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81" r:id="rId5"/>
    <p:sldId id="259" r:id="rId6"/>
    <p:sldId id="335" r:id="rId7"/>
    <p:sldId id="260" r:id="rId8"/>
    <p:sldId id="283" r:id="rId9"/>
    <p:sldId id="282" r:id="rId10"/>
    <p:sldId id="285" r:id="rId11"/>
    <p:sldId id="261" r:id="rId12"/>
    <p:sldId id="284" r:id="rId13"/>
    <p:sldId id="262" r:id="rId14"/>
    <p:sldId id="286" r:id="rId15"/>
    <p:sldId id="263" r:id="rId16"/>
    <p:sldId id="287" r:id="rId17"/>
    <p:sldId id="288" r:id="rId18"/>
    <p:sldId id="289" r:id="rId19"/>
    <p:sldId id="265" r:id="rId20"/>
    <p:sldId id="290" r:id="rId21"/>
    <p:sldId id="334" r:id="rId22"/>
    <p:sldId id="266" r:id="rId23"/>
    <p:sldId id="291" r:id="rId24"/>
    <p:sldId id="292" r:id="rId25"/>
    <p:sldId id="293" r:id="rId26"/>
    <p:sldId id="267" r:id="rId27"/>
    <p:sldId id="295" r:id="rId28"/>
    <p:sldId id="294" r:id="rId29"/>
    <p:sldId id="296" r:id="rId30"/>
    <p:sldId id="298" r:id="rId31"/>
    <p:sldId id="268" r:id="rId32"/>
    <p:sldId id="299" r:id="rId33"/>
    <p:sldId id="310" r:id="rId34"/>
    <p:sldId id="270" r:id="rId35"/>
    <p:sldId id="300" r:id="rId36"/>
    <p:sldId id="302" r:id="rId37"/>
    <p:sldId id="304" r:id="rId38"/>
    <p:sldId id="303" r:id="rId39"/>
    <p:sldId id="305" r:id="rId40"/>
    <p:sldId id="271" r:id="rId41"/>
    <p:sldId id="306" r:id="rId42"/>
    <p:sldId id="307" r:id="rId43"/>
    <p:sldId id="308" r:id="rId44"/>
    <p:sldId id="309" r:id="rId45"/>
    <p:sldId id="311" r:id="rId46"/>
    <p:sldId id="272" r:id="rId47"/>
    <p:sldId id="312" r:id="rId48"/>
    <p:sldId id="313" r:id="rId49"/>
    <p:sldId id="314" r:id="rId50"/>
    <p:sldId id="315" r:id="rId51"/>
    <p:sldId id="273" r:id="rId52"/>
    <p:sldId id="316" r:id="rId53"/>
    <p:sldId id="317" r:id="rId54"/>
    <p:sldId id="333" r:id="rId55"/>
    <p:sldId id="274" r:id="rId56"/>
    <p:sldId id="318" r:id="rId57"/>
    <p:sldId id="275" r:id="rId58"/>
    <p:sldId id="319" r:id="rId59"/>
    <p:sldId id="321" r:id="rId60"/>
    <p:sldId id="320" r:id="rId61"/>
    <p:sldId id="322" r:id="rId62"/>
    <p:sldId id="269" r:id="rId63"/>
    <p:sldId id="323" r:id="rId64"/>
    <p:sldId id="324" r:id="rId65"/>
    <p:sldId id="264" r:id="rId66"/>
    <p:sldId id="327" r:id="rId67"/>
    <p:sldId id="326" r:id="rId68"/>
    <p:sldId id="328" r:id="rId69"/>
    <p:sldId id="276" r:id="rId70"/>
    <p:sldId id="329" r:id="rId71"/>
    <p:sldId id="330" r:id="rId72"/>
    <p:sldId id="277" r:id="rId73"/>
    <p:sldId id="331" r:id="rId74"/>
    <p:sldId id="332"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p:scale>
          <a:sx n="100" d="100"/>
          <a:sy n="100" d="100"/>
        </p:scale>
        <p:origin x="-156"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0.svg"/></Relationships>
</file>

<file path=ppt/diagrams/_rels/data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ata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53.svg"/></Relationships>
</file>

<file path=ppt/diagrams/_rels/data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55.svg"/></Relationships>
</file>

<file path=ppt/diagrams/_rels/data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33.svg"/></Relationships>
</file>

<file path=ppt/diagrams/_rels/data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40.svg"/></Relationships>
</file>

<file path=ppt/diagrams/_rels/data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69.svg"/></Relationships>
</file>

<file path=ppt/diagrams/_rels/data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73.sv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0.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53.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55.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33.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40.svg"/></Relationships>
</file>

<file path=ppt/diagrams/_rels/drawing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69.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7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133B1-0093-4DCC-9191-B64FED63A3B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BD73933-FB62-439F-8423-124A3F2BA667}">
      <dgm:prSet/>
      <dgm:spPr/>
      <dgm:t>
        <a:bodyPr/>
        <a:lstStyle/>
        <a:p>
          <a:r>
            <a:rPr lang="en-US"/>
            <a:t>River currents</a:t>
          </a:r>
        </a:p>
      </dgm:t>
    </dgm:pt>
    <dgm:pt modelId="{364F1282-4797-488B-8597-DBD90D395D63}" type="parTrans" cxnId="{D6B63AC8-8D41-4B17-89D2-C3C188FA3971}">
      <dgm:prSet/>
      <dgm:spPr/>
      <dgm:t>
        <a:bodyPr/>
        <a:lstStyle/>
        <a:p>
          <a:endParaRPr lang="en-US"/>
        </a:p>
      </dgm:t>
    </dgm:pt>
    <dgm:pt modelId="{1BA45681-FA07-447E-86F9-2AE3911D7AE8}" type="sibTrans" cxnId="{D6B63AC8-8D41-4B17-89D2-C3C188FA3971}">
      <dgm:prSet/>
      <dgm:spPr/>
      <dgm:t>
        <a:bodyPr/>
        <a:lstStyle/>
        <a:p>
          <a:endParaRPr lang="en-US"/>
        </a:p>
      </dgm:t>
    </dgm:pt>
    <dgm:pt modelId="{97373F48-FAC3-42E8-A24C-8ED91652667A}">
      <dgm:prSet/>
      <dgm:spPr/>
      <dgm:t>
        <a:bodyPr/>
        <a:lstStyle/>
        <a:p>
          <a:r>
            <a:rPr lang="en-US"/>
            <a:t>River obstacles</a:t>
          </a:r>
        </a:p>
      </dgm:t>
    </dgm:pt>
    <dgm:pt modelId="{1B81D426-3A1C-4D64-8612-C6F0B2F940DC}" type="parTrans" cxnId="{52037A1C-4B3C-494F-8A5F-A6566FC19AAC}">
      <dgm:prSet/>
      <dgm:spPr/>
      <dgm:t>
        <a:bodyPr/>
        <a:lstStyle/>
        <a:p>
          <a:endParaRPr lang="en-US"/>
        </a:p>
      </dgm:t>
    </dgm:pt>
    <dgm:pt modelId="{940E3BF4-8A31-444A-8BB9-FCD64670C7DD}" type="sibTrans" cxnId="{52037A1C-4B3C-494F-8A5F-A6566FC19AAC}">
      <dgm:prSet/>
      <dgm:spPr/>
      <dgm:t>
        <a:bodyPr/>
        <a:lstStyle/>
        <a:p>
          <a:endParaRPr lang="en-US"/>
        </a:p>
      </dgm:t>
    </dgm:pt>
    <dgm:pt modelId="{1AB38722-53C9-4D1F-8058-B21C272C57AB}">
      <dgm:prSet/>
      <dgm:spPr/>
      <dgm:t>
        <a:bodyPr/>
        <a:lstStyle/>
        <a:p>
          <a:r>
            <a:rPr lang="en-US"/>
            <a:t>River hazards. </a:t>
          </a:r>
        </a:p>
      </dgm:t>
    </dgm:pt>
    <dgm:pt modelId="{76FA6C42-2633-40DC-8550-2A4EAA8C06AC}" type="parTrans" cxnId="{D6725B18-A77C-4DB8-AAAE-C25445352466}">
      <dgm:prSet/>
      <dgm:spPr/>
      <dgm:t>
        <a:bodyPr/>
        <a:lstStyle/>
        <a:p>
          <a:endParaRPr lang="en-US"/>
        </a:p>
      </dgm:t>
    </dgm:pt>
    <dgm:pt modelId="{C54D6AFD-207B-4D87-86E4-80A903613DFF}" type="sibTrans" cxnId="{D6725B18-A77C-4DB8-AAAE-C25445352466}">
      <dgm:prSet/>
      <dgm:spPr/>
      <dgm:t>
        <a:bodyPr/>
        <a:lstStyle/>
        <a:p>
          <a:endParaRPr lang="en-US"/>
        </a:p>
      </dgm:t>
    </dgm:pt>
    <dgm:pt modelId="{2E4C2DF0-ABFA-41EF-A129-03A778C950F5}" type="pres">
      <dgm:prSet presAssocID="{BE1133B1-0093-4DCC-9191-B64FED63A3B4}" presName="diagram" presStyleCnt="0">
        <dgm:presLayoutVars>
          <dgm:dir/>
          <dgm:resizeHandles val="exact"/>
        </dgm:presLayoutVars>
      </dgm:prSet>
      <dgm:spPr/>
    </dgm:pt>
    <dgm:pt modelId="{F2B123CF-DD8A-4577-8BED-11D49A8E0183}" type="pres">
      <dgm:prSet presAssocID="{EBD73933-FB62-439F-8423-124A3F2BA667}" presName="node" presStyleLbl="node1" presStyleIdx="0" presStyleCnt="3">
        <dgm:presLayoutVars>
          <dgm:bulletEnabled val="1"/>
        </dgm:presLayoutVars>
      </dgm:prSet>
      <dgm:spPr/>
    </dgm:pt>
    <dgm:pt modelId="{18B1EDAD-6402-496C-8290-21F2347C6658}" type="pres">
      <dgm:prSet presAssocID="{1BA45681-FA07-447E-86F9-2AE3911D7AE8}" presName="sibTrans" presStyleCnt="0"/>
      <dgm:spPr/>
    </dgm:pt>
    <dgm:pt modelId="{0B10B7EC-BCDB-47A4-AE98-AA12CDD40F3D}" type="pres">
      <dgm:prSet presAssocID="{97373F48-FAC3-42E8-A24C-8ED91652667A}" presName="node" presStyleLbl="node1" presStyleIdx="1" presStyleCnt="3">
        <dgm:presLayoutVars>
          <dgm:bulletEnabled val="1"/>
        </dgm:presLayoutVars>
      </dgm:prSet>
      <dgm:spPr/>
    </dgm:pt>
    <dgm:pt modelId="{BAB20068-B5B9-4807-B5BE-14E48694C4D9}" type="pres">
      <dgm:prSet presAssocID="{940E3BF4-8A31-444A-8BB9-FCD64670C7DD}" presName="sibTrans" presStyleCnt="0"/>
      <dgm:spPr/>
    </dgm:pt>
    <dgm:pt modelId="{1F56B626-65FC-4193-9CE1-6BD1BC68E73F}" type="pres">
      <dgm:prSet presAssocID="{1AB38722-53C9-4D1F-8058-B21C272C57AB}" presName="node" presStyleLbl="node1" presStyleIdx="2" presStyleCnt="3">
        <dgm:presLayoutVars>
          <dgm:bulletEnabled val="1"/>
        </dgm:presLayoutVars>
      </dgm:prSet>
      <dgm:spPr/>
    </dgm:pt>
  </dgm:ptLst>
  <dgm:cxnLst>
    <dgm:cxn modelId="{D6725B18-A77C-4DB8-AAAE-C25445352466}" srcId="{BE1133B1-0093-4DCC-9191-B64FED63A3B4}" destId="{1AB38722-53C9-4D1F-8058-B21C272C57AB}" srcOrd="2" destOrd="0" parTransId="{76FA6C42-2633-40DC-8550-2A4EAA8C06AC}" sibTransId="{C54D6AFD-207B-4D87-86E4-80A903613DFF}"/>
    <dgm:cxn modelId="{52037A1C-4B3C-494F-8A5F-A6566FC19AAC}" srcId="{BE1133B1-0093-4DCC-9191-B64FED63A3B4}" destId="{97373F48-FAC3-42E8-A24C-8ED91652667A}" srcOrd="1" destOrd="0" parTransId="{1B81D426-3A1C-4D64-8612-C6F0B2F940DC}" sibTransId="{940E3BF4-8A31-444A-8BB9-FCD64670C7DD}"/>
    <dgm:cxn modelId="{F50EF921-4FFF-4692-BA99-A85BC3544E09}" type="presOf" srcId="{97373F48-FAC3-42E8-A24C-8ED91652667A}" destId="{0B10B7EC-BCDB-47A4-AE98-AA12CDD40F3D}" srcOrd="0" destOrd="0" presId="urn:microsoft.com/office/officeart/2005/8/layout/default"/>
    <dgm:cxn modelId="{6A20304E-564D-4953-B88A-C173F9394CC3}" type="presOf" srcId="{BE1133B1-0093-4DCC-9191-B64FED63A3B4}" destId="{2E4C2DF0-ABFA-41EF-A129-03A778C950F5}" srcOrd="0" destOrd="0" presId="urn:microsoft.com/office/officeart/2005/8/layout/default"/>
    <dgm:cxn modelId="{A1BB778C-9EDE-415A-AC8E-6A83F5427283}" type="presOf" srcId="{1AB38722-53C9-4D1F-8058-B21C272C57AB}" destId="{1F56B626-65FC-4193-9CE1-6BD1BC68E73F}" srcOrd="0" destOrd="0" presId="urn:microsoft.com/office/officeart/2005/8/layout/default"/>
    <dgm:cxn modelId="{D6B63AC8-8D41-4B17-89D2-C3C188FA3971}" srcId="{BE1133B1-0093-4DCC-9191-B64FED63A3B4}" destId="{EBD73933-FB62-439F-8423-124A3F2BA667}" srcOrd="0" destOrd="0" parTransId="{364F1282-4797-488B-8597-DBD90D395D63}" sibTransId="{1BA45681-FA07-447E-86F9-2AE3911D7AE8}"/>
    <dgm:cxn modelId="{4A5D37CB-3339-4A31-A63D-91F282360BEE}" type="presOf" srcId="{EBD73933-FB62-439F-8423-124A3F2BA667}" destId="{F2B123CF-DD8A-4577-8BED-11D49A8E0183}" srcOrd="0" destOrd="0" presId="urn:microsoft.com/office/officeart/2005/8/layout/default"/>
    <dgm:cxn modelId="{E3A02122-2D91-4083-89A3-F6102355DE95}" type="presParOf" srcId="{2E4C2DF0-ABFA-41EF-A129-03A778C950F5}" destId="{F2B123CF-DD8A-4577-8BED-11D49A8E0183}" srcOrd="0" destOrd="0" presId="urn:microsoft.com/office/officeart/2005/8/layout/default"/>
    <dgm:cxn modelId="{1C0793F6-4007-41BD-8B87-CBCA959F49EE}" type="presParOf" srcId="{2E4C2DF0-ABFA-41EF-A129-03A778C950F5}" destId="{18B1EDAD-6402-496C-8290-21F2347C6658}" srcOrd="1" destOrd="0" presId="urn:microsoft.com/office/officeart/2005/8/layout/default"/>
    <dgm:cxn modelId="{D058F74A-56EE-42B8-B343-3EC309B6775B}" type="presParOf" srcId="{2E4C2DF0-ABFA-41EF-A129-03A778C950F5}" destId="{0B10B7EC-BCDB-47A4-AE98-AA12CDD40F3D}" srcOrd="2" destOrd="0" presId="urn:microsoft.com/office/officeart/2005/8/layout/default"/>
    <dgm:cxn modelId="{D029FE98-5731-4904-82D0-17A0CB1654BB}" type="presParOf" srcId="{2E4C2DF0-ABFA-41EF-A129-03A778C950F5}" destId="{BAB20068-B5B9-4807-B5BE-14E48694C4D9}" srcOrd="3" destOrd="0" presId="urn:microsoft.com/office/officeart/2005/8/layout/default"/>
    <dgm:cxn modelId="{FF4FF657-D86B-4365-97D1-B4565E867957}" type="presParOf" srcId="{2E4C2DF0-ABFA-41EF-A129-03A778C950F5}" destId="{1F56B626-65FC-4193-9CE1-6BD1BC68E73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F59E5C-1663-4DF1-9B66-7A78AF3D770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A985F70-CDBA-4133-80ED-894B92E1C49D}">
      <dgm:prSet/>
      <dgm:spPr/>
      <dgm:t>
        <a:bodyPr/>
        <a:lstStyle/>
        <a:p>
          <a:r>
            <a:rPr lang="en-US"/>
            <a:t>The force of the water tends to erode the outside of the bend where trees and other debris fall into the river where they can form strainers. </a:t>
          </a:r>
        </a:p>
      </dgm:t>
    </dgm:pt>
    <dgm:pt modelId="{4BE33AB5-E482-44DB-92F6-6D3FD2A8E7D2}" type="parTrans" cxnId="{D90FDF2E-1C19-41B9-9421-DE85875C42AD}">
      <dgm:prSet/>
      <dgm:spPr/>
      <dgm:t>
        <a:bodyPr/>
        <a:lstStyle/>
        <a:p>
          <a:endParaRPr lang="en-US"/>
        </a:p>
      </dgm:t>
    </dgm:pt>
    <dgm:pt modelId="{726056C4-FBDB-446D-B156-A73227F9A0CC}" type="sibTrans" cxnId="{D90FDF2E-1C19-41B9-9421-DE85875C42AD}">
      <dgm:prSet/>
      <dgm:spPr/>
      <dgm:t>
        <a:bodyPr/>
        <a:lstStyle/>
        <a:p>
          <a:endParaRPr lang="en-US"/>
        </a:p>
      </dgm:t>
    </dgm:pt>
    <dgm:pt modelId="{7D3DA688-3C2F-42D5-A28E-364247C6E8B3}">
      <dgm:prSet/>
      <dgm:spPr/>
      <dgm:t>
        <a:bodyPr/>
        <a:lstStyle/>
        <a:p>
          <a:r>
            <a:rPr lang="en-US"/>
            <a:t>In contrast, the slower, shallower and less powerful current is usually found on the inside of the bend. </a:t>
          </a:r>
        </a:p>
      </dgm:t>
    </dgm:pt>
    <dgm:pt modelId="{BCD8B73B-B0C0-4FE2-8BE9-7C5A6E27FF00}" type="parTrans" cxnId="{283613F0-3D6D-4A02-BF52-A0851F13E1B0}">
      <dgm:prSet/>
      <dgm:spPr/>
      <dgm:t>
        <a:bodyPr/>
        <a:lstStyle/>
        <a:p>
          <a:endParaRPr lang="en-US"/>
        </a:p>
      </dgm:t>
    </dgm:pt>
    <dgm:pt modelId="{1142E383-77BD-4D00-8D9D-662A54009EC3}" type="sibTrans" cxnId="{283613F0-3D6D-4A02-BF52-A0851F13E1B0}">
      <dgm:prSet/>
      <dgm:spPr/>
      <dgm:t>
        <a:bodyPr/>
        <a:lstStyle/>
        <a:p>
          <a:endParaRPr lang="en-US"/>
        </a:p>
      </dgm:t>
    </dgm:pt>
    <dgm:pt modelId="{FB91BA30-5FA4-4A4D-9B0E-A4646BCA3D03}" type="pres">
      <dgm:prSet presAssocID="{71F59E5C-1663-4DF1-9B66-7A78AF3D7701}" presName="linear" presStyleCnt="0">
        <dgm:presLayoutVars>
          <dgm:animLvl val="lvl"/>
          <dgm:resizeHandles val="exact"/>
        </dgm:presLayoutVars>
      </dgm:prSet>
      <dgm:spPr/>
    </dgm:pt>
    <dgm:pt modelId="{5579DB08-4837-430A-B10F-30A443B30DD0}" type="pres">
      <dgm:prSet presAssocID="{5A985F70-CDBA-4133-80ED-894B92E1C49D}" presName="parentText" presStyleLbl="node1" presStyleIdx="0" presStyleCnt="2">
        <dgm:presLayoutVars>
          <dgm:chMax val="0"/>
          <dgm:bulletEnabled val="1"/>
        </dgm:presLayoutVars>
      </dgm:prSet>
      <dgm:spPr/>
    </dgm:pt>
    <dgm:pt modelId="{3C39670D-532A-493A-9BC2-4F0B4625AA8D}" type="pres">
      <dgm:prSet presAssocID="{726056C4-FBDB-446D-B156-A73227F9A0CC}" presName="spacer" presStyleCnt="0"/>
      <dgm:spPr/>
    </dgm:pt>
    <dgm:pt modelId="{993C7878-CB37-41C8-9BEA-49D6F704D351}" type="pres">
      <dgm:prSet presAssocID="{7D3DA688-3C2F-42D5-A28E-364247C6E8B3}" presName="parentText" presStyleLbl="node1" presStyleIdx="1" presStyleCnt="2">
        <dgm:presLayoutVars>
          <dgm:chMax val="0"/>
          <dgm:bulletEnabled val="1"/>
        </dgm:presLayoutVars>
      </dgm:prSet>
      <dgm:spPr/>
    </dgm:pt>
  </dgm:ptLst>
  <dgm:cxnLst>
    <dgm:cxn modelId="{D90FDF2E-1C19-41B9-9421-DE85875C42AD}" srcId="{71F59E5C-1663-4DF1-9B66-7A78AF3D7701}" destId="{5A985F70-CDBA-4133-80ED-894B92E1C49D}" srcOrd="0" destOrd="0" parTransId="{4BE33AB5-E482-44DB-92F6-6D3FD2A8E7D2}" sibTransId="{726056C4-FBDB-446D-B156-A73227F9A0CC}"/>
    <dgm:cxn modelId="{43E5B83A-0442-4DC4-B2FD-F529D1B51D33}" type="presOf" srcId="{5A985F70-CDBA-4133-80ED-894B92E1C49D}" destId="{5579DB08-4837-430A-B10F-30A443B30DD0}" srcOrd="0" destOrd="0" presId="urn:microsoft.com/office/officeart/2005/8/layout/vList2"/>
    <dgm:cxn modelId="{3093D848-365D-479E-BF74-132D96F10665}" type="presOf" srcId="{7D3DA688-3C2F-42D5-A28E-364247C6E8B3}" destId="{993C7878-CB37-41C8-9BEA-49D6F704D351}" srcOrd="0" destOrd="0" presId="urn:microsoft.com/office/officeart/2005/8/layout/vList2"/>
    <dgm:cxn modelId="{6BCFA849-0977-4EA1-96AA-6B66246BF570}" type="presOf" srcId="{71F59E5C-1663-4DF1-9B66-7A78AF3D7701}" destId="{FB91BA30-5FA4-4A4D-9B0E-A4646BCA3D03}" srcOrd="0" destOrd="0" presId="urn:microsoft.com/office/officeart/2005/8/layout/vList2"/>
    <dgm:cxn modelId="{283613F0-3D6D-4A02-BF52-A0851F13E1B0}" srcId="{71F59E5C-1663-4DF1-9B66-7A78AF3D7701}" destId="{7D3DA688-3C2F-42D5-A28E-364247C6E8B3}" srcOrd="1" destOrd="0" parTransId="{BCD8B73B-B0C0-4FE2-8BE9-7C5A6E27FF00}" sibTransId="{1142E383-77BD-4D00-8D9D-662A54009EC3}"/>
    <dgm:cxn modelId="{08F67070-1C08-4484-8BE0-00A3AD53EE55}" type="presParOf" srcId="{FB91BA30-5FA4-4A4D-9B0E-A4646BCA3D03}" destId="{5579DB08-4837-430A-B10F-30A443B30DD0}" srcOrd="0" destOrd="0" presId="urn:microsoft.com/office/officeart/2005/8/layout/vList2"/>
    <dgm:cxn modelId="{BA46D2C7-1B7D-4405-AB08-EB7A594E8D8E}" type="presParOf" srcId="{FB91BA30-5FA4-4A4D-9B0E-A4646BCA3D03}" destId="{3C39670D-532A-493A-9BC2-4F0B4625AA8D}" srcOrd="1" destOrd="0" presId="urn:microsoft.com/office/officeart/2005/8/layout/vList2"/>
    <dgm:cxn modelId="{8CA77E66-0136-47AC-8E36-F80A11ACAB34}" type="presParOf" srcId="{FB91BA30-5FA4-4A4D-9B0E-A4646BCA3D03}" destId="{993C7878-CB37-41C8-9BEA-49D6F704D35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F51B4D-7505-4B0E-96B1-BDF7EF5EE8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B76959F-4C20-46B2-BC2F-4B8696BB1BED}">
      <dgm:prSet/>
      <dgm:spPr/>
      <dgm:t>
        <a:bodyPr/>
        <a:lstStyle/>
        <a:p>
          <a:r>
            <a:rPr lang="en-US"/>
            <a:t>Moving to the outside of the bend</a:t>
          </a:r>
        </a:p>
      </dgm:t>
    </dgm:pt>
    <dgm:pt modelId="{3E42BAAE-963E-4EE6-950A-DC01241D1E23}" type="parTrans" cxnId="{D2A2479A-8566-4281-B70E-EC1BA7E17763}">
      <dgm:prSet/>
      <dgm:spPr/>
      <dgm:t>
        <a:bodyPr/>
        <a:lstStyle/>
        <a:p>
          <a:endParaRPr lang="en-US"/>
        </a:p>
      </dgm:t>
    </dgm:pt>
    <dgm:pt modelId="{B44E5BFD-33E4-473F-BB36-AE9619930D1A}" type="sibTrans" cxnId="{D2A2479A-8566-4281-B70E-EC1BA7E17763}">
      <dgm:prSet/>
      <dgm:spPr/>
      <dgm:t>
        <a:bodyPr/>
        <a:lstStyle/>
        <a:p>
          <a:endParaRPr lang="en-US"/>
        </a:p>
      </dgm:t>
    </dgm:pt>
    <dgm:pt modelId="{F14FA89C-753A-487B-8364-A692813F8549}">
      <dgm:prSet/>
      <dgm:spPr/>
      <dgm:t>
        <a:bodyPr/>
        <a:lstStyle/>
        <a:p>
          <a:r>
            <a:rPr lang="en-US"/>
            <a:t>The swimmer encounters the faster water which tends to push the swimmer into the outside bank where the swimmer is likely to encounter a strainer or other obstruction. </a:t>
          </a:r>
        </a:p>
      </dgm:t>
    </dgm:pt>
    <dgm:pt modelId="{B5F13B9D-EF07-4668-9CDD-8D08A083E75F}" type="parTrans" cxnId="{7F6CA8DD-2BFC-43FE-A3DA-10F09B41CE2E}">
      <dgm:prSet/>
      <dgm:spPr/>
      <dgm:t>
        <a:bodyPr/>
        <a:lstStyle/>
        <a:p>
          <a:endParaRPr lang="en-US"/>
        </a:p>
      </dgm:t>
    </dgm:pt>
    <dgm:pt modelId="{1665E464-FFBD-401E-8AA7-0C2475816B64}" type="sibTrans" cxnId="{7F6CA8DD-2BFC-43FE-A3DA-10F09B41CE2E}">
      <dgm:prSet/>
      <dgm:spPr/>
      <dgm:t>
        <a:bodyPr/>
        <a:lstStyle/>
        <a:p>
          <a:endParaRPr lang="en-US"/>
        </a:p>
      </dgm:t>
    </dgm:pt>
    <dgm:pt modelId="{DE9CACC9-60E0-4795-B034-2DBA8732581B}" type="pres">
      <dgm:prSet presAssocID="{BFF51B4D-7505-4B0E-96B1-BDF7EF5EE845}" presName="root" presStyleCnt="0">
        <dgm:presLayoutVars>
          <dgm:dir/>
          <dgm:resizeHandles val="exact"/>
        </dgm:presLayoutVars>
      </dgm:prSet>
      <dgm:spPr/>
    </dgm:pt>
    <dgm:pt modelId="{9419D97C-03C8-487E-AF08-9AD0FBF0888F}" type="pres">
      <dgm:prSet presAssocID="{CB76959F-4C20-46B2-BC2F-4B8696BB1BED}" presName="compNode" presStyleCnt="0"/>
      <dgm:spPr/>
    </dgm:pt>
    <dgm:pt modelId="{A57A4119-126D-4F4C-AB1F-22359B5A010A}" type="pres">
      <dgm:prSet presAssocID="{CB76959F-4C20-46B2-BC2F-4B8696BB1BED}" presName="bgRect" presStyleLbl="bgShp" presStyleIdx="0" presStyleCnt="2"/>
      <dgm:spPr/>
    </dgm:pt>
    <dgm:pt modelId="{02AF056F-4453-4A93-BB4F-C18E19B4B6AD}" type="pres">
      <dgm:prSet presAssocID="{CB76959F-4C20-46B2-BC2F-4B8696BB1BE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vron Arrows"/>
        </a:ext>
      </dgm:extLst>
    </dgm:pt>
    <dgm:pt modelId="{8279C612-71AF-4B3B-83F3-171D497BAAC2}" type="pres">
      <dgm:prSet presAssocID="{CB76959F-4C20-46B2-BC2F-4B8696BB1BED}" presName="spaceRect" presStyleCnt="0"/>
      <dgm:spPr/>
    </dgm:pt>
    <dgm:pt modelId="{3582F040-4E7F-40A0-8355-859B08D797FB}" type="pres">
      <dgm:prSet presAssocID="{CB76959F-4C20-46B2-BC2F-4B8696BB1BED}" presName="parTx" presStyleLbl="revTx" presStyleIdx="0" presStyleCnt="2">
        <dgm:presLayoutVars>
          <dgm:chMax val="0"/>
          <dgm:chPref val="0"/>
        </dgm:presLayoutVars>
      </dgm:prSet>
      <dgm:spPr/>
    </dgm:pt>
    <dgm:pt modelId="{B65F9DA2-61F6-47BD-8711-C843613AB1EF}" type="pres">
      <dgm:prSet presAssocID="{B44E5BFD-33E4-473F-BB36-AE9619930D1A}" presName="sibTrans" presStyleCnt="0"/>
      <dgm:spPr/>
    </dgm:pt>
    <dgm:pt modelId="{33132D6A-FC71-4AAB-BC6D-CAD9EA4B734F}" type="pres">
      <dgm:prSet presAssocID="{F14FA89C-753A-487B-8364-A692813F8549}" presName="compNode" presStyleCnt="0"/>
      <dgm:spPr/>
    </dgm:pt>
    <dgm:pt modelId="{811BC827-A63C-4263-A1F4-8DE761FE747F}" type="pres">
      <dgm:prSet presAssocID="{F14FA89C-753A-487B-8364-A692813F8549}" presName="bgRect" presStyleLbl="bgShp" presStyleIdx="1" presStyleCnt="2"/>
      <dgm:spPr/>
    </dgm:pt>
    <dgm:pt modelId="{0455139D-168B-480D-A29B-3DCD759BCEB6}" type="pres">
      <dgm:prSet presAssocID="{F14FA89C-753A-487B-8364-A692813F854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wim"/>
        </a:ext>
      </dgm:extLst>
    </dgm:pt>
    <dgm:pt modelId="{F511A932-3052-4687-AB20-3EA792E9C677}" type="pres">
      <dgm:prSet presAssocID="{F14FA89C-753A-487B-8364-A692813F8549}" presName="spaceRect" presStyleCnt="0"/>
      <dgm:spPr/>
    </dgm:pt>
    <dgm:pt modelId="{BA68E610-78AE-4C88-B95F-C8ED2B2CD332}" type="pres">
      <dgm:prSet presAssocID="{F14FA89C-753A-487B-8364-A692813F8549}" presName="parTx" presStyleLbl="revTx" presStyleIdx="1" presStyleCnt="2">
        <dgm:presLayoutVars>
          <dgm:chMax val="0"/>
          <dgm:chPref val="0"/>
        </dgm:presLayoutVars>
      </dgm:prSet>
      <dgm:spPr/>
    </dgm:pt>
  </dgm:ptLst>
  <dgm:cxnLst>
    <dgm:cxn modelId="{5222369A-ED05-4763-9513-8F694A100813}" type="presOf" srcId="{F14FA89C-753A-487B-8364-A692813F8549}" destId="{BA68E610-78AE-4C88-B95F-C8ED2B2CD332}" srcOrd="0" destOrd="0" presId="urn:microsoft.com/office/officeart/2018/2/layout/IconVerticalSolidList"/>
    <dgm:cxn modelId="{D2A2479A-8566-4281-B70E-EC1BA7E17763}" srcId="{BFF51B4D-7505-4B0E-96B1-BDF7EF5EE845}" destId="{CB76959F-4C20-46B2-BC2F-4B8696BB1BED}" srcOrd="0" destOrd="0" parTransId="{3E42BAAE-963E-4EE6-950A-DC01241D1E23}" sibTransId="{B44E5BFD-33E4-473F-BB36-AE9619930D1A}"/>
    <dgm:cxn modelId="{74CD37AC-ED19-464A-B126-87811D331DA2}" type="presOf" srcId="{BFF51B4D-7505-4B0E-96B1-BDF7EF5EE845}" destId="{DE9CACC9-60E0-4795-B034-2DBA8732581B}" srcOrd="0" destOrd="0" presId="urn:microsoft.com/office/officeart/2018/2/layout/IconVerticalSolidList"/>
    <dgm:cxn modelId="{DC3374D8-C239-4A50-82A9-E5C9FA9F2DF4}" type="presOf" srcId="{CB76959F-4C20-46B2-BC2F-4B8696BB1BED}" destId="{3582F040-4E7F-40A0-8355-859B08D797FB}" srcOrd="0" destOrd="0" presId="urn:microsoft.com/office/officeart/2018/2/layout/IconVerticalSolidList"/>
    <dgm:cxn modelId="{7F6CA8DD-2BFC-43FE-A3DA-10F09B41CE2E}" srcId="{BFF51B4D-7505-4B0E-96B1-BDF7EF5EE845}" destId="{F14FA89C-753A-487B-8364-A692813F8549}" srcOrd="1" destOrd="0" parTransId="{B5F13B9D-EF07-4668-9CDD-8D08A083E75F}" sibTransId="{1665E464-FFBD-401E-8AA7-0C2475816B64}"/>
    <dgm:cxn modelId="{17B8E257-8FCB-41C1-AFF4-85028090E0A4}" type="presParOf" srcId="{DE9CACC9-60E0-4795-B034-2DBA8732581B}" destId="{9419D97C-03C8-487E-AF08-9AD0FBF0888F}" srcOrd="0" destOrd="0" presId="urn:microsoft.com/office/officeart/2018/2/layout/IconVerticalSolidList"/>
    <dgm:cxn modelId="{005F5AF4-F947-4976-B330-885D3BDF19E6}" type="presParOf" srcId="{9419D97C-03C8-487E-AF08-9AD0FBF0888F}" destId="{A57A4119-126D-4F4C-AB1F-22359B5A010A}" srcOrd="0" destOrd="0" presId="urn:microsoft.com/office/officeart/2018/2/layout/IconVerticalSolidList"/>
    <dgm:cxn modelId="{385479DA-783D-44BE-8E29-504C89CB90EC}" type="presParOf" srcId="{9419D97C-03C8-487E-AF08-9AD0FBF0888F}" destId="{02AF056F-4453-4A93-BB4F-C18E19B4B6AD}" srcOrd="1" destOrd="0" presId="urn:microsoft.com/office/officeart/2018/2/layout/IconVerticalSolidList"/>
    <dgm:cxn modelId="{BEB4613D-EC43-4CB5-A084-76769B480DC2}" type="presParOf" srcId="{9419D97C-03C8-487E-AF08-9AD0FBF0888F}" destId="{8279C612-71AF-4B3B-83F3-171D497BAAC2}" srcOrd="2" destOrd="0" presId="urn:microsoft.com/office/officeart/2018/2/layout/IconVerticalSolidList"/>
    <dgm:cxn modelId="{74661459-236B-46D0-A58C-F41C59005754}" type="presParOf" srcId="{9419D97C-03C8-487E-AF08-9AD0FBF0888F}" destId="{3582F040-4E7F-40A0-8355-859B08D797FB}" srcOrd="3" destOrd="0" presId="urn:microsoft.com/office/officeart/2018/2/layout/IconVerticalSolidList"/>
    <dgm:cxn modelId="{80DCE3C1-21F6-4A90-BD0D-E1C983CCF4A7}" type="presParOf" srcId="{DE9CACC9-60E0-4795-B034-2DBA8732581B}" destId="{B65F9DA2-61F6-47BD-8711-C843613AB1EF}" srcOrd="1" destOrd="0" presId="urn:microsoft.com/office/officeart/2018/2/layout/IconVerticalSolidList"/>
    <dgm:cxn modelId="{549AB7F1-5835-4C33-963C-519ACDB76E0B}" type="presParOf" srcId="{DE9CACC9-60E0-4795-B034-2DBA8732581B}" destId="{33132D6A-FC71-4AAB-BC6D-CAD9EA4B734F}" srcOrd="2" destOrd="0" presId="urn:microsoft.com/office/officeart/2018/2/layout/IconVerticalSolidList"/>
    <dgm:cxn modelId="{B88E381F-B863-44E8-88C0-C1EF73BBCCBA}" type="presParOf" srcId="{33132D6A-FC71-4AAB-BC6D-CAD9EA4B734F}" destId="{811BC827-A63C-4263-A1F4-8DE761FE747F}" srcOrd="0" destOrd="0" presId="urn:microsoft.com/office/officeart/2018/2/layout/IconVerticalSolidList"/>
    <dgm:cxn modelId="{C104128D-F94B-4089-B7C4-D7C5AA8FFFE0}" type="presParOf" srcId="{33132D6A-FC71-4AAB-BC6D-CAD9EA4B734F}" destId="{0455139D-168B-480D-A29B-3DCD759BCEB6}" srcOrd="1" destOrd="0" presId="urn:microsoft.com/office/officeart/2018/2/layout/IconVerticalSolidList"/>
    <dgm:cxn modelId="{8288380E-1F57-4DD7-901E-EAB6571997B8}" type="presParOf" srcId="{33132D6A-FC71-4AAB-BC6D-CAD9EA4B734F}" destId="{F511A932-3052-4687-AB20-3EA792E9C677}" srcOrd="2" destOrd="0" presId="urn:microsoft.com/office/officeart/2018/2/layout/IconVerticalSolidList"/>
    <dgm:cxn modelId="{F7B70A73-AE26-4175-AF91-5414108973E8}" type="presParOf" srcId="{33132D6A-FC71-4AAB-BC6D-CAD9EA4B734F}" destId="{BA68E610-78AE-4C88-B95F-C8ED2B2CD3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601BB1-7380-46CE-93A2-AD9789C65AB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56AAAE2-4110-492A-A1C9-26AEC0A37FB7}">
      <dgm:prSet/>
      <dgm:spPr/>
      <dgm:t>
        <a:bodyPr/>
        <a:lstStyle/>
        <a:p>
          <a:r>
            <a:rPr lang="en-US"/>
            <a:t>A narrow constriction in the water forces the water to increase its speed through the constriction. </a:t>
          </a:r>
        </a:p>
      </dgm:t>
    </dgm:pt>
    <dgm:pt modelId="{5208F9C9-36A5-484C-BC91-16DC402E8BAF}" type="parTrans" cxnId="{14AB835C-45C8-46FF-8319-1A3B39E080C4}">
      <dgm:prSet/>
      <dgm:spPr/>
      <dgm:t>
        <a:bodyPr/>
        <a:lstStyle/>
        <a:p>
          <a:endParaRPr lang="en-US"/>
        </a:p>
      </dgm:t>
    </dgm:pt>
    <dgm:pt modelId="{BD2F8D2F-5275-46FC-AD51-22F417301B0E}" type="sibTrans" cxnId="{14AB835C-45C8-46FF-8319-1A3B39E080C4}">
      <dgm:prSet/>
      <dgm:spPr/>
      <dgm:t>
        <a:bodyPr/>
        <a:lstStyle/>
        <a:p>
          <a:endParaRPr lang="en-US"/>
        </a:p>
      </dgm:t>
    </dgm:pt>
    <dgm:pt modelId="{4952B7CA-A590-4D21-A04E-A6F2B22577D9}">
      <dgm:prSet/>
      <dgm:spPr/>
      <dgm:t>
        <a:bodyPr/>
        <a:lstStyle/>
        <a:p>
          <a:r>
            <a:rPr lang="en-US"/>
            <a:t>This water usually forms a smooth tongue of water. </a:t>
          </a:r>
        </a:p>
      </dgm:t>
    </dgm:pt>
    <dgm:pt modelId="{121FA5A3-E941-4A7B-9AC6-8C3127DB7559}" type="parTrans" cxnId="{35866765-FDD4-4139-B952-059C693AAA7C}">
      <dgm:prSet/>
      <dgm:spPr/>
      <dgm:t>
        <a:bodyPr/>
        <a:lstStyle/>
        <a:p>
          <a:endParaRPr lang="en-US"/>
        </a:p>
      </dgm:t>
    </dgm:pt>
    <dgm:pt modelId="{31DC33FE-C20F-4D84-A5AD-9B347D0A4CBD}" type="sibTrans" cxnId="{35866765-FDD4-4139-B952-059C693AAA7C}">
      <dgm:prSet/>
      <dgm:spPr/>
      <dgm:t>
        <a:bodyPr/>
        <a:lstStyle/>
        <a:p>
          <a:endParaRPr lang="en-US"/>
        </a:p>
      </dgm:t>
    </dgm:pt>
    <dgm:pt modelId="{4FB8F16B-1192-4601-9BD4-2F20D9C42F60}" type="pres">
      <dgm:prSet presAssocID="{4B601BB1-7380-46CE-93A2-AD9789C65ABB}" presName="linear" presStyleCnt="0">
        <dgm:presLayoutVars>
          <dgm:animLvl val="lvl"/>
          <dgm:resizeHandles val="exact"/>
        </dgm:presLayoutVars>
      </dgm:prSet>
      <dgm:spPr/>
    </dgm:pt>
    <dgm:pt modelId="{EEECF5A2-7D7C-4698-B987-26C573574D69}" type="pres">
      <dgm:prSet presAssocID="{956AAAE2-4110-492A-A1C9-26AEC0A37FB7}" presName="parentText" presStyleLbl="node1" presStyleIdx="0" presStyleCnt="2">
        <dgm:presLayoutVars>
          <dgm:chMax val="0"/>
          <dgm:bulletEnabled val="1"/>
        </dgm:presLayoutVars>
      </dgm:prSet>
      <dgm:spPr/>
    </dgm:pt>
    <dgm:pt modelId="{4EE50EE6-F56B-4A89-B864-8B5A288B9CFB}" type="pres">
      <dgm:prSet presAssocID="{BD2F8D2F-5275-46FC-AD51-22F417301B0E}" presName="spacer" presStyleCnt="0"/>
      <dgm:spPr/>
    </dgm:pt>
    <dgm:pt modelId="{B437AB4A-DB72-4950-9BC3-44F2E72EC173}" type="pres">
      <dgm:prSet presAssocID="{4952B7CA-A590-4D21-A04E-A6F2B22577D9}" presName="parentText" presStyleLbl="node1" presStyleIdx="1" presStyleCnt="2">
        <dgm:presLayoutVars>
          <dgm:chMax val="0"/>
          <dgm:bulletEnabled val="1"/>
        </dgm:presLayoutVars>
      </dgm:prSet>
      <dgm:spPr/>
    </dgm:pt>
  </dgm:ptLst>
  <dgm:cxnLst>
    <dgm:cxn modelId="{B6318C29-9DF1-4037-BBD4-F54BBE770613}" type="presOf" srcId="{956AAAE2-4110-492A-A1C9-26AEC0A37FB7}" destId="{EEECF5A2-7D7C-4698-B987-26C573574D69}" srcOrd="0" destOrd="0" presId="urn:microsoft.com/office/officeart/2005/8/layout/vList2"/>
    <dgm:cxn modelId="{14AB835C-45C8-46FF-8319-1A3B39E080C4}" srcId="{4B601BB1-7380-46CE-93A2-AD9789C65ABB}" destId="{956AAAE2-4110-492A-A1C9-26AEC0A37FB7}" srcOrd="0" destOrd="0" parTransId="{5208F9C9-36A5-484C-BC91-16DC402E8BAF}" sibTransId="{BD2F8D2F-5275-46FC-AD51-22F417301B0E}"/>
    <dgm:cxn modelId="{35866765-FDD4-4139-B952-059C693AAA7C}" srcId="{4B601BB1-7380-46CE-93A2-AD9789C65ABB}" destId="{4952B7CA-A590-4D21-A04E-A6F2B22577D9}" srcOrd="1" destOrd="0" parTransId="{121FA5A3-E941-4A7B-9AC6-8C3127DB7559}" sibTransId="{31DC33FE-C20F-4D84-A5AD-9B347D0A4CBD}"/>
    <dgm:cxn modelId="{B67B9489-2296-44BB-B598-BB9FF6E23935}" type="presOf" srcId="{4B601BB1-7380-46CE-93A2-AD9789C65ABB}" destId="{4FB8F16B-1192-4601-9BD4-2F20D9C42F60}" srcOrd="0" destOrd="0" presId="urn:microsoft.com/office/officeart/2005/8/layout/vList2"/>
    <dgm:cxn modelId="{65CA26A2-B5B9-4B12-8EFD-621CEB1D0C5C}" type="presOf" srcId="{4952B7CA-A590-4D21-A04E-A6F2B22577D9}" destId="{B437AB4A-DB72-4950-9BC3-44F2E72EC173}" srcOrd="0" destOrd="0" presId="urn:microsoft.com/office/officeart/2005/8/layout/vList2"/>
    <dgm:cxn modelId="{88C76090-1B1C-471B-AB46-9162EBEFB732}" type="presParOf" srcId="{4FB8F16B-1192-4601-9BD4-2F20D9C42F60}" destId="{EEECF5A2-7D7C-4698-B987-26C573574D69}" srcOrd="0" destOrd="0" presId="urn:microsoft.com/office/officeart/2005/8/layout/vList2"/>
    <dgm:cxn modelId="{6AE0E429-A618-4EE8-BB84-EA7D2119DB12}" type="presParOf" srcId="{4FB8F16B-1192-4601-9BD4-2F20D9C42F60}" destId="{4EE50EE6-F56B-4A89-B864-8B5A288B9CFB}" srcOrd="1" destOrd="0" presId="urn:microsoft.com/office/officeart/2005/8/layout/vList2"/>
    <dgm:cxn modelId="{C602BFA3-2BA9-43F9-8CC6-7996784CA191}" type="presParOf" srcId="{4FB8F16B-1192-4601-9BD4-2F20D9C42F60}" destId="{B437AB4A-DB72-4950-9BC3-44F2E72EC17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CD4BBC-7ED8-4CE5-83A8-539542075EC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56BABCA-E890-4E05-88D8-F16E21178D64}">
      <dgm:prSet/>
      <dgm:spPr/>
      <dgm:t>
        <a:bodyPr/>
        <a:lstStyle/>
        <a:p>
          <a:r>
            <a:rPr lang="en-US"/>
            <a:t>The constriction can vary several feet in width to a river wide constriction.</a:t>
          </a:r>
        </a:p>
      </dgm:t>
    </dgm:pt>
    <dgm:pt modelId="{3D7BA40C-E2F7-4F92-ADAE-20B9E3BAACCD}" type="parTrans" cxnId="{8398C19B-6D98-44B5-9F63-B03249A469C1}">
      <dgm:prSet/>
      <dgm:spPr/>
      <dgm:t>
        <a:bodyPr/>
        <a:lstStyle/>
        <a:p>
          <a:endParaRPr lang="en-US"/>
        </a:p>
      </dgm:t>
    </dgm:pt>
    <dgm:pt modelId="{90E1CCD4-7F3D-4E91-8F95-EE0E49E1A161}" type="sibTrans" cxnId="{8398C19B-6D98-44B5-9F63-B03249A469C1}">
      <dgm:prSet/>
      <dgm:spPr/>
      <dgm:t>
        <a:bodyPr/>
        <a:lstStyle/>
        <a:p>
          <a:endParaRPr lang="en-US"/>
        </a:p>
      </dgm:t>
    </dgm:pt>
    <dgm:pt modelId="{CA962D97-7ECF-445B-AB13-8DF79F928217}">
      <dgm:prSet/>
      <dgm:spPr/>
      <dgm:t>
        <a:bodyPr/>
        <a:lstStyle/>
        <a:p>
          <a:r>
            <a:rPr lang="en-US"/>
            <a:t>The former creates a simple drop with small waves. </a:t>
          </a:r>
        </a:p>
      </dgm:t>
    </dgm:pt>
    <dgm:pt modelId="{7D662D50-2553-4CD8-B716-54A76B340058}" type="parTrans" cxnId="{3FC78FE5-E363-44BD-AD93-A0B54E65CA0A}">
      <dgm:prSet/>
      <dgm:spPr/>
      <dgm:t>
        <a:bodyPr/>
        <a:lstStyle/>
        <a:p>
          <a:endParaRPr lang="en-US"/>
        </a:p>
      </dgm:t>
    </dgm:pt>
    <dgm:pt modelId="{D2D72B58-02B6-48EA-AEBC-DCAF7776F47F}" type="sibTrans" cxnId="{3FC78FE5-E363-44BD-AD93-A0B54E65CA0A}">
      <dgm:prSet/>
      <dgm:spPr/>
      <dgm:t>
        <a:bodyPr/>
        <a:lstStyle/>
        <a:p>
          <a:endParaRPr lang="en-US"/>
        </a:p>
      </dgm:t>
    </dgm:pt>
    <dgm:pt modelId="{D7BEC31E-4A6C-4BDC-A8DB-40269707D117}">
      <dgm:prSet/>
      <dgm:spPr/>
      <dgm:t>
        <a:bodyPr/>
        <a:lstStyle/>
        <a:p>
          <a:r>
            <a:rPr lang="en-US"/>
            <a:t>The latter river wide constriction can create large standing waves several feet in height from the trough to top of the wave. </a:t>
          </a:r>
        </a:p>
      </dgm:t>
    </dgm:pt>
    <dgm:pt modelId="{CD57B5E2-5D6A-4FF8-8BAE-DF9EA66FA288}" type="parTrans" cxnId="{ED2656D5-227E-479E-A4E5-CB79049E3D5A}">
      <dgm:prSet/>
      <dgm:spPr/>
      <dgm:t>
        <a:bodyPr/>
        <a:lstStyle/>
        <a:p>
          <a:endParaRPr lang="en-US"/>
        </a:p>
      </dgm:t>
    </dgm:pt>
    <dgm:pt modelId="{D9F32932-A20A-44A2-8BF7-B61C87BBAC95}" type="sibTrans" cxnId="{ED2656D5-227E-479E-A4E5-CB79049E3D5A}">
      <dgm:prSet/>
      <dgm:spPr/>
      <dgm:t>
        <a:bodyPr/>
        <a:lstStyle/>
        <a:p>
          <a:endParaRPr lang="en-US"/>
        </a:p>
      </dgm:t>
    </dgm:pt>
    <dgm:pt modelId="{BF2846CA-9D02-4B79-A221-454B071F4A87}" type="pres">
      <dgm:prSet presAssocID="{8CCD4BBC-7ED8-4CE5-83A8-539542075EC8}" presName="root" presStyleCnt="0">
        <dgm:presLayoutVars>
          <dgm:dir/>
          <dgm:resizeHandles val="exact"/>
        </dgm:presLayoutVars>
      </dgm:prSet>
      <dgm:spPr/>
    </dgm:pt>
    <dgm:pt modelId="{8895D7A4-4DEC-4551-AEF5-27C2B1E4AEB2}" type="pres">
      <dgm:prSet presAssocID="{456BABCA-E890-4E05-88D8-F16E21178D64}" presName="compNode" presStyleCnt="0"/>
      <dgm:spPr/>
    </dgm:pt>
    <dgm:pt modelId="{AFEF284E-F228-4AEA-97B1-06EB1F7B4886}" type="pres">
      <dgm:prSet presAssocID="{456BABCA-E890-4E05-88D8-F16E21178D64}" presName="bgRect" presStyleLbl="bgShp" presStyleIdx="0" presStyleCnt="3"/>
      <dgm:spPr/>
    </dgm:pt>
    <dgm:pt modelId="{67E56EE5-C1CB-4E9D-9E65-88CC461E1107}" type="pres">
      <dgm:prSet presAssocID="{456BABCA-E890-4E05-88D8-F16E21178D6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ler"/>
        </a:ext>
      </dgm:extLst>
    </dgm:pt>
    <dgm:pt modelId="{32D839FB-6378-4AD6-BF95-F03BAD50E6B0}" type="pres">
      <dgm:prSet presAssocID="{456BABCA-E890-4E05-88D8-F16E21178D64}" presName="spaceRect" presStyleCnt="0"/>
      <dgm:spPr/>
    </dgm:pt>
    <dgm:pt modelId="{8CBACD79-0490-49DB-BCA9-2F7ABA229EBA}" type="pres">
      <dgm:prSet presAssocID="{456BABCA-E890-4E05-88D8-F16E21178D64}" presName="parTx" presStyleLbl="revTx" presStyleIdx="0" presStyleCnt="3">
        <dgm:presLayoutVars>
          <dgm:chMax val="0"/>
          <dgm:chPref val="0"/>
        </dgm:presLayoutVars>
      </dgm:prSet>
      <dgm:spPr/>
    </dgm:pt>
    <dgm:pt modelId="{4BDAE154-F15E-4836-BBEC-B16E1749A76D}" type="pres">
      <dgm:prSet presAssocID="{90E1CCD4-7F3D-4E91-8F95-EE0E49E1A161}" presName="sibTrans" presStyleCnt="0"/>
      <dgm:spPr/>
    </dgm:pt>
    <dgm:pt modelId="{979DBDE1-9BCB-4805-9B9C-05354B9DFDEF}" type="pres">
      <dgm:prSet presAssocID="{CA962D97-7ECF-445B-AB13-8DF79F928217}" presName="compNode" presStyleCnt="0"/>
      <dgm:spPr/>
    </dgm:pt>
    <dgm:pt modelId="{2264A607-A12C-48DA-B33C-D5F0BCB8C79E}" type="pres">
      <dgm:prSet presAssocID="{CA962D97-7ECF-445B-AB13-8DF79F928217}" presName="bgRect" presStyleLbl="bgShp" presStyleIdx="1" presStyleCnt="3"/>
      <dgm:spPr/>
    </dgm:pt>
    <dgm:pt modelId="{64BFB65B-2E4E-4A07-B25F-4A28CDCE3504}" type="pres">
      <dgm:prSet presAssocID="{CA962D97-7ECF-445B-AB13-8DF79F92821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ve"/>
        </a:ext>
      </dgm:extLst>
    </dgm:pt>
    <dgm:pt modelId="{76E2BD4B-DFA7-465B-A2DB-5378D8611E02}" type="pres">
      <dgm:prSet presAssocID="{CA962D97-7ECF-445B-AB13-8DF79F928217}" presName="spaceRect" presStyleCnt="0"/>
      <dgm:spPr/>
    </dgm:pt>
    <dgm:pt modelId="{F1898222-1C10-4E22-9689-EF35C1B76902}" type="pres">
      <dgm:prSet presAssocID="{CA962D97-7ECF-445B-AB13-8DF79F928217}" presName="parTx" presStyleLbl="revTx" presStyleIdx="1" presStyleCnt="3">
        <dgm:presLayoutVars>
          <dgm:chMax val="0"/>
          <dgm:chPref val="0"/>
        </dgm:presLayoutVars>
      </dgm:prSet>
      <dgm:spPr/>
    </dgm:pt>
    <dgm:pt modelId="{94A592F9-C1C4-4720-8487-926E6696502E}" type="pres">
      <dgm:prSet presAssocID="{D2D72B58-02B6-48EA-AEBC-DCAF7776F47F}" presName="sibTrans" presStyleCnt="0"/>
      <dgm:spPr/>
    </dgm:pt>
    <dgm:pt modelId="{F7C1BEED-93FE-4C13-9AD1-15D1080272FB}" type="pres">
      <dgm:prSet presAssocID="{D7BEC31E-4A6C-4BDC-A8DB-40269707D117}" presName="compNode" presStyleCnt="0"/>
      <dgm:spPr/>
    </dgm:pt>
    <dgm:pt modelId="{C8AD75AD-2AB0-4B07-87E6-92D64F1024EC}" type="pres">
      <dgm:prSet presAssocID="{D7BEC31E-4A6C-4BDC-A8DB-40269707D117}" presName="bgRect" presStyleLbl="bgShp" presStyleIdx="2" presStyleCnt="3"/>
      <dgm:spPr/>
    </dgm:pt>
    <dgm:pt modelId="{98A9D056-9348-4A0F-ABDC-9AAB8F888EB9}" type="pres">
      <dgm:prSet presAssocID="{D7BEC31E-4A6C-4BDC-A8DB-40269707D11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dge scene"/>
        </a:ext>
      </dgm:extLst>
    </dgm:pt>
    <dgm:pt modelId="{8CA00629-9245-4740-920E-A04A3812A258}" type="pres">
      <dgm:prSet presAssocID="{D7BEC31E-4A6C-4BDC-A8DB-40269707D117}" presName="spaceRect" presStyleCnt="0"/>
      <dgm:spPr/>
    </dgm:pt>
    <dgm:pt modelId="{27DB10CB-D1FF-4AF0-AD9D-32D13A9936EE}" type="pres">
      <dgm:prSet presAssocID="{D7BEC31E-4A6C-4BDC-A8DB-40269707D117}" presName="parTx" presStyleLbl="revTx" presStyleIdx="2" presStyleCnt="3">
        <dgm:presLayoutVars>
          <dgm:chMax val="0"/>
          <dgm:chPref val="0"/>
        </dgm:presLayoutVars>
      </dgm:prSet>
      <dgm:spPr/>
    </dgm:pt>
  </dgm:ptLst>
  <dgm:cxnLst>
    <dgm:cxn modelId="{E5520486-315F-464A-9FAA-576C5528B300}" type="presOf" srcId="{D7BEC31E-4A6C-4BDC-A8DB-40269707D117}" destId="{27DB10CB-D1FF-4AF0-AD9D-32D13A9936EE}" srcOrd="0" destOrd="0" presId="urn:microsoft.com/office/officeart/2018/2/layout/IconVerticalSolidList"/>
    <dgm:cxn modelId="{8398C19B-6D98-44B5-9F63-B03249A469C1}" srcId="{8CCD4BBC-7ED8-4CE5-83A8-539542075EC8}" destId="{456BABCA-E890-4E05-88D8-F16E21178D64}" srcOrd="0" destOrd="0" parTransId="{3D7BA40C-E2F7-4F92-ADAE-20B9E3BAACCD}" sibTransId="{90E1CCD4-7F3D-4E91-8F95-EE0E49E1A161}"/>
    <dgm:cxn modelId="{BBA223B5-7E1A-4FA2-8E0F-CB17D6A2983E}" type="presOf" srcId="{CA962D97-7ECF-445B-AB13-8DF79F928217}" destId="{F1898222-1C10-4E22-9689-EF35C1B76902}" srcOrd="0" destOrd="0" presId="urn:microsoft.com/office/officeart/2018/2/layout/IconVerticalSolidList"/>
    <dgm:cxn modelId="{ED2656D5-227E-479E-A4E5-CB79049E3D5A}" srcId="{8CCD4BBC-7ED8-4CE5-83A8-539542075EC8}" destId="{D7BEC31E-4A6C-4BDC-A8DB-40269707D117}" srcOrd="2" destOrd="0" parTransId="{CD57B5E2-5D6A-4FF8-8BAE-DF9EA66FA288}" sibTransId="{D9F32932-A20A-44A2-8BF7-B61C87BBAC95}"/>
    <dgm:cxn modelId="{AFEC83DD-7DC9-438F-9859-492EBCC4F8AC}" type="presOf" srcId="{456BABCA-E890-4E05-88D8-F16E21178D64}" destId="{8CBACD79-0490-49DB-BCA9-2F7ABA229EBA}" srcOrd="0" destOrd="0" presId="urn:microsoft.com/office/officeart/2018/2/layout/IconVerticalSolidList"/>
    <dgm:cxn modelId="{3FC78FE5-E363-44BD-AD93-A0B54E65CA0A}" srcId="{8CCD4BBC-7ED8-4CE5-83A8-539542075EC8}" destId="{CA962D97-7ECF-445B-AB13-8DF79F928217}" srcOrd="1" destOrd="0" parTransId="{7D662D50-2553-4CD8-B716-54A76B340058}" sibTransId="{D2D72B58-02B6-48EA-AEBC-DCAF7776F47F}"/>
    <dgm:cxn modelId="{2F7144ED-583C-490B-9DAD-0ADB32FA59BB}" type="presOf" srcId="{8CCD4BBC-7ED8-4CE5-83A8-539542075EC8}" destId="{BF2846CA-9D02-4B79-A221-454B071F4A87}" srcOrd="0" destOrd="0" presId="urn:microsoft.com/office/officeart/2018/2/layout/IconVerticalSolidList"/>
    <dgm:cxn modelId="{B6C73003-FCA9-4ADC-90B3-556D3135AD20}" type="presParOf" srcId="{BF2846CA-9D02-4B79-A221-454B071F4A87}" destId="{8895D7A4-4DEC-4551-AEF5-27C2B1E4AEB2}" srcOrd="0" destOrd="0" presId="urn:microsoft.com/office/officeart/2018/2/layout/IconVerticalSolidList"/>
    <dgm:cxn modelId="{B4EDC7D0-6C87-4CF8-8B66-BDF32239A62F}" type="presParOf" srcId="{8895D7A4-4DEC-4551-AEF5-27C2B1E4AEB2}" destId="{AFEF284E-F228-4AEA-97B1-06EB1F7B4886}" srcOrd="0" destOrd="0" presId="urn:microsoft.com/office/officeart/2018/2/layout/IconVerticalSolidList"/>
    <dgm:cxn modelId="{02A57944-1A5C-42F8-9FA9-C9F76600DF7E}" type="presParOf" srcId="{8895D7A4-4DEC-4551-AEF5-27C2B1E4AEB2}" destId="{67E56EE5-C1CB-4E9D-9E65-88CC461E1107}" srcOrd="1" destOrd="0" presId="urn:microsoft.com/office/officeart/2018/2/layout/IconVerticalSolidList"/>
    <dgm:cxn modelId="{BFCCFCB7-133D-4E24-99F2-8EA6C1D6A80F}" type="presParOf" srcId="{8895D7A4-4DEC-4551-AEF5-27C2B1E4AEB2}" destId="{32D839FB-6378-4AD6-BF95-F03BAD50E6B0}" srcOrd="2" destOrd="0" presId="urn:microsoft.com/office/officeart/2018/2/layout/IconVerticalSolidList"/>
    <dgm:cxn modelId="{FFA56308-12C0-423F-9FA8-7576B7A28030}" type="presParOf" srcId="{8895D7A4-4DEC-4551-AEF5-27C2B1E4AEB2}" destId="{8CBACD79-0490-49DB-BCA9-2F7ABA229EBA}" srcOrd="3" destOrd="0" presId="urn:microsoft.com/office/officeart/2018/2/layout/IconVerticalSolidList"/>
    <dgm:cxn modelId="{3DA4FB26-CE8F-41CB-B9B2-6A5D5188C354}" type="presParOf" srcId="{BF2846CA-9D02-4B79-A221-454B071F4A87}" destId="{4BDAE154-F15E-4836-BBEC-B16E1749A76D}" srcOrd="1" destOrd="0" presId="urn:microsoft.com/office/officeart/2018/2/layout/IconVerticalSolidList"/>
    <dgm:cxn modelId="{F1A9D9EB-A5E4-4F47-B2E4-DAB4DABB6E5B}" type="presParOf" srcId="{BF2846CA-9D02-4B79-A221-454B071F4A87}" destId="{979DBDE1-9BCB-4805-9B9C-05354B9DFDEF}" srcOrd="2" destOrd="0" presId="urn:microsoft.com/office/officeart/2018/2/layout/IconVerticalSolidList"/>
    <dgm:cxn modelId="{3CE3362E-8ABA-43B2-8BB1-2A4441B2974E}" type="presParOf" srcId="{979DBDE1-9BCB-4805-9B9C-05354B9DFDEF}" destId="{2264A607-A12C-48DA-B33C-D5F0BCB8C79E}" srcOrd="0" destOrd="0" presId="urn:microsoft.com/office/officeart/2018/2/layout/IconVerticalSolidList"/>
    <dgm:cxn modelId="{2DA6699F-6757-4F06-85BB-C3D8DFAAF698}" type="presParOf" srcId="{979DBDE1-9BCB-4805-9B9C-05354B9DFDEF}" destId="{64BFB65B-2E4E-4A07-B25F-4A28CDCE3504}" srcOrd="1" destOrd="0" presId="urn:microsoft.com/office/officeart/2018/2/layout/IconVerticalSolidList"/>
    <dgm:cxn modelId="{845346E1-A0B9-4464-8396-A196854C2134}" type="presParOf" srcId="{979DBDE1-9BCB-4805-9B9C-05354B9DFDEF}" destId="{76E2BD4B-DFA7-465B-A2DB-5378D8611E02}" srcOrd="2" destOrd="0" presId="urn:microsoft.com/office/officeart/2018/2/layout/IconVerticalSolidList"/>
    <dgm:cxn modelId="{53F5A879-D69B-49CD-9204-9F50818A1D36}" type="presParOf" srcId="{979DBDE1-9BCB-4805-9B9C-05354B9DFDEF}" destId="{F1898222-1C10-4E22-9689-EF35C1B76902}" srcOrd="3" destOrd="0" presId="urn:microsoft.com/office/officeart/2018/2/layout/IconVerticalSolidList"/>
    <dgm:cxn modelId="{D2792A06-B0D6-416F-82ED-4FC43DB6DC12}" type="presParOf" srcId="{BF2846CA-9D02-4B79-A221-454B071F4A87}" destId="{94A592F9-C1C4-4720-8487-926E6696502E}" srcOrd="3" destOrd="0" presId="urn:microsoft.com/office/officeart/2018/2/layout/IconVerticalSolidList"/>
    <dgm:cxn modelId="{B6432ED1-BDA2-469A-BB03-05715B3320F8}" type="presParOf" srcId="{BF2846CA-9D02-4B79-A221-454B071F4A87}" destId="{F7C1BEED-93FE-4C13-9AD1-15D1080272FB}" srcOrd="4" destOrd="0" presId="urn:microsoft.com/office/officeart/2018/2/layout/IconVerticalSolidList"/>
    <dgm:cxn modelId="{C8E5797F-D571-4414-99BE-1C35CFC03216}" type="presParOf" srcId="{F7C1BEED-93FE-4C13-9AD1-15D1080272FB}" destId="{C8AD75AD-2AB0-4B07-87E6-92D64F1024EC}" srcOrd="0" destOrd="0" presId="urn:microsoft.com/office/officeart/2018/2/layout/IconVerticalSolidList"/>
    <dgm:cxn modelId="{CE5EC492-AB7E-40E1-B721-7EABD1B1B73D}" type="presParOf" srcId="{F7C1BEED-93FE-4C13-9AD1-15D1080272FB}" destId="{98A9D056-9348-4A0F-ABDC-9AAB8F888EB9}" srcOrd="1" destOrd="0" presId="urn:microsoft.com/office/officeart/2018/2/layout/IconVerticalSolidList"/>
    <dgm:cxn modelId="{1791BEEF-B72F-45AA-90BF-16B2EB171DE3}" type="presParOf" srcId="{F7C1BEED-93FE-4C13-9AD1-15D1080272FB}" destId="{8CA00629-9245-4740-920E-A04A3812A258}" srcOrd="2" destOrd="0" presId="urn:microsoft.com/office/officeart/2018/2/layout/IconVerticalSolidList"/>
    <dgm:cxn modelId="{AD419D0E-43B7-48D0-B8D3-D89E48E0C66F}" type="presParOf" srcId="{F7C1BEED-93FE-4C13-9AD1-15D1080272FB}" destId="{27DB10CB-D1FF-4AF0-AD9D-32D13A9936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F56811-7D6C-4F53-BE24-E28281BF8841}"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A6C547E6-F3D3-4CCB-9EAD-58AF4CE6ED2C}">
      <dgm:prSet/>
      <dgm:spPr/>
      <dgm:t>
        <a:bodyPr/>
        <a:lstStyle/>
        <a:p>
          <a:r>
            <a:rPr lang="en-US"/>
            <a:t>Rocks </a:t>
          </a:r>
        </a:p>
      </dgm:t>
    </dgm:pt>
    <dgm:pt modelId="{BF27A2D8-167B-4977-A99F-9C96224C22EF}" type="parTrans" cxnId="{E8CF0F14-6C06-4FE9-B391-88D9BD89FFAF}">
      <dgm:prSet/>
      <dgm:spPr/>
      <dgm:t>
        <a:bodyPr/>
        <a:lstStyle/>
        <a:p>
          <a:endParaRPr lang="en-US"/>
        </a:p>
      </dgm:t>
    </dgm:pt>
    <dgm:pt modelId="{2A64F741-918E-4275-A57B-6C64A91EF8DD}" type="sibTrans" cxnId="{E8CF0F14-6C06-4FE9-B391-88D9BD89FFAF}">
      <dgm:prSet/>
      <dgm:spPr/>
      <dgm:t>
        <a:bodyPr/>
        <a:lstStyle/>
        <a:p>
          <a:endParaRPr lang="en-US"/>
        </a:p>
      </dgm:t>
    </dgm:pt>
    <dgm:pt modelId="{62CEC01D-3500-4521-84A0-C6108D28D502}">
      <dgm:prSet/>
      <dgm:spPr/>
      <dgm:t>
        <a:bodyPr/>
        <a:lstStyle/>
        <a:p>
          <a:r>
            <a:rPr lang="en-US"/>
            <a:t>Pillows</a:t>
          </a:r>
        </a:p>
      </dgm:t>
    </dgm:pt>
    <dgm:pt modelId="{9485B0C8-3587-4719-ACE2-A9FBA987F569}" type="parTrans" cxnId="{30A9424A-BF82-4D02-B70E-7FBAE51A39C7}">
      <dgm:prSet/>
      <dgm:spPr/>
      <dgm:t>
        <a:bodyPr/>
        <a:lstStyle/>
        <a:p>
          <a:endParaRPr lang="en-US"/>
        </a:p>
      </dgm:t>
    </dgm:pt>
    <dgm:pt modelId="{F67352D0-519F-420B-ACC4-BEE9C73F8EA4}" type="sibTrans" cxnId="{30A9424A-BF82-4D02-B70E-7FBAE51A39C7}">
      <dgm:prSet/>
      <dgm:spPr/>
      <dgm:t>
        <a:bodyPr/>
        <a:lstStyle/>
        <a:p>
          <a:endParaRPr lang="en-US"/>
        </a:p>
      </dgm:t>
    </dgm:pt>
    <dgm:pt modelId="{51852465-052B-4485-B08B-35300DB6F222}">
      <dgm:prSet/>
      <dgm:spPr/>
      <dgm:t>
        <a:bodyPr/>
        <a:lstStyle/>
        <a:p>
          <a:r>
            <a:rPr lang="en-US"/>
            <a:t>Holes </a:t>
          </a:r>
        </a:p>
      </dgm:t>
    </dgm:pt>
    <dgm:pt modelId="{984ABCF6-D33E-41A1-BD4F-F34B9B7E747C}" type="parTrans" cxnId="{7534F3E5-2853-42AF-9170-24AB9D229A3E}">
      <dgm:prSet/>
      <dgm:spPr/>
      <dgm:t>
        <a:bodyPr/>
        <a:lstStyle/>
        <a:p>
          <a:endParaRPr lang="en-US"/>
        </a:p>
      </dgm:t>
    </dgm:pt>
    <dgm:pt modelId="{246281AB-ECD7-4C44-AA69-EC5816BC8511}" type="sibTrans" cxnId="{7534F3E5-2853-42AF-9170-24AB9D229A3E}">
      <dgm:prSet/>
      <dgm:spPr/>
      <dgm:t>
        <a:bodyPr/>
        <a:lstStyle/>
        <a:p>
          <a:endParaRPr lang="en-US"/>
        </a:p>
      </dgm:t>
    </dgm:pt>
    <dgm:pt modelId="{4292F07D-6FDD-41B7-BD36-BF6F00F2C7E5}">
      <dgm:prSet/>
      <dgm:spPr/>
      <dgm:t>
        <a:bodyPr/>
        <a:lstStyle/>
        <a:p>
          <a:r>
            <a:rPr lang="en-US"/>
            <a:t>Eddies </a:t>
          </a:r>
        </a:p>
      </dgm:t>
    </dgm:pt>
    <dgm:pt modelId="{54AAB704-0D8A-44A2-90F9-F99243F4F2B7}" type="parTrans" cxnId="{419AC567-2EAA-43C4-A1A9-982E2F81854B}">
      <dgm:prSet/>
      <dgm:spPr/>
      <dgm:t>
        <a:bodyPr/>
        <a:lstStyle/>
        <a:p>
          <a:endParaRPr lang="en-US"/>
        </a:p>
      </dgm:t>
    </dgm:pt>
    <dgm:pt modelId="{B71BEACA-71F1-4A18-871A-FAF941D3D868}" type="sibTrans" cxnId="{419AC567-2EAA-43C4-A1A9-982E2F81854B}">
      <dgm:prSet/>
      <dgm:spPr/>
      <dgm:t>
        <a:bodyPr/>
        <a:lstStyle/>
        <a:p>
          <a:endParaRPr lang="en-US"/>
        </a:p>
      </dgm:t>
    </dgm:pt>
    <dgm:pt modelId="{CE4F93BB-61AD-4621-83D8-D2029B0AE16D}" type="pres">
      <dgm:prSet presAssocID="{25F56811-7D6C-4F53-BE24-E28281BF8841}" presName="linear" presStyleCnt="0">
        <dgm:presLayoutVars>
          <dgm:animLvl val="lvl"/>
          <dgm:resizeHandles val="exact"/>
        </dgm:presLayoutVars>
      </dgm:prSet>
      <dgm:spPr/>
    </dgm:pt>
    <dgm:pt modelId="{353993E5-DCA6-4855-A413-5CD73C83F9FB}" type="pres">
      <dgm:prSet presAssocID="{A6C547E6-F3D3-4CCB-9EAD-58AF4CE6ED2C}" presName="parentText" presStyleLbl="node1" presStyleIdx="0" presStyleCnt="4">
        <dgm:presLayoutVars>
          <dgm:chMax val="0"/>
          <dgm:bulletEnabled val="1"/>
        </dgm:presLayoutVars>
      </dgm:prSet>
      <dgm:spPr/>
    </dgm:pt>
    <dgm:pt modelId="{B8F79299-E9E1-4B65-8DB2-BFD5E115BD93}" type="pres">
      <dgm:prSet presAssocID="{2A64F741-918E-4275-A57B-6C64A91EF8DD}" presName="spacer" presStyleCnt="0"/>
      <dgm:spPr/>
    </dgm:pt>
    <dgm:pt modelId="{4C198FCE-C111-46D7-9D2C-7B5045EFBED5}" type="pres">
      <dgm:prSet presAssocID="{62CEC01D-3500-4521-84A0-C6108D28D502}" presName="parentText" presStyleLbl="node1" presStyleIdx="1" presStyleCnt="4">
        <dgm:presLayoutVars>
          <dgm:chMax val="0"/>
          <dgm:bulletEnabled val="1"/>
        </dgm:presLayoutVars>
      </dgm:prSet>
      <dgm:spPr/>
    </dgm:pt>
    <dgm:pt modelId="{2F70DD19-CDAD-4C0C-A9A8-882DB3D35928}" type="pres">
      <dgm:prSet presAssocID="{F67352D0-519F-420B-ACC4-BEE9C73F8EA4}" presName="spacer" presStyleCnt="0"/>
      <dgm:spPr/>
    </dgm:pt>
    <dgm:pt modelId="{F14C8C62-0053-4E25-A8C8-C398ECA19EE5}" type="pres">
      <dgm:prSet presAssocID="{51852465-052B-4485-B08B-35300DB6F222}" presName="parentText" presStyleLbl="node1" presStyleIdx="2" presStyleCnt="4">
        <dgm:presLayoutVars>
          <dgm:chMax val="0"/>
          <dgm:bulletEnabled val="1"/>
        </dgm:presLayoutVars>
      </dgm:prSet>
      <dgm:spPr/>
    </dgm:pt>
    <dgm:pt modelId="{94A9C4D5-4539-46DB-AE8B-D1E949FB7EA1}" type="pres">
      <dgm:prSet presAssocID="{246281AB-ECD7-4C44-AA69-EC5816BC8511}" presName="spacer" presStyleCnt="0"/>
      <dgm:spPr/>
    </dgm:pt>
    <dgm:pt modelId="{67CC48FB-4DEE-466C-ACE1-04945F1162F6}" type="pres">
      <dgm:prSet presAssocID="{4292F07D-6FDD-41B7-BD36-BF6F00F2C7E5}" presName="parentText" presStyleLbl="node1" presStyleIdx="3" presStyleCnt="4">
        <dgm:presLayoutVars>
          <dgm:chMax val="0"/>
          <dgm:bulletEnabled val="1"/>
        </dgm:presLayoutVars>
      </dgm:prSet>
      <dgm:spPr/>
    </dgm:pt>
  </dgm:ptLst>
  <dgm:cxnLst>
    <dgm:cxn modelId="{232C9C13-0609-4EB5-A879-12AEF3629CC9}" type="presOf" srcId="{51852465-052B-4485-B08B-35300DB6F222}" destId="{F14C8C62-0053-4E25-A8C8-C398ECA19EE5}" srcOrd="0" destOrd="0" presId="urn:microsoft.com/office/officeart/2005/8/layout/vList2"/>
    <dgm:cxn modelId="{E8CF0F14-6C06-4FE9-B391-88D9BD89FFAF}" srcId="{25F56811-7D6C-4F53-BE24-E28281BF8841}" destId="{A6C547E6-F3D3-4CCB-9EAD-58AF4CE6ED2C}" srcOrd="0" destOrd="0" parTransId="{BF27A2D8-167B-4977-A99F-9C96224C22EF}" sibTransId="{2A64F741-918E-4275-A57B-6C64A91EF8DD}"/>
    <dgm:cxn modelId="{6EF1033C-32E1-4777-92F4-44E045C7FFCD}" type="presOf" srcId="{62CEC01D-3500-4521-84A0-C6108D28D502}" destId="{4C198FCE-C111-46D7-9D2C-7B5045EFBED5}" srcOrd="0" destOrd="0" presId="urn:microsoft.com/office/officeart/2005/8/layout/vList2"/>
    <dgm:cxn modelId="{419AC567-2EAA-43C4-A1A9-982E2F81854B}" srcId="{25F56811-7D6C-4F53-BE24-E28281BF8841}" destId="{4292F07D-6FDD-41B7-BD36-BF6F00F2C7E5}" srcOrd="3" destOrd="0" parTransId="{54AAB704-0D8A-44A2-90F9-F99243F4F2B7}" sibTransId="{B71BEACA-71F1-4A18-871A-FAF941D3D868}"/>
    <dgm:cxn modelId="{30A9424A-BF82-4D02-B70E-7FBAE51A39C7}" srcId="{25F56811-7D6C-4F53-BE24-E28281BF8841}" destId="{62CEC01D-3500-4521-84A0-C6108D28D502}" srcOrd="1" destOrd="0" parTransId="{9485B0C8-3587-4719-ACE2-A9FBA987F569}" sibTransId="{F67352D0-519F-420B-ACC4-BEE9C73F8EA4}"/>
    <dgm:cxn modelId="{AD38B254-C5B8-4BB0-BBDD-93F0B0B72211}" type="presOf" srcId="{4292F07D-6FDD-41B7-BD36-BF6F00F2C7E5}" destId="{67CC48FB-4DEE-466C-ACE1-04945F1162F6}" srcOrd="0" destOrd="0" presId="urn:microsoft.com/office/officeart/2005/8/layout/vList2"/>
    <dgm:cxn modelId="{DEA19EA4-551D-4855-8763-7DAF0EC30169}" type="presOf" srcId="{25F56811-7D6C-4F53-BE24-E28281BF8841}" destId="{CE4F93BB-61AD-4621-83D8-D2029B0AE16D}" srcOrd="0" destOrd="0" presId="urn:microsoft.com/office/officeart/2005/8/layout/vList2"/>
    <dgm:cxn modelId="{C30DF0A4-B6B2-483E-AFAD-10E9913FFE80}" type="presOf" srcId="{A6C547E6-F3D3-4CCB-9EAD-58AF4CE6ED2C}" destId="{353993E5-DCA6-4855-A413-5CD73C83F9FB}" srcOrd="0" destOrd="0" presId="urn:microsoft.com/office/officeart/2005/8/layout/vList2"/>
    <dgm:cxn modelId="{7534F3E5-2853-42AF-9170-24AB9D229A3E}" srcId="{25F56811-7D6C-4F53-BE24-E28281BF8841}" destId="{51852465-052B-4485-B08B-35300DB6F222}" srcOrd="2" destOrd="0" parTransId="{984ABCF6-D33E-41A1-BD4F-F34B9B7E747C}" sibTransId="{246281AB-ECD7-4C44-AA69-EC5816BC8511}"/>
    <dgm:cxn modelId="{7DF8F1F4-7EA7-4E03-B504-78C5A4F6D718}" type="presParOf" srcId="{CE4F93BB-61AD-4621-83D8-D2029B0AE16D}" destId="{353993E5-DCA6-4855-A413-5CD73C83F9FB}" srcOrd="0" destOrd="0" presId="urn:microsoft.com/office/officeart/2005/8/layout/vList2"/>
    <dgm:cxn modelId="{839D7C65-26C6-43B4-8D3C-996AF84388FF}" type="presParOf" srcId="{CE4F93BB-61AD-4621-83D8-D2029B0AE16D}" destId="{B8F79299-E9E1-4B65-8DB2-BFD5E115BD93}" srcOrd="1" destOrd="0" presId="urn:microsoft.com/office/officeart/2005/8/layout/vList2"/>
    <dgm:cxn modelId="{03468E07-153A-4EF2-A5FA-96DCADF8C75A}" type="presParOf" srcId="{CE4F93BB-61AD-4621-83D8-D2029B0AE16D}" destId="{4C198FCE-C111-46D7-9D2C-7B5045EFBED5}" srcOrd="2" destOrd="0" presId="urn:microsoft.com/office/officeart/2005/8/layout/vList2"/>
    <dgm:cxn modelId="{A226DD42-B414-44E0-82C2-A706ACCE5862}" type="presParOf" srcId="{CE4F93BB-61AD-4621-83D8-D2029B0AE16D}" destId="{2F70DD19-CDAD-4C0C-A9A8-882DB3D35928}" srcOrd="3" destOrd="0" presId="urn:microsoft.com/office/officeart/2005/8/layout/vList2"/>
    <dgm:cxn modelId="{BE5EEB07-A94B-4617-B0E1-D1280D45F0FB}" type="presParOf" srcId="{CE4F93BB-61AD-4621-83D8-D2029B0AE16D}" destId="{F14C8C62-0053-4E25-A8C8-C398ECA19EE5}" srcOrd="4" destOrd="0" presId="urn:microsoft.com/office/officeart/2005/8/layout/vList2"/>
    <dgm:cxn modelId="{EECBC57F-2ABD-46F5-96FC-9B23E7209694}" type="presParOf" srcId="{CE4F93BB-61AD-4621-83D8-D2029B0AE16D}" destId="{94A9C4D5-4539-46DB-AE8B-D1E949FB7EA1}" srcOrd="5" destOrd="0" presId="urn:microsoft.com/office/officeart/2005/8/layout/vList2"/>
    <dgm:cxn modelId="{349B9B8A-B912-4ACA-855D-C6D466DBF233}" type="presParOf" srcId="{CE4F93BB-61AD-4621-83D8-D2029B0AE16D}" destId="{67CC48FB-4DEE-466C-ACE1-04945F1162F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698F930-8017-4A48-AF6A-02888D8B729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54BCC0E-F432-4AC7-B044-E693A0475446}">
      <dgm:prSet/>
      <dgm:spPr/>
      <dgm:t>
        <a:bodyPr/>
        <a:lstStyle/>
        <a:p>
          <a:r>
            <a:rPr lang="en-US"/>
            <a:t>Rocks are the main obstacles found in a river. </a:t>
          </a:r>
        </a:p>
      </dgm:t>
    </dgm:pt>
    <dgm:pt modelId="{D94BD941-AE65-448D-9C07-C65998F0EF72}" type="parTrans" cxnId="{84A59ADE-F951-4CF4-A878-3CBC20A8B352}">
      <dgm:prSet/>
      <dgm:spPr/>
      <dgm:t>
        <a:bodyPr/>
        <a:lstStyle/>
        <a:p>
          <a:endParaRPr lang="en-US"/>
        </a:p>
      </dgm:t>
    </dgm:pt>
    <dgm:pt modelId="{12DD412C-803B-4377-95E0-2684402FAD81}" type="sibTrans" cxnId="{84A59ADE-F951-4CF4-A878-3CBC20A8B352}">
      <dgm:prSet/>
      <dgm:spPr/>
      <dgm:t>
        <a:bodyPr/>
        <a:lstStyle/>
        <a:p>
          <a:endParaRPr lang="en-US"/>
        </a:p>
      </dgm:t>
    </dgm:pt>
    <dgm:pt modelId="{DF851972-C7B0-49A2-8B58-555978312C06}">
      <dgm:prSet/>
      <dgm:spPr/>
      <dgm:t>
        <a:bodyPr/>
        <a:lstStyle/>
        <a:p>
          <a:r>
            <a:rPr lang="en-US"/>
            <a:t>The depth of the rock in the water and its size are key factors in determining the effect of the rock on river dynamics. </a:t>
          </a:r>
        </a:p>
      </dgm:t>
    </dgm:pt>
    <dgm:pt modelId="{2822548E-A843-4749-8B61-B1786E5DD992}" type="parTrans" cxnId="{B1DB5A2D-AB76-4E4D-8AD8-E99B7832C871}">
      <dgm:prSet/>
      <dgm:spPr/>
      <dgm:t>
        <a:bodyPr/>
        <a:lstStyle/>
        <a:p>
          <a:endParaRPr lang="en-US"/>
        </a:p>
      </dgm:t>
    </dgm:pt>
    <dgm:pt modelId="{8D50742B-6DFD-4214-BEBA-A1FA36CF1D43}" type="sibTrans" cxnId="{B1DB5A2D-AB76-4E4D-8AD8-E99B7832C871}">
      <dgm:prSet/>
      <dgm:spPr/>
      <dgm:t>
        <a:bodyPr/>
        <a:lstStyle/>
        <a:p>
          <a:endParaRPr lang="en-US"/>
        </a:p>
      </dgm:t>
    </dgm:pt>
    <dgm:pt modelId="{C66B872C-17F6-44D0-BEA2-56ADBF7CF8B3}" type="pres">
      <dgm:prSet presAssocID="{A698F930-8017-4A48-AF6A-02888D8B7298}" presName="root" presStyleCnt="0">
        <dgm:presLayoutVars>
          <dgm:dir/>
          <dgm:resizeHandles val="exact"/>
        </dgm:presLayoutVars>
      </dgm:prSet>
      <dgm:spPr/>
    </dgm:pt>
    <dgm:pt modelId="{9F399DFC-03DD-4BB6-B06C-6BA6D00CDE7F}" type="pres">
      <dgm:prSet presAssocID="{A54BCC0E-F432-4AC7-B044-E693A0475446}" presName="compNode" presStyleCnt="0"/>
      <dgm:spPr/>
    </dgm:pt>
    <dgm:pt modelId="{C5B50376-EFBA-455E-9636-E8520CAD6B6E}" type="pres">
      <dgm:prSet presAssocID="{A54BCC0E-F432-4AC7-B044-E693A0475446}" presName="bgRect" presStyleLbl="bgShp" presStyleIdx="0" presStyleCnt="2"/>
      <dgm:spPr/>
    </dgm:pt>
    <dgm:pt modelId="{9C31D4EE-3C8D-4E51-9A80-DCF5F7425F35}" type="pres">
      <dgm:prSet presAssocID="{A54BCC0E-F432-4AC7-B044-E693A04754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nyon scene"/>
        </a:ext>
      </dgm:extLst>
    </dgm:pt>
    <dgm:pt modelId="{5C2E422D-2B62-404D-95FE-514F0FA904CA}" type="pres">
      <dgm:prSet presAssocID="{A54BCC0E-F432-4AC7-B044-E693A0475446}" presName="spaceRect" presStyleCnt="0"/>
      <dgm:spPr/>
    </dgm:pt>
    <dgm:pt modelId="{6C827E10-6659-4377-A3E7-390AACFA517D}" type="pres">
      <dgm:prSet presAssocID="{A54BCC0E-F432-4AC7-B044-E693A0475446}" presName="parTx" presStyleLbl="revTx" presStyleIdx="0" presStyleCnt="2">
        <dgm:presLayoutVars>
          <dgm:chMax val="0"/>
          <dgm:chPref val="0"/>
        </dgm:presLayoutVars>
      </dgm:prSet>
      <dgm:spPr/>
    </dgm:pt>
    <dgm:pt modelId="{F95A3BBE-49B8-417E-B6D7-65F97A088A45}" type="pres">
      <dgm:prSet presAssocID="{12DD412C-803B-4377-95E0-2684402FAD81}" presName="sibTrans" presStyleCnt="0"/>
      <dgm:spPr/>
    </dgm:pt>
    <dgm:pt modelId="{9C7F771E-3F17-4833-B866-2B214135AAA9}" type="pres">
      <dgm:prSet presAssocID="{DF851972-C7B0-49A2-8B58-555978312C06}" presName="compNode" presStyleCnt="0"/>
      <dgm:spPr/>
    </dgm:pt>
    <dgm:pt modelId="{39F772E7-DB25-4E61-8276-B00163EB6206}" type="pres">
      <dgm:prSet presAssocID="{DF851972-C7B0-49A2-8B58-555978312C06}" presName="bgRect" presStyleLbl="bgShp" presStyleIdx="1" presStyleCnt="2"/>
      <dgm:spPr/>
    </dgm:pt>
    <dgm:pt modelId="{55CE385C-C439-491F-A0F5-F3C4875C6B27}" type="pres">
      <dgm:prSet presAssocID="{DF851972-C7B0-49A2-8B58-555978312C0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ntains"/>
        </a:ext>
      </dgm:extLst>
    </dgm:pt>
    <dgm:pt modelId="{4562F607-8A89-4A51-92D8-572C5FD8312B}" type="pres">
      <dgm:prSet presAssocID="{DF851972-C7B0-49A2-8B58-555978312C06}" presName="spaceRect" presStyleCnt="0"/>
      <dgm:spPr/>
    </dgm:pt>
    <dgm:pt modelId="{E63673C9-AFBE-4881-8E5B-3804CF92375F}" type="pres">
      <dgm:prSet presAssocID="{DF851972-C7B0-49A2-8B58-555978312C06}" presName="parTx" presStyleLbl="revTx" presStyleIdx="1" presStyleCnt="2">
        <dgm:presLayoutVars>
          <dgm:chMax val="0"/>
          <dgm:chPref val="0"/>
        </dgm:presLayoutVars>
      </dgm:prSet>
      <dgm:spPr/>
    </dgm:pt>
  </dgm:ptLst>
  <dgm:cxnLst>
    <dgm:cxn modelId="{B1DB5A2D-AB76-4E4D-8AD8-E99B7832C871}" srcId="{A698F930-8017-4A48-AF6A-02888D8B7298}" destId="{DF851972-C7B0-49A2-8B58-555978312C06}" srcOrd="1" destOrd="0" parTransId="{2822548E-A843-4749-8B61-B1786E5DD992}" sibTransId="{8D50742B-6DFD-4214-BEBA-A1FA36CF1D43}"/>
    <dgm:cxn modelId="{C41D233A-DBED-4A09-8AF6-D09D69016D9C}" type="presOf" srcId="{A698F930-8017-4A48-AF6A-02888D8B7298}" destId="{C66B872C-17F6-44D0-BEA2-56ADBF7CF8B3}" srcOrd="0" destOrd="0" presId="urn:microsoft.com/office/officeart/2018/2/layout/IconVerticalSolidList"/>
    <dgm:cxn modelId="{0CBAA83E-07D4-49F5-B0F2-6D37B31C619C}" type="presOf" srcId="{A54BCC0E-F432-4AC7-B044-E693A0475446}" destId="{6C827E10-6659-4377-A3E7-390AACFA517D}" srcOrd="0" destOrd="0" presId="urn:microsoft.com/office/officeart/2018/2/layout/IconVerticalSolidList"/>
    <dgm:cxn modelId="{7BA330D5-765C-4124-9EEE-C90A76941A77}" type="presOf" srcId="{DF851972-C7B0-49A2-8B58-555978312C06}" destId="{E63673C9-AFBE-4881-8E5B-3804CF92375F}" srcOrd="0" destOrd="0" presId="urn:microsoft.com/office/officeart/2018/2/layout/IconVerticalSolidList"/>
    <dgm:cxn modelId="{84A59ADE-F951-4CF4-A878-3CBC20A8B352}" srcId="{A698F930-8017-4A48-AF6A-02888D8B7298}" destId="{A54BCC0E-F432-4AC7-B044-E693A0475446}" srcOrd="0" destOrd="0" parTransId="{D94BD941-AE65-448D-9C07-C65998F0EF72}" sibTransId="{12DD412C-803B-4377-95E0-2684402FAD81}"/>
    <dgm:cxn modelId="{0ECF2161-F19C-4C84-9894-189BF0F83539}" type="presParOf" srcId="{C66B872C-17F6-44D0-BEA2-56ADBF7CF8B3}" destId="{9F399DFC-03DD-4BB6-B06C-6BA6D00CDE7F}" srcOrd="0" destOrd="0" presId="urn:microsoft.com/office/officeart/2018/2/layout/IconVerticalSolidList"/>
    <dgm:cxn modelId="{6B24512F-C6C3-40CC-9B17-CCA767ACA693}" type="presParOf" srcId="{9F399DFC-03DD-4BB6-B06C-6BA6D00CDE7F}" destId="{C5B50376-EFBA-455E-9636-E8520CAD6B6E}" srcOrd="0" destOrd="0" presId="urn:microsoft.com/office/officeart/2018/2/layout/IconVerticalSolidList"/>
    <dgm:cxn modelId="{D55F4825-298E-4171-960F-B0B399F7EC83}" type="presParOf" srcId="{9F399DFC-03DD-4BB6-B06C-6BA6D00CDE7F}" destId="{9C31D4EE-3C8D-4E51-9A80-DCF5F7425F35}" srcOrd="1" destOrd="0" presId="urn:microsoft.com/office/officeart/2018/2/layout/IconVerticalSolidList"/>
    <dgm:cxn modelId="{1DFAA4F1-6E8E-4A39-9FD7-58AAD52628C6}" type="presParOf" srcId="{9F399DFC-03DD-4BB6-B06C-6BA6D00CDE7F}" destId="{5C2E422D-2B62-404D-95FE-514F0FA904CA}" srcOrd="2" destOrd="0" presId="urn:microsoft.com/office/officeart/2018/2/layout/IconVerticalSolidList"/>
    <dgm:cxn modelId="{7A45CFE9-AC51-49E8-81E2-211C257F1F4D}" type="presParOf" srcId="{9F399DFC-03DD-4BB6-B06C-6BA6D00CDE7F}" destId="{6C827E10-6659-4377-A3E7-390AACFA517D}" srcOrd="3" destOrd="0" presId="urn:microsoft.com/office/officeart/2018/2/layout/IconVerticalSolidList"/>
    <dgm:cxn modelId="{83BE9625-45FA-4A81-87B3-2274C4BCAA51}" type="presParOf" srcId="{C66B872C-17F6-44D0-BEA2-56ADBF7CF8B3}" destId="{F95A3BBE-49B8-417E-B6D7-65F97A088A45}" srcOrd="1" destOrd="0" presId="urn:microsoft.com/office/officeart/2018/2/layout/IconVerticalSolidList"/>
    <dgm:cxn modelId="{18123751-19AA-44EE-B14A-2F8E67A64689}" type="presParOf" srcId="{C66B872C-17F6-44D0-BEA2-56ADBF7CF8B3}" destId="{9C7F771E-3F17-4833-B866-2B214135AAA9}" srcOrd="2" destOrd="0" presId="urn:microsoft.com/office/officeart/2018/2/layout/IconVerticalSolidList"/>
    <dgm:cxn modelId="{91980A3B-BC8C-4F2E-B053-DCEF415B5C4F}" type="presParOf" srcId="{9C7F771E-3F17-4833-B866-2B214135AAA9}" destId="{39F772E7-DB25-4E61-8276-B00163EB6206}" srcOrd="0" destOrd="0" presId="urn:microsoft.com/office/officeart/2018/2/layout/IconVerticalSolidList"/>
    <dgm:cxn modelId="{39B3B083-3494-438B-B57A-C50632E41211}" type="presParOf" srcId="{9C7F771E-3F17-4833-B866-2B214135AAA9}" destId="{55CE385C-C439-491F-A0F5-F3C4875C6B27}" srcOrd="1" destOrd="0" presId="urn:microsoft.com/office/officeart/2018/2/layout/IconVerticalSolidList"/>
    <dgm:cxn modelId="{5E5D0CD5-0F9B-49FF-9A20-38805AC030CB}" type="presParOf" srcId="{9C7F771E-3F17-4833-B866-2B214135AAA9}" destId="{4562F607-8A89-4A51-92D8-572C5FD8312B}" srcOrd="2" destOrd="0" presId="urn:microsoft.com/office/officeart/2018/2/layout/IconVerticalSolidList"/>
    <dgm:cxn modelId="{DCAB3580-D0F2-4C00-B521-1447E83C7183}" type="presParOf" srcId="{9C7F771E-3F17-4833-B866-2B214135AAA9}" destId="{E63673C9-AFBE-4881-8E5B-3804CF92375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32CC7C-0B63-4F94-B6C8-3327969911F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235E488-2100-4792-A925-EC0C7D7AF55B}">
      <dgm:prSet/>
      <dgm:spPr/>
      <dgm:t>
        <a:bodyPr/>
        <a:lstStyle/>
        <a:p>
          <a:r>
            <a:rPr lang="en-US"/>
            <a:t>Eddies are formed behind rocks or other obstructions in the river. </a:t>
          </a:r>
        </a:p>
      </dgm:t>
    </dgm:pt>
    <dgm:pt modelId="{00241771-E04F-466A-82CD-FE348ADB7866}" type="parTrans" cxnId="{3E92A904-ED0A-45B2-A313-87EEEA50FCB0}">
      <dgm:prSet/>
      <dgm:spPr/>
      <dgm:t>
        <a:bodyPr/>
        <a:lstStyle/>
        <a:p>
          <a:endParaRPr lang="en-US"/>
        </a:p>
      </dgm:t>
    </dgm:pt>
    <dgm:pt modelId="{D35D82F9-3415-4484-A90F-F4B6BE8C8ED6}" type="sibTrans" cxnId="{3E92A904-ED0A-45B2-A313-87EEEA50FCB0}">
      <dgm:prSet/>
      <dgm:spPr/>
      <dgm:t>
        <a:bodyPr/>
        <a:lstStyle/>
        <a:p>
          <a:endParaRPr lang="en-US"/>
        </a:p>
      </dgm:t>
    </dgm:pt>
    <dgm:pt modelId="{F47B86FB-892B-43E7-91F1-069E46720B53}">
      <dgm:prSet/>
      <dgm:spPr/>
      <dgm:t>
        <a:bodyPr/>
        <a:lstStyle/>
        <a:p>
          <a:r>
            <a:rPr lang="en-US"/>
            <a:t>Water flows past the obstruction creating a void behind the object which the water attempts to fill.</a:t>
          </a:r>
        </a:p>
      </dgm:t>
    </dgm:pt>
    <dgm:pt modelId="{5CAB50BD-2AAB-4701-8186-46FE5D56AE4E}" type="parTrans" cxnId="{85CC814C-6CAA-4EBB-BD9C-97D6C038BD63}">
      <dgm:prSet/>
      <dgm:spPr/>
      <dgm:t>
        <a:bodyPr/>
        <a:lstStyle/>
        <a:p>
          <a:endParaRPr lang="en-US"/>
        </a:p>
      </dgm:t>
    </dgm:pt>
    <dgm:pt modelId="{8C022C93-24DD-4DC7-B7D1-9CCA444EA423}" type="sibTrans" cxnId="{85CC814C-6CAA-4EBB-BD9C-97D6C038BD63}">
      <dgm:prSet/>
      <dgm:spPr/>
      <dgm:t>
        <a:bodyPr/>
        <a:lstStyle/>
        <a:p>
          <a:endParaRPr lang="en-US"/>
        </a:p>
      </dgm:t>
    </dgm:pt>
    <dgm:pt modelId="{9E2F11F7-1EF3-4FF4-BA98-52419BE3EB9D}">
      <dgm:prSet/>
      <dgm:spPr/>
      <dgm:t>
        <a:bodyPr/>
        <a:lstStyle/>
        <a:p>
          <a:r>
            <a:rPr lang="en-US"/>
            <a:t>There are three distinct parts of an eddy which are created by the water attempting to fill the void. </a:t>
          </a:r>
        </a:p>
      </dgm:t>
    </dgm:pt>
    <dgm:pt modelId="{6E4ED9D5-6D18-4FFE-9565-DC3ECA53F233}" type="parTrans" cxnId="{F418ACF1-D562-47B7-B8E3-469AB2320258}">
      <dgm:prSet/>
      <dgm:spPr/>
      <dgm:t>
        <a:bodyPr/>
        <a:lstStyle/>
        <a:p>
          <a:endParaRPr lang="en-US"/>
        </a:p>
      </dgm:t>
    </dgm:pt>
    <dgm:pt modelId="{1900F1D6-F91F-4A63-9397-014CC025AF3C}" type="sibTrans" cxnId="{F418ACF1-D562-47B7-B8E3-469AB2320258}">
      <dgm:prSet/>
      <dgm:spPr/>
      <dgm:t>
        <a:bodyPr/>
        <a:lstStyle/>
        <a:p>
          <a:endParaRPr lang="en-US"/>
        </a:p>
      </dgm:t>
    </dgm:pt>
    <dgm:pt modelId="{EC07FF4B-3A53-4C2F-A168-9D72BED687EF}" type="pres">
      <dgm:prSet presAssocID="{B132CC7C-0B63-4F94-B6C8-3327969911F8}" presName="root" presStyleCnt="0">
        <dgm:presLayoutVars>
          <dgm:dir/>
          <dgm:resizeHandles val="exact"/>
        </dgm:presLayoutVars>
      </dgm:prSet>
      <dgm:spPr/>
    </dgm:pt>
    <dgm:pt modelId="{A974DA97-9AB1-4A3B-8EAE-B52B07A0023A}" type="pres">
      <dgm:prSet presAssocID="{3235E488-2100-4792-A925-EC0C7D7AF55B}" presName="compNode" presStyleCnt="0"/>
      <dgm:spPr/>
    </dgm:pt>
    <dgm:pt modelId="{7B67EBFF-B592-47ED-A005-5846282245C2}" type="pres">
      <dgm:prSet presAssocID="{3235E488-2100-4792-A925-EC0C7D7AF55B}" presName="bgRect" presStyleLbl="bgShp" presStyleIdx="0" presStyleCnt="3"/>
      <dgm:spPr/>
    </dgm:pt>
    <dgm:pt modelId="{6F15A154-2066-46F6-ACF5-C95E42797C4B}" type="pres">
      <dgm:prSet presAssocID="{3235E488-2100-4792-A925-EC0C7D7AF5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nyon scene"/>
        </a:ext>
      </dgm:extLst>
    </dgm:pt>
    <dgm:pt modelId="{3E1EA638-79BD-4CF8-92FD-E292BA4C7540}" type="pres">
      <dgm:prSet presAssocID="{3235E488-2100-4792-A925-EC0C7D7AF55B}" presName="spaceRect" presStyleCnt="0"/>
      <dgm:spPr/>
    </dgm:pt>
    <dgm:pt modelId="{F0D736D4-4DF9-4A8A-A753-A2F2D8263779}" type="pres">
      <dgm:prSet presAssocID="{3235E488-2100-4792-A925-EC0C7D7AF55B}" presName="parTx" presStyleLbl="revTx" presStyleIdx="0" presStyleCnt="3">
        <dgm:presLayoutVars>
          <dgm:chMax val="0"/>
          <dgm:chPref val="0"/>
        </dgm:presLayoutVars>
      </dgm:prSet>
      <dgm:spPr/>
    </dgm:pt>
    <dgm:pt modelId="{09F59DD3-7B0B-4778-B5F7-B60909AF92C7}" type="pres">
      <dgm:prSet presAssocID="{D35D82F9-3415-4484-A90F-F4B6BE8C8ED6}" presName="sibTrans" presStyleCnt="0"/>
      <dgm:spPr/>
    </dgm:pt>
    <dgm:pt modelId="{88D1C817-CD76-4A8C-B09A-AC5F8563EBE9}" type="pres">
      <dgm:prSet presAssocID="{F47B86FB-892B-43E7-91F1-069E46720B53}" presName="compNode" presStyleCnt="0"/>
      <dgm:spPr/>
    </dgm:pt>
    <dgm:pt modelId="{B2546B79-10BF-4BBB-9635-64E5CAB9413D}" type="pres">
      <dgm:prSet presAssocID="{F47B86FB-892B-43E7-91F1-069E46720B53}" presName="bgRect" presStyleLbl="bgShp" presStyleIdx="1" presStyleCnt="3"/>
      <dgm:spPr/>
    </dgm:pt>
    <dgm:pt modelId="{9EFE0A2B-FA4F-465A-AEF4-456F86F4BACD}" type="pres">
      <dgm:prSet presAssocID="{F47B86FB-892B-43E7-91F1-069E46720B5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E80ECD55-B118-4DF8-8602-D55E51EC6BFF}" type="pres">
      <dgm:prSet presAssocID="{F47B86FB-892B-43E7-91F1-069E46720B53}" presName="spaceRect" presStyleCnt="0"/>
      <dgm:spPr/>
    </dgm:pt>
    <dgm:pt modelId="{0D4FF785-187A-4F04-8B89-9D564743B5E7}" type="pres">
      <dgm:prSet presAssocID="{F47B86FB-892B-43E7-91F1-069E46720B53}" presName="parTx" presStyleLbl="revTx" presStyleIdx="1" presStyleCnt="3">
        <dgm:presLayoutVars>
          <dgm:chMax val="0"/>
          <dgm:chPref val="0"/>
        </dgm:presLayoutVars>
      </dgm:prSet>
      <dgm:spPr/>
    </dgm:pt>
    <dgm:pt modelId="{AFB9A4CD-C9E0-4F40-A985-190EF47E29C8}" type="pres">
      <dgm:prSet presAssocID="{8C022C93-24DD-4DC7-B7D1-9CCA444EA423}" presName="sibTrans" presStyleCnt="0"/>
      <dgm:spPr/>
    </dgm:pt>
    <dgm:pt modelId="{7F00F24C-3AE6-419C-9F01-0ED0C3366BCF}" type="pres">
      <dgm:prSet presAssocID="{9E2F11F7-1EF3-4FF4-BA98-52419BE3EB9D}" presName="compNode" presStyleCnt="0"/>
      <dgm:spPr/>
    </dgm:pt>
    <dgm:pt modelId="{55FB48AC-FB3F-404E-9569-B474DD123560}" type="pres">
      <dgm:prSet presAssocID="{9E2F11F7-1EF3-4FF4-BA98-52419BE3EB9D}" presName="bgRect" presStyleLbl="bgShp" presStyleIdx="2" presStyleCnt="3"/>
      <dgm:spPr/>
    </dgm:pt>
    <dgm:pt modelId="{16BDBCB0-95D4-4EF6-9AD7-D29473A49FD5}" type="pres">
      <dgm:prSet presAssocID="{9E2F11F7-1EF3-4FF4-BA98-52419BE3EB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dge scene"/>
        </a:ext>
      </dgm:extLst>
    </dgm:pt>
    <dgm:pt modelId="{EB400EE4-9545-4246-A94D-EDD16D85D66A}" type="pres">
      <dgm:prSet presAssocID="{9E2F11F7-1EF3-4FF4-BA98-52419BE3EB9D}" presName="spaceRect" presStyleCnt="0"/>
      <dgm:spPr/>
    </dgm:pt>
    <dgm:pt modelId="{309B501F-4B93-4C74-B5C3-3655EE354FE0}" type="pres">
      <dgm:prSet presAssocID="{9E2F11F7-1EF3-4FF4-BA98-52419BE3EB9D}" presName="parTx" presStyleLbl="revTx" presStyleIdx="2" presStyleCnt="3">
        <dgm:presLayoutVars>
          <dgm:chMax val="0"/>
          <dgm:chPref val="0"/>
        </dgm:presLayoutVars>
      </dgm:prSet>
      <dgm:spPr/>
    </dgm:pt>
  </dgm:ptLst>
  <dgm:cxnLst>
    <dgm:cxn modelId="{3E92A904-ED0A-45B2-A313-87EEEA50FCB0}" srcId="{B132CC7C-0B63-4F94-B6C8-3327969911F8}" destId="{3235E488-2100-4792-A925-EC0C7D7AF55B}" srcOrd="0" destOrd="0" parTransId="{00241771-E04F-466A-82CD-FE348ADB7866}" sibTransId="{D35D82F9-3415-4484-A90F-F4B6BE8C8ED6}"/>
    <dgm:cxn modelId="{5AB76962-2246-48F6-B9F0-09E1BA1DBA1F}" type="presOf" srcId="{9E2F11F7-1EF3-4FF4-BA98-52419BE3EB9D}" destId="{309B501F-4B93-4C74-B5C3-3655EE354FE0}" srcOrd="0" destOrd="0" presId="urn:microsoft.com/office/officeart/2018/2/layout/IconVerticalSolidList"/>
    <dgm:cxn modelId="{A4BD6A69-D699-4D2D-A048-F76652103D22}" type="presOf" srcId="{B132CC7C-0B63-4F94-B6C8-3327969911F8}" destId="{EC07FF4B-3A53-4C2F-A168-9D72BED687EF}" srcOrd="0" destOrd="0" presId="urn:microsoft.com/office/officeart/2018/2/layout/IconVerticalSolidList"/>
    <dgm:cxn modelId="{85CC814C-6CAA-4EBB-BD9C-97D6C038BD63}" srcId="{B132CC7C-0B63-4F94-B6C8-3327969911F8}" destId="{F47B86FB-892B-43E7-91F1-069E46720B53}" srcOrd="1" destOrd="0" parTransId="{5CAB50BD-2AAB-4701-8186-46FE5D56AE4E}" sibTransId="{8C022C93-24DD-4DC7-B7D1-9CCA444EA423}"/>
    <dgm:cxn modelId="{B863A673-7A6E-437E-98F3-B27F603C39D1}" type="presOf" srcId="{F47B86FB-892B-43E7-91F1-069E46720B53}" destId="{0D4FF785-187A-4F04-8B89-9D564743B5E7}" srcOrd="0" destOrd="0" presId="urn:microsoft.com/office/officeart/2018/2/layout/IconVerticalSolidList"/>
    <dgm:cxn modelId="{F418ACF1-D562-47B7-B8E3-469AB2320258}" srcId="{B132CC7C-0B63-4F94-B6C8-3327969911F8}" destId="{9E2F11F7-1EF3-4FF4-BA98-52419BE3EB9D}" srcOrd="2" destOrd="0" parTransId="{6E4ED9D5-6D18-4FFE-9565-DC3ECA53F233}" sibTransId="{1900F1D6-F91F-4A63-9397-014CC025AF3C}"/>
    <dgm:cxn modelId="{0B4314FB-19C2-4636-830B-307BD9672FA2}" type="presOf" srcId="{3235E488-2100-4792-A925-EC0C7D7AF55B}" destId="{F0D736D4-4DF9-4A8A-A753-A2F2D8263779}" srcOrd="0" destOrd="0" presId="urn:microsoft.com/office/officeart/2018/2/layout/IconVerticalSolidList"/>
    <dgm:cxn modelId="{0E4C18A4-C135-4976-83AC-0C12C0D8EF10}" type="presParOf" srcId="{EC07FF4B-3A53-4C2F-A168-9D72BED687EF}" destId="{A974DA97-9AB1-4A3B-8EAE-B52B07A0023A}" srcOrd="0" destOrd="0" presId="urn:microsoft.com/office/officeart/2018/2/layout/IconVerticalSolidList"/>
    <dgm:cxn modelId="{14591191-F473-442A-957B-326EFDC8F312}" type="presParOf" srcId="{A974DA97-9AB1-4A3B-8EAE-B52B07A0023A}" destId="{7B67EBFF-B592-47ED-A005-5846282245C2}" srcOrd="0" destOrd="0" presId="urn:microsoft.com/office/officeart/2018/2/layout/IconVerticalSolidList"/>
    <dgm:cxn modelId="{8B0B9390-6886-4945-9E5B-F60A7A27E36C}" type="presParOf" srcId="{A974DA97-9AB1-4A3B-8EAE-B52B07A0023A}" destId="{6F15A154-2066-46F6-ACF5-C95E42797C4B}" srcOrd="1" destOrd="0" presId="urn:microsoft.com/office/officeart/2018/2/layout/IconVerticalSolidList"/>
    <dgm:cxn modelId="{DC63D36A-00AF-4461-8252-857EDC0E4AD2}" type="presParOf" srcId="{A974DA97-9AB1-4A3B-8EAE-B52B07A0023A}" destId="{3E1EA638-79BD-4CF8-92FD-E292BA4C7540}" srcOrd="2" destOrd="0" presId="urn:microsoft.com/office/officeart/2018/2/layout/IconVerticalSolidList"/>
    <dgm:cxn modelId="{8304DAE5-B340-4EAC-AD8C-7869087D7CAE}" type="presParOf" srcId="{A974DA97-9AB1-4A3B-8EAE-B52B07A0023A}" destId="{F0D736D4-4DF9-4A8A-A753-A2F2D8263779}" srcOrd="3" destOrd="0" presId="urn:microsoft.com/office/officeart/2018/2/layout/IconVerticalSolidList"/>
    <dgm:cxn modelId="{49A89D9A-1ED3-4E5D-8775-2FB8988B58BB}" type="presParOf" srcId="{EC07FF4B-3A53-4C2F-A168-9D72BED687EF}" destId="{09F59DD3-7B0B-4778-B5F7-B60909AF92C7}" srcOrd="1" destOrd="0" presId="urn:microsoft.com/office/officeart/2018/2/layout/IconVerticalSolidList"/>
    <dgm:cxn modelId="{F5BB2F5B-50D3-41B6-ACFA-9C0D295A951C}" type="presParOf" srcId="{EC07FF4B-3A53-4C2F-A168-9D72BED687EF}" destId="{88D1C817-CD76-4A8C-B09A-AC5F8563EBE9}" srcOrd="2" destOrd="0" presId="urn:microsoft.com/office/officeart/2018/2/layout/IconVerticalSolidList"/>
    <dgm:cxn modelId="{01EE9E29-0AB0-45CA-93E6-C0E69B9A8000}" type="presParOf" srcId="{88D1C817-CD76-4A8C-B09A-AC5F8563EBE9}" destId="{B2546B79-10BF-4BBB-9635-64E5CAB9413D}" srcOrd="0" destOrd="0" presId="urn:microsoft.com/office/officeart/2018/2/layout/IconVerticalSolidList"/>
    <dgm:cxn modelId="{19307CB0-E4E8-41A6-A813-C8067AC73EA8}" type="presParOf" srcId="{88D1C817-CD76-4A8C-B09A-AC5F8563EBE9}" destId="{9EFE0A2B-FA4F-465A-AEF4-456F86F4BACD}" srcOrd="1" destOrd="0" presId="urn:microsoft.com/office/officeart/2018/2/layout/IconVerticalSolidList"/>
    <dgm:cxn modelId="{1F0E0BE7-0577-4777-A0AB-60A7C3CFF86A}" type="presParOf" srcId="{88D1C817-CD76-4A8C-B09A-AC5F8563EBE9}" destId="{E80ECD55-B118-4DF8-8602-D55E51EC6BFF}" srcOrd="2" destOrd="0" presId="urn:microsoft.com/office/officeart/2018/2/layout/IconVerticalSolidList"/>
    <dgm:cxn modelId="{BBC913FF-02F0-4EA8-A28C-8F6E1E5163C0}" type="presParOf" srcId="{88D1C817-CD76-4A8C-B09A-AC5F8563EBE9}" destId="{0D4FF785-187A-4F04-8B89-9D564743B5E7}" srcOrd="3" destOrd="0" presId="urn:microsoft.com/office/officeart/2018/2/layout/IconVerticalSolidList"/>
    <dgm:cxn modelId="{7204AB65-8504-4329-AAC3-40587670E859}" type="presParOf" srcId="{EC07FF4B-3A53-4C2F-A168-9D72BED687EF}" destId="{AFB9A4CD-C9E0-4F40-A985-190EF47E29C8}" srcOrd="3" destOrd="0" presId="urn:microsoft.com/office/officeart/2018/2/layout/IconVerticalSolidList"/>
    <dgm:cxn modelId="{F7EF3B47-52DE-40AD-B7DC-4BFEC59714BC}" type="presParOf" srcId="{EC07FF4B-3A53-4C2F-A168-9D72BED687EF}" destId="{7F00F24C-3AE6-419C-9F01-0ED0C3366BCF}" srcOrd="4" destOrd="0" presId="urn:microsoft.com/office/officeart/2018/2/layout/IconVerticalSolidList"/>
    <dgm:cxn modelId="{1B9AAB24-6B6A-4653-89E2-E5449C8F55CD}" type="presParOf" srcId="{7F00F24C-3AE6-419C-9F01-0ED0C3366BCF}" destId="{55FB48AC-FB3F-404E-9569-B474DD123560}" srcOrd="0" destOrd="0" presId="urn:microsoft.com/office/officeart/2018/2/layout/IconVerticalSolidList"/>
    <dgm:cxn modelId="{F1661DD6-433E-403F-93F9-A032AF63ACF3}" type="presParOf" srcId="{7F00F24C-3AE6-419C-9F01-0ED0C3366BCF}" destId="{16BDBCB0-95D4-4EF6-9AD7-D29473A49FD5}" srcOrd="1" destOrd="0" presId="urn:microsoft.com/office/officeart/2018/2/layout/IconVerticalSolidList"/>
    <dgm:cxn modelId="{4663ABA7-0CF3-45CA-8B47-02CC5C11BF80}" type="presParOf" srcId="{7F00F24C-3AE6-419C-9F01-0ED0C3366BCF}" destId="{EB400EE4-9545-4246-A94D-EDD16D85D66A}" srcOrd="2" destOrd="0" presId="urn:microsoft.com/office/officeart/2018/2/layout/IconVerticalSolidList"/>
    <dgm:cxn modelId="{420BC770-F798-4832-AB3F-7086BF3D0505}" type="presParOf" srcId="{7F00F24C-3AE6-419C-9F01-0ED0C3366BCF}" destId="{309B501F-4B93-4C74-B5C3-3655EE354F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B3878A9-5DC3-4314-8112-429A81F0EC8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00316BD-EC2B-45BC-B7C8-371C91CBE375}">
      <dgm:prSet/>
      <dgm:spPr/>
      <dgm:t>
        <a:bodyPr/>
        <a:lstStyle/>
        <a:p>
          <a:r>
            <a:rPr lang="en-US"/>
            <a:t>The first part of the eddy is where the water in the main current rushes by the rock so fast that in order to fill the void the water must flow back upstream </a:t>
          </a:r>
        </a:p>
      </dgm:t>
    </dgm:pt>
    <dgm:pt modelId="{B2003B47-D51A-4672-83CB-7822499FC6E3}" type="parTrans" cxnId="{637F09F2-9478-45CD-8C35-A55094FA8040}">
      <dgm:prSet/>
      <dgm:spPr/>
      <dgm:t>
        <a:bodyPr/>
        <a:lstStyle/>
        <a:p>
          <a:endParaRPr lang="en-US"/>
        </a:p>
      </dgm:t>
    </dgm:pt>
    <dgm:pt modelId="{8926B2E2-1A5D-40C4-BC57-5A1EAA98B689}" type="sibTrans" cxnId="{637F09F2-9478-45CD-8C35-A55094FA8040}">
      <dgm:prSet/>
      <dgm:spPr/>
      <dgm:t>
        <a:bodyPr/>
        <a:lstStyle/>
        <a:p>
          <a:endParaRPr lang="en-US"/>
        </a:p>
      </dgm:t>
    </dgm:pt>
    <dgm:pt modelId="{649E2C39-0C60-413E-82EF-BBF1E85BF8C3}">
      <dgm:prSet/>
      <dgm:spPr/>
      <dgm:t>
        <a:bodyPr/>
        <a:lstStyle/>
        <a:p>
          <a:r>
            <a:rPr lang="en-US"/>
            <a:t>This creates a very strong current differential between the main current and the current in the eddy. </a:t>
          </a:r>
        </a:p>
      </dgm:t>
    </dgm:pt>
    <dgm:pt modelId="{E7A357BB-0CD9-4A96-825B-32367B3518BC}" type="parTrans" cxnId="{ACB0B245-E95E-4986-B65F-B7B6A430B0DC}">
      <dgm:prSet/>
      <dgm:spPr/>
      <dgm:t>
        <a:bodyPr/>
        <a:lstStyle/>
        <a:p>
          <a:endParaRPr lang="en-US"/>
        </a:p>
      </dgm:t>
    </dgm:pt>
    <dgm:pt modelId="{F5591ABB-44E8-4E1D-99D2-3EDE493931E3}" type="sibTrans" cxnId="{ACB0B245-E95E-4986-B65F-B7B6A430B0DC}">
      <dgm:prSet/>
      <dgm:spPr/>
      <dgm:t>
        <a:bodyPr/>
        <a:lstStyle/>
        <a:p>
          <a:endParaRPr lang="en-US"/>
        </a:p>
      </dgm:t>
    </dgm:pt>
    <dgm:pt modelId="{16E53C00-081C-46A5-B5F6-319C8A5119D4}" type="pres">
      <dgm:prSet presAssocID="{EB3878A9-5DC3-4314-8112-429A81F0EC87}" presName="root" presStyleCnt="0">
        <dgm:presLayoutVars>
          <dgm:dir/>
          <dgm:resizeHandles val="exact"/>
        </dgm:presLayoutVars>
      </dgm:prSet>
      <dgm:spPr/>
    </dgm:pt>
    <dgm:pt modelId="{10581B18-35C5-405C-B077-D1E80CE0782B}" type="pres">
      <dgm:prSet presAssocID="{C00316BD-EC2B-45BC-B7C8-371C91CBE375}" presName="compNode" presStyleCnt="0"/>
      <dgm:spPr/>
    </dgm:pt>
    <dgm:pt modelId="{7EE33E1E-433E-4512-9B15-64E273F676AA}" type="pres">
      <dgm:prSet presAssocID="{C00316BD-EC2B-45BC-B7C8-371C91CBE375}" presName="bgRect" presStyleLbl="bgShp" presStyleIdx="0" presStyleCnt="2"/>
      <dgm:spPr/>
    </dgm:pt>
    <dgm:pt modelId="{E8CBA010-01AD-4CE4-9CC2-97ED606D57A7}" type="pres">
      <dgm:prSet presAssocID="{C00316BD-EC2B-45BC-B7C8-371C91CBE37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dge scene"/>
        </a:ext>
      </dgm:extLst>
    </dgm:pt>
    <dgm:pt modelId="{0D037386-B487-46CA-A014-AB4388B1CDA5}" type="pres">
      <dgm:prSet presAssocID="{C00316BD-EC2B-45BC-B7C8-371C91CBE375}" presName="spaceRect" presStyleCnt="0"/>
      <dgm:spPr/>
    </dgm:pt>
    <dgm:pt modelId="{3C86B3C4-98E7-4FC3-B23D-DAAE4B42E90E}" type="pres">
      <dgm:prSet presAssocID="{C00316BD-EC2B-45BC-B7C8-371C91CBE375}" presName="parTx" presStyleLbl="revTx" presStyleIdx="0" presStyleCnt="2">
        <dgm:presLayoutVars>
          <dgm:chMax val="0"/>
          <dgm:chPref val="0"/>
        </dgm:presLayoutVars>
      </dgm:prSet>
      <dgm:spPr/>
    </dgm:pt>
    <dgm:pt modelId="{0B971A81-B7D7-4201-AFAF-E24029485E1C}" type="pres">
      <dgm:prSet presAssocID="{8926B2E2-1A5D-40C4-BC57-5A1EAA98B689}" presName="sibTrans" presStyleCnt="0"/>
      <dgm:spPr/>
    </dgm:pt>
    <dgm:pt modelId="{26B688D3-9DD7-41FD-A9E8-19AA883DEF46}" type="pres">
      <dgm:prSet presAssocID="{649E2C39-0C60-413E-82EF-BBF1E85BF8C3}" presName="compNode" presStyleCnt="0"/>
      <dgm:spPr/>
    </dgm:pt>
    <dgm:pt modelId="{D912B49F-8D7A-42B6-9777-AFAACF225AB7}" type="pres">
      <dgm:prSet presAssocID="{649E2C39-0C60-413E-82EF-BBF1E85BF8C3}" presName="bgRect" presStyleLbl="bgShp" presStyleIdx="1" presStyleCnt="2"/>
      <dgm:spPr/>
    </dgm:pt>
    <dgm:pt modelId="{79BC1D40-4D2D-432B-B18B-5AB1DCEC7CB0}" type="pres">
      <dgm:prSet presAssocID="{649E2C39-0C60-413E-82EF-BBF1E85BF8C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ooter"/>
        </a:ext>
      </dgm:extLst>
    </dgm:pt>
    <dgm:pt modelId="{46D60F12-45FB-42FD-A1C9-6B2DBCC52132}" type="pres">
      <dgm:prSet presAssocID="{649E2C39-0C60-413E-82EF-BBF1E85BF8C3}" presName="spaceRect" presStyleCnt="0"/>
      <dgm:spPr/>
    </dgm:pt>
    <dgm:pt modelId="{10BFCCB0-0409-4F05-9D6F-AF28AA0B19E8}" type="pres">
      <dgm:prSet presAssocID="{649E2C39-0C60-413E-82EF-BBF1E85BF8C3}" presName="parTx" presStyleLbl="revTx" presStyleIdx="1" presStyleCnt="2">
        <dgm:presLayoutVars>
          <dgm:chMax val="0"/>
          <dgm:chPref val="0"/>
        </dgm:presLayoutVars>
      </dgm:prSet>
      <dgm:spPr/>
    </dgm:pt>
  </dgm:ptLst>
  <dgm:cxnLst>
    <dgm:cxn modelId="{4434AC0B-AD40-4C28-A90A-1A6DAC18E171}" type="presOf" srcId="{649E2C39-0C60-413E-82EF-BBF1E85BF8C3}" destId="{10BFCCB0-0409-4F05-9D6F-AF28AA0B19E8}" srcOrd="0" destOrd="0" presId="urn:microsoft.com/office/officeart/2018/2/layout/IconVerticalSolidList"/>
    <dgm:cxn modelId="{13CA5731-3504-4521-9843-7C55315D91B5}" type="presOf" srcId="{EB3878A9-5DC3-4314-8112-429A81F0EC87}" destId="{16E53C00-081C-46A5-B5F6-319C8A5119D4}" srcOrd="0" destOrd="0" presId="urn:microsoft.com/office/officeart/2018/2/layout/IconVerticalSolidList"/>
    <dgm:cxn modelId="{ACB0B245-E95E-4986-B65F-B7B6A430B0DC}" srcId="{EB3878A9-5DC3-4314-8112-429A81F0EC87}" destId="{649E2C39-0C60-413E-82EF-BBF1E85BF8C3}" srcOrd="1" destOrd="0" parTransId="{E7A357BB-0CD9-4A96-825B-32367B3518BC}" sibTransId="{F5591ABB-44E8-4E1D-99D2-3EDE493931E3}"/>
    <dgm:cxn modelId="{281CD9E0-CEC3-4C08-B981-09063A8A4021}" type="presOf" srcId="{C00316BD-EC2B-45BC-B7C8-371C91CBE375}" destId="{3C86B3C4-98E7-4FC3-B23D-DAAE4B42E90E}" srcOrd="0" destOrd="0" presId="urn:microsoft.com/office/officeart/2018/2/layout/IconVerticalSolidList"/>
    <dgm:cxn modelId="{637F09F2-9478-45CD-8C35-A55094FA8040}" srcId="{EB3878A9-5DC3-4314-8112-429A81F0EC87}" destId="{C00316BD-EC2B-45BC-B7C8-371C91CBE375}" srcOrd="0" destOrd="0" parTransId="{B2003B47-D51A-4672-83CB-7822499FC6E3}" sibTransId="{8926B2E2-1A5D-40C4-BC57-5A1EAA98B689}"/>
    <dgm:cxn modelId="{93155042-66E2-412B-871A-F181D22519E8}" type="presParOf" srcId="{16E53C00-081C-46A5-B5F6-319C8A5119D4}" destId="{10581B18-35C5-405C-B077-D1E80CE0782B}" srcOrd="0" destOrd="0" presId="urn:microsoft.com/office/officeart/2018/2/layout/IconVerticalSolidList"/>
    <dgm:cxn modelId="{F42D86CC-66F4-40D5-B07F-6F4D0AC3D932}" type="presParOf" srcId="{10581B18-35C5-405C-B077-D1E80CE0782B}" destId="{7EE33E1E-433E-4512-9B15-64E273F676AA}" srcOrd="0" destOrd="0" presId="urn:microsoft.com/office/officeart/2018/2/layout/IconVerticalSolidList"/>
    <dgm:cxn modelId="{5B64F0CF-B22E-4297-8E00-E8816DE0EF09}" type="presParOf" srcId="{10581B18-35C5-405C-B077-D1E80CE0782B}" destId="{E8CBA010-01AD-4CE4-9CC2-97ED606D57A7}" srcOrd="1" destOrd="0" presId="urn:microsoft.com/office/officeart/2018/2/layout/IconVerticalSolidList"/>
    <dgm:cxn modelId="{D336313C-A79C-446E-8A2E-FD5D95F0FDC3}" type="presParOf" srcId="{10581B18-35C5-405C-B077-D1E80CE0782B}" destId="{0D037386-B487-46CA-A014-AB4388B1CDA5}" srcOrd="2" destOrd="0" presId="urn:microsoft.com/office/officeart/2018/2/layout/IconVerticalSolidList"/>
    <dgm:cxn modelId="{A34D046E-B0C3-4AD7-8212-7BA279ED7544}" type="presParOf" srcId="{10581B18-35C5-405C-B077-D1E80CE0782B}" destId="{3C86B3C4-98E7-4FC3-B23D-DAAE4B42E90E}" srcOrd="3" destOrd="0" presId="urn:microsoft.com/office/officeart/2018/2/layout/IconVerticalSolidList"/>
    <dgm:cxn modelId="{E7CEFB22-0F1E-433A-8AA9-508BA59DBA9A}" type="presParOf" srcId="{16E53C00-081C-46A5-B5F6-319C8A5119D4}" destId="{0B971A81-B7D7-4201-AFAF-E24029485E1C}" srcOrd="1" destOrd="0" presId="urn:microsoft.com/office/officeart/2018/2/layout/IconVerticalSolidList"/>
    <dgm:cxn modelId="{2E1A8730-81AF-43EA-B1AC-995B72E2900E}" type="presParOf" srcId="{16E53C00-081C-46A5-B5F6-319C8A5119D4}" destId="{26B688D3-9DD7-41FD-A9E8-19AA883DEF46}" srcOrd="2" destOrd="0" presId="urn:microsoft.com/office/officeart/2018/2/layout/IconVerticalSolidList"/>
    <dgm:cxn modelId="{0A860A33-7259-4C2A-9BB3-E0F380A704BD}" type="presParOf" srcId="{26B688D3-9DD7-41FD-A9E8-19AA883DEF46}" destId="{D912B49F-8D7A-42B6-9777-AFAACF225AB7}" srcOrd="0" destOrd="0" presId="urn:microsoft.com/office/officeart/2018/2/layout/IconVerticalSolidList"/>
    <dgm:cxn modelId="{A18AF0BD-E712-47C8-8A62-54B48F29CDDB}" type="presParOf" srcId="{26B688D3-9DD7-41FD-A9E8-19AA883DEF46}" destId="{79BC1D40-4D2D-432B-B18B-5AB1DCEC7CB0}" srcOrd="1" destOrd="0" presId="urn:microsoft.com/office/officeart/2018/2/layout/IconVerticalSolidList"/>
    <dgm:cxn modelId="{9F8C3038-4469-4550-845D-69031AD8E86E}" type="presParOf" srcId="{26B688D3-9DD7-41FD-A9E8-19AA883DEF46}" destId="{46D60F12-45FB-42FD-A1C9-6B2DBCC52132}" srcOrd="2" destOrd="0" presId="urn:microsoft.com/office/officeart/2018/2/layout/IconVerticalSolidList"/>
    <dgm:cxn modelId="{34807560-292E-4A73-8EDE-C7CC6BDC8EC1}" type="presParOf" srcId="{26B688D3-9DD7-41FD-A9E8-19AA883DEF46}" destId="{10BFCCB0-0409-4F05-9D6F-AF28AA0B19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D5D447B-6F4F-4011-97E4-234D5C0E5EF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65DF0AD-71A1-4B96-AB65-6BD123CB7188}">
      <dgm:prSet/>
      <dgm:spPr/>
      <dgm:t>
        <a:bodyPr/>
        <a:lstStyle/>
        <a:p>
          <a:r>
            <a:rPr lang="en-US"/>
            <a:t>The interface between the downstream current and the upstream current creates an eddy line or even an eddy wall. </a:t>
          </a:r>
        </a:p>
      </dgm:t>
    </dgm:pt>
    <dgm:pt modelId="{93BC6498-620A-4E66-92A7-C1198FBE510F}" type="parTrans" cxnId="{1D87B8BC-E2B4-4333-8ADF-A19D1CBCFD4B}">
      <dgm:prSet/>
      <dgm:spPr/>
      <dgm:t>
        <a:bodyPr/>
        <a:lstStyle/>
        <a:p>
          <a:endParaRPr lang="en-US"/>
        </a:p>
      </dgm:t>
    </dgm:pt>
    <dgm:pt modelId="{F867A7CB-0403-4C88-98A2-C5B322E4811D}" type="sibTrans" cxnId="{1D87B8BC-E2B4-4333-8ADF-A19D1CBCFD4B}">
      <dgm:prSet/>
      <dgm:spPr/>
      <dgm:t>
        <a:bodyPr/>
        <a:lstStyle/>
        <a:p>
          <a:endParaRPr lang="en-US"/>
        </a:p>
      </dgm:t>
    </dgm:pt>
    <dgm:pt modelId="{FD5C2A94-8750-4684-A36B-7A2E5156BED4}">
      <dgm:prSet/>
      <dgm:spPr/>
      <dgm:t>
        <a:bodyPr/>
        <a:lstStyle/>
        <a:p>
          <a:r>
            <a:rPr lang="en-US"/>
            <a:t>As the current increases dramatically, the eddy line becomes an eddy wall. </a:t>
          </a:r>
        </a:p>
      </dgm:t>
    </dgm:pt>
    <dgm:pt modelId="{7EDE121A-85BA-4D76-9F83-2EB9740E88AC}" type="parTrans" cxnId="{6F8AE44B-96A6-4A11-8228-C8677E889AAB}">
      <dgm:prSet/>
      <dgm:spPr/>
      <dgm:t>
        <a:bodyPr/>
        <a:lstStyle/>
        <a:p>
          <a:endParaRPr lang="en-US"/>
        </a:p>
      </dgm:t>
    </dgm:pt>
    <dgm:pt modelId="{C0CD5937-2364-439B-961A-671DB8872860}" type="sibTrans" cxnId="{6F8AE44B-96A6-4A11-8228-C8677E889AAB}">
      <dgm:prSet/>
      <dgm:spPr/>
      <dgm:t>
        <a:bodyPr/>
        <a:lstStyle/>
        <a:p>
          <a:endParaRPr lang="en-US"/>
        </a:p>
      </dgm:t>
    </dgm:pt>
    <dgm:pt modelId="{9A0A06D4-3710-460B-8B61-DA4DFFC47854}" type="pres">
      <dgm:prSet presAssocID="{ED5D447B-6F4F-4011-97E4-234D5C0E5EF2}" presName="root" presStyleCnt="0">
        <dgm:presLayoutVars>
          <dgm:dir/>
          <dgm:resizeHandles val="exact"/>
        </dgm:presLayoutVars>
      </dgm:prSet>
      <dgm:spPr/>
    </dgm:pt>
    <dgm:pt modelId="{084ED74B-55D1-48D4-AC02-511D08A3E4FD}" type="pres">
      <dgm:prSet presAssocID="{E65DF0AD-71A1-4B96-AB65-6BD123CB7188}" presName="compNode" presStyleCnt="0"/>
      <dgm:spPr/>
    </dgm:pt>
    <dgm:pt modelId="{9E275BDF-5151-42AB-B8DA-C881D67ACC53}" type="pres">
      <dgm:prSet presAssocID="{E65DF0AD-71A1-4B96-AB65-6BD123CB7188}" presName="bgRect" presStyleLbl="bgShp" presStyleIdx="0" presStyleCnt="2"/>
      <dgm:spPr/>
    </dgm:pt>
    <dgm:pt modelId="{363511DA-38BB-43D8-A855-0149A5727944}" type="pres">
      <dgm:prSet presAssocID="{E65DF0AD-71A1-4B96-AB65-6BD123CB718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eam"/>
        </a:ext>
      </dgm:extLst>
    </dgm:pt>
    <dgm:pt modelId="{2D0AE452-A1C9-4772-86F0-ADB15D977859}" type="pres">
      <dgm:prSet presAssocID="{E65DF0AD-71A1-4B96-AB65-6BD123CB7188}" presName="spaceRect" presStyleCnt="0"/>
      <dgm:spPr/>
    </dgm:pt>
    <dgm:pt modelId="{519F8792-ADD6-4F74-A0BA-B1278AA16E69}" type="pres">
      <dgm:prSet presAssocID="{E65DF0AD-71A1-4B96-AB65-6BD123CB7188}" presName="parTx" presStyleLbl="revTx" presStyleIdx="0" presStyleCnt="2">
        <dgm:presLayoutVars>
          <dgm:chMax val="0"/>
          <dgm:chPref val="0"/>
        </dgm:presLayoutVars>
      </dgm:prSet>
      <dgm:spPr/>
    </dgm:pt>
    <dgm:pt modelId="{67760D82-0A19-4A36-A413-D1C7DB7C5F94}" type="pres">
      <dgm:prSet presAssocID="{F867A7CB-0403-4C88-98A2-C5B322E4811D}" presName="sibTrans" presStyleCnt="0"/>
      <dgm:spPr/>
    </dgm:pt>
    <dgm:pt modelId="{9C42BB78-48D7-4559-A083-01888E83E96A}" type="pres">
      <dgm:prSet presAssocID="{FD5C2A94-8750-4684-A36B-7A2E5156BED4}" presName="compNode" presStyleCnt="0"/>
      <dgm:spPr/>
    </dgm:pt>
    <dgm:pt modelId="{09B81D4A-92FF-4289-8136-9E0788DB0C12}" type="pres">
      <dgm:prSet presAssocID="{FD5C2A94-8750-4684-A36B-7A2E5156BED4}" presName="bgRect" presStyleLbl="bgShp" presStyleIdx="1" presStyleCnt="2"/>
      <dgm:spPr/>
    </dgm:pt>
    <dgm:pt modelId="{CAE5475B-1620-4C1C-B25A-EEFA723564E7}" type="pres">
      <dgm:prSet presAssocID="{FD5C2A94-8750-4684-A36B-7A2E5156BE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et"/>
        </a:ext>
      </dgm:extLst>
    </dgm:pt>
    <dgm:pt modelId="{08817701-8781-4030-8169-861078B88A9D}" type="pres">
      <dgm:prSet presAssocID="{FD5C2A94-8750-4684-A36B-7A2E5156BED4}" presName="spaceRect" presStyleCnt="0"/>
      <dgm:spPr/>
    </dgm:pt>
    <dgm:pt modelId="{5F442885-9052-4EC8-AE5B-B3BAF8FD21B1}" type="pres">
      <dgm:prSet presAssocID="{FD5C2A94-8750-4684-A36B-7A2E5156BED4}" presName="parTx" presStyleLbl="revTx" presStyleIdx="1" presStyleCnt="2">
        <dgm:presLayoutVars>
          <dgm:chMax val="0"/>
          <dgm:chPref val="0"/>
        </dgm:presLayoutVars>
      </dgm:prSet>
      <dgm:spPr/>
    </dgm:pt>
  </dgm:ptLst>
  <dgm:cxnLst>
    <dgm:cxn modelId="{6F8AE44B-96A6-4A11-8228-C8677E889AAB}" srcId="{ED5D447B-6F4F-4011-97E4-234D5C0E5EF2}" destId="{FD5C2A94-8750-4684-A36B-7A2E5156BED4}" srcOrd="1" destOrd="0" parTransId="{7EDE121A-85BA-4D76-9F83-2EB9740E88AC}" sibTransId="{C0CD5937-2364-439B-961A-671DB8872860}"/>
    <dgm:cxn modelId="{DE844488-EBEC-4913-884A-90CFBF2ED1D6}" type="presOf" srcId="{ED5D447B-6F4F-4011-97E4-234D5C0E5EF2}" destId="{9A0A06D4-3710-460B-8B61-DA4DFFC47854}" srcOrd="0" destOrd="0" presId="urn:microsoft.com/office/officeart/2018/2/layout/IconVerticalSolidList"/>
    <dgm:cxn modelId="{BFDC3AA8-D98D-4467-A864-1C7A2F67D3BB}" type="presOf" srcId="{FD5C2A94-8750-4684-A36B-7A2E5156BED4}" destId="{5F442885-9052-4EC8-AE5B-B3BAF8FD21B1}" srcOrd="0" destOrd="0" presId="urn:microsoft.com/office/officeart/2018/2/layout/IconVerticalSolidList"/>
    <dgm:cxn modelId="{DD30D1B2-1981-4B45-99A0-8129475CFDE6}" type="presOf" srcId="{E65DF0AD-71A1-4B96-AB65-6BD123CB7188}" destId="{519F8792-ADD6-4F74-A0BA-B1278AA16E69}" srcOrd="0" destOrd="0" presId="urn:microsoft.com/office/officeart/2018/2/layout/IconVerticalSolidList"/>
    <dgm:cxn modelId="{1D87B8BC-E2B4-4333-8ADF-A19D1CBCFD4B}" srcId="{ED5D447B-6F4F-4011-97E4-234D5C0E5EF2}" destId="{E65DF0AD-71A1-4B96-AB65-6BD123CB7188}" srcOrd="0" destOrd="0" parTransId="{93BC6498-620A-4E66-92A7-C1198FBE510F}" sibTransId="{F867A7CB-0403-4C88-98A2-C5B322E4811D}"/>
    <dgm:cxn modelId="{9B8B16F1-30D4-47B0-91FB-B1FE231E9EF4}" type="presParOf" srcId="{9A0A06D4-3710-460B-8B61-DA4DFFC47854}" destId="{084ED74B-55D1-48D4-AC02-511D08A3E4FD}" srcOrd="0" destOrd="0" presId="urn:microsoft.com/office/officeart/2018/2/layout/IconVerticalSolidList"/>
    <dgm:cxn modelId="{B4491E73-F51D-4343-AE20-2AAB586ECF3A}" type="presParOf" srcId="{084ED74B-55D1-48D4-AC02-511D08A3E4FD}" destId="{9E275BDF-5151-42AB-B8DA-C881D67ACC53}" srcOrd="0" destOrd="0" presId="urn:microsoft.com/office/officeart/2018/2/layout/IconVerticalSolidList"/>
    <dgm:cxn modelId="{657D153A-EB11-482C-855C-362F33C8B192}" type="presParOf" srcId="{084ED74B-55D1-48D4-AC02-511D08A3E4FD}" destId="{363511DA-38BB-43D8-A855-0149A5727944}" srcOrd="1" destOrd="0" presId="urn:microsoft.com/office/officeart/2018/2/layout/IconVerticalSolidList"/>
    <dgm:cxn modelId="{7F489D23-5E3F-4A9C-B1BC-68E7C5079EAB}" type="presParOf" srcId="{084ED74B-55D1-48D4-AC02-511D08A3E4FD}" destId="{2D0AE452-A1C9-4772-86F0-ADB15D977859}" srcOrd="2" destOrd="0" presId="urn:microsoft.com/office/officeart/2018/2/layout/IconVerticalSolidList"/>
    <dgm:cxn modelId="{9508F8F0-9A3C-442E-84F6-C8E3FE31CD3A}" type="presParOf" srcId="{084ED74B-55D1-48D4-AC02-511D08A3E4FD}" destId="{519F8792-ADD6-4F74-A0BA-B1278AA16E69}" srcOrd="3" destOrd="0" presId="urn:microsoft.com/office/officeart/2018/2/layout/IconVerticalSolidList"/>
    <dgm:cxn modelId="{E0550F3E-0F60-4BF1-AAB8-FFA2F96F574D}" type="presParOf" srcId="{9A0A06D4-3710-460B-8B61-DA4DFFC47854}" destId="{67760D82-0A19-4A36-A413-D1C7DB7C5F94}" srcOrd="1" destOrd="0" presId="urn:microsoft.com/office/officeart/2018/2/layout/IconVerticalSolidList"/>
    <dgm:cxn modelId="{8FB7D57F-8F5D-4906-BAEF-CC076CB43E41}" type="presParOf" srcId="{9A0A06D4-3710-460B-8B61-DA4DFFC47854}" destId="{9C42BB78-48D7-4559-A083-01888E83E96A}" srcOrd="2" destOrd="0" presId="urn:microsoft.com/office/officeart/2018/2/layout/IconVerticalSolidList"/>
    <dgm:cxn modelId="{A901A1E0-B480-40AF-8989-1D4B2EBC53AD}" type="presParOf" srcId="{9C42BB78-48D7-4559-A083-01888E83E96A}" destId="{09B81D4A-92FF-4289-8136-9E0788DB0C12}" srcOrd="0" destOrd="0" presId="urn:microsoft.com/office/officeart/2018/2/layout/IconVerticalSolidList"/>
    <dgm:cxn modelId="{36043AA4-F0EF-4DF4-8401-1F7119CA6C93}" type="presParOf" srcId="{9C42BB78-48D7-4559-A083-01888E83E96A}" destId="{CAE5475B-1620-4C1C-B25A-EEFA723564E7}" srcOrd="1" destOrd="0" presId="urn:microsoft.com/office/officeart/2018/2/layout/IconVerticalSolidList"/>
    <dgm:cxn modelId="{03303B79-7FAC-406E-9803-3FD1D928A3A8}" type="presParOf" srcId="{9C42BB78-48D7-4559-A083-01888E83E96A}" destId="{08817701-8781-4030-8169-861078B88A9D}" srcOrd="2" destOrd="0" presId="urn:microsoft.com/office/officeart/2018/2/layout/IconVerticalSolidList"/>
    <dgm:cxn modelId="{289B79F2-9311-4FFB-9FB0-F7043A4B13EE}" type="presParOf" srcId="{9C42BB78-48D7-4559-A083-01888E83E96A}" destId="{5F442885-9052-4EC8-AE5B-B3BAF8FD21B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786753A-0C82-4852-AE1B-940DA29F439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05E1439-B06B-4C2F-B476-BAD40B6CAC5D}">
      <dgm:prSet/>
      <dgm:spPr/>
      <dgm:t>
        <a:bodyPr/>
        <a:lstStyle/>
        <a:p>
          <a:r>
            <a:rPr lang="en-US"/>
            <a:t>If there is an eddy wall, there is a noticeable downhill current inside the eddy also. </a:t>
          </a:r>
        </a:p>
      </dgm:t>
    </dgm:pt>
    <dgm:pt modelId="{EC6C556F-032C-4F7B-AEAE-7EA113CDC091}" type="parTrans" cxnId="{7C8F94FC-E265-4FD9-9C47-10A06087B7F7}">
      <dgm:prSet/>
      <dgm:spPr/>
      <dgm:t>
        <a:bodyPr/>
        <a:lstStyle/>
        <a:p>
          <a:endParaRPr lang="en-US"/>
        </a:p>
      </dgm:t>
    </dgm:pt>
    <dgm:pt modelId="{6C55D552-4A5C-47DC-9BA0-8FCB069EDC31}" type="sibTrans" cxnId="{7C8F94FC-E265-4FD9-9C47-10A06087B7F7}">
      <dgm:prSet/>
      <dgm:spPr/>
      <dgm:t>
        <a:bodyPr/>
        <a:lstStyle/>
        <a:p>
          <a:endParaRPr lang="en-US"/>
        </a:p>
      </dgm:t>
    </dgm:pt>
    <dgm:pt modelId="{1C56DFD9-E123-4B21-B336-121368B2EAB7}">
      <dgm:prSet/>
      <dgm:spPr/>
      <dgm:t>
        <a:bodyPr/>
        <a:lstStyle/>
        <a:p>
          <a:r>
            <a:rPr lang="en-US"/>
            <a:t>For a rescue swimmer, this powerful of an eddy can be problematic and the rescue swimmer can find the eddy unfriendly. </a:t>
          </a:r>
        </a:p>
      </dgm:t>
    </dgm:pt>
    <dgm:pt modelId="{142C120F-7277-4452-8368-943A1A4ECA56}" type="parTrans" cxnId="{1EC50A8D-F4E8-4183-8966-E4138C71E278}">
      <dgm:prSet/>
      <dgm:spPr/>
      <dgm:t>
        <a:bodyPr/>
        <a:lstStyle/>
        <a:p>
          <a:endParaRPr lang="en-US"/>
        </a:p>
      </dgm:t>
    </dgm:pt>
    <dgm:pt modelId="{D383143E-49D2-4D35-9A75-89F16B07EEC9}" type="sibTrans" cxnId="{1EC50A8D-F4E8-4183-8966-E4138C71E278}">
      <dgm:prSet/>
      <dgm:spPr/>
      <dgm:t>
        <a:bodyPr/>
        <a:lstStyle/>
        <a:p>
          <a:endParaRPr lang="en-US"/>
        </a:p>
      </dgm:t>
    </dgm:pt>
    <dgm:pt modelId="{F44DCCAD-53E7-4C9F-94F8-FA84EC2C26C0}" type="pres">
      <dgm:prSet presAssocID="{3786753A-0C82-4852-AE1B-940DA29F4395}" presName="root" presStyleCnt="0">
        <dgm:presLayoutVars>
          <dgm:dir/>
          <dgm:resizeHandles val="exact"/>
        </dgm:presLayoutVars>
      </dgm:prSet>
      <dgm:spPr/>
    </dgm:pt>
    <dgm:pt modelId="{42BFB845-0F6E-4A5F-8876-F6FF7CD9DC31}" type="pres">
      <dgm:prSet presAssocID="{C05E1439-B06B-4C2F-B476-BAD40B6CAC5D}" presName="compNode" presStyleCnt="0"/>
      <dgm:spPr/>
    </dgm:pt>
    <dgm:pt modelId="{FD16FE26-5FFD-4961-9ADC-2908BB1EE07A}" type="pres">
      <dgm:prSet presAssocID="{C05E1439-B06B-4C2F-B476-BAD40B6CAC5D}" presName="bgRect" presStyleLbl="bgShp" presStyleIdx="0" presStyleCnt="2"/>
      <dgm:spPr/>
    </dgm:pt>
    <dgm:pt modelId="{4CD3CFDF-FAA1-4C0F-B3A6-F11FBB141759}" type="pres">
      <dgm:prSet presAssocID="{C05E1439-B06B-4C2F-B476-BAD40B6CAC5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et"/>
        </a:ext>
      </dgm:extLst>
    </dgm:pt>
    <dgm:pt modelId="{82962DA2-4A18-4A9E-A831-D34BBAC1B87B}" type="pres">
      <dgm:prSet presAssocID="{C05E1439-B06B-4C2F-B476-BAD40B6CAC5D}" presName="spaceRect" presStyleCnt="0"/>
      <dgm:spPr/>
    </dgm:pt>
    <dgm:pt modelId="{6FD573F8-5523-4721-953A-43128F8C9B62}" type="pres">
      <dgm:prSet presAssocID="{C05E1439-B06B-4C2F-B476-BAD40B6CAC5D}" presName="parTx" presStyleLbl="revTx" presStyleIdx="0" presStyleCnt="2">
        <dgm:presLayoutVars>
          <dgm:chMax val="0"/>
          <dgm:chPref val="0"/>
        </dgm:presLayoutVars>
      </dgm:prSet>
      <dgm:spPr/>
    </dgm:pt>
    <dgm:pt modelId="{2296AAB3-7D16-4854-85B6-891FBFE6C0E9}" type="pres">
      <dgm:prSet presAssocID="{6C55D552-4A5C-47DC-9BA0-8FCB069EDC31}" presName="sibTrans" presStyleCnt="0"/>
      <dgm:spPr/>
    </dgm:pt>
    <dgm:pt modelId="{75453278-1F3F-4004-9149-A63C251275F7}" type="pres">
      <dgm:prSet presAssocID="{1C56DFD9-E123-4B21-B336-121368B2EAB7}" presName="compNode" presStyleCnt="0"/>
      <dgm:spPr/>
    </dgm:pt>
    <dgm:pt modelId="{A4BCB95D-6954-4271-B3F0-0F0C01A1E471}" type="pres">
      <dgm:prSet presAssocID="{1C56DFD9-E123-4B21-B336-121368B2EAB7}" presName="bgRect" presStyleLbl="bgShp" presStyleIdx="1" presStyleCnt="2"/>
      <dgm:spPr/>
    </dgm:pt>
    <dgm:pt modelId="{4CE21038-D3C3-4CD7-9388-99728F0C67C6}" type="pres">
      <dgm:prSet presAssocID="{1C56DFD9-E123-4B21-B336-121368B2EAB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wim"/>
        </a:ext>
      </dgm:extLst>
    </dgm:pt>
    <dgm:pt modelId="{25828CE1-9F41-4C5C-998F-4B975C597F1E}" type="pres">
      <dgm:prSet presAssocID="{1C56DFD9-E123-4B21-B336-121368B2EAB7}" presName="spaceRect" presStyleCnt="0"/>
      <dgm:spPr/>
    </dgm:pt>
    <dgm:pt modelId="{65F6E65E-A6BB-4360-A95B-176C755B5748}" type="pres">
      <dgm:prSet presAssocID="{1C56DFD9-E123-4B21-B336-121368B2EAB7}" presName="parTx" presStyleLbl="revTx" presStyleIdx="1" presStyleCnt="2">
        <dgm:presLayoutVars>
          <dgm:chMax val="0"/>
          <dgm:chPref val="0"/>
        </dgm:presLayoutVars>
      </dgm:prSet>
      <dgm:spPr/>
    </dgm:pt>
  </dgm:ptLst>
  <dgm:cxnLst>
    <dgm:cxn modelId="{A0780B10-0B9A-4FD4-9E2F-BAFD27574C5B}" type="presOf" srcId="{1C56DFD9-E123-4B21-B336-121368B2EAB7}" destId="{65F6E65E-A6BB-4360-A95B-176C755B5748}" srcOrd="0" destOrd="0" presId="urn:microsoft.com/office/officeart/2018/2/layout/IconVerticalSolidList"/>
    <dgm:cxn modelId="{CF806D84-E9B8-4547-AE8D-129D044C5A0C}" type="presOf" srcId="{3786753A-0C82-4852-AE1B-940DA29F4395}" destId="{F44DCCAD-53E7-4C9F-94F8-FA84EC2C26C0}" srcOrd="0" destOrd="0" presId="urn:microsoft.com/office/officeart/2018/2/layout/IconVerticalSolidList"/>
    <dgm:cxn modelId="{1EC50A8D-F4E8-4183-8966-E4138C71E278}" srcId="{3786753A-0C82-4852-AE1B-940DA29F4395}" destId="{1C56DFD9-E123-4B21-B336-121368B2EAB7}" srcOrd="1" destOrd="0" parTransId="{142C120F-7277-4452-8368-943A1A4ECA56}" sibTransId="{D383143E-49D2-4D35-9A75-89F16B07EEC9}"/>
    <dgm:cxn modelId="{1AB28AE6-A6ED-4907-9450-A1C4AEC1CDE0}" type="presOf" srcId="{C05E1439-B06B-4C2F-B476-BAD40B6CAC5D}" destId="{6FD573F8-5523-4721-953A-43128F8C9B62}" srcOrd="0" destOrd="0" presId="urn:microsoft.com/office/officeart/2018/2/layout/IconVerticalSolidList"/>
    <dgm:cxn modelId="{7C8F94FC-E265-4FD9-9C47-10A06087B7F7}" srcId="{3786753A-0C82-4852-AE1B-940DA29F4395}" destId="{C05E1439-B06B-4C2F-B476-BAD40B6CAC5D}" srcOrd="0" destOrd="0" parTransId="{EC6C556F-032C-4F7B-AEAE-7EA113CDC091}" sibTransId="{6C55D552-4A5C-47DC-9BA0-8FCB069EDC31}"/>
    <dgm:cxn modelId="{ADD108FD-8585-40D6-B523-50FA1FC2B8E9}" type="presParOf" srcId="{F44DCCAD-53E7-4C9F-94F8-FA84EC2C26C0}" destId="{42BFB845-0F6E-4A5F-8876-F6FF7CD9DC31}" srcOrd="0" destOrd="0" presId="urn:microsoft.com/office/officeart/2018/2/layout/IconVerticalSolidList"/>
    <dgm:cxn modelId="{14575545-7D26-4070-8E09-F45D08CA58DF}" type="presParOf" srcId="{42BFB845-0F6E-4A5F-8876-F6FF7CD9DC31}" destId="{FD16FE26-5FFD-4961-9ADC-2908BB1EE07A}" srcOrd="0" destOrd="0" presId="urn:microsoft.com/office/officeart/2018/2/layout/IconVerticalSolidList"/>
    <dgm:cxn modelId="{E0CFEBE7-F8A0-4EE7-AE61-AD93D0F528AE}" type="presParOf" srcId="{42BFB845-0F6E-4A5F-8876-F6FF7CD9DC31}" destId="{4CD3CFDF-FAA1-4C0F-B3A6-F11FBB141759}" srcOrd="1" destOrd="0" presId="urn:microsoft.com/office/officeart/2018/2/layout/IconVerticalSolidList"/>
    <dgm:cxn modelId="{13BD7761-1CA0-40CA-854E-8393EF3BE35A}" type="presParOf" srcId="{42BFB845-0F6E-4A5F-8876-F6FF7CD9DC31}" destId="{82962DA2-4A18-4A9E-A831-D34BBAC1B87B}" srcOrd="2" destOrd="0" presId="urn:microsoft.com/office/officeart/2018/2/layout/IconVerticalSolidList"/>
    <dgm:cxn modelId="{1BE74471-5240-46BB-A4B2-2FA56D01204A}" type="presParOf" srcId="{42BFB845-0F6E-4A5F-8876-F6FF7CD9DC31}" destId="{6FD573F8-5523-4721-953A-43128F8C9B62}" srcOrd="3" destOrd="0" presId="urn:microsoft.com/office/officeart/2018/2/layout/IconVerticalSolidList"/>
    <dgm:cxn modelId="{B5DD8137-E38F-4AFA-B50D-C0ED80017A25}" type="presParOf" srcId="{F44DCCAD-53E7-4C9F-94F8-FA84EC2C26C0}" destId="{2296AAB3-7D16-4854-85B6-891FBFE6C0E9}" srcOrd="1" destOrd="0" presId="urn:microsoft.com/office/officeart/2018/2/layout/IconVerticalSolidList"/>
    <dgm:cxn modelId="{285F1A50-8C39-449B-95C9-821234070402}" type="presParOf" srcId="{F44DCCAD-53E7-4C9F-94F8-FA84EC2C26C0}" destId="{75453278-1F3F-4004-9149-A63C251275F7}" srcOrd="2" destOrd="0" presId="urn:microsoft.com/office/officeart/2018/2/layout/IconVerticalSolidList"/>
    <dgm:cxn modelId="{16FA0ABC-6D25-48D7-AD2C-6EE88FB67295}" type="presParOf" srcId="{75453278-1F3F-4004-9149-A63C251275F7}" destId="{A4BCB95D-6954-4271-B3F0-0F0C01A1E471}" srcOrd="0" destOrd="0" presId="urn:microsoft.com/office/officeart/2018/2/layout/IconVerticalSolidList"/>
    <dgm:cxn modelId="{8B0D1159-13AF-4290-9667-4481042CDCD9}" type="presParOf" srcId="{75453278-1F3F-4004-9149-A63C251275F7}" destId="{4CE21038-D3C3-4CD7-9388-99728F0C67C6}" srcOrd="1" destOrd="0" presId="urn:microsoft.com/office/officeart/2018/2/layout/IconVerticalSolidList"/>
    <dgm:cxn modelId="{D515FF8A-EA9C-4D77-A0C0-A72ABF24A5F7}" type="presParOf" srcId="{75453278-1F3F-4004-9149-A63C251275F7}" destId="{25828CE1-9F41-4C5C-998F-4B975C597F1E}" srcOrd="2" destOrd="0" presId="urn:microsoft.com/office/officeart/2018/2/layout/IconVerticalSolidList"/>
    <dgm:cxn modelId="{78F02987-CC7F-43DE-B60E-2D99F5D5F3AC}" type="presParOf" srcId="{75453278-1F3F-4004-9149-A63C251275F7}" destId="{65F6E65E-A6BB-4360-A95B-176C755B57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A05F46-6F06-4B8E-8FF5-0D12A0F8FC5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4EFF502-8232-46AF-AB00-CE68AA7FD27B}">
      <dgm:prSet/>
      <dgm:spPr/>
      <dgm:t>
        <a:bodyPr/>
        <a:lstStyle/>
        <a:p>
          <a:r>
            <a:rPr lang="en-US"/>
            <a:t>River Right and River Left </a:t>
          </a:r>
        </a:p>
      </dgm:t>
    </dgm:pt>
    <dgm:pt modelId="{293723D2-DAB1-48C0-A0C1-E3BDDD43543D}" type="parTrans" cxnId="{6F5F7E26-DC71-4110-8089-06BE223F3050}">
      <dgm:prSet/>
      <dgm:spPr/>
      <dgm:t>
        <a:bodyPr/>
        <a:lstStyle/>
        <a:p>
          <a:endParaRPr lang="en-US"/>
        </a:p>
      </dgm:t>
    </dgm:pt>
    <dgm:pt modelId="{AF31D7A0-93FF-4095-B5F6-DAB03C170769}" type="sibTrans" cxnId="{6F5F7E26-DC71-4110-8089-06BE223F3050}">
      <dgm:prSet/>
      <dgm:spPr/>
      <dgm:t>
        <a:bodyPr/>
        <a:lstStyle/>
        <a:p>
          <a:endParaRPr lang="en-US"/>
        </a:p>
      </dgm:t>
    </dgm:pt>
    <dgm:pt modelId="{9AFBB45B-0B74-444F-B26B-2E3E0FBC7610}">
      <dgm:prSet/>
      <dgm:spPr/>
      <dgm:t>
        <a:bodyPr/>
        <a:lstStyle/>
        <a:p>
          <a:r>
            <a:rPr lang="en-US"/>
            <a:t>Primary Current</a:t>
          </a:r>
        </a:p>
      </dgm:t>
    </dgm:pt>
    <dgm:pt modelId="{247CBB04-B492-4FBA-8E1E-5ECC8676DFD0}" type="parTrans" cxnId="{EB470120-0600-49E9-B522-5E986AA9CD3C}">
      <dgm:prSet/>
      <dgm:spPr/>
      <dgm:t>
        <a:bodyPr/>
        <a:lstStyle/>
        <a:p>
          <a:endParaRPr lang="en-US"/>
        </a:p>
      </dgm:t>
    </dgm:pt>
    <dgm:pt modelId="{3A30681F-B149-40E1-916B-23AEA8BF8DBB}" type="sibTrans" cxnId="{EB470120-0600-49E9-B522-5E986AA9CD3C}">
      <dgm:prSet/>
      <dgm:spPr/>
      <dgm:t>
        <a:bodyPr/>
        <a:lstStyle/>
        <a:p>
          <a:endParaRPr lang="en-US"/>
        </a:p>
      </dgm:t>
    </dgm:pt>
    <dgm:pt modelId="{4B47763F-EB44-4FF3-914A-486119F170FF}" type="pres">
      <dgm:prSet presAssocID="{69A05F46-6F06-4B8E-8FF5-0D12A0F8FC52}" presName="linear" presStyleCnt="0">
        <dgm:presLayoutVars>
          <dgm:animLvl val="lvl"/>
          <dgm:resizeHandles val="exact"/>
        </dgm:presLayoutVars>
      </dgm:prSet>
      <dgm:spPr/>
    </dgm:pt>
    <dgm:pt modelId="{95EF79F6-622C-4A3A-8F80-B2467B7052FC}" type="pres">
      <dgm:prSet presAssocID="{64EFF502-8232-46AF-AB00-CE68AA7FD27B}" presName="parentText" presStyleLbl="node1" presStyleIdx="0" presStyleCnt="2">
        <dgm:presLayoutVars>
          <dgm:chMax val="0"/>
          <dgm:bulletEnabled val="1"/>
        </dgm:presLayoutVars>
      </dgm:prSet>
      <dgm:spPr/>
    </dgm:pt>
    <dgm:pt modelId="{1E6B2BA3-2FFF-4932-B52F-54B6E5A572A7}" type="pres">
      <dgm:prSet presAssocID="{AF31D7A0-93FF-4095-B5F6-DAB03C170769}" presName="spacer" presStyleCnt="0"/>
      <dgm:spPr/>
    </dgm:pt>
    <dgm:pt modelId="{BBB9534E-0719-4CF6-A069-D903999FD64E}" type="pres">
      <dgm:prSet presAssocID="{9AFBB45B-0B74-444F-B26B-2E3E0FBC7610}" presName="parentText" presStyleLbl="node1" presStyleIdx="1" presStyleCnt="2">
        <dgm:presLayoutVars>
          <dgm:chMax val="0"/>
          <dgm:bulletEnabled val="1"/>
        </dgm:presLayoutVars>
      </dgm:prSet>
      <dgm:spPr/>
    </dgm:pt>
  </dgm:ptLst>
  <dgm:cxnLst>
    <dgm:cxn modelId="{EB470120-0600-49E9-B522-5E986AA9CD3C}" srcId="{69A05F46-6F06-4B8E-8FF5-0D12A0F8FC52}" destId="{9AFBB45B-0B74-444F-B26B-2E3E0FBC7610}" srcOrd="1" destOrd="0" parTransId="{247CBB04-B492-4FBA-8E1E-5ECC8676DFD0}" sibTransId="{3A30681F-B149-40E1-916B-23AEA8BF8DBB}"/>
    <dgm:cxn modelId="{6F5F7E26-DC71-4110-8089-06BE223F3050}" srcId="{69A05F46-6F06-4B8E-8FF5-0D12A0F8FC52}" destId="{64EFF502-8232-46AF-AB00-CE68AA7FD27B}" srcOrd="0" destOrd="0" parTransId="{293723D2-DAB1-48C0-A0C1-E3BDDD43543D}" sibTransId="{AF31D7A0-93FF-4095-B5F6-DAB03C170769}"/>
    <dgm:cxn modelId="{FA3B4975-963F-467F-AB6F-5A64EF28857B}" type="presOf" srcId="{64EFF502-8232-46AF-AB00-CE68AA7FD27B}" destId="{95EF79F6-622C-4A3A-8F80-B2467B7052FC}" srcOrd="0" destOrd="0" presId="urn:microsoft.com/office/officeart/2005/8/layout/vList2"/>
    <dgm:cxn modelId="{611AF9CD-64BF-4458-AE01-64AD2EE2A9D5}" type="presOf" srcId="{9AFBB45B-0B74-444F-B26B-2E3E0FBC7610}" destId="{BBB9534E-0719-4CF6-A069-D903999FD64E}" srcOrd="0" destOrd="0" presId="urn:microsoft.com/office/officeart/2005/8/layout/vList2"/>
    <dgm:cxn modelId="{2E7B22CF-55E6-43B2-A51D-EC71D5CDF665}" type="presOf" srcId="{69A05F46-6F06-4B8E-8FF5-0D12A0F8FC52}" destId="{4B47763F-EB44-4FF3-914A-486119F170FF}" srcOrd="0" destOrd="0" presId="urn:microsoft.com/office/officeart/2005/8/layout/vList2"/>
    <dgm:cxn modelId="{CB6EA053-EF9B-4383-B863-5E6BA0BC3300}" type="presParOf" srcId="{4B47763F-EB44-4FF3-914A-486119F170FF}" destId="{95EF79F6-622C-4A3A-8F80-B2467B7052FC}" srcOrd="0" destOrd="0" presId="urn:microsoft.com/office/officeart/2005/8/layout/vList2"/>
    <dgm:cxn modelId="{5CA7131D-6233-466C-95CB-8E3C874A52B5}" type="presParOf" srcId="{4B47763F-EB44-4FF3-914A-486119F170FF}" destId="{1E6B2BA3-2FFF-4932-B52F-54B6E5A572A7}" srcOrd="1" destOrd="0" presId="urn:microsoft.com/office/officeart/2005/8/layout/vList2"/>
    <dgm:cxn modelId="{09C621D4-27D9-485E-89DB-BFB8715DD1FF}" type="presParOf" srcId="{4B47763F-EB44-4FF3-914A-486119F170FF}" destId="{BBB9534E-0719-4CF6-A069-D903999FD64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BEB1E44-193C-4C3A-A85F-9EAA8B6D646A}"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0BCE2BAF-83E9-4916-A814-89E46704AFE2}">
      <dgm:prSet/>
      <dgm:spPr/>
      <dgm:t>
        <a:bodyPr/>
        <a:lstStyle/>
        <a:p>
          <a:r>
            <a:rPr lang="en-US"/>
            <a:t>The third part of an eddy is where the water in the main current enters the void behind the rock so far downstream </a:t>
          </a:r>
        </a:p>
      </dgm:t>
    </dgm:pt>
    <dgm:pt modelId="{E15919E8-3420-4077-80FC-26919E6B1BAA}" type="parTrans" cxnId="{2957C3A7-CF9F-400D-808D-34B58FE0109D}">
      <dgm:prSet/>
      <dgm:spPr/>
      <dgm:t>
        <a:bodyPr/>
        <a:lstStyle/>
        <a:p>
          <a:endParaRPr lang="en-US"/>
        </a:p>
      </dgm:t>
    </dgm:pt>
    <dgm:pt modelId="{80FFE71D-F98A-4161-BFFE-2D6B45F9F6C8}" type="sibTrans" cxnId="{2957C3A7-CF9F-400D-808D-34B58FE0109D}">
      <dgm:prSet/>
      <dgm:spPr/>
      <dgm:t>
        <a:bodyPr/>
        <a:lstStyle/>
        <a:p>
          <a:endParaRPr lang="en-US"/>
        </a:p>
      </dgm:t>
    </dgm:pt>
    <dgm:pt modelId="{0B52765C-624F-4095-81FA-DA920A457B5C}">
      <dgm:prSet/>
      <dgm:spPr/>
      <dgm:t>
        <a:bodyPr/>
        <a:lstStyle/>
        <a:p>
          <a:r>
            <a:rPr lang="en-US"/>
            <a:t>It continues downstream but at a slower rate then the main.</a:t>
          </a:r>
        </a:p>
      </dgm:t>
    </dgm:pt>
    <dgm:pt modelId="{D37752F4-56F3-4514-8E97-527489B86E4A}" type="parTrans" cxnId="{B36A5446-4F2D-4483-916F-53473BF20D75}">
      <dgm:prSet/>
      <dgm:spPr/>
      <dgm:t>
        <a:bodyPr/>
        <a:lstStyle/>
        <a:p>
          <a:endParaRPr lang="en-US"/>
        </a:p>
      </dgm:t>
    </dgm:pt>
    <dgm:pt modelId="{6EE7607B-630E-4EF5-B122-78DEBA0DFE00}" type="sibTrans" cxnId="{B36A5446-4F2D-4483-916F-53473BF20D75}">
      <dgm:prSet/>
      <dgm:spPr/>
      <dgm:t>
        <a:bodyPr/>
        <a:lstStyle/>
        <a:p>
          <a:endParaRPr lang="en-US"/>
        </a:p>
      </dgm:t>
    </dgm:pt>
    <dgm:pt modelId="{ACACFD9E-D4C9-45CE-8904-5E302937CA6A}" type="pres">
      <dgm:prSet presAssocID="{1BEB1E44-193C-4C3A-A85F-9EAA8B6D646A}" presName="Name0" presStyleCnt="0">
        <dgm:presLayoutVars>
          <dgm:dir/>
          <dgm:animLvl val="lvl"/>
          <dgm:resizeHandles val="exact"/>
        </dgm:presLayoutVars>
      </dgm:prSet>
      <dgm:spPr/>
    </dgm:pt>
    <dgm:pt modelId="{D4A17579-419C-45F4-97DB-10DF2C9E5DDB}" type="pres">
      <dgm:prSet presAssocID="{0B52765C-624F-4095-81FA-DA920A457B5C}" presName="boxAndChildren" presStyleCnt="0"/>
      <dgm:spPr/>
    </dgm:pt>
    <dgm:pt modelId="{DBDED56C-9A10-4F59-B7FE-4135AECEACAB}" type="pres">
      <dgm:prSet presAssocID="{0B52765C-624F-4095-81FA-DA920A457B5C}" presName="parentTextBox" presStyleLbl="node1" presStyleIdx="0" presStyleCnt="2"/>
      <dgm:spPr/>
    </dgm:pt>
    <dgm:pt modelId="{7752CD8D-F5B4-465B-A9F5-C36D30576DFE}" type="pres">
      <dgm:prSet presAssocID="{80FFE71D-F98A-4161-BFFE-2D6B45F9F6C8}" presName="sp" presStyleCnt="0"/>
      <dgm:spPr/>
    </dgm:pt>
    <dgm:pt modelId="{0DFE0CE2-0F82-432F-99F1-B8CADCA96883}" type="pres">
      <dgm:prSet presAssocID="{0BCE2BAF-83E9-4916-A814-89E46704AFE2}" presName="arrowAndChildren" presStyleCnt="0"/>
      <dgm:spPr/>
    </dgm:pt>
    <dgm:pt modelId="{B8F31EB5-1182-4C87-BFC0-B0A5887345F6}" type="pres">
      <dgm:prSet presAssocID="{0BCE2BAF-83E9-4916-A814-89E46704AFE2}" presName="parentTextArrow" presStyleLbl="node1" presStyleIdx="1" presStyleCnt="2"/>
      <dgm:spPr/>
    </dgm:pt>
  </dgm:ptLst>
  <dgm:cxnLst>
    <dgm:cxn modelId="{B36A5446-4F2D-4483-916F-53473BF20D75}" srcId="{1BEB1E44-193C-4C3A-A85F-9EAA8B6D646A}" destId="{0B52765C-624F-4095-81FA-DA920A457B5C}" srcOrd="1" destOrd="0" parTransId="{D37752F4-56F3-4514-8E97-527489B86E4A}" sibTransId="{6EE7607B-630E-4EF5-B122-78DEBA0DFE00}"/>
    <dgm:cxn modelId="{D54D4C6D-3FC9-4AA6-8A7E-C0DC010364D2}" type="presOf" srcId="{0B52765C-624F-4095-81FA-DA920A457B5C}" destId="{DBDED56C-9A10-4F59-B7FE-4135AECEACAB}" srcOrd="0" destOrd="0" presId="urn:microsoft.com/office/officeart/2005/8/layout/process4"/>
    <dgm:cxn modelId="{2957C3A7-CF9F-400D-808D-34B58FE0109D}" srcId="{1BEB1E44-193C-4C3A-A85F-9EAA8B6D646A}" destId="{0BCE2BAF-83E9-4916-A814-89E46704AFE2}" srcOrd="0" destOrd="0" parTransId="{E15919E8-3420-4077-80FC-26919E6B1BAA}" sibTransId="{80FFE71D-F98A-4161-BFFE-2D6B45F9F6C8}"/>
    <dgm:cxn modelId="{A5711EB2-E27E-4797-9E9C-4726A66B72F6}" type="presOf" srcId="{1BEB1E44-193C-4C3A-A85F-9EAA8B6D646A}" destId="{ACACFD9E-D4C9-45CE-8904-5E302937CA6A}" srcOrd="0" destOrd="0" presId="urn:microsoft.com/office/officeart/2005/8/layout/process4"/>
    <dgm:cxn modelId="{8464D5E3-C3B7-41BE-8D28-580B0D8092AB}" type="presOf" srcId="{0BCE2BAF-83E9-4916-A814-89E46704AFE2}" destId="{B8F31EB5-1182-4C87-BFC0-B0A5887345F6}" srcOrd="0" destOrd="0" presId="urn:microsoft.com/office/officeart/2005/8/layout/process4"/>
    <dgm:cxn modelId="{8D5A355B-B63E-4C29-9EB0-81190DBCDC11}" type="presParOf" srcId="{ACACFD9E-D4C9-45CE-8904-5E302937CA6A}" destId="{D4A17579-419C-45F4-97DB-10DF2C9E5DDB}" srcOrd="0" destOrd="0" presId="urn:microsoft.com/office/officeart/2005/8/layout/process4"/>
    <dgm:cxn modelId="{1D095AA5-4F04-41C0-91A2-BDC8178ED7B3}" type="presParOf" srcId="{D4A17579-419C-45F4-97DB-10DF2C9E5DDB}" destId="{DBDED56C-9A10-4F59-B7FE-4135AECEACAB}" srcOrd="0" destOrd="0" presId="urn:microsoft.com/office/officeart/2005/8/layout/process4"/>
    <dgm:cxn modelId="{E3F3F629-40FF-49F8-AB36-2D3F991B3784}" type="presParOf" srcId="{ACACFD9E-D4C9-45CE-8904-5E302937CA6A}" destId="{7752CD8D-F5B4-465B-A9F5-C36D30576DFE}" srcOrd="1" destOrd="0" presId="urn:microsoft.com/office/officeart/2005/8/layout/process4"/>
    <dgm:cxn modelId="{5E5B491E-2C40-4E7B-8FB4-207AB0732A82}" type="presParOf" srcId="{ACACFD9E-D4C9-45CE-8904-5E302937CA6A}" destId="{0DFE0CE2-0F82-432F-99F1-B8CADCA96883}" srcOrd="2" destOrd="0" presId="urn:microsoft.com/office/officeart/2005/8/layout/process4"/>
    <dgm:cxn modelId="{3D5ED5B8-F112-436F-98FD-F43A812E45D1}" type="presParOf" srcId="{0DFE0CE2-0F82-432F-99F1-B8CADCA96883}" destId="{B8F31EB5-1182-4C87-BFC0-B0A5887345F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982CCAB-23F8-41E5-91CE-EA373F10C50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EB2C23-AA9F-48F8-BFF6-FFA0794A1708}">
      <dgm:prSet/>
      <dgm:spPr/>
      <dgm:t>
        <a:bodyPr/>
        <a:lstStyle/>
        <a:p>
          <a:r>
            <a:rPr lang="en-US"/>
            <a:t>Many beginning rescue swimmers will prefer entering an eddy in this area because there is no current differential and there is less risk of having to cross the eddy line. </a:t>
          </a:r>
        </a:p>
      </dgm:t>
    </dgm:pt>
    <dgm:pt modelId="{7A1FA7F6-E4D6-45CF-ACC8-514D6776D43C}" type="parTrans" cxnId="{B5DA6B84-F7D1-41C6-88B0-CB32DAE0800A}">
      <dgm:prSet/>
      <dgm:spPr/>
      <dgm:t>
        <a:bodyPr/>
        <a:lstStyle/>
        <a:p>
          <a:endParaRPr lang="en-US"/>
        </a:p>
      </dgm:t>
    </dgm:pt>
    <dgm:pt modelId="{9ED7FDAF-EDF1-4B0C-BFD1-233F220AEE2A}" type="sibTrans" cxnId="{B5DA6B84-F7D1-41C6-88B0-CB32DAE0800A}">
      <dgm:prSet/>
      <dgm:spPr/>
      <dgm:t>
        <a:bodyPr/>
        <a:lstStyle/>
        <a:p>
          <a:endParaRPr lang="en-US"/>
        </a:p>
      </dgm:t>
    </dgm:pt>
    <dgm:pt modelId="{EA00A59F-2E79-4967-B0AF-6653C22289D0}">
      <dgm:prSet/>
      <dgm:spPr/>
      <dgm:t>
        <a:bodyPr/>
        <a:lstStyle/>
        <a:p>
          <a:r>
            <a:rPr lang="en-US"/>
            <a:t>This is okay but remember to swim upstream into the eddy. </a:t>
          </a:r>
        </a:p>
      </dgm:t>
    </dgm:pt>
    <dgm:pt modelId="{EC24C122-94CF-4FE6-A70C-F0FC2D4B5878}" type="parTrans" cxnId="{76AACE05-73D4-43CB-931F-FE8116415383}">
      <dgm:prSet/>
      <dgm:spPr/>
      <dgm:t>
        <a:bodyPr/>
        <a:lstStyle/>
        <a:p>
          <a:endParaRPr lang="en-US"/>
        </a:p>
      </dgm:t>
    </dgm:pt>
    <dgm:pt modelId="{71C13DCA-FF3E-4AFF-9EB7-15F33F9BCBFE}" type="sibTrans" cxnId="{76AACE05-73D4-43CB-931F-FE8116415383}">
      <dgm:prSet/>
      <dgm:spPr/>
      <dgm:t>
        <a:bodyPr/>
        <a:lstStyle/>
        <a:p>
          <a:endParaRPr lang="en-US"/>
        </a:p>
      </dgm:t>
    </dgm:pt>
    <dgm:pt modelId="{E0FEE9B5-0EA0-4965-96A1-1304A759A087}" type="pres">
      <dgm:prSet presAssocID="{1982CCAB-23F8-41E5-91CE-EA373F10C50A}" presName="root" presStyleCnt="0">
        <dgm:presLayoutVars>
          <dgm:dir/>
          <dgm:resizeHandles val="exact"/>
        </dgm:presLayoutVars>
      </dgm:prSet>
      <dgm:spPr/>
    </dgm:pt>
    <dgm:pt modelId="{9C974CA3-5A6B-4D9B-9F77-2BCBC58D141B}" type="pres">
      <dgm:prSet presAssocID="{B7EB2C23-AA9F-48F8-BFF6-FFA0794A1708}" presName="compNode" presStyleCnt="0"/>
      <dgm:spPr/>
    </dgm:pt>
    <dgm:pt modelId="{85EEE09B-0605-46CC-B5D5-BC0504568288}" type="pres">
      <dgm:prSet presAssocID="{B7EB2C23-AA9F-48F8-BFF6-FFA0794A1708}" presName="bgRect" presStyleLbl="bgShp" presStyleIdx="0" presStyleCnt="2"/>
      <dgm:spPr/>
    </dgm:pt>
    <dgm:pt modelId="{65A00727-B256-4664-80F1-E8951211B346}" type="pres">
      <dgm:prSet presAssocID="{B7EB2C23-AA9F-48F8-BFF6-FFA0794A170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wim"/>
        </a:ext>
      </dgm:extLst>
    </dgm:pt>
    <dgm:pt modelId="{9AF785FF-46BC-4C8D-876D-3CDE5D188F10}" type="pres">
      <dgm:prSet presAssocID="{B7EB2C23-AA9F-48F8-BFF6-FFA0794A1708}" presName="spaceRect" presStyleCnt="0"/>
      <dgm:spPr/>
    </dgm:pt>
    <dgm:pt modelId="{22D1F646-6F6D-4739-9916-88ABC5F47B14}" type="pres">
      <dgm:prSet presAssocID="{B7EB2C23-AA9F-48F8-BFF6-FFA0794A1708}" presName="parTx" presStyleLbl="revTx" presStyleIdx="0" presStyleCnt="2">
        <dgm:presLayoutVars>
          <dgm:chMax val="0"/>
          <dgm:chPref val="0"/>
        </dgm:presLayoutVars>
      </dgm:prSet>
      <dgm:spPr/>
    </dgm:pt>
    <dgm:pt modelId="{780E6B00-E460-405B-9BEF-BFA4B42D41F0}" type="pres">
      <dgm:prSet presAssocID="{9ED7FDAF-EDF1-4B0C-BFD1-233F220AEE2A}" presName="sibTrans" presStyleCnt="0"/>
      <dgm:spPr/>
    </dgm:pt>
    <dgm:pt modelId="{1D07C572-6EB8-40BF-A3B5-2AFBB78DD4A8}" type="pres">
      <dgm:prSet presAssocID="{EA00A59F-2E79-4967-B0AF-6653C22289D0}" presName="compNode" presStyleCnt="0"/>
      <dgm:spPr/>
    </dgm:pt>
    <dgm:pt modelId="{924FCA43-DA7C-407E-AE8B-F7821437BD0D}" type="pres">
      <dgm:prSet presAssocID="{EA00A59F-2E79-4967-B0AF-6653C22289D0}" presName="bgRect" presStyleLbl="bgShp" presStyleIdx="1" presStyleCnt="2"/>
      <dgm:spPr/>
    </dgm:pt>
    <dgm:pt modelId="{756B1404-C31F-4C01-9C72-F9C9CD94F5E6}" type="pres">
      <dgm:prSet presAssocID="{EA00A59F-2E79-4967-B0AF-6653C22289D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ve"/>
        </a:ext>
      </dgm:extLst>
    </dgm:pt>
    <dgm:pt modelId="{9479D262-15B7-4D04-B6F3-F9E6190E05A1}" type="pres">
      <dgm:prSet presAssocID="{EA00A59F-2E79-4967-B0AF-6653C22289D0}" presName="spaceRect" presStyleCnt="0"/>
      <dgm:spPr/>
    </dgm:pt>
    <dgm:pt modelId="{302E5619-2A4C-4E78-883F-592A5DD8676E}" type="pres">
      <dgm:prSet presAssocID="{EA00A59F-2E79-4967-B0AF-6653C22289D0}" presName="parTx" presStyleLbl="revTx" presStyleIdx="1" presStyleCnt="2">
        <dgm:presLayoutVars>
          <dgm:chMax val="0"/>
          <dgm:chPref val="0"/>
        </dgm:presLayoutVars>
      </dgm:prSet>
      <dgm:spPr/>
    </dgm:pt>
  </dgm:ptLst>
  <dgm:cxnLst>
    <dgm:cxn modelId="{76AACE05-73D4-43CB-931F-FE8116415383}" srcId="{1982CCAB-23F8-41E5-91CE-EA373F10C50A}" destId="{EA00A59F-2E79-4967-B0AF-6653C22289D0}" srcOrd="1" destOrd="0" parTransId="{EC24C122-94CF-4FE6-A70C-F0FC2D4B5878}" sibTransId="{71C13DCA-FF3E-4AFF-9EB7-15F33F9BCBFE}"/>
    <dgm:cxn modelId="{0DFD2170-A2CC-4837-AF9C-114DC04D78E5}" type="presOf" srcId="{B7EB2C23-AA9F-48F8-BFF6-FFA0794A1708}" destId="{22D1F646-6F6D-4739-9916-88ABC5F47B14}" srcOrd="0" destOrd="0" presId="urn:microsoft.com/office/officeart/2018/2/layout/IconVerticalSolidList"/>
    <dgm:cxn modelId="{40394782-7E66-452C-8B30-3EBBBB876493}" type="presOf" srcId="{EA00A59F-2E79-4967-B0AF-6653C22289D0}" destId="{302E5619-2A4C-4E78-883F-592A5DD8676E}" srcOrd="0" destOrd="0" presId="urn:microsoft.com/office/officeart/2018/2/layout/IconVerticalSolidList"/>
    <dgm:cxn modelId="{B5DA6B84-F7D1-41C6-88B0-CB32DAE0800A}" srcId="{1982CCAB-23F8-41E5-91CE-EA373F10C50A}" destId="{B7EB2C23-AA9F-48F8-BFF6-FFA0794A1708}" srcOrd="0" destOrd="0" parTransId="{7A1FA7F6-E4D6-45CF-ACC8-514D6776D43C}" sibTransId="{9ED7FDAF-EDF1-4B0C-BFD1-233F220AEE2A}"/>
    <dgm:cxn modelId="{B1C564B0-41BB-49F1-9CEF-8AA171E31635}" type="presOf" srcId="{1982CCAB-23F8-41E5-91CE-EA373F10C50A}" destId="{E0FEE9B5-0EA0-4965-96A1-1304A759A087}" srcOrd="0" destOrd="0" presId="urn:microsoft.com/office/officeart/2018/2/layout/IconVerticalSolidList"/>
    <dgm:cxn modelId="{BD1955F4-C6B7-44CC-8870-AD59486335E5}" type="presParOf" srcId="{E0FEE9B5-0EA0-4965-96A1-1304A759A087}" destId="{9C974CA3-5A6B-4D9B-9F77-2BCBC58D141B}" srcOrd="0" destOrd="0" presId="urn:microsoft.com/office/officeart/2018/2/layout/IconVerticalSolidList"/>
    <dgm:cxn modelId="{9BB1929A-06DB-4C52-B50F-0CCA38CC4CD9}" type="presParOf" srcId="{9C974CA3-5A6B-4D9B-9F77-2BCBC58D141B}" destId="{85EEE09B-0605-46CC-B5D5-BC0504568288}" srcOrd="0" destOrd="0" presId="urn:microsoft.com/office/officeart/2018/2/layout/IconVerticalSolidList"/>
    <dgm:cxn modelId="{3D80CC43-52C4-4C23-A59C-C71BDDC4C39E}" type="presParOf" srcId="{9C974CA3-5A6B-4D9B-9F77-2BCBC58D141B}" destId="{65A00727-B256-4664-80F1-E8951211B346}" srcOrd="1" destOrd="0" presId="urn:microsoft.com/office/officeart/2018/2/layout/IconVerticalSolidList"/>
    <dgm:cxn modelId="{5D4CF657-CACB-4ABE-8C64-87D411DE3459}" type="presParOf" srcId="{9C974CA3-5A6B-4D9B-9F77-2BCBC58D141B}" destId="{9AF785FF-46BC-4C8D-876D-3CDE5D188F10}" srcOrd="2" destOrd="0" presId="urn:microsoft.com/office/officeart/2018/2/layout/IconVerticalSolidList"/>
    <dgm:cxn modelId="{8A15C966-7CAF-4C0B-81B3-AF238459F4CF}" type="presParOf" srcId="{9C974CA3-5A6B-4D9B-9F77-2BCBC58D141B}" destId="{22D1F646-6F6D-4739-9916-88ABC5F47B14}" srcOrd="3" destOrd="0" presId="urn:microsoft.com/office/officeart/2018/2/layout/IconVerticalSolidList"/>
    <dgm:cxn modelId="{7112CD7F-E451-4D07-84B8-D6B373B3A537}" type="presParOf" srcId="{E0FEE9B5-0EA0-4965-96A1-1304A759A087}" destId="{780E6B00-E460-405B-9BEF-BFA4B42D41F0}" srcOrd="1" destOrd="0" presId="urn:microsoft.com/office/officeart/2018/2/layout/IconVerticalSolidList"/>
    <dgm:cxn modelId="{76956035-3057-4DEF-9707-E02340482CFA}" type="presParOf" srcId="{E0FEE9B5-0EA0-4965-96A1-1304A759A087}" destId="{1D07C572-6EB8-40BF-A3B5-2AFBB78DD4A8}" srcOrd="2" destOrd="0" presId="urn:microsoft.com/office/officeart/2018/2/layout/IconVerticalSolidList"/>
    <dgm:cxn modelId="{43BC29BC-1AAE-4F6D-B0AC-D9173323AFE1}" type="presParOf" srcId="{1D07C572-6EB8-40BF-A3B5-2AFBB78DD4A8}" destId="{924FCA43-DA7C-407E-AE8B-F7821437BD0D}" srcOrd="0" destOrd="0" presId="urn:microsoft.com/office/officeart/2018/2/layout/IconVerticalSolidList"/>
    <dgm:cxn modelId="{0FE1C376-02BC-4A85-BA43-2FBA218C0901}" type="presParOf" srcId="{1D07C572-6EB8-40BF-A3B5-2AFBB78DD4A8}" destId="{756B1404-C31F-4C01-9C72-F9C9CD94F5E6}" srcOrd="1" destOrd="0" presId="urn:microsoft.com/office/officeart/2018/2/layout/IconVerticalSolidList"/>
    <dgm:cxn modelId="{FD90AEAF-5BC3-44D3-B31D-77BFB145C546}" type="presParOf" srcId="{1D07C572-6EB8-40BF-A3B5-2AFBB78DD4A8}" destId="{9479D262-15B7-4D04-B6F3-F9E6190E05A1}" srcOrd="2" destOrd="0" presId="urn:microsoft.com/office/officeart/2018/2/layout/IconVerticalSolidList"/>
    <dgm:cxn modelId="{C9BAB6CB-3AF5-415A-8F21-B6C18E926063}" type="presParOf" srcId="{1D07C572-6EB8-40BF-A3B5-2AFBB78DD4A8}" destId="{302E5619-2A4C-4E78-883F-592A5DD867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8F0A274-92D5-4216-98B0-F1BF4F1C511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65D740C-172D-41F5-86B7-DA052ECFCE45}">
      <dgm:prSet/>
      <dgm:spPr/>
      <dgm:t>
        <a:bodyPr/>
        <a:lstStyle/>
        <a:p>
          <a:r>
            <a:rPr lang="en-US"/>
            <a:t>Further downstream, some of the water comes up to the surface and continues on downstream (3). </a:t>
          </a:r>
        </a:p>
      </dgm:t>
    </dgm:pt>
    <dgm:pt modelId="{1933F18D-0C17-4474-8A5E-2AC929FCBEAC}" type="parTrans" cxnId="{BD48E28F-4225-4DC2-BF1E-BAE354FF5FEA}">
      <dgm:prSet/>
      <dgm:spPr/>
      <dgm:t>
        <a:bodyPr/>
        <a:lstStyle/>
        <a:p>
          <a:endParaRPr lang="en-US"/>
        </a:p>
      </dgm:t>
    </dgm:pt>
    <dgm:pt modelId="{325E7D2F-3106-421C-991A-D51AA5D3D839}" type="sibTrans" cxnId="{BD48E28F-4225-4DC2-BF1E-BAE354FF5FEA}">
      <dgm:prSet/>
      <dgm:spPr/>
      <dgm:t>
        <a:bodyPr/>
        <a:lstStyle/>
        <a:p>
          <a:endParaRPr lang="en-US"/>
        </a:p>
      </dgm:t>
    </dgm:pt>
    <dgm:pt modelId="{7D511618-6410-4733-BD91-9D7577761E6D}">
      <dgm:prSet/>
      <dgm:spPr/>
      <dgm:t>
        <a:bodyPr/>
        <a:lstStyle/>
        <a:p>
          <a:r>
            <a:rPr lang="en-US"/>
            <a:t>This water travels at a slower rate than the general flow of the river and quickly picks up speed as it moves downriver. </a:t>
          </a:r>
        </a:p>
      </dgm:t>
    </dgm:pt>
    <dgm:pt modelId="{797D5B36-9C08-4EE8-B74F-4BAE196C4DCC}" type="parTrans" cxnId="{A9DA59A1-C2D8-42FA-98FA-5D9F66AB42DD}">
      <dgm:prSet/>
      <dgm:spPr/>
      <dgm:t>
        <a:bodyPr/>
        <a:lstStyle/>
        <a:p>
          <a:endParaRPr lang="en-US"/>
        </a:p>
      </dgm:t>
    </dgm:pt>
    <dgm:pt modelId="{D4C05A81-6494-4882-A51C-D81621C92B2A}" type="sibTrans" cxnId="{A9DA59A1-C2D8-42FA-98FA-5D9F66AB42DD}">
      <dgm:prSet/>
      <dgm:spPr/>
      <dgm:t>
        <a:bodyPr/>
        <a:lstStyle/>
        <a:p>
          <a:endParaRPr lang="en-US"/>
        </a:p>
      </dgm:t>
    </dgm:pt>
    <dgm:pt modelId="{76D63F75-60FF-4910-A271-BB442D9F6A80}" type="pres">
      <dgm:prSet presAssocID="{78F0A274-92D5-4216-98B0-F1BF4F1C511E}" presName="linear" presStyleCnt="0">
        <dgm:presLayoutVars>
          <dgm:animLvl val="lvl"/>
          <dgm:resizeHandles val="exact"/>
        </dgm:presLayoutVars>
      </dgm:prSet>
      <dgm:spPr/>
    </dgm:pt>
    <dgm:pt modelId="{DB2E67DD-8B7D-4265-8305-0996261BC011}" type="pres">
      <dgm:prSet presAssocID="{865D740C-172D-41F5-86B7-DA052ECFCE45}" presName="parentText" presStyleLbl="node1" presStyleIdx="0" presStyleCnt="2">
        <dgm:presLayoutVars>
          <dgm:chMax val="0"/>
          <dgm:bulletEnabled val="1"/>
        </dgm:presLayoutVars>
      </dgm:prSet>
      <dgm:spPr/>
    </dgm:pt>
    <dgm:pt modelId="{29740FD0-125D-457C-9683-0E5D6D5175F0}" type="pres">
      <dgm:prSet presAssocID="{325E7D2F-3106-421C-991A-D51AA5D3D839}" presName="spacer" presStyleCnt="0"/>
      <dgm:spPr/>
    </dgm:pt>
    <dgm:pt modelId="{CA472592-19D9-4C3B-8D25-27D36AA92027}" type="pres">
      <dgm:prSet presAssocID="{7D511618-6410-4733-BD91-9D7577761E6D}" presName="parentText" presStyleLbl="node1" presStyleIdx="1" presStyleCnt="2">
        <dgm:presLayoutVars>
          <dgm:chMax val="0"/>
          <dgm:bulletEnabled val="1"/>
        </dgm:presLayoutVars>
      </dgm:prSet>
      <dgm:spPr/>
    </dgm:pt>
  </dgm:ptLst>
  <dgm:cxnLst>
    <dgm:cxn modelId="{F719AE47-6843-46C7-9F6A-82163350D8BA}" type="presOf" srcId="{865D740C-172D-41F5-86B7-DA052ECFCE45}" destId="{DB2E67DD-8B7D-4265-8305-0996261BC011}" srcOrd="0" destOrd="0" presId="urn:microsoft.com/office/officeart/2005/8/layout/vList2"/>
    <dgm:cxn modelId="{BD48E28F-4225-4DC2-BF1E-BAE354FF5FEA}" srcId="{78F0A274-92D5-4216-98B0-F1BF4F1C511E}" destId="{865D740C-172D-41F5-86B7-DA052ECFCE45}" srcOrd="0" destOrd="0" parTransId="{1933F18D-0C17-4474-8A5E-2AC929FCBEAC}" sibTransId="{325E7D2F-3106-421C-991A-D51AA5D3D839}"/>
    <dgm:cxn modelId="{A9DA59A1-C2D8-42FA-98FA-5D9F66AB42DD}" srcId="{78F0A274-92D5-4216-98B0-F1BF4F1C511E}" destId="{7D511618-6410-4733-BD91-9D7577761E6D}" srcOrd="1" destOrd="0" parTransId="{797D5B36-9C08-4EE8-B74F-4BAE196C4DCC}" sibTransId="{D4C05A81-6494-4882-A51C-D81621C92B2A}"/>
    <dgm:cxn modelId="{3A8FB6B2-1447-4106-875B-A83FDE47A8F6}" type="presOf" srcId="{7D511618-6410-4733-BD91-9D7577761E6D}" destId="{CA472592-19D9-4C3B-8D25-27D36AA92027}" srcOrd="0" destOrd="0" presId="urn:microsoft.com/office/officeart/2005/8/layout/vList2"/>
    <dgm:cxn modelId="{C4AAB6FB-E012-49DF-AAC6-D5A7A7E113D0}" type="presOf" srcId="{78F0A274-92D5-4216-98B0-F1BF4F1C511E}" destId="{76D63F75-60FF-4910-A271-BB442D9F6A80}" srcOrd="0" destOrd="0" presId="urn:microsoft.com/office/officeart/2005/8/layout/vList2"/>
    <dgm:cxn modelId="{54489051-5887-49B8-A65C-277F51FFA745}" type="presParOf" srcId="{76D63F75-60FF-4910-A271-BB442D9F6A80}" destId="{DB2E67DD-8B7D-4265-8305-0996261BC011}" srcOrd="0" destOrd="0" presId="urn:microsoft.com/office/officeart/2005/8/layout/vList2"/>
    <dgm:cxn modelId="{C263DF03-99CB-41F5-9143-1F8BAC5EDBF3}" type="presParOf" srcId="{76D63F75-60FF-4910-A271-BB442D9F6A80}" destId="{29740FD0-125D-457C-9683-0E5D6D5175F0}" srcOrd="1" destOrd="0" presId="urn:microsoft.com/office/officeart/2005/8/layout/vList2"/>
    <dgm:cxn modelId="{B225C933-0935-43C4-B388-39A4921849F7}" type="presParOf" srcId="{76D63F75-60FF-4910-A271-BB442D9F6A80}" destId="{CA472592-19D9-4C3B-8D25-27D36AA9202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1CE82FF-3597-4DEC-ABBD-F054911B012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AC89DAA-27C5-4344-91F3-5207FD80E472}">
      <dgm:prSet/>
      <dgm:spPr/>
      <dgm:t>
        <a:bodyPr/>
        <a:lstStyle/>
        <a:p>
          <a:r>
            <a:rPr lang="en-US"/>
            <a:t>In between or at the interface of the upstream and downstream flow</a:t>
          </a:r>
        </a:p>
      </dgm:t>
    </dgm:pt>
    <dgm:pt modelId="{F17095C9-E3A4-49E2-8B9B-7807D5A56CCD}" type="parTrans" cxnId="{4AD83097-EDB2-4B19-A8E4-6E2F8ABD5C28}">
      <dgm:prSet/>
      <dgm:spPr/>
      <dgm:t>
        <a:bodyPr/>
        <a:lstStyle/>
        <a:p>
          <a:endParaRPr lang="en-US"/>
        </a:p>
      </dgm:t>
    </dgm:pt>
    <dgm:pt modelId="{801ADAE5-6A80-4CA7-BB49-FF46C0878943}" type="sibTrans" cxnId="{4AD83097-EDB2-4B19-A8E4-6E2F8ABD5C28}">
      <dgm:prSet/>
      <dgm:spPr/>
      <dgm:t>
        <a:bodyPr/>
        <a:lstStyle/>
        <a:p>
          <a:endParaRPr lang="en-US"/>
        </a:p>
      </dgm:t>
    </dgm:pt>
    <dgm:pt modelId="{0A527DC1-446E-4E9E-8A18-22FB64A043D1}">
      <dgm:prSet/>
      <dgm:spPr/>
      <dgm:t>
        <a:bodyPr/>
        <a:lstStyle/>
        <a:p>
          <a:r>
            <a:rPr lang="en-US"/>
            <a:t>The flow is neutral in that it is not really flowing downstream or upstream (2).</a:t>
          </a:r>
        </a:p>
      </dgm:t>
    </dgm:pt>
    <dgm:pt modelId="{D1CAFAE3-2C9E-42E3-A46D-535884588971}" type="parTrans" cxnId="{9524F128-7ADB-4BF4-9917-2A34FDEEB14B}">
      <dgm:prSet/>
      <dgm:spPr/>
      <dgm:t>
        <a:bodyPr/>
        <a:lstStyle/>
        <a:p>
          <a:endParaRPr lang="en-US"/>
        </a:p>
      </dgm:t>
    </dgm:pt>
    <dgm:pt modelId="{D12B045E-E60B-4DAB-80BE-C192AB452F62}" type="sibTrans" cxnId="{9524F128-7ADB-4BF4-9917-2A34FDEEB14B}">
      <dgm:prSet/>
      <dgm:spPr/>
      <dgm:t>
        <a:bodyPr/>
        <a:lstStyle/>
        <a:p>
          <a:endParaRPr lang="en-US"/>
        </a:p>
      </dgm:t>
    </dgm:pt>
    <dgm:pt modelId="{11EE0279-615E-4518-BCB9-823CD5253362}">
      <dgm:prSet/>
      <dgm:spPr/>
      <dgm:t>
        <a:bodyPr/>
        <a:lstStyle/>
        <a:p>
          <a:r>
            <a:rPr lang="en-US"/>
            <a:t>This neutral area is called the "boil." </a:t>
          </a:r>
        </a:p>
      </dgm:t>
    </dgm:pt>
    <dgm:pt modelId="{AF9BA697-FB90-4C2F-A228-200D70B6FE3A}" type="parTrans" cxnId="{A31D87AA-987B-4273-8818-2B2BB3711254}">
      <dgm:prSet/>
      <dgm:spPr/>
      <dgm:t>
        <a:bodyPr/>
        <a:lstStyle/>
        <a:p>
          <a:endParaRPr lang="en-US"/>
        </a:p>
      </dgm:t>
    </dgm:pt>
    <dgm:pt modelId="{9B79A5D8-C813-450E-9053-32CD1A7C9B67}" type="sibTrans" cxnId="{A31D87AA-987B-4273-8818-2B2BB3711254}">
      <dgm:prSet/>
      <dgm:spPr/>
      <dgm:t>
        <a:bodyPr/>
        <a:lstStyle/>
        <a:p>
          <a:endParaRPr lang="en-US"/>
        </a:p>
      </dgm:t>
    </dgm:pt>
    <dgm:pt modelId="{7C274052-D2E5-4025-BCC9-E235D5B19287}" type="pres">
      <dgm:prSet presAssocID="{61CE82FF-3597-4DEC-ABBD-F054911B012D}" presName="linear" presStyleCnt="0">
        <dgm:presLayoutVars>
          <dgm:animLvl val="lvl"/>
          <dgm:resizeHandles val="exact"/>
        </dgm:presLayoutVars>
      </dgm:prSet>
      <dgm:spPr/>
    </dgm:pt>
    <dgm:pt modelId="{69EB6B56-64B0-4713-AE2E-062231547A80}" type="pres">
      <dgm:prSet presAssocID="{2AC89DAA-27C5-4344-91F3-5207FD80E472}" presName="parentText" presStyleLbl="node1" presStyleIdx="0" presStyleCnt="3">
        <dgm:presLayoutVars>
          <dgm:chMax val="0"/>
          <dgm:bulletEnabled val="1"/>
        </dgm:presLayoutVars>
      </dgm:prSet>
      <dgm:spPr/>
    </dgm:pt>
    <dgm:pt modelId="{C008E4E1-6248-4587-883F-8C546680F346}" type="pres">
      <dgm:prSet presAssocID="{801ADAE5-6A80-4CA7-BB49-FF46C0878943}" presName="spacer" presStyleCnt="0"/>
      <dgm:spPr/>
    </dgm:pt>
    <dgm:pt modelId="{9B636F21-9787-45CE-995A-D10B4DCD56B3}" type="pres">
      <dgm:prSet presAssocID="{0A527DC1-446E-4E9E-8A18-22FB64A043D1}" presName="parentText" presStyleLbl="node1" presStyleIdx="1" presStyleCnt="3">
        <dgm:presLayoutVars>
          <dgm:chMax val="0"/>
          <dgm:bulletEnabled val="1"/>
        </dgm:presLayoutVars>
      </dgm:prSet>
      <dgm:spPr/>
    </dgm:pt>
    <dgm:pt modelId="{2669E226-A0F3-4EC7-8102-08D48A514282}" type="pres">
      <dgm:prSet presAssocID="{D12B045E-E60B-4DAB-80BE-C192AB452F62}" presName="spacer" presStyleCnt="0"/>
      <dgm:spPr/>
    </dgm:pt>
    <dgm:pt modelId="{8288DEA1-E394-4B4A-B4BD-8BAC6F6B1D36}" type="pres">
      <dgm:prSet presAssocID="{11EE0279-615E-4518-BCB9-823CD5253362}" presName="parentText" presStyleLbl="node1" presStyleIdx="2" presStyleCnt="3">
        <dgm:presLayoutVars>
          <dgm:chMax val="0"/>
          <dgm:bulletEnabled val="1"/>
        </dgm:presLayoutVars>
      </dgm:prSet>
      <dgm:spPr/>
    </dgm:pt>
  </dgm:ptLst>
  <dgm:cxnLst>
    <dgm:cxn modelId="{9524F128-7ADB-4BF4-9917-2A34FDEEB14B}" srcId="{61CE82FF-3597-4DEC-ABBD-F054911B012D}" destId="{0A527DC1-446E-4E9E-8A18-22FB64A043D1}" srcOrd="1" destOrd="0" parTransId="{D1CAFAE3-2C9E-42E3-A46D-535884588971}" sibTransId="{D12B045E-E60B-4DAB-80BE-C192AB452F62}"/>
    <dgm:cxn modelId="{6A4B1E72-92EB-4CCB-B202-1CCC5AA586BD}" type="presOf" srcId="{0A527DC1-446E-4E9E-8A18-22FB64A043D1}" destId="{9B636F21-9787-45CE-995A-D10B4DCD56B3}" srcOrd="0" destOrd="0" presId="urn:microsoft.com/office/officeart/2005/8/layout/vList2"/>
    <dgm:cxn modelId="{C73E238F-400B-4F42-BBE0-AF21BD76A19A}" type="presOf" srcId="{2AC89DAA-27C5-4344-91F3-5207FD80E472}" destId="{69EB6B56-64B0-4713-AE2E-062231547A80}" srcOrd="0" destOrd="0" presId="urn:microsoft.com/office/officeart/2005/8/layout/vList2"/>
    <dgm:cxn modelId="{4AD83097-EDB2-4B19-A8E4-6E2F8ABD5C28}" srcId="{61CE82FF-3597-4DEC-ABBD-F054911B012D}" destId="{2AC89DAA-27C5-4344-91F3-5207FD80E472}" srcOrd="0" destOrd="0" parTransId="{F17095C9-E3A4-49E2-8B9B-7807D5A56CCD}" sibTransId="{801ADAE5-6A80-4CA7-BB49-FF46C0878943}"/>
    <dgm:cxn modelId="{A31D87AA-987B-4273-8818-2B2BB3711254}" srcId="{61CE82FF-3597-4DEC-ABBD-F054911B012D}" destId="{11EE0279-615E-4518-BCB9-823CD5253362}" srcOrd="2" destOrd="0" parTransId="{AF9BA697-FB90-4C2F-A228-200D70B6FE3A}" sibTransId="{9B79A5D8-C813-450E-9053-32CD1A7C9B67}"/>
    <dgm:cxn modelId="{1858C1BD-D748-4932-A760-4FA88D2F5750}" type="presOf" srcId="{61CE82FF-3597-4DEC-ABBD-F054911B012D}" destId="{7C274052-D2E5-4025-BCC9-E235D5B19287}" srcOrd="0" destOrd="0" presId="urn:microsoft.com/office/officeart/2005/8/layout/vList2"/>
    <dgm:cxn modelId="{E48979EA-C0ED-42B7-A27D-897E8A06B4B2}" type="presOf" srcId="{11EE0279-615E-4518-BCB9-823CD5253362}" destId="{8288DEA1-E394-4B4A-B4BD-8BAC6F6B1D36}" srcOrd="0" destOrd="0" presId="urn:microsoft.com/office/officeart/2005/8/layout/vList2"/>
    <dgm:cxn modelId="{A6351360-50AF-4E33-9DE3-B18D95963B8D}" type="presParOf" srcId="{7C274052-D2E5-4025-BCC9-E235D5B19287}" destId="{69EB6B56-64B0-4713-AE2E-062231547A80}" srcOrd="0" destOrd="0" presId="urn:microsoft.com/office/officeart/2005/8/layout/vList2"/>
    <dgm:cxn modelId="{63EA040A-7892-4FF2-B294-0A2324DC13AF}" type="presParOf" srcId="{7C274052-D2E5-4025-BCC9-E235D5B19287}" destId="{C008E4E1-6248-4587-883F-8C546680F346}" srcOrd="1" destOrd="0" presId="urn:microsoft.com/office/officeart/2005/8/layout/vList2"/>
    <dgm:cxn modelId="{9047719C-9C00-4488-945D-6FF93616D5F7}" type="presParOf" srcId="{7C274052-D2E5-4025-BCC9-E235D5B19287}" destId="{9B636F21-9787-45CE-995A-D10B4DCD56B3}" srcOrd="2" destOrd="0" presId="urn:microsoft.com/office/officeart/2005/8/layout/vList2"/>
    <dgm:cxn modelId="{C4719CD0-93E9-499A-AB32-CEE3ABA903F5}" type="presParOf" srcId="{7C274052-D2E5-4025-BCC9-E235D5B19287}" destId="{2669E226-A0F3-4EC7-8102-08D48A514282}" srcOrd="3" destOrd="0" presId="urn:microsoft.com/office/officeart/2005/8/layout/vList2"/>
    <dgm:cxn modelId="{EAE41715-527F-44FD-BFE4-0E9514761955}" type="presParOf" srcId="{7C274052-D2E5-4025-BCC9-E235D5B19287}" destId="{8288DEA1-E394-4B4A-B4BD-8BAC6F6B1D3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53A430A-0E85-4668-937C-4E307562023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6537227-D807-41C4-BDBA-90F91F14ACCC}">
      <dgm:prSet/>
      <dgm:spPr/>
      <dgm:t>
        <a:bodyPr/>
        <a:lstStyle/>
        <a:p>
          <a:r>
            <a:rPr lang="en-US"/>
            <a:t>The further underneath the water that the rock is in the water, the further downstream the pillow. </a:t>
          </a:r>
        </a:p>
      </dgm:t>
    </dgm:pt>
    <dgm:pt modelId="{A79F96B3-5D1E-44C6-AA9A-88CAA794D546}" type="parTrans" cxnId="{407E67CD-B9A5-41E8-9022-8A7F151C3F8D}">
      <dgm:prSet/>
      <dgm:spPr/>
      <dgm:t>
        <a:bodyPr/>
        <a:lstStyle/>
        <a:p>
          <a:endParaRPr lang="en-US"/>
        </a:p>
      </dgm:t>
    </dgm:pt>
    <dgm:pt modelId="{1E75694F-72BA-40BB-A44E-2872D95F7801}" type="sibTrans" cxnId="{407E67CD-B9A5-41E8-9022-8A7F151C3F8D}">
      <dgm:prSet/>
      <dgm:spPr/>
      <dgm:t>
        <a:bodyPr/>
        <a:lstStyle/>
        <a:p>
          <a:endParaRPr lang="en-US"/>
        </a:p>
      </dgm:t>
    </dgm:pt>
    <dgm:pt modelId="{DCB6C49F-82D1-494F-9187-F57CA375D419}">
      <dgm:prSet/>
      <dgm:spPr/>
      <dgm:t>
        <a:bodyPr/>
        <a:lstStyle/>
        <a:p>
          <a:r>
            <a:rPr lang="en-US"/>
            <a:t>And, as the rock moves closer to the surface, the pillow moves closer to the rock until it is directly over it. </a:t>
          </a:r>
        </a:p>
      </dgm:t>
    </dgm:pt>
    <dgm:pt modelId="{6B5517FA-A4A9-412C-AEC7-59FBC01611A9}" type="parTrans" cxnId="{5753F914-359A-4580-8044-EB45AD142C31}">
      <dgm:prSet/>
      <dgm:spPr/>
      <dgm:t>
        <a:bodyPr/>
        <a:lstStyle/>
        <a:p>
          <a:endParaRPr lang="en-US"/>
        </a:p>
      </dgm:t>
    </dgm:pt>
    <dgm:pt modelId="{89FA5C47-169B-40A0-8AAD-CADE38FFD6F0}" type="sibTrans" cxnId="{5753F914-359A-4580-8044-EB45AD142C31}">
      <dgm:prSet/>
      <dgm:spPr/>
      <dgm:t>
        <a:bodyPr/>
        <a:lstStyle/>
        <a:p>
          <a:endParaRPr lang="en-US"/>
        </a:p>
      </dgm:t>
    </dgm:pt>
    <dgm:pt modelId="{2BD008BC-BA47-49EB-8521-E57B68E3C3D5}" type="pres">
      <dgm:prSet presAssocID="{453A430A-0E85-4668-937C-4E307562023C}" presName="linear" presStyleCnt="0">
        <dgm:presLayoutVars>
          <dgm:animLvl val="lvl"/>
          <dgm:resizeHandles val="exact"/>
        </dgm:presLayoutVars>
      </dgm:prSet>
      <dgm:spPr/>
    </dgm:pt>
    <dgm:pt modelId="{3A607B84-99A6-4F60-A0FB-16F5633D5284}" type="pres">
      <dgm:prSet presAssocID="{E6537227-D807-41C4-BDBA-90F91F14ACCC}" presName="parentText" presStyleLbl="node1" presStyleIdx="0" presStyleCnt="2">
        <dgm:presLayoutVars>
          <dgm:chMax val="0"/>
          <dgm:bulletEnabled val="1"/>
        </dgm:presLayoutVars>
      </dgm:prSet>
      <dgm:spPr/>
    </dgm:pt>
    <dgm:pt modelId="{684D85B5-07ED-4DC6-A251-55929E59F34F}" type="pres">
      <dgm:prSet presAssocID="{1E75694F-72BA-40BB-A44E-2872D95F7801}" presName="spacer" presStyleCnt="0"/>
      <dgm:spPr/>
    </dgm:pt>
    <dgm:pt modelId="{A4BA8C73-7B64-467B-96AE-FCD8DECE7BE8}" type="pres">
      <dgm:prSet presAssocID="{DCB6C49F-82D1-494F-9187-F57CA375D419}" presName="parentText" presStyleLbl="node1" presStyleIdx="1" presStyleCnt="2">
        <dgm:presLayoutVars>
          <dgm:chMax val="0"/>
          <dgm:bulletEnabled val="1"/>
        </dgm:presLayoutVars>
      </dgm:prSet>
      <dgm:spPr/>
    </dgm:pt>
  </dgm:ptLst>
  <dgm:cxnLst>
    <dgm:cxn modelId="{5753F914-359A-4580-8044-EB45AD142C31}" srcId="{453A430A-0E85-4668-937C-4E307562023C}" destId="{DCB6C49F-82D1-494F-9187-F57CA375D419}" srcOrd="1" destOrd="0" parTransId="{6B5517FA-A4A9-412C-AEC7-59FBC01611A9}" sibTransId="{89FA5C47-169B-40A0-8AAD-CADE38FFD6F0}"/>
    <dgm:cxn modelId="{5E51CC19-5901-4E8D-82C5-21849DDF68A2}" type="presOf" srcId="{E6537227-D807-41C4-BDBA-90F91F14ACCC}" destId="{3A607B84-99A6-4F60-A0FB-16F5633D5284}" srcOrd="0" destOrd="0" presId="urn:microsoft.com/office/officeart/2005/8/layout/vList2"/>
    <dgm:cxn modelId="{548B8E71-D06D-4EA5-8B75-E2D168CE1596}" type="presOf" srcId="{DCB6C49F-82D1-494F-9187-F57CA375D419}" destId="{A4BA8C73-7B64-467B-96AE-FCD8DECE7BE8}" srcOrd="0" destOrd="0" presId="urn:microsoft.com/office/officeart/2005/8/layout/vList2"/>
    <dgm:cxn modelId="{407E67CD-B9A5-41E8-9022-8A7F151C3F8D}" srcId="{453A430A-0E85-4668-937C-4E307562023C}" destId="{E6537227-D807-41C4-BDBA-90F91F14ACCC}" srcOrd="0" destOrd="0" parTransId="{A79F96B3-5D1E-44C6-AA9A-88CAA794D546}" sibTransId="{1E75694F-72BA-40BB-A44E-2872D95F7801}"/>
    <dgm:cxn modelId="{1EA49ADD-C4C6-44F7-A93A-7CA40B66E7DF}" type="presOf" srcId="{453A430A-0E85-4668-937C-4E307562023C}" destId="{2BD008BC-BA47-49EB-8521-E57B68E3C3D5}" srcOrd="0" destOrd="0" presId="urn:microsoft.com/office/officeart/2005/8/layout/vList2"/>
    <dgm:cxn modelId="{19F44D65-33C3-4EA5-8512-02984B443ADF}" type="presParOf" srcId="{2BD008BC-BA47-49EB-8521-E57B68E3C3D5}" destId="{3A607B84-99A6-4F60-A0FB-16F5633D5284}" srcOrd="0" destOrd="0" presId="urn:microsoft.com/office/officeart/2005/8/layout/vList2"/>
    <dgm:cxn modelId="{5D95C784-F283-41CB-A0AD-CD57526B8CD5}" type="presParOf" srcId="{2BD008BC-BA47-49EB-8521-E57B68E3C3D5}" destId="{684D85B5-07ED-4DC6-A251-55929E59F34F}" srcOrd="1" destOrd="0" presId="urn:microsoft.com/office/officeart/2005/8/layout/vList2"/>
    <dgm:cxn modelId="{AFD0EA84-4F59-4206-97D6-5FC2A2D9A4A1}" type="presParOf" srcId="{2BD008BC-BA47-49EB-8521-E57B68E3C3D5}" destId="{A4BA8C73-7B64-467B-96AE-FCD8DECE7BE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F4716CE-FB6D-4CC2-8B44-D9DCD62A4F8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44E5EB2-437E-4BD1-A75D-FE0965BF289C}">
      <dgm:prSet/>
      <dgm:spPr/>
      <dgm:t>
        <a:bodyPr/>
        <a:lstStyle/>
        <a:p>
          <a:r>
            <a:rPr lang="en-US"/>
            <a:t>They are extremely dangerous and river users should always avoid them. </a:t>
          </a:r>
        </a:p>
      </dgm:t>
    </dgm:pt>
    <dgm:pt modelId="{EFFE1A81-0528-46E4-BF6F-0AB4BA908DCF}" type="parTrans" cxnId="{548E6B26-9A1D-4A3D-A56B-D6B3CE2A3550}">
      <dgm:prSet/>
      <dgm:spPr/>
      <dgm:t>
        <a:bodyPr/>
        <a:lstStyle/>
        <a:p>
          <a:endParaRPr lang="en-US"/>
        </a:p>
      </dgm:t>
    </dgm:pt>
    <dgm:pt modelId="{90109EE4-1A6E-4371-BF8B-3EC3D41BBAC3}" type="sibTrans" cxnId="{548E6B26-9A1D-4A3D-A56B-D6B3CE2A3550}">
      <dgm:prSet/>
      <dgm:spPr/>
      <dgm:t>
        <a:bodyPr/>
        <a:lstStyle/>
        <a:p>
          <a:endParaRPr lang="en-US"/>
        </a:p>
      </dgm:t>
    </dgm:pt>
    <dgm:pt modelId="{03F52759-A9B9-4570-9D70-DFA1B42799C3}">
      <dgm:prSet/>
      <dgm:spPr/>
      <dgm:t>
        <a:bodyPr/>
        <a:lstStyle/>
        <a:p>
          <a:r>
            <a:rPr lang="en-US"/>
            <a:t>Trees are the most encountered form of strainers found on a river. </a:t>
          </a:r>
        </a:p>
      </dgm:t>
    </dgm:pt>
    <dgm:pt modelId="{F5937757-2B29-46A3-9A74-7A00FFF95071}" type="parTrans" cxnId="{CF425DA4-D1E5-4AD9-8B6D-04BB18F46AEA}">
      <dgm:prSet/>
      <dgm:spPr/>
      <dgm:t>
        <a:bodyPr/>
        <a:lstStyle/>
        <a:p>
          <a:endParaRPr lang="en-US"/>
        </a:p>
      </dgm:t>
    </dgm:pt>
    <dgm:pt modelId="{0F678DDC-56A7-4D07-93D8-63D15D20D9E1}" type="sibTrans" cxnId="{CF425DA4-D1E5-4AD9-8B6D-04BB18F46AEA}">
      <dgm:prSet/>
      <dgm:spPr/>
      <dgm:t>
        <a:bodyPr/>
        <a:lstStyle/>
        <a:p>
          <a:endParaRPr lang="en-US"/>
        </a:p>
      </dgm:t>
    </dgm:pt>
    <dgm:pt modelId="{AACD61D9-0967-4074-8674-7592BDEDA110}" type="pres">
      <dgm:prSet presAssocID="{1F4716CE-FB6D-4CC2-8B44-D9DCD62A4F83}" presName="root" presStyleCnt="0">
        <dgm:presLayoutVars>
          <dgm:dir/>
          <dgm:resizeHandles val="exact"/>
        </dgm:presLayoutVars>
      </dgm:prSet>
      <dgm:spPr/>
    </dgm:pt>
    <dgm:pt modelId="{228AB7C7-66D9-4040-8D45-5AA744519649}" type="pres">
      <dgm:prSet presAssocID="{044E5EB2-437E-4BD1-A75D-FE0965BF289C}" presName="compNode" presStyleCnt="0"/>
      <dgm:spPr/>
    </dgm:pt>
    <dgm:pt modelId="{9D803DE4-B85D-4438-8693-6A85BBEB8965}" type="pres">
      <dgm:prSet presAssocID="{044E5EB2-437E-4BD1-A75D-FE0965BF289C}" presName="bgRect" presStyleLbl="bgShp" presStyleIdx="0" presStyleCnt="2"/>
      <dgm:spPr/>
    </dgm:pt>
    <dgm:pt modelId="{4EEE13E6-7598-424C-8657-AACB0511017B}" type="pres">
      <dgm:prSet presAssocID="{044E5EB2-437E-4BD1-A75D-FE0965BF289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nyon scene"/>
        </a:ext>
      </dgm:extLst>
    </dgm:pt>
    <dgm:pt modelId="{6EB3B7B5-B9F0-4F59-8544-740E7416C273}" type="pres">
      <dgm:prSet presAssocID="{044E5EB2-437E-4BD1-A75D-FE0965BF289C}" presName="spaceRect" presStyleCnt="0"/>
      <dgm:spPr/>
    </dgm:pt>
    <dgm:pt modelId="{10FAB2F5-55D3-4269-A82C-4EEAA6A263A8}" type="pres">
      <dgm:prSet presAssocID="{044E5EB2-437E-4BD1-A75D-FE0965BF289C}" presName="parTx" presStyleLbl="revTx" presStyleIdx="0" presStyleCnt="2">
        <dgm:presLayoutVars>
          <dgm:chMax val="0"/>
          <dgm:chPref val="0"/>
        </dgm:presLayoutVars>
      </dgm:prSet>
      <dgm:spPr/>
    </dgm:pt>
    <dgm:pt modelId="{48C71885-8BFF-4337-A149-B761F1F2C75F}" type="pres">
      <dgm:prSet presAssocID="{90109EE4-1A6E-4371-BF8B-3EC3D41BBAC3}" presName="sibTrans" presStyleCnt="0"/>
      <dgm:spPr/>
    </dgm:pt>
    <dgm:pt modelId="{109B85C0-EF7C-4A42-B669-87C6C9D049CE}" type="pres">
      <dgm:prSet presAssocID="{03F52759-A9B9-4570-9D70-DFA1B42799C3}" presName="compNode" presStyleCnt="0"/>
      <dgm:spPr/>
    </dgm:pt>
    <dgm:pt modelId="{F41C55E5-2B0C-4133-A1CF-924E0D1259A4}" type="pres">
      <dgm:prSet presAssocID="{03F52759-A9B9-4570-9D70-DFA1B42799C3}" presName="bgRect" presStyleLbl="bgShp" presStyleIdx="1" presStyleCnt="2"/>
      <dgm:spPr/>
    </dgm:pt>
    <dgm:pt modelId="{E1BF6ABF-A4AB-43A7-9DAD-6F5D094816DC}" type="pres">
      <dgm:prSet presAssocID="{03F52759-A9B9-4570-9D70-DFA1B42799C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est scene"/>
        </a:ext>
      </dgm:extLst>
    </dgm:pt>
    <dgm:pt modelId="{31D81DE6-91BD-4034-ABCE-ED88D5B86D94}" type="pres">
      <dgm:prSet presAssocID="{03F52759-A9B9-4570-9D70-DFA1B42799C3}" presName="spaceRect" presStyleCnt="0"/>
      <dgm:spPr/>
    </dgm:pt>
    <dgm:pt modelId="{0B7557CF-BD85-497A-859B-DC8B0DD86D0F}" type="pres">
      <dgm:prSet presAssocID="{03F52759-A9B9-4570-9D70-DFA1B42799C3}" presName="parTx" presStyleLbl="revTx" presStyleIdx="1" presStyleCnt="2">
        <dgm:presLayoutVars>
          <dgm:chMax val="0"/>
          <dgm:chPref val="0"/>
        </dgm:presLayoutVars>
      </dgm:prSet>
      <dgm:spPr/>
    </dgm:pt>
  </dgm:ptLst>
  <dgm:cxnLst>
    <dgm:cxn modelId="{548E6B26-9A1D-4A3D-A56B-D6B3CE2A3550}" srcId="{1F4716CE-FB6D-4CC2-8B44-D9DCD62A4F83}" destId="{044E5EB2-437E-4BD1-A75D-FE0965BF289C}" srcOrd="0" destOrd="0" parTransId="{EFFE1A81-0528-46E4-BF6F-0AB4BA908DCF}" sibTransId="{90109EE4-1A6E-4371-BF8B-3EC3D41BBAC3}"/>
    <dgm:cxn modelId="{D1806A3E-850C-4732-8317-BC1A385CC3C0}" type="presOf" srcId="{03F52759-A9B9-4570-9D70-DFA1B42799C3}" destId="{0B7557CF-BD85-497A-859B-DC8B0DD86D0F}" srcOrd="0" destOrd="0" presId="urn:microsoft.com/office/officeart/2018/2/layout/IconVerticalSolidList"/>
    <dgm:cxn modelId="{E9CCCF81-0FCF-41B1-9E7D-497182CC05AB}" type="presOf" srcId="{1F4716CE-FB6D-4CC2-8B44-D9DCD62A4F83}" destId="{AACD61D9-0967-4074-8674-7592BDEDA110}" srcOrd="0" destOrd="0" presId="urn:microsoft.com/office/officeart/2018/2/layout/IconVerticalSolidList"/>
    <dgm:cxn modelId="{CF425DA4-D1E5-4AD9-8B6D-04BB18F46AEA}" srcId="{1F4716CE-FB6D-4CC2-8B44-D9DCD62A4F83}" destId="{03F52759-A9B9-4570-9D70-DFA1B42799C3}" srcOrd="1" destOrd="0" parTransId="{F5937757-2B29-46A3-9A74-7A00FFF95071}" sibTransId="{0F678DDC-56A7-4D07-93D8-63D15D20D9E1}"/>
    <dgm:cxn modelId="{9D0383FC-C4C2-4856-9D4E-A3594EC84826}" type="presOf" srcId="{044E5EB2-437E-4BD1-A75D-FE0965BF289C}" destId="{10FAB2F5-55D3-4269-A82C-4EEAA6A263A8}" srcOrd="0" destOrd="0" presId="urn:microsoft.com/office/officeart/2018/2/layout/IconVerticalSolidList"/>
    <dgm:cxn modelId="{4AC64436-2B19-403A-BF5D-96B66B1477FB}" type="presParOf" srcId="{AACD61D9-0967-4074-8674-7592BDEDA110}" destId="{228AB7C7-66D9-4040-8D45-5AA744519649}" srcOrd="0" destOrd="0" presId="urn:microsoft.com/office/officeart/2018/2/layout/IconVerticalSolidList"/>
    <dgm:cxn modelId="{B284089B-FC0F-47FA-B43D-39533D1FEFB0}" type="presParOf" srcId="{228AB7C7-66D9-4040-8D45-5AA744519649}" destId="{9D803DE4-B85D-4438-8693-6A85BBEB8965}" srcOrd="0" destOrd="0" presId="urn:microsoft.com/office/officeart/2018/2/layout/IconVerticalSolidList"/>
    <dgm:cxn modelId="{097808BB-DE30-4C07-9609-14117A10293C}" type="presParOf" srcId="{228AB7C7-66D9-4040-8D45-5AA744519649}" destId="{4EEE13E6-7598-424C-8657-AACB0511017B}" srcOrd="1" destOrd="0" presId="urn:microsoft.com/office/officeart/2018/2/layout/IconVerticalSolidList"/>
    <dgm:cxn modelId="{BA464DC6-B89F-4B31-9566-058000476316}" type="presParOf" srcId="{228AB7C7-66D9-4040-8D45-5AA744519649}" destId="{6EB3B7B5-B9F0-4F59-8544-740E7416C273}" srcOrd="2" destOrd="0" presId="urn:microsoft.com/office/officeart/2018/2/layout/IconVerticalSolidList"/>
    <dgm:cxn modelId="{4B6123E2-8DCB-49AF-BACD-46A524A03DD2}" type="presParOf" srcId="{228AB7C7-66D9-4040-8D45-5AA744519649}" destId="{10FAB2F5-55D3-4269-A82C-4EEAA6A263A8}" srcOrd="3" destOrd="0" presId="urn:microsoft.com/office/officeart/2018/2/layout/IconVerticalSolidList"/>
    <dgm:cxn modelId="{9C926BA2-7B15-4811-83FB-9857D14A1400}" type="presParOf" srcId="{AACD61D9-0967-4074-8674-7592BDEDA110}" destId="{48C71885-8BFF-4337-A149-B761F1F2C75F}" srcOrd="1" destOrd="0" presId="urn:microsoft.com/office/officeart/2018/2/layout/IconVerticalSolidList"/>
    <dgm:cxn modelId="{54088B43-0668-48CC-A799-5BAD57931A73}" type="presParOf" srcId="{AACD61D9-0967-4074-8674-7592BDEDA110}" destId="{109B85C0-EF7C-4A42-B669-87C6C9D049CE}" srcOrd="2" destOrd="0" presId="urn:microsoft.com/office/officeart/2018/2/layout/IconVerticalSolidList"/>
    <dgm:cxn modelId="{4B25E2A2-3875-4C16-ADFA-060A23E9E764}" type="presParOf" srcId="{109B85C0-EF7C-4A42-B669-87C6C9D049CE}" destId="{F41C55E5-2B0C-4133-A1CF-924E0D1259A4}" srcOrd="0" destOrd="0" presId="urn:microsoft.com/office/officeart/2018/2/layout/IconVerticalSolidList"/>
    <dgm:cxn modelId="{78BF5BF1-410C-41A0-B70C-C1942528DF2B}" type="presParOf" srcId="{109B85C0-EF7C-4A42-B669-87C6C9D049CE}" destId="{E1BF6ABF-A4AB-43A7-9DAD-6F5D094816DC}" srcOrd="1" destOrd="0" presId="urn:microsoft.com/office/officeart/2018/2/layout/IconVerticalSolidList"/>
    <dgm:cxn modelId="{2046DD7B-FE5D-4BEB-BF7E-CC285D25D31A}" type="presParOf" srcId="{109B85C0-EF7C-4A42-B669-87C6C9D049CE}" destId="{31D81DE6-91BD-4034-ABCE-ED88D5B86D94}" srcOrd="2" destOrd="0" presId="urn:microsoft.com/office/officeart/2018/2/layout/IconVerticalSolidList"/>
    <dgm:cxn modelId="{0C12CAD1-93FF-4771-B481-21D6D6BE842D}" type="presParOf" srcId="{109B85C0-EF7C-4A42-B669-87C6C9D049CE}" destId="{0B7557CF-BD85-497A-859B-DC8B0DD86D0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5076AF0-CD5F-4984-9742-BE83B0B0834B}" type="doc">
      <dgm:prSet loTypeId="urn:microsoft.com/office/officeart/2009/3/layout/HorizontalOrganizationChart" loCatId="hierarchy" qsTypeId="urn:microsoft.com/office/officeart/2005/8/quickstyle/simple1" qsCatId="simple" csTypeId="urn:microsoft.com/office/officeart/2005/8/colors/colorful1" csCatId="colorful"/>
      <dgm:spPr/>
      <dgm:t>
        <a:bodyPr/>
        <a:lstStyle/>
        <a:p>
          <a:endParaRPr lang="en-US"/>
        </a:p>
      </dgm:t>
    </dgm:pt>
    <dgm:pt modelId="{BD73CED2-DF0A-4118-AFAE-EAB5977DDF6F}">
      <dgm:prSet/>
      <dgm:spPr/>
      <dgm:t>
        <a:bodyPr/>
        <a:lstStyle/>
        <a:p>
          <a:r>
            <a:rPr lang="en-US"/>
            <a:t>As a river continues to carve out a bend in the river</a:t>
          </a:r>
        </a:p>
      </dgm:t>
    </dgm:pt>
    <dgm:pt modelId="{33A62D9B-14B9-4A11-AC32-D6E5A8B89780}" type="parTrans" cxnId="{6F2F1A84-F5CF-423D-99CD-8C21BF80ADD9}">
      <dgm:prSet/>
      <dgm:spPr/>
      <dgm:t>
        <a:bodyPr/>
        <a:lstStyle/>
        <a:p>
          <a:endParaRPr lang="en-US"/>
        </a:p>
      </dgm:t>
    </dgm:pt>
    <dgm:pt modelId="{5DF0B9A5-ACCE-4B2B-B03E-C03B580B1FA6}" type="sibTrans" cxnId="{6F2F1A84-F5CF-423D-99CD-8C21BF80ADD9}">
      <dgm:prSet/>
      <dgm:spPr/>
      <dgm:t>
        <a:bodyPr/>
        <a:lstStyle/>
        <a:p>
          <a:endParaRPr lang="en-US"/>
        </a:p>
      </dgm:t>
    </dgm:pt>
    <dgm:pt modelId="{82D5F7AF-2704-4D0A-AACF-9480673B4D8E}">
      <dgm:prSet/>
      <dgm:spPr/>
      <dgm:t>
        <a:bodyPr/>
        <a:lstStyle/>
        <a:p>
          <a:r>
            <a:rPr lang="en-US"/>
            <a:t>Trees along the bend will fall into the river channel as the river current undermines the foundation underneath the tree. </a:t>
          </a:r>
        </a:p>
      </dgm:t>
    </dgm:pt>
    <dgm:pt modelId="{30708E81-CFC2-475A-92A0-55F35449F7EC}" type="parTrans" cxnId="{E17B9A1B-63CB-4A86-9D4B-713290217AB6}">
      <dgm:prSet/>
      <dgm:spPr/>
      <dgm:t>
        <a:bodyPr/>
        <a:lstStyle/>
        <a:p>
          <a:endParaRPr lang="en-US"/>
        </a:p>
      </dgm:t>
    </dgm:pt>
    <dgm:pt modelId="{3683447F-65EC-4A98-BD16-306768C9B5E8}" type="sibTrans" cxnId="{E17B9A1B-63CB-4A86-9D4B-713290217AB6}">
      <dgm:prSet/>
      <dgm:spPr/>
      <dgm:t>
        <a:bodyPr/>
        <a:lstStyle/>
        <a:p>
          <a:endParaRPr lang="en-US"/>
        </a:p>
      </dgm:t>
    </dgm:pt>
    <dgm:pt modelId="{2EE28D7F-013A-4290-B506-385BEBBB7C8F}" type="pres">
      <dgm:prSet presAssocID="{15076AF0-CD5F-4984-9742-BE83B0B0834B}" presName="hierChild1" presStyleCnt="0">
        <dgm:presLayoutVars>
          <dgm:orgChart val="1"/>
          <dgm:chPref val="1"/>
          <dgm:dir/>
          <dgm:animOne val="branch"/>
          <dgm:animLvl val="lvl"/>
          <dgm:resizeHandles/>
        </dgm:presLayoutVars>
      </dgm:prSet>
      <dgm:spPr/>
    </dgm:pt>
    <dgm:pt modelId="{06786DA7-3C7B-48F8-B528-B53307FA41F5}" type="pres">
      <dgm:prSet presAssocID="{BD73CED2-DF0A-4118-AFAE-EAB5977DDF6F}" presName="hierRoot1" presStyleCnt="0">
        <dgm:presLayoutVars>
          <dgm:hierBranch val="init"/>
        </dgm:presLayoutVars>
      </dgm:prSet>
      <dgm:spPr/>
    </dgm:pt>
    <dgm:pt modelId="{705AA5E7-0559-41AC-9F10-C41A8606C0EB}" type="pres">
      <dgm:prSet presAssocID="{BD73CED2-DF0A-4118-AFAE-EAB5977DDF6F}" presName="rootComposite1" presStyleCnt="0"/>
      <dgm:spPr/>
    </dgm:pt>
    <dgm:pt modelId="{026246C0-E8CC-4636-88A2-D6845619B795}" type="pres">
      <dgm:prSet presAssocID="{BD73CED2-DF0A-4118-AFAE-EAB5977DDF6F}" presName="rootText1" presStyleLbl="node0" presStyleIdx="0" presStyleCnt="2">
        <dgm:presLayoutVars>
          <dgm:chPref val="3"/>
        </dgm:presLayoutVars>
      </dgm:prSet>
      <dgm:spPr/>
    </dgm:pt>
    <dgm:pt modelId="{B828702A-545E-4203-A390-FB3E8E5C8BDE}" type="pres">
      <dgm:prSet presAssocID="{BD73CED2-DF0A-4118-AFAE-EAB5977DDF6F}" presName="rootConnector1" presStyleLbl="node1" presStyleIdx="0" presStyleCnt="0"/>
      <dgm:spPr/>
    </dgm:pt>
    <dgm:pt modelId="{3F61B7F2-29A0-4A4C-9A66-2F5032CCC61A}" type="pres">
      <dgm:prSet presAssocID="{BD73CED2-DF0A-4118-AFAE-EAB5977DDF6F}" presName="hierChild2" presStyleCnt="0"/>
      <dgm:spPr/>
    </dgm:pt>
    <dgm:pt modelId="{DE47E878-0496-41C2-BC5C-E6303E8836FA}" type="pres">
      <dgm:prSet presAssocID="{BD73CED2-DF0A-4118-AFAE-EAB5977DDF6F}" presName="hierChild3" presStyleCnt="0"/>
      <dgm:spPr/>
    </dgm:pt>
    <dgm:pt modelId="{B9E6E24D-1509-4526-825B-3F09D4360320}" type="pres">
      <dgm:prSet presAssocID="{82D5F7AF-2704-4D0A-AACF-9480673B4D8E}" presName="hierRoot1" presStyleCnt="0">
        <dgm:presLayoutVars>
          <dgm:hierBranch val="init"/>
        </dgm:presLayoutVars>
      </dgm:prSet>
      <dgm:spPr/>
    </dgm:pt>
    <dgm:pt modelId="{E564DB04-68C8-42F9-920B-98EB4CC6FC8E}" type="pres">
      <dgm:prSet presAssocID="{82D5F7AF-2704-4D0A-AACF-9480673B4D8E}" presName="rootComposite1" presStyleCnt="0"/>
      <dgm:spPr/>
    </dgm:pt>
    <dgm:pt modelId="{FFA43EE2-CA1B-43FC-A9DF-DA5CD70C6C17}" type="pres">
      <dgm:prSet presAssocID="{82D5F7AF-2704-4D0A-AACF-9480673B4D8E}" presName="rootText1" presStyleLbl="node0" presStyleIdx="1" presStyleCnt="2">
        <dgm:presLayoutVars>
          <dgm:chPref val="3"/>
        </dgm:presLayoutVars>
      </dgm:prSet>
      <dgm:spPr/>
    </dgm:pt>
    <dgm:pt modelId="{7E38DD0F-3086-4A49-A9EE-D40346CAFE25}" type="pres">
      <dgm:prSet presAssocID="{82D5F7AF-2704-4D0A-AACF-9480673B4D8E}" presName="rootConnector1" presStyleLbl="node1" presStyleIdx="0" presStyleCnt="0"/>
      <dgm:spPr/>
    </dgm:pt>
    <dgm:pt modelId="{78E51DDE-45E6-434B-8E97-A00CC89FDDA3}" type="pres">
      <dgm:prSet presAssocID="{82D5F7AF-2704-4D0A-AACF-9480673B4D8E}" presName="hierChild2" presStyleCnt="0"/>
      <dgm:spPr/>
    </dgm:pt>
    <dgm:pt modelId="{8128099A-D5D2-450F-A56E-3F417CDD4EE9}" type="pres">
      <dgm:prSet presAssocID="{82D5F7AF-2704-4D0A-AACF-9480673B4D8E}" presName="hierChild3" presStyleCnt="0"/>
      <dgm:spPr/>
    </dgm:pt>
  </dgm:ptLst>
  <dgm:cxnLst>
    <dgm:cxn modelId="{E17B9A1B-63CB-4A86-9D4B-713290217AB6}" srcId="{15076AF0-CD5F-4984-9742-BE83B0B0834B}" destId="{82D5F7AF-2704-4D0A-AACF-9480673B4D8E}" srcOrd="1" destOrd="0" parTransId="{30708E81-CFC2-475A-92A0-55F35449F7EC}" sibTransId="{3683447F-65EC-4A98-BD16-306768C9B5E8}"/>
    <dgm:cxn modelId="{2D0E865F-2B51-44EA-B379-DCAAC986D5C9}" type="presOf" srcId="{82D5F7AF-2704-4D0A-AACF-9480673B4D8E}" destId="{7E38DD0F-3086-4A49-A9EE-D40346CAFE25}" srcOrd="1" destOrd="0" presId="urn:microsoft.com/office/officeart/2009/3/layout/HorizontalOrganizationChart"/>
    <dgm:cxn modelId="{F19E1643-064E-4EBE-B457-65C1011B7B0E}" type="presOf" srcId="{BD73CED2-DF0A-4118-AFAE-EAB5977DDF6F}" destId="{026246C0-E8CC-4636-88A2-D6845619B795}" srcOrd="0" destOrd="0" presId="urn:microsoft.com/office/officeart/2009/3/layout/HorizontalOrganizationChart"/>
    <dgm:cxn modelId="{6F2F1A84-F5CF-423D-99CD-8C21BF80ADD9}" srcId="{15076AF0-CD5F-4984-9742-BE83B0B0834B}" destId="{BD73CED2-DF0A-4118-AFAE-EAB5977DDF6F}" srcOrd="0" destOrd="0" parTransId="{33A62D9B-14B9-4A11-AC32-D6E5A8B89780}" sibTransId="{5DF0B9A5-ACCE-4B2B-B03E-C03B580B1FA6}"/>
    <dgm:cxn modelId="{5FCE7B92-224A-4BB1-A340-74BA1BA20B6F}" type="presOf" srcId="{15076AF0-CD5F-4984-9742-BE83B0B0834B}" destId="{2EE28D7F-013A-4290-B506-385BEBBB7C8F}" srcOrd="0" destOrd="0" presId="urn:microsoft.com/office/officeart/2009/3/layout/HorizontalOrganizationChart"/>
    <dgm:cxn modelId="{7BD6E4B8-C022-405C-A1F3-8C69C8087326}" type="presOf" srcId="{BD73CED2-DF0A-4118-AFAE-EAB5977DDF6F}" destId="{B828702A-545E-4203-A390-FB3E8E5C8BDE}" srcOrd="1" destOrd="0" presId="urn:microsoft.com/office/officeart/2009/3/layout/HorizontalOrganizationChart"/>
    <dgm:cxn modelId="{76C9DEC4-C415-412B-9D6E-9C8B624608DD}" type="presOf" srcId="{82D5F7AF-2704-4D0A-AACF-9480673B4D8E}" destId="{FFA43EE2-CA1B-43FC-A9DF-DA5CD70C6C17}" srcOrd="0" destOrd="0" presId="urn:microsoft.com/office/officeart/2009/3/layout/HorizontalOrganizationChart"/>
    <dgm:cxn modelId="{FA57F0FF-4691-41E2-A2CA-EE35248E0D3C}" type="presParOf" srcId="{2EE28D7F-013A-4290-B506-385BEBBB7C8F}" destId="{06786DA7-3C7B-48F8-B528-B53307FA41F5}" srcOrd="0" destOrd="0" presId="urn:microsoft.com/office/officeart/2009/3/layout/HorizontalOrganizationChart"/>
    <dgm:cxn modelId="{BF75E38C-C1C0-4A9F-8BE2-3076A67E4264}" type="presParOf" srcId="{06786DA7-3C7B-48F8-B528-B53307FA41F5}" destId="{705AA5E7-0559-41AC-9F10-C41A8606C0EB}" srcOrd="0" destOrd="0" presId="urn:microsoft.com/office/officeart/2009/3/layout/HorizontalOrganizationChart"/>
    <dgm:cxn modelId="{B2422AB9-00B9-4BFD-96BB-E011D8ACFFFF}" type="presParOf" srcId="{705AA5E7-0559-41AC-9F10-C41A8606C0EB}" destId="{026246C0-E8CC-4636-88A2-D6845619B795}" srcOrd="0" destOrd="0" presId="urn:microsoft.com/office/officeart/2009/3/layout/HorizontalOrganizationChart"/>
    <dgm:cxn modelId="{603603E8-B070-41B2-BC2B-F69544516564}" type="presParOf" srcId="{705AA5E7-0559-41AC-9F10-C41A8606C0EB}" destId="{B828702A-545E-4203-A390-FB3E8E5C8BDE}" srcOrd="1" destOrd="0" presId="urn:microsoft.com/office/officeart/2009/3/layout/HorizontalOrganizationChart"/>
    <dgm:cxn modelId="{6E088232-9AE2-4A8E-A6D5-77B5EAC33875}" type="presParOf" srcId="{06786DA7-3C7B-48F8-B528-B53307FA41F5}" destId="{3F61B7F2-29A0-4A4C-9A66-2F5032CCC61A}" srcOrd="1" destOrd="0" presId="urn:microsoft.com/office/officeart/2009/3/layout/HorizontalOrganizationChart"/>
    <dgm:cxn modelId="{99D22B19-F758-4773-9CBB-EC302BD8D565}" type="presParOf" srcId="{06786DA7-3C7B-48F8-B528-B53307FA41F5}" destId="{DE47E878-0496-41C2-BC5C-E6303E8836FA}" srcOrd="2" destOrd="0" presId="urn:microsoft.com/office/officeart/2009/3/layout/HorizontalOrganizationChart"/>
    <dgm:cxn modelId="{795B91FE-3855-41BA-B210-D77D012E961C}" type="presParOf" srcId="{2EE28D7F-013A-4290-B506-385BEBBB7C8F}" destId="{B9E6E24D-1509-4526-825B-3F09D4360320}" srcOrd="1" destOrd="0" presId="urn:microsoft.com/office/officeart/2009/3/layout/HorizontalOrganizationChart"/>
    <dgm:cxn modelId="{668E5C7D-3C01-4942-B855-FE4908D1ED31}" type="presParOf" srcId="{B9E6E24D-1509-4526-825B-3F09D4360320}" destId="{E564DB04-68C8-42F9-920B-98EB4CC6FC8E}" srcOrd="0" destOrd="0" presId="urn:microsoft.com/office/officeart/2009/3/layout/HorizontalOrganizationChart"/>
    <dgm:cxn modelId="{D0726B04-FE99-4571-9631-1695C185A4CB}" type="presParOf" srcId="{E564DB04-68C8-42F9-920B-98EB4CC6FC8E}" destId="{FFA43EE2-CA1B-43FC-A9DF-DA5CD70C6C17}" srcOrd="0" destOrd="0" presId="urn:microsoft.com/office/officeart/2009/3/layout/HorizontalOrganizationChart"/>
    <dgm:cxn modelId="{53D14C1E-5C32-4052-9FD5-8DB198BB5C92}" type="presParOf" srcId="{E564DB04-68C8-42F9-920B-98EB4CC6FC8E}" destId="{7E38DD0F-3086-4A49-A9EE-D40346CAFE25}" srcOrd="1" destOrd="0" presId="urn:microsoft.com/office/officeart/2009/3/layout/HorizontalOrganizationChart"/>
    <dgm:cxn modelId="{FA227FCB-7C60-4632-BC98-B5B91366EDB7}" type="presParOf" srcId="{B9E6E24D-1509-4526-825B-3F09D4360320}" destId="{78E51DDE-45E6-434B-8E97-A00CC89FDDA3}" srcOrd="1" destOrd="0" presId="urn:microsoft.com/office/officeart/2009/3/layout/HorizontalOrganizationChart"/>
    <dgm:cxn modelId="{415EDD38-13BA-4590-B251-B5F17AE396CC}" type="presParOf" srcId="{B9E6E24D-1509-4526-825B-3F09D4360320}" destId="{8128099A-D5D2-450F-A56E-3F417CDD4EE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515A102-2F42-44F9-969B-4F6BD185DF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E9CA7ED-8DAA-4A22-99A9-321DD9000A82}">
      <dgm:prSet/>
      <dgm:spPr/>
      <dgm:t>
        <a:bodyPr/>
        <a:lstStyle/>
        <a:p>
          <a:r>
            <a:rPr lang="en-US"/>
            <a:t>Strainer on the bend of a river is particularly dangerous </a:t>
          </a:r>
        </a:p>
      </dgm:t>
    </dgm:pt>
    <dgm:pt modelId="{E4235F05-89AD-4FE1-BD99-AF4B2A1281AE}" type="parTrans" cxnId="{4ED668EB-7F52-4532-BE03-73F3BE97A354}">
      <dgm:prSet/>
      <dgm:spPr/>
      <dgm:t>
        <a:bodyPr/>
        <a:lstStyle/>
        <a:p>
          <a:endParaRPr lang="en-US"/>
        </a:p>
      </dgm:t>
    </dgm:pt>
    <dgm:pt modelId="{F5D3A268-BF69-46EE-80BF-0BFBFF11CE94}" type="sibTrans" cxnId="{4ED668EB-7F52-4532-BE03-73F3BE97A354}">
      <dgm:prSet/>
      <dgm:spPr/>
      <dgm:t>
        <a:bodyPr/>
        <a:lstStyle/>
        <a:p>
          <a:endParaRPr lang="en-US"/>
        </a:p>
      </dgm:t>
    </dgm:pt>
    <dgm:pt modelId="{29B58B8F-58C7-4870-8214-D1CE95566B57}">
      <dgm:prSet/>
      <dgm:spPr/>
      <dgm:t>
        <a:bodyPr/>
        <a:lstStyle/>
        <a:p>
          <a:r>
            <a:rPr lang="en-US"/>
            <a:t>The current is faster there </a:t>
          </a:r>
        </a:p>
      </dgm:t>
    </dgm:pt>
    <dgm:pt modelId="{3FA5CDF6-03A5-4932-9AFE-ED51CEB2EB12}" type="parTrans" cxnId="{970BD265-9BA1-429C-AA22-61B8B1A11C79}">
      <dgm:prSet/>
      <dgm:spPr/>
      <dgm:t>
        <a:bodyPr/>
        <a:lstStyle/>
        <a:p>
          <a:endParaRPr lang="en-US"/>
        </a:p>
      </dgm:t>
    </dgm:pt>
    <dgm:pt modelId="{42396AE9-D893-4856-A00E-47FFF9B7A2F9}" type="sibTrans" cxnId="{970BD265-9BA1-429C-AA22-61B8B1A11C79}">
      <dgm:prSet/>
      <dgm:spPr/>
      <dgm:t>
        <a:bodyPr/>
        <a:lstStyle/>
        <a:p>
          <a:endParaRPr lang="en-US"/>
        </a:p>
      </dgm:t>
    </dgm:pt>
    <dgm:pt modelId="{31051B5F-68AB-4C71-B3B5-1BDDB71189BA}">
      <dgm:prSet/>
      <dgm:spPr/>
      <dgm:t>
        <a:bodyPr/>
        <a:lstStyle/>
        <a:p>
          <a:r>
            <a:rPr lang="en-US"/>
            <a:t>The rescue swimmer who is flowing with the current is more likely to be swept into the strainer. </a:t>
          </a:r>
        </a:p>
      </dgm:t>
    </dgm:pt>
    <dgm:pt modelId="{7D0C361A-523A-48CA-81A2-6B9FD7AA7248}" type="parTrans" cxnId="{E9EFC4C6-C42E-42B0-9CB6-B9BB1D86038F}">
      <dgm:prSet/>
      <dgm:spPr/>
      <dgm:t>
        <a:bodyPr/>
        <a:lstStyle/>
        <a:p>
          <a:endParaRPr lang="en-US"/>
        </a:p>
      </dgm:t>
    </dgm:pt>
    <dgm:pt modelId="{E753DAEC-F5B9-46FB-88FC-5E2657E69AED}" type="sibTrans" cxnId="{E9EFC4C6-C42E-42B0-9CB6-B9BB1D86038F}">
      <dgm:prSet/>
      <dgm:spPr/>
      <dgm:t>
        <a:bodyPr/>
        <a:lstStyle/>
        <a:p>
          <a:endParaRPr lang="en-US"/>
        </a:p>
      </dgm:t>
    </dgm:pt>
    <dgm:pt modelId="{CE24FA27-B32A-49BE-8E7A-1818DADCA0A9}" type="pres">
      <dgm:prSet presAssocID="{8515A102-2F42-44F9-969B-4F6BD185DFB2}" presName="root" presStyleCnt="0">
        <dgm:presLayoutVars>
          <dgm:dir/>
          <dgm:resizeHandles val="exact"/>
        </dgm:presLayoutVars>
      </dgm:prSet>
      <dgm:spPr/>
    </dgm:pt>
    <dgm:pt modelId="{BA8CADCA-E7EE-4AE7-AC1D-79D081001DD6}" type="pres">
      <dgm:prSet presAssocID="{8E9CA7ED-8DAA-4A22-99A9-321DD9000A82}" presName="compNode" presStyleCnt="0"/>
      <dgm:spPr/>
    </dgm:pt>
    <dgm:pt modelId="{EC258EC6-659B-4709-88E8-4A29DA1B9FA7}" type="pres">
      <dgm:prSet presAssocID="{8E9CA7ED-8DAA-4A22-99A9-321DD9000A82}" presName="bgRect" presStyleLbl="bgShp" presStyleIdx="0" presStyleCnt="3"/>
      <dgm:spPr/>
    </dgm:pt>
    <dgm:pt modelId="{67DE4E6A-0D1E-47DE-A89D-A6A600D15D25}" type="pres">
      <dgm:prSet presAssocID="{8E9CA7ED-8DAA-4A22-99A9-321DD9000A8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d Bump"/>
        </a:ext>
      </dgm:extLst>
    </dgm:pt>
    <dgm:pt modelId="{FA2C50C5-087D-408D-AD93-9A44222A8FB6}" type="pres">
      <dgm:prSet presAssocID="{8E9CA7ED-8DAA-4A22-99A9-321DD9000A82}" presName="spaceRect" presStyleCnt="0"/>
      <dgm:spPr/>
    </dgm:pt>
    <dgm:pt modelId="{D87992CA-61C7-47EF-B093-3E5DF7E1EC6B}" type="pres">
      <dgm:prSet presAssocID="{8E9CA7ED-8DAA-4A22-99A9-321DD9000A82}" presName="parTx" presStyleLbl="revTx" presStyleIdx="0" presStyleCnt="3">
        <dgm:presLayoutVars>
          <dgm:chMax val="0"/>
          <dgm:chPref val="0"/>
        </dgm:presLayoutVars>
      </dgm:prSet>
      <dgm:spPr/>
    </dgm:pt>
    <dgm:pt modelId="{991EBC40-F934-431B-A44A-7A21ECC3D6A0}" type="pres">
      <dgm:prSet presAssocID="{F5D3A268-BF69-46EE-80BF-0BFBFF11CE94}" presName="sibTrans" presStyleCnt="0"/>
      <dgm:spPr/>
    </dgm:pt>
    <dgm:pt modelId="{CC1A4669-D7A4-4BE2-92D3-1AA0F1CAFAB7}" type="pres">
      <dgm:prSet presAssocID="{29B58B8F-58C7-4870-8214-D1CE95566B57}" presName="compNode" presStyleCnt="0"/>
      <dgm:spPr/>
    </dgm:pt>
    <dgm:pt modelId="{92126828-8412-4072-8133-1B4A5C43C374}" type="pres">
      <dgm:prSet presAssocID="{29B58B8F-58C7-4870-8214-D1CE95566B57}" presName="bgRect" presStyleLbl="bgShp" presStyleIdx="1" presStyleCnt="3"/>
      <dgm:spPr/>
    </dgm:pt>
    <dgm:pt modelId="{D593A205-9990-44D6-A398-3015C0EBC160}" type="pres">
      <dgm:prSet presAssocID="{29B58B8F-58C7-4870-8214-D1CE95566B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558BC51C-E603-4459-B7C3-8CD6BBA6E6AE}" type="pres">
      <dgm:prSet presAssocID="{29B58B8F-58C7-4870-8214-D1CE95566B57}" presName="spaceRect" presStyleCnt="0"/>
      <dgm:spPr/>
    </dgm:pt>
    <dgm:pt modelId="{A70FD0EC-FFB1-4886-8473-318EA2ACC92C}" type="pres">
      <dgm:prSet presAssocID="{29B58B8F-58C7-4870-8214-D1CE95566B57}" presName="parTx" presStyleLbl="revTx" presStyleIdx="1" presStyleCnt="3">
        <dgm:presLayoutVars>
          <dgm:chMax val="0"/>
          <dgm:chPref val="0"/>
        </dgm:presLayoutVars>
      </dgm:prSet>
      <dgm:spPr/>
    </dgm:pt>
    <dgm:pt modelId="{329494E7-BE49-475F-8393-11DE92733DFC}" type="pres">
      <dgm:prSet presAssocID="{42396AE9-D893-4856-A00E-47FFF9B7A2F9}" presName="sibTrans" presStyleCnt="0"/>
      <dgm:spPr/>
    </dgm:pt>
    <dgm:pt modelId="{ADD00A15-3A7A-494F-9BD6-2CB254344D7C}" type="pres">
      <dgm:prSet presAssocID="{31051B5F-68AB-4C71-B3B5-1BDDB71189BA}" presName="compNode" presStyleCnt="0"/>
      <dgm:spPr/>
    </dgm:pt>
    <dgm:pt modelId="{604023F1-CA93-4C40-88DD-CBE5C9FF87BD}" type="pres">
      <dgm:prSet presAssocID="{31051B5F-68AB-4C71-B3B5-1BDDB71189BA}" presName="bgRect" presStyleLbl="bgShp" presStyleIdx="2" presStyleCnt="3"/>
      <dgm:spPr/>
    </dgm:pt>
    <dgm:pt modelId="{29912DD9-5014-4E34-A711-01D681DD88A2}" type="pres">
      <dgm:prSet presAssocID="{31051B5F-68AB-4C71-B3B5-1BDDB71189B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wim"/>
        </a:ext>
      </dgm:extLst>
    </dgm:pt>
    <dgm:pt modelId="{3C280F83-03A6-4514-97C4-4DBC3CEBF02D}" type="pres">
      <dgm:prSet presAssocID="{31051B5F-68AB-4C71-B3B5-1BDDB71189BA}" presName="spaceRect" presStyleCnt="0"/>
      <dgm:spPr/>
    </dgm:pt>
    <dgm:pt modelId="{38DE80CD-8397-4EF7-92B7-89E117EB11AA}" type="pres">
      <dgm:prSet presAssocID="{31051B5F-68AB-4C71-B3B5-1BDDB71189BA}" presName="parTx" presStyleLbl="revTx" presStyleIdx="2" presStyleCnt="3">
        <dgm:presLayoutVars>
          <dgm:chMax val="0"/>
          <dgm:chPref val="0"/>
        </dgm:presLayoutVars>
      </dgm:prSet>
      <dgm:spPr/>
    </dgm:pt>
  </dgm:ptLst>
  <dgm:cxnLst>
    <dgm:cxn modelId="{2224A32C-73E3-4C8C-9C92-08BD0D924813}" type="presOf" srcId="{29B58B8F-58C7-4870-8214-D1CE95566B57}" destId="{A70FD0EC-FFB1-4886-8473-318EA2ACC92C}" srcOrd="0" destOrd="0" presId="urn:microsoft.com/office/officeart/2018/2/layout/IconVerticalSolidList"/>
    <dgm:cxn modelId="{970BD265-9BA1-429C-AA22-61B8B1A11C79}" srcId="{8515A102-2F42-44F9-969B-4F6BD185DFB2}" destId="{29B58B8F-58C7-4870-8214-D1CE95566B57}" srcOrd="1" destOrd="0" parTransId="{3FA5CDF6-03A5-4932-9AFE-ED51CEB2EB12}" sibTransId="{42396AE9-D893-4856-A00E-47FFF9B7A2F9}"/>
    <dgm:cxn modelId="{3C26CC48-112D-420E-932B-D8686B647DC3}" type="presOf" srcId="{31051B5F-68AB-4C71-B3B5-1BDDB71189BA}" destId="{38DE80CD-8397-4EF7-92B7-89E117EB11AA}" srcOrd="0" destOrd="0" presId="urn:microsoft.com/office/officeart/2018/2/layout/IconVerticalSolidList"/>
    <dgm:cxn modelId="{B1DF9993-673B-43CA-A674-D45C3529DF66}" type="presOf" srcId="{8515A102-2F42-44F9-969B-4F6BD185DFB2}" destId="{CE24FA27-B32A-49BE-8E7A-1818DADCA0A9}" srcOrd="0" destOrd="0" presId="urn:microsoft.com/office/officeart/2018/2/layout/IconVerticalSolidList"/>
    <dgm:cxn modelId="{E9EFC4C6-C42E-42B0-9CB6-B9BB1D86038F}" srcId="{8515A102-2F42-44F9-969B-4F6BD185DFB2}" destId="{31051B5F-68AB-4C71-B3B5-1BDDB71189BA}" srcOrd="2" destOrd="0" parTransId="{7D0C361A-523A-48CA-81A2-6B9FD7AA7248}" sibTransId="{E753DAEC-F5B9-46FB-88FC-5E2657E69AED}"/>
    <dgm:cxn modelId="{4ED668EB-7F52-4532-BE03-73F3BE97A354}" srcId="{8515A102-2F42-44F9-969B-4F6BD185DFB2}" destId="{8E9CA7ED-8DAA-4A22-99A9-321DD9000A82}" srcOrd="0" destOrd="0" parTransId="{E4235F05-89AD-4FE1-BD99-AF4B2A1281AE}" sibTransId="{F5D3A268-BF69-46EE-80BF-0BFBFF11CE94}"/>
    <dgm:cxn modelId="{ECA5A4FB-08C7-4A93-8729-613DD043CA94}" type="presOf" srcId="{8E9CA7ED-8DAA-4A22-99A9-321DD9000A82}" destId="{D87992CA-61C7-47EF-B093-3E5DF7E1EC6B}" srcOrd="0" destOrd="0" presId="urn:microsoft.com/office/officeart/2018/2/layout/IconVerticalSolidList"/>
    <dgm:cxn modelId="{ACA15FDE-C023-4C3D-AF34-EB4682A47CD8}" type="presParOf" srcId="{CE24FA27-B32A-49BE-8E7A-1818DADCA0A9}" destId="{BA8CADCA-E7EE-4AE7-AC1D-79D081001DD6}" srcOrd="0" destOrd="0" presId="urn:microsoft.com/office/officeart/2018/2/layout/IconVerticalSolidList"/>
    <dgm:cxn modelId="{1AA2B45F-F87B-4070-824E-06A0B1C36E8C}" type="presParOf" srcId="{BA8CADCA-E7EE-4AE7-AC1D-79D081001DD6}" destId="{EC258EC6-659B-4709-88E8-4A29DA1B9FA7}" srcOrd="0" destOrd="0" presId="urn:microsoft.com/office/officeart/2018/2/layout/IconVerticalSolidList"/>
    <dgm:cxn modelId="{00D29EB9-A328-4B78-9527-CD3C2E35C48E}" type="presParOf" srcId="{BA8CADCA-E7EE-4AE7-AC1D-79D081001DD6}" destId="{67DE4E6A-0D1E-47DE-A89D-A6A600D15D25}" srcOrd="1" destOrd="0" presId="urn:microsoft.com/office/officeart/2018/2/layout/IconVerticalSolidList"/>
    <dgm:cxn modelId="{C6EC4708-F671-4437-905F-C383361B9EE0}" type="presParOf" srcId="{BA8CADCA-E7EE-4AE7-AC1D-79D081001DD6}" destId="{FA2C50C5-087D-408D-AD93-9A44222A8FB6}" srcOrd="2" destOrd="0" presId="urn:microsoft.com/office/officeart/2018/2/layout/IconVerticalSolidList"/>
    <dgm:cxn modelId="{B1586B73-3EB3-4CFB-B5B4-D6405DCAAFB4}" type="presParOf" srcId="{BA8CADCA-E7EE-4AE7-AC1D-79D081001DD6}" destId="{D87992CA-61C7-47EF-B093-3E5DF7E1EC6B}" srcOrd="3" destOrd="0" presId="urn:microsoft.com/office/officeart/2018/2/layout/IconVerticalSolidList"/>
    <dgm:cxn modelId="{D6BF4228-8A44-41FC-90F5-77C731686143}" type="presParOf" srcId="{CE24FA27-B32A-49BE-8E7A-1818DADCA0A9}" destId="{991EBC40-F934-431B-A44A-7A21ECC3D6A0}" srcOrd="1" destOrd="0" presId="urn:microsoft.com/office/officeart/2018/2/layout/IconVerticalSolidList"/>
    <dgm:cxn modelId="{2D937774-A71F-4CAE-8F1F-42D9CC01BE7E}" type="presParOf" srcId="{CE24FA27-B32A-49BE-8E7A-1818DADCA0A9}" destId="{CC1A4669-D7A4-4BE2-92D3-1AA0F1CAFAB7}" srcOrd="2" destOrd="0" presId="urn:microsoft.com/office/officeart/2018/2/layout/IconVerticalSolidList"/>
    <dgm:cxn modelId="{68E68425-A46B-48CE-81BB-7F8AD96C82EA}" type="presParOf" srcId="{CC1A4669-D7A4-4BE2-92D3-1AA0F1CAFAB7}" destId="{92126828-8412-4072-8133-1B4A5C43C374}" srcOrd="0" destOrd="0" presId="urn:microsoft.com/office/officeart/2018/2/layout/IconVerticalSolidList"/>
    <dgm:cxn modelId="{4198DCF7-D896-4694-A4C7-E5309C71DAA0}" type="presParOf" srcId="{CC1A4669-D7A4-4BE2-92D3-1AA0F1CAFAB7}" destId="{D593A205-9990-44D6-A398-3015C0EBC160}" srcOrd="1" destOrd="0" presId="urn:microsoft.com/office/officeart/2018/2/layout/IconVerticalSolidList"/>
    <dgm:cxn modelId="{887BDB3A-4B67-405C-B35E-68F640C9C2CD}" type="presParOf" srcId="{CC1A4669-D7A4-4BE2-92D3-1AA0F1CAFAB7}" destId="{558BC51C-E603-4459-B7C3-8CD6BBA6E6AE}" srcOrd="2" destOrd="0" presId="urn:microsoft.com/office/officeart/2018/2/layout/IconVerticalSolidList"/>
    <dgm:cxn modelId="{85977103-0371-4F3D-80F6-E904BD63E044}" type="presParOf" srcId="{CC1A4669-D7A4-4BE2-92D3-1AA0F1CAFAB7}" destId="{A70FD0EC-FFB1-4886-8473-318EA2ACC92C}" srcOrd="3" destOrd="0" presId="urn:microsoft.com/office/officeart/2018/2/layout/IconVerticalSolidList"/>
    <dgm:cxn modelId="{C3F9A543-1948-49B8-8BC2-E049A4B2009B}" type="presParOf" srcId="{CE24FA27-B32A-49BE-8E7A-1818DADCA0A9}" destId="{329494E7-BE49-475F-8393-11DE92733DFC}" srcOrd="3" destOrd="0" presId="urn:microsoft.com/office/officeart/2018/2/layout/IconVerticalSolidList"/>
    <dgm:cxn modelId="{C48D6A39-210F-4B07-A3E5-664BDA29F47C}" type="presParOf" srcId="{CE24FA27-B32A-49BE-8E7A-1818DADCA0A9}" destId="{ADD00A15-3A7A-494F-9BD6-2CB254344D7C}" srcOrd="4" destOrd="0" presId="urn:microsoft.com/office/officeart/2018/2/layout/IconVerticalSolidList"/>
    <dgm:cxn modelId="{37AB7490-1D25-4185-AE8E-1E070958E53F}" type="presParOf" srcId="{ADD00A15-3A7A-494F-9BD6-2CB254344D7C}" destId="{604023F1-CA93-4C40-88DD-CBE5C9FF87BD}" srcOrd="0" destOrd="0" presId="urn:microsoft.com/office/officeart/2018/2/layout/IconVerticalSolidList"/>
    <dgm:cxn modelId="{DC93A5DB-C215-4C8D-B5C5-BB40096CF347}" type="presParOf" srcId="{ADD00A15-3A7A-494F-9BD6-2CB254344D7C}" destId="{29912DD9-5014-4E34-A711-01D681DD88A2}" srcOrd="1" destOrd="0" presId="urn:microsoft.com/office/officeart/2018/2/layout/IconVerticalSolidList"/>
    <dgm:cxn modelId="{F8F343AB-B729-4F86-9203-297292E3125A}" type="presParOf" srcId="{ADD00A15-3A7A-494F-9BD6-2CB254344D7C}" destId="{3C280F83-03A6-4514-97C4-4DBC3CEBF02D}" srcOrd="2" destOrd="0" presId="urn:microsoft.com/office/officeart/2018/2/layout/IconVerticalSolidList"/>
    <dgm:cxn modelId="{761252E2-ECCE-4CF7-BFEE-5E25D1C4F507}" type="presParOf" srcId="{ADD00A15-3A7A-494F-9BD6-2CB254344D7C}" destId="{38DE80CD-8397-4EF7-92B7-89E117EB11A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FA3EAF4-A48A-4749-9DBF-4ED5FD3777E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DDFC663-F185-46DD-A0E0-C7C5C7CEA159}">
      <dgm:prSet/>
      <dgm:spPr/>
      <dgm:t>
        <a:bodyPr/>
        <a:lstStyle/>
        <a:p>
          <a:r>
            <a:rPr lang="en-US"/>
            <a:t>For most boaters, a good indication of an undercut rock is that normal river features like an eddy don't behave as they normally do.</a:t>
          </a:r>
        </a:p>
      </dgm:t>
    </dgm:pt>
    <dgm:pt modelId="{9F6C90F2-C688-4B4A-B9DD-4773CC8F78FB}" type="parTrans" cxnId="{BBCF51A7-580E-4263-9502-DD963A96602A}">
      <dgm:prSet/>
      <dgm:spPr/>
      <dgm:t>
        <a:bodyPr/>
        <a:lstStyle/>
        <a:p>
          <a:endParaRPr lang="en-US"/>
        </a:p>
      </dgm:t>
    </dgm:pt>
    <dgm:pt modelId="{65318E6D-7916-4750-82A0-7B5B888B9A1A}" type="sibTrans" cxnId="{BBCF51A7-580E-4263-9502-DD963A96602A}">
      <dgm:prSet/>
      <dgm:spPr/>
      <dgm:t>
        <a:bodyPr/>
        <a:lstStyle/>
        <a:p>
          <a:endParaRPr lang="en-US"/>
        </a:p>
      </dgm:t>
    </dgm:pt>
    <dgm:pt modelId="{022F8B61-9AB7-48B0-BDD7-857EAA5ABDE2}">
      <dgm:prSet/>
      <dgm:spPr/>
      <dgm:t>
        <a:bodyPr/>
        <a:lstStyle/>
        <a:p>
          <a:r>
            <a:rPr lang="en-US"/>
            <a:t>They seem weird or different and they act weird because the currents are different. </a:t>
          </a:r>
        </a:p>
      </dgm:t>
    </dgm:pt>
    <dgm:pt modelId="{7D1B82AB-384B-4728-803B-8418EE64236C}" type="parTrans" cxnId="{60FB154E-5682-4F4B-A701-519EA2CE057F}">
      <dgm:prSet/>
      <dgm:spPr/>
      <dgm:t>
        <a:bodyPr/>
        <a:lstStyle/>
        <a:p>
          <a:endParaRPr lang="en-US"/>
        </a:p>
      </dgm:t>
    </dgm:pt>
    <dgm:pt modelId="{E260B098-1327-4663-B7C6-27B51CDFFB89}" type="sibTrans" cxnId="{60FB154E-5682-4F4B-A701-519EA2CE057F}">
      <dgm:prSet/>
      <dgm:spPr/>
      <dgm:t>
        <a:bodyPr/>
        <a:lstStyle/>
        <a:p>
          <a:endParaRPr lang="en-US"/>
        </a:p>
      </dgm:t>
    </dgm:pt>
    <dgm:pt modelId="{5B297DD1-03D3-4A83-BE54-18232479E04A}" type="pres">
      <dgm:prSet presAssocID="{AFA3EAF4-A48A-4749-9DBF-4ED5FD3777E0}" presName="linear" presStyleCnt="0">
        <dgm:presLayoutVars>
          <dgm:animLvl val="lvl"/>
          <dgm:resizeHandles val="exact"/>
        </dgm:presLayoutVars>
      </dgm:prSet>
      <dgm:spPr/>
    </dgm:pt>
    <dgm:pt modelId="{BEFE8591-0426-4B2D-9745-F949A706DF1E}" type="pres">
      <dgm:prSet presAssocID="{1DDFC663-F185-46DD-A0E0-C7C5C7CEA159}" presName="parentText" presStyleLbl="node1" presStyleIdx="0" presStyleCnt="2">
        <dgm:presLayoutVars>
          <dgm:chMax val="0"/>
          <dgm:bulletEnabled val="1"/>
        </dgm:presLayoutVars>
      </dgm:prSet>
      <dgm:spPr/>
    </dgm:pt>
    <dgm:pt modelId="{E43D5183-596B-4598-BAE4-03A295929C1C}" type="pres">
      <dgm:prSet presAssocID="{65318E6D-7916-4750-82A0-7B5B888B9A1A}" presName="spacer" presStyleCnt="0"/>
      <dgm:spPr/>
    </dgm:pt>
    <dgm:pt modelId="{4520684E-DE63-4184-9A55-3EA8BB1BF477}" type="pres">
      <dgm:prSet presAssocID="{022F8B61-9AB7-48B0-BDD7-857EAA5ABDE2}" presName="parentText" presStyleLbl="node1" presStyleIdx="1" presStyleCnt="2">
        <dgm:presLayoutVars>
          <dgm:chMax val="0"/>
          <dgm:bulletEnabled val="1"/>
        </dgm:presLayoutVars>
      </dgm:prSet>
      <dgm:spPr/>
    </dgm:pt>
  </dgm:ptLst>
  <dgm:cxnLst>
    <dgm:cxn modelId="{60FB154E-5682-4F4B-A701-519EA2CE057F}" srcId="{AFA3EAF4-A48A-4749-9DBF-4ED5FD3777E0}" destId="{022F8B61-9AB7-48B0-BDD7-857EAA5ABDE2}" srcOrd="1" destOrd="0" parTransId="{7D1B82AB-384B-4728-803B-8418EE64236C}" sibTransId="{E260B098-1327-4663-B7C6-27B51CDFFB89}"/>
    <dgm:cxn modelId="{BBCF51A7-580E-4263-9502-DD963A96602A}" srcId="{AFA3EAF4-A48A-4749-9DBF-4ED5FD3777E0}" destId="{1DDFC663-F185-46DD-A0E0-C7C5C7CEA159}" srcOrd="0" destOrd="0" parTransId="{9F6C90F2-C688-4B4A-B9DD-4773CC8F78FB}" sibTransId="{65318E6D-7916-4750-82A0-7B5B888B9A1A}"/>
    <dgm:cxn modelId="{C45FBCB2-8984-42B1-99CD-6DF4528B5710}" type="presOf" srcId="{AFA3EAF4-A48A-4749-9DBF-4ED5FD3777E0}" destId="{5B297DD1-03D3-4A83-BE54-18232479E04A}" srcOrd="0" destOrd="0" presId="urn:microsoft.com/office/officeart/2005/8/layout/vList2"/>
    <dgm:cxn modelId="{7D808EB9-98F8-401B-ADBC-7C665E95B3A1}" type="presOf" srcId="{022F8B61-9AB7-48B0-BDD7-857EAA5ABDE2}" destId="{4520684E-DE63-4184-9A55-3EA8BB1BF477}" srcOrd="0" destOrd="0" presId="urn:microsoft.com/office/officeart/2005/8/layout/vList2"/>
    <dgm:cxn modelId="{E4B49AF1-6CD2-4262-8506-28725998688E}" type="presOf" srcId="{1DDFC663-F185-46DD-A0E0-C7C5C7CEA159}" destId="{BEFE8591-0426-4B2D-9745-F949A706DF1E}" srcOrd="0" destOrd="0" presId="urn:microsoft.com/office/officeart/2005/8/layout/vList2"/>
    <dgm:cxn modelId="{ECE5B0F4-352A-42D5-9615-2E5FB54EB315}" type="presParOf" srcId="{5B297DD1-03D3-4A83-BE54-18232479E04A}" destId="{BEFE8591-0426-4B2D-9745-F949A706DF1E}" srcOrd="0" destOrd="0" presId="urn:microsoft.com/office/officeart/2005/8/layout/vList2"/>
    <dgm:cxn modelId="{916E413F-5DF3-4F94-A98E-9454ED137173}" type="presParOf" srcId="{5B297DD1-03D3-4A83-BE54-18232479E04A}" destId="{E43D5183-596B-4598-BAE4-03A295929C1C}" srcOrd="1" destOrd="0" presId="urn:microsoft.com/office/officeart/2005/8/layout/vList2"/>
    <dgm:cxn modelId="{D4BBE198-26EA-491C-836B-452CA2FAF796}" type="presParOf" srcId="{5B297DD1-03D3-4A83-BE54-18232479E04A}" destId="{4520684E-DE63-4184-9A55-3EA8BB1BF47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53CE74-672B-47BA-A8E0-EC371111456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0471FFC-B5D7-4CA4-A17C-F546D256CF9F}">
      <dgm:prSet/>
      <dgm:spPr/>
      <dgm:t>
        <a:bodyPr/>
        <a:lstStyle/>
        <a:p>
          <a:r>
            <a:rPr lang="en-US"/>
            <a:t>Looking downstream, river right is the right shore </a:t>
          </a:r>
        </a:p>
      </dgm:t>
    </dgm:pt>
    <dgm:pt modelId="{B1279EA8-11FE-4D8B-BE7E-218384289098}" type="parTrans" cxnId="{55E4E64B-3631-4447-BAC5-60FE316961E6}">
      <dgm:prSet/>
      <dgm:spPr/>
      <dgm:t>
        <a:bodyPr/>
        <a:lstStyle/>
        <a:p>
          <a:endParaRPr lang="en-US"/>
        </a:p>
      </dgm:t>
    </dgm:pt>
    <dgm:pt modelId="{6F1658C3-66BA-45DE-9B0F-165BBAE0615D}" type="sibTrans" cxnId="{55E4E64B-3631-4447-BAC5-60FE316961E6}">
      <dgm:prSet/>
      <dgm:spPr/>
      <dgm:t>
        <a:bodyPr/>
        <a:lstStyle/>
        <a:p>
          <a:endParaRPr lang="en-US"/>
        </a:p>
      </dgm:t>
    </dgm:pt>
    <dgm:pt modelId="{3AC26F5E-65D7-4905-A9B9-711FDCA719CB}">
      <dgm:prSet/>
      <dgm:spPr/>
      <dgm:t>
        <a:bodyPr/>
        <a:lstStyle/>
        <a:p>
          <a:r>
            <a:rPr lang="en-US"/>
            <a:t>River left is the left shore. </a:t>
          </a:r>
        </a:p>
      </dgm:t>
    </dgm:pt>
    <dgm:pt modelId="{234DF625-94DB-4A1B-AC4F-436BA8C0B0D3}" type="parTrans" cxnId="{6F00A6F5-F43D-45D1-AAF5-E9AB5997AFFD}">
      <dgm:prSet/>
      <dgm:spPr/>
      <dgm:t>
        <a:bodyPr/>
        <a:lstStyle/>
        <a:p>
          <a:endParaRPr lang="en-US"/>
        </a:p>
      </dgm:t>
    </dgm:pt>
    <dgm:pt modelId="{A2992A66-4337-47A4-9FF0-310D76858B96}" type="sibTrans" cxnId="{6F00A6F5-F43D-45D1-AAF5-E9AB5997AFFD}">
      <dgm:prSet/>
      <dgm:spPr/>
      <dgm:t>
        <a:bodyPr/>
        <a:lstStyle/>
        <a:p>
          <a:endParaRPr lang="en-US"/>
        </a:p>
      </dgm:t>
    </dgm:pt>
    <dgm:pt modelId="{78C64E82-26C9-42FA-B8E7-201CE5A0F47C}" type="pres">
      <dgm:prSet presAssocID="{1B53CE74-672B-47BA-A8E0-EC3711114569}" presName="linear" presStyleCnt="0">
        <dgm:presLayoutVars>
          <dgm:animLvl val="lvl"/>
          <dgm:resizeHandles val="exact"/>
        </dgm:presLayoutVars>
      </dgm:prSet>
      <dgm:spPr/>
    </dgm:pt>
    <dgm:pt modelId="{336D8AFC-DA82-47E3-83F8-ED989ECFEF01}" type="pres">
      <dgm:prSet presAssocID="{80471FFC-B5D7-4CA4-A17C-F546D256CF9F}" presName="parentText" presStyleLbl="node1" presStyleIdx="0" presStyleCnt="2">
        <dgm:presLayoutVars>
          <dgm:chMax val="0"/>
          <dgm:bulletEnabled val="1"/>
        </dgm:presLayoutVars>
      </dgm:prSet>
      <dgm:spPr/>
    </dgm:pt>
    <dgm:pt modelId="{D2560722-1437-41A3-AEF0-07CE6D23F3CB}" type="pres">
      <dgm:prSet presAssocID="{6F1658C3-66BA-45DE-9B0F-165BBAE0615D}" presName="spacer" presStyleCnt="0"/>
      <dgm:spPr/>
    </dgm:pt>
    <dgm:pt modelId="{1C09F576-770B-4176-9B59-F6133DF68934}" type="pres">
      <dgm:prSet presAssocID="{3AC26F5E-65D7-4905-A9B9-711FDCA719CB}" presName="parentText" presStyleLbl="node1" presStyleIdx="1" presStyleCnt="2">
        <dgm:presLayoutVars>
          <dgm:chMax val="0"/>
          <dgm:bulletEnabled val="1"/>
        </dgm:presLayoutVars>
      </dgm:prSet>
      <dgm:spPr/>
    </dgm:pt>
  </dgm:ptLst>
  <dgm:cxnLst>
    <dgm:cxn modelId="{E555F133-E514-4D9F-A455-8AFE58414E19}" type="presOf" srcId="{3AC26F5E-65D7-4905-A9B9-711FDCA719CB}" destId="{1C09F576-770B-4176-9B59-F6133DF68934}" srcOrd="0" destOrd="0" presId="urn:microsoft.com/office/officeart/2005/8/layout/vList2"/>
    <dgm:cxn modelId="{C7C0F049-90DE-40EE-B51B-DB446559476C}" type="presOf" srcId="{1B53CE74-672B-47BA-A8E0-EC3711114569}" destId="{78C64E82-26C9-42FA-B8E7-201CE5A0F47C}" srcOrd="0" destOrd="0" presId="urn:microsoft.com/office/officeart/2005/8/layout/vList2"/>
    <dgm:cxn modelId="{55E4E64B-3631-4447-BAC5-60FE316961E6}" srcId="{1B53CE74-672B-47BA-A8E0-EC3711114569}" destId="{80471FFC-B5D7-4CA4-A17C-F546D256CF9F}" srcOrd="0" destOrd="0" parTransId="{B1279EA8-11FE-4D8B-BE7E-218384289098}" sibTransId="{6F1658C3-66BA-45DE-9B0F-165BBAE0615D}"/>
    <dgm:cxn modelId="{B4EA99C4-6EE4-4788-8309-3FC38C64E38C}" type="presOf" srcId="{80471FFC-B5D7-4CA4-A17C-F546D256CF9F}" destId="{336D8AFC-DA82-47E3-83F8-ED989ECFEF01}" srcOrd="0" destOrd="0" presId="urn:microsoft.com/office/officeart/2005/8/layout/vList2"/>
    <dgm:cxn modelId="{6F00A6F5-F43D-45D1-AAF5-E9AB5997AFFD}" srcId="{1B53CE74-672B-47BA-A8E0-EC3711114569}" destId="{3AC26F5E-65D7-4905-A9B9-711FDCA719CB}" srcOrd="1" destOrd="0" parTransId="{234DF625-94DB-4A1B-AC4F-436BA8C0B0D3}" sibTransId="{A2992A66-4337-47A4-9FF0-310D76858B96}"/>
    <dgm:cxn modelId="{CB0F6560-AF6A-484A-87DB-DAECAC77EF90}" type="presParOf" srcId="{78C64E82-26C9-42FA-B8E7-201CE5A0F47C}" destId="{336D8AFC-DA82-47E3-83F8-ED989ECFEF01}" srcOrd="0" destOrd="0" presId="urn:microsoft.com/office/officeart/2005/8/layout/vList2"/>
    <dgm:cxn modelId="{ECCDA318-3400-43F0-A327-A718DAFA1B95}" type="presParOf" srcId="{78C64E82-26C9-42FA-B8E7-201CE5A0F47C}" destId="{D2560722-1437-41A3-AEF0-07CE6D23F3CB}" srcOrd="1" destOrd="0" presId="urn:microsoft.com/office/officeart/2005/8/layout/vList2"/>
    <dgm:cxn modelId="{645A391C-5BE6-47E6-831F-1C39DB69ED3E}" type="presParOf" srcId="{78C64E82-26C9-42FA-B8E7-201CE5A0F47C}" destId="{1C09F576-770B-4176-9B59-F6133DF6893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AEE86E-5121-4D2E-A3FA-CFB3E45528C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181B7BF-F58D-4718-96D2-01ED6927B053}">
      <dgm:prSet/>
      <dgm:spPr/>
      <dgm:t>
        <a:bodyPr/>
        <a:lstStyle/>
        <a:p>
          <a:r>
            <a:rPr lang="en-US"/>
            <a:t>Looking upstream, river right is the left shore (if looking downstream)</a:t>
          </a:r>
        </a:p>
      </dgm:t>
    </dgm:pt>
    <dgm:pt modelId="{0793AAD2-19F6-4A45-AD42-94FD8BB8A74D}" type="parTrans" cxnId="{762A185A-5F4D-454A-94F1-1276981C41BB}">
      <dgm:prSet/>
      <dgm:spPr/>
      <dgm:t>
        <a:bodyPr/>
        <a:lstStyle/>
        <a:p>
          <a:endParaRPr lang="en-US"/>
        </a:p>
      </dgm:t>
    </dgm:pt>
    <dgm:pt modelId="{A73A5705-5F86-44D7-B71C-0484DAD4DA2A}" type="sibTrans" cxnId="{762A185A-5F4D-454A-94F1-1276981C41BB}">
      <dgm:prSet/>
      <dgm:spPr/>
      <dgm:t>
        <a:bodyPr/>
        <a:lstStyle/>
        <a:p>
          <a:endParaRPr lang="en-US"/>
        </a:p>
      </dgm:t>
    </dgm:pt>
    <dgm:pt modelId="{4448A39A-A587-43B6-B7E3-7422DE9A2FDD}">
      <dgm:prSet/>
      <dgm:spPr/>
      <dgm:t>
        <a:bodyPr/>
        <a:lstStyle/>
        <a:p>
          <a:r>
            <a:rPr lang="en-US"/>
            <a:t>River left is the right shore (if looking downstream). </a:t>
          </a:r>
        </a:p>
      </dgm:t>
    </dgm:pt>
    <dgm:pt modelId="{1663CC00-7110-48C1-9C07-2C2B9082E1A5}" type="parTrans" cxnId="{1165062E-6534-4A41-930C-0AADDDFD2D83}">
      <dgm:prSet/>
      <dgm:spPr/>
      <dgm:t>
        <a:bodyPr/>
        <a:lstStyle/>
        <a:p>
          <a:endParaRPr lang="en-US"/>
        </a:p>
      </dgm:t>
    </dgm:pt>
    <dgm:pt modelId="{EC64146E-4F67-4B6A-993A-F921E59E98EF}" type="sibTrans" cxnId="{1165062E-6534-4A41-930C-0AADDDFD2D83}">
      <dgm:prSet/>
      <dgm:spPr/>
      <dgm:t>
        <a:bodyPr/>
        <a:lstStyle/>
        <a:p>
          <a:endParaRPr lang="en-US"/>
        </a:p>
      </dgm:t>
    </dgm:pt>
    <dgm:pt modelId="{6F10E309-577B-4FBC-816F-1F80DAD733E4}">
      <dgm:prSet/>
      <dgm:spPr/>
      <dgm:t>
        <a:bodyPr/>
        <a:lstStyle/>
        <a:p>
          <a:r>
            <a:rPr lang="en-US"/>
            <a:t>Looking upstream, what is on the right is really on the left, and what is on the left is really on the right.</a:t>
          </a:r>
        </a:p>
      </dgm:t>
    </dgm:pt>
    <dgm:pt modelId="{1E84CF4E-5C53-4B5C-B594-0A37715F08B9}" type="parTrans" cxnId="{D04424CE-24E6-4FD7-BF91-D8B53BC59013}">
      <dgm:prSet/>
      <dgm:spPr/>
      <dgm:t>
        <a:bodyPr/>
        <a:lstStyle/>
        <a:p>
          <a:endParaRPr lang="en-US"/>
        </a:p>
      </dgm:t>
    </dgm:pt>
    <dgm:pt modelId="{79EC67BF-3E9B-4D39-B2CA-9332DB78C279}" type="sibTrans" cxnId="{D04424CE-24E6-4FD7-BF91-D8B53BC59013}">
      <dgm:prSet/>
      <dgm:spPr/>
      <dgm:t>
        <a:bodyPr/>
        <a:lstStyle/>
        <a:p>
          <a:endParaRPr lang="en-US"/>
        </a:p>
      </dgm:t>
    </dgm:pt>
    <dgm:pt modelId="{B3D8FFA1-51D4-4C34-B323-5D1046B85A99}" type="pres">
      <dgm:prSet presAssocID="{40AEE86E-5121-4D2E-A3FA-CFB3E45528CC}" presName="root" presStyleCnt="0">
        <dgm:presLayoutVars>
          <dgm:dir/>
          <dgm:resizeHandles val="exact"/>
        </dgm:presLayoutVars>
      </dgm:prSet>
      <dgm:spPr/>
    </dgm:pt>
    <dgm:pt modelId="{D9781814-C25D-436A-95CE-FAFB48353C2C}" type="pres">
      <dgm:prSet presAssocID="{9181B7BF-F58D-4718-96D2-01ED6927B053}" presName="compNode" presStyleCnt="0"/>
      <dgm:spPr/>
    </dgm:pt>
    <dgm:pt modelId="{940FB779-3E77-4AA6-9D2C-94755A2CF3F4}" type="pres">
      <dgm:prSet presAssocID="{9181B7BF-F58D-4718-96D2-01ED6927B053}" presName="bgRect" presStyleLbl="bgShp" presStyleIdx="0" presStyleCnt="3"/>
      <dgm:spPr/>
    </dgm:pt>
    <dgm:pt modelId="{65CA97C9-506E-4E71-9498-1367A4DB8DDD}" type="pres">
      <dgm:prSet presAssocID="{9181B7BF-F58D-4718-96D2-01ED6927B05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ug boat"/>
        </a:ext>
      </dgm:extLst>
    </dgm:pt>
    <dgm:pt modelId="{F15AF491-3098-4ECC-BDC8-EFD26B9F73EA}" type="pres">
      <dgm:prSet presAssocID="{9181B7BF-F58D-4718-96D2-01ED6927B053}" presName="spaceRect" presStyleCnt="0"/>
      <dgm:spPr/>
    </dgm:pt>
    <dgm:pt modelId="{50F9B001-119D-4CDF-ACC4-788954F7775F}" type="pres">
      <dgm:prSet presAssocID="{9181B7BF-F58D-4718-96D2-01ED6927B053}" presName="parTx" presStyleLbl="revTx" presStyleIdx="0" presStyleCnt="3">
        <dgm:presLayoutVars>
          <dgm:chMax val="0"/>
          <dgm:chPref val="0"/>
        </dgm:presLayoutVars>
      </dgm:prSet>
      <dgm:spPr/>
    </dgm:pt>
    <dgm:pt modelId="{A8E2A346-7060-4CD2-99D2-108897C436AC}" type="pres">
      <dgm:prSet presAssocID="{A73A5705-5F86-44D7-B71C-0484DAD4DA2A}" presName="sibTrans" presStyleCnt="0"/>
      <dgm:spPr/>
    </dgm:pt>
    <dgm:pt modelId="{5CBC4500-04BF-4C7A-99E2-59235C017F29}" type="pres">
      <dgm:prSet presAssocID="{4448A39A-A587-43B6-B7E3-7422DE9A2FDD}" presName="compNode" presStyleCnt="0"/>
      <dgm:spPr/>
    </dgm:pt>
    <dgm:pt modelId="{E8F8505A-C873-4215-927F-86D7B94B5E3B}" type="pres">
      <dgm:prSet presAssocID="{4448A39A-A587-43B6-B7E3-7422DE9A2FDD}" presName="bgRect" presStyleLbl="bgShp" presStyleIdx="1" presStyleCnt="3"/>
      <dgm:spPr/>
    </dgm:pt>
    <dgm:pt modelId="{B8DE2848-9E8E-43CA-950F-4860DFAF4BEF}" type="pres">
      <dgm:prSet presAssocID="{4448A39A-A587-43B6-B7E3-7422DE9A2FD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ream"/>
        </a:ext>
      </dgm:extLst>
    </dgm:pt>
    <dgm:pt modelId="{247B3009-EA84-472D-AEEF-0255E52049A2}" type="pres">
      <dgm:prSet presAssocID="{4448A39A-A587-43B6-B7E3-7422DE9A2FDD}" presName="spaceRect" presStyleCnt="0"/>
      <dgm:spPr/>
    </dgm:pt>
    <dgm:pt modelId="{15582B7E-C7E3-4EB6-BD0A-8439C82789A4}" type="pres">
      <dgm:prSet presAssocID="{4448A39A-A587-43B6-B7E3-7422DE9A2FDD}" presName="parTx" presStyleLbl="revTx" presStyleIdx="1" presStyleCnt="3">
        <dgm:presLayoutVars>
          <dgm:chMax val="0"/>
          <dgm:chPref val="0"/>
        </dgm:presLayoutVars>
      </dgm:prSet>
      <dgm:spPr/>
    </dgm:pt>
    <dgm:pt modelId="{F7B80F73-7A40-4E22-9831-0FDAEB24C8E4}" type="pres">
      <dgm:prSet presAssocID="{EC64146E-4F67-4B6A-993A-F921E59E98EF}" presName="sibTrans" presStyleCnt="0"/>
      <dgm:spPr/>
    </dgm:pt>
    <dgm:pt modelId="{EC52076C-6A3B-4B3C-9A93-6008F1C2AA13}" type="pres">
      <dgm:prSet presAssocID="{6F10E309-577B-4FBC-816F-1F80DAD733E4}" presName="compNode" presStyleCnt="0"/>
      <dgm:spPr/>
    </dgm:pt>
    <dgm:pt modelId="{EF4FB1BC-E597-469E-80A4-B8DF695CDB34}" type="pres">
      <dgm:prSet presAssocID="{6F10E309-577B-4FBC-816F-1F80DAD733E4}" presName="bgRect" presStyleLbl="bgShp" presStyleIdx="2" presStyleCnt="3"/>
      <dgm:spPr/>
    </dgm:pt>
    <dgm:pt modelId="{1405BB9F-0F8C-4A4F-BB5B-B70ADEB15E71}" type="pres">
      <dgm:prSet presAssocID="{6F10E309-577B-4FBC-816F-1F80DAD733E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dge scene"/>
        </a:ext>
      </dgm:extLst>
    </dgm:pt>
    <dgm:pt modelId="{FA125C67-4165-452D-9B73-EDCA72C79555}" type="pres">
      <dgm:prSet presAssocID="{6F10E309-577B-4FBC-816F-1F80DAD733E4}" presName="spaceRect" presStyleCnt="0"/>
      <dgm:spPr/>
    </dgm:pt>
    <dgm:pt modelId="{583117AC-C5CC-4C5D-9CAE-A67FF291E5B4}" type="pres">
      <dgm:prSet presAssocID="{6F10E309-577B-4FBC-816F-1F80DAD733E4}" presName="parTx" presStyleLbl="revTx" presStyleIdx="2" presStyleCnt="3">
        <dgm:presLayoutVars>
          <dgm:chMax val="0"/>
          <dgm:chPref val="0"/>
        </dgm:presLayoutVars>
      </dgm:prSet>
      <dgm:spPr/>
    </dgm:pt>
  </dgm:ptLst>
  <dgm:cxnLst>
    <dgm:cxn modelId="{4A09B400-0A0D-4345-8764-CEAF55C63FAD}" type="presOf" srcId="{4448A39A-A587-43B6-B7E3-7422DE9A2FDD}" destId="{15582B7E-C7E3-4EB6-BD0A-8439C82789A4}" srcOrd="0" destOrd="0" presId="urn:microsoft.com/office/officeart/2018/2/layout/IconVerticalSolidList"/>
    <dgm:cxn modelId="{1165062E-6534-4A41-930C-0AADDDFD2D83}" srcId="{40AEE86E-5121-4D2E-A3FA-CFB3E45528CC}" destId="{4448A39A-A587-43B6-B7E3-7422DE9A2FDD}" srcOrd="1" destOrd="0" parTransId="{1663CC00-7110-48C1-9C07-2C2B9082E1A5}" sibTransId="{EC64146E-4F67-4B6A-993A-F921E59E98EF}"/>
    <dgm:cxn modelId="{701F334F-21D6-40E7-85C3-48BF5EA82EE5}" type="presOf" srcId="{40AEE86E-5121-4D2E-A3FA-CFB3E45528CC}" destId="{B3D8FFA1-51D4-4C34-B323-5D1046B85A99}" srcOrd="0" destOrd="0" presId="urn:microsoft.com/office/officeart/2018/2/layout/IconVerticalSolidList"/>
    <dgm:cxn modelId="{762A185A-5F4D-454A-94F1-1276981C41BB}" srcId="{40AEE86E-5121-4D2E-A3FA-CFB3E45528CC}" destId="{9181B7BF-F58D-4718-96D2-01ED6927B053}" srcOrd="0" destOrd="0" parTransId="{0793AAD2-19F6-4A45-AD42-94FD8BB8A74D}" sibTransId="{A73A5705-5F86-44D7-B71C-0484DAD4DA2A}"/>
    <dgm:cxn modelId="{00FDF0B1-1F70-4D42-8F45-14C364321F11}" type="presOf" srcId="{9181B7BF-F58D-4718-96D2-01ED6927B053}" destId="{50F9B001-119D-4CDF-ACC4-788954F7775F}" srcOrd="0" destOrd="0" presId="urn:microsoft.com/office/officeart/2018/2/layout/IconVerticalSolidList"/>
    <dgm:cxn modelId="{D04424CE-24E6-4FD7-BF91-D8B53BC59013}" srcId="{40AEE86E-5121-4D2E-A3FA-CFB3E45528CC}" destId="{6F10E309-577B-4FBC-816F-1F80DAD733E4}" srcOrd="2" destOrd="0" parTransId="{1E84CF4E-5C53-4B5C-B594-0A37715F08B9}" sibTransId="{79EC67BF-3E9B-4D39-B2CA-9332DB78C279}"/>
    <dgm:cxn modelId="{05C47FE5-42D2-427E-B623-B3223B2B725A}" type="presOf" srcId="{6F10E309-577B-4FBC-816F-1F80DAD733E4}" destId="{583117AC-C5CC-4C5D-9CAE-A67FF291E5B4}" srcOrd="0" destOrd="0" presId="urn:microsoft.com/office/officeart/2018/2/layout/IconVerticalSolidList"/>
    <dgm:cxn modelId="{0ED45D72-E78F-4B62-BD63-5596BD2EB691}" type="presParOf" srcId="{B3D8FFA1-51D4-4C34-B323-5D1046B85A99}" destId="{D9781814-C25D-436A-95CE-FAFB48353C2C}" srcOrd="0" destOrd="0" presId="urn:microsoft.com/office/officeart/2018/2/layout/IconVerticalSolidList"/>
    <dgm:cxn modelId="{DED93402-B5AC-4D83-BB4F-AB011DA08884}" type="presParOf" srcId="{D9781814-C25D-436A-95CE-FAFB48353C2C}" destId="{940FB779-3E77-4AA6-9D2C-94755A2CF3F4}" srcOrd="0" destOrd="0" presId="urn:microsoft.com/office/officeart/2018/2/layout/IconVerticalSolidList"/>
    <dgm:cxn modelId="{8A721449-CAD8-4664-931E-780DDB2F8578}" type="presParOf" srcId="{D9781814-C25D-436A-95CE-FAFB48353C2C}" destId="{65CA97C9-506E-4E71-9498-1367A4DB8DDD}" srcOrd="1" destOrd="0" presId="urn:microsoft.com/office/officeart/2018/2/layout/IconVerticalSolidList"/>
    <dgm:cxn modelId="{9F426691-3446-480F-8BFC-2652023F3B20}" type="presParOf" srcId="{D9781814-C25D-436A-95CE-FAFB48353C2C}" destId="{F15AF491-3098-4ECC-BDC8-EFD26B9F73EA}" srcOrd="2" destOrd="0" presId="urn:microsoft.com/office/officeart/2018/2/layout/IconVerticalSolidList"/>
    <dgm:cxn modelId="{30E48635-C6A5-4ECA-9A4D-261D87B6301C}" type="presParOf" srcId="{D9781814-C25D-436A-95CE-FAFB48353C2C}" destId="{50F9B001-119D-4CDF-ACC4-788954F7775F}" srcOrd="3" destOrd="0" presId="urn:microsoft.com/office/officeart/2018/2/layout/IconVerticalSolidList"/>
    <dgm:cxn modelId="{C0959999-0222-425F-868B-892D9BAE1BF5}" type="presParOf" srcId="{B3D8FFA1-51D4-4C34-B323-5D1046B85A99}" destId="{A8E2A346-7060-4CD2-99D2-108897C436AC}" srcOrd="1" destOrd="0" presId="urn:microsoft.com/office/officeart/2018/2/layout/IconVerticalSolidList"/>
    <dgm:cxn modelId="{EED7CFCA-31D6-4A26-AC49-DB5BA49DA146}" type="presParOf" srcId="{B3D8FFA1-51D4-4C34-B323-5D1046B85A99}" destId="{5CBC4500-04BF-4C7A-99E2-59235C017F29}" srcOrd="2" destOrd="0" presId="urn:microsoft.com/office/officeart/2018/2/layout/IconVerticalSolidList"/>
    <dgm:cxn modelId="{D8BF7BF0-032C-4B91-949B-0B2336BCC396}" type="presParOf" srcId="{5CBC4500-04BF-4C7A-99E2-59235C017F29}" destId="{E8F8505A-C873-4215-927F-86D7B94B5E3B}" srcOrd="0" destOrd="0" presId="urn:microsoft.com/office/officeart/2018/2/layout/IconVerticalSolidList"/>
    <dgm:cxn modelId="{D2E12946-488E-408E-901A-71596FBDD656}" type="presParOf" srcId="{5CBC4500-04BF-4C7A-99E2-59235C017F29}" destId="{B8DE2848-9E8E-43CA-950F-4860DFAF4BEF}" srcOrd="1" destOrd="0" presId="urn:microsoft.com/office/officeart/2018/2/layout/IconVerticalSolidList"/>
    <dgm:cxn modelId="{5585D193-1032-4E4F-A850-B64D3FF2AE54}" type="presParOf" srcId="{5CBC4500-04BF-4C7A-99E2-59235C017F29}" destId="{247B3009-EA84-472D-AEEF-0255E52049A2}" srcOrd="2" destOrd="0" presId="urn:microsoft.com/office/officeart/2018/2/layout/IconVerticalSolidList"/>
    <dgm:cxn modelId="{0FA78809-FD08-42C1-B29C-7EB22BF9711B}" type="presParOf" srcId="{5CBC4500-04BF-4C7A-99E2-59235C017F29}" destId="{15582B7E-C7E3-4EB6-BD0A-8439C82789A4}" srcOrd="3" destOrd="0" presId="urn:microsoft.com/office/officeart/2018/2/layout/IconVerticalSolidList"/>
    <dgm:cxn modelId="{D1DBA7BC-78AC-4C31-A6F7-6B708AC8852B}" type="presParOf" srcId="{B3D8FFA1-51D4-4C34-B323-5D1046B85A99}" destId="{F7B80F73-7A40-4E22-9831-0FDAEB24C8E4}" srcOrd="3" destOrd="0" presId="urn:microsoft.com/office/officeart/2018/2/layout/IconVerticalSolidList"/>
    <dgm:cxn modelId="{A517FAB6-6975-4089-A3F3-4765B5108390}" type="presParOf" srcId="{B3D8FFA1-51D4-4C34-B323-5D1046B85A99}" destId="{EC52076C-6A3B-4B3C-9A93-6008F1C2AA13}" srcOrd="4" destOrd="0" presId="urn:microsoft.com/office/officeart/2018/2/layout/IconVerticalSolidList"/>
    <dgm:cxn modelId="{5B7290D7-EA5D-47A8-990E-0460EB80CDA6}" type="presParOf" srcId="{EC52076C-6A3B-4B3C-9A93-6008F1C2AA13}" destId="{EF4FB1BC-E597-469E-80A4-B8DF695CDB34}" srcOrd="0" destOrd="0" presId="urn:microsoft.com/office/officeart/2018/2/layout/IconVerticalSolidList"/>
    <dgm:cxn modelId="{49A22BA2-06F2-451F-B0F4-3ADCFCB4985C}" type="presParOf" srcId="{EC52076C-6A3B-4B3C-9A93-6008F1C2AA13}" destId="{1405BB9F-0F8C-4A4F-BB5B-B70ADEB15E71}" srcOrd="1" destOrd="0" presId="urn:microsoft.com/office/officeart/2018/2/layout/IconVerticalSolidList"/>
    <dgm:cxn modelId="{7C40599A-A7A7-45BA-87D9-D9F1344FC164}" type="presParOf" srcId="{EC52076C-6A3B-4B3C-9A93-6008F1C2AA13}" destId="{FA125C67-4165-452D-9B73-EDCA72C79555}" srcOrd="2" destOrd="0" presId="urn:microsoft.com/office/officeart/2018/2/layout/IconVerticalSolidList"/>
    <dgm:cxn modelId="{806E1D33-F4C3-4C04-94AA-CB6985FAAD20}" type="presParOf" srcId="{EC52076C-6A3B-4B3C-9A93-6008F1C2AA13}" destId="{583117AC-C5CC-4C5D-9CAE-A67FF291E5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B52100-60B6-47A0-9B5B-AF11490F076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09E052B-7F94-4D86-AE7C-483A3D6B816C}">
      <dgm:prSet/>
      <dgm:spPr/>
      <dgm:t>
        <a:bodyPr/>
        <a:lstStyle/>
        <a:p>
          <a:r>
            <a:rPr lang="en-US"/>
            <a:t>The primary current refers to the general direction in which the river is flowing. </a:t>
          </a:r>
        </a:p>
      </dgm:t>
    </dgm:pt>
    <dgm:pt modelId="{3E0CFB5A-7812-4620-AC8A-0C1F7742882D}" type="parTrans" cxnId="{D67439D6-D46F-462C-BF0E-8939132861BA}">
      <dgm:prSet/>
      <dgm:spPr/>
      <dgm:t>
        <a:bodyPr/>
        <a:lstStyle/>
        <a:p>
          <a:endParaRPr lang="en-US"/>
        </a:p>
      </dgm:t>
    </dgm:pt>
    <dgm:pt modelId="{B9BF2CAC-B4FF-48AE-9C4F-1D764D021088}" type="sibTrans" cxnId="{D67439D6-D46F-462C-BF0E-8939132861BA}">
      <dgm:prSet/>
      <dgm:spPr/>
      <dgm:t>
        <a:bodyPr/>
        <a:lstStyle/>
        <a:p>
          <a:endParaRPr lang="en-US"/>
        </a:p>
      </dgm:t>
    </dgm:pt>
    <dgm:pt modelId="{7E0C21D6-4B4C-4F49-8FE2-2809AF54ED90}">
      <dgm:prSet/>
      <dgm:spPr/>
      <dgm:t>
        <a:bodyPr/>
        <a:lstStyle/>
        <a:p>
          <a:r>
            <a:rPr lang="en-US"/>
            <a:t>It is the current found in an unobstructed main channel. </a:t>
          </a:r>
        </a:p>
      </dgm:t>
    </dgm:pt>
    <dgm:pt modelId="{C789CFE3-0B03-42F3-AA4B-1D364D2083FB}" type="parTrans" cxnId="{E32FFA1F-3DF8-4260-AAD5-E617BBA0C4CE}">
      <dgm:prSet/>
      <dgm:spPr/>
      <dgm:t>
        <a:bodyPr/>
        <a:lstStyle/>
        <a:p>
          <a:endParaRPr lang="en-US"/>
        </a:p>
      </dgm:t>
    </dgm:pt>
    <dgm:pt modelId="{7E40A1E8-EB45-46F3-BB01-986F4C96CA2B}" type="sibTrans" cxnId="{E32FFA1F-3DF8-4260-AAD5-E617BBA0C4CE}">
      <dgm:prSet/>
      <dgm:spPr/>
      <dgm:t>
        <a:bodyPr/>
        <a:lstStyle/>
        <a:p>
          <a:endParaRPr lang="en-US"/>
        </a:p>
      </dgm:t>
    </dgm:pt>
    <dgm:pt modelId="{5FD28DDC-A2B0-43EA-9A6A-C0B6A8C35EA3}">
      <dgm:prSet/>
      <dgm:spPr/>
      <dgm:t>
        <a:bodyPr/>
        <a:lstStyle/>
        <a:p>
          <a:r>
            <a:rPr lang="en-US"/>
            <a:t>The primary flow is represented by the laminar flow. </a:t>
          </a:r>
        </a:p>
      </dgm:t>
    </dgm:pt>
    <dgm:pt modelId="{8C2B75D1-E003-42AA-A2EA-B059F98B3BA3}" type="parTrans" cxnId="{BCE1F326-D0F6-468C-BA5C-EA43D5A9E2DD}">
      <dgm:prSet/>
      <dgm:spPr/>
      <dgm:t>
        <a:bodyPr/>
        <a:lstStyle/>
        <a:p>
          <a:endParaRPr lang="en-US"/>
        </a:p>
      </dgm:t>
    </dgm:pt>
    <dgm:pt modelId="{FC65CEA9-F82E-417C-83EC-33F811061338}" type="sibTrans" cxnId="{BCE1F326-D0F6-468C-BA5C-EA43D5A9E2DD}">
      <dgm:prSet/>
      <dgm:spPr/>
      <dgm:t>
        <a:bodyPr/>
        <a:lstStyle/>
        <a:p>
          <a:endParaRPr lang="en-US"/>
        </a:p>
      </dgm:t>
    </dgm:pt>
    <dgm:pt modelId="{E99B6AAD-5CF2-4ADE-BF45-962AC3920D63}" type="pres">
      <dgm:prSet presAssocID="{C3B52100-60B6-47A0-9B5B-AF11490F076F}" presName="root" presStyleCnt="0">
        <dgm:presLayoutVars>
          <dgm:dir/>
          <dgm:resizeHandles val="exact"/>
        </dgm:presLayoutVars>
      </dgm:prSet>
      <dgm:spPr/>
    </dgm:pt>
    <dgm:pt modelId="{E48BD1EA-D860-469D-8553-C831538147AB}" type="pres">
      <dgm:prSet presAssocID="{609E052B-7F94-4D86-AE7C-483A3D6B816C}" presName="compNode" presStyleCnt="0"/>
      <dgm:spPr/>
    </dgm:pt>
    <dgm:pt modelId="{18DD8126-AFF3-43AA-9C1E-FE2C337B086C}" type="pres">
      <dgm:prSet presAssocID="{609E052B-7F94-4D86-AE7C-483A3D6B816C}" presName="bgRect" presStyleLbl="bgShp" presStyleIdx="0" presStyleCnt="3"/>
      <dgm:spPr/>
    </dgm:pt>
    <dgm:pt modelId="{0BEEB59F-9BA5-4DCC-915C-C8BE35102D7A}" type="pres">
      <dgm:prSet presAssocID="{609E052B-7F94-4D86-AE7C-483A3D6B816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p compass"/>
        </a:ext>
      </dgm:extLst>
    </dgm:pt>
    <dgm:pt modelId="{49CDDC9B-2DFB-411C-9A29-CC4EBFDB751B}" type="pres">
      <dgm:prSet presAssocID="{609E052B-7F94-4D86-AE7C-483A3D6B816C}" presName="spaceRect" presStyleCnt="0"/>
      <dgm:spPr/>
    </dgm:pt>
    <dgm:pt modelId="{41DA5A74-2FBB-4909-BC19-17E8122B0255}" type="pres">
      <dgm:prSet presAssocID="{609E052B-7F94-4D86-AE7C-483A3D6B816C}" presName="parTx" presStyleLbl="revTx" presStyleIdx="0" presStyleCnt="3">
        <dgm:presLayoutVars>
          <dgm:chMax val="0"/>
          <dgm:chPref val="0"/>
        </dgm:presLayoutVars>
      </dgm:prSet>
      <dgm:spPr/>
    </dgm:pt>
    <dgm:pt modelId="{A96BDE7B-ED0D-46FF-9ACE-81CB2D0435C1}" type="pres">
      <dgm:prSet presAssocID="{B9BF2CAC-B4FF-48AE-9C4F-1D764D021088}" presName="sibTrans" presStyleCnt="0"/>
      <dgm:spPr/>
    </dgm:pt>
    <dgm:pt modelId="{9EA7D2D1-A81A-4FD2-B696-C03818BDF350}" type="pres">
      <dgm:prSet presAssocID="{7E0C21D6-4B4C-4F49-8FE2-2809AF54ED90}" presName="compNode" presStyleCnt="0"/>
      <dgm:spPr/>
    </dgm:pt>
    <dgm:pt modelId="{8CEAAE6C-5E3A-4A25-92EC-DDA3EAE63E53}" type="pres">
      <dgm:prSet presAssocID="{7E0C21D6-4B4C-4F49-8FE2-2809AF54ED90}" presName="bgRect" presStyleLbl="bgShp" presStyleIdx="1" presStyleCnt="3"/>
      <dgm:spPr/>
    </dgm:pt>
    <dgm:pt modelId="{DD5EC9F6-5E08-47A8-9F86-E4C7FC2C9657}" type="pres">
      <dgm:prSet presAssocID="{7E0C21D6-4B4C-4F49-8FE2-2809AF54ED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75380E64-E861-4777-A3FC-1B4A23347E95}" type="pres">
      <dgm:prSet presAssocID="{7E0C21D6-4B4C-4F49-8FE2-2809AF54ED90}" presName="spaceRect" presStyleCnt="0"/>
      <dgm:spPr/>
    </dgm:pt>
    <dgm:pt modelId="{F1DE93F3-0EE6-48BA-B243-AF1D6896E67C}" type="pres">
      <dgm:prSet presAssocID="{7E0C21D6-4B4C-4F49-8FE2-2809AF54ED90}" presName="parTx" presStyleLbl="revTx" presStyleIdx="1" presStyleCnt="3">
        <dgm:presLayoutVars>
          <dgm:chMax val="0"/>
          <dgm:chPref val="0"/>
        </dgm:presLayoutVars>
      </dgm:prSet>
      <dgm:spPr/>
    </dgm:pt>
    <dgm:pt modelId="{99861880-3074-4F2F-A160-63491C897AA2}" type="pres">
      <dgm:prSet presAssocID="{7E40A1E8-EB45-46F3-BB01-986F4C96CA2B}" presName="sibTrans" presStyleCnt="0"/>
      <dgm:spPr/>
    </dgm:pt>
    <dgm:pt modelId="{C2BAFB06-A659-4D23-8C77-A95559A80782}" type="pres">
      <dgm:prSet presAssocID="{5FD28DDC-A2B0-43EA-9A6A-C0B6A8C35EA3}" presName="compNode" presStyleCnt="0"/>
      <dgm:spPr/>
    </dgm:pt>
    <dgm:pt modelId="{D526E84B-1443-44D3-A4ED-0409CD3C10CD}" type="pres">
      <dgm:prSet presAssocID="{5FD28DDC-A2B0-43EA-9A6A-C0B6A8C35EA3}" presName="bgRect" presStyleLbl="bgShp" presStyleIdx="2" presStyleCnt="3"/>
      <dgm:spPr/>
    </dgm:pt>
    <dgm:pt modelId="{642BBCD3-9F88-4AD5-A86D-6DD06BE45B0A}" type="pres">
      <dgm:prSet presAssocID="{5FD28DDC-A2B0-43EA-9A6A-C0B6A8C35E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
        </a:ext>
      </dgm:extLst>
    </dgm:pt>
    <dgm:pt modelId="{53738D4C-3D19-4F90-B391-5C491FCABD2A}" type="pres">
      <dgm:prSet presAssocID="{5FD28DDC-A2B0-43EA-9A6A-C0B6A8C35EA3}" presName="spaceRect" presStyleCnt="0"/>
      <dgm:spPr/>
    </dgm:pt>
    <dgm:pt modelId="{5CC49C57-4D7D-4865-B85D-C7F2390BFC25}" type="pres">
      <dgm:prSet presAssocID="{5FD28DDC-A2B0-43EA-9A6A-C0B6A8C35EA3}" presName="parTx" presStyleLbl="revTx" presStyleIdx="2" presStyleCnt="3">
        <dgm:presLayoutVars>
          <dgm:chMax val="0"/>
          <dgm:chPref val="0"/>
        </dgm:presLayoutVars>
      </dgm:prSet>
      <dgm:spPr/>
    </dgm:pt>
  </dgm:ptLst>
  <dgm:cxnLst>
    <dgm:cxn modelId="{E32FFA1F-3DF8-4260-AAD5-E617BBA0C4CE}" srcId="{C3B52100-60B6-47A0-9B5B-AF11490F076F}" destId="{7E0C21D6-4B4C-4F49-8FE2-2809AF54ED90}" srcOrd="1" destOrd="0" parTransId="{C789CFE3-0B03-42F3-AA4B-1D364D2083FB}" sibTransId="{7E40A1E8-EB45-46F3-BB01-986F4C96CA2B}"/>
    <dgm:cxn modelId="{BCE1F326-D0F6-468C-BA5C-EA43D5A9E2DD}" srcId="{C3B52100-60B6-47A0-9B5B-AF11490F076F}" destId="{5FD28DDC-A2B0-43EA-9A6A-C0B6A8C35EA3}" srcOrd="2" destOrd="0" parTransId="{8C2B75D1-E003-42AA-A2EA-B059F98B3BA3}" sibTransId="{FC65CEA9-F82E-417C-83EC-33F811061338}"/>
    <dgm:cxn modelId="{58E74545-C779-4707-B2A6-F5B440D86CEF}" type="presOf" srcId="{5FD28DDC-A2B0-43EA-9A6A-C0B6A8C35EA3}" destId="{5CC49C57-4D7D-4865-B85D-C7F2390BFC25}" srcOrd="0" destOrd="0" presId="urn:microsoft.com/office/officeart/2018/2/layout/IconVerticalSolidList"/>
    <dgm:cxn modelId="{C05E6846-8DFD-4D69-A572-D77021F8F8C9}" type="presOf" srcId="{7E0C21D6-4B4C-4F49-8FE2-2809AF54ED90}" destId="{F1DE93F3-0EE6-48BA-B243-AF1D6896E67C}" srcOrd="0" destOrd="0" presId="urn:microsoft.com/office/officeart/2018/2/layout/IconVerticalSolidList"/>
    <dgm:cxn modelId="{302FCEC1-BCF9-40E8-B033-B5DBE6DF6DF8}" type="presOf" srcId="{C3B52100-60B6-47A0-9B5B-AF11490F076F}" destId="{E99B6AAD-5CF2-4ADE-BF45-962AC3920D63}" srcOrd="0" destOrd="0" presId="urn:microsoft.com/office/officeart/2018/2/layout/IconVerticalSolidList"/>
    <dgm:cxn modelId="{D67439D6-D46F-462C-BF0E-8939132861BA}" srcId="{C3B52100-60B6-47A0-9B5B-AF11490F076F}" destId="{609E052B-7F94-4D86-AE7C-483A3D6B816C}" srcOrd="0" destOrd="0" parTransId="{3E0CFB5A-7812-4620-AC8A-0C1F7742882D}" sibTransId="{B9BF2CAC-B4FF-48AE-9C4F-1D764D021088}"/>
    <dgm:cxn modelId="{707DE8F8-EA5B-4B61-9EE9-64427C86D51D}" type="presOf" srcId="{609E052B-7F94-4D86-AE7C-483A3D6B816C}" destId="{41DA5A74-2FBB-4909-BC19-17E8122B0255}" srcOrd="0" destOrd="0" presId="urn:microsoft.com/office/officeart/2018/2/layout/IconVerticalSolidList"/>
    <dgm:cxn modelId="{4C7373F3-B584-403C-9A4E-056371DBF662}" type="presParOf" srcId="{E99B6AAD-5CF2-4ADE-BF45-962AC3920D63}" destId="{E48BD1EA-D860-469D-8553-C831538147AB}" srcOrd="0" destOrd="0" presId="urn:microsoft.com/office/officeart/2018/2/layout/IconVerticalSolidList"/>
    <dgm:cxn modelId="{2C277F99-186D-4EDE-AE63-7F5FBC3B49C4}" type="presParOf" srcId="{E48BD1EA-D860-469D-8553-C831538147AB}" destId="{18DD8126-AFF3-43AA-9C1E-FE2C337B086C}" srcOrd="0" destOrd="0" presId="urn:microsoft.com/office/officeart/2018/2/layout/IconVerticalSolidList"/>
    <dgm:cxn modelId="{26E17954-58AC-4E99-B1DD-CABC6A45545B}" type="presParOf" srcId="{E48BD1EA-D860-469D-8553-C831538147AB}" destId="{0BEEB59F-9BA5-4DCC-915C-C8BE35102D7A}" srcOrd="1" destOrd="0" presId="urn:microsoft.com/office/officeart/2018/2/layout/IconVerticalSolidList"/>
    <dgm:cxn modelId="{0E3E79DC-3A82-4672-A579-51D84842D141}" type="presParOf" srcId="{E48BD1EA-D860-469D-8553-C831538147AB}" destId="{49CDDC9B-2DFB-411C-9A29-CC4EBFDB751B}" srcOrd="2" destOrd="0" presId="urn:microsoft.com/office/officeart/2018/2/layout/IconVerticalSolidList"/>
    <dgm:cxn modelId="{EAFD6EE0-F01D-4B62-AD93-3D1FA4534874}" type="presParOf" srcId="{E48BD1EA-D860-469D-8553-C831538147AB}" destId="{41DA5A74-2FBB-4909-BC19-17E8122B0255}" srcOrd="3" destOrd="0" presId="urn:microsoft.com/office/officeart/2018/2/layout/IconVerticalSolidList"/>
    <dgm:cxn modelId="{B68A6F44-4599-4AED-9BEC-019EFABA50B2}" type="presParOf" srcId="{E99B6AAD-5CF2-4ADE-BF45-962AC3920D63}" destId="{A96BDE7B-ED0D-46FF-9ACE-81CB2D0435C1}" srcOrd="1" destOrd="0" presId="urn:microsoft.com/office/officeart/2018/2/layout/IconVerticalSolidList"/>
    <dgm:cxn modelId="{F6A1B56A-F127-4669-B73C-CE55ECEF3E3E}" type="presParOf" srcId="{E99B6AAD-5CF2-4ADE-BF45-962AC3920D63}" destId="{9EA7D2D1-A81A-4FD2-B696-C03818BDF350}" srcOrd="2" destOrd="0" presId="urn:microsoft.com/office/officeart/2018/2/layout/IconVerticalSolidList"/>
    <dgm:cxn modelId="{C10CC7C8-682E-403B-9F2E-024D192321F3}" type="presParOf" srcId="{9EA7D2D1-A81A-4FD2-B696-C03818BDF350}" destId="{8CEAAE6C-5E3A-4A25-92EC-DDA3EAE63E53}" srcOrd="0" destOrd="0" presId="urn:microsoft.com/office/officeart/2018/2/layout/IconVerticalSolidList"/>
    <dgm:cxn modelId="{2CBAB9E9-A444-44DD-8375-56B57802CA3A}" type="presParOf" srcId="{9EA7D2D1-A81A-4FD2-B696-C03818BDF350}" destId="{DD5EC9F6-5E08-47A8-9F86-E4C7FC2C9657}" srcOrd="1" destOrd="0" presId="urn:microsoft.com/office/officeart/2018/2/layout/IconVerticalSolidList"/>
    <dgm:cxn modelId="{C900571A-47D4-45A8-9B66-E4393F24C13E}" type="presParOf" srcId="{9EA7D2D1-A81A-4FD2-B696-C03818BDF350}" destId="{75380E64-E861-4777-A3FC-1B4A23347E95}" srcOrd="2" destOrd="0" presId="urn:microsoft.com/office/officeart/2018/2/layout/IconVerticalSolidList"/>
    <dgm:cxn modelId="{101A8EC2-4162-467E-8357-4B595D4BD8A2}" type="presParOf" srcId="{9EA7D2D1-A81A-4FD2-B696-C03818BDF350}" destId="{F1DE93F3-0EE6-48BA-B243-AF1D6896E67C}" srcOrd="3" destOrd="0" presId="urn:microsoft.com/office/officeart/2018/2/layout/IconVerticalSolidList"/>
    <dgm:cxn modelId="{F09F8F41-D0FF-4143-B5E1-0A7ECDDEF5FC}" type="presParOf" srcId="{E99B6AAD-5CF2-4ADE-BF45-962AC3920D63}" destId="{99861880-3074-4F2F-A160-63491C897AA2}" srcOrd="3" destOrd="0" presId="urn:microsoft.com/office/officeart/2018/2/layout/IconVerticalSolidList"/>
    <dgm:cxn modelId="{D7F62B1C-3F41-4211-8E44-1667372B73DB}" type="presParOf" srcId="{E99B6AAD-5CF2-4ADE-BF45-962AC3920D63}" destId="{C2BAFB06-A659-4D23-8C77-A95559A80782}" srcOrd="4" destOrd="0" presId="urn:microsoft.com/office/officeart/2018/2/layout/IconVerticalSolidList"/>
    <dgm:cxn modelId="{37B9CC06-5239-4F1E-9076-3A2E533E0DC4}" type="presParOf" srcId="{C2BAFB06-A659-4D23-8C77-A95559A80782}" destId="{D526E84B-1443-44D3-A4ED-0409CD3C10CD}" srcOrd="0" destOrd="0" presId="urn:microsoft.com/office/officeart/2018/2/layout/IconVerticalSolidList"/>
    <dgm:cxn modelId="{CEDE5768-8703-4C20-B2F8-1970FEE70D4D}" type="presParOf" srcId="{C2BAFB06-A659-4D23-8C77-A95559A80782}" destId="{642BBCD3-9F88-4AD5-A86D-6DD06BE45B0A}" srcOrd="1" destOrd="0" presId="urn:microsoft.com/office/officeart/2018/2/layout/IconVerticalSolidList"/>
    <dgm:cxn modelId="{A2DC60A9-8ACA-4C8A-9242-EA91C377769C}" type="presParOf" srcId="{C2BAFB06-A659-4D23-8C77-A95559A80782}" destId="{53738D4C-3D19-4F90-B391-5C491FCABD2A}" srcOrd="2" destOrd="0" presId="urn:microsoft.com/office/officeart/2018/2/layout/IconVerticalSolidList"/>
    <dgm:cxn modelId="{7AC9E2C1-506D-469D-B4D4-CF73B7E59944}" type="presParOf" srcId="{C2BAFB06-A659-4D23-8C77-A95559A80782}" destId="{5CC49C57-4D7D-4865-B85D-C7F2390BFC2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5F6280-FAD6-4003-9CD8-2FD002CA6B5E}"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DDD06FBE-0ED7-47FC-912C-CA15DABF9CD1}">
      <dgm:prSet/>
      <dgm:spPr/>
      <dgm:t>
        <a:bodyPr/>
        <a:lstStyle/>
        <a:p>
          <a:r>
            <a:rPr lang="en-US"/>
            <a:t>The slowest moving water is next to the bottom and each successive layer of water toward the surface flows faster than the layer below it. </a:t>
          </a:r>
        </a:p>
      </dgm:t>
    </dgm:pt>
    <dgm:pt modelId="{FB346710-F452-4952-814A-FE4740B03CFC}" type="parTrans" cxnId="{5ACCC70D-7E42-4C61-A07D-F5FD0A5C59BF}">
      <dgm:prSet/>
      <dgm:spPr/>
      <dgm:t>
        <a:bodyPr/>
        <a:lstStyle/>
        <a:p>
          <a:endParaRPr lang="en-US"/>
        </a:p>
      </dgm:t>
    </dgm:pt>
    <dgm:pt modelId="{6C5EB894-750A-48D9-84F5-81DE63D87968}" type="sibTrans" cxnId="{5ACCC70D-7E42-4C61-A07D-F5FD0A5C59BF}">
      <dgm:prSet/>
      <dgm:spPr/>
      <dgm:t>
        <a:bodyPr/>
        <a:lstStyle/>
        <a:p>
          <a:endParaRPr lang="en-US"/>
        </a:p>
      </dgm:t>
    </dgm:pt>
    <dgm:pt modelId="{ED7FA393-627E-4902-A420-F51221887B6F}">
      <dgm:prSet/>
      <dgm:spPr/>
      <dgm:t>
        <a:bodyPr/>
        <a:lstStyle/>
        <a:p>
          <a:r>
            <a:rPr lang="en-US"/>
            <a:t>The fastest moving water is found just below the surface. </a:t>
          </a:r>
        </a:p>
      </dgm:t>
    </dgm:pt>
    <dgm:pt modelId="{16A70723-E691-420D-A512-D83390767B8E}" type="parTrans" cxnId="{5941538C-5839-4527-86F3-D91572D18B86}">
      <dgm:prSet/>
      <dgm:spPr/>
      <dgm:t>
        <a:bodyPr/>
        <a:lstStyle/>
        <a:p>
          <a:endParaRPr lang="en-US"/>
        </a:p>
      </dgm:t>
    </dgm:pt>
    <dgm:pt modelId="{028BB8FA-3E37-4926-8823-01EB8FC75E9E}" type="sibTrans" cxnId="{5941538C-5839-4527-86F3-D91572D18B86}">
      <dgm:prSet/>
      <dgm:spPr/>
      <dgm:t>
        <a:bodyPr/>
        <a:lstStyle/>
        <a:p>
          <a:endParaRPr lang="en-US"/>
        </a:p>
      </dgm:t>
    </dgm:pt>
    <dgm:pt modelId="{06914C1D-44B2-44BD-B5CF-34EB0FBC8EF5}">
      <dgm:prSet/>
      <dgm:spPr/>
      <dgm:t>
        <a:bodyPr/>
        <a:lstStyle/>
        <a:p>
          <a:r>
            <a:rPr lang="en-US"/>
            <a:t>This is because the air next to the surface creates friction which slows the surface water slightly. </a:t>
          </a:r>
        </a:p>
      </dgm:t>
    </dgm:pt>
    <dgm:pt modelId="{E142F84B-538E-4471-820A-BB3E35207149}" type="parTrans" cxnId="{B9219527-C05B-4505-9D64-F942ADC8D12C}">
      <dgm:prSet/>
      <dgm:spPr/>
      <dgm:t>
        <a:bodyPr/>
        <a:lstStyle/>
        <a:p>
          <a:endParaRPr lang="en-US"/>
        </a:p>
      </dgm:t>
    </dgm:pt>
    <dgm:pt modelId="{6E111060-D3EA-487F-B7DD-539F37D15618}" type="sibTrans" cxnId="{B9219527-C05B-4505-9D64-F942ADC8D12C}">
      <dgm:prSet/>
      <dgm:spPr/>
      <dgm:t>
        <a:bodyPr/>
        <a:lstStyle/>
        <a:p>
          <a:endParaRPr lang="en-US"/>
        </a:p>
      </dgm:t>
    </dgm:pt>
    <dgm:pt modelId="{2526CE68-4895-4F85-87D4-197A7AAFD3DA}" type="pres">
      <dgm:prSet presAssocID="{295F6280-FAD6-4003-9CD8-2FD002CA6B5E}" presName="Name0" presStyleCnt="0">
        <dgm:presLayoutVars>
          <dgm:dir/>
          <dgm:animLvl val="lvl"/>
          <dgm:resizeHandles val="exact"/>
        </dgm:presLayoutVars>
      </dgm:prSet>
      <dgm:spPr/>
    </dgm:pt>
    <dgm:pt modelId="{76368CAC-1C68-4727-BFA5-4CC49A9B92A8}" type="pres">
      <dgm:prSet presAssocID="{06914C1D-44B2-44BD-B5CF-34EB0FBC8EF5}" presName="boxAndChildren" presStyleCnt="0"/>
      <dgm:spPr/>
    </dgm:pt>
    <dgm:pt modelId="{C1DFA664-56CB-4590-B485-F12808AC41D5}" type="pres">
      <dgm:prSet presAssocID="{06914C1D-44B2-44BD-B5CF-34EB0FBC8EF5}" presName="parentTextBox" presStyleLbl="node1" presStyleIdx="0" presStyleCnt="3"/>
      <dgm:spPr/>
    </dgm:pt>
    <dgm:pt modelId="{F46001F8-92E4-46E4-9CFA-3A12B02002DD}" type="pres">
      <dgm:prSet presAssocID="{028BB8FA-3E37-4926-8823-01EB8FC75E9E}" presName="sp" presStyleCnt="0"/>
      <dgm:spPr/>
    </dgm:pt>
    <dgm:pt modelId="{3D4F1486-B6D1-47DF-A2CA-370323039041}" type="pres">
      <dgm:prSet presAssocID="{ED7FA393-627E-4902-A420-F51221887B6F}" presName="arrowAndChildren" presStyleCnt="0"/>
      <dgm:spPr/>
    </dgm:pt>
    <dgm:pt modelId="{4543C239-9832-4494-942A-A58ED55096F3}" type="pres">
      <dgm:prSet presAssocID="{ED7FA393-627E-4902-A420-F51221887B6F}" presName="parentTextArrow" presStyleLbl="node1" presStyleIdx="1" presStyleCnt="3"/>
      <dgm:spPr/>
    </dgm:pt>
    <dgm:pt modelId="{933A9B55-61FF-4D65-9BDA-DFA192E8251A}" type="pres">
      <dgm:prSet presAssocID="{6C5EB894-750A-48D9-84F5-81DE63D87968}" presName="sp" presStyleCnt="0"/>
      <dgm:spPr/>
    </dgm:pt>
    <dgm:pt modelId="{BF2A4732-FC68-456B-8AC1-E4234CB3EEA3}" type="pres">
      <dgm:prSet presAssocID="{DDD06FBE-0ED7-47FC-912C-CA15DABF9CD1}" presName="arrowAndChildren" presStyleCnt="0"/>
      <dgm:spPr/>
    </dgm:pt>
    <dgm:pt modelId="{07C6406C-0485-474F-B169-85627368E798}" type="pres">
      <dgm:prSet presAssocID="{DDD06FBE-0ED7-47FC-912C-CA15DABF9CD1}" presName="parentTextArrow" presStyleLbl="node1" presStyleIdx="2" presStyleCnt="3"/>
      <dgm:spPr/>
    </dgm:pt>
  </dgm:ptLst>
  <dgm:cxnLst>
    <dgm:cxn modelId="{5ACCC70D-7E42-4C61-A07D-F5FD0A5C59BF}" srcId="{295F6280-FAD6-4003-9CD8-2FD002CA6B5E}" destId="{DDD06FBE-0ED7-47FC-912C-CA15DABF9CD1}" srcOrd="0" destOrd="0" parTransId="{FB346710-F452-4952-814A-FE4740B03CFC}" sibTransId="{6C5EB894-750A-48D9-84F5-81DE63D87968}"/>
    <dgm:cxn modelId="{4C654D24-0C1D-4B64-AFBE-1EDBB5801EE2}" type="presOf" srcId="{295F6280-FAD6-4003-9CD8-2FD002CA6B5E}" destId="{2526CE68-4895-4F85-87D4-197A7AAFD3DA}" srcOrd="0" destOrd="0" presId="urn:microsoft.com/office/officeart/2005/8/layout/process4"/>
    <dgm:cxn modelId="{B9219527-C05B-4505-9D64-F942ADC8D12C}" srcId="{295F6280-FAD6-4003-9CD8-2FD002CA6B5E}" destId="{06914C1D-44B2-44BD-B5CF-34EB0FBC8EF5}" srcOrd="2" destOrd="0" parTransId="{E142F84B-538E-4471-820A-BB3E35207149}" sibTransId="{6E111060-D3EA-487F-B7DD-539F37D15618}"/>
    <dgm:cxn modelId="{46A7A44D-35FF-403B-A8DE-CC0DC7E8AFDE}" type="presOf" srcId="{DDD06FBE-0ED7-47FC-912C-CA15DABF9CD1}" destId="{07C6406C-0485-474F-B169-85627368E798}" srcOrd="0" destOrd="0" presId="urn:microsoft.com/office/officeart/2005/8/layout/process4"/>
    <dgm:cxn modelId="{955B8577-66A6-4E08-BEBD-FAA16631246D}" type="presOf" srcId="{06914C1D-44B2-44BD-B5CF-34EB0FBC8EF5}" destId="{C1DFA664-56CB-4590-B485-F12808AC41D5}" srcOrd="0" destOrd="0" presId="urn:microsoft.com/office/officeart/2005/8/layout/process4"/>
    <dgm:cxn modelId="{5941538C-5839-4527-86F3-D91572D18B86}" srcId="{295F6280-FAD6-4003-9CD8-2FD002CA6B5E}" destId="{ED7FA393-627E-4902-A420-F51221887B6F}" srcOrd="1" destOrd="0" parTransId="{16A70723-E691-420D-A512-D83390767B8E}" sibTransId="{028BB8FA-3E37-4926-8823-01EB8FC75E9E}"/>
    <dgm:cxn modelId="{76937FC1-FD84-4919-8B4B-15B6EDAAFBD1}" type="presOf" srcId="{ED7FA393-627E-4902-A420-F51221887B6F}" destId="{4543C239-9832-4494-942A-A58ED55096F3}" srcOrd="0" destOrd="0" presId="urn:microsoft.com/office/officeart/2005/8/layout/process4"/>
    <dgm:cxn modelId="{57D79D8E-FC37-4923-8D53-2622BF8A8C6C}" type="presParOf" srcId="{2526CE68-4895-4F85-87D4-197A7AAFD3DA}" destId="{76368CAC-1C68-4727-BFA5-4CC49A9B92A8}" srcOrd="0" destOrd="0" presId="urn:microsoft.com/office/officeart/2005/8/layout/process4"/>
    <dgm:cxn modelId="{ED81D80F-B91F-48C0-A747-C6BC3CBC5E87}" type="presParOf" srcId="{76368CAC-1C68-4727-BFA5-4CC49A9B92A8}" destId="{C1DFA664-56CB-4590-B485-F12808AC41D5}" srcOrd="0" destOrd="0" presId="urn:microsoft.com/office/officeart/2005/8/layout/process4"/>
    <dgm:cxn modelId="{77FFE659-309B-4434-8010-511D26F204E5}" type="presParOf" srcId="{2526CE68-4895-4F85-87D4-197A7AAFD3DA}" destId="{F46001F8-92E4-46E4-9CFA-3A12B02002DD}" srcOrd="1" destOrd="0" presId="urn:microsoft.com/office/officeart/2005/8/layout/process4"/>
    <dgm:cxn modelId="{789243B2-A730-4AB0-8DDA-80FFF842DA97}" type="presParOf" srcId="{2526CE68-4895-4F85-87D4-197A7AAFD3DA}" destId="{3D4F1486-B6D1-47DF-A2CA-370323039041}" srcOrd="2" destOrd="0" presId="urn:microsoft.com/office/officeart/2005/8/layout/process4"/>
    <dgm:cxn modelId="{5D90BF8E-58E1-4C0B-B39B-EBC1C26D9187}" type="presParOf" srcId="{3D4F1486-B6D1-47DF-A2CA-370323039041}" destId="{4543C239-9832-4494-942A-A58ED55096F3}" srcOrd="0" destOrd="0" presId="urn:microsoft.com/office/officeart/2005/8/layout/process4"/>
    <dgm:cxn modelId="{B7AC51AC-D9A1-4502-8AD5-CE21F0869212}" type="presParOf" srcId="{2526CE68-4895-4F85-87D4-197A7AAFD3DA}" destId="{933A9B55-61FF-4D65-9BDA-DFA192E8251A}" srcOrd="3" destOrd="0" presId="urn:microsoft.com/office/officeart/2005/8/layout/process4"/>
    <dgm:cxn modelId="{02C20037-1057-4CF9-B444-EC484046C3BA}" type="presParOf" srcId="{2526CE68-4895-4F85-87D4-197A7AAFD3DA}" destId="{BF2A4732-FC68-456B-8AC1-E4234CB3EEA3}" srcOrd="4" destOrd="0" presId="urn:microsoft.com/office/officeart/2005/8/layout/process4"/>
    <dgm:cxn modelId="{E6CF6742-B9A4-4986-BFC6-8DC2400B0015}" type="presParOf" srcId="{BF2A4732-FC68-456B-8AC1-E4234CB3EEA3}" destId="{07C6406C-0485-474F-B169-85627368E79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F03A0B-94CA-47A5-BD36-EC0169F748C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A0F617F-B254-4CB3-933E-29140E12A0A5}">
      <dgm:prSet/>
      <dgm:spPr/>
      <dgm:t>
        <a:bodyPr/>
        <a:lstStyle/>
        <a:p>
          <a:r>
            <a:rPr lang="en-US"/>
            <a:t>Two rocks or other objects can create a restriction in the water where the water flows between the rocks to form a small chute. </a:t>
          </a:r>
        </a:p>
      </dgm:t>
    </dgm:pt>
    <dgm:pt modelId="{67738148-F4ED-4359-9F37-3B891F8FED85}" type="parTrans" cxnId="{21409442-E030-407E-BF55-F9DF2BEA3C1B}">
      <dgm:prSet/>
      <dgm:spPr/>
      <dgm:t>
        <a:bodyPr/>
        <a:lstStyle/>
        <a:p>
          <a:endParaRPr lang="en-US"/>
        </a:p>
      </dgm:t>
    </dgm:pt>
    <dgm:pt modelId="{FD2C132A-9C19-4BA6-BA9D-E408615A7B63}" type="sibTrans" cxnId="{21409442-E030-407E-BF55-F9DF2BEA3C1B}">
      <dgm:prSet/>
      <dgm:spPr/>
      <dgm:t>
        <a:bodyPr/>
        <a:lstStyle/>
        <a:p>
          <a:endParaRPr lang="en-US"/>
        </a:p>
      </dgm:t>
    </dgm:pt>
    <dgm:pt modelId="{3A37FC05-1771-4016-B5BC-E043AC2CB2D4}">
      <dgm:prSet/>
      <dgm:spPr/>
      <dgm:t>
        <a:bodyPr/>
        <a:lstStyle/>
        <a:p>
          <a:r>
            <a:rPr lang="en-US"/>
            <a:t>The rocks form an upstream V and the chute between the rocks forms a downstream V. </a:t>
          </a:r>
        </a:p>
      </dgm:t>
    </dgm:pt>
    <dgm:pt modelId="{9387AAA2-4160-44DC-B867-C75C3D610644}" type="parTrans" cxnId="{EACF575F-1856-4265-A291-74D232B40F63}">
      <dgm:prSet/>
      <dgm:spPr/>
      <dgm:t>
        <a:bodyPr/>
        <a:lstStyle/>
        <a:p>
          <a:endParaRPr lang="en-US"/>
        </a:p>
      </dgm:t>
    </dgm:pt>
    <dgm:pt modelId="{DA0FF8E4-0D84-496A-BA2D-43827329ACC6}" type="sibTrans" cxnId="{EACF575F-1856-4265-A291-74D232B40F63}">
      <dgm:prSet/>
      <dgm:spPr/>
      <dgm:t>
        <a:bodyPr/>
        <a:lstStyle/>
        <a:p>
          <a:endParaRPr lang="en-US"/>
        </a:p>
      </dgm:t>
    </dgm:pt>
    <dgm:pt modelId="{9E6DA3A3-9862-4DBC-B814-3AA7C51B0F06}" type="pres">
      <dgm:prSet presAssocID="{B6F03A0B-94CA-47A5-BD36-EC0169F748C4}" presName="root" presStyleCnt="0">
        <dgm:presLayoutVars>
          <dgm:dir/>
          <dgm:resizeHandles val="exact"/>
        </dgm:presLayoutVars>
      </dgm:prSet>
      <dgm:spPr/>
    </dgm:pt>
    <dgm:pt modelId="{0C20F129-D263-47AC-A469-9C97D2604657}" type="pres">
      <dgm:prSet presAssocID="{CA0F617F-B254-4CB3-933E-29140E12A0A5}" presName="compNode" presStyleCnt="0"/>
      <dgm:spPr/>
    </dgm:pt>
    <dgm:pt modelId="{B545A6D1-4261-402B-883E-130CA79F6482}" type="pres">
      <dgm:prSet presAssocID="{CA0F617F-B254-4CB3-933E-29140E12A0A5}" presName="bgRect" presStyleLbl="bgShp" presStyleIdx="0" presStyleCnt="2"/>
      <dgm:spPr/>
    </dgm:pt>
    <dgm:pt modelId="{31A1F085-C086-403C-846C-6D418A7B311E}" type="pres">
      <dgm:prSet presAssocID="{CA0F617F-B254-4CB3-933E-29140E12A0A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nyon scene"/>
        </a:ext>
      </dgm:extLst>
    </dgm:pt>
    <dgm:pt modelId="{48374944-1B23-480A-9811-747AD77BE8DD}" type="pres">
      <dgm:prSet presAssocID="{CA0F617F-B254-4CB3-933E-29140E12A0A5}" presName="spaceRect" presStyleCnt="0"/>
      <dgm:spPr/>
    </dgm:pt>
    <dgm:pt modelId="{046341D1-5BDF-4949-846F-7E7371CD3E51}" type="pres">
      <dgm:prSet presAssocID="{CA0F617F-B254-4CB3-933E-29140E12A0A5}" presName="parTx" presStyleLbl="revTx" presStyleIdx="0" presStyleCnt="2">
        <dgm:presLayoutVars>
          <dgm:chMax val="0"/>
          <dgm:chPref val="0"/>
        </dgm:presLayoutVars>
      </dgm:prSet>
      <dgm:spPr/>
    </dgm:pt>
    <dgm:pt modelId="{807E2CFA-8EDA-4632-B58D-CFB15980D7CD}" type="pres">
      <dgm:prSet presAssocID="{FD2C132A-9C19-4BA6-BA9D-E408615A7B63}" presName="sibTrans" presStyleCnt="0"/>
      <dgm:spPr/>
    </dgm:pt>
    <dgm:pt modelId="{525D4620-BB72-4D4C-9378-AEB699BC4F6A}" type="pres">
      <dgm:prSet presAssocID="{3A37FC05-1771-4016-B5BC-E043AC2CB2D4}" presName="compNode" presStyleCnt="0"/>
      <dgm:spPr/>
    </dgm:pt>
    <dgm:pt modelId="{253E9C01-6B8C-4131-B5CE-4258E9D84E98}" type="pres">
      <dgm:prSet presAssocID="{3A37FC05-1771-4016-B5BC-E043AC2CB2D4}" presName="bgRect" presStyleLbl="bgShp" presStyleIdx="1" presStyleCnt="2"/>
      <dgm:spPr/>
    </dgm:pt>
    <dgm:pt modelId="{4A84556E-3E3C-4495-A991-705941842D3D}" type="pres">
      <dgm:prSet presAssocID="{3A37FC05-1771-4016-B5BC-E043AC2CB2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ntains"/>
        </a:ext>
      </dgm:extLst>
    </dgm:pt>
    <dgm:pt modelId="{25E41FAF-A764-4080-BEB1-645B55B68CD5}" type="pres">
      <dgm:prSet presAssocID="{3A37FC05-1771-4016-B5BC-E043AC2CB2D4}" presName="spaceRect" presStyleCnt="0"/>
      <dgm:spPr/>
    </dgm:pt>
    <dgm:pt modelId="{3E9FFC6F-7D69-4450-8447-6CA60E4F0E71}" type="pres">
      <dgm:prSet presAssocID="{3A37FC05-1771-4016-B5BC-E043AC2CB2D4}" presName="parTx" presStyleLbl="revTx" presStyleIdx="1" presStyleCnt="2">
        <dgm:presLayoutVars>
          <dgm:chMax val="0"/>
          <dgm:chPref val="0"/>
        </dgm:presLayoutVars>
      </dgm:prSet>
      <dgm:spPr/>
    </dgm:pt>
  </dgm:ptLst>
  <dgm:cxnLst>
    <dgm:cxn modelId="{56A8E43D-6710-40D1-9632-05C7DEEE85B6}" type="presOf" srcId="{B6F03A0B-94CA-47A5-BD36-EC0169F748C4}" destId="{9E6DA3A3-9862-4DBC-B814-3AA7C51B0F06}" srcOrd="0" destOrd="0" presId="urn:microsoft.com/office/officeart/2018/2/layout/IconVerticalSolidList"/>
    <dgm:cxn modelId="{EACF575F-1856-4265-A291-74D232B40F63}" srcId="{B6F03A0B-94CA-47A5-BD36-EC0169F748C4}" destId="{3A37FC05-1771-4016-B5BC-E043AC2CB2D4}" srcOrd="1" destOrd="0" parTransId="{9387AAA2-4160-44DC-B867-C75C3D610644}" sibTransId="{DA0FF8E4-0D84-496A-BA2D-43827329ACC6}"/>
    <dgm:cxn modelId="{21409442-E030-407E-BF55-F9DF2BEA3C1B}" srcId="{B6F03A0B-94CA-47A5-BD36-EC0169F748C4}" destId="{CA0F617F-B254-4CB3-933E-29140E12A0A5}" srcOrd="0" destOrd="0" parTransId="{67738148-F4ED-4359-9F37-3B891F8FED85}" sibTransId="{FD2C132A-9C19-4BA6-BA9D-E408615A7B63}"/>
    <dgm:cxn modelId="{B60E6FAD-A82E-4B42-8D6B-171330D3C5C1}" type="presOf" srcId="{CA0F617F-B254-4CB3-933E-29140E12A0A5}" destId="{046341D1-5BDF-4949-846F-7E7371CD3E51}" srcOrd="0" destOrd="0" presId="urn:microsoft.com/office/officeart/2018/2/layout/IconVerticalSolidList"/>
    <dgm:cxn modelId="{2D7E62B7-963B-4504-BF77-8584CF9A9838}" type="presOf" srcId="{3A37FC05-1771-4016-B5BC-E043AC2CB2D4}" destId="{3E9FFC6F-7D69-4450-8447-6CA60E4F0E71}" srcOrd="0" destOrd="0" presId="urn:microsoft.com/office/officeart/2018/2/layout/IconVerticalSolidList"/>
    <dgm:cxn modelId="{3112A63D-6BF3-4AAC-A851-FDDA33F4E7EB}" type="presParOf" srcId="{9E6DA3A3-9862-4DBC-B814-3AA7C51B0F06}" destId="{0C20F129-D263-47AC-A469-9C97D2604657}" srcOrd="0" destOrd="0" presId="urn:microsoft.com/office/officeart/2018/2/layout/IconVerticalSolidList"/>
    <dgm:cxn modelId="{E0DB73BD-446E-4C21-A13E-F9A017F238AA}" type="presParOf" srcId="{0C20F129-D263-47AC-A469-9C97D2604657}" destId="{B545A6D1-4261-402B-883E-130CA79F6482}" srcOrd="0" destOrd="0" presId="urn:microsoft.com/office/officeart/2018/2/layout/IconVerticalSolidList"/>
    <dgm:cxn modelId="{E436C5F2-4F4A-43A5-9A8A-46A13F5056AA}" type="presParOf" srcId="{0C20F129-D263-47AC-A469-9C97D2604657}" destId="{31A1F085-C086-403C-846C-6D418A7B311E}" srcOrd="1" destOrd="0" presId="urn:microsoft.com/office/officeart/2018/2/layout/IconVerticalSolidList"/>
    <dgm:cxn modelId="{E33BFF57-9291-4DD4-9132-9FE96F45BB1B}" type="presParOf" srcId="{0C20F129-D263-47AC-A469-9C97D2604657}" destId="{48374944-1B23-480A-9811-747AD77BE8DD}" srcOrd="2" destOrd="0" presId="urn:microsoft.com/office/officeart/2018/2/layout/IconVerticalSolidList"/>
    <dgm:cxn modelId="{ABFC5DA6-781B-4643-B557-635EEB11490A}" type="presParOf" srcId="{0C20F129-D263-47AC-A469-9C97D2604657}" destId="{046341D1-5BDF-4949-846F-7E7371CD3E51}" srcOrd="3" destOrd="0" presId="urn:microsoft.com/office/officeart/2018/2/layout/IconVerticalSolidList"/>
    <dgm:cxn modelId="{DC8DF67C-E7E0-46B4-AD15-C42B679E2265}" type="presParOf" srcId="{9E6DA3A3-9862-4DBC-B814-3AA7C51B0F06}" destId="{807E2CFA-8EDA-4632-B58D-CFB15980D7CD}" srcOrd="1" destOrd="0" presId="urn:microsoft.com/office/officeart/2018/2/layout/IconVerticalSolidList"/>
    <dgm:cxn modelId="{DCEE7E0B-3FDE-46AB-BE6A-5A56461360FE}" type="presParOf" srcId="{9E6DA3A3-9862-4DBC-B814-3AA7C51B0F06}" destId="{525D4620-BB72-4D4C-9378-AEB699BC4F6A}" srcOrd="2" destOrd="0" presId="urn:microsoft.com/office/officeart/2018/2/layout/IconVerticalSolidList"/>
    <dgm:cxn modelId="{4C48D57D-AE9F-4F56-AEA6-CE7E9C1E193B}" type="presParOf" srcId="{525D4620-BB72-4D4C-9378-AEB699BC4F6A}" destId="{253E9C01-6B8C-4131-B5CE-4258E9D84E98}" srcOrd="0" destOrd="0" presId="urn:microsoft.com/office/officeart/2018/2/layout/IconVerticalSolidList"/>
    <dgm:cxn modelId="{0AD8EC9C-06FD-428C-86AB-B676BFB4389D}" type="presParOf" srcId="{525D4620-BB72-4D4C-9378-AEB699BC4F6A}" destId="{4A84556E-3E3C-4495-A991-705941842D3D}" srcOrd="1" destOrd="0" presId="urn:microsoft.com/office/officeart/2018/2/layout/IconVerticalSolidList"/>
    <dgm:cxn modelId="{E7C3DB61-CA17-4035-9A04-7E74899C6305}" type="presParOf" srcId="{525D4620-BB72-4D4C-9378-AEB699BC4F6A}" destId="{25E41FAF-A764-4080-BEB1-645B55B68CD5}" srcOrd="2" destOrd="0" presId="urn:microsoft.com/office/officeart/2018/2/layout/IconVerticalSolidList"/>
    <dgm:cxn modelId="{85774F68-DC7E-4239-AA8A-D6956A426569}" type="presParOf" srcId="{525D4620-BB72-4D4C-9378-AEB699BC4F6A}" destId="{3E9FFC6F-7D69-4450-8447-6CA60E4F0E7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420F23-88B1-4EA3-AF0F-5A6611E60CB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C81608E-A128-4E73-A581-D62DC7720521}">
      <dgm:prSet/>
      <dgm:spPr/>
      <dgm:t>
        <a:bodyPr/>
        <a:lstStyle/>
        <a:p>
          <a:r>
            <a:rPr lang="en-US"/>
            <a:t>There is a difference in vertical height between the upstream and downstream Vs. </a:t>
          </a:r>
        </a:p>
      </dgm:t>
    </dgm:pt>
    <dgm:pt modelId="{2022D017-27A1-44A0-95D0-398FDF5E8A78}" type="parTrans" cxnId="{BE47AA3E-1E0F-43C3-9B96-E92E29004F9A}">
      <dgm:prSet/>
      <dgm:spPr/>
      <dgm:t>
        <a:bodyPr/>
        <a:lstStyle/>
        <a:p>
          <a:endParaRPr lang="en-US"/>
        </a:p>
      </dgm:t>
    </dgm:pt>
    <dgm:pt modelId="{B3B62654-2DA5-4C38-A5EB-4C73FA35723A}" type="sibTrans" cxnId="{BE47AA3E-1E0F-43C3-9B96-E92E29004F9A}">
      <dgm:prSet/>
      <dgm:spPr/>
      <dgm:t>
        <a:bodyPr/>
        <a:lstStyle/>
        <a:p>
          <a:endParaRPr lang="en-US"/>
        </a:p>
      </dgm:t>
    </dgm:pt>
    <dgm:pt modelId="{CCF9D681-8FEB-4F3D-B406-83DAE0579366}">
      <dgm:prSet/>
      <dgm:spPr/>
      <dgm:t>
        <a:bodyPr/>
        <a:lstStyle/>
        <a:p>
          <a:r>
            <a:rPr lang="en-US"/>
            <a:t>The water piles up against the rock creating an increase in the vertical height of the water</a:t>
          </a:r>
        </a:p>
      </dgm:t>
    </dgm:pt>
    <dgm:pt modelId="{2DCE4460-181B-476B-BD71-2126CD292811}" type="parTrans" cxnId="{5C1CA3FB-60AF-4CC9-A819-2EC4B0E860BB}">
      <dgm:prSet/>
      <dgm:spPr/>
      <dgm:t>
        <a:bodyPr/>
        <a:lstStyle/>
        <a:p>
          <a:endParaRPr lang="en-US"/>
        </a:p>
      </dgm:t>
    </dgm:pt>
    <dgm:pt modelId="{C4B0EBF5-22F3-4786-8036-19E4005B13AB}" type="sibTrans" cxnId="{5C1CA3FB-60AF-4CC9-A819-2EC4B0E860BB}">
      <dgm:prSet/>
      <dgm:spPr/>
      <dgm:t>
        <a:bodyPr/>
        <a:lstStyle/>
        <a:p>
          <a:endParaRPr lang="en-US"/>
        </a:p>
      </dgm:t>
    </dgm:pt>
    <dgm:pt modelId="{FCA4F520-B2A1-470A-84EC-63954AD3EFB2}" type="pres">
      <dgm:prSet presAssocID="{4F420F23-88B1-4EA3-AF0F-5A6611E60CB5}" presName="hierChild1" presStyleCnt="0">
        <dgm:presLayoutVars>
          <dgm:chPref val="1"/>
          <dgm:dir/>
          <dgm:animOne val="branch"/>
          <dgm:animLvl val="lvl"/>
          <dgm:resizeHandles/>
        </dgm:presLayoutVars>
      </dgm:prSet>
      <dgm:spPr/>
    </dgm:pt>
    <dgm:pt modelId="{58ECB3EB-4CF8-43D8-A7ED-0C729E5D3017}" type="pres">
      <dgm:prSet presAssocID="{6C81608E-A128-4E73-A581-D62DC7720521}" presName="hierRoot1" presStyleCnt="0"/>
      <dgm:spPr/>
    </dgm:pt>
    <dgm:pt modelId="{15BD6FC0-0293-43C9-8715-F9BC24B6A5D9}" type="pres">
      <dgm:prSet presAssocID="{6C81608E-A128-4E73-A581-D62DC7720521}" presName="composite" presStyleCnt="0"/>
      <dgm:spPr/>
    </dgm:pt>
    <dgm:pt modelId="{65C9BB55-7C5B-496C-B7F9-A84CF866A526}" type="pres">
      <dgm:prSet presAssocID="{6C81608E-A128-4E73-A581-D62DC7720521}" presName="background" presStyleLbl="node0" presStyleIdx="0" presStyleCnt="2"/>
      <dgm:spPr/>
    </dgm:pt>
    <dgm:pt modelId="{183F55D0-0A92-4D25-9C0B-0ADEA497FCB4}" type="pres">
      <dgm:prSet presAssocID="{6C81608E-A128-4E73-A581-D62DC7720521}" presName="text" presStyleLbl="fgAcc0" presStyleIdx="0" presStyleCnt="2">
        <dgm:presLayoutVars>
          <dgm:chPref val="3"/>
        </dgm:presLayoutVars>
      </dgm:prSet>
      <dgm:spPr/>
    </dgm:pt>
    <dgm:pt modelId="{C84D9F3A-57D6-4D5E-929A-37CE0ABE0840}" type="pres">
      <dgm:prSet presAssocID="{6C81608E-A128-4E73-A581-D62DC7720521}" presName="hierChild2" presStyleCnt="0"/>
      <dgm:spPr/>
    </dgm:pt>
    <dgm:pt modelId="{AB2D973F-B856-4458-9B36-1B3F810B1268}" type="pres">
      <dgm:prSet presAssocID="{CCF9D681-8FEB-4F3D-B406-83DAE0579366}" presName="hierRoot1" presStyleCnt="0"/>
      <dgm:spPr/>
    </dgm:pt>
    <dgm:pt modelId="{CB825614-49A4-46F2-980E-A50981173641}" type="pres">
      <dgm:prSet presAssocID="{CCF9D681-8FEB-4F3D-B406-83DAE0579366}" presName="composite" presStyleCnt="0"/>
      <dgm:spPr/>
    </dgm:pt>
    <dgm:pt modelId="{D0AA051E-3F9D-4C50-A76C-227447D4B173}" type="pres">
      <dgm:prSet presAssocID="{CCF9D681-8FEB-4F3D-B406-83DAE0579366}" presName="background" presStyleLbl="node0" presStyleIdx="1" presStyleCnt="2"/>
      <dgm:spPr/>
    </dgm:pt>
    <dgm:pt modelId="{BFD91F20-C357-4CD0-9143-9541F8E2CEB6}" type="pres">
      <dgm:prSet presAssocID="{CCF9D681-8FEB-4F3D-B406-83DAE0579366}" presName="text" presStyleLbl="fgAcc0" presStyleIdx="1" presStyleCnt="2">
        <dgm:presLayoutVars>
          <dgm:chPref val="3"/>
        </dgm:presLayoutVars>
      </dgm:prSet>
      <dgm:spPr/>
    </dgm:pt>
    <dgm:pt modelId="{E870EE66-14F2-4CEF-93E9-A3FA6BEF8506}" type="pres">
      <dgm:prSet presAssocID="{CCF9D681-8FEB-4F3D-B406-83DAE0579366}" presName="hierChild2" presStyleCnt="0"/>
      <dgm:spPr/>
    </dgm:pt>
  </dgm:ptLst>
  <dgm:cxnLst>
    <dgm:cxn modelId="{BE47AA3E-1E0F-43C3-9B96-E92E29004F9A}" srcId="{4F420F23-88B1-4EA3-AF0F-5A6611E60CB5}" destId="{6C81608E-A128-4E73-A581-D62DC7720521}" srcOrd="0" destOrd="0" parTransId="{2022D017-27A1-44A0-95D0-398FDF5E8A78}" sibTransId="{B3B62654-2DA5-4C38-A5EB-4C73FA35723A}"/>
    <dgm:cxn modelId="{718F3F54-72E6-45A7-99E2-6934C40CCBBF}" type="presOf" srcId="{CCF9D681-8FEB-4F3D-B406-83DAE0579366}" destId="{BFD91F20-C357-4CD0-9143-9541F8E2CEB6}" srcOrd="0" destOrd="0" presId="urn:microsoft.com/office/officeart/2005/8/layout/hierarchy1"/>
    <dgm:cxn modelId="{63B7BCA9-5E24-4502-A350-097BA855310A}" type="presOf" srcId="{6C81608E-A128-4E73-A581-D62DC7720521}" destId="{183F55D0-0A92-4D25-9C0B-0ADEA497FCB4}" srcOrd="0" destOrd="0" presId="urn:microsoft.com/office/officeart/2005/8/layout/hierarchy1"/>
    <dgm:cxn modelId="{E865C6B4-7825-480E-99D9-AF7594BF281C}" type="presOf" srcId="{4F420F23-88B1-4EA3-AF0F-5A6611E60CB5}" destId="{FCA4F520-B2A1-470A-84EC-63954AD3EFB2}" srcOrd="0" destOrd="0" presId="urn:microsoft.com/office/officeart/2005/8/layout/hierarchy1"/>
    <dgm:cxn modelId="{5C1CA3FB-60AF-4CC9-A819-2EC4B0E860BB}" srcId="{4F420F23-88B1-4EA3-AF0F-5A6611E60CB5}" destId="{CCF9D681-8FEB-4F3D-B406-83DAE0579366}" srcOrd="1" destOrd="0" parTransId="{2DCE4460-181B-476B-BD71-2126CD292811}" sibTransId="{C4B0EBF5-22F3-4786-8036-19E4005B13AB}"/>
    <dgm:cxn modelId="{C5FBCFA3-8C52-4617-BDB0-1181C94BE18F}" type="presParOf" srcId="{FCA4F520-B2A1-470A-84EC-63954AD3EFB2}" destId="{58ECB3EB-4CF8-43D8-A7ED-0C729E5D3017}" srcOrd="0" destOrd="0" presId="urn:microsoft.com/office/officeart/2005/8/layout/hierarchy1"/>
    <dgm:cxn modelId="{0C0D224F-64E9-45D9-9273-35E9A5DC042E}" type="presParOf" srcId="{58ECB3EB-4CF8-43D8-A7ED-0C729E5D3017}" destId="{15BD6FC0-0293-43C9-8715-F9BC24B6A5D9}" srcOrd="0" destOrd="0" presId="urn:microsoft.com/office/officeart/2005/8/layout/hierarchy1"/>
    <dgm:cxn modelId="{CE518471-6236-4F55-A0D8-CCCB5E5752E1}" type="presParOf" srcId="{15BD6FC0-0293-43C9-8715-F9BC24B6A5D9}" destId="{65C9BB55-7C5B-496C-B7F9-A84CF866A526}" srcOrd="0" destOrd="0" presId="urn:microsoft.com/office/officeart/2005/8/layout/hierarchy1"/>
    <dgm:cxn modelId="{23727838-6E3E-431F-A317-E33A89F42B38}" type="presParOf" srcId="{15BD6FC0-0293-43C9-8715-F9BC24B6A5D9}" destId="{183F55D0-0A92-4D25-9C0B-0ADEA497FCB4}" srcOrd="1" destOrd="0" presId="urn:microsoft.com/office/officeart/2005/8/layout/hierarchy1"/>
    <dgm:cxn modelId="{D6C2152B-9EA8-4E12-9A9A-88389C18A79D}" type="presParOf" srcId="{58ECB3EB-4CF8-43D8-A7ED-0C729E5D3017}" destId="{C84D9F3A-57D6-4D5E-929A-37CE0ABE0840}" srcOrd="1" destOrd="0" presId="urn:microsoft.com/office/officeart/2005/8/layout/hierarchy1"/>
    <dgm:cxn modelId="{C442F839-B5F5-4194-AD7F-709E9FD4AB6A}" type="presParOf" srcId="{FCA4F520-B2A1-470A-84EC-63954AD3EFB2}" destId="{AB2D973F-B856-4458-9B36-1B3F810B1268}" srcOrd="1" destOrd="0" presId="urn:microsoft.com/office/officeart/2005/8/layout/hierarchy1"/>
    <dgm:cxn modelId="{57AB0881-495F-40F0-AECE-A0FABB7AB2DB}" type="presParOf" srcId="{AB2D973F-B856-4458-9B36-1B3F810B1268}" destId="{CB825614-49A4-46F2-980E-A50981173641}" srcOrd="0" destOrd="0" presId="urn:microsoft.com/office/officeart/2005/8/layout/hierarchy1"/>
    <dgm:cxn modelId="{43F9A5FB-CC4C-4274-A144-DFECE16408D9}" type="presParOf" srcId="{CB825614-49A4-46F2-980E-A50981173641}" destId="{D0AA051E-3F9D-4C50-A76C-227447D4B173}" srcOrd="0" destOrd="0" presId="urn:microsoft.com/office/officeart/2005/8/layout/hierarchy1"/>
    <dgm:cxn modelId="{5B5F4D9D-2F5A-4342-B157-58E3662F03E3}" type="presParOf" srcId="{CB825614-49A4-46F2-980E-A50981173641}" destId="{BFD91F20-C357-4CD0-9143-9541F8E2CEB6}" srcOrd="1" destOrd="0" presId="urn:microsoft.com/office/officeart/2005/8/layout/hierarchy1"/>
    <dgm:cxn modelId="{C3522F4B-30CB-4E64-9382-7609D77E1E45}" type="presParOf" srcId="{AB2D973F-B856-4458-9B36-1B3F810B1268}" destId="{E870EE66-14F2-4CEF-93E9-A3FA6BEF850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0C6392-F7F4-4AC0-9975-B6BD2B3C2942}" type="doc">
      <dgm:prSet loTypeId="urn:microsoft.com/office/officeart/2005/8/layout/process4" loCatId="process" qsTypeId="urn:microsoft.com/office/officeart/2005/8/quickstyle/simple4" qsCatId="simple" csTypeId="urn:microsoft.com/office/officeart/2005/8/colors/colorful5" csCatId="colorful"/>
      <dgm:spPr/>
      <dgm:t>
        <a:bodyPr/>
        <a:lstStyle/>
        <a:p>
          <a:endParaRPr lang="en-US"/>
        </a:p>
      </dgm:t>
    </dgm:pt>
    <dgm:pt modelId="{6CE950D0-9145-442F-8D6E-4766459C90B0}">
      <dgm:prSet/>
      <dgm:spPr/>
      <dgm:t>
        <a:bodyPr/>
        <a:lstStyle/>
        <a:p>
          <a:r>
            <a:rPr lang="en-US"/>
            <a:t>When the river bends, inertia forces the main current toward the outside of the bend. </a:t>
          </a:r>
        </a:p>
      </dgm:t>
    </dgm:pt>
    <dgm:pt modelId="{D8F8F13A-1D85-42B6-8D01-C25114EF482B}" type="parTrans" cxnId="{EA922C0B-70F0-491D-AB62-6D7049066483}">
      <dgm:prSet/>
      <dgm:spPr/>
      <dgm:t>
        <a:bodyPr/>
        <a:lstStyle/>
        <a:p>
          <a:endParaRPr lang="en-US"/>
        </a:p>
      </dgm:t>
    </dgm:pt>
    <dgm:pt modelId="{32D24A90-0DA0-47F2-8ABC-6E2EC20C8DCF}" type="sibTrans" cxnId="{EA922C0B-70F0-491D-AB62-6D7049066483}">
      <dgm:prSet/>
      <dgm:spPr/>
      <dgm:t>
        <a:bodyPr/>
        <a:lstStyle/>
        <a:p>
          <a:endParaRPr lang="en-US"/>
        </a:p>
      </dgm:t>
    </dgm:pt>
    <dgm:pt modelId="{F237C12D-114C-4D90-BFF8-D394931D6A1F}">
      <dgm:prSet/>
      <dgm:spPr/>
      <dgm:t>
        <a:bodyPr/>
        <a:lstStyle/>
        <a:p>
          <a:r>
            <a:rPr lang="en-US"/>
            <a:t>As the deeper, faster and the more powerful current reaches the outside of the bend</a:t>
          </a:r>
        </a:p>
      </dgm:t>
    </dgm:pt>
    <dgm:pt modelId="{60A02CFA-18D3-4D28-A5C4-18C23CE55348}" type="parTrans" cxnId="{11B4DA3D-377E-46DD-A60B-218239B58475}">
      <dgm:prSet/>
      <dgm:spPr/>
      <dgm:t>
        <a:bodyPr/>
        <a:lstStyle/>
        <a:p>
          <a:endParaRPr lang="en-US"/>
        </a:p>
      </dgm:t>
    </dgm:pt>
    <dgm:pt modelId="{19C65BE1-5913-4882-B5E7-94FF3C331CEA}" type="sibTrans" cxnId="{11B4DA3D-377E-46DD-A60B-218239B58475}">
      <dgm:prSet/>
      <dgm:spPr/>
      <dgm:t>
        <a:bodyPr/>
        <a:lstStyle/>
        <a:p>
          <a:endParaRPr lang="en-US"/>
        </a:p>
      </dgm:t>
    </dgm:pt>
    <dgm:pt modelId="{B212A72D-FB62-4C36-BA5C-EC99E0C5A137}">
      <dgm:prSet/>
      <dgm:spPr/>
      <dgm:t>
        <a:bodyPr/>
        <a:lstStyle/>
        <a:p>
          <a:r>
            <a:rPr lang="en-US"/>
            <a:t>It turns downward and creates a spiraling effect off the bottom of the river that leaves more room for surface water on the outside of the bend. </a:t>
          </a:r>
        </a:p>
      </dgm:t>
    </dgm:pt>
    <dgm:pt modelId="{2DFD734C-4831-45DC-B8C0-B8AC900AC548}" type="parTrans" cxnId="{81F5D96B-A82F-4BD7-9CCF-2B0BB935586E}">
      <dgm:prSet/>
      <dgm:spPr/>
      <dgm:t>
        <a:bodyPr/>
        <a:lstStyle/>
        <a:p>
          <a:endParaRPr lang="en-US"/>
        </a:p>
      </dgm:t>
    </dgm:pt>
    <dgm:pt modelId="{B296E0ED-3D50-4BCC-9249-37F39BA77A38}" type="sibTrans" cxnId="{81F5D96B-A82F-4BD7-9CCF-2B0BB935586E}">
      <dgm:prSet/>
      <dgm:spPr/>
      <dgm:t>
        <a:bodyPr/>
        <a:lstStyle/>
        <a:p>
          <a:endParaRPr lang="en-US"/>
        </a:p>
      </dgm:t>
    </dgm:pt>
    <dgm:pt modelId="{E10F2189-5014-4243-87ED-5D1B48C74541}" type="pres">
      <dgm:prSet presAssocID="{690C6392-F7F4-4AC0-9975-B6BD2B3C2942}" presName="Name0" presStyleCnt="0">
        <dgm:presLayoutVars>
          <dgm:dir/>
          <dgm:animLvl val="lvl"/>
          <dgm:resizeHandles val="exact"/>
        </dgm:presLayoutVars>
      </dgm:prSet>
      <dgm:spPr/>
    </dgm:pt>
    <dgm:pt modelId="{A773D5F3-4D5F-4738-A6B3-13D654ED59B5}" type="pres">
      <dgm:prSet presAssocID="{B212A72D-FB62-4C36-BA5C-EC99E0C5A137}" presName="boxAndChildren" presStyleCnt="0"/>
      <dgm:spPr/>
    </dgm:pt>
    <dgm:pt modelId="{245372B7-6744-4859-9AFE-265965245395}" type="pres">
      <dgm:prSet presAssocID="{B212A72D-FB62-4C36-BA5C-EC99E0C5A137}" presName="parentTextBox" presStyleLbl="node1" presStyleIdx="0" presStyleCnt="3"/>
      <dgm:spPr/>
    </dgm:pt>
    <dgm:pt modelId="{1DA3BE57-4A5F-4B88-8C2E-4F696208A814}" type="pres">
      <dgm:prSet presAssocID="{19C65BE1-5913-4882-B5E7-94FF3C331CEA}" presName="sp" presStyleCnt="0"/>
      <dgm:spPr/>
    </dgm:pt>
    <dgm:pt modelId="{0FFA483B-4643-4D55-8F17-6C70C3699BC7}" type="pres">
      <dgm:prSet presAssocID="{F237C12D-114C-4D90-BFF8-D394931D6A1F}" presName="arrowAndChildren" presStyleCnt="0"/>
      <dgm:spPr/>
    </dgm:pt>
    <dgm:pt modelId="{5FCDCDDF-3477-4E7E-BE37-DFE84F506F51}" type="pres">
      <dgm:prSet presAssocID="{F237C12D-114C-4D90-BFF8-D394931D6A1F}" presName="parentTextArrow" presStyleLbl="node1" presStyleIdx="1" presStyleCnt="3"/>
      <dgm:spPr/>
    </dgm:pt>
    <dgm:pt modelId="{3EDD673E-3E1D-4EEF-9C3B-85A2B182CFD8}" type="pres">
      <dgm:prSet presAssocID="{32D24A90-0DA0-47F2-8ABC-6E2EC20C8DCF}" presName="sp" presStyleCnt="0"/>
      <dgm:spPr/>
    </dgm:pt>
    <dgm:pt modelId="{0BBD2496-B079-4AD5-9D4F-6E6E7425A59B}" type="pres">
      <dgm:prSet presAssocID="{6CE950D0-9145-442F-8D6E-4766459C90B0}" presName="arrowAndChildren" presStyleCnt="0"/>
      <dgm:spPr/>
    </dgm:pt>
    <dgm:pt modelId="{42C2923D-A7A5-4E02-9473-B712319AF13D}" type="pres">
      <dgm:prSet presAssocID="{6CE950D0-9145-442F-8D6E-4766459C90B0}" presName="parentTextArrow" presStyleLbl="node1" presStyleIdx="2" presStyleCnt="3"/>
      <dgm:spPr/>
    </dgm:pt>
  </dgm:ptLst>
  <dgm:cxnLst>
    <dgm:cxn modelId="{525EBA07-57A1-4E95-80B3-C84C386EED27}" type="presOf" srcId="{690C6392-F7F4-4AC0-9975-B6BD2B3C2942}" destId="{E10F2189-5014-4243-87ED-5D1B48C74541}" srcOrd="0" destOrd="0" presId="urn:microsoft.com/office/officeart/2005/8/layout/process4"/>
    <dgm:cxn modelId="{EA922C0B-70F0-491D-AB62-6D7049066483}" srcId="{690C6392-F7F4-4AC0-9975-B6BD2B3C2942}" destId="{6CE950D0-9145-442F-8D6E-4766459C90B0}" srcOrd="0" destOrd="0" parTransId="{D8F8F13A-1D85-42B6-8D01-C25114EF482B}" sibTransId="{32D24A90-0DA0-47F2-8ABC-6E2EC20C8DCF}"/>
    <dgm:cxn modelId="{11B4DA3D-377E-46DD-A60B-218239B58475}" srcId="{690C6392-F7F4-4AC0-9975-B6BD2B3C2942}" destId="{F237C12D-114C-4D90-BFF8-D394931D6A1F}" srcOrd="1" destOrd="0" parTransId="{60A02CFA-18D3-4D28-A5C4-18C23CE55348}" sibTransId="{19C65BE1-5913-4882-B5E7-94FF3C331CEA}"/>
    <dgm:cxn modelId="{C2001342-5486-4B00-BA63-72710A1FC36A}" type="presOf" srcId="{F237C12D-114C-4D90-BFF8-D394931D6A1F}" destId="{5FCDCDDF-3477-4E7E-BE37-DFE84F506F51}" srcOrd="0" destOrd="0" presId="urn:microsoft.com/office/officeart/2005/8/layout/process4"/>
    <dgm:cxn modelId="{366C4945-8A4C-4ECD-8430-3FE301225CE3}" type="presOf" srcId="{B212A72D-FB62-4C36-BA5C-EC99E0C5A137}" destId="{245372B7-6744-4859-9AFE-265965245395}" srcOrd="0" destOrd="0" presId="urn:microsoft.com/office/officeart/2005/8/layout/process4"/>
    <dgm:cxn modelId="{81F5D96B-A82F-4BD7-9CCF-2B0BB935586E}" srcId="{690C6392-F7F4-4AC0-9975-B6BD2B3C2942}" destId="{B212A72D-FB62-4C36-BA5C-EC99E0C5A137}" srcOrd="2" destOrd="0" parTransId="{2DFD734C-4831-45DC-B8C0-B8AC900AC548}" sibTransId="{B296E0ED-3D50-4BCC-9249-37F39BA77A38}"/>
    <dgm:cxn modelId="{856A69BC-2506-4B33-AAB5-23EC2178BFD5}" type="presOf" srcId="{6CE950D0-9145-442F-8D6E-4766459C90B0}" destId="{42C2923D-A7A5-4E02-9473-B712319AF13D}" srcOrd="0" destOrd="0" presId="urn:microsoft.com/office/officeart/2005/8/layout/process4"/>
    <dgm:cxn modelId="{2D46B5CD-96B4-4E21-A796-50729B0E7A2A}" type="presParOf" srcId="{E10F2189-5014-4243-87ED-5D1B48C74541}" destId="{A773D5F3-4D5F-4738-A6B3-13D654ED59B5}" srcOrd="0" destOrd="0" presId="urn:microsoft.com/office/officeart/2005/8/layout/process4"/>
    <dgm:cxn modelId="{7D68EBFC-9F3D-4719-BD7C-202659D0BD3F}" type="presParOf" srcId="{A773D5F3-4D5F-4738-A6B3-13D654ED59B5}" destId="{245372B7-6744-4859-9AFE-265965245395}" srcOrd="0" destOrd="0" presId="urn:microsoft.com/office/officeart/2005/8/layout/process4"/>
    <dgm:cxn modelId="{5FEEA444-8BF1-40C8-85C9-9575A3A40A6D}" type="presParOf" srcId="{E10F2189-5014-4243-87ED-5D1B48C74541}" destId="{1DA3BE57-4A5F-4B88-8C2E-4F696208A814}" srcOrd="1" destOrd="0" presId="urn:microsoft.com/office/officeart/2005/8/layout/process4"/>
    <dgm:cxn modelId="{A2EEC875-F507-47E3-9E44-D2AA4E4267DB}" type="presParOf" srcId="{E10F2189-5014-4243-87ED-5D1B48C74541}" destId="{0FFA483B-4643-4D55-8F17-6C70C3699BC7}" srcOrd="2" destOrd="0" presId="urn:microsoft.com/office/officeart/2005/8/layout/process4"/>
    <dgm:cxn modelId="{4F935A32-4714-47CE-9BF1-A714D47FC434}" type="presParOf" srcId="{0FFA483B-4643-4D55-8F17-6C70C3699BC7}" destId="{5FCDCDDF-3477-4E7E-BE37-DFE84F506F51}" srcOrd="0" destOrd="0" presId="urn:microsoft.com/office/officeart/2005/8/layout/process4"/>
    <dgm:cxn modelId="{741A2845-D65D-491A-98DD-DF0722FDE40B}" type="presParOf" srcId="{E10F2189-5014-4243-87ED-5D1B48C74541}" destId="{3EDD673E-3E1D-4EEF-9C3B-85A2B182CFD8}" srcOrd="3" destOrd="0" presId="urn:microsoft.com/office/officeart/2005/8/layout/process4"/>
    <dgm:cxn modelId="{B1354B31-5B4F-4E9C-80D2-1EC713EDB9E5}" type="presParOf" srcId="{E10F2189-5014-4243-87ED-5D1B48C74541}" destId="{0BBD2496-B079-4AD5-9D4F-6E6E7425A59B}" srcOrd="4" destOrd="0" presId="urn:microsoft.com/office/officeart/2005/8/layout/process4"/>
    <dgm:cxn modelId="{3714847A-FE06-4FA2-A506-F6C1AE11E33B}" type="presParOf" srcId="{0BBD2496-B079-4AD5-9D4F-6E6E7425A59B}" destId="{42C2923D-A7A5-4E02-9473-B712319AF13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123CF-DD8A-4577-8BED-11D49A8E0183}">
      <dsp:nvSpPr>
        <dsp:cNvPr id="0" name=""/>
        <dsp:cNvSpPr/>
      </dsp:nvSpPr>
      <dsp:spPr>
        <a:xfrm>
          <a:off x="0" y="958774"/>
          <a:ext cx="3001367" cy="180082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River currents</a:t>
          </a:r>
        </a:p>
      </dsp:txBody>
      <dsp:txXfrm>
        <a:off x="0" y="958774"/>
        <a:ext cx="3001367" cy="1800820"/>
      </dsp:txXfrm>
    </dsp:sp>
    <dsp:sp modelId="{0B10B7EC-BCDB-47A4-AE98-AA12CDD40F3D}">
      <dsp:nvSpPr>
        <dsp:cNvPr id="0" name=""/>
        <dsp:cNvSpPr/>
      </dsp:nvSpPr>
      <dsp:spPr>
        <a:xfrm>
          <a:off x="3301503" y="958774"/>
          <a:ext cx="3001367" cy="180082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River obstacles</a:t>
          </a:r>
        </a:p>
      </dsp:txBody>
      <dsp:txXfrm>
        <a:off x="3301503" y="958774"/>
        <a:ext cx="3001367" cy="1800820"/>
      </dsp:txXfrm>
    </dsp:sp>
    <dsp:sp modelId="{1F56B626-65FC-4193-9CE1-6BD1BC68E73F}">
      <dsp:nvSpPr>
        <dsp:cNvPr id="0" name=""/>
        <dsp:cNvSpPr/>
      </dsp:nvSpPr>
      <dsp:spPr>
        <a:xfrm>
          <a:off x="6603007" y="958774"/>
          <a:ext cx="3001367" cy="180082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River hazards. </a:t>
          </a:r>
        </a:p>
      </dsp:txBody>
      <dsp:txXfrm>
        <a:off x="6603007" y="958774"/>
        <a:ext cx="3001367" cy="18008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9DB08-4837-430A-B10F-30A443B30DD0}">
      <dsp:nvSpPr>
        <dsp:cNvPr id="0" name=""/>
        <dsp:cNvSpPr/>
      </dsp:nvSpPr>
      <dsp:spPr>
        <a:xfrm>
          <a:off x="0" y="5183"/>
          <a:ext cx="5913437" cy="227448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force of the water tends to erode the outside of the bend where trees and other debris fall into the river where they can form strainers. </a:t>
          </a:r>
        </a:p>
      </dsp:txBody>
      <dsp:txXfrm>
        <a:off x="111031" y="116214"/>
        <a:ext cx="5691375" cy="2052418"/>
      </dsp:txXfrm>
    </dsp:sp>
    <dsp:sp modelId="{993C7878-CB37-41C8-9BEA-49D6F704D351}">
      <dsp:nvSpPr>
        <dsp:cNvPr id="0" name=""/>
        <dsp:cNvSpPr/>
      </dsp:nvSpPr>
      <dsp:spPr>
        <a:xfrm>
          <a:off x="0" y="2357423"/>
          <a:ext cx="5913437" cy="2274480"/>
        </a:xfrm>
        <a:prstGeom prst="round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 contrast, the slower, shallower and less powerful current is usually found on the inside of the bend. </a:t>
          </a:r>
        </a:p>
      </dsp:txBody>
      <dsp:txXfrm>
        <a:off x="111031" y="2468454"/>
        <a:ext cx="5691375" cy="20524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A4119-126D-4F4C-AB1F-22359B5A010A}">
      <dsp:nvSpPr>
        <dsp:cNvPr id="0" name=""/>
        <dsp:cNvSpPr/>
      </dsp:nvSpPr>
      <dsp:spPr>
        <a:xfrm>
          <a:off x="0" y="753526"/>
          <a:ext cx="5913437" cy="13911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F056F-4453-4A93-BB4F-C18E19B4B6AD}">
      <dsp:nvSpPr>
        <dsp:cNvPr id="0" name=""/>
        <dsp:cNvSpPr/>
      </dsp:nvSpPr>
      <dsp:spPr>
        <a:xfrm>
          <a:off x="420815" y="1066530"/>
          <a:ext cx="765119" cy="765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82F040-4E7F-40A0-8355-859B08D797FB}">
      <dsp:nvSpPr>
        <dsp:cNvPr id="0" name=""/>
        <dsp:cNvSpPr/>
      </dsp:nvSpPr>
      <dsp:spPr>
        <a:xfrm>
          <a:off x="1606750" y="753526"/>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711200">
            <a:lnSpc>
              <a:spcPct val="90000"/>
            </a:lnSpc>
            <a:spcBef>
              <a:spcPct val="0"/>
            </a:spcBef>
            <a:spcAft>
              <a:spcPct val="35000"/>
            </a:spcAft>
            <a:buNone/>
          </a:pPr>
          <a:r>
            <a:rPr lang="en-US" sz="1600" kern="1200"/>
            <a:t>Moving to the outside of the bend</a:t>
          </a:r>
        </a:p>
      </dsp:txBody>
      <dsp:txXfrm>
        <a:off x="1606750" y="753526"/>
        <a:ext cx="4306686" cy="1391126"/>
      </dsp:txXfrm>
    </dsp:sp>
    <dsp:sp modelId="{811BC827-A63C-4263-A1F4-8DE761FE747F}">
      <dsp:nvSpPr>
        <dsp:cNvPr id="0" name=""/>
        <dsp:cNvSpPr/>
      </dsp:nvSpPr>
      <dsp:spPr>
        <a:xfrm>
          <a:off x="0" y="2492434"/>
          <a:ext cx="5913437" cy="13911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55139D-168B-480D-A29B-3DCD759BCEB6}">
      <dsp:nvSpPr>
        <dsp:cNvPr id="0" name=""/>
        <dsp:cNvSpPr/>
      </dsp:nvSpPr>
      <dsp:spPr>
        <a:xfrm>
          <a:off x="420815" y="2805438"/>
          <a:ext cx="765119" cy="765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68E610-78AE-4C88-B95F-C8ED2B2CD332}">
      <dsp:nvSpPr>
        <dsp:cNvPr id="0" name=""/>
        <dsp:cNvSpPr/>
      </dsp:nvSpPr>
      <dsp:spPr>
        <a:xfrm>
          <a:off x="1606750" y="2492434"/>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711200">
            <a:lnSpc>
              <a:spcPct val="90000"/>
            </a:lnSpc>
            <a:spcBef>
              <a:spcPct val="0"/>
            </a:spcBef>
            <a:spcAft>
              <a:spcPct val="35000"/>
            </a:spcAft>
            <a:buNone/>
          </a:pPr>
          <a:r>
            <a:rPr lang="en-US" sz="1600" kern="1200"/>
            <a:t>The swimmer encounters the faster water which tends to push the swimmer into the outside bank where the swimmer is likely to encounter a strainer or other obstruction. </a:t>
          </a:r>
        </a:p>
      </dsp:txBody>
      <dsp:txXfrm>
        <a:off x="1606750" y="2492434"/>
        <a:ext cx="4306686" cy="13911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CF5A2-7D7C-4698-B987-26C573574D69}">
      <dsp:nvSpPr>
        <dsp:cNvPr id="0" name=""/>
        <dsp:cNvSpPr/>
      </dsp:nvSpPr>
      <dsp:spPr>
        <a:xfrm>
          <a:off x="0" y="63503"/>
          <a:ext cx="5913437" cy="220896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 narrow constriction in the water forces the water to increase its speed through the constriction. </a:t>
          </a:r>
        </a:p>
      </dsp:txBody>
      <dsp:txXfrm>
        <a:off x="107833" y="171336"/>
        <a:ext cx="5697771" cy="1993294"/>
      </dsp:txXfrm>
    </dsp:sp>
    <dsp:sp modelId="{B437AB4A-DB72-4950-9BC3-44F2E72EC173}">
      <dsp:nvSpPr>
        <dsp:cNvPr id="0" name=""/>
        <dsp:cNvSpPr/>
      </dsp:nvSpPr>
      <dsp:spPr>
        <a:xfrm>
          <a:off x="0" y="2364624"/>
          <a:ext cx="5913437" cy="2208960"/>
        </a:xfrm>
        <a:prstGeom prst="round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This water usually forms a smooth tongue of water. </a:t>
          </a:r>
        </a:p>
      </dsp:txBody>
      <dsp:txXfrm>
        <a:off x="107833" y="2472457"/>
        <a:ext cx="5697771" cy="19932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F284E-F228-4AEA-97B1-06EB1F7B4886}">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E56EE5-C1CB-4E9D-9E65-88CC461E1107}">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BACD79-0490-49DB-BCA9-2F7ABA229EBA}">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The constriction can vary several feet in width to a river wide constriction.</a:t>
          </a:r>
        </a:p>
      </dsp:txBody>
      <dsp:txXfrm>
        <a:off x="1529865" y="566"/>
        <a:ext cx="4383571" cy="1324558"/>
      </dsp:txXfrm>
    </dsp:sp>
    <dsp:sp modelId="{2264A607-A12C-48DA-B33C-D5F0BCB8C79E}">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FB65B-2E4E-4A07-B25F-4A28CDCE3504}">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898222-1C10-4E22-9689-EF35C1B76902}">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The former creates a simple drop with small waves. </a:t>
          </a:r>
        </a:p>
      </dsp:txBody>
      <dsp:txXfrm>
        <a:off x="1529865" y="1656264"/>
        <a:ext cx="4383571" cy="1324558"/>
      </dsp:txXfrm>
    </dsp:sp>
    <dsp:sp modelId="{C8AD75AD-2AB0-4B07-87E6-92D64F1024EC}">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A9D056-9348-4A0F-ABDC-9AAB8F888EB9}">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DB10CB-D1FF-4AF0-AD9D-32D13A9936EE}">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The latter river wide constriction can create large standing waves several feet in height from the trough to top of the wave. </a:t>
          </a:r>
        </a:p>
      </dsp:txBody>
      <dsp:txXfrm>
        <a:off x="1529865" y="3311963"/>
        <a:ext cx="4383571" cy="13245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993E5-DCA6-4855-A413-5CD73C83F9FB}">
      <dsp:nvSpPr>
        <dsp:cNvPr id="0" name=""/>
        <dsp:cNvSpPr/>
      </dsp:nvSpPr>
      <dsp:spPr>
        <a:xfrm>
          <a:off x="0" y="18143"/>
          <a:ext cx="5913437" cy="10530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Rocks </a:t>
          </a:r>
        </a:p>
      </dsp:txBody>
      <dsp:txXfrm>
        <a:off x="51403" y="69546"/>
        <a:ext cx="5810631" cy="950194"/>
      </dsp:txXfrm>
    </dsp:sp>
    <dsp:sp modelId="{4C198FCE-C111-46D7-9D2C-7B5045EFBED5}">
      <dsp:nvSpPr>
        <dsp:cNvPr id="0" name=""/>
        <dsp:cNvSpPr/>
      </dsp:nvSpPr>
      <dsp:spPr>
        <a:xfrm>
          <a:off x="0" y="1200744"/>
          <a:ext cx="5913437" cy="1053000"/>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Pillows</a:t>
          </a:r>
        </a:p>
      </dsp:txBody>
      <dsp:txXfrm>
        <a:off x="51403" y="1252147"/>
        <a:ext cx="5810631" cy="950194"/>
      </dsp:txXfrm>
    </dsp:sp>
    <dsp:sp modelId="{F14C8C62-0053-4E25-A8C8-C398ECA19EE5}">
      <dsp:nvSpPr>
        <dsp:cNvPr id="0" name=""/>
        <dsp:cNvSpPr/>
      </dsp:nvSpPr>
      <dsp:spPr>
        <a:xfrm>
          <a:off x="0" y="2383344"/>
          <a:ext cx="5913437" cy="1053000"/>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Holes </a:t>
          </a:r>
        </a:p>
      </dsp:txBody>
      <dsp:txXfrm>
        <a:off x="51403" y="2434747"/>
        <a:ext cx="5810631" cy="950194"/>
      </dsp:txXfrm>
    </dsp:sp>
    <dsp:sp modelId="{67CC48FB-4DEE-466C-ACE1-04945F1162F6}">
      <dsp:nvSpPr>
        <dsp:cNvPr id="0" name=""/>
        <dsp:cNvSpPr/>
      </dsp:nvSpPr>
      <dsp:spPr>
        <a:xfrm>
          <a:off x="0" y="3565944"/>
          <a:ext cx="5913437" cy="1053000"/>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Eddies </a:t>
          </a:r>
        </a:p>
      </dsp:txBody>
      <dsp:txXfrm>
        <a:off x="51403" y="3617347"/>
        <a:ext cx="5810631" cy="9501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50376-EFBA-455E-9636-E8520CAD6B6E}">
      <dsp:nvSpPr>
        <dsp:cNvPr id="0" name=""/>
        <dsp:cNvSpPr/>
      </dsp:nvSpPr>
      <dsp:spPr>
        <a:xfrm>
          <a:off x="0" y="853360"/>
          <a:ext cx="5913437" cy="15754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31D4EE-3C8D-4E51-9A80-DCF5F7425F35}">
      <dsp:nvSpPr>
        <dsp:cNvPr id="0" name=""/>
        <dsp:cNvSpPr/>
      </dsp:nvSpPr>
      <dsp:spPr>
        <a:xfrm>
          <a:off x="476569" y="1207833"/>
          <a:ext cx="866489" cy="8664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827E10-6659-4377-A3E7-390AACFA517D}">
      <dsp:nvSpPr>
        <dsp:cNvPr id="0" name=""/>
        <dsp:cNvSpPr/>
      </dsp:nvSpPr>
      <dsp:spPr>
        <a:xfrm>
          <a:off x="1819627" y="853360"/>
          <a:ext cx="4093809" cy="1575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734" tIns="166734" rIns="166734" bIns="166734" numCol="1" spcCol="1270" anchor="ctr" anchorCtr="0">
          <a:noAutofit/>
        </a:bodyPr>
        <a:lstStyle/>
        <a:p>
          <a:pPr marL="0" lvl="0" indent="0" algn="l" defTabSz="889000">
            <a:lnSpc>
              <a:spcPct val="90000"/>
            </a:lnSpc>
            <a:spcBef>
              <a:spcPct val="0"/>
            </a:spcBef>
            <a:spcAft>
              <a:spcPct val="35000"/>
            </a:spcAft>
            <a:buNone/>
          </a:pPr>
          <a:r>
            <a:rPr lang="en-US" sz="2000" kern="1200"/>
            <a:t>Rocks are the main obstacles found in a river. </a:t>
          </a:r>
        </a:p>
      </dsp:txBody>
      <dsp:txXfrm>
        <a:off x="1819627" y="853360"/>
        <a:ext cx="4093809" cy="1575435"/>
      </dsp:txXfrm>
    </dsp:sp>
    <dsp:sp modelId="{39F772E7-DB25-4E61-8276-B00163EB6206}">
      <dsp:nvSpPr>
        <dsp:cNvPr id="0" name=""/>
        <dsp:cNvSpPr/>
      </dsp:nvSpPr>
      <dsp:spPr>
        <a:xfrm>
          <a:off x="0" y="2822654"/>
          <a:ext cx="5913437" cy="15754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CE385C-C439-491F-A0F5-F3C4875C6B27}">
      <dsp:nvSpPr>
        <dsp:cNvPr id="0" name=""/>
        <dsp:cNvSpPr/>
      </dsp:nvSpPr>
      <dsp:spPr>
        <a:xfrm>
          <a:off x="476569" y="3177127"/>
          <a:ext cx="866489" cy="8664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3673C9-AFBE-4881-8E5B-3804CF92375F}">
      <dsp:nvSpPr>
        <dsp:cNvPr id="0" name=""/>
        <dsp:cNvSpPr/>
      </dsp:nvSpPr>
      <dsp:spPr>
        <a:xfrm>
          <a:off x="1819627" y="2822654"/>
          <a:ext cx="4093809" cy="1575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734" tIns="166734" rIns="166734" bIns="166734" numCol="1" spcCol="1270" anchor="ctr" anchorCtr="0">
          <a:noAutofit/>
        </a:bodyPr>
        <a:lstStyle/>
        <a:p>
          <a:pPr marL="0" lvl="0" indent="0" algn="l" defTabSz="889000">
            <a:lnSpc>
              <a:spcPct val="90000"/>
            </a:lnSpc>
            <a:spcBef>
              <a:spcPct val="0"/>
            </a:spcBef>
            <a:spcAft>
              <a:spcPct val="35000"/>
            </a:spcAft>
            <a:buNone/>
          </a:pPr>
          <a:r>
            <a:rPr lang="en-US" sz="2000" kern="1200"/>
            <a:t>The depth of the rock in the water and its size are key factors in determining the effect of the rock on river dynamics. </a:t>
          </a:r>
        </a:p>
      </dsp:txBody>
      <dsp:txXfrm>
        <a:off x="1819627" y="2822654"/>
        <a:ext cx="4093809" cy="15754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7EBFF-B592-47ED-A005-5846282245C2}">
      <dsp:nvSpPr>
        <dsp:cNvPr id="0" name=""/>
        <dsp:cNvSpPr/>
      </dsp:nvSpPr>
      <dsp:spPr>
        <a:xfrm>
          <a:off x="0" y="641"/>
          <a:ext cx="5913437" cy="1500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15A154-2066-46F6-ACF5-C95E42797C4B}">
      <dsp:nvSpPr>
        <dsp:cNvPr id="0" name=""/>
        <dsp:cNvSpPr/>
      </dsp:nvSpPr>
      <dsp:spPr>
        <a:xfrm>
          <a:off x="453764" y="338151"/>
          <a:ext cx="825026" cy="825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D736D4-4DF9-4A8A-A753-A2F2D8263779}">
      <dsp:nvSpPr>
        <dsp:cNvPr id="0" name=""/>
        <dsp:cNvSpPr/>
      </dsp:nvSpPr>
      <dsp:spPr>
        <a:xfrm>
          <a:off x="1732555" y="64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977900">
            <a:lnSpc>
              <a:spcPct val="90000"/>
            </a:lnSpc>
            <a:spcBef>
              <a:spcPct val="0"/>
            </a:spcBef>
            <a:spcAft>
              <a:spcPct val="35000"/>
            </a:spcAft>
            <a:buNone/>
          </a:pPr>
          <a:r>
            <a:rPr lang="en-US" sz="2200" kern="1200"/>
            <a:t>Eddies are formed behind rocks or other obstructions in the river. </a:t>
          </a:r>
        </a:p>
      </dsp:txBody>
      <dsp:txXfrm>
        <a:off x="1732555" y="641"/>
        <a:ext cx="4180881" cy="1500047"/>
      </dsp:txXfrm>
    </dsp:sp>
    <dsp:sp modelId="{B2546B79-10BF-4BBB-9635-64E5CAB9413D}">
      <dsp:nvSpPr>
        <dsp:cNvPr id="0" name=""/>
        <dsp:cNvSpPr/>
      </dsp:nvSpPr>
      <dsp:spPr>
        <a:xfrm>
          <a:off x="0" y="1875701"/>
          <a:ext cx="5913437" cy="1500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E0A2B-FA4F-465A-AEF4-456F86F4BACD}">
      <dsp:nvSpPr>
        <dsp:cNvPr id="0" name=""/>
        <dsp:cNvSpPr/>
      </dsp:nvSpPr>
      <dsp:spPr>
        <a:xfrm>
          <a:off x="453764" y="2213211"/>
          <a:ext cx="825026" cy="8250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4FF785-187A-4F04-8B89-9D564743B5E7}">
      <dsp:nvSpPr>
        <dsp:cNvPr id="0" name=""/>
        <dsp:cNvSpPr/>
      </dsp:nvSpPr>
      <dsp:spPr>
        <a:xfrm>
          <a:off x="1732555" y="187570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977900">
            <a:lnSpc>
              <a:spcPct val="90000"/>
            </a:lnSpc>
            <a:spcBef>
              <a:spcPct val="0"/>
            </a:spcBef>
            <a:spcAft>
              <a:spcPct val="35000"/>
            </a:spcAft>
            <a:buNone/>
          </a:pPr>
          <a:r>
            <a:rPr lang="en-US" sz="2200" kern="1200"/>
            <a:t>Water flows past the obstruction creating a void behind the object which the water attempts to fill.</a:t>
          </a:r>
        </a:p>
      </dsp:txBody>
      <dsp:txXfrm>
        <a:off x="1732555" y="1875701"/>
        <a:ext cx="4180881" cy="1500047"/>
      </dsp:txXfrm>
    </dsp:sp>
    <dsp:sp modelId="{55FB48AC-FB3F-404E-9569-B474DD123560}">
      <dsp:nvSpPr>
        <dsp:cNvPr id="0" name=""/>
        <dsp:cNvSpPr/>
      </dsp:nvSpPr>
      <dsp:spPr>
        <a:xfrm>
          <a:off x="0" y="3750760"/>
          <a:ext cx="5913437" cy="1500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BDBCB0-95D4-4EF6-9AD7-D29473A49FD5}">
      <dsp:nvSpPr>
        <dsp:cNvPr id="0" name=""/>
        <dsp:cNvSpPr/>
      </dsp:nvSpPr>
      <dsp:spPr>
        <a:xfrm>
          <a:off x="453764" y="4088271"/>
          <a:ext cx="825026" cy="8250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9B501F-4B93-4C74-B5C3-3655EE354FE0}">
      <dsp:nvSpPr>
        <dsp:cNvPr id="0" name=""/>
        <dsp:cNvSpPr/>
      </dsp:nvSpPr>
      <dsp:spPr>
        <a:xfrm>
          <a:off x="1732555" y="3750760"/>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977900">
            <a:lnSpc>
              <a:spcPct val="90000"/>
            </a:lnSpc>
            <a:spcBef>
              <a:spcPct val="0"/>
            </a:spcBef>
            <a:spcAft>
              <a:spcPct val="35000"/>
            </a:spcAft>
            <a:buNone/>
          </a:pPr>
          <a:r>
            <a:rPr lang="en-US" sz="2200" kern="1200"/>
            <a:t>There are three distinct parts of an eddy which are created by the water attempting to fill the void. </a:t>
          </a:r>
        </a:p>
      </dsp:txBody>
      <dsp:txXfrm>
        <a:off x="1732555" y="3750760"/>
        <a:ext cx="4180881" cy="15000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33E1E-433E-4512-9B15-64E273F676AA}">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CBA010-01AD-4CE4-9CC2-97ED606D57A7}">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86B3C4-98E7-4FC3-B23D-DAAE4B42E90E}">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The first part of the eddy is where the water in the main current rushes by the rock so fast that in order to fill the void the water must flow back upstream </a:t>
          </a:r>
        </a:p>
      </dsp:txBody>
      <dsp:txXfrm>
        <a:off x="1288415" y="604235"/>
        <a:ext cx="8315959" cy="1115511"/>
      </dsp:txXfrm>
    </dsp:sp>
    <dsp:sp modelId="{D912B49F-8D7A-42B6-9777-AFAACF225AB7}">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C1D40-4D2D-432B-B18B-5AB1DCEC7CB0}">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BFCCB0-0409-4F05-9D6F-AF28AA0B19E8}">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This creates a very strong current differential between the main current and the current in the eddy. </a:t>
          </a:r>
        </a:p>
      </dsp:txBody>
      <dsp:txXfrm>
        <a:off x="1288415" y="1998623"/>
        <a:ext cx="8315959" cy="111551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75BDF-5151-42AB-B8DA-C881D67ACC53}">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511DA-38BB-43D8-A855-0149A5727944}">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9F8792-ADD6-4F74-A0BA-B1278AA16E69}">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1022350">
            <a:lnSpc>
              <a:spcPct val="90000"/>
            </a:lnSpc>
            <a:spcBef>
              <a:spcPct val="0"/>
            </a:spcBef>
            <a:spcAft>
              <a:spcPct val="35000"/>
            </a:spcAft>
            <a:buNone/>
          </a:pPr>
          <a:r>
            <a:rPr lang="en-US" sz="2300" kern="1200"/>
            <a:t>The interface between the downstream current and the upstream current creates an eddy line or even an eddy wall. </a:t>
          </a:r>
        </a:p>
      </dsp:txBody>
      <dsp:txXfrm>
        <a:off x="1288415" y="604235"/>
        <a:ext cx="8315959" cy="1115511"/>
      </dsp:txXfrm>
    </dsp:sp>
    <dsp:sp modelId="{09B81D4A-92FF-4289-8136-9E0788DB0C12}">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E5475B-1620-4C1C-B25A-EEFA723564E7}">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442885-9052-4EC8-AE5B-B3BAF8FD21B1}">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1022350">
            <a:lnSpc>
              <a:spcPct val="90000"/>
            </a:lnSpc>
            <a:spcBef>
              <a:spcPct val="0"/>
            </a:spcBef>
            <a:spcAft>
              <a:spcPct val="35000"/>
            </a:spcAft>
            <a:buNone/>
          </a:pPr>
          <a:r>
            <a:rPr lang="en-US" sz="2300" kern="1200"/>
            <a:t>As the current increases dramatically, the eddy line becomes an eddy wall. </a:t>
          </a:r>
        </a:p>
      </dsp:txBody>
      <dsp:txXfrm>
        <a:off x="1288415" y="1998623"/>
        <a:ext cx="8315959" cy="111551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6FE26-5FFD-4961-9ADC-2908BB1EE07A}">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3CFDF-FAA1-4C0F-B3A6-F11FBB141759}">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D573F8-5523-4721-953A-43128F8C9B62}">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If there is an eddy wall, there is a noticeable downhill current inside the eddy also. </a:t>
          </a:r>
        </a:p>
      </dsp:txBody>
      <dsp:txXfrm>
        <a:off x="1288415" y="604235"/>
        <a:ext cx="8315959" cy="1115511"/>
      </dsp:txXfrm>
    </dsp:sp>
    <dsp:sp modelId="{A4BCB95D-6954-4271-B3F0-0F0C01A1E471}">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21038-D3C3-4CD7-9388-99728F0C67C6}">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F6E65E-A6BB-4360-A95B-176C755B5748}">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For a rescue swimmer, this powerful of an eddy can be problematic and the rescue swimmer can find the eddy unfriendly. </a:t>
          </a:r>
        </a:p>
      </dsp:txBody>
      <dsp:txXfrm>
        <a:off x="1288415" y="1998623"/>
        <a:ext cx="8315959" cy="1115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F79F6-622C-4A3A-8F80-B2467B7052FC}">
      <dsp:nvSpPr>
        <dsp:cNvPr id="0" name=""/>
        <dsp:cNvSpPr/>
      </dsp:nvSpPr>
      <dsp:spPr>
        <a:xfrm>
          <a:off x="0" y="35694"/>
          <a:ext cx="5913437" cy="220077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a:t>River Right and River Left </a:t>
          </a:r>
        </a:p>
      </dsp:txBody>
      <dsp:txXfrm>
        <a:off x="107433" y="143127"/>
        <a:ext cx="5698571" cy="1985904"/>
      </dsp:txXfrm>
    </dsp:sp>
    <dsp:sp modelId="{BBB9534E-0719-4CF6-A069-D903999FD64E}">
      <dsp:nvSpPr>
        <dsp:cNvPr id="0" name=""/>
        <dsp:cNvSpPr/>
      </dsp:nvSpPr>
      <dsp:spPr>
        <a:xfrm>
          <a:off x="0" y="2400624"/>
          <a:ext cx="5913437" cy="2200770"/>
        </a:xfrm>
        <a:prstGeom prst="round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a:t>Primary Current</a:t>
          </a:r>
        </a:p>
      </dsp:txBody>
      <dsp:txXfrm>
        <a:off x="107433" y="2508057"/>
        <a:ext cx="5698571" cy="198590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ED56C-9A10-4F59-B7FE-4135AECEACAB}">
      <dsp:nvSpPr>
        <dsp:cNvPr id="0" name=""/>
        <dsp:cNvSpPr/>
      </dsp:nvSpPr>
      <dsp:spPr>
        <a:xfrm>
          <a:off x="0" y="2798728"/>
          <a:ext cx="5913437" cy="1836268"/>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It continues downstream but at a slower rate then the main.</a:t>
          </a:r>
        </a:p>
      </dsp:txBody>
      <dsp:txXfrm>
        <a:off x="0" y="2798728"/>
        <a:ext cx="5913437" cy="1836268"/>
      </dsp:txXfrm>
    </dsp:sp>
    <dsp:sp modelId="{B8F31EB5-1182-4C87-BFC0-B0A5887345F6}">
      <dsp:nvSpPr>
        <dsp:cNvPr id="0" name=""/>
        <dsp:cNvSpPr/>
      </dsp:nvSpPr>
      <dsp:spPr>
        <a:xfrm rot="10800000">
          <a:off x="0" y="2090"/>
          <a:ext cx="5913437" cy="2824181"/>
        </a:xfrm>
        <a:prstGeom prst="upArrowCallou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The third part of an eddy is where the water in the main current enters the void behind the rock so far downstream </a:t>
          </a:r>
        </a:p>
      </dsp:txBody>
      <dsp:txXfrm rot="10800000">
        <a:off x="0" y="2090"/>
        <a:ext cx="5913437" cy="183506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EE09B-0605-46CC-B5D5-BC0504568288}">
      <dsp:nvSpPr>
        <dsp:cNvPr id="0" name=""/>
        <dsp:cNvSpPr/>
      </dsp:nvSpPr>
      <dsp:spPr>
        <a:xfrm>
          <a:off x="0" y="753526"/>
          <a:ext cx="5913437" cy="13911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00727-B256-4664-80F1-E8951211B346}">
      <dsp:nvSpPr>
        <dsp:cNvPr id="0" name=""/>
        <dsp:cNvSpPr/>
      </dsp:nvSpPr>
      <dsp:spPr>
        <a:xfrm>
          <a:off x="420815" y="1066530"/>
          <a:ext cx="765119" cy="765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D1F646-6F6D-4739-9916-88ABC5F47B14}">
      <dsp:nvSpPr>
        <dsp:cNvPr id="0" name=""/>
        <dsp:cNvSpPr/>
      </dsp:nvSpPr>
      <dsp:spPr>
        <a:xfrm>
          <a:off x="1606750" y="753526"/>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711200">
            <a:lnSpc>
              <a:spcPct val="90000"/>
            </a:lnSpc>
            <a:spcBef>
              <a:spcPct val="0"/>
            </a:spcBef>
            <a:spcAft>
              <a:spcPct val="35000"/>
            </a:spcAft>
            <a:buNone/>
          </a:pPr>
          <a:r>
            <a:rPr lang="en-US" sz="1600" kern="1200"/>
            <a:t>Many beginning rescue swimmers will prefer entering an eddy in this area because there is no current differential and there is less risk of having to cross the eddy line. </a:t>
          </a:r>
        </a:p>
      </dsp:txBody>
      <dsp:txXfrm>
        <a:off x="1606750" y="753526"/>
        <a:ext cx="4306686" cy="1391126"/>
      </dsp:txXfrm>
    </dsp:sp>
    <dsp:sp modelId="{924FCA43-DA7C-407E-AE8B-F7821437BD0D}">
      <dsp:nvSpPr>
        <dsp:cNvPr id="0" name=""/>
        <dsp:cNvSpPr/>
      </dsp:nvSpPr>
      <dsp:spPr>
        <a:xfrm>
          <a:off x="0" y="2492434"/>
          <a:ext cx="5913437" cy="13911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B1404-C31F-4C01-9C72-F9C9CD94F5E6}">
      <dsp:nvSpPr>
        <dsp:cNvPr id="0" name=""/>
        <dsp:cNvSpPr/>
      </dsp:nvSpPr>
      <dsp:spPr>
        <a:xfrm>
          <a:off x="420815" y="2805438"/>
          <a:ext cx="765119" cy="765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2E5619-2A4C-4E78-883F-592A5DD8676E}">
      <dsp:nvSpPr>
        <dsp:cNvPr id="0" name=""/>
        <dsp:cNvSpPr/>
      </dsp:nvSpPr>
      <dsp:spPr>
        <a:xfrm>
          <a:off x="1606750" y="2492434"/>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711200">
            <a:lnSpc>
              <a:spcPct val="90000"/>
            </a:lnSpc>
            <a:spcBef>
              <a:spcPct val="0"/>
            </a:spcBef>
            <a:spcAft>
              <a:spcPct val="35000"/>
            </a:spcAft>
            <a:buNone/>
          </a:pPr>
          <a:r>
            <a:rPr lang="en-US" sz="1600" kern="1200"/>
            <a:t>This is okay but remember to swim upstream into the eddy. </a:t>
          </a:r>
        </a:p>
      </dsp:txBody>
      <dsp:txXfrm>
        <a:off x="1606750" y="2492434"/>
        <a:ext cx="4306686" cy="139112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E67DD-8B7D-4265-8305-0996261BC011}">
      <dsp:nvSpPr>
        <dsp:cNvPr id="0" name=""/>
        <dsp:cNvSpPr/>
      </dsp:nvSpPr>
      <dsp:spPr>
        <a:xfrm>
          <a:off x="0" y="133973"/>
          <a:ext cx="5913437" cy="213993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Further downstream, some of the water comes up to the surface and continues on downstream (3). </a:t>
          </a:r>
        </a:p>
      </dsp:txBody>
      <dsp:txXfrm>
        <a:off x="104463" y="238436"/>
        <a:ext cx="5704511" cy="1931004"/>
      </dsp:txXfrm>
    </dsp:sp>
    <dsp:sp modelId="{CA472592-19D9-4C3B-8D25-27D36AA92027}">
      <dsp:nvSpPr>
        <dsp:cNvPr id="0" name=""/>
        <dsp:cNvSpPr/>
      </dsp:nvSpPr>
      <dsp:spPr>
        <a:xfrm>
          <a:off x="0" y="2363183"/>
          <a:ext cx="5913437" cy="2139930"/>
        </a:xfrm>
        <a:prstGeom prst="round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This water travels at a slower rate than the general flow of the river and quickly picks up speed as it moves downriver. </a:t>
          </a:r>
        </a:p>
      </dsp:txBody>
      <dsp:txXfrm>
        <a:off x="104463" y="2467646"/>
        <a:ext cx="5704511" cy="193100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B6B56-64B0-4713-AE2E-062231547A80}">
      <dsp:nvSpPr>
        <dsp:cNvPr id="0" name=""/>
        <dsp:cNvSpPr/>
      </dsp:nvSpPr>
      <dsp:spPr>
        <a:xfrm>
          <a:off x="0" y="90689"/>
          <a:ext cx="5913437" cy="1433396"/>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 between or at the interface of the upstream and downstream flow</a:t>
          </a:r>
        </a:p>
      </dsp:txBody>
      <dsp:txXfrm>
        <a:off x="69973" y="160662"/>
        <a:ext cx="5773491" cy="1293450"/>
      </dsp:txXfrm>
    </dsp:sp>
    <dsp:sp modelId="{9B636F21-9787-45CE-995A-D10B4DCD56B3}">
      <dsp:nvSpPr>
        <dsp:cNvPr id="0" name=""/>
        <dsp:cNvSpPr/>
      </dsp:nvSpPr>
      <dsp:spPr>
        <a:xfrm>
          <a:off x="0" y="1601845"/>
          <a:ext cx="5913437" cy="1433396"/>
        </a:xfrm>
        <a:prstGeom prst="roundRect">
          <a:avLst/>
        </a:prstGeom>
        <a:gradFill rotWithShape="0">
          <a:gsLst>
            <a:gs pos="0">
              <a:schemeClr val="accent2">
                <a:hueOff val="316139"/>
                <a:satOff val="-27354"/>
                <a:lumOff val="4902"/>
                <a:alphaOff val="0"/>
                <a:tint val="98000"/>
                <a:satMod val="110000"/>
                <a:lumMod val="104000"/>
              </a:schemeClr>
            </a:gs>
            <a:gs pos="69000">
              <a:schemeClr val="accent2">
                <a:hueOff val="316139"/>
                <a:satOff val="-27354"/>
                <a:lumOff val="4902"/>
                <a:alphaOff val="0"/>
                <a:shade val="88000"/>
                <a:satMod val="130000"/>
                <a:lumMod val="92000"/>
              </a:schemeClr>
            </a:gs>
            <a:gs pos="100000">
              <a:schemeClr val="accent2">
                <a:hueOff val="316139"/>
                <a:satOff val="-27354"/>
                <a:lumOff val="490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flow is neutral in that it is not really flowing downstream or upstream (2).</a:t>
          </a:r>
        </a:p>
      </dsp:txBody>
      <dsp:txXfrm>
        <a:off x="69973" y="1671818"/>
        <a:ext cx="5773491" cy="1293450"/>
      </dsp:txXfrm>
    </dsp:sp>
    <dsp:sp modelId="{8288DEA1-E394-4B4A-B4BD-8BAC6F6B1D36}">
      <dsp:nvSpPr>
        <dsp:cNvPr id="0" name=""/>
        <dsp:cNvSpPr/>
      </dsp:nvSpPr>
      <dsp:spPr>
        <a:xfrm>
          <a:off x="0" y="3113002"/>
          <a:ext cx="5913437" cy="1433396"/>
        </a:xfrm>
        <a:prstGeom prst="round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This neutral area is called the "boil." </a:t>
          </a:r>
        </a:p>
      </dsp:txBody>
      <dsp:txXfrm>
        <a:off x="69973" y="3182975"/>
        <a:ext cx="5773491" cy="12934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07B84-99A6-4F60-A0FB-16F5633D5284}">
      <dsp:nvSpPr>
        <dsp:cNvPr id="0" name=""/>
        <dsp:cNvSpPr/>
      </dsp:nvSpPr>
      <dsp:spPr>
        <a:xfrm>
          <a:off x="0" y="63503"/>
          <a:ext cx="5913437" cy="220896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The further underneath the water that the rock is in the water, the further downstream the pillow. </a:t>
          </a:r>
        </a:p>
      </dsp:txBody>
      <dsp:txXfrm>
        <a:off x="107833" y="171336"/>
        <a:ext cx="5697771" cy="1993294"/>
      </dsp:txXfrm>
    </dsp:sp>
    <dsp:sp modelId="{A4BA8C73-7B64-467B-96AE-FCD8DECE7BE8}">
      <dsp:nvSpPr>
        <dsp:cNvPr id="0" name=""/>
        <dsp:cNvSpPr/>
      </dsp:nvSpPr>
      <dsp:spPr>
        <a:xfrm>
          <a:off x="0" y="2364624"/>
          <a:ext cx="5913437" cy="2208960"/>
        </a:xfrm>
        <a:prstGeom prst="round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And, as the rock moves closer to the surface, the pillow moves closer to the rock until it is directly over it. </a:t>
          </a:r>
        </a:p>
      </dsp:txBody>
      <dsp:txXfrm>
        <a:off x="107833" y="2472457"/>
        <a:ext cx="5697771" cy="199329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03DE4-B85D-4438-8693-6A85BBEB8965}">
      <dsp:nvSpPr>
        <dsp:cNvPr id="0" name=""/>
        <dsp:cNvSpPr/>
      </dsp:nvSpPr>
      <dsp:spPr>
        <a:xfrm>
          <a:off x="0" y="853360"/>
          <a:ext cx="5913437" cy="15754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EE13E6-7598-424C-8657-AACB0511017B}">
      <dsp:nvSpPr>
        <dsp:cNvPr id="0" name=""/>
        <dsp:cNvSpPr/>
      </dsp:nvSpPr>
      <dsp:spPr>
        <a:xfrm>
          <a:off x="476569" y="1207833"/>
          <a:ext cx="866489" cy="8664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FAB2F5-55D3-4269-A82C-4EEAA6A263A8}">
      <dsp:nvSpPr>
        <dsp:cNvPr id="0" name=""/>
        <dsp:cNvSpPr/>
      </dsp:nvSpPr>
      <dsp:spPr>
        <a:xfrm>
          <a:off x="1819627" y="853360"/>
          <a:ext cx="4093809" cy="1575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734" tIns="166734" rIns="166734" bIns="166734" numCol="1" spcCol="1270" anchor="ctr" anchorCtr="0">
          <a:noAutofit/>
        </a:bodyPr>
        <a:lstStyle/>
        <a:p>
          <a:pPr marL="0" lvl="0" indent="0" algn="l" defTabSz="1066800">
            <a:lnSpc>
              <a:spcPct val="90000"/>
            </a:lnSpc>
            <a:spcBef>
              <a:spcPct val="0"/>
            </a:spcBef>
            <a:spcAft>
              <a:spcPct val="35000"/>
            </a:spcAft>
            <a:buNone/>
          </a:pPr>
          <a:r>
            <a:rPr lang="en-US" sz="2400" kern="1200"/>
            <a:t>They are extremely dangerous and river users should always avoid them. </a:t>
          </a:r>
        </a:p>
      </dsp:txBody>
      <dsp:txXfrm>
        <a:off x="1819627" y="853360"/>
        <a:ext cx="4093809" cy="1575435"/>
      </dsp:txXfrm>
    </dsp:sp>
    <dsp:sp modelId="{F41C55E5-2B0C-4133-A1CF-924E0D1259A4}">
      <dsp:nvSpPr>
        <dsp:cNvPr id="0" name=""/>
        <dsp:cNvSpPr/>
      </dsp:nvSpPr>
      <dsp:spPr>
        <a:xfrm>
          <a:off x="0" y="2822654"/>
          <a:ext cx="5913437" cy="15754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BF6ABF-A4AB-43A7-9DAD-6F5D094816DC}">
      <dsp:nvSpPr>
        <dsp:cNvPr id="0" name=""/>
        <dsp:cNvSpPr/>
      </dsp:nvSpPr>
      <dsp:spPr>
        <a:xfrm>
          <a:off x="476569" y="3177127"/>
          <a:ext cx="866489" cy="8664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7557CF-BD85-497A-859B-DC8B0DD86D0F}">
      <dsp:nvSpPr>
        <dsp:cNvPr id="0" name=""/>
        <dsp:cNvSpPr/>
      </dsp:nvSpPr>
      <dsp:spPr>
        <a:xfrm>
          <a:off x="1819627" y="2822654"/>
          <a:ext cx="4093809" cy="1575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734" tIns="166734" rIns="166734" bIns="166734" numCol="1" spcCol="1270" anchor="ctr" anchorCtr="0">
          <a:noAutofit/>
        </a:bodyPr>
        <a:lstStyle/>
        <a:p>
          <a:pPr marL="0" lvl="0" indent="0" algn="l" defTabSz="1066800">
            <a:lnSpc>
              <a:spcPct val="90000"/>
            </a:lnSpc>
            <a:spcBef>
              <a:spcPct val="0"/>
            </a:spcBef>
            <a:spcAft>
              <a:spcPct val="35000"/>
            </a:spcAft>
            <a:buNone/>
          </a:pPr>
          <a:r>
            <a:rPr lang="en-US" sz="2400" kern="1200"/>
            <a:t>Trees are the most encountered form of strainers found on a river. </a:t>
          </a:r>
        </a:p>
      </dsp:txBody>
      <dsp:txXfrm>
        <a:off x="1819627" y="2822654"/>
        <a:ext cx="4093809" cy="157543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246C0-E8CC-4636-88A2-D6845619B795}">
      <dsp:nvSpPr>
        <dsp:cNvPr id="0" name=""/>
        <dsp:cNvSpPr/>
      </dsp:nvSpPr>
      <dsp:spPr>
        <a:xfrm>
          <a:off x="721" y="453067"/>
          <a:ext cx="5911993" cy="18031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t>As a river continues to carve out a bend in the river</a:t>
          </a:r>
        </a:p>
      </dsp:txBody>
      <dsp:txXfrm>
        <a:off x="721" y="453067"/>
        <a:ext cx="5911993" cy="1803157"/>
      </dsp:txXfrm>
    </dsp:sp>
    <dsp:sp modelId="{FFA43EE2-CA1B-43FC-A9DF-DA5CD70C6C17}">
      <dsp:nvSpPr>
        <dsp:cNvPr id="0" name=""/>
        <dsp:cNvSpPr/>
      </dsp:nvSpPr>
      <dsp:spPr>
        <a:xfrm>
          <a:off x="721" y="2995224"/>
          <a:ext cx="5911993" cy="18031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t>Trees along the bend will fall into the river channel as the river current undermines the foundation underneath the tree. </a:t>
          </a:r>
        </a:p>
      </dsp:txBody>
      <dsp:txXfrm>
        <a:off x="721" y="2995224"/>
        <a:ext cx="5911993" cy="180315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58EC6-659B-4709-88E8-4A29DA1B9FA7}">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E4E6A-0D1E-47DE-A89D-A6A600D15D25}">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7992CA-61C7-47EF-B093-3E5DF7E1EC6B}">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89000">
            <a:lnSpc>
              <a:spcPct val="90000"/>
            </a:lnSpc>
            <a:spcBef>
              <a:spcPct val="0"/>
            </a:spcBef>
            <a:spcAft>
              <a:spcPct val="35000"/>
            </a:spcAft>
            <a:buNone/>
          </a:pPr>
          <a:r>
            <a:rPr lang="en-US" sz="2000" kern="1200"/>
            <a:t>Strainer on the bend of a river is particularly dangerous </a:t>
          </a:r>
        </a:p>
      </dsp:txBody>
      <dsp:txXfrm>
        <a:off x="1529865" y="566"/>
        <a:ext cx="4383571" cy="1324558"/>
      </dsp:txXfrm>
    </dsp:sp>
    <dsp:sp modelId="{92126828-8412-4072-8133-1B4A5C43C374}">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93A205-9990-44D6-A398-3015C0EBC160}">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0FD0EC-FFB1-4886-8473-318EA2ACC92C}">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89000">
            <a:lnSpc>
              <a:spcPct val="90000"/>
            </a:lnSpc>
            <a:spcBef>
              <a:spcPct val="0"/>
            </a:spcBef>
            <a:spcAft>
              <a:spcPct val="35000"/>
            </a:spcAft>
            <a:buNone/>
          </a:pPr>
          <a:r>
            <a:rPr lang="en-US" sz="2000" kern="1200"/>
            <a:t>The current is faster there </a:t>
          </a:r>
        </a:p>
      </dsp:txBody>
      <dsp:txXfrm>
        <a:off x="1529865" y="1656264"/>
        <a:ext cx="4383571" cy="1324558"/>
      </dsp:txXfrm>
    </dsp:sp>
    <dsp:sp modelId="{604023F1-CA93-4C40-88DD-CBE5C9FF87BD}">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12DD9-5014-4E34-A711-01D681DD88A2}">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DE80CD-8397-4EF7-92B7-89E117EB11AA}">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89000">
            <a:lnSpc>
              <a:spcPct val="90000"/>
            </a:lnSpc>
            <a:spcBef>
              <a:spcPct val="0"/>
            </a:spcBef>
            <a:spcAft>
              <a:spcPct val="35000"/>
            </a:spcAft>
            <a:buNone/>
          </a:pPr>
          <a:r>
            <a:rPr lang="en-US" sz="2000" kern="1200"/>
            <a:t>The rescue swimmer who is flowing with the current is more likely to be swept into the strainer. </a:t>
          </a:r>
        </a:p>
      </dsp:txBody>
      <dsp:txXfrm>
        <a:off x="1529865" y="3311963"/>
        <a:ext cx="4383571" cy="132455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E8591-0426-4B2D-9745-F949A706DF1E}">
      <dsp:nvSpPr>
        <dsp:cNvPr id="0" name=""/>
        <dsp:cNvSpPr/>
      </dsp:nvSpPr>
      <dsp:spPr>
        <a:xfrm>
          <a:off x="0" y="5183"/>
          <a:ext cx="5913437" cy="227448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For most boaters, a good indication of an undercut rock is that normal river features like an eddy don't behave as they normally do.</a:t>
          </a:r>
        </a:p>
      </dsp:txBody>
      <dsp:txXfrm>
        <a:off x="111031" y="116214"/>
        <a:ext cx="5691375" cy="2052418"/>
      </dsp:txXfrm>
    </dsp:sp>
    <dsp:sp modelId="{4520684E-DE63-4184-9A55-3EA8BB1BF477}">
      <dsp:nvSpPr>
        <dsp:cNvPr id="0" name=""/>
        <dsp:cNvSpPr/>
      </dsp:nvSpPr>
      <dsp:spPr>
        <a:xfrm>
          <a:off x="0" y="2357423"/>
          <a:ext cx="5913437" cy="2274480"/>
        </a:xfrm>
        <a:prstGeom prst="round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They seem weird or different and they act weird because the currents are different. </a:t>
          </a:r>
        </a:p>
      </dsp:txBody>
      <dsp:txXfrm>
        <a:off x="111031" y="2468454"/>
        <a:ext cx="5691375" cy="2052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D8AFC-DA82-47E3-83F8-ED989ECFEF01}">
      <dsp:nvSpPr>
        <dsp:cNvPr id="0" name=""/>
        <dsp:cNvSpPr/>
      </dsp:nvSpPr>
      <dsp:spPr>
        <a:xfrm>
          <a:off x="0" y="52884"/>
          <a:ext cx="5913437" cy="2206619"/>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Looking downstream, river right is the right shore </a:t>
          </a:r>
        </a:p>
      </dsp:txBody>
      <dsp:txXfrm>
        <a:off x="107718" y="160602"/>
        <a:ext cx="5698001" cy="1991183"/>
      </dsp:txXfrm>
    </dsp:sp>
    <dsp:sp modelId="{1C09F576-770B-4176-9B59-F6133DF68934}">
      <dsp:nvSpPr>
        <dsp:cNvPr id="0" name=""/>
        <dsp:cNvSpPr/>
      </dsp:nvSpPr>
      <dsp:spPr>
        <a:xfrm>
          <a:off x="0" y="2377584"/>
          <a:ext cx="5913437" cy="2206619"/>
        </a:xfrm>
        <a:prstGeom prst="round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River left is the left shore. </a:t>
          </a:r>
        </a:p>
      </dsp:txBody>
      <dsp:txXfrm>
        <a:off x="107718" y="2485302"/>
        <a:ext cx="5698001" cy="1991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FB779-3E77-4AA6-9D2C-94755A2CF3F4}">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CA97C9-506E-4E71-9498-1367A4DB8DDD}">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F9B001-119D-4CDF-ACC4-788954F7775F}">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89000">
            <a:lnSpc>
              <a:spcPct val="90000"/>
            </a:lnSpc>
            <a:spcBef>
              <a:spcPct val="0"/>
            </a:spcBef>
            <a:spcAft>
              <a:spcPct val="35000"/>
            </a:spcAft>
            <a:buNone/>
          </a:pPr>
          <a:r>
            <a:rPr lang="en-US" sz="2000" kern="1200"/>
            <a:t>Looking upstream, river right is the left shore (if looking downstream)</a:t>
          </a:r>
        </a:p>
      </dsp:txBody>
      <dsp:txXfrm>
        <a:off x="1529865" y="566"/>
        <a:ext cx="4383571" cy="1324558"/>
      </dsp:txXfrm>
    </dsp:sp>
    <dsp:sp modelId="{E8F8505A-C873-4215-927F-86D7B94B5E3B}">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E2848-9E8E-43CA-950F-4860DFAF4BEF}">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582B7E-C7E3-4EB6-BD0A-8439C82789A4}">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89000">
            <a:lnSpc>
              <a:spcPct val="90000"/>
            </a:lnSpc>
            <a:spcBef>
              <a:spcPct val="0"/>
            </a:spcBef>
            <a:spcAft>
              <a:spcPct val="35000"/>
            </a:spcAft>
            <a:buNone/>
          </a:pPr>
          <a:r>
            <a:rPr lang="en-US" sz="2000" kern="1200"/>
            <a:t>River left is the right shore (if looking downstream). </a:t>
          </a:r>
        </a:p>
      </dsp:txBody>
      <dsp:txXfrm>
        <a:off x="1529865" y="1656264"/>
        <a:ext cx="4383571" cy="1324558"/>
      </dsp:txXfrm>
    </dsp:sp>
    <dsp:sp modelId="{EF4FB1BC-E597-469E-80A4-B8DF695CDB34}">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5BB9F-0F8C-4A4F-BB5B-B70ADEB15E71}">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3117AC-C5CC-4C5D-9CAE-A67FF291E5B4}">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89000">
            <a:lnSpc>
              <a:spcPct val="90000"/>
            </a:lnSpc>
            <a:spcBef>
              <a:spcPct val="0"/>
            </a:spcBef>
            <a:spcAft>
              <a:spcPct val="35000"/>
            </a:spcAft>
            <a:buNone/>
          </a:pPr>
          <a:r>
            <a:rPr lang="en-US" sz="2000" kern="1200"/>
            <a:t>Looking upstream, what is on the right is really on the left, and what is on the left is really on the right.</a:t>
          </a:r>
        </a:p>
      </dsp:txBody>
      <dsp:txXfrm>
        <a:off x="1529865" y="3311963"/>
        <a:ext cx="4383571" cy="13245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D8126-AFF3-43AA-9C1E-FE2C337B086C}">
      <dsp:nvSpPr>
        <dsp:cNvPr id="0" name=""/>
        <dsp:cNvSpPr/>
      </dsp:nvSpPr>
      <dsp:spPr>
        <a:xfrm>
          <a:off x="0" y="641"/>
          <a:ext cx="5913437" cy="1500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EEB59F-9BA5-4DCC-915C-C8BE35102D7A}">
      <dsp:nvSpPr>
        <dsp:cNvPr id="0" name=""/>
        <dsp:cNvSpPr/>
      </dsp:nvSpPr>
      <dsp:spPr>
        <a:xfrm>
          <a:off x="453764" y="338151"/>
          <a:ext cx="825026" cy="825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DA5A74-2FBB-4909-BC19-17E8122B0255}">
      <dsp:nvSpPr>
        <dsp:cNvPr id="0" name=""/>
        <dsp:cNvSpPr/>
      </dsp:nvSpPr>
      <dsp:spPr>
        <a:xfrm>
          <a:off x="1732555" y="64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1066800">
            <a:lnSpc>
              <a:spcPct val="90000"/>
            </a:lnSpc>
            <a:spcBef>
              <a:spcPct val="0"/>
            </a:spcBef>
            <a:spcAft>
              <a:spcPct val="35000"/>
            </a:spcAft>
            <a:buNone/>
          </a:pPr>
          <a:r>
            <a:rPr lang="en-US" sz="2400" kern="1200"/>
            <a:t>The primary current refers to the general direction in which the river is flowing. </a:t>
          </a:r>
        </a:p>
      </dsp:txBody>
      <dsp:txXfrm>
        <a:off x="1732555" y="641"/>
        <a:ext cx="4180881" cy="1500047"/>
      </dsp:txXfrm>
    </dsp:sp>
    <dsp:sp modelId="{8CEAAE6C-5E3A-4A25-92EC-DDA3EAE63E53}">
      <dsp:nvSpPr>
        <dsp:cNvPr id="0" name=""/>
        <dsp:cNvSpPr/>
      </dsp:nvSpPr>
      <dsp:spPr>
        <a:xfrm>
          <a:off x="0" y="1875701"/>
          <a:ext cx="5913437" cy="1500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EC9F6-5E08-47A8-9F86-E4C7FC2C9657}">
      <dsp:nvSpPr>
        <dsp:cNvPr id="0" name=""/>
        <dsp:cNvSpPr/>
      </dsp:nvSpPr>
      <dsp:spPr>
        <a:xfrm>
          <a:off x="453764" y="2213211"/>
          <a:ext cx="825026" cy="8250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DE93F3-0EE6-48BA-B243-AF1D6896E67C}">
      <dsp:nvSpPr>
        <dsp:cNvPr id="0" name=""/>
        <dsp:cNvSpPr/>
      </dsp:nvSpPr>
      <dsp:spPr>
        <a:xfrm>
          <a:off x="1732555" y="187570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1066800">
            <a:lnSpc>
              <a:spcPct val="90000"/>
            </a:lnSpc>
            <a:spcBef>
              <a:spcPct val="0"/>
            </a:spcBef>
            <a:spcAft>
              <a:spcPct val="35000"/>
            </a:spcAft>
            <a:buNone/>
          </a:pPr>
          <a:r>
            <a:rPr lang="en-US" sz="2400" kern="1200"/>
            <a:t>It is the current found in an unobstructed main channel. </a:t>
          </a:r>
        </a:p>
      </dsp:txBody>
      <dsp:txXfrm>
        <a:off x="1732555" y="1875701"/>
        <a:ext cx="4180881" cy="1500047"/>
      </dsp:txXfrm>
    </dsp:sp>
    <dsp:sp modelId="{D526E84B-1443-44D3-A4ED-0409CD3C10CD}">
      <dsp:nvSpPr>
        <dsp:cNvPr id="0" name=""/>
        <dsp:cNvSpPr/>
      </dsp:nvSpPr>
      <dsp:spPr>
        <a:xfrm>
          <a:off x="0" y="3750760"/>
          <a:ext cx="5913437" cy="1500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2BBCD3-9F88-4AD5-A86D-6DD06BE45B0A}">
      <dsp:nvSpPr>
        <dsp:cNvPr id="0" name=""/>
        <dsp:cNvSpPr/>
      </dsp:nvSpPr>
      <dsp:spPr>
        <a:xfrm>
          <a:off x="453764" y="4088271"/>
          <a:ext cx="825026" cy="8250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C49C57-4D7D-4865-B85D-C7F2390BFC25}">
      <dsp:nvSpPr>
        <dsp:cNvPr id="0" name=""/>
        <dsp:cNvSpPr/>
      </dsp:nvSpPr>
      <dsp:spPr>
        <a:xfrm>
          <a:off x="1732555" y="3750760"/>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1066800">
            <a:lnSpc>
              <a:spcPct val="90000"/>
            </a:lnSpc>
            <a:spcBef>
              <a:spcPct val="0"/>
            </a:spcBef>
            <a:spcAft>
              <a:spcPct val="35000"/>
            </a:spcAft>
            <a:buNone/>
          </a:pPr>
          <a:r>
            <a:rPr lang="en-US" sz="2400" kern="1200"/>
            <a:t>The primary flow is represented by the laminar flow. </a:t>
          </a:r>
        </a:p>
      </dsp:txBody>
      <dsp:txXfrm>
        <a:off x="1732555" y="3750760"/>
        <a:ext cx="4180881" cy="15000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FA664-56CB-4590-B485-F12808AC41D5}">
      <dsp:nvSpPr>
        <dsp:cNvPr id="0" name=""/>
        <dsp:cNvSpPr/>
      </dsp:nvSpPr>
      <dsp:spPr>
        <a:xfrm>
          <a:off x="0" y="3490581"/>
          <a:ext cx="5913437" cy="1145686"/>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This is because the air next to the surface creates friction which slows the surface water slightly. </a:t>
          </a:r>
        </a:p>
      </dsp:txBody>
      <dsp:txXfrm>
        <a:off x="0" y="3490581"/>
        <a:ext cx="5913437" cy="1145686"/>
      </dsp:txXfrm>
    </dsp:sp>
    <dsp:sp modelId="{4543C239-9832-4494-942A-A58ED55096F3}">
      <dsp:nvSpPr>
        <dsp:cNvPr id="0" name=""/>
        <dsp:cNvSpPr/>
      </dsp:nvSpPr>
      <dsp:spPr>
        <a:xfrm rot="10800000">
          <a:off x="0" y="1745700"/>
          <a:ext cx="5913437" cy="1762066"/>
        </a:xfrm>
        <a:prstGeom prst="upArrowCallout">
          <a:avLst/>
        </a:prstGeom>
        <a:gradFill rotWithShape="0">
          <a:gsLst>
            <a:gs pos="0">
              <a:schemeClr val="accent2">
                <a:hueOff val="316139"/>
                <a:satOff val="-27354"/>
                <a:lumOff val="4902"/>
                <a:alphaOff val="0"/>
                <a:tint val="98000"/>
                <a:satMod val="110000"/>
                <a:lumMod val="104000"/>
              </a:schemeClr>
            </a:gs>
            <a:gs pos="69000">
              <a:schemeClr val="accent2">
                <a:hueOff val="316139"/>
                <a:satOff val="-27354"/>
                <a:lumOff val="4902"/>
                <a:alphaOff val="0"/>
                <a:shade val="88000"/>
                <a:satMod val="130000"/>
                <a:lumMod val="92000"/>
              </a:schemeClr>
            </a:gs>
            <a:gs pos="100000">
              <a:schemeClr val="accent2">
                <a:hueOff val="316139"/>
                <a:satOff val="-27354"/>
                <a:lumOff val="490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The fastest moving water is found just below the surface. </a:t>
          </a:r>
        </a:p>
      </dsp:txBody>
      <dsp:txXfrm rot="10800000">
        <a:off x="0" y="1745700"/>
        <a:ext cx="5913437" cy="1144938"/>
      </dsp:txXfrm>
    </dsp:sp>
    <dsp:sp modelId="{07C6406C-0485-474F-B169-85627368E798}">
      <dsp:nvSpPr>
        <dsp:cNvPr id="0" name=""/>
        <dsp:cNvSpPr/>
      </dsp:nvSpPr>
      <dsp:spPr>
        <a:xfrm rot="10800000">
          <a:off x="0" y="819"/>
          <a:ext cx="5913437" cy="1762066"/>
        </a:xfrm>
        <a:prstGeom prst="upArrowCallou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The slowest moving water is next to the bottom and each successive layer of water toward the surface flows faster than the layer below it. </a:t>
          </a:r>
        </a:p>
      </dsp:txBody>
      <dsp:txXfrm rot="10800000">
        <a:off x="0" y="819"/>
        <a:ext cx="5913437" cy="11449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5A6D1-4261-402B-883E-130CA79F6482}">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1F085-C086-403C-846C-6D418A7B311E}">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6341D1-5BDF-4949-846F-7E7371CD3E51}">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77900">
            <a:lnSpc>
              <a:spcPct val="90000"/>
            </a:lnSpc>
            <a:spcBef>
              <a:spcPct val="0"/>
            </a:spcBef>
            <a:spcAft>
              <a:spcPct val="35000"/>
            </a:spcAft>
            <a:buNone/>
          </a:pPr>
          <a:r>
            <a:rPr lang="en-US" sz="2200" kern="1200"/>
            <a:t>Two rocks or other objects can create a restriction in the water where the water flows between the rocks to form a small chute. </a:t>
          </a:r>
        </a:p>
      </dsp:txBody>
      <dsp:txXfrm>
        <a:off x="1288415" y="604235"/>
        <a:ext cx="8315959" cy="1115511"/>
      </dsp:txXfrm>
    </dsp:sp>
    <dsp:sp modelId="{253E9C01-6B8C-4131-B5CE-4258E9D84E98}">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84556E-3E3C-4495-A991-705941842D3D}">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9FFC6F-7D69-4450-8447-6CA60E4F0E71}">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77900">
            <a:lnSpc>
              <a:spcPct val="90000"/>
            </a:lnSpc>
            <a:spcBef>
              <a:spcPct val="0"/>
            </a:spcBef>
            <a:spcAft>
              <a:spcPct val="35000"/>
            </a:spcAft>
            <a:buNone/>
          </a:pPr>
          <a:r>
            <a:rPr lang="en-US" sz="2200" kern="1200"/>
            <a:t>The rocks form an upstream V and the chute between the rocks forms a downstream V. </a:t>
          </a:r>
        </a:p>
      </dsp:txBody>
      <dsp:txXfrm>
        <a:off x="1288415" y="1998623"/>
        <a:ext cx="8315959" cy="11155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9BB55-7C5B-496C-B7F9-A84CF866A526}">
      <dsp:nvSpPr>
        <dsp:cNvPr id="0" name=""/>
        <dsp:cNvSpPr/>
      </dsp:nvSpPr>
      <dsp:spPr>
        <a:xfrm>
          <a:off x="1172"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F55D0-0A92-4D25-9C0B-0ADEA497FCB4}">
      <dsp:nvSpPr>
        <dsp:cNvPr id="0" name=""/>
        <dsp:cNvSpPr/>
      </dsp:nvSpPr>
      <dsp:spPr>
        <a:xfrm>
          <a:off x="458411"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There is a difference in vertical height between the upstream and downstream Vs. </a:t>
          </a:r>
        </a:p>
      </dsp:txBody>
      <dsp:txXfrm>
        <a:off x="534947" y="846347"/>
        <a:ext cx="3962083" cy="2460051"/>
      </dsp:txXfrm>
    </dsp:sp>
    <dsp:sp modelId="{D0AA051E-3F9D-4C50-A76C-227447D4B173}">
      <dsp:nvSpPr>
        <dsp:cNvPr id="0" name=""/>
        <dsp:cNvSpPr/>
      </dsp:nvSpPr>
      <dsp:spPr>
        <a:xfrm>
          <a:off x="5030807"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91F20-C357-4CD0-9143-9541F8E2CEB6}">
      <dsp:nvSpPr>
        <dsp:cNvPr id="0" name=""/>
        <dsp:cNvSpPr/>
      </dsp:nvSpPr>
      <dsp:spPr>
        <a:xfrm>
          <a:off x="5488046"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The water piles up against the rock creating an increase in the vertical height of the water</a:t>
          </a:r>
        </a:p>
      </dsp:txBody>
      <dsp:txXfrm>
        <a:off x="5564582" y="846347"/>
        <a:ext cx="3962083" cy="24600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372B7-6744-4859-9AFE-265965245395}">
      <dsp:nvSpPr>
        <dsp:cNvPr id="0" name=""/>
        <dsp:cNvSpPr/>
      </dsp:nvSpPr>
      <dsp:spPr>
        <a:xfrm>
          <a:off x="0" y="3490581"/>
          <a:ext cx="5913437" cy="1145686"/>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It turns downward and creates a spiraling effect off the bottom of the river that leaves more room for surface water on the outside of the bend. </a:t>
          </a:r>
        </a:p>
      </dsp:txBody>
      <dsp:txXfrm>
        <a:off x="0" y="3490581"/>
        <a:ext cx="5913437" cy="1145686"/>
      </dsp:txXfrm>
    </dsp:sp>
    <dsp:sp modelId="{5FCDCDDF-3477-4E7E-BE37-DFE84F506F51}">
      <dsp:nvSpPr>
        <dsp:cNvPr id="0" name=""/>
        <dsp:cNvSpPr/>
      </dsp:nvSpPr>
      <dsp:spPr>
        <a:xfrm rot="10800000">
          <a:off x="0" y="1745700"/>
          <a:ext cx="5913437" cy="1762066"/>
        </a:xfrm>
        <a:prstGeom prst="upArrowCallout">
          <a:avLst/>
        </a:prstGeom>
        <a:gradFill rotWithShape="0">
          <a:gsLst>
            <a:gs pos="0">
              <a:schemeClr val="accent5">
                <a:hueOff val="1048988"/>
                <a:satOff val="24007"/>
                <a:lumOff val="-5196"/>
                <a:alphaOff val="0"/>
                <a:tint val="98000"/>
                <a:satMod val="110000"/>
                <a:lumMod val="104000"/>
              </a:schemeClr>
            </a:gs>
            <a:gs pos="69000">
              <a:schemeClr val="accent5">
                <a:hueOff val="1048988"/>
                <a:satOff val="24007"/>
                <a:lumOff val="-5196"/>
                <a:alphaOff val="0"/>
                <a:shade val="88000"/>
                <a:satMod val="130000"/>
                <a:lumMod val="92000"/>
              </a:schemeClr>
            </a:gs>
            <a:gs pos="100000">
              <a:schemeClr val="accent5">
                <a:hueOff val="1048988"/>
                <a:satOff val="24007"/>
                <a:lumOff val="-519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As the deeper, faster and the more powerful current reaches the outside of the bend</a:t>
          </a:r>
        </a:p>
      </dsp:txBody>
      <dsp:txXfrm rot="10800000">
        <a:off x="0" y="1745700"/>
        <a:ext cx="5913437" cy="1144938"/>
      </dsp:txXfrm>
    </dsp:sp>
    <dsp:sp modelId="{42C2923D-A7A5-4E02-9473-B712319AF13D}">
      <dsp:nvSpPr>
        <dsp:cNvPr id="0" name=""/>
        <dsp:cNvSpPr/>
      </dsp:nvSpPr>
      <dsp:spPr>
        <a:xfrm rot="10800000">
          <a:off x="0" y="819"/>
          <a:ext cx="5913437" cy="1762066"/>
        </a:xfrm>
        <a:prstGeom prst="upArrowCallout">
          <a:avLst/>
        </a:prstGeom>
        <a:gradFill rotWithShape="0">
          <a:gsLst>
            <a:gs pos="0">
              <a:schemeClr val="accent5">
                <a:hueOff val="2097976"/>
                <a:satOff val="48015"/>
                <a:lumOff val="-10393"/>
                <a:alphaOff val="0"/>
                <a:tint val="98000"/>
                <a:satMod val="110000"/>
                <a:lumMod val="104000"/>
              </a:schemeClr>
            </a:gs>
            <a:gs pos="69000">
              <a:schemeClr val="accent5">
                <a:hueOff val="2097976"/>
                <a:satOff val="48015"/>
                <a:lumOff val="-10393"/>
                <a:alphaOff val="0"/>
                <a:shade val="88000"/>
                <a:satMod val="130000"/>
                <a:lumMod val="92000"/>
              </a:schemeClr>
            </a:gs>
            <a:gs pos="100000">
              <a:schemeClr val="accent5">
                <a:hueOff val="2097976"/>
                <a:satOff val="48015"/>
                <a:lumOff val="-103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When the river bends, inertia forces the main current toward the outside of the bend. </a:t>
          </a:r>
        </a:p>
      </dsp:txBody>
      <dsp:txXfrm rot="10800000">
        <a:off x="0" y="819"/>
        <a:ext cx="5913437" cy="11449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442AC7-67B1-4664-9112-133EEA696441}" type="datetimeFigureOut">
              <a:rPr lang="en-US" smtClean="0"/>
              <a:t>9/29/2020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90F30BF8-10A1-4A66-ADB4-E988EC6A3161}" type="slidenum">
              <a:rPr lang="en-US" smtClean="0"/>
              <a:t>‹#›</a:t>
            </a:fld>
            <a:endParaRPr lang="en-US"/>
          </a:p>
        </p:txBody>
      </p:sp>
    </p:spTree>
    <p:extLst>
      <p:ext uri="{BB962C8B-B14F-4D97-AF65-F5344CB8AC3E}">
        <p14:creationId xmlns:p14="http://schemas.microsoft.com/office/powerpoint/2010/main" val="331912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442AC7-67B1-4664-9112-133EEA696441}"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30BF8-10A1-4A66-ADB4-E988EC6A3161}" type="slidenum">
              <a:rPr lang="en-US" smtClean="0"/>
              <a:t>‹#›</a:t>
            </a:fld>
            <a:endParaRPr lang="en-US"/>
          </a:p>
        </p:txBody>
      </p:sp>
    </p:spTree>
    <p:extLst>
      <p:ext uri="{BB962C8B-B14F-4D97-AF65-F5344CB8AC3E}">
        <p14:creationId xmlns:p14="http://schemas.microsoft.com/office/powerpoint/2010/main" val="361271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442AC7-67B1-4664-9112-133EEA696441}"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30BF8-10A1-4A66-ADB4-E988EC6A3161}" type="slidenum">
              <a:rPr lang="en-US" smtClean="0"/>
              <a:t>‹#›</a:t>
            </a:fld>
            <a:endParaRPr lang="en-US"/>
          </a:p>
        </p:txBody>
      </p:sp>
    </p:spTree>
    <p:extLst>
      <p:ext uri="{BB962C8B-B14F-4D97-AF65-F5344CB8AC3E}">
        <p14:creationId xmlns:p14="http://schemas.microsoft.com/office/powerpoint/2010/main" val="48660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442AC7-67B1-4664-9112-133EEA696441}"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30BF8-10A1-4A66-ADB4-E988EC6A3161}" type="slidenum">
              <a:rPr lang="en-US" smtClean="0"/>
              <a:t>‹#›</a:t>
            </a:fld>
            <a:endParaRPr lang="en-US"/>
          </a:p>
        </p:txBody>
      </p:sp>
    </p:spTree>
    <p:extLst>
      <p:ext uri="{BB962C8B-B14F-4D97-AF65-F5344CB8AC3E}">
        <p14:creationId xmlns:p14="http://schemas.microsoft.com/office/powerpoint/2010/main" val="356812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42AC7-67B1-4664-9112-133EEA696441}"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30BF8-10A1-4A66-ADB4-E988EC6A3161}" type="slidenum">
              <a:rPr lang="en-US" smtClean="0"/>
              <a:t>‹#›</a:t>
            </a:fld>
            <a:endParaRPr lang="en-US"/>
          </a:p>
        </p:txBody>
      </p:sp>
    </p:spTree>
    <p:extLst>
      <p:ext uri="{BB962C8B-B14F-4D97-AF65-F5344CB8AC3E}">
        <p14:creationId xmlns:p14="http://schemas.microsoft.com/office/powerpoint/2010/main" val="289086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442AC7-67B1-4664-9112-133EEA696441}"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30BF8-10A1-4A66-ADB4-E988EC6A3161}" type="slidenum">
              <a:rPr lang="en-US" smtClean="0"/>
              <a:t>‹#›</a:t>
            </a:fld>
            <a:endParaRPr lang="en-US"/>
          </a:p>
        </p:txBody>
      </p:sp>
    </p:spTree>
    <p:extLst>
      <p:ext uri="{BB962C8B-B14F-4D97-AF65-F5344CB8AC3E}">
        <p14:creationId xmlns:p14="http://schemas.microsoft.com/office/powerpoint/2010/main" val="148139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442AC7-67B1-4664-9112-133EEA696441}"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30BF8-10A1-4A66-ADB4-E988EC6A3161}" type="slidenum">
              <a:rPr lang="en-US" smtClean="0"/>
              <a:t>‹#›</a:t>
            </a:fld>
            <a:endParaRPr lang="en-US"/>
          </a:p>
        </p:txBody>
      </p:sp>
    </p:spTree>
    <p:extLst>
      <p:ext uri="{BB962C8B-B14F-4D97-AF65-F5344CB8AC3E}">
        <p14:creationId xmlns:p14="http://schemas.microsoft.com/office/powerpoint/2010/main" val="226136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442AC7-67B1-4664-9112-133EEA696441}"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30BF8-10A1-4A66-ADB4-E988EC6A3161}" type="slidenum">
              <a:rPr lang="en-US" smtClean="0"/>
              <a:t>‹#›</a:t>
            </a:fld>
            <a:endParaRPr lang="en-US"/>
          </a:p>
        </p:txBody>
      </p:sp>
    </p:spTree>
    <p:extLst>
      <p:ext uri="{BB962C8B-B14F-4D97-AF65-F5344CB8AC3E}">
        <p14:creationId xmlns:p14="http://schemas.microsoft.com/office/powerpoint/2010/main" val="344971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42AC7-67B1-4664-9112-133EEA696441}"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30BF8-10A1-4A66-ADB4-E988EC6A3161}" type="slidenum">
              <a:rPr lang="en-US" smtClean="0"/>
              <a:t>‹#›</a:t>
            </a:fld>
            <a:endParaRPr lang="en-US"/>
          </a:p>
        </p:txBody>
      </p:sp>
    </p:spTree>
    <p:extLst>
      <p:ext uri="{BB962C8B-B14F-4D97-AF65-F5344CB8AC3E}">
        <p14:creationId xmlns:p14="http://schemas.microsoft.com/office/powerpoint/2010/main" val="2057546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442AC7-67B1-4664-9112-133EEA696441}"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30BF8-10A1-4A66-ADB4-E988EC6A3161}" type="slidenum">
              <a:rPr lang="en-US" smtClean="0"/>
              <a:t>‹#›</a:t>
            </a:fld>
            <a:endParaRPr lang="en-US"/>
          </a:p>
        </p:txBody>
      </p:sp>
    </p:spTree>
    <p:extLst>
      <p:ext uri="{BB962C8B-B14F-4D97-AF65-F5344CB8AC3E}">
        <p14:creationId xmlns:p14="http://schemas.microsoft.com/office/powerpoint/2010/main" val="146124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9442AC7-67B1-4664-9112-133EEA696441}" type="datetimeFigureOut">
              <a:rPr lang="en-US" smtClean="0"/>
              <a:t>9/29/2020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90F30BF8-10A1-4A66-ADB4-E988EC6A3161}" type="slidenum">
              <a:rPr lang="en-US" smtClean="0"/>
              <a:t>‹#›</a:t>
            </a:fld>
            <a:endParaRPr lang="en-US"/>
          </a:p>
        </p:txBody>
      </p:sp>
    </p:spTree>
    <p:extLst>
      <p:ext uri="{BB962C8B-B14F-4D97-AF65-F5344CB8AC3E}">
        <p14:creationId xmlns:p14="http://schemas.microsoft.com/office/powerpoint/2010/main" val="13522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9442AC7-67B1-4664-9112-133EEA696441}" type="datetimeFigureOut">
              <a:rPr lang="en-US" smtClean="0"/>
              <a:t>9/29/2020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0F30BF8-10A1-4A66-ADB4-E988EC6A3161}"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78398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1.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4.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D150382D-9299-4AB6-A663-97E11AE43F61}"/>
              </a:ext>
            </a:extLst>
          </p:cNvPr>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Lst>
          </a:blip>
          <a:srcRect t="17111" b="26639"/>
          <a:stretch/>
        </p:blipFill>
        <p:spPr>
          <a:xfrm>
            <a:off x="20" y="10"/>
            <a:ext cx="12191980" cy="6857990"/>
          </a:xfrm>
          <a:prstGeom prst="rect">
            <a:avLst/>
          </a:prstGeom>
        </p:spPr>
      </p:pic>
    </p:spTree>
    <p:extLst>
      <p:ext uri="{BB962C8B-B14F-4D97-AF65-F5344CB8AC3E}">
        <p14:creationId xmlns:p14="http://schemas.microsoft.com/office/powerpoint/2010/main" val="1720521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C6E934C-78DA-4BEC-8A34-CC1BECADBDBA}"/>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Tree>
    <p:extLst>
      <p:ext uri="{BB962C8B-B14F-4D97-AF65-F5344CB8AC3E}">
        <p14:creationId xmlns:p14="http://schemas.microsoft.com/office/powerpoint/2010/main" val="2153304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AF66FFF-3463-4C25-A911-F9D9726BE73B}"/>
              </a:ext>
            </a:extLst>
          </p:cNvPr>
          <p:cNvSpPr>
            <a:spLocks noGrp="1"/>
          </p:cNvSpPr>
          <p:nvPr>
            <p:ph type="title"/>
          </p:nvPr>
        </p:nvSpPr>
        <p:spPr>
          <a:xfrm>
            <a:off x="7555992" y="2307409"/>
            <a:ext cx="3157577" cy="3747316"/>
          </a:xfrm>
        </p:spPr>
        <p:txBody>
          <a:bodyPr anchor="t">
            <a:normAutofit/>
          </a:bodyPr>
          <a:lstStyle/>
          <a:p>
            <a:r>
              <a:rPr lang="en-US" b="1" dirty="0"/>
              <a:t>Primary Current</a:t>
            </a:r>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08E09652-9E56-4A8C-8B91-3BC4D03B75CC}"/>
              </a:ext>
            </a:extLst>
          </p:cNvPr>
          <p:cNvGraphicFramePr>
            <a:graphicFrameLocks noGrp="1"/>
          </p:cNvGraphicFramePr>
          <p:nvPr>
            <p:ph idx="1"/>
            <p:extLst>
              <p:ext uri="{D42A27DB-BD31-4B8C-83A1-F6EECF244321}">
                <p14:modId xmlns:p14="http://schemas.microsoft.com/office/powerpoint/2010/main" val="1823938765"/>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676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AF66FFF-3463-4C25-A911-F9D9726BE73B}"/>
              </a:ext>
            </a:extLst>
          </p:cNvPr>
          <p:cNvSpPr>
            <a:spLocks noGrp="1"/>
          </p:cNvSpPr>
          <p:nvPr>
            <p:ph type="title"/>
          </p:nvPr>
        </p:nvSpPr>
        <p:spPr>
          <a:xfrm>
            <a:off x="1451579" y="2303047"/>
            <a:ext cx="3272093" cy="2674198"/>
          </a:xfrm>
        </p:spPr>
        <p:txBody>
          <a:bodyPr anchor="t">
            <a:normAutofit/>
          </a:bodyPr>
          <a:lstStyle/>
          <a:p>
            <a:r>
              <a:rPr lang="en-US" b="1" dirty="0"/>
              <a:t>Primary Current</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354212F3-AD26-4413-BBCD-36E1DFA74FEC}"/>
              </a:ext>
            </a:extLst>
          </p:cNvPr>
          <p:cNvGraphicFramePr>
            <a:graphicFrameLocks noGrp="1"/>
          </p:cNvGraphicFramePr>
          <p:nvPr>
            <p:ph idx="1"/>
            <p:extLst>
              <p:ext uri="{D42A27DB-BD31-4B8C-83A1-F6EECF244321}">
                <p14:modId xmlns:p14="http://schemas.microsoft.com/office/powerpoint/2010/main" val="497055774"/>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77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BB7D9-7E40-409F-822C-8C63C7ADBBB4}"/>
              </a:ext>
            </a:extLst>
          </p:cNvPr>
          <p:cNvSpPr>
            <a:spLocks noGrp="1"/>
          </p:cNvSpPr>
          <p:nvPr>
            <p:ph type="title"/>
          </p:nvPr>
        </p:nvSpPr>
        <p:spPr>
          <a:xfrm>
            <a:off x="1451580" y="804520"/>
            <a:ext cx="4176815" cy="1049235"/>
          </a:xfrm>
        </p:spPr>
        <p:txBody>
          <a:bodyPr>
            <a:normAutofit/>
          </a:bodyPr>
          <a:lstStyle/>
          <a:p>
            <a:r>
              <a:rPr lang="en-US" b="1" dirty="0"/>
              <a:t>Laminar Flow</a:t>
            </a:r>
          </a:p>
        </p:txBody>
      </p:sp>
      <p:sp>
        <p:nvSpPr>
          <p:cNvPr id="3" name="Content Placeholder 2">
            <a:extLst>
              <a:ext uri="{FF2B5EF4-FFF2-40B4-BE49-F238E27FC236}">
                <a16:creationId xmlns:a16="http://schemas.microsoft.com/office/drawing/2014/main" id="{A5BB85F0-38AB-4558-AFC6-AABE80C8F278}"/>
              </a:ext>
            </a:extLst>
          </p:cNvPr>
          <p:cNvSpPr>
            <a:spLocks noGrp="1"/>
          </p:cNvSpPr>
          <p:nvPr>
            <p:ph idx="1"/>
          </p:nvPr>
        </p:nvSpPr>
        <p:spPr>
          <a:xfrm>
            <a:off x="1451581" y="2015732"/>
            <a:ext cx="4172515" cy="3450613"/>
          </a:xfrm>
        </p:spPr>
        <p:txBody>
          <a:bodyPr>
            <a:normAutofit/>
          </a:bodyPr>
          <a:lstStyle/>
          <a:p>
            <a:r>
              <a:rPr lang="en-US" dirty="0"/>
              <a:t> Laminar flow is like a series of sheets of plywood where each layer travels at the speed of the sheet below it plus its own speed</a:t>
            </a:r>
          </a:p>
        </p:txBody>
      </p:sp>
      <p:pic>
        <p:nvPicPr>
          <p:cNvPr id="5" name="Picture 4" descr="A group of people in the water&#10;&#10;Description automatically generated">
            <a:extLst>
              <a:ext uri="{FF2B5EF4-FFF2-40B4-BE49-F238E27FC236}">
                <a16:creationId xmlns:a16="http://schemas.microsoft.com/office/drawing/2014/main" id="{F1F037A7-41F5-45F4-AF8B-A65CF76D4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278192"/>
            <a:ext cx="4960442" cy="3715543"/>
          </a:xfrm>
          <a:prstGeom prst="rect">
            <a:avLst/>
          </a:prstGeom>
        </p:spPr>
      </p:pic>
    </p:spTree>
    <p:extLst>
      <p:ext uri="{BB962C8B-B14F-4D97-AF65-F5344CB8AC3E}">
        <p14:creationId xmlns:p14="http://schemas.microsoft.com/office/powerpoint/2010/main" val="409458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11C4529-47A9-439C-9ACB-C6E0A953F278}"/>
              </a:ext>
            </a:extLst>
          </p:cNvPr>
          <p:cNvPicPr>
            <a:picLocks noChangeAspect="1"/>
          </p:cNvPicPr>
          <p:nvPr/>
        </p:nvPicPr>
        <p:blipFill rotWithShape="1">
          <a:blip r:embed="rId2">
            <a:extLst>
              <a:ext uri="{28A0092B-C50C-407E-A947-70E740481C1C}">
                <a14:useLocalDpi xmlns:a14="http://schemas.microsoft.com/office/drawing/2010/main" val="0"/>
              </a:ext>
            </a:extLst>
          </a:blip>
          <a:srcRect t="22775" b="10281"/>
          <a:stretch/>
        </p:blipFill>
        <p:spPr>
          <a:xfrm>
            <a:off x="20" y="10"/>
            <a:ext cx="12191980" cy="6966847"/>
          </a:xfrm>
          <a:prstGeom prst="rect">
            <a:avLst/>
          </a:prstGeom>
        </p:spPr>
      </p:pic>
    </p:spTree>
    <p:extLst>
      <p:ext uri="{BB962C8B-B14F-4D97-AF65-F5344CB8AC3E}">
        <p14:creationId xmlns:p14="http://schemas.microsoft.com/office/powerpoint/2010/main" val="379588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53BDE6-AF06-4EE7-A7AD-8357DE594963}"/>
              </a:ext>
            </a:extLst>
          </p:cNvPr>
          <p:cNvSpPr>
            <a:spLocks noGrp="1"/>
          </p:cNvSpPr>
          <p:nvPr>
            <p:ph type="title"/>
          </p:nvPr>
        </p:nvSpPr>
        <p:spPr>
          <a:xfrm>
            <a:off x="1451579" y="804519"/>
            <a:ext cx="9291215" cy="1049235"/>
          </a:xfrm>
        </p:spPr>
        <p:txBody>
          <a:bodyPr>
            <a:normAutofit/>
          </a:bodyPr>
          <a:lstStyle/>
          <a:p>
            <a:r>
              <a:rPr lang="en-US" b="1" dirty="0"/>
              <a:t>Downstream and Upstream "Vs"</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CF0224D6-B6A1-41A5-993B-32CBAE0B8C78}"/>
              </a:ext>
            </a:extLst>
          </p:cNvPr>
          <p:cNvGraphicFramePr>
            <a:graphicFrameLocks noGrp="1"/>
          </p:cNvGraphicFramePr>
          <p:nvPr>
            <p:ph idx="1"/>
            <p:extLst>
              <p:ext uri="{D42A27DB-BD31-4B8C-83A1-F6EECF244321}">
                <p14:modId xmlns:p14="http://schemas.microsoft.com/office/powerpoint/2010/main" val="306931079"/>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4511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53BDE6-AF06-4EE7-A7AD-8357DE594963}"/>
              </a:ext>
            </a:extLst>
          </p:cNvPr>
          <p:cNvSpPr>
            <a:spLocks noGrp="1"/>
          </p:cNvSpPr>
          <p:nvPr>
            <p:ph type="title"/>
          </p:nvPr>
        </p:nvSpPr>
        <p:spPr>
          <a:xfrm>
            <a:off x="1451579" y="804519"/>
            <a:ext cx="9291215" cy="1049235"/>
          </a:xfrm>
        </p:spPr>
        <p:txBody>
          <a:bodyPr>
            <a:normAutofit/>
          </a:bodyPr>
          <a:lstStyle/>
          <a:p>
            <a:r>
              <a:rPr lang="en-US" b="1" dirty="0"/>
              <a:t>Downstream and Upstream "Vs"</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7E5C4203-AA85-4B7B-9ADD-546DEC4DA192}"/>
              </a:ext>
            </a:extLst>
          </p:cNvPr>
          <p:cNvGraphicFramePr>
            <a:graphicFrameLocks noGrp="1"/>
          </p:cNvGraphicFramePr>
          <p:nvPr>
            <p:ph idx="1"/>
            <p:extLst>
              <p:ext uri="{D42A27DB-BD31-4B8C-83A1-F6EECF244321}">
                <p14:modId xmlns:p14="http://schemas.microsoft.com/office/powerpoint/2010/main" val="3742239974"/>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203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CF3EE839-6B83-42A8-B412-75765AED8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785" y="0"/>
            <a:ext cx="5044369" cy="6858000"/>
          </a:xfrm>
          <a:prstGeom prst="rect">
            <a:avLst/>
          </a:prstGeom>
        </p:spPr>
      </p:pic>
    </p:spTree>
    <p:extLst>
      <p:ext uri="{BB962C8B-B14F-4D97-AF65-F5344CB8AC3E}">
        <p14:creationId xmlns:p14="http://schemas.microsoft.com/office/powerpoint/2010/main" val="842950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86BB99D-F200-478B-AEF2-AE8BDCB73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Tree>
    <p:extLst>
      <p:ext uri="{BB962C8B-B14F-4D97-AF65-F5344CB8AC3E}">
        <p14:creationId xmlns:p14="http://schemas.microsoft.com/office/powerpoint/2010/main" val="100062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FFB84D6-2B07-4335-AADB-8566EF9A4C20}"/>
              </a:ext>
            </a:extLst>
          </p:cNvPr>
          <p:cNvSpPr>
            <a:spLocks noGrp="1"/>
          </p:cNvSpPr>
          <p:nvPr>
            <p:ph type="title"/>
          </p:nvPr>
        </p:nvSpPr>
        <p:spPr>
          <a:xfrm>
            <a:off x="1451579" y="2303047"/>
            <a:ext cx="3272093" cy="2674198"/>
          </a:xfrm>
        </p:spPr>
        <p:txBody>
          <a:bodyPr anchor="t">
            <a:normAutofit/>
          </a:bodyPr>
          <a:lstStyle/>
          <a:p>
            <a:r>
              <a:rPr lang="en-US" b="1" dirty="0"/>
              <a:t>Bends</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610CDCC1-8823-4C3D-9952-0AFA706475AD}"/>
              </a:ext>
            </a:extLst>
          </p:cNvPr>
          <p:cNvGraphicFramePr>
            <a:graphicFrameLocks noGrp="1"/>
          </p:cNvGraphicFramePr>
          <p:nvPr>
            <p:ph idx="1"/>
            <p:extLst>
              <p:ext uri="{D42A27DB-BD31-4B8C-83A1-F6EECF244321}">
                <p14:modId xmlns:p14="http://schemas.microsoft.com/office/powerpoint/2010/main" val="350536809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8808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0">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1" name="Straight Connector 12">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walking down a dirt road&#10;&#10;Description automatically generated">
            <a:extLst>
              <a:ext uri="{FF2B5EF4-FFF2-40B4-BE49-F238E27FC236}">
                <a16:creationId xmlns:a16="http://schemas.microsoft.com/office/drawing/2014/main" id="{7BFD2D22-A93A-4A4E-8561-948989865542}"/>
              </a:ext>
            </a:extLst>
          </p:cNvPr>
          <p:cNvPicPr>
            <a:picLocks noChangeAspect="1"/>
          </p:cNvPicPr>
          <p:nvPr/>
        </p:nvPicPr>
        <p:blipFill rotWithShape="1">
          <a:blip r:embed="rId3">
            <a:extLst>
              <a:ext uri="{28A0092B-C50C-407E-A947-70E740481C1C}">
                <a14:useLocalDpi xmlns:a14="http://schemas.microsoft.com/office/drawing/2010/main" val="0"/>
              </a:ext>
            </a:extLst>
          </a:blip>
          <a:srcRect t="24241" r="9090"/>
          <a:stretch/>
        </p:blipFill>
        <p:spPr>
          <a:xfrm>
            <a:off x="2" y="10"/>
            <a:ext cx="12191695" cy="6857990"/>
          </a:xfrm>
          <a:prstGeom prst="rect">
            <a:avLst/>
          </a:prstGeom>
        </p:spPr>
      </p:pic>
      <p:sp>
        <p:nvSpPr>
          <p:cNvPr id="22" name="Rectangle 14">
            <a:extLst>
              <a:ext uri="{FF2B5EF4-FFF2-40B4-BE49-F238E27FC236}">
                <a16:creationId xmlns:a16="http://schemas.microsoft.com/office/drawing/2014/main" id="{E702840B-BF21-4AB3-9552-AE05709A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68F9C-A005-44A1-82BB-7B49A560B555}"/>
              </a:ext>
            </a:extLst>
          </p:cNvPr>
          <p:cNvSpPr>
            <a:spLocks noGrp="1"/>
          </p:cNvSpPr>
          <p:nvPr>
            <p:ph type="title"/>
          </p:nvPr>
        </p:nvSpPr>
        <p:spPr>
          <a:xfrm>
            <a:off x="1300526" y="3236470"/>
            <a:ext cx="6829044" cy="1431984"/>
          </a:xfrm>
        </p:spPr>
        <p:txBody>
          <a:bodyPr vert="horz" lIns="91440" tIns="45720" rIns="91440" bIns="0" rtlCol="0" anchor="b">
            <a:normAutofit/>
          </a:bodyPr>
          <a:lstStyle/>
          <a:p>
            <a:pPr algn="r"/>
            <a:r>
              <a:rPr lang="en-US" sz="4400"/>
              <a:t>River Dynamics</a:t>
            </a:r>
          </a:p>
        </p:txBody>
      </p:sp>
    </p:spTree>
    <p:extLst>
      <p:ext uri="{BB962C8B-B14F-4D97-AF65-F5344CB8AC3E}">
        <p14:creationId xmlns:p14="http://schemas.microsoft.com/office/powerpoint/2010/main" val="3882861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FFB84D6-2B07-4335-AADB-8566EF9A4C20}"/>
              </a:ext>
            </a:extLst>
          </p:cNvPr>
          <p:cNvSpPr>
            <a:spLocks noGrp="1"/>
          </p:cNvSpPr>
          <p:nvPr>
            <p:ph type="title"/>
          </p:nvPr>
        </p:nvSpPr>
        <p:spPr>
          <a:xfrm>
            <a:off x="1451579" y="2303047"/>
            <a:ext cx="3272093" cy="2674198"/>
          </a:xfrm>
        </p:spPr>
        <p:txBody>
          <a:bodyPr anchor="t">
            <a:normAutofit/>
          </a:bodyPr>
          <a:lstStyle/>
          <a:p>
            <a:r>
              <a:rPr lang="en-US" b="1" dirty="0"/>
              <a:t>Bends</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17715461-2E72-433F-8FAE-6E44F0DE402D}"/>
              </a:ext>
            </a:extLst>
          </p:cNvPr>
          <p:cNvGraphicFramePr>
            <a:graphicFrameLocks noGrp="1"/>
          </p:cNvGraphicFramePr>
          <p:nvPr>
            <p:ph idx="1"/>
            <p:extLst>
              <p:ext uri="{D42A27DB-BD31-4B8C-83A1-F6EECF244321}">
                <p14:modId xmlns:p14="http://schemas.microsoft.com/office/powerpoint/2010/main" val="2452488833"/>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6784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water, river, riding, surfing&#10;&#10;Description automatically generated">
            <a:extLst>
              <a:ext uri="{FF2B5EF4-FFF2-40B4-BE49-F238E27FC236}">
                <a16:creationId xmlns:a16="http://schemas.microsoft.com/office/drawing/2014/main" id="{BEE070DF-D049-405B-9A47-C4604AE4E8E0}"/>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Tree>
    <p:extLst>
      <p:ext uri="{BB962C8B-B14F-4D97-AF65-F5344CB8AC3E}">
        <p14:creationId xmlns:p14="http://schemas.microsoft.com/office/powerpoint/2010/main" val="1384788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46B9-3D78-45F9-9784-898E4F3E8F96}"/>
              </a:ext>
            </a:extLst>
          </p:cNvPr>
          <p:cNvSpPr>
            <a:spLocks noGrp="1"/>
          </p:cNvSpPr>
          <p:nvPr>
            <p:ph type="title"/>
          </p:nvPr>
        </p:nvSpPr>
        <p:spPr>
          <a:xfrm>
            <a:off x="1451580" y="804520"/>
            <a:ext cx="4176815" cy="1049235"/>
          </a:xfrm>
        </p:spPr>
        <p:txBody>
          <a:bodyPr>
            <a:normAutofit/>
          </a:bodyPr>
          <a:lstStyle/>
          <a:p>
            <a:r>
              <a:rPr lang="en-US" b="1" dirty="0"/>
              <a:t>Bends</a:t>
            </a:r>
          </a:p>
        </p:txBody>
      </p:sp>
      <p:sp>
        <p:nvSpPr>
          <p:cNvPr id="3" name="Content Placeholder 2">
            <a:extLst>
              <a:ext uri="{FF2B5EF4-FFF2-40B4-BE49-F238E27FC236}">
                <a16:creationId xmlns:a16="http://schemas.microsoft.com/office/drawing/2014/main" id="{F0742D10-AC99-485C-BE95-0695A7970E78}"/>
              </a:ext>
            </a:extLst>
          </p:cNvPr>
          <p:cNvSpPr>
            <a:spLocks noGrp="1"/>
          </p:cNvSpPr>
          <p:nvPr>
            <p:ph idx="1"/>
          </p:nvPr>
        </p:nvSpPr>
        <p:spPr>
          <a:xfrm>
            <a:off x="1451581" y="2015732"/>
            <a:ext cx="4172515" cy="3450613"/>
          </a:xfrm>
        </p:spPr>
        <p:txBody>
          <a:bodyPr>
            <a:normAutofit/>
          </a:bodyPr>
          <a:lstStyle/>
          <a:p>
            <a:r>
              <a:rPr lang="en-US" dirty="0"/>
              <a:t>When swimming around a bend, the swimmer normally hugs the inside of the bend where the current is slower. </a:t>
            </a:r>
          </a:p>
        </p:txBody>
      </p:sp>
      <p:pic>
        <p:nvPicPr>
          <p:cNvPr id="5" name="Picture 4" descr="A person swimming in the water&#10;&#10;Description automatically generated">
            <a:extLst>
              <a:ext uri="{FF2B5EF4-FFF2-40B4-BE49-F238E27FC236}">
                <a16:creationId xmlns:a16="http://schemas.microsoft.com/office/drawing/2014/main" id="{F33DB15A-74AD-4714-9E77-C7042EA32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251" y="805583"/>
            <a:ext cx="4660762" cy="4660762"/>
          </a:xfrm>
          <a:prstGeom prst="rect">
            <a:avLst/>
          </a:prstGeom>
        </p:spPr>
      </p:pic>
    </p:spTree>
    <p:extLst>
      <p:ext uri="{BB962C8B-B14F-4D97-AF65-F5344CB8AC3E}">
        <p14:creationId xmlns:p14="http://schemas.microsoft.com/office/powerpoint/2010/main" val="540398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98646B9-3D78-45F9-9784-898E4F3E8F96}"/>
              </a:ext>
            </a:extLst>
          </p:cNvPr>
          <p:cNvSpPr>
            <a:spLocks noGrp="1"/>
          </p:cNvSpPr>
          <p:nvPr>
            <p:ph type="title"/>
          </p:nvPr>
        </p:nvSpPr>
        <p:spPr>
          <a:xfrm>
            <a:off x="1451579" y="2303047"/>
            <a:ext cx="3272093" cy="2674198"/>
          </a:xfrm>
        </p:spPr>
        <p:txBody>
          <a:bodyPr anchor="t">
            <a:normAutofit/>
          </a:bodyPr>
          <a:lstStyle/>
          <a:p>
            <a:r>
              <a:rPr lang="en-US" b="1" dirty="0"/>
              <a:t>Bends</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5DBC17CD-D367-4134-A00F-FBD937E8BC06}"/>
              </a:ext>
            </a:extLst>
          </p:cNvPr>
          <p:cNvGraphicFramePr>
            <a:graphicFrameLocks noGrp="1"/>
          </p:cNvGraphicFramePr>
          <p:nvPr>
            <p:ph idx="1"/>
            <p:extLst>
              <p:ext uri="{D42A27DB-BD31-4B8C-83A1-F6EECF244321}">
                <p14:modId xmlns:p14="http://schemas.microsoft.com/office/powerpoint/2010/main" val="411715219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108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wimming in the water&#10;&#10;Description automatically generated">
            <a:extLst>
              <a:ext uri="{FF2B5EF4-FFF2-40B4-BE49-F238E27FC236}">
                <a16:creationId xmlns:a16="http://schemas.microsoft.com/office/drawing/2014/main" id="{71F0921C-104E-42C0-BF55-7AA757F7A21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34400"/>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98646B9-3D78-45F9-9784-898E4F3E8F96}"/>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Bends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742D10-AC99-485C-BE95-0695A7970E78}"/>
              </a:ext>
            </a:extLst>
          </p:cNvPr>
          <p:cNvSpPr>
            <a:spLocks noGrp="1"/>
          </p:cNvSpPr>
          <p:nvPr>
            <p:ph idx="1"/>
          </p:nvPr>
        </p:nvSpPr>
        <p:spPr>
          <a:xfrm>
            <a:off x="4976636" y="1193800"/>
            <a:ext cx="6085091" cy="4699000"/>
          </a:xfrm>
        </p:spPr>
        <p:txBody>
          <a:bodyPr anchor="ctr">
            <a:normAutofit/>
          </a:bodyPr>
          <a:lstStyle/>
          <a:p>
            <a:r>
              <a:rPr lang="en-US" dirty="0"/>
              <a:t>When swimming a bend, the swimmer sets a slight ferry angle with the head pointing toward the inside of the bend.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72484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15AE21B6-3D89-4ECD-87CA-60E59CFD7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811" y="0"/>
            <a:ext cx="8851756" cy="6750756"/>
          </a:xfrm>
          <a:prstGeom prst="rect">
            <a:avLst/>
          </a:prstGeom>
        </p:spPr>
      </p:pic>
    </p:spTree>
    <p:extLst>
      <p:ext uri="{BB962C8B-B14F-4D97-AF65-F5344CB8AC3E}">
        <p14:creationId xmlns:p14="http://schemas.microsoft.com/office/powerpoint/2010/main" val="4113531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36E8470-830A-41D2-987D-4663EC4BC4D2}"/>
              </a:ext>
            </a:extLst>
          </p:cNvPr>
          <p:cNvSpPr>
            <a:spLocks noGrp="1"/>
          </p:cNvSpPr>
          <p:nvPr>
            <p:ph type="title"/>
          </p:nvPr>
        </p:nvSpPr>
        <p:spPr>
          <a:xfrm>
            <a:off x="1451579" y="2303047"/>
            <a:ext cx="3272093" cy="2674198"/>
          </a:xfrm>
        </p:spPr>
        <p:txBody>
          <a:bodyPr anchor="t">
            <a:normAutofit/>
          </a:bodyPr>
          <a:lstStyle/>
          <a:p>
            <a:r>
              <a:rPr lang="en-US" b="1" dirty="0"/>
              <a:t>Chutes and Waves </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31488EC5-C787-4797-AE71-0768488D5B00}"/>
              </a:ext>
            </a:extLst>
          </p:cNvPr>
          <p:cNvGraphicFramePr>
            <a:graphicFrameLocks noGrp="1"/>
          </p:cNvGraphicFramePr>
          <p:nvPr>
            <p:ph idx="1"/>
            <p:extLst>
              <p:ext uri="{D42A27DB-BD31-4B8C-83A1-F6EECF244321}">
                <p14:modId xmlns:p14="http://schemas.microsoft.com/office/powerpoint/2010/main" val="118188511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184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8470-830A-41D2-987D-4663EC4BC4D2}"/>
              </a:ext>
            </a:extLst>
          </p:cNvPr>
          <p:cNvSpPr>
            <a:spLocks noGrp="1"/>
          </p:cNvSpPr>
          <p:nvPr>
            <p:ph type="title"/>
          </p:nvPr>
        </p:nvSpPr>
        <p:spPr>
          <a:xfrm>
            <a:off x="1451580" y="804520"/>
            <a:ext cx="4176815" cy="1049235"/>
          </a:xfrm>
        </p:spPr>
        <p:txBody>
          <a:bodyPr>
            <a:normAutofit/>
          </a:bodyPr>
          <a:lstStyle/>
          <a:p>
            <a:r>
              <a:rPr lang="en-US" b="1" dirty="0"/>
              <a:t>Chutes and Waves </a:t>
            </a:r>
          </a:p>
        </p:txBody>
      </p:sp>
      <p:sp>
        <p:nvSpPr>
          <p:cNvPr id="3" name="Content Placeholder 2">
            <a:extLst>
              <a:ext uri="{FF2B5EF4-FFF2-40B4-BE49-F238E27FC236}">
                <a16:creationId xmlns:a16="http://schemas.microsoft.com/office/drawing/2014/main" id="{0ED2DB7E-AB5B-4694-B2C9-014C73BA554D}"/>
              </a:ext>
            </a:extLst>
          </p:cNvPr>
          <p:cNvSpPr>
            <a:spLocks noGrp="1"/>
          </p:cNvSpPr>
          <p:nvPr>
            <p:ph idx="1"/>
          </p:nvPr>
        </p:nvSpPr>
        <p:spPr>
          <a:xfrm>
            <a:off x="1451581" y="2015732"/>
            <a:ext cx="4172515" cy="3450613"/>
          </a:xfrm>
        </p:spPr>
        <p:txBody>
          <a:bodyPr>
            <a:normAutofit/>
          </a:bodyPr>
          <a:lstStyle/>
          <a:p>
            <a:r>
              <a:rPr lang="en-US" dirty="0"/>
              <a:t>After the water passes through the constriction</a:t>
            </a:r>
          </a:p>
          <a:p>
            <a:r>
              <a:rPr lang="en-US" dirty="0"/>
              <a:t>Deceleration into a deeper and slower water results in a series of uniformly spaced scalloped shaped standing waves. </a:t>
            </a:r>
          </a:p>
        </p:txBody>
      </p:sp>
      <p:pic>
        <p:nvPicPr>
          <p:cNvPr id="5" name="Picture 4" descr="A picture containing outdoor, water, person, raft&#10;&#10;Description automatically generated">
            <a:extLst>
              <a:ext uri="{FF2B5EF4-FFF2-40B4-BE49-F238E27FC236}">
                <a16:creationId xmlns:a16="http://schemas.microsoft.com/office/drawing/2014/main" id="{F487F0C5-84EF-48C9-95D9-A3F11C173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938086"/>
            <a:ext cx="4960442" cy="2395755"/>
          </a:xfrm>
          <a:prstGeom prst="rect">
            <a:avLst/>
          </a:prstGeom>
        </p:spPr>
      </p:pic>
    </p:spTree>
    <p:extLst>
      <p:ext uri="{BB962C8B-B14F-4D97-AF65-F5344CB8AC3E}">
        <p14:creationId xmlns:p14="http://schemas.microsoft.com/office/powerpoint/2010/main" val="1968514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36E8470-830A-41D2-987D-4663EC4BC4D2}"/>
              </a:ext>
            </a:extLst>
          </p:cNvPr>
          <p:cNvSpPr>
            <a:spLocks noGrp="1"/>
          </p:cNvSpPr>
          <p:nvPr>
            <p:ph type="title"/>
          </p:nvPr>
        </p:nvSpPr>
        <p:spPr>
          <a:xfrm>
            <a:off x="1451579" y="2303047"/>
            <a:ext cx="3272093" cy="2674198"/>
          </a:xfrm>
        </p:spPr>
        <p:txBody>
          <a:bodyPr anchor="t">
            <a:normAutofit/>
          </a:bodyPr>
          <a:lstStyle/>
          <a:p>
            <a:r>
              <a:rPr lang="en-US" b="1" dirty="0"/>
              <a:t>Chutes and Waves </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5351C502-0F19-42CF-8CD7-34A1C772BB9E}"/>
              </a:ext>
            </a:extLst>
          </p:cNvPr>
          <p:cNvGraphicFramePr>
            <a:graphicFrameLocks noGrp="1"/>
          </p:cNvGraphicFramePr>
          <p:nvPr>
            <p:ph idx="1"/>
            <p:extLst>
              <p:ext uri="{D42A27DB-BD31-4B8C-83A1-F6EECF244321}">
                <p14:modId xmlns:p14="http://schemas.microsoft.com/office/powerpoint/2010/main" val="2793837874"/>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3492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outdoor, train, large, snow&#10;&#10;Description automatically generated">
            <a:extLst>
              <a:ext uri="{FF2B5EF4-FFF2-40B4-BE49-F238E27FC236}">
                <a16:creationId xmlns:a16="http://schemas.microsoft.com/office/drawing/2014/main" id="{2E27760B-8575-4F5B-AF15-265B43A922F0}"/>
              </a:ext>
            </a:extLst>
          </p:cNvPr>
          <p:cNvPicPr>
            <a:picLocks noChangeAspect="1"/>
          </p:cNvPicPr>
          <p:nvPr/>
        </p:nvPicPr>
        <p:blipFill rotWithShape="1">
          <a:blip r:embed="rId3">
            <a:extLst>
              <a:ext uri="{28A0092B-C50C-407E-A947-70E740481C1C}">
                <a14:useLocalDpi xmlns:a14="http://schemas.microsoft.com/office/drawing/2010/main" val="0"/>
              </a:ext>
            </a:extLst>
          </a:blip>
          <a:srcRect r="9093" b="9091"/>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E702840B-BF21-4AB3-9552-AE05709A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6E8470-830A-41D2-987D-4663EC4BC4D2}"/>
              </a:ext>
            </a:extLst>
          </p:cNvPr>
          <p:cNvSpPr>
            <a:spLocks noGrp="1"/>
          </p:cNvSpPr>
          <p:nvPr>
            <p:ph type="title"/>
          </p:nvPr>
        </p:nvSpPr>
        <p:spPr>
          <a:xfrm>
            <a:off x="1300526" y="3236470"/>
            <a:ext cx="6829044" cy="1431984"/>
          </a:xfrm>
        </p:spPr>
        <p:txBody>
          <a:bodyPr vert="horz" lIns="91440" tIns="45720" rIns="91440" bIns="0" rtlCol="0" anchor="b">
            <a:normAutofit/>
          </a:bodyPr>
          <a:lstStyle/>
          <a:p>
            <a:r>
              <a:rPr lang="en-US" sz="3100" dirty="0"/>
              <a:t>Chutes and Waves </a:t>
            </a:r>
            <a:br>
              <a:rPr lang="en-US" sz="3100" dirty="0"/>
            </a:br>
            <a:r>
              <a:rPr lang="en-US" sz="3100" dirty="0"/>
              <a:t>An important consideration for the swimmer</a:t>
            </a:r>
          </a:p>
        </p:txBody>
      </p:sp>
      <p:sp>
        <p:nvSpPr>
          <p:cNvPr id="3" name="Content Placeholder 2">
            <a:extLst>
              <a:ext uri="{FF2B5EF4-FFF2-40B4-BE49-F238E27FC236}">
                <a16:creationId xmlns:a16="http://schemas.microsoft.com/office/drawing/2014/main" id="{0ED2DB7E-AB5B-4694-B2C9-014C73BA554D}"/>
              </a:ext>
            </a:extLst>
          </p:cNvPr>
          <p:cNvSpPr>
            <a:spLocks noGrp="1"/>
          </p:cNvSpPr>
          <p:nvPr>
            <p:ph idx="1"/>
          </p:nvPr>
        </p:nvSpPr>
        <p:spPr>
          <a:xfrm>
            <a:off x="1300525" y="4669144"/>
            <a:ext cx="6829043" cy="716529"/>
          </a:xfrm>
        </p:spPr>
        <p:txBody>
          <a:bodyPr vert="horz" lIns="91440" tIns="91440" rIns="91440" bIns="91440" rtlCol="0">
            <a:normAutofit/>
          </a:bodyPr>
          <a:lstStyle/>
          <a:p>
            <a:pPr marL="0" indent="0" algn="ctr">
              <a:lnSpc>
                <a:spcPct val="110000"/>
              </a:lnSpc>
              <a:buNone/>
            </a:pPr>
            <a:r>
              <a:rPr lang="en-US" sz="1600" cap="all" dirty="0">
                <a:solidFill>
                  <a:srgbClr val="FFFFFE"/>
                </a:solidFill>
              </a:rPr>
              <a:t>Coordinate breathing so that breaths in between the waves and not as she goes through the wave. </a:t>
            </a:r>
          </a:p>
        </p:txBody>
      </p:sp>
    </p:spTree>
    <p:extLst>
      <p:ext uri="{BB962C8B-B14F-4D97-AF65-F5344CB8AC3E}">
        <p14:creationId xmlns:p14="http://schemas.microsoft.com/office/powerpoint/2010/main" val="347483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EAAD5F-D6EE-4615-9CC1-2AFD439670A0}"/>
              </a:ext>
            </a:extLst>
          </p:cNvPr>
          <p:cNvPicPr>
            <a:picLocks noChangeAspect="1"/>
          </p:cNvPicPr>
          <p:nvPr/>
        </p:nvPicPr>
        <p:blipFill rotWithShape="1">
          <a:blip r:embed="rId2">
            <a:alphaModFix amt="50000"/>
          </a:blip>
          <a:srcRect r="-1" b="15728"/>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2EE76CF-7062-49B3-A536-E3C02D203011}"/>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River Dynamics</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689B51-6326-4B5C-AE6A-11A4756AEB2C}"/>
              </a:ext>
            </a:extLst>
          </p:cNvPr>
          <p:cNvSpPr>
            <a:spLocks noGrp="1"/>
          </p:cNvSpPr>
          <p:nvPr>
            <p:ph idx="1"/>
          </p:nvPr>
        </p:nvSpPr>
        <p:spPr>
          <a:xfrm>
            <a:off x="4976636" y="1193800"/>
            <a:ext cx="6085091" cy="4699000"/>
          </a:xfrm>
        </p:spPr>
        <p:txBody>
          <a:bodyPr anchor="ctr">
            <a:normAutofit/>
          </a:bodyPr>
          <a:lstStyle/>
          <a:p>
            <a:r>
              <a:rPr lang="en-US" dirty="0"/>
              <a:t>Moving water has power. </a:t>
            </a:r>
          </a:p>
          <a:p>
            <a:r>
              <a:rPr lang="en-US" dirty="0"/>
              <a:t>A Swiftwater rescuer needs to understand moving water. </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644835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301A17D-090E-4B91-96B9-4B1BBC680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017"/>
            <a:ext cx="12192000" cy="6767983"/>
          </a:xfrm>
          <a:prstGeom prst="rect">
            <a:avLst/>
          </a:prstGeom>
        </p:spPr>
      </p:pic>
    </p:spTree>
    <p:extLst>
      <p:ext uri="{BB962C8B-B14F-4D97-AF65-F5344CB8AC3E}">
        <p14:creationId xmlns:p14="http://schemas.microsoft.com/office/powerpoint/2010/main" val="1816042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8FA7C8A-ACB1-466A-8731-2BE3B39FE91B}"/>
              </a:ext>
            </a:extLst>
          </p:cNvPr>
          <p:cNvSpPr>
            <a:spLocks noGrp="1"/>
          </p:cNvSpPr>
          <p:nvPr>
            <p:ph type="title"/>
          </p:nvPr>
        </p:nvSpPr>
        <p:spPr>
          <a:xfrm>
            <a:off x="1451579" y="2303047"/>
            <a:ext cx="3272093" cy="2674198"/>
          </a:xfrm>
        </p:spPr>
        <p:txBody>
          <a:bodyPr anchor="t">
            <a:normAutofit/>
          </a:bodyPr>
          <a:lstStyle/>
          <a:p>
            <a:r>
              <a:rPr lang="en-US" b="1" dirty="0"/>
              <a:t>River Features </a:t>
            </a:r>
            <a:br>
              <a:rPr lang="en-US" dirty="0"/>
            </a:br>
            <a:endParaRPr lang="en-US" dirty="0"/>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DEC07682-7DA4-4B7B-93D6-F7011F2332A0}"/>
              </a:ext>
            </a:extLst>
          </p:cNvPr>
          <p:cNvGraphicFramePr>
            <a:graphicFrameLocks noGrp="1"/>
          </p:cNvGraphicFramePr>
          <p:nvPr>
            <p:ph idx="1"/>
            <p:extLst>
              <p:ext uri="{D42A27DB-BD31-4B8C-83A1-F6EECF244321}">
                <p14:modId xmlns:p14="http://schemas.microsoft.com/office/powerpoint/2010/main" val="39596216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831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8FA7C8A-ACB1-466A-8731-2BE3B39FE91B}"/>
              </a:ext>
            </a:extLst>
          </p:cNvPr>
          <p:cNvSpPr>
            <a:spLocks noGrp="1"/>
          </p:cNvSpPr>
          <p:nvPr>
            <p:ph type="title"/>
          </p:nvPr>
        </p:nvSpPr>
        <p:spPr>
          <a:xfrm>
            <a:off x="7555992" y="2307409"/>
            <a:ext cx="3157577" cy="3747316"/>
          </a:xfrm>
        </p:spPr>
        <p:txBody>
          <a:bodyPr anchor="t">
            <a:normAutofit/>
          </a:bodyPr>
          <a:lstStyle/>
          <a:p>
            <a:r>
              <a:rPr lang="en-US" b="1" dirty="0"/>
              <a:t>River Features </a:t>
            </a:r>
            <a:br>
              <a:rPr lang="en-US" b="1" dirty="0"/>
            </a:br>
            <a:r>
              <a:rPr lang="en-US" b="1" dirty="0"/>
              <a:t>Rocks</a:t>
            </a:r>
            <a:br>
              <a:rPr lang="en-US" dirty="0"/>
            </a:br>
            <a:endParaRPr lang="en-US" dirty="0"/>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B9CBCAD8-672E-421B-94D1-843BDAC796A9}"/>
              </a:ext>
            </a:extLst>
          </p:cNvPr>
          <p:cNvGraphicFramePr>
            <a:graphicFrameLocks noGrp="1"/>
          </p:cNvGraphicFramePr>
          <p:nvPr>
            <p:ph idx="1"/>
            <p:extLst>
              <p:ext uri="{D42A27DB-BD31-4B8C-83A1-F6EECF244321}">
                <p14:modId xmlns:p14="http://schemas.microsoft.com/office/powerpoint/2010/main" val="972821602"/>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4824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7563A8F9-A7A1-4A1F-B58B-CD04746BF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45"/>
            <a:ext cx="12061371" cy="6875445"/>
          </a:xfrm>
          <a:prstGeom prst="rect">
            <a:avLst/>
          </a:prstGeom>
        </p:spPr>
      </p:pic>
    </p:spTree>
    <p:extLst>
      <p:ext uri="{BB962C8B-B14F-4D97-AF65-F5344CB8AC3E}">
        <p14:creationId xmlns:p14="http://schemas.microsoft.com/office/powerpoint/2010/main" val="2562262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BF07B83-8D61-4F81-80BF-C6EB791AE245}"/>
              </a:ext>
            </a:extLst>
          </p:cNvPr>
          <p:cNvSpPr>
            <a:spLocks noGrp="1"/>
          </p:cNvSpPr>
          <p:nvPr>
            <p:ph type="title"/>
          </p:nvPr>
        </p:nvSpPr>
        <p:spPr>
          <a:xfrm>
            <a:off x="7555992" y="2307409"/>
            <a:ext cx="3157577" cy="3747316"/>
          </a:xfrm>
        </p:spPr>
        <p:txBody>
          <a:bodyPr anchor="t">
            <a:normAutofit/>
          </a:bodyPr>
          <a:lstStyle/>
          <a:p>
            <a:r>
              <a:rPr lang="en-US" b="1" dirty="0"/>
              <a:t>Eddies</a:t>
            </a:r>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631BDEC6-1EFA-479A-87F0-AC96BA244310}"/>
              </a:ext>
            </a:extLst>
          </p:cNvPr>
          <p:cNvGraphicFramePr>
            <a:graphicFrameLocks noGrp="1"/>
          </p:cNvGraphicFramePr>
          <p:nvPr>
            <p:ph idx="1"/>
            <p:extLst>
              <p:ext uri="{D42A27DB-BD31-4B8C-83A1-F6EECF244321}">
                <p14:modId xmlns:p14="http://schemas.microsoft.com/office/powerpoint/2010/main" val="2688056665"/>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467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F07B83-8D61-4F81-80BF-C6EB791AE245}"/>
              </a:ext>
            </a:extLst>
          </p:cNvPr>
          <p:cNvSpPr>
            <a:spLocks noGrp="1"/>
          </p:cNvSpPr>
          <p:nvPr>
            <p:ph type="title"/>
          </p:nvPr>
        </p:nvSpPr>
        <p:spPr>
          <a:xfrm>
            <a:off x="1451579" y="804519"/>
            <a:ext cx="9291215" cy="1049235"/>
          </a:xfrm>
        </p:spPr>
        <p:txBody>
          <a:bodyPr>
            <a:normAutofit/>
          </a:bodyPr>
          <a:lstStyle/>
          <a:p>
            <a:r>
              <a:rPr lang="en-US" b="1" dirty="0"/>
              <a:t>The first part of the eddy</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1624EBD3-1E18-4515-B3EE-C69D40C152E0}"/>
              </a:ext>
            </a:extLst>
          </p:cNvPr>
          <p:cNvGraphicFramePr>
            <a:graphicFrameLocks noGrp="1"/>
          </p:cNvGraphicFramePr>
          <p:nvPr>
            <p:ph idx="1"/>
            <p:extLst>
              <p:ext uri="{D42A27DB-BD31-4B8C-83A1-F6EECF244321}">
                <p14:modId xmlns:p14="http://schemas.microsoft.com/office/powerpoint/2010/main" val="157906108"/>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474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F07B83-8D61-4F81-80BF-C6EB791AE245}"/>
              </a:ext>
            </a:extLst>
          </p:cNvPr>
          <p:cNvSpPr>
            <a:spLocks noGrp="1"/>
          </p:cNvSpPr>
          <p:nvPr>
            <p:ph type="title"/>
          </p:nvPr>
        </p:nvSpPr>
        <p:spPr>
          <a:xfrm>
            <a:off x="1451579" y="804519"/>
            <a:ext cx="9291215" cy="1049235"/>
          </a:xfrm>
        </p:spPr>
        <p:txBody>
          <a:bodyPr>
            <a:normAutofit/>
          </a:bodyPr>
          <a:lstStyle/>
          <a:p>
            <a:r>
              <a:rPr lang="en-US" b="1" dirty="0"/>
              <a:t>The first part of the eddy</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4CFEE24B-AB61-4D9E-BE08-CBB92C000C35}"/>
              </a:ext>
            </a:extLst>
          </p:cNvPr>
          <p:cNvGraphicFramePr>
            <a:graphicFrameLocks noGrp="1"/>
          </p:cNvGraphicFramePr>
          <p:nvPr>
            <p:ph idx="1"/>
            <p:extLst>
              <p:ext uri="{D42A27DB-BD31-4B8C-83A1-F6EECF244321}">
                <p14:modId xmlns:p14="http://schemas.microsoft.com/office/powerpoint/2010/main" val="1491792486"/>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011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water, person, skiing&#10;&#10;Description automatically generated">
            <a:extLst>
              <a:ext uri="{FF2B5EF4-FFF2-40B4-BE49-F238E27FC236}">
                <a16:creationId xmlns:a16="http://schemas.microsoft.com/office/drawing/2014/main" id="{9C7FFB91-4333-4148-9899-1D1F3B00D71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0288" b="22164"/>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BF07B83-8D61-4F81-80BF-C6EB791AE245}"/>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The first part of the eddy</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601237-3229-4791-B31C-6A2AF409D0EF}"/>
              </a:ext>
            </a:extLst>
          </p:cNvPr>
          <p:cNvSpPr>
            <a:spLocks noGrp="1"/>
          </p:cNvSpPr>
          <p:nvPr>
            <p:ph idx="1"/>
          </p:nvPr>
        </p:nvSpPr>
        <p:spPr>
          <a:xfrm>
            <a:off x="4976636" y="1193800"/>
            <a:ext cx="6085091" cy="4699000"/>
          </a:xfrm>
        </p:spPr>
        <p:txBody>
          <a:bodyPr anchor="ctr">
            <a:normAutofit/>
          </a:bodyPr>
          <a:lstStyle/>
          <a:p>
            <a:r>
              <a:rPr lang="en-US" dirty="0"/>
              <a:t>An eddy wall is the vertical height difference between the downstream current and the current in the eddy attempting to fill the void behind the rock.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481807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F07B83-8D61-4F81-80BF-C6EB791AE245}"/>
              </a:ext>
            </a:extLst>
          </p:cNvPr>
          <p:cNvSpPr>
            <a:spLocks noGrp="1"/>
          </p:cNvSpPr>
          <p:nvPr>
            <p:ph type="title"/>
          </p:nvPr>
        </p:nvSpPr>
        <p:spPr>
          <a:xfrm>
            <a:off x="1451579" y="804519"/>
            <a:ext cx="9291215" cy="1049235"/>
          </a:xfrm>
        </p:spPr>
        <p:txBody>
          <a:bodyPr>
            <a:normAutofit/>
          </a:bodyPr>
          <a:lstStyle/>
          <a:p>
            <a:r>
              <a:rPr lang="en-US" b="1" dirty="0"/>
              <a:t>The first part of the eddy</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788B02F5-3622-4385-B6CF-CCEAAA3F39CD}"/>
              </a:ext>
            </a:extLst>
          </p:cNvPr>
          <p:cNvGraphicFramePr>
            <a:graphicFrameLocks noGrp="1"/>
          </p:cNvGraphicFramePr>
          <p:nvPr>
            <p:ph idx="1"/>
            <p:extLst>
              <p:ext uri="{D42A27DB-BD31-4B8C-83A1-F6EECF244321}">
                <p14:modId xmlns:p14="http://schemas.microsoft.com/office/powerpoint/2010/main" val="2867193059"/>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9640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wimming in the water&#10;&#10;Description automatically generated">
            <a:extLst>
              <a:ext uri="{FF2B5EF4-FFF2-40B4-BE49-F238E27FC236}">
                <a16:creationId xmlns:a16="http://schemas.microsoft.com/office/drawing/2014/main" id="{5818BFA8-065B-4F31-A4E8-57435CA8C80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334" r="-1" b="11436"/>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BF07B83-8D61-4F81-80BF-C6EB791AE245}"/>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The first part of the eddy</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601237-3229-4791-B31C-6A2AF409D0EF}"/>
              </a:ext>
            </a:extLst>
          </p:cNvPr>
          <p:cNvSpPr>
            <a:spLocks noGrp="1"/>
          </p:cNvSpPr>
          <p:nvPr>
            <p:ph idx="1"/>
          </p:nvPr>
        </p:nvSpPr>
        <p:spPr>
          <a:xfrm>
            <a:off x="4976636" y="1193800"/>
            <a:ext cx="6085091" cy="4699000"/>
          </a:xfrm>
        </p:spPr>
        <p:txBody>
          <a:bodyPr anchor="ctr">
            <a:normAutofit/>
          </a:bodyPr>
          <a:lstStyle/>
          <a:p>
            <a:r>
              <a:rPr lang="en-US" dirty="0"/>
              <a:t>However, most eddies will have an eddy line where there is little or no vertical difference between the main current and the upstream current in the eddy.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17272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E76CF-7062-49B3-A536-E3C02D203011}"/>
              </a:ext>
            </a:extLst>
          </p:cNvPr>
          <p:cNvSpPr>
            <a:spLocks noGrp="1"/>
          </p:cNvSpPr>
          <p:nvPr>
            <p:ph type="title"/>
          </p:nvPr>
        </p:nvSpPr>
        <p:spPr>
          <a:xfrm>
            <a:off x="1451579" y="804519"/>
            <a:ext cx="9291215" cy="1049235"/>
          </a:xfrm>
        </p:spPr>
        <p:txBody>
          <a:bodyPr>
            <a:normAutofit/>
          </a:bodyPr>
          <a:lstStyle/>
          <a:p>
            <a:r>
              <a:rPr lang="en-US" b="1" dirty="0"/>
              <a:t>River Dynamics</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51B1C2F5-4D17-4035-B0C3-EBB7264A9CF7}"/>
              </a:ext>
            </a:extLst>
          </p:cNvPr>
          <p:cNvGraphicFramePr>
            <a:graphicFrameLocks noGrp="1"/>
          </p:cNvGraphicFramePr>
          <p:nvPr>
            <p:ph idx="1"/>
            <p:extLst>
              <p:ext uri="{D42A27DB-BD31-4B8C-83A1-F6EECF244321}">
                <p14:modId xmlns:p14="http://schemas.microsoft.com/office/powerpoint/2010/main" val="2073959674"/>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1607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36EF-FF84-4C93-B5A5-2731FAD92748}"/>
              </a:ext>
            </a:extLst>
          </p:cNvPr>
          <p:cNvSpPr>
            <a:spLocks noGrp="1"/>
          </p:cNvSpPr>
          <p:nvPr>
            <p:ph type="title"/>
          </p:nvPr>
        </p:nvSpPr>
        <p:spPr>
          <a:xfrm>
            <a:off x="1451580" y="804520"/>
            <a:ext cx="5550355" cy="1049235"/>
          </a:xfrm>
        </p:spPr>
        <p:txBody>
          <a:bodyPr>
            <a:normAutofit/>
          </a:bodyPr>
          <a:lstStyle/>
          <a:p>
            <a:r>
              <a:rPr lang="en-US" b="1" dirty="0"/>
              <a:t>The second part of the eddy</a:t>
            </a:r>
          </a:p>
        </p:txBody>
      </p:sp>
      <p:sp>
        <p:nvSpPr>
          <p:cNvPr id="3" name="Content Placeholder 2">
            <a:extLst>
              <a:ext uri="{FF2B5EF4-FFF2-40B4-BE49-F238E27FC236}">
                <a16:creationId xmlns:a16="http://schemas.microsoft.com/office/drawing/2014/main" id="{389893FC-2EEE-4B1F-8569-4899E18A1157}"/>
              </a:ext>
            </a:extLst>
          </p:cNvPr>
          <p:cNvSpPr>
            <a:spLocks noGrp="1"/>
          </p:cNvSpPr>
          <p:nvPr>
            <p:ph idx="1"/>
          </p:nvPr>
        </p:nvSpPr>
        <p:spPr>
          <a:xfrm>
            <a:off x="1451580" y="2015732"/>
            <a:ext cx="5550355" cy="3450613"/>
          </a:xfrm>
        </p:spPr>
        <p:txBody>
          <a:bodyPr>
            <a:normAutofit/>
          </a:bodyPr>
          <a:lstStyle/>
          <a:p>
            <a:r>
              <a:rPr lang="en-US" dirty="0"/>
              <a:t>The second part of the eddy is the interface between the current moving upstream and downstream in the eddy. c</a:t>
            </a:r>
          </a:p>
        </p:txBody>
      </p:sp>
      <p:grpSp>
        <p:nvGrpSpPr>
          <p:cNvPr id="10" name="Group 9">
            <a:extLst>
              <a:ext uri="{FF2B5EF4-FFF2-40B4-BE49-F238E27FC236}">
                <a16:creationId xmlns:a16="http://schemas.microsoft.com/office/drawing/2014/main" id="{072F63BA-7537-485F-BFCA-EA001ED446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1" name="Rectangle 10">
              <a:extLst>
                <a:ext uri="{FF2B5EF4-FFF2-40B4-BE49-F238E27FC236}">
                  <a16:creationId xmlns:a16="http://schemas.microsoft.com/office/drawing/2014/main" id="{848929BF-8F78-4421-A0CA-BC72A335B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0DA111-CADC-4534-B902-8BB5DBF75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icture containing outdoor, water, person, skiing&#10;&#10;Description automatically generated">
            <a:extLst>
              <a:ext uri="{FF2B5EF4-FFF2-40B4-BE49-F238E27FC236}">
                <a16:creationId xmlns:a16="http://schemas.microsoft.com/office/drawing/2014/main" id="{BCA02533-E9D7-450D-BFBF-55E0B72D34E8}"/>
              </a:ext>
            </a:extLst>
          </p:cNvPr>
          <p:cNvPicPr>
            <a:picLocks noChangeAspect="1"/>
          </p:cNvPicPr>
          <p:nvPr/>
        </p:nvPicPr>
        <p:blipFill rotWithShape="1">
          <a:blip r:embed="rId3">
            <a:extLst>
              <a:ext uri="{28A0092B-C50C-407E-A947-70E740481C1C}">
                <a14:useLocalDpi xmlns:a14="http://schemas.microsoft.com/office/drawing/2010/main" val="0"/>
              </a:ext>
            </a:extLst>
          </a:blip>
          <a:srcRect t="7803" r="4" b="4"/>
          <a:stretch/>
        </p:blipFill>
        <p:spPr>
          <a:xfrm>
            <a:off x="8116373" y="1116345"/>
            <a:ext cx="2799103" cy="3866172"/>
          </a:xfrm>
          <a:prstGeom prst="rect">
            <a:avLst/>
          </a:prstGeom>
        </p:spPr>
      </p:pic>
    </p:spTree>
    <p:extLst>
      <p:ext uri="{BB962C8B-B14F-4D97-AF65-F5344CB8AC3E}">
        <p14:creationId xmlns:p14="http://schemas.microsoft.com/office/powerpoint/2010/main" val="1626134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ABF36EF-FF84-4C93-B5A5-2731FAD92748}"/>
              </a:ext>
            </a:extLst>
          </p:cNvPr>
          <p:cNvSpPr>
            <a:spLocks noGrp="1"/>
          </p:cNvSpPr>
          <p:nvPr>
            <p:ph type="title"/>
          </p:nvPr>
        </p:nvSpPr>
        <p:spPr>
          <a:xfrm>
            <a:off x="1451579" y="2303047"/>
            <a:ext cx="3272093" cy="2674198"/>
          </a:xfrm>
        </p:spPr>
        <p:txBody>
          <a:bodyPr anchor="t">
            <a:normAutofit/>
          </a:bodyPr>
          <a:lstStyle/>
          <a:p>
            <a:r>
              <a:rPr lang="en-US" b="1" dirty="0"/>
              <a:t>The third part of an eddy</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A0B996C4-A837-4C13-AE30-522486D06356}"/>
              </a:ext>
            </a:extLst>
          </p:cNvPr>
          <p:cNvGraphicFramePr>
            <a:graphicFrameLocks noGrp="1"/>
          </p:cNvGraphicFramePr>
          <p:nvPr>
            <p:ph idx="1"/>
            <p:extLst>
              <p:ext uri="{D42A27DB-BD31-4B8C-83A1-F6EECF244321}">
                <p14:modId xmlns:p14="http://schemas.microsoft.com/office/powerpoint/2010/main" val="928268212"/>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0166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36EF-FF84-4C93-B5A5-2731FAD92748}"/>
              </a:ext>
            </a:extLst>
          </p:cNvPr>
          <p:cNvSpPr>
            <a:spLocks noGrp="1"/>
          </p:cNvSpPr>
          <p:nvPr>
            <p:ph type="title"/>
          </p:nvPr>
        </p:nvSpPr>
        <p:spPr>
          <a:xfrm>
            <a:off x="1451580" y="804520"/>
            <a:ext cx="4176815" cy="1049235"/>
          </a:xfrm>
        </p:spPr>
        <p:txBody>
          <a:bodyPr>
            <a:normAutofit/>
          </a:bodyPr>
          <a:lstStyle/>
          <a:p>
            <a:r>
              <a:rPr lang="en-US" b="1" dirty="0"/>
              <a:t>The third part of an eddy</a:t>
            </a:r>
          </a:p>
        </p:txBody>
      </p:sp>
      <p:sp>
        <p:nvSpPr>
          <p:cNvPr id="3" name="Content Placeholder 2">
            <a:extLst>
              <a:ext uri="{FF2B5EF4-FFF2-40B4-BE49-F238E27FC236}">
                <a16:creationId xmlns:a16="http://schemas.microsoft.com/office/drawing/2014/main" id="{389893FC-2EEE-4B1F-8569-4899E18A1157}"/>
              </a:ext>
            </a:extLst>
          </p:cNvPr>
          <p:cNvSpPr>
            <a:spLocks noGrp="1"/>
          </p:cNvSpPr>
          <p:nvPr>
            <p:ph idx="1"/>
          </p:nvPr>
        </p:nvSpPr>
        <p:spPr>
          <a:xfrm>
            <a:off x="1451581" y="2015732"/>
            <a:ext cx="4172515" cy="3450613"/>
          </a:xfrm>
        </p:spPr>
        <p:txBody>
          <a:bodyPr>
            <a:normAutofit/>
          </a:bodyPr>
          <a:lstStyle/>
          <a:p>
            <a:r>
              <a:rPr lang="en-US" dirty="0"/>
              <a:t>This area of an eddy can be problematic for rescue swimmers because rescue swimmers may think that they are in the upstream current in the eddy when they are really moving downstream</a:t>
            </a:r>
          </a:p>
        </p:txBody>
      </p:sp>
      <p:pic>
        <p:nvPicPr>
          <p:cNvPr id="5" name="Picture 4" descr="A picture containing water, outdoor, person, riding&#10;&#10;Description automatically generated">
            <a:extLst>
              <a:ext uri="{FF2B5EF4-FFF2-40B4-BE49-F238E27FC236}">
                <a16:creationId xmlns:a16="http://schemas.microsoft.com/office/drawing/2014/main" id="{DAD6A6EA-D089-42B4-AE4B-371436546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275798"/>
            <a:ext cx="4960442" cy="3720331"/>
          </a:xfrm>
          <a:prstGeom prst="rect">
            <a:avLst/>
          </a:prstGeom>
        </p:spPr>
      </p:pic>
    </p:spTree>
    <p:extLst>
      <p:ext uri="{BB962C8B-B14F-4D97-AF65-F5344CB8AC3E}">
        <p14:creationId xmlns:p14="http://schemas.microsoft.com/office/powerpoint/2010/main" val="3369384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wimming in the water&#10;&#10;Description automatically generated">
            <a:extLst>
              <a:ext uri="{FF2B5EF4-FFF2-40B4-BE49-F238E27FC236}">
                <a16:creationId xmlns:a16="http://schemas.microsoft.com/office/drawing/2014/main" id="{5B172B99-E452-4347-AA1D-FE2F48E6B37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0584" r="84" b="-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ABF36EF-FF84-4C93-B5A5-2731FAD92748}"/>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The third part of an eddy</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9893FC-2EEE-4B1F-8569-4899E18A1157}"/>
              </a:ext>
            </a:extLst>
          </p:cNvPr>
          <p:cNvSpPr>
            <a:spLocks noGrp="1"/>
          </p:cNvSpPr>
          <p:nvPr>
            <p:ph idx="1"/>
          </p:nvPr>
        </p:nvSpPr>
        <p:spPr>
          <a:xfrm>
            <a:off x="4976636" y="1193800"/>
            <a:ext cx="6085091" cy="4699000"/>
          </a:xfrm>
        </p:spPr>
        <p:txBody>
          <a:bodyPr anchor="ctr">
            <a:normAutofit/>
          </a:bodyPr>
          <a:lstStyle/>
          <a:p>
            <a:r>
              <a:rPr lang="en-US" dirty="0"/>
              <a:t>In addition, since the current is moving downstream in the eddy, there is no real eddy line present in this portion of the eddy.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215600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ABF36EF-FF84-4C93-B5A5-2731FAD92748}"/>
              </a:ext>
            </a:extLst>
          </p:cNvPr>
          <p:cNvSpPr>
            <a:spLocks noGrp="1"/>
          </p:cNvSpPr>
          <p:nvPr>
            <p:ph type="title"/>
          </p:nvPr>
        </p:nvSpPr>
        <p:spPr>
          <a:xfrm>
            <a:off x="1451579" y="2303047"/>
            <a:ext cx="3272093" cy="2674198"/>
          </a:xfrm>
        </p:spPr>
        <p:txBody>
          <a:bodyPr anchor="t">
            <a:normAutofit/>
          </a:bodyPr>
          <a:lstStyle/>
          <a:p>
            <a:r>
              <a:rPr lang="en-US" b="1" dirty="0"/>
              <a:t>The third part of an eddy</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047701DA-C08F-4EDA-8081-F613941C0B07}"/>
              </a:ext>
            </a:extLst>
          </p:cNvPr>
          <p:cNvGraphicFramePr>
            <a:graphicFrameLocks noGrp="1"/>
          </p:cNvGraphicFramePr>
          <p:nvPr>
            <p:ph idx="1"/>
            <p:extLst>
              <p:ext uri="{D42A27DB-BD31-4B8C-83A1-F6EECF244321}">
                <p14:modId xmlns:p14="http://schemas.microsoft.com/office/powerpoint/2010/main" val="348737357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3635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A1430D82-E186-4E5E-8014-59495645E5AA}"/>
              </a:ext>
            </a:extLst>
          </p:cNvPr>
          <p:cNvPicPr>
            <a:picLocks noChangeAspect="1"/>
          </p:cNvPicPr>
          <p:nvPr/>
        </p:nvPicPr>
        <p:blipFill rotWithShape="1">
          <a:blip r:embed="rId2">
            <a:extLst>
              <a:ext uri="{28A0092B-C50C-407E-A947-70E740481C1C}">
                <a14:useLocalDpi xmlns:a14="http://schemas.microsoft.com/office/drawing/2010/main" val="0"/>
              </a:ext>
            </a:extLst>
          </a:blip>
          <a:srcRect l="414" r="1" b="1"/>
          <a:stretch/>
        </p:blipFill>
        <p:spPr>
          <a:xfrm>
            <a:off x="20" y="10"/>
            <a:ext cx="12191980" cy="6121333"/>
          </a:xfrm>
          <a:prstGeom prst="rect">
            <a:avLst/>
          </a:prstGeom>
        </p:spPr>
      </p:pic>
    </p:spTree>
    <p:extLst>
      <p:ext uri="{BB962C8B-B14F-4D97-AF65-F5344CB8AC3E}">
        <p14:creationId xmlns:p14="http://schemas.microsoft.com/office/powerpoint/2010/main" val="2858030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ater, outdoor, person, person&#10;&#10;Description automatically generated">
            <a:extLst>
              <a:ext uri="{FF2B5EF4-FFF2-40B4-BE49-F238E27FC236}">
                <a16:creationId xmlns:a16="http://schemas.microsoft.com/office/drawing/2014/main" id="{505F9965-7116-41A0-983B-D6002AF85D2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442" r="-1" b="7665"/>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011CB31-88B9-4477-B719-848828BC5673}"/>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Hydraulics and Holes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CBFD86-0299-4B97-A8E7-26639F95FA08}"/>
              </a:ext>
            </a:extLst>
          </p:cNvPr>
          <p:cNvSpPr>
            <a:spLocks noGrp="1"/>
          </p:cNvSpPr>
          <p:nvPr>
            <p:ph idx="1"/>
          </p:nvPr>
        </p:nvSpPr>
        <p:spPr>
          <a:xfrm>
            <a:off x="4976636" y="1193800"/>
            <a:ext cx="6085091" cy="4699000"/>
          </a:xfrm>
        </p:spPr>
        <p:txBody>
          <a:bodyPr anchor="ctr">
            <a:normAutofit/>
          </a:bodyPr>
          <a:lstStyle/>
          <a:p>
            <a:r>
              <a:rPr lang="en-US" dirty="0"/>
              <a:t>A hole occurs in the river when a rock or other obstruction of sufficient width to prevent the water from filling in the obstruction from the side forces the water flowing over the rock to fill the void or depression behind the rock.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470528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11CB31-88B9-4477-B719-848828BC5673}"/>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Hydraulics and Holes</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CBFD86-0299-4B97-A8E7-26639F95FA08}"/>
              </a:ext>
            </a:extLst>
          </p:cNvPr>
          <p:cNvSpPr>
            <a:spLocks noGrp="1"/>
          </p:cNvSpPr>
          <p:nvPr>
            <p:ph idx="1"/>
          </p:nvPr>
        </p:nvSpPr>
        <p:spPr>
          <a:xfrm>
            <a:off x="1451580" y="2965045"/>
            <a:ext cx="9436404" cy="3087524"/>
          </a:xfrm>
        </p:spPr>
        <p:txBody>
          <a:bodyPr>
            <a:normAutofit/>
          </a:bodyPr>
          <a:lstStyle/>
          <a:p>
            <a:r>
              <a:rPr lang="en-US" dirty="0"/>
              <a:t>As the water flows over the rock, it plunges down to the bottom of the river and races downstream. </a:t>
            </a:r>
          </a:p>
          <a:p>
            <a:r>
              <a:rPr lang="en-US" dirty="0"/>
              <a:t>As it races downstream, the water shoots back up to the surface where it moves in one of three directions. </a:t>
            </a:r>
          </a:p>
          <a:p>
            <a:r>
              <a:rPr lang="en-US" dirty="0"/>
              <a:t>A portion of the water re-circulates back upstream to fill the void behind the rock (1). " </a:t>
            </a:r>
          </a:p>
        </p:txBody>
      </p:sp>
    </p:spTree>
    <p:extLst>
      <p:ext uri="{BB962C8B-B14F-4D97-AF65-F5344CB8AC3E}">
        <p14:creationId xmlns:p14="http://schemas.microsoft.com/office/powerpoint/2010/main" val="625907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011CB31-88B9-4477-B719-848828BC5673}"/>
              </a:ext>
            </a:extLst>
          </p:cNvPr>
          <p:cNvSpPr>
            <a:spLocks noGrp="1"/>
          </p:cNvSpPr>
          <p:nvPr>
            <p:ph type="title"/>
          </p:nvPr>
        </p:nvSpPr>
        <p:spPr>
          <a:xfrm>
            <a:off x="1451579" y="2303047"/>
            <a:ext cx="3272093" cy="2674198"/>
          </a:xfrm>
        </p:spPr>
        <p:txBody>
          <a:bodyPr anchor="t">
            <a:normAutofit/>
          </a:bodyPr>
          <a:lstStyle/>
          <a:p>
            <a:r>
              <a:rPr lang="en-US" b="1" dirty="0"/>
              <a:t>Hydraulics and Holes</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F4BF8E93-F7BF-4F5E-98D9-0863751066EE}"/>
              </a:ext>
            </a:extLst>
          </p:cNvPr>
          <p:cNvGraphicFramePr>
            <a:graphicFrameLocks noGrp="1"/>
          </p:cNvGraphicFramePr>
          <p:nvPr>
            <p:ph idx="1"/>
            <p:extLst>
              <p:ext uri="{D42A27DB-BD31-4B8C-83A1-F6EECF244321}">
                <p14:modId xmlns:p14="http://schemas.microsoft.com/office/powerpoint/2010/main" val="3436288922"/>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1855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011CB31-88B9-4477-B719-848828BC5673}"/>
              </a:ext>
            </a:extLst>
          </p:cNvPr>
          <p:cNvSpPr>
            <a:spLocks noGrp="1"/>
          </p:cNvSpPr>
          <p:nvPr>
            <p:ph type="title"/>
          </p:nvPr>
        </p:nvSpPr>
        <p:spPr>
          <a:xfrm>
            <a:off x="1451579" y="2303047"/>
            <a:ext cx="3272093" cy="2674198"/>
          </a:xfrm>
        </p:spPr>
        <p:txBody>
          <a:bodyPr anchor="t">
            <a:normAutofit/>
          </a:bodyPr>
          <a:lstStyle/>
          <a:p>
            <a:r>
              <a:rPr lang="en-US" b="1" dirty="0"/>
              <a:t>Hydraulics and Holes</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F2E5AB04-4011-412F-843D-D500CAB10E4D}"/>
              </a:ext>
            </a:extLst>
          </p:cNvPr>
          <p:cNvGraphicFramePr>
            <a:graphicFrameLocks noGrp="1"/>
          </p:cNvGraphicFramePr>
          <p:nvPr>
            <p:ph idx="1"/>
            <p:extLst>
              <p:ext uri="{D42A27DB-BD31-4B8C-83A1-F6EECF244321}">
                <p14:modId xmlns:p14="http://schemas.microsoft.com/office/powerpoint/2010/main" val="298344050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926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A787667-5A86-47FF-AF4D-B681181E54BD}"/>
              </a:ext>
            </a:extLst>
          </p:cNvPr>
          <p:cNvSpPr>
            <a:spLocks noGrp="1"/>
          </p:cNvSpPr>
          <p:nvPr>
            <p:ph type="title"/>
          </p:nvPr>
        </p:nvSpPr>
        <p:spPr>
          <a:xfrm>
            <a:off x="1451579" y="2303047"/>
            <a:ext cx="3272093" cy="2674198"/>
          </a:xfrm>
        </p:spPr>
        <p:txBody>
          <a:bodyPr anchor="t">
            <a:normAutofit/>
          </a:bodyPr>
          <a:lstStyle/>
          <a:p>
            <a:r>
              <a:rPr lang="en-US" b="1" dirty="0"/>
              <a:t>River Currents </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9377FDAB-DC06-4D15-969E-2073519C0ACF}"/>
              </a:ext>
            </a:extLst>
          </p:cNvPr>
          <p:cNvGraphicFramePr>
            <a:graphicFrameLocks noGrp="1"/>
          </p:cNvGraphicFramePr>
          <p:nvPr>
            <p:ph idx="1"/>
            <p:extLst>
              <p:ext uri="{D42A27DB-BD31-4B8C-83A1-F6EECF244321}">
                <p14:modId xmlns:p14="http://schemas.microsoft.com/office/powerpoint/2010/main" val="689932151"/>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7952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AC9F5D6D-F8A3-4BE9-9529-0DA5E040D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82" y="466726"/>
            <a:ext cx="10785417" cy="6153150"/>
          </a:xfrm>
          <a:prstGeom prst="rect">
            <a:avLst/>
          </a:prstGeom>
        </p:spPr>
      </p:pic>
    </p:spTree>
    <p:extLst>
      <p:ext uri="{BB962C8B-B14F-4D97-AF65-F5344CB8AC3E}">
        <p14:creationId xmlns:p14="http://schemas.microsoft.com/office/powerpoint/2010/main" val="3991960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water, snow, person&#10;&#10;Description automatically generated">
            <a:extLst>
              <a:ext uri="{FF2B5EF4-FFF2-40B4-BE49-F238E27FC236}">
                <a16:creationId xmlns:a16="http://schemas.microsoft.com/office/drawing/2014/main" id="{9272CD26-A20C-4F20-A2B8-F143C77528C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142" r="-1" b="12586"/>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DE0B279-4E66-46DB-A2B2-EBA51A73B946}"/>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Pillows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328CBB-44D5-4F47-B7BF-CA0AF46355C0}"/>
              </a:ext>
            </a:extLst>
          </p:cNvPr>
          <p:cNvSpPr>
            <a:spLocks noGrp="1"/>
          </p:cNvSpPr>
          <p:nvPr>
            <p:ph idx="1"/>
          </p:nvPr>
        </p:nvSpPr>
        <p:spPr>
          <a:xfrm>
            <a:off x="4976636" y="1193800"/>
            <a:ext cx="6085091" cy="4699000"/>
          </a:xfrm>
        </p:spPr>
        <p:txBody>
          <a:bodyPr anchor="ctr">
            <a:normAutofit/>
          </a:bodyPr>
          <a:lstStyle/>
          <a:p>
            <a:r>
              <a:rPr lang="en-US" dirty="0"/>
              <a:t>As the rock approaches the surface, it will force the water passing over it upward to the surface creating a small rounded wave or pillow downstream of the rock.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908150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DE0B279-4E66-46DB-A2B2-EBA51A73B946}"/>
              </a:ext>
            </a:extLst>
          </p:cNvPr>
          <p:cNvSpPr>
            <a:spLocks noGrp="1"/>
          </p:cNvSpPr>
          <p:nvPr>
            <p:ph type="title"/>
          </p:nvPr>
        </p:nvSpPr>
        <p:spPr>
          <a:xfrm>
            <a:off x="1451579" y="2303047"/>
            <a:ext cx="3272093" cy="2674198"/>
          </a:xfrm>
        </p:spPr>
        <p:txBody>
          <a:bodyPr anchor="t">
            <a:normAutofit/>
          </a:bodyPr>
          <a:lstStyle/>
          <a:p>
            <a:r>
              <a:rPr lang="en-US" b="1" dirty="0"/>
              <a:t>Pillows</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685B9EE7-B76F-40C9-AE3F-5EE5561EEA2E}"/>
              </a:ext>
            </a:extLst>
          </p:cNvPr>
          <p:cNvGraphicFramePr>
            <a:graphicFrameLocks noGrp="1"/>
          </p:cNvGraphicFramePr>
          <p:nvPr>
            <p:ph idx="1"/>
            <p:extLst>
              <p:ext uri="{D42A27DB-BD31-4B8C-83A1-F6EECF244321}">
                <p14:modId xmlns:p14="http://schemas.microsoft.com/office/powerpoint/2010/main" val="1978686650"/>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7985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B279-4E66-46DB-A2B2-EBA51A73B946}"/>
              </a:ext>
            </a:extLst>
          </p:cNvPr>
          <p:cNvSpPr>
            <a:spLocks noGrp="1"/>
          </p:cNvSpPr>
          <p:nvPr>
            <p:ph type="title"/>
          </p:nvPr>
        </p:nvSpPr>
        <p:spPr>
          <a:xfrm>
            <a:off x="1451580" y="804520"/>
            <a:ext cx="4176815" cy="1049235"/>
          </a:xfrm>
        </p:spPr>
        <p:txBody>
          <a:bodyPr>
            <a:normAutofit/>
          </a:bodyPr>
          <a:lstStyle/>
          <a:p>
            <a:r>
              <a:rPr lang="en-US" b="1" dirty="0"/>
              <a:t>Pillows</a:t>
            </a:r>
          </a:p>
        </p:txBody>
      </p:sp>
      <p:sp>
        <p:nvSpPr>
          <p:cNvPr id="3" name="Content Placeholder 2">
            <a:extLst>
              <a:ext uri="{FF2B5EF4-FFF2-40B4-BE49-F238E27FC236}">
                <a16:creationId xmlns:a16="http://schemas.microsoft.com/office/drawing/2014/main" id="{1F328CBB-44D5-4F47-B7BF-CA0AF46355C0}"/>
              </a:ext>
            </a:extLst>
          </p:cNvPr>
          <p:cNvSpPr>
            <a:spLocks noGrp="1"/>
          </p:cNvSpPr>
          <p:nvPr>
            <p:ph idx="1"/>
          </p:nvPr>
        </p:nvSpPr>
        <p:spPr>
          <a:xfrm>
            <a:off x="1451581" y="2015732"/>
            <a:ext cx="4172515" cy="3450613"/>
          </a:xfrm>
        </p:spPr>
        <p:txBody>
          <a:bodyPr>
            <a:normAutofit/>
          </a:bodyPr>
          <a:lstStyle/>
          <a:p>
            <a:r>
              <a:rPr lang="en-US" dirty="0"/>
              <a:t>It takes experience for a Swiftwater rescuer to recognize which pillows are close to the surface and need to be avoided and which ones are deep enough not to pose a problem. </a:t>
            </a:r>
          </a:p>
        </p:txBody>
      </p:sp>
      <p:pic>
        <p:nvPicPr>
          <p:cNvPr id="5" name="Picture 4" descr="A person standing next to a body of water&#10;&#10;Description automatically generated">
            <a:extLst>
              <a:ext uri="{FF2B5EF4-FFF2-40B4-BE49-F238E27FC236}">
                <a16:creationId xmlns:a16="http://schemas.microsoft.com/office/drawing/2014/main" id="{FC01BCEB-6053-48D9-A239-267F9D14C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445" y="805583"/>
            <a:ext cx="4616373" cy="4660762"/>
          </a:xfrm>
          <a:prstGeom prst="rect">
            <a:avLst/>
          </a:prstGeom>
        </p:spPr>
      </p:pic>
    </p:spTree>
    <p:extLst>
      <p:ext uri="{BB962C8B-B14F-4D97-AF65-F5344CB8AC3E}">
        <p14:creationId xmlns:p14="http://schemas.microsoft.com/office/powerpoint/2010/main" val="3178062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1CA24BD2-7350-4A70-AAE5-AB71D81E385E}"/>
              </a:ext>
            </a:extLst>
          </p:cNvPr>
          <p:cNvPicPr>
            <a:picLocks noChangeAspect="1"/>
          </p:cNvPicPr>
          <p:nvPr/>
        </p:nvPicPr>
        <p:blipFill rotWithShape="1">
          <a:blip r:embed="rId2">
            <a:extLst>
              <a:ext uri="{28A0092B-C50C-407E-A947-70E740481C1C}">
                <a14:useLocalDpi xmlns:a14="http://schemas.microsoft.com/office/drawing/2010/main" val="0"/>
              </a:ext>
            </a:extLst>
          </a:blip>
          <a:srcRect l="414" r="1" b="1"/>
          <a:stretch/>
        </p:blipFill>
        <p:spPr>
          <a:xfrm>
            <a:off x="20" y="10"/>
            <a:ext cx="12191980" cy="6121333"/>
          </a:xfrm>
          <a:prstGeom prst="rect">
            <a:avLst/>
          </a:prstGeom>
        </p:spPr>
      </p:pic>
    </p:spTree>
    <p:extLst>
      <p:ext uri="{BB962C8B-B14F-4D97-AF65-F5344CB8AC3E}">
        <p14:creationId xmlns:p14="http://schemas.microsoft.com/office/powerpoint/2010/main" val="32483965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71F616-0AEC-4615-9699-AED16792240A}"/>
              </a:ext>
            </a:extLst>
          </p:cNvPr>
          <p:cNvSpPr>
            <a:spLocks noGrp="1"/>
          </p:cNvSpPr>
          <p:nvPr>
            <p:ph type="title"/>
          </p:nvPr>
        </p:nvSpPr>
        <p:spPr>
          <a:xfrm>
            <a:off x="1249961" y="1600199"/>
            <a:ext cx="3173482" cy="4297680"/>
          </a:xfrm>
        </p:spPr>
        <p:txBody>
          <a:bodyPr anchor="ctr">
            <a:normAutofit/>
          </a:bodyPr>
          <a:lstStyle/>
          <a:p>
            <a:r>
              <a:rPr lang="en-US" b="1" dirty="0"/>
              <a:t>River Hazards </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7B9A62-8750-471D-8123-FE52EDFF54B3}"/>
              </a:ext>
            </a:extLst>
          </p:cNvPr>
          <p:cNvSpPr>
            <a:spLocks noGrp="1"/>
          </p:cNvSpPr>
          <p:nvPr>
            <p:ph idx="1"/>
          </p:nvPr>
        </p:nvSpPr>
        <p:spPr>
          <a:xfrm>
            <a:off x="4885151" y="1600199"/>
            <a:ext cx="6169703" cy="4297680"/>
          </a:xfrm>
        </p:spPr>
        <p:txBody>
          <a:bodyPr anchor="ctr">
            <a:normAutofit/>
          </a:bodyPr>
          <a:lstStyle/>
          <a:p>
            <a:r>
              <a:rPr lang="en-US" dirty="0"/>
              <a:t>Strainers</a:t>
            </a:r>
          </a:p>
          <a:p>
            <a:r>
              <a:rPr lang="en-US" dirty="0"/>
              <a:t>Undercut rocks</a:t>
            </a:r>
          </a:p>
          <a:p>
            <a:r>
              <a:rPr lang="en-US" dirty="0"/>
              <a:t>Low-head Dams</a:t>
            </a:r>
          </a:p>
          <a:p>
            <a:r>
              <a:rPr lang="en-US" dirty="0"/>
              <a:t>Old Man-made Structures</a:t>
            </a:r>
          </a:p>
          <a:p>
            <a:r>
              <a:rPr lang="en-US" dirty="0"/>
              <a:t>Drowning Trap Flows</a:t>
            </a:r>
          </a:p>
        </p:txBody>
      </p:sp>
    </p:spTree>
    <p:extLst>
      <p:ext uri="{BB962C8B-B14F-4D97-AF65-F5344CB8AC3E}">
        <p14:creationId xmlns:p14="http://schemas.microsoft.com/office/powerpoint/2010/main" val="3300851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27FFB99-E195-442B-9848-BC234AF53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733980"/>
            <a:ext cx="10848975" cy="6124020"/>
          </a:xfrm>
          <a:prstGeom prst="rect">
            <a:avLst/>
          </a:prstGeom>
        </p:spPr>
      </p:pic>
    </p:spTree>
    <p:extLst>
      <p:ext uri="{BB962C8B-B14F-4D97-AF65-F5344CB8AC3E}">
        <p14:creationId xmlns:p14="http://schemas.microsoft.com/office/powerpoint/2010/main" val="1863191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the water&#10;&#10;Description automatically generated">
            <a:extLst>
              <a:ext uri="{FF2B5EF4-FFF2-40B4-BE49-F238E27FC236}">
                <a16:creationId xmlns:a16="http://schemas.microsoft.com/office/drawing/2014/main" id="{332795EA-54FC-4A01-A584-1BCCC962DCD2}"/>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r="3"/>
          <a:stretch/>
        </p:blipFill>
        <p:spPr>
          <a:xfrm>
            <a:off x="0" y="0"/>
            <a:ext cx="12192000" cy="685800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FBB8C74-4C03-43DE-AA70-6793116E5F20}"/>
              </a:ext>
            </a:extLst>
          </p:cNvPr>
          <p:cNvSpPr>
            <a:spLocks noGrp="1"/>
          </p:cNvSpPr>
          <p:nvPr>
            <p:ph type="title"/>
          </p:nvPr>
        </p:nvSpPr>
        <p:spPr>
          <a:xfrm>
            <a:off x="1130271" y="1193800"/>
            <a:ext cx="3193050" cy="4699000"/>
          </a:xfrm>
        </p:spPr>
        <p:txBody>
          <a:bodyPr anchor="ctr">
            <a:normAutofit/>
          </a:bodyPr>
          <a:lstStyle/>
          <a:p>
            <a:r>
              <a:rPr lang="en-US" b="1" dirty="0"/>
              <a:t>Strainers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8E68C9-CD4A-4B7C-8D61-B3BD7E56EFB6}"/>
              </a:ext>
            </a:extLst>
          </p:cNvPr>
          <p:cNvSpPr>
            <a:spLocks noGrp="1"/>
          </p:cNvSpPr>
          <p:nvPr>
            <p:ph idx="1"/>
          </p:nvPr>
        </p:nvSpPr>
        <p:spPr>
          <a:xfrm>
            <a:off x="4976636" y="1193800"/>
            <a:ext cx="6085091" cy="4699000"/>
          </a:xfrm>
        </p:spPr>
        <p:txBody>
          <a:bodyPr anchor="ctr">
            <a:normAutofit/>
          </a:bodyPr>
          <a:lstStyle/>
          <a:p>
            <a:r>
              <a:rPr lang="en-US" dirty="0"/>
              <a:t>Strainers are formed when water flows through an obstacle. </a:t>
            </a:r>
          </a:p>
          <a:p>
            <a:r>
              <a:rPr lang="en-US" dirty="0"/>
              <a:t>Much like spaghetti in a colander, water flows through the strainer leaving the victim trapped helplessly. </a:t>
            </a:r>
          </a:p>
          <a:p>
            <a:r>
              <a:rPr lang="en-US" dirty="0"/>
              <a:t>Stainer's are most formed by trees and rocks. </a:t>
            </a:r>
          </a:p>
          <a:p>
            <a:r>
              <a:rPr lang="en-US" dirty="0"/>
              <a:t>STRAINERS ARE KILLERS.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35015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FBB8C74-4C03-43DE-AA70-6793116E5F20}"/>
              </a:ext>
            </a:extLst>
          </p:cNvPr>
          <p:cNvSpPr>
            <a:spLocks noGrp="1"/>
          </p:cNvSpPr>
          <p:nvPr>
            <p:ph type="title"/>
          </p:nvPr>
        </p:nvSpPr>
        <p:spPr>
          <a:xfrm>
            <a:off x="7555992" y="2307409"/>
            <a:ext cx="3157577" cy="3747316"/>
          </a:xfrm>
        </p:spPr>
        <p:txBody>
          <a:bodyPr anchor="t">
            <a:normAutofit/>
          </a:bodyPr>
          <a:lstStyle/>
          <a:p>
            <a:r>
              <a:rPr lang="en-US" b="1" dirty="0"/>
              <a:t>Strainers</a:t>
            </a:r>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8A897F5F-E106-4A0D-AE91-A57AA9258BBF}"/>
              </a:ext>
            </a:extLst>
          </p:cNvPr>
          <p:cNvGraphicFramePr>
            <a:graphicFrameLocks noGrp="1"/>
          </p:cNvGraphicFramePr>
          <p:nvPr>
            <p:ph idx="1"/>
            <p:extLst>
              <p:ext uri="{D42A27DB-BD31-4B8C-83A1-F6EECF244321}">
                <p14:modId xmlns:p14="http://schemas.microsoft.com/office/powerpoint/2010/main" val="779482621"/>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3270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FBB8C74-4C03-43DE-AA70-6793116E5F20}"/>
              </a:ext>
            </a:extLst>
          </p:cNvPr>
          <p:cNvSpPr>
            <a:spLocks noGrp="1"/>
          </p:cNvSpPr>
          <p:nvPr>
            <p:ph type="title"/>
          </p:nvPr>
        </p:nvSpPr>
        <p:spPr>
          <a:xfrm>
            <a:off x="7555992" y="2307409"/>
            <a:ext cx="3157577" cy="3747316"/>
          </a:xfrm>
        </p:spPr>
        <p:txBody>
          <a:bodyPr anchor="t">
            <a:normAutofit/>
          </a:bodyPr>
          <a:lstStyle/>
          <a:p>
            <a:r>
              <a:rPr lang="en-US" b="1" dirty="0"/>
              <a:t>Strainers</a:t>
            </a:r>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99481E9D-9EB5-4ADD-A6D6-9695AF8C39D0}"/>
              </a:ext>
            </a:extLst>
          </p:cNvPr>
          <p:cNvGraphicFramePr>
            <a:graphicFrameLocks noGrp="1"/>
          </p:cNvGraphicFramePr>
          <p:nvPr>
            <p:ph idx="1"/>
            <p:extLst>
              <p:ext uri="{D42A27DB-BD31-4B8C-83A1-F6EECF244321}">
                <p14:modId xmlns:p14="http://schemas.microsoft.com/office/powerpoint/2010/main" val="2070653557"/>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496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n image of a river&#10;&#10;Description automatically generated">
            <a:extLst>
              <a:ext uri="{FF2B5EF4-FFF2-40B4-BE49-F238E27FC236}">
                <a16:creationId xmlns:a16="http://schemas.microsoft.com/office/drawing/2014/main" id="{FC1AA93E-AD69-4981-9E8A-6FFEF8CB2836}"/>
              </a:ext>
            </a:extLst>
          </p:cNvPr>
          <p:cNvPicPr>
            <a:picLocks noChangeAspect="1"/>
          </p:cNvPicPr>
          <p:nvPr/>
        </p:nvPicPr>
        <p:blipFill rotWithShape="1">
          <a:blip r:embed="rId2">
            <a:extLst>
              <a:ext uri="{28A0092B-C50C-407E-A947-70E740481C1C}">
                <a14:useLocalDpi xmlns:a14="http://schemas.microsoft.com/office/drawing/2010/main" val="0"/>
              </a:ext>
            </a:extLst>
          </a:blip>
          <a:srcRect t="9428" b="6303"/>
          <a:stretch/>
        </p:blipFill>
        <p:spPr>
          <a:xfrm>
            <a:off x="20" y="10"/>
            <a:ext cx="12191980" cy="6857990"/>
          </a:xfrm>
          <a:prstGeom prst="rect">
            <a:avLst/>
          </a:prstGeom>
        </p:spPr>
      </p:pic>
    </p:spTree>
    <p:extLst>
      <p:ext uri="{BB962C8B-B14F-4D97-AF65-F5344CB8AC3E}">
        <p14:creationId xmlns:p14="http://schemas.microsoft.com/office/powerpoint/2010/main" val="24154609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FBB8C74-4C03-43DE-AA70-6793116E5F20}"/>
              </a:ext>
            </a:extLst>
          </p:cNvPr>
          <p:cNvSpPr>
            <a:spLocks noGrp="1"/>
          </p:cNvSpPr>
          <p:nvPr>
            <p:ph type="title"/>
          </p:nvPr>
        </p:nvSpPr>
        <p:spPr>
          <a:xfrm>
            <a:off x="1451579" y="2303047"/>
            <a:ext cx="3272093" cy="2674198"/>
          </a:xfrm>
        </p:spPr>
        <p:txBody>
          <a:bodyPr anchor="t">
            <a:normAutofit/>
          </a:bodyPr>
          <a:lstStyle/>
          <a:p>
            <a:r>
              <a:rPr lang="en-US" b="1" dirty="0"/>
              <a:t>Strainers</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B7C8D2C0-5CBF-40DE-BB8B-0E4810E5CF15}"/>
              </a:ext>
            </a:extLst>
          </p:cNvPr>
          <p:cNvGraphicFramePr>
            <a:graphicFrameLocks noGrp="1"/>
          </p:cNvGraphicFramePr>
          <p:nvPr>
            <p:ph idx="1"/>
            <p:extLst>
              <p:ext uri="{D42A27DB-BD31-4B8C-83A1-F6EECF244321}">
                <p14:modId xmlns:p14="http://schemas.microsoft.com/office/powerpoint/2010/main" val="1682974050"/>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9250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83EBEBF-0EE7-4A29-BC87-6E8A10CB2650}"/>
              </a:ext>
            </a:extLst>
          </p:cNvPr>
          <p:cNvPicPr>
            <a:picLocks noChangeAspect="1"/>
          </p:cNvPicPr>
          <p:nvPr/>
        </p:nvPicPr>
        <p:blipFill rotWithShape="1">
          <a:blip r:embed="rId2">
            <a:extLst>
              <a:ext uri="{28A0092B-C50C-407E-A947-70E740481C1C}">
                <a14:useLocalDpi xmlns:a14="http://schemas.microsoft.com/office/drawing/2010/main" val="0"/>
              </a:ext>
            </a:extLst>
          </a:blip>
          <a:srcRect t="2742" b="22007"/>
          <a:stretch/>
        </p:blipFill>
        <p:spPr>
          <a:xfrm>
            <a:off x="20" y="10"/>
            <a:ext cx="12191980" cy="6857990"/>
          </a:xfrm>
          <a:prstGeom prst="rect">
            <a:avLst/>
          </a:prstGeom>
        </p:spPr>
      </p:pic>
    </p:spTree>
    <p:extLst>
      <p:ext uri="{BB962C8B-B14F-4D97-AF65-F5344CB8AC3E}">
        <p14:creationId xmlns:p14="http://schemas.microsoft.com/office/powerpoint/2010/main" val="1978119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outdoor, young, child&#10;&#10;Description automatically generated">
            <a:extLst>
              <a:ext uri="{FF2B5EF4-FFF2-40B4-BE49-F238E27FC236}">
                <a16:creationId xmlns:a16="http://schemas.microsoft.com/office/drawing/2014/main" id="{B14313D8-FC0D-42D2-A1B9-3D3AA20D4AA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3"/>
          <a:stretch/>
        </p:blipFill>
        <p:spPr>
          <a:xfrm>
            <a:off x="0" y="0"/>
            <a:ext cx="12192000" cy="685800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908CCA6-C269-4EB2-9F01-454D55D005B0}"/>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Undercut rocks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977AD5-1873-454A-8F29-5E16615C65B8}"/>
              </a:ext>
            </a:extLst>
          </p:cNvPr>
          <p:cNvSpPr>
            <a:spLocks noGrp="1"/>
          </p:cNvSpPr>
          <p:nvPr>
            <p:ph idx="1"/>
          </p:nvPr>
        </p:nvSpPr>
        <p:spPr>
          <a:xfrm>
            <a:off x="4976636" y="1193800"/>
            <a:ext cx="6085091" cy="4699000"/>
          </a:xfrm>
        </p:spPr>
        <p:txBody>
          <a:bodyPr anchor="ctr">
            <a:normAutofit/>
          </a:bodyPr>
          <a:lstStyle/>
          <a:p>
            <a:r>
              <a:rPr lang="en-US" dirty="0"/>
              <a:t>Undercut rock is that the water flows underneath rather than around the rock. </a:t>
            </a:r>
          </a:p>
          <a:p>
            <a:r>
              <a:rPr lang="en-US" dirty="0"/>
              <a:t>Depending on its size, the current can sweep a victim underneath the rock and impale the victim in the orifice of the undercut rock (strainer).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1333126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908CCA6-C269-4EB2-9F01-454D55D005B0}"/>
              </a:ext>
            </a:extLst>
          </p:cNvPr>
          <p:cNvSpPr>
            <a:spLocks noGrp="1"/>
          </p:cNvSpPr>
          <p:nvPr>
            <p:ph type="title"/>
          </p:nvPr>
        </p:nvSpPr>
        <p:spPr>
          <a:xfrm>
            <a:off x="1451579" y="2303047"/>
            <a:ext cx="3272093" cy="2674198"/>
          </a:xfrm>
        </p:spPr>
        <p:txBody>
          <a:bodyPr anchor="t">
            <a:normAutofit/>
          </a:bodyPr>
          <a:lstStyle/>
          <a:p>
            <a:r>
              <a:rPr lang="en-US" b="1" dirty="0"/>
              <a:t>Undercut rocks</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8C0FA91F-8BA6-4887-90C4-CDF8F3139346}"/>
              </a:ext>
            </a:extLst>
          </p:cNvPr>
          <p:cNvGraphicFramePr>
            <a:graphicFrameLocks noGrp="1"/>
          </p:cNvGraphicFramePr>
          <p:nvPr>
            <p:ph idx="1"/>
            <p:extLst>
              <p:ext uri="{D42A27DB-BD31-4B8C-83A1-F6EECF244321}">
                <p14:modId xmlns:p14="http://schemas.microsoft.com/office/powerpoint/2010/main" val="1963244883"/>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37968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A14C7CF-C314-49C4-9642-A450FFF60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26" y="-95693"/>
            <a:ext cx="12298325" cy="6953693"/>
          </a:xfrm>
          <a:prstGeom prst="rect">
            <a:avLst/>
          </a:prstGeom>
        </p:spPr>
      </p:pic>
    </p:spTree>
    <p:extLst>
      <p:ext uri="{BB962C8B-B14F-4D97-AF65-F5344CB8AC3E}">
        <p14:creationId xmlns:p14="http://schemas.microsoft.com/office/powerpoint/2010/main" val="21075076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iding on the back of a boat in a body of water&#10;&#10;Description automatically generated">
            <a:extLst>
              <a:ext uri="{FF2B5EF4-FFF2-40B4-BE49-F238E27FC236}">
                <a16:creationId xmlns:a16="http://schemas.microsoft.com/office/drawing/2014/main" id="{C270A0FB-4359-469B-896A-85868E1A35A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
          <a:stretch/>
        </p:blipFill>
        <p:spPr>
          <a:xfrm>
            <a:off x="0" y="0"/>
            <a:ext cx="12192000" cy="685800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903DD04-8A90-4767-8032-6D95DD8804D1}"/>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Low-head Dams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E3F199-AEFF-47D4-A218-FD14057C9200}"/>
              </a:ext>
            </a:extLst>
          </p:cNvPr>
          <p:cNvSpPr>
            <a:spLocks noGrp="1"/>
          </p:cNvSpPr>
          <p:nvPr>
            <p:ph idx="1"/>
          </p:nvPr>
        </p:nvSpPr>
        <p:spPr>
          <a:xfrm>
            <a:off x="4976636" y="1193800"/>
            <a:ext cx="6085091" cy="4699000"/>
          </a:xfrm>
        </p:spPr>
        <p:txBody>
          <a:bodyPr anchor="ctr">
            <a:normAutofit/>
          </a:bodyPr>
          <a:lstStyle/>
          <a:p>
            <a:r>
              <a:rPr lang="en-US" dirty="0"/>
              <a:t>A low-head dam and a hydraulic are essentially the same with some important differences.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9432132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3DD04-8A90-4767-8032-6D95DD8804D1}"/>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Low-head Dams</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E3F199-AEFF-47D4-A218-FD14057C9200}"/>
              </a:ext>
            </a:extLst>
          </p:cNvPr>
          <p:cNvSpPr>
            <a:spLocks noGrp="1"/>
          </p:cNvSpPr>
          <p:nvPr>
            <p:ph idx="1"/>
          </p:nvPr>
        </p:nvSpPr>
        <p:spPr>
          <a:xfrm>
            <a:off x="1451580" y="2965045"/>
            <a:ext cx="9436404" cy="3087524"/>
          </a:xfrm>
        </p:spPr>
        <p:txBody>
          <a:bodyPr>
            <a:normAutofit/>
          </a:bodyPr>
          <a:lstStyle/>
          <a:p>
            <a:r>
              <a:rPr lang="en-US" dirty="0"/>
              <a:t>The hydraulic behind a low-head dam is a "perfect" hydraulic. </a:t>
            </a:r>
          </a:p>
          <a:p>
            <a:r>
              <a:rPr lang="en-US" dirty="0"/>
              <a:t>It goes from one river abutment to the other. </a:t>
            </a:r>
          </a:p>
          <a:p>
            <a:r>
              <a:rPr lang="en-US" dirty="0"/>
              <a:t>The only exit may be to dive down and catch the water moving downstream. </a:t>
            </a:r>
          </a:p>
        </p:txBody>
      </p:sp>
    </p:spTree>
    <p:extLst>
      <p:ext uri="{BB962C8B-B14F-4D97-AF65-F5344CB8AC3E}">
        <p14:creationId xmlns:p14="http://schemas.microsoft.com/office/powerpoint/2010/main" val="3516265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erson swimming in the water&#10;&#10;Description automatically generated">
            <a:extLst>
              <a:ext uri="{FF2B5EF4-FFF2-40B4-BE49-F238E27FC236}">
                <a16:creationId xmlns:a16="http://schemas.microsoft.com/office/drawing/2014/main" id="{70246762-9C85-4578-A6F8-3A94F3FA9DE2}"/>
              </a:ext>
            </a:extLst>
          </p:cNvPr>
          <p:cNvPicPr>
            <a:picLocks noChangeAspect="1"/>
          </p:cNvPicPr>
          <p:nvPr/>
        </p:nvPicPr>
        <p:blipFill rotWithShape="1">
          <a:blip r:embed="rId2">
            <a:extLst>
              <a:ext uri="{28A0092B-C50C-407E-A947-70E740481C1C}">
                <a14:useLocalDpi xmlns:a14="http://schemas.microsoft.com/office/drawing/2010/main" val="0"/>
              </a:ext>
            </a:extLst>
          </a:blip>
          <a:srcRect l="144" t="3425" r="-1" b="11468"/>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3DD04-8A90-4767-8032-6D95DD8804D1}"/>
              </a:ext>
            </a:extLst>
          </p:cNvPr>
          <p:cNvSpPr>
            <a:spLocks noGrp="1"/>
          </p:cNvSpPr>
          <p:nvPr>
            <p:ph type="title"/>
          </p:nvPr>
        </p:nvSpPr>
        <p:spPr>
          <a:xfrm>
            <a:off x="4063421" y="804520"/>
            <a:ext cx="6815731" cy="1049235"/>
          </a:xfrm>
        </p:spPr>
        <p:txBody>
          <a:bodyPr>
            <a:normAutofit/>
          </a:bodyPr>
          <a:lstStyle/>
          <a:p>
            <a:r>
              <a:rPr lang="en-US" b="1" dirty="0"/>
              <a:t>Low-head Dams</a:t>
            </a:r>
          </a:p>
        </p:txBody>
      </p:sp>
      <p:sp>
        <p:nvSpPr>
          <p:cNvPr id="3" name="Content Placeholder 2">
            <a:extLst>
              <a:ext uri="{FF2B5EF4-FFF2-40B4-BE49-F238E27FC236}">
                <a16:creationId xmlns:a16="http://schemas.microsoft.com/office/drawing/2014/main" id="{26E3F199-AEFF-47D4-A218-FD14057C9200}"/>
              </a:ext>
            </a:extLst>
          </p:cNvPr>
          <p:cNvSpPr>
            <a:spLocks noGrp="1"/>
          </p:cNvSpPr>
          <p:nvPr>
            <p:ph idx="1"/>
          </p:nvPr>
        </p:nvSpPr>
        <p:spPr>
          <a:xfrm>
            <a:off x="4063421" y="2015733"/>
            <a:ext cx="6815731" cy="4021267"/>
          </a:xfrm>
        </p:spPr>
        <p:txBody>
          <a:bodyPr>
            <a:normAutofit/>
          </a:bodyPr>
          <a:lstStyle/>
          <a:p>
            <a:r>
              <a:rPr lang="en-US">
                <a:solidFill>
                  <a:srgbClr val="FFFFFE"/>
                </a:solidFill>
              </a:rPr>
              <a:t>In contrast, naturally formed hydraulics are imperfectly formed and can usually be escaped. </a:t>
            </a:r>
          </a:p>
          <a:p>
            <a:r>
              <a:rPr lang="en-US">
                <a:solidFill>
                  <a:srgbClr val="FFFFFE"/>
                </a:solidFill>
              </a:rPr>
              <a:t>A low-head dam is designed to disperse the kinetic energy of the falling water upward rendering it harmless. </a:t>
            </a:r>
          </a:p>
        </p:txBody>
      </p:sp>
    </p:spTree>
    <p:extLst>
      <p:ext uri="{BB962C8B-B14F-4D97-AF65-F5344CB8AC3E}">
        <p14:creationId xmlns:p14="http://schemas.microsoft.com/office/powerpoint/2010/main" val="2424015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erson riding a wave on a surfboard in the water&#10;&#10;Description automatically generated">
            <a:extLst>
              <a:ext uri="{FF2B5EF4-FFF2-40B4-BE49-F238E27FC236}">
                <a16:creationId xmlns:a16="http://schemas.microsoft.com/office/drawing/2014/main" id="{5D3B1FF9-B8B4-4266-A8E5-08B71ECD3FA8}"/>
              </a:ext>
            </a:extLst>
          </p:cNvPr>
          <p:cNvPicPr>
            <a:picLocks noChangeAspect="1"/>
          </p:cNvPicPr>
          <p:nvPr/>
        </p:nvPicPr>
        <p:blipFill rotWithShape="1">
          <a:blip r:embed="rId2">
            <a:extLst>
              <a:ext uri="{28A0092B-C50C-407E-A947-70E740481C1C}">
                <a14:useLocalDpi xmlns:a14="http://schemas.microsoft.com/office/drawing/2010/main" val="0"/>
              </a:ext>
            </a:extLst>
          </a:blip>
          <a:srcRect r="9093" b="9091"/>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3DD04-8A90-4767-8032-6D95DD8804D1}"/>
              </a:ext>
            </a:extLst>
          </p:cNvPr>
          <p:cNvSpPr>
            <a:spLocks noGrp="1"/>
          </p:cNvSpPr>
          <p:nvPr>
            <p:ph type="title"/>
          </p:nvPr>
        </p:nvSpPr>
        <p:spPr>
          <a:xfrm>
            <a:off x="4063421" y="804520"/>
            <a:ext cx="6815731" cy="1049235"/>
          </a:xfrm>
        </p:spPr>
        <p:txBody>
          <a:bodyPr>
            <a:normAutofit/>
          </a:bodyPr>
          <a:lstStyle/>
          <a:p>
            <a:r>
              <a:rPr lang="en-US" b="1" dirty="0"/>
              <a:t>Low-head Dams</a:t>
            </a:r>
          </a:p>
        </p:txBody>
      </p:sp>
      <p:sp>
        <p:nvSpPr>
          <p:cNvPr id="3" name="Content Placeholder 2">
            <a:extLst>
              <a:ext uri="{FF2B5EF4-FFF2-40B4-BE49-F238E27FC236}">
                <a16:creationId xmlns:a16="http://schemas.microsoft.com/office/drawing/2014/main" id="{26E3F199-AEFF-47D4-A218-FD14057C9200}"/>
              </a:ext>
            </a:extLst>
          </p:cNvPr>
          <p:cNvSpPr>
            <a:spLocks noGrp="1"/>
          </p:cNvSpPr>
          <p:nvPr>
            <p:ph idx="1"/>
          </p:nvPr>
        </p:nvSpPr>
        <p:spPr>
          <a:xfrm>
            <a:off x="4063421" y="2015733"/>
            <a:ext cx="6815731" cy="4021267"/>
          </a:xfrm>
        </p:spPr>
        <p:txBody>
          <a:bodyPr>
            <a:normAutofit/>
          </a:bodyPr>
          <a:lstStyle/>
          <a:p>
            <a:r>
              <a:rPr lang="en-US">
                <a:solidFill>
                  <a:srgbClr val="FFFFFE"/>
                </a:solidFill>
              </a:rPr>
              <a:t>Unfortunately, hydraulic is perfectly formed and extends from one abutment to the other abutment. </a:t>
            </a:r>
          </a:p>
          <a:p>
            <a:r>
              <a:rPr lang="en-US">
                <a:solidFill>
                  <a:srgbClr val="FFFFFE"/>
                </a:solidFill>
              </a:rPr>
              <a:t>Therefore they are called the drowning machine. </a:t>
            </a:r>
          </a:p>
        </p:txBody>
      </p:sp>
    </p:spTree>
    <p:extLst>
      <p:ext uri="{BB962C8B-B14F-4D97-AF65-F5344CB8AC3E}">
        <p14:creationId xmlns:p14="http://schemas.microsoft.com/office/powerpoint/2010/main" val="3083124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erson swimming in water&#10;&#10;Description automatically generated">
            <a:extLst>
              <a:ext uri="{FF2B5EF4-FFF2-40B4-BE49-F238E27FC236}">
                <a16:creationId xmlns:a16="http://schemas.microsoft.com/office/drawing/2014/main" id="{75EF3B64-5455-4909-B5A7-8682C9BE7A5A}"/>
              </a:ext>
            </a:extLst>
          </p:cNvPr>
          <p:cNvPicPr>
            <a:picLocks noChangeAspect="1"/>
          </p:cNvPicPr>
          <p:nvPr/>
        </p:nvPicPr>
        <p:blipFill rotWithShape="1">
          <a:blip r:embed="rId2">
            <a:extLst>
              <a:ext uri="{28A0092B-C50C-407E-A947-70E740481C1C}">
                <a14:useLocalDpi xmlns:a14="http://schemas.microsoft.com/office/drawing/2010/main" val="0"/>
              </a:ext>
            </a:extLst>
          </a:blip>
          <a:srcRect t="8860" r="13537" b="230"/>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AE045C-534B-48D2-8233-6F51167724CA}"/>
              </a:ext>
            </a:extLst>
          </p:cNvPr>
          <p:cNvSpPr>
            <a:spLocks noGrp="1"/>
          </p:cNvSpPr>
          <p:nvPr>
            <p:ph type="title"/>
          </p:nvPr>
        </p:nvSpPr>
        <p:spPr>
          <a:xfrm>
            <a:off x="1304017" y="804520"/>
            <a:ext cx="6815731" cy="1049235"/>
          </a:xfrm>
        </p:spPr>
        <p:txBody>
          <a:bodyPr>
            <a:normAutofit/>
          </a:bodyPr>
          <a:lstStyle/>
          <a:p>
            <a:r>
              <a:rPr lang="en-US" b="1" dirty="0"/>
              <a:t>Old Man-made Structures</a:t>
            </a:r>
          </a:p>
        </p:txBody>
      </p:sp>
      <p:sp>
        <p:nvSpPr>
          <p:cNvPr id="3" name="Content Placeholder 2">
            <a:extLst>
              <a:ext uri="{FF2B5EF4-FFF2-40B4-BE49-F238E27FC236}">
                <a16:creationId xmlns:a16="http://schemas.microsoft.com/office/drawing/2014/main" id="{01AB6019-DF03-4A3E-A768-FB5E58A62313}"/>
              </a:ext>
            </a:extLst>
          </p:cNvPr>
          <p:cNvSpPr>
            <a:spLocks noGrp="1"/>
          </p:cNvSpPr>
          <p:nvPr>
            <p:ph idx="1"/>
          </p:nvPr>
        </p:nvSpPr>
        <p:spPr>
          <a:xfrm>
            <a:off x="1304017" y="2015733"/>
            <a:ext cx="6815731" cy="4021267"/>
          </a:xfrm>
        </p:spPr>
        <p:txBody>
          <a:bodyPr>
            <a:normAutofit/>
          </a:bodyPr>
          <a:lstStyle/>
          <a:p>
            <a:r>
              <a:rPr lang="en-US">
                <a:solidFill>
                  <a:srgbClr val="FFFFFE"/>
                </a:solidFill>
              </a:rPr>
              <a:t>Most rivers contain man-made structures such as old dams or bridge abutments that have fallen in disuse. </a:t>
            </a:r>
          </a:p>
          <a:p>
            <a:r>
              <a:rPr lang="en-US">
                <a:solidFill>
                  <a:srgbClr val="FFFFFE"/>
                </a:solidFill>
              </a:rPr>
              <a:t>Sometimes these structures are potentially a fun place to play with a canoe or kayak. </a:t>
            </a:r>
          </a:p>
        </p:txBody>
      </p:sp>
    </p:spTree>
    <p:extLst>
      <p:ext uri="{BB962C8B-B14F-4D97-AF65-F5344CB8AC3E}">
        <p14:creationId xmlns:p14="http://schemas.microsoft.com/office/powerpoint/2010/main" val="317793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26C77F-D244-4FBF-A233-EE55C5949E71}"/>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River Right and River Left</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DD5FFA-6597-47ED-B83A-AD1A18D08C3D}"/>
              </a:ext>
            </a:extLst>
          </p:cNvPr>
          <p:cNvSpPr>
            <a:spLocks noGrp="1"/>
          </p:cNvSpPr>
          <p:nvPr>
            <p:ph idx="1"/>
          </p:nvPr>
        </p:nvSpPr>
        <p:spPr>
          <a:xfrm>
            <a:off x="1451580" y="2965045"/>
            <a:ext cx="9436404" cy="3087524"/>
          </a:xfrm>
        </p:spPr>
        <p:txBody>
          <a:bodyPr>
            <a:normAutofit/>
          </a:bodyPr>
          <a:lstStyle/>
          <a:p>
            <a:r>
              <a:rPr lang="en-US" dirty="0"/>
              <a:t>River right and river left are an orientation used by river users. </a:t>
            </a:r>
          </a:p>
          <a:p>
            <a:r>
              <a:rPr lang="en-US" dirty="0"/>
              <a:t>Looking downstream</a:t>
            </a:r>
          </a:p>
          <a:p>
            <a:r>
              <a:rPr lang="en-US" dirty="0"/>
              <a:t>Looking upstream</a:t>
            </a:r>
          </a:p>
        </p:txBody>
      </p:sp>
    </p:spTree>
    <p:extLst>
      <p:ext uri="{BB962C8B-B14F-4D97-AF65-F5344CB8AC3E}">
        <p14:creationId xmlns:p14="http://schemas.microsoft.com/office/powerpoint/2010/main" val="11664280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water, surfing, riding, wave&#10;&#10;Description automatically generated">
            <a:extLst>
              <a:ext uri="{FF2B5EF4-FFF2-40B4-BE49-F238E27FC236}">
                <a16:creationId xmlns:a16="http://schemas.microsoft.com/office/drawing/2014/main" id="{97F54117-BFD4-409F-BA14-3AE3FD27A3A2}"/>
              </a:ext>
            </a:extLst>
          </p:cNvPr>
          <p:cNvPicPr>
            <a:picLocks noChangeAspect="1"/>
          </p:cNvPicPr>
          <p:nvPr/>
        </p:nvPicPr>
        <p:blipFill rotWithShape="1">
          <a:blip r:embed="rId2">
            <a:extLst>
              <a:ext uri="{28A0092B-C50C-407E-A947-70E740481C1C}">
                <a14:useLocalDpi xmlns:a14="http://schemas.microsoft.com/office/drawing/2010/main" val="0"/>
              </a:ext>
            </a:extLst>
          </a:blip>
          <a:srcRect t="4622" r="9090" b="31456"/>
          <a:stretch/>
        </p:blipFill>
        <p:spPr>
          <a:xfrm>
            <a:off x="2" y="10"/>
            <a:ext cx="12191695" cy="6857990"/>
          </a:xfrm>
          <a:prstGeom prst="rect">
            <a:avLst/>
          </a:prstGeom>
        </p:spPr>
      </p:pic>
      <p:sp>
        <p:nvSpPr>
          <p:cNvPr id="22"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AE045C-534B-48D2-8233-6F51167724CA}"/>
              </a:ext>
            </a:extLst>
          </p:cNvPr>
          <p:cNvSpPr>
            <a:spLocks noGrp="1"/>
          </p:cNvSpPr>
          <p:nvPr>
            <p:ph type="title"/>
          </p:nvPr>
        </p:nvSpPr>
        <p:spPr>
          <a:xfrm>
            <a:off x="1304017" y="804520"/>
            <a:ext cx="6815731" cy="1049235"/>
          </a:xfrm>
        </p:spPr>
        <p:txBody>
          <a:bodyPr>
            <a:normAutofit/>
          </a:bodyPr>
          <a:lstStyle/>
          <a:p>
            <a:r>
              <a:rPr lang="en-US" b="1"/>
              <a:t>Old Man-made Structures</a:t>
            </a:r>
            <a:endParaRPr lang="en-US" b="1" dirty="0"/>
          </a:p>
        </p:txBody>
      </p:sp>
      <p:sp>
        <p:nvSpPr>
          <p:cNvPr id="3" name="Content Placeholder 2">
            <a:extLst>
              <a:ext uri="{FF2B5EF4-FFF2-40B4-BE49-F238E27FC236}">
                <a16:creationId xmlns:a16="http://schemas.microsoft.com/office/drawing/2014/main" id="{01AB6019-DF03-4A3E-A768-FB5E58A62313}"/>
              </a:ext>
            </a:extLst>
          </p:cNvPr>
          <p:cNvSpPr>
            <a:spLocks noGrp="1"/>
          </p:cNvSpPr>
          <p:nvPr>
            <p:ph idx="1"/>
          </p:nvPr>
        </p:nvSpPr>
        <p:spPr>
          <a:xfrm>
            <a:off x="1304017" y="2015733"/>
            <a:ext cx="6815731" cy="4021267"/>
          </a:xfrm>
        </p:spPr>
        <p:txBody>
          <a:bodyPr>
            <a:normAutofit/>
          </a:bodyPr>
          <a:lstStyle/>
          <a:p>
            <a:r>
              <a:rPr lang="en-US">
                <a:solidFill>
                  <a:srgbClr val="FFFFFE"/>
                </a:solidFill>
              </a:rPr>
              <a:t>Always use caution around these structures. </a:t>
            </a:r>
          </a:p>
          <a:p>
            <a:r>
              <a:rPr lang="en-US">
                <a:solidFill>
                  <a:srgbClr val="FFFFFE"/>
                </a:solidFill>
              </a:rPr>
              <a:t>Rip-rap may contain large spikes. </a:t>
            </a:r>
          </a:p>
        </p:txBody>
      </p:sp>
    </p:spTree>
    <p:extLst>
      <p:ext uri="{BB962C8B-B14F-4D97-AF65-F5344CB8AC3E}">
        <p14:creationId xmlns:p14="http://schemas.microsoft.com/office/powerpoint/2010/main" val="15703458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riding skis on a body of water&#10;&#10;Description automatically generated">
            <a:extLst>
              <a:ext uri="{FF2B5EF4-FFF2-40B4-BE49-F238E27FC236}">
                <a16:creationId xmlns:a16="http://schemas.microsoft.com/office/drawing/2014/main" id="{2973BCAE-A9FF-43B2-AC84-3701336341F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2107" r="-1" b="-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1AE045C-534B-48D2-8233-6F51167724CA}"/>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Old Man-made Structures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AB6019-DF03-4A3E-A768-FB5E58A62313}"/>
              </a:ext>
            </a:extLst>
          </p:cNvPr>
          <p:cNvSpPr>
            <a:spLocks noGrp="1"/>
          </p:cNvSpPr>
          <p:nvPr>
            <p:ph idx="1"/>
          </p:nvPr>
        </p:nvSpPr>
        <p:spPr>
          <a:xfrm>
            <a:off x="4976636" y="1193800"/>
            <a:ext cx="6085091" cy="4699000"/>
          </a:xfrm>
        </p:spPr>
        <p:txBody>
          <a:bodyPr anchor="ctr">
            <a:normAutofit/>
          </a:bodyPr>
          <a:lstStyle/>
          <a:p>
            <a:r>
              <a:rPr lang="en-US" dirty="0"/>
              <a:t>Old dams and bridge abutments may contain reinforcing rods or sharp rocks that can create nasty injuries. </a:t>
            </a:r>
          </a:p>
          <a:p>
            <a:r>
              <a:rPr lang="en-US" dirty="0"/>
              <a:t>Check the site at low water for hazards and if there is any doubt, find another place to play.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0005136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44F2-506E-4C8F-B20E-E8D1BFF630E0}"/>
              </a:ext>
            </a:extLst>
          </p:cNvPr>
          <p:cNvSpPr>
            <a:spLocks noGrp="1"/>
          </p:cNvSpPr>
          <p:nvPr>
            <p:ph type="title"/>
          </p:nvPr>
        </p:nvSpPr>
        <p:spPr>
          <a:xfrm>
            <a:off x="1451580" y="804520"/>
            <a:ext cx="4176815" cy="1049235"/>
          </a:xfrm>
        </p:spPr>
        <p:txBody>
          <a:bodyPr>
            <a:normAutofit/>
          </a:bodyPr>
          <a:lstStyle/>
          <a:p>
            <a:r>
              <a:rPr lang="en-US" b="1"/>
              <a:t>Drowning Trap Flows</a:t>
            </a:r>
            <a:endParaRPr lang="en-US" b="1" dirty="0"/>
          </a:p>
        </p:txBody>
      </p:sp>
      <p:sp>
        <p:nvSpPr>
          <p:cNvPr id="3" name="Content Placeholder 2">
            <a:extLst>
              <a:ext uri="{FF2B5EF4-FFF2-40B4-BE49-F238E27FC236}">
                <a16:creationId xmlns:a16="http://schemas.microsoft.com/office/drawing/2014/main" id="{2424B654-1ADB-48FA-9AB0-2E35FAC252C3}"/>
              </a:ext>
            </a:extLst>
          </p:cNvPr>
          <p:cNvSpPr>
            <a:spLocks noGrp="1"/>
          </p:cNvSpPr>
          <p:nvPr>
            <p:ph idx="1"/>
          </p:nvPr>
        </p:nvSpPr>
        <p:spPr>
          <a:xfrm>
            <a:off x="1451581" y="2015732"/>
            <a:ext cx="4172515" cy="3450613"/>
          </a:xfrm>
        </p:spPr>
        <p:txBody>
          <a:bodyPr>
            <a:normAutofit/>
          </a:bodyPr>
          <a:lstStyle/>
          <a:p>
            <a:r>
              <a:rPr lang="en-US"/>
              <a:t>Any water level on the river can be hazardous. </a:t>
            </a:r>
            <a:endParaRPr lang="en-US" dirty="0"/>
          </a:p>
        </p:txBody>
      </p:sp>
      <p:pic>
        <p:nvPicPr>
          <p:cNvPr id="5" name="Picture 4" descr="Diagram&#10;&#10;Description automatically generated">
            <a:extLst>
              <a:ext uri="{FF2B5EF4-FFF2-40B4-BE49-F238E27FC236}">
                <a16:creationId xmlns:a16="http://schemas.microsoft.com/office/drawing/2014/main" id="{0EDA5C96-EC26-4988-AC0B-4CFD8B48B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170389"/>
            <a:ext cx="4960442" cy="3931150"/>
          </a:xfrm>
          <a:prstGeom prst="rect">
            <a:avLst/>
          </a:prstGeom>
        </p:spPr>
      </p:pic>
    </p:spTree>
    <p:extLst>
      <p:ext uri="{BB962C8B-B14F-4D97-AF65-F5344CB8AC3E}">
        <p14:creationId xmlns:p14="http://schemas.microsoft.com/office/powerpoint/2010/main" val="42854237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44F2-506E-4C8F-B20E-E8D1BFF630E0}"/>
              </a:ext>
            </a:extLst>
          </p:cNvPr>
          <p:cNvSpPr>
            <a:spLocks noGrp="1"/>
          </p:cNvSpPr>
          <p:nvPr>
            <p:ph type="title"/>
          </p:nvPr>
        </p:nvSpPr>
        <p:spPr>
          <a:xfrm>
            <a:off x="1451580" y="804520"/>
            <a:ext cx="4176815" cy="1049235"/>
          </a:xfrm>
        </p:spPr>
        <p:txBody>
          <a:bodyPr>
            <a:normAutofit/>
          </a:bodyPr>
          <a:lstStyle/>
          <a:p>
            <a:r>
              <a:rPr lang="en-US" b="1" dirty="0"/>
              <a:t>Drowning Trap Flows</a:t>
            </a:r>
          </a:p>
        </p:txBody>
      </p:sp>
      <p:sp>
        <p:nvSpPr>
          <p:cNvPr id="3" name="Content Placeholder 2">
            <a:extLst>
              <a:ext uri="{FF2B5EF4-FFF2-40B4-BE49-F238E27FC236}">
                <a16:creationId xmlns:a16="http://schemas.microsoft.com/office/drawing/2014/main" id="{2424B654-1ADB-48FA-9AB0-2E35FAC252C3}"/>
              </a:ext>
            </a:extLst>
          </p:cNvPr>
          <p:cNvSpPr>
            <a:spLocks noGrp="1"/>
          </p:cNvSpPr>
          <p:nvPr>
            <p:ph idx="1"/>
          </p:nvPr>
        </p:nvSpPr>
        <p:spPr>
          <a:xfrm>
            <a:off x="1451581" y="2015732"/>
            <a:ext cx="4172515" cy="3450613"/>
          </a:xfrm>
        </p:spPr>
        <p:txBody>
          <a:bodyPr>
            <a:normAutofit/>
          </a:bodyPr>
          <a:lstStyle/>
          <a:p>
            <a:r>
              <a:rPr lang="en-US" dirty="0"/>
              <a:t>Most people associate flood-like conditions with danger like muddy water, water flowing over the banks, water in the trees, floating debris and big waves. </a:t>
            </a:r>
          </a:p>
        </p:txBody>
      </p:sp>
      <p:pic>
        <p:nvPicPr>
          <p:cNvPr id="5" name="Picture 4" descr="Diagram&#10;&#10;Description automatically generated">
            <a:extLst>
              <a:ext uri="{FF2B5EF4-FFF2-40B4-BE49-F238E27FC236}">
                <a16:creationId xmlns:a16="http://schemas.microsoft.com/office/drawing/2014/main" id="{6CF81390-30A7-4654-87D1-F5BC99674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170389"/>
            <a:ext cx="4960442" cy="3931150"/>
          </a:xfrm>
          <a:prstGeom prst="rect">
            <a:avLst/>
          </a:prstGeom>
        </p:spPr>
      </p:pic>
    </p:spTree>
    <p:extLst>
      <p:ext uri="{BB962C8B-B14F-4D97-AF65-F5344CB8AC3E}">
        <p14:creationId xmlns:p14="http://schemas.microsoft.com/office/powerpoint/2010/main" val="37214871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44F2-506E-4C8F-B20E-E8D1BFF630E0}"/>
              </a:ext>
            </a:extLst>
          </p:cNvPr>
          <p:cNvSpPr>
            <a:spLocks noGrp="1"/>
          </p:cNvSpPr>
          <p:nvPr>
            <p:ph type="title"/>
          </p:nvPr>
        </p:nvSpPr>
        <p:spPr>
          <a:xfrm>
            <a:off x="1451580" y="804520"/>
            <a:ext cx="4176815" cy="1049235"/>
          </a:xfrm>
        </p:spPr>
        <p:txBody>
          <a:bodyPr>
            <a:normAutofit/>
          </a:bodyPr>
          <a:lstStyle/>
          <a:p>
            <a:r>
              <a:rPr lang="en-US" b="1" dirty="0"/>
              <a:t>Drowning Trap Flows</a:t>
            </a:r>
          </a:p>
        </p:txBody>
      </p:sp>
      <p:sp>
        <p:nvSpPr>
          <p:cNvPr id="3" name="Content Placeholder 2">
            <a:extLst>
              <a:ext uri="{FF2B5EF4-FFF2-40B4-BE49-F238E27FC236}">
                <a16:creationId xmlns:a16="http://schemas.microsoft.com/office/drawing/2014/main" id="{2424B654-1ADB-48FA-9AB0-2E35FAC252C3}"/>
              </a:ext>
            </a:extLst>
          </p:cNvPr>
          <p:cNvSpPr>
            <a:spLocks noGrp="1"/>
          </p:cNvSpPr>
          <p:nvPr>
            <p:ph idx="1"/>
          </p:nvPr>
        </p:nvSpPr>
        <p:spPr>
          <a:xfrm>
            <a:off x="1451581" y="2015732"/>
            <a:ext cx="4172515" cy="3450613"/>
          </a:xfrm>
        </p:spPr>
        <p:txBody>
          <a:bodyPr>
            <a:normAutofit/>
          </a:bodyPr>
          <a:lstStyle/>
          <a:p>
            <a:r>
              <a:rPr lang="en-US" dirty="0"/>
              <a:t>Floods and high water are dangerous, and most people recognize the danger and stay off the river. </a:t>
            </a:r>
          </a:p>
        </p:txBody>
      </p:sp>
      <p:pic>
        <p:nvPicPr>
          <p:cNvPr id="5" name="Picture 4" descr="Diagram&#10;&#10;Description automatically generated">
            <a:extLst>
              <a:ext uri="{FF2B5EF4-FFF2-40B4-BE49-F238E27FC236}">
                <a16:creationId xmlns:a16="http://schemas.microsoft.com/office/drawing/2014/main" id="{B07862FF-68E0-4E97-AD23-93FCA5DD7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285338"/>
            <a:ext cx="4960442" cy="3701252"/>
          </a:xfrm>
          <a:prstGeom prst="rect">
            <a:avLst/>
          </a:prstGeom>
        </p:spPr>
      </p:pic>
    </p:spTree>
    <p:extLst>
      <p:ext uri="{BB962C8B-B14F-4D97-AF65-F5344CB8AC3E}">
        <p14:creationId xmlns:p14="http://schemas.microsoft.com/office/powerpoint/2010/main" val="340189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526C77F-D244-4FBF-A233-EE55C5949E71}"/>
              </a:ext>
            </a:extLst>
          </p:cNvPr>
          <p:cNvSpPr>
            <a:spLocks noGrp="1"/>
          </p:cNvSpPr>
          <p:nvPr>
            <p:ph type="title"/>
          </p:nvPr>
        </p:nvSpPr>
        <p:spPr>
          <a:xfrm>
            <a:off x="1451579" y="2303047"/>
            <a:ext cx="3272093" cy="2674198"/>
          </a:xfrm>
        </p:spPr>
        <p:txBody>
          <a:bodyPr anchor="t">
            <a:normAutofit/>
          </a:bodyPr>
          <a:lstStyle/>
          <a:p>
            <a:r>
              <a:rPr lang="en-US" sz="3000" b="1"/>
              <a:t>River Right and River Left</a:t>
            </a:r>
            <a:br>
              <a:rPr lang="en-US" sz="3000" b="1"/>
            </a:br>
            <a:r>
              <a:rPr lang="en-US" sz="3000" b="1"/>
              <a:t>Looking downstream</a:t>
            </a:r>
            <a:br>
              <a:rPr lang="en-US" sz="3000"/>
            </a:br>
            <a:endParaRPr lang="en-US" sz="3000" b="1"/>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C07520EA-6B96-4284-9CD1-A3622698D3A7}"/>
              </a:ext>
            </a:extLst>
          </p:cNvPr>
          <p:cNvGraphicFramePr>
            <a:graphicFrameLocks noGrp="1"/>
          </p:cNvGraphicFramePr>
          <p:nvPr>
            <p:ph idx="1"/>
            <p:extLst>
              <p:ext uri="{D42A27DB-BD31-4B8C-83A1-F6EECF244321}">
                <p14:modId xmlns:p14="http://schemas.microsoft.com/office/powerpoint/2010/main" val="732128603"/>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562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526C77F-D244-4FBF-A233-EE55C5949E71}"/>
              </a:ext>
            </a:extLst>
          </p:cNvPr>
          <p:cNvSpPr>
            <a:spLocks noGrp="1"/>
          </p:cNvSpPr>
          <p:nvPr>
            <p:ph type="title"/>
          </p:nvPr>
        </p:nvSpPr>
        <p:spPr>
          <a:xfrm>
            <a:off x="1451579" y="2303047"/>
            <a:ext cx="3272093" cy="2674198"/>
          </a:xfrm>
        </p:spPr>
        <p:txBody>
          <a:bodyPr anchor="t">
            <a:normAutofit/>
          </a:bodyPr>
          <a:lstStyle/>
          <a:p>
            <a:r>
              <a:rPr lang="en-US" b="1" dirty="0"/>
              <a:t>River Right and River Left</a:t>
            </a:r>
            <a:br>
              <a:rPr lang="en-US" b="1" dirty="0"/>
            </a:br>
            <a:r>
              <a:rPr lang="en-US" b="1" dirty="0"/>
              <a:t>Looking upstream</a:t>
            </a:r>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F91558E9-FCD0-4197-814F-EE037082F908}"/>
              </a:ext>
            </a:extLst>
          </p:cNvPr>
          <p:cNvGraphicFramePr>
            <a:graphicFrameLocks noGrp="1"/>
          </p:cNvGraphicFramePr>
          <p:nvPr>
            <p:ph idx="1"/>
            <p:extLst>
              <p:ext uri="{D42A27DB-BD31-4B8C-83A1-F6EECF244321}">
                <p14:modId xmlns:p14="http://schemas.microsoft.com/office/powerpoint/2010/main" val="1575137047"/>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951369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0</TotalTime>
  <Words>2008</Words>
  <Application>Microsoft Office PowerPoint</Application>
  <PresentationFormat>Widescreen</PresentationFormat>
  <Paragraphs>175</Paragraphs>
  <Slides>74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74</vt:i4>
      </vt:variant>
    </vt:vector>
  </HeadingPairs>
  <TitlesOfParts>
    <vt:vector size="77" baseType="lpstr">
      <vt:lpstr>Arial</vt:lpstr>
      <vt:lpstr>Rockwell</vt:lpstr>
      <vt:lpstr>Gallery</vt:lpstr>
      <vt:lpstr>PowerPoint Presentation</vt:lpstr>
      <vt:lpstr>River Dynamics</vt:lpstr>
      <vt:lpstr>River Dynamics</vt:lpstr>
      <vt:lpstr>River Dynamics</vt:lpstr>
      <vt:lpstr>River Currents </vt:lpstr>
      <vt:lpstr>PowerPoint Presentation</vt:lpstr>
      <vt:lpstr>River Right and River Left</vt:lpstr>
      <vt:lpstr>River Right and River Left Looking downstream </vt:lpstr>
      <vt:lpstr>River Right and River Left Looking upstream</vt:lpstr>
      <vt:lpstr>PowerPoint Presentation</vt:lpstr>
      <vt:lpstr>Primary Current</vt:lpstr>
      <vt:lpstr>Primary Current</vt:lpstr>
      <vt:lpstr>Laminar Flow</vt:lpstr>
      <vt:lpstr>PowerPoint Presentation</vt:lpstr>
      <vt:lpstr>Downstream and Upstream "Vs"</vt:lpstr>
      <vt:lpstr>Downstream and Upstream "Vs"</vt:lpstr>
      <vt:lpstr>PowerPoint Presentation</vt:lpstr>
      <vt:lpstr>PowerPoint Presentation</vt:lpstr>
      <vt:lpstr>Bends</vt:lpstr>
      <vt:lpstr>Bends</vt:lpstr>
      <vt:lpstr>PowerPoint Presentation</vt:lpstr>
      <vt:lpstr>Bends</vt:lpstr>
      <vt:lpstr>Bends</vt:lpstr>
      <vt:lpstr>Bends</vt:lpstr>
      <vt:lpstr>PowerPoint Presentation</vt:lpstr>
      <vt:lpstr>Chutes and Waves </vt:lpstr>
      <vt:lpstr>Chutes and Waves </vt:lpstr>
      <vt:lpstr>Chutes and Waves </vt:lpstr>
      <vt:lpstr>Chutes and Waves  An important consideration for the swimmer</vt:lpstr>
      <vt:lpstr>PowerPoint Presentation</vt:lpstr>
      <vt:lpstr>River Features  </vt:lpstr>
      <vt:lpstr>River Features  Rocks </vt:lpstr>
      <vt:lpstr>PowerPoint Presentation</vt:lpstr>
      <vt:lpstr>Eddies</vt:lpstr>
      <vt:lpstr>The first part of the eddy</vt:lpstr>
      <vt:lpstr>The first part of the eddy</vt:lpstr>
      <vt:lpstr>The first part of the eddy</vt:lpstr>
      <vt:lpstr>The first part of the eddy</vt:lpstr>
      <vt:lpstr>The first part of the eddy</vt:lpstr>
      <vt:lpstr>The second part of the eddy</vt:lpstr>
      <vt:lpstr>The third part of an eddy</vt:lpstr>
      <vt:lpstr>The third part of an eddy</vt:lpstr>
      <vt:lpstr>The third part of an eddy</vt:lpstr>
      <vt:lpstr>The third part of an eddy</vt:lpstr>
      <vt:lpstr>PowerPoint Presentation</vt:lpstr>
      <vt:lpstr>Hydraulics and Holes</vt:lpstr>
      <vt:lpstr>Hydraulics and Holes</vt:lpstr>
      <vt:lpstr>Hydraulics and Holes</vt:lpstr>
      <vt:lpstr>Hydraulics and Holes</vt:lpstr>
      <vt:lpstr>PowerPoint Presentation</vt:lpstr>
      <vt:lpstr>Pillows</vt:lpstr>
      <vt:lpstr>Pillows</vt:lpstr>
      <vt:lpstr>Pillows</vt:lpstr>
      <vt:lpstr>PowerPoint Presentation</vt:lpstr>
      <vt:lpstr>River Hazards </vt:lpstr>
      <vt:lpstr>PowerPoint Presentation</vt:lpstr>
      <vt:lpstr>Strainers</vt:lpstr>
      <vt:lpstr>Strainers</vt:lpstr>
      <vt:lpstr>Strainers</vt:lpstr>
      <vt:lpstr>Strainers</vt:lpstr>
      <vt:lpstr>PowerPoint Presentation</vt:lpstr>
      <vt:lpstr>Undercut rocks</vt:lpstr>
      <vt:lpstr>Undercut rocks</vt:lpstr>
      <vt:lpstr>PowerPoint Presentation</vt:lpstr>
      <vt:lpstr>Low-head Dams</vt:lpstr>
      <vt:lpstr>Low-head Dams</vt:lpstr>
      <vt:lpstr>Low-head Dams</vt:lpstr>
      <vt:lpstr>Low-head Dams</vt:lpstr>
      <vt:lpstr>Old Man-made Structures</vt:lpstr>
      <vt:lpstr>Old Man-made Structures</vt:lpstr>
      <vt:lpstr>Old Man-made Structures</vt:lpstr>
      <vt:lpstr>Drowning Trap Flows</vt:lpstr>
      <vt:lpstr>Drowning Trap Flows</vt:lpstr>
      <vt:lpstr>Drowning Trap Flows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Tavarez</dc:creator>
  <cp:lastModifiedBy>Carlos Tavarez</cp:lastModifiedBy>
  <cp:revision>1</cp:revision>
  <dcterms:created xsi:type="dcterms:W3CDTF">2020-09-29T21:01:28Z</dcterms:created>
  <dcterms:modified xsi:type="dcterms:W3CDTF">2020-09-29T21:02:23Z</dcterms:modified>
</cp:coreProperties>
</file>