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sldIdLst>
    <p:sldId id="259" r:id="rId2"/>
    <p:sldId id="260" r:id="rId3"/>
    <p:sldId id="264" r:id="rId4"/>
    <p:sldId id="261" r:id="rId5"/>
    <p:sldId id="262" r:id="rId6"/>
    <p:sldId id="270" r:id="rId7"/>
    <p:sldId id="269" r:id="rId8"/>
    <p:sldId id="271" r:id="rId9"/>
    <p:sldId id="263" r:id="rId10"/>
    <p:sldId id="272" r:id="rId11"/>
    <p:sldId id="265" r:id="rId12"/>
    <p:sldId id="273" r:id="rId13"/>
    <p:sldId id="266" r:id="rId14"/>
    <p:sldId id="274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4" Type="http://schemas.openxmlformats.org/officeDocument/2006/relationships/image" Target="../media/image18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4" Type="http://schemas.openxmlformats.org/officeDocument/2006/relationships/image" Target="../media/image18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4" Type="http://schemas.openxmlformats.org/officeDocument/2006/relationships/image" Target="../media/image18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4" Type="http://schemas.openxmlformats.org/officeDocument/2006/relationships/image" Target="../media/image1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6_2">
  <dgm:title val=""/>
  <dgm:desc val=""/>
  <dgm:catLst>
    <dgm:cat type="accent6" pri="16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884F3E-AB18-4A09-BAF6-C5DE29D6A4DE}" type="doc">
      <dgm:prSet loTypeId="urn:microsoft.com/office/officeart/2005/8/layout/process4" loCatId="process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0300D183-7D44-4CE0-979D-C83A365B97C0}">
      <dgm:prSet/>
      <dgm:spPr/>
      <dgm:t>
        <a:bodyPr/>
        <a:lstStyle/>
        <a:p>
          <a:r>
            <a:rPr lang="en-US"/>
            <a:t>Ground effect is a condition of improved performance that a helicopter experiences when operating near the ground.</a:t>
          </a:r>
        </a:p>
      </dgm:t>
    </dgm:pt>
    <dgm:pt modelId="{9E764B68-4814-4AC7-9141-0F41DCB95718}" type="parTrans" cxnId="{F2BAEECA-9C36-4042-8595-F15115BF1AA3}">
      <dgm:prSet/>
      <dgm:spPr/>
      <dgm:t>
        <a:bodyPr/>
        <a:lstStyle/>
        <a:p>
          <a:endParaRPr lang="en-US"/>
        </a:p>
      </dgm:t>
    </dgm:pt>
    <dgm:pt modelId="{A41AEE7C-8A33-4419-9369-3EF9C31E21C2}" type="sibTrans" cxnId="{F2BAEECA-9C36-4042-8595-F15115BF1AA3}">
      <dgm:prSet/>
      <dgm:spPr/>
      <dgm:t>
        <a:bodyPr/>
        <a:lstStyle/>
        <a:p>
          <a:endParaRPr lang="en-US"/>
        </a:p>
      </dgm:t>
    </dgm:pt>
    <dgm:pt modelId="{E88BE4B5-EA8A-4D0D-869E-FB41F68A1A8A}">
      <dgm:prSet/>
      <dgm:spPr/>
      <dgm:t>
        <a:bodyPr/>
        <a:lstStyle/>
        <a:p>
          <a:r>
            <a:rPr lang="en-US"/>
            <a:t>This is interaction between the helicopter's rotor wash and the ground</a:t>
          </a:r>
        </a:p>
      </dgm:t>
    </dgm:pt>
    <dgm:pt modelId="{AAA212A3-9B88-4556-903B-711A64B03935}" type="parTrans" cxnId="{5134D2FD-7210-4030-A4C6-A9F6ADDC82B4}">
      <dgm:prSet/>
      <dgm:spPr/>
      <dgm:t>
        <a:bodyPr/>
        <a:lstStyle/>
        <a:p>
          <a:endParaRPr lang="en-US"/>
        </a:p>
      </dgm:t>
    </dgm:pt>
    <dgm:pt modelId="{4D189386-F296-406E-8DE0-56A9F9C8ADF9}" type="sibTrans" cxnId="{5134D2FD-7210-4030-A4C6-A9F6ADDC82B4}">
      <dgm:prSet/>
      <dgm:spPr/>
      <dgm:t>
        <a:bodyPr/>
        <a:lstStyle/>
        <a:p>
          <a:endParaRPr lang="en-US"/>
        </a:p>
      </dgm:t>
    </dgm:pt>
    <dgm:pt modelId="{23826184-36FF-4B73-BC15-43302659FC13}" type="pres">
      <dgm:prSet presAssocID="{79884F3E-AB18-4A09-BAF6-C5DE29D6A4DE}" presName="Name0" presStyleCnt="0">
        <dgm:presLayoutVars>
          <dgm:dir/>
          <dgm:animLvl val="lvl"/>
          <dgm:resizeHandles val="exact"/>
        </dgm:presLayoutVars>
      </dgm:prSet>
      <dgm:spPr/>
    </dgm:pt>
    <dgm:pt modelId="{60AF40E8-B360-465E-969E-5AD7C9E29138}" type="pres">
      <dgm:prSet presAssocID="{E88BE4B5-EA8A-4D0D-869E-FB41F68A1A8A}" presName="boxAndChildren" presStyleCnt="0"/>
      <dgm:spPr/>
    </dgm:pt>
    <dgm:pt modelId="{C867F408-E54F-4F69-8FDC-3F8FB2124EF9}" type="pres">
      <dgm:prSet presAssocID="{E88BE4B5-EA8A-4D0D-869E-FB41F68A1A8A}" presName="parentTextBox" presStyleLbl="node1" presStyleIdx="0" presStyleCnt="2"/>
      <dgm:spPr/>
    </dgm:pt>
    <dgm:pt modelId="{6044458D-0C2C-4C05-B00D-5C1DA67074C1}" type="pres">
      <dgm:prSet presAssocID="{A41AEE7C-8A33-4419-9369-3EF9C31E21C2}" presName="sp" presStyleCnt="0"/>
      <dgm:spPr/>
    </dgm:pt>
    <dgm:pt modelId="{B33E8F91-DC44-42F6-AEFD-E105DC16DD07}" type="pres">
      <dgm:prSet presAssocID="{0300D183-7D44-4CE0-979D-C83A365B97C0}" presName="arrowAndChildren" presStyleCnt="0"/>
      <dgm:spPr/>
    </dgm:pt>
    <dgm:pt modelId="{D737822E-5588-4C5E-AD84-4E6CD1EDF9FB}" type="pres">
      <dgm:prSet presAssocID="{0300D183-7D44-4CE0-979D-C83A365B97C0}" presName="parentTextArrow" presStyleLbl="node1" presStyleIdx="1" presStyleCnt="2"/>
      <dgm:spPr/>
    </dgm:pt>
  </dgm:ptLst>
  <dgm:cxnLst>
    <dgm:cxn modelId="{D30C7F17-61A1-4D37-A053-573BE60C85BC}" type="presOf" srcId="{0300D183-7D44-4CE0-979D-C83A365B97C0}" destId="{D737822E-5588-4C5E-AD84-4E6CD1EDF9FB}" srcOrd="0" destOrd="0" presId="urn:microsoft.com/office/officeart/2005/8/layout/process4"/>
    <dgm:cxn modelId="{F2480522-6282-4E27-B8E2-A56B5B31BEA9}" type="presOf" srcId="{79884F3E-AB18-4A09-BAF6-C5DE29D6A4DE}" destId="{23826184-36FF-4B73-BC15-43302659FC13}" srcOrd="0" destOrd="0" presId="urn:microsoft.com/office/officeart/2005/8/layout/process4"/>
    <dgm:cxn modelId="{C550DFA0-49A3-4657-8210-47A9F68A872D}" type="presOf" srcId="{E88BE4B5-EA8A-4D0D-869E-FB41F68A1A8A}" destId="{C867F408-E54F-4F69-8FDC-3F8FB2124EF9}" srcOrd="0" destOrd="0" presId="urn:microsoft.com/office/officeart/2005/8/layout/process4"/>
    <dgm:cxn modelId="{F2BAEECA-9C36-4042-8595-F15115BF1AA3}" srcId="{79884F3E-AB18-4A09-BAF6-C5DE29D6A4DE}" destId="{0300D183-7D44-4CE0-979D-C83A365B97C0}" srcOrd="0" destOrd="0" parTransId="{9E764B68-4814-4AC7-9141-0F41DCB95718}" sibTransId="{A41AEE7C-8A33-4419-9369-3EF9C31E21C2}"/>
    <dgm:cxn modelId="{5134D2FD-7210-4030-A4C6-A9F6ADDC82B4}" srcId="{79884F3E-AB18-4A09-BAF6-C5DE29D6A4DE}" destId="{E88BE4B5-EA8A-4D0D-869E-FB41F68A1A8A}" srcOrd="1" destOrd="0" parTransId="{AAA212A3-9B88-4556-903B-711A64B03935}" sibTransId="{4D189386-F296-406E-8DE0-56A9F9C8ADF9}"/>
    <dgm:cxn modelId="{6F120E85-2FAB-4BD9-96E0-4FB91B9D4BF3}" type="presParOf" srcId="{23826184-36FF-4B73-BC15-43302659FC13}" destId="{60AF40E8-B360-465E-969E-5AD7C9E29138}" srcOrd="0" destOrd="0" presId="urn:microsoft.com/office/officeart/2005/8/layout/process4"/>
    <dgm:cxn modelId="{F5E15AD5-5AB7-4A35-864E-DA6D058BA04F}" type="presParOf" srcId="{60AF40E8-B360-465E-969E-5AD7C9E29138}" destId="{C867F408-E54F-4F69-8FDC-3F8FB2124EF9}" srcOrd="0" destOrd="0" presId="urn:microsoft.com/office/officeart/2005/8/layout/process4"/>
    <dgm:cxn modelId="{F925F29D-D3EC-4CB1-86FE-78BB454559C7}" type="presParOf" srcId="{23826184-36FF-4B73-BC15-43302659FC13}" destId="{6044458D-0C2C-4C05-B00D-5C1DA67074C1}" srcOrd="1" destOrd="0" presId="urn:microsoft.com/office/officeart/2005/8/layout/process4"/>
    <dgm:cxn modelId="{8F0A119D-5B50-4689-ABD7-D34D51ADD6E4}" type="presParOf" srcId="{23826184-36FF-4B73-BC15-43302659FC13}" destId="{B33E8F91-DC44-42F6-AEFD-E105DC16DD07}" srcOrd="2" destOrd="0" presId="urn:microsoft.com/office/officeart/2005/8/layout/process4"/>
    <dgm:cxn modelId="{01F63919-6A35-47C0-AE83-1143AEA41D93}" type="presParOf" srcId="{B33E8F91-DC44-42F6-AEFD-E105DC16DD07}" destId="{D737822E-5588-4C5E-AD84-4E6CD1EDF9FB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F845A1-EB56-4ECE-B985-80190A452D9F}" type="doc">
      <dgm:prSet loTypeId="urn:microsoft.com/office/officeart/2005/8/layout/vProcess5" loCatId="process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7B49A098-193B-4D12-B9B8-2019280A7980}">
      <dgm:prSet/>
      <dgm:spPr/>
      <dgm:t>
        <a:bodyPr/>
        <a:lstStyle/>
        <a:p>
          <a:r>
            <a:rPr lang="en-US"/>
            <a:t>This compressed air provides additional lift to the helicopter.</a:t>
          </a:r>
        </a:p>
      </dgm:t>
    </dgm:pt>
    <dgm:pt modelId="{AD279B74-5E5D-4C75-8A22-3C97ACB2BB0E}" type="parTrans" cxnId="{BB76661F-BCC8-487C-87E3-96D405EE3B43}">
      <dgm:prSet/>
      <dgm:spPr/>
      <dgm:t>
        <a:bodyPr/>
        <a:lstStyle/>
        <a:p>
          <a:endParaRPr lang="en-US"/>
        </a:p>
      </dgm:t>
    </dgm:pt>
    <dgm:pt modelId="{AFD06C5A-0443-471C-BCD9-D24FD000EDD0}" type="sibTrans" cxnId="{BB76661F-BCC8-487C-87E3-96D405EE3B43}">
      <dgm:prSet/>
      <dgm:spPr/>
      <dgm:t>
        <a:bodyPr/>
        <a:lstStyle/>
        <a:p>
          <a:endParaRPr lang="en-US"/>
        </a:p>
      </dgm:t>
    </dgm:pt>
    <dgm:pt modelId="{D9C1C8C2-9B82-4F58-92C6-1DF3C319A41B}">
      <dgm:prSet/>
      <dgm:spPr/>
      <dgm:t>
        <a:bodyPr/>
        <a:lstStyle/>
        <a:p>
          <a:r>
            <a:rPr lang="en-US"/>
            <a:t>In Ground Effect (IGE) occurs to its greatest extent at approximately one-half of the rotor diameter above the ground.</a:t>
          </a:r>
        </a:p>
      </dgm:t>
    </dgm:pt>
    <dgm:pt modelId="{97169479-DE77-4234-95E9-F373A203E3F5}" type="parTrans" cxnId="{19454768-E755-4730-B1D0-55C3571F8AE2}">
      <dgm:prSet/>
      <dgm:spPr/>
      <dgm:t>
        <a:bodyPr/>
        <a:lstStyle/>
        <a:p>
          <a:endParaRPr lang="en-US"/>
        </a:p>
      </dgm:t>
    </dgm:pt>
    <dgm:pt modelId="{E2B100EA-9E02-444D-AFEF-449F99AE00D1}" type="sibTrans" cxnId="{19454768-E755-4730-B1D0-55C3571F8AE2}">
      <dgm:prSet/>
      <dgm:spPr/>
      <dgm:t>
        <a:bodyPr/>
        <a:lstStyle/>
        <a:p>
          <a:endParaRPr lang="en-US"/>
        </a:p>
      </dgm:t>
    </dgm:pt>
    <dgm:pt modelId="{27E995E9-632A-440E-9E34-BD20E2F5A127}" type="pres">
      <dgm:prSet presAssocID="{1FF845A1-EB56-4ECE-B985-80190A452D9F}" presName="outerComposite" presStyleCnt="0">
        <dgm:presLayoutVars>
          <dgm:chMax val="5"/>
          <dgm:dir/>
          <dgm:resizeHandles val="exact"/>
        </dgm:presLayoutVars>
      </dgm:prSet>
      <dgm:spPr/>
    </dgm:pt>
    <dgm:pt modelId="{96DD7513-937F-4E8E-BF93-3D8418F6B34B}" type="pres">
      <dgm:prSet presAssocID="{1FF845A1-EB56-4ECE-B985-80190A452D9F}" presName="dummyMaxCanvas" presStyleCnt="0">
        <dgm:presLayoutVars/>
      </dgm:prSet>
      <dgm:spPr/>
    </dgm:pt>
    <dgm:pt modelId="{FF5C5225-F2F6-4B11-920E-831946C7CC4D}" type="pres">
      <dgm:prSet presAssocID="{1FF845A1-EB56-4ECE-B985-80190A452D9F}" presName="TwoNodes_1" presStyleLbl="node1" presStyleIdx="0" presStyleCnt="2">
        <dgm:presLayoutVars>
          <dgm:bulletEnabled val="1"/>
        </dgm:presLayoutVars>
      </dgm:prSet>
      <dgm:spPr/>
    </dgm:pt>
    <dgm:pt modelId="{305846DB-355D-45FD-AC81-E4B699F199E2}" type="pres">
      <dgm:prSet presAssocID="{1FF845A1-EB56-4ECE-B985-80190A452D9F}" presName="TwoNodes_2" presStyleLbl="node1" presStyleIdx="1" presStyleCnt="2">
        <dgm:presLayoutVars>
          <dgm:bulletEnabled val="1"/>
        </dgm:presLayoutVars>
      </dgm:prSet>
      <dgm:spPr/>
    </dgm:pt>
    <dgm:pt modelId="{3530C52B-4B74-4AF1-B372-FE678C4B429F}" type="pres">
      <dgm:prSet presAssocID="{1FF845A1-EB56-4ECE-B985-80190A452D9F}" presName="TwoConn_1-2" presStyleLbl="fgAccFollowNode1" presStyleIdx="0" presStyleCnt="1">
        <dgm:presLayoutVars>
          <dgm:bulletEnabled val="1"/>
        </dgm:presLayoutVars>
      </dgm:prSet>
      <dgm:spPr/>
    </dgm:pt>
    <dgm:pt modelId="{C8D9B21A-59B4-47F8-A1E4-3E24A87152B3}" type="pres">
      <dgm:prSet presAssocID="{1FF845A1-EB56-4ECE-B985-80190A452D9F}" presName="TwoNodes_1_text" presStyleLbl="node1" presStyleIdx="1" presStyleCnt="2">
        <dgm:presLayoutVars>
          <dgm:bulletEnabled val="1"/>
        </dgm:presLayoutVars>
      </dgm:prSet>
      <dgm:spPr/>
    </dgm:pt>
    <dgm:pt modelId="{75E6B73D-7850-46AD-80C2-96BB564F99D9}" type="pres">
      <dgm:prSet presAssocID="{1FF845A1-EB56-4ECE-B985-80190A452D9F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DB35A406-0846-461B-81EA-BEF03A69D1E0}" type="presOf" srcId="{7B49A098-193B-4D12-B9B8-2019280A7980}" destId="{C8D9B21A-59B4-47F8-A1E4-3E24A87152B3}" srcOrd="1" destOrd="0" presId="urn:microsoft.com/office/officeart/2005/8/layout/vProcess5"/>
    <dgm:cxn modelId="{BB76661F-BCC8-487C-87E3-96D405EE3B43}" srcId="{1FF845A1-EB56-4ECE-B985-80190A452D9F}" destId="{7B49A098-193B-4D12-B9B8-2019280A7980}" srcOrd="0" destOrd="0" parTransId="{AD279B74-5E5D-4C75-8A22-3C97ACB2BB0E}" sibTransId="{AFD06C5A-0443-471C-BCD9-D24FD000EDD0}"/>
    <dgm:cxn modelId="{A013D462-2DEA-4EF7-B9EC-D211C80A3D6B}" type="presOf" srcId="{AFD06C5A-0443-471C-BCD9-D24FD000EDD0}" destId="{3530C52B-4B74-4AF1-B372-FE678C4B429F}" srcOrd="0" destOrd="0" presId="urn:microsoft.com/office/officeart/2005/8/layout/vProcess5"/>
    <dgm:cxn modelId="{19454768-E755-4730-B1D0-55C3571F8AE2}" srcId="{1FF845A1-EB56-4ECE-B985-80190A452D9F}" destId="{D9C1C8C2-9B82-4F58-92C6-1DF3C319A41B}" srcOrd="1" destOrd="0" parTransId="{97169479-DE77-4234-95E9-F373A203E3F5}" sibTransId="{E2B100EA-9E02-444D-AFEF-449F99AE00D1}"/>
    <dgm:cxn modelId="{AD665593-394C-4DDD-8E0A-9E6A047FF869}" type="presOf" srcId="{7B49A098-193B-4D12-B9B8-2019280A7980}" destId="{FF5C5225-F2F6-4B11-920E-831946C7CC4D}" srcOrd="0" destOrd="0" presId="urn:microsoft.com/office/officeart/2005/8/layout/vProcess5"/>
    <dgm:cxn modelId="{1D5224C0-DE46-432F-8705-6E0CF72E1DD2}" type="presOf" srcId="{D9C1C8C2-9B82-4F58-92C6-1DF3C319A41B}" destId="{305846DB-355D-45FD-AC81-E4B699F199E2}" srcOrd="0" destOrd="0" presId="urn:microsoft.com/office/officeart/2005/8/layout/vProcess5"/>
    <dgm:cxn modelId="{5558C1CE-2EDE-48F4-9399-114017E98907}" type="presOf" srcId="{1FF845A1-EB56-4ECE-B985-80190A452D9F}" destId="{27E995E9-632A-440E-9E34-BD20E2F5A127}" srcOrd="0" destOrd="0" presId="urn:microsoft.com/office/officeart/2005/8/layout/vProcess5"/>
    <dgm:cxn modelId="{7F6A74EA-26AF-4E9F-8818-F6F17DC162CC}" type="presOf" srcId="{D9C1C8C2-9B82-4F58-92C6-1DF3C319A41B}" destId="{75E6B73D-7850-46AD-80C2-96BB564F99D9}" srcOrd="1" destOrd="0" presId="urn:microsoft.com/office/officeart/2005/8/layout/vProcess5"/>
    <dgm:cxn modelId="{A614D0C5-BEFB-4D71-B0A0-8FC35DD94C46}" type="presParOf" srcId="{27E995E9-632A-440E-9E34-BD20E2F5A127}" destId="{96DD7513-937F-4E8E-BF93-3D8418F6B34B}" srcOrd="0" destOrd="0" presId="urn:microsoft.com/office/officeart/2005/8/layout/vProcess5"/>
    <dgm:cxn modelId="{FE421422-DF82-4536-BCA2-88E7DE2BF69B}" type="presParOf" srcId="{27E995E9-632A-440E-9E34-BD20E2F5A127}" destId="{FF5C5225-F2F6-4B11-920E-831946C7CC4D}" srcOrd="1" destOrd="0" presId="urn:microsoft.com/office/officeart/2005/8/layout/vProcess5"/>
    <dgm:cxn modelId="{2C44578C-48BA-4757-B443-3BBD12618F94}" type="presParOf" srcId="{27E995E9-632A-440E-9E34-BD20E2F5A127}" destId="{305846DB-355D-45FD-AC81-E4B699F199E2}" srcOrd="2" destOrd="0" presId="urn:microsoft.com/office/officeart/2005/8/layout/vProcess5"/>
    <dgm:cxn modelId="{0BCE53EA-3DC1-4FB3-B770-999771306AB9}" type="presParOf" srcId="{27E995E9-632A-440E-9E34-BD20E2F5A127}" destId="{3530C52B-4B74-4AF1-B372-FE678C4B429F}" srcOrd="3" destOrd="0" presId="urn:microsoft.com/office/officeart/2005/8/layout/vProcess5"/>
    <dgm:cxn modelId="{34E84ABF-0096-4A87-BC1F-9549545C0004}" type="presParOf" srcId="{27E995E9-632A-440E-9E34-BD20E2F5A127}" destId="{C8D9B21A-59B4-47F8-A1E4-3E24A87152B3}" srcOrd="4" destOrd="0" presId="urn:microsoft.com/office/officeart/2005/8/layout/vProcess5"/>
    <dgm:cxn modelId="{13F2FA1E-F992-44BD-90CA-FE40DA9F69E2}" type="presParOf" srcId="{27E995E9-632A-440E-9E34-BD20E2F5A127}" destId="{75E6B73D-7850-46AD-80C2-96BB564F99D9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C85FFCD-277B-4DD2-B882-70D11D5F1B65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B2A12A1-1B01-41D4-A371-C223FB942E39}">
      <dgm:prSet/>
      <dgm:spPr/>
      <dgm:t>
        <a:bodyPr/>
        <a:lstStyle/>
        <a:p>
          <a:r>
            <a:rPr lang="en-US"/>
            <a:t>Conversely, a helicopter experiences "Out of Ground Effect" (OGE) performance when the rotor wash is not affected by proximity to the ground. </a:t>
          </a:r>
        </a:p>
      </dgm:t>
    </dgm:pt>
    <dgm:pt modelId="{9E5DDCFB-B1DD-44E2-9614-2FC2A0D1877B}" type="parTrans" cxnId="{3038568C-E073-4AAA-9327-062BC48F40A4}">
      <dgm:prSet/>
      <dgm:spPr/>
      <dgm:t>
        <a:bodyPr/>
        <a:lstStyle/>
        <a:p>
          <a:endParaRPr lang="en-US"/>
        </a:p>
      </dgm:t>
    </dgm:pt>
    <dgm:pt modelId="{63457110-586D-45B0-B46C-9F66C9CDBB81}" type="sibTrans" cxnId="{3038568C-E073-4AAA-9327-062BC48F40A4}">
      <dgm:prSet/>
      <dgm:spPr/>
      <dgm:t>
        <a:bodyPr/>
        <a:lstStyle/>
        <a:p>
          <a:endParaRPr lang="en-US"/>
        </a:p>
      </dgm:t>
    </dgm:pt>
    <dgm:pt modelId="{9CDAB850-34E9-420C-9861-AB57BC553972}">
      <dgm:prSet/>
      <dgm:spPr/>
      <dgm:t>
        <a:bodyPr/>
        <a:lstStyle/>
        <a:p>
          <a:r>
            <a:rPr lang="en-US"/>
            <a:t>OGE usually occurs when the helicopter is more than one-half of the rotor diameter above the ground.</a:t>
          </a:r>
        </a:p>
      </dgm:t>
    </dgm:pt>
    <dgm:pt modelId="{0CDB477F-AF31-49DA-9418-717B39F5A6CF}" type="parTrans" cxnId="{7B7512F9-4717-4537-B708-E55711166322}">
      <dgm:prSet/>
      <dgm:spPr/>
      <dgm:t>
        <a:bodyPr/>
        <a:lstStyle/>
        <a:p>
          <a:endParaRPr lang="en-US"/>
        </a:p>
      </dgm:t>
    </dgm:pt>
    <dgm:pt modelId="{71B4E3E6-5840-4FC1-80F8-E8DA13284280}" type="sibTrans" cxnId="{7B7512F9-4717-4537-B708-E55711166322}">
      <dgm:prSet/>
      <dgm:spPr/>
      <dgm:t>
        <a:bodyPr/>
        <a:lstStyle/>
        <a:p>
          <a:endParaRPr lang="en-US"/>
        </a:p>
      </dgm:t>
    </dgm:pt>
    <dgm:pt modelId="{A33DD422-C249-4B8C-8A30-DFEE8CE05C22}" type="pres">
      <dgm:prSet presAssocID="{6C85FFCD-277B-4DD2-B882-70D11D5F1B6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BEF24EF-05C8-4CDB-A4F3-CDB47FD9BF86}" type="pres">
      <dgm:prSet presAssocID="{EB2A12A1-1B01-41D4-A371-C223FB942E39}" presName="hierRoot1" presStyleCnt="0"/>
      <dgm:spPr/>
    </dgm:pt>
    <dgm:pt modelId="{B8521F6C-A612-476F-8B30-649BB732F0B1}" type="pres">
      <dgm:prSet presAssocID="{EB2A12A1-1B01-41D4-A371-C223FB942E39}" presName="composite" presStyleCnt="0"/>
      <dgm:spPr/>
    </dgm:pt>
    <dgm:pt modelId="{BEFB7C20-11C8-4F5F-995E-D7465C2A8F2D}" type="pres">
      <dgm:prSet presAssocID="{EB2A12A1-1B01-41D4-A371-C223FB942E39}" presName="background" presStyleLbl="node0" presStyleIdx="0" presStyleCnt="2"/>
      <dgm:spPr/>
    </dgm:pt>
    <dgm:pt modelId="{86717728-B80C-4303-AC04-9AECB7E8395D}" type="pres">
      <dgm:prSet presAssocID="{EB2A12A1-1B01-41D4-A371-C223FB942E39}" presName="text" presStyleLbl="fgAcc0" presStyleIdx="0" presStyleCnt="2">
        <dgm:presLayoutVars>
          <dgm:chPref val="3"/>
        </dgm:presLayoutVars>
      </dgm:prSet>
      <dgm:spPr/>
    </dgm:pt>
    <dgm:pt modelId="{1D9E7F11-8427-491E-BC66-6882842C84D5}" type="pres">
      <dgm:prSet presAssocID="{EB2A12A1-1B01-41D4-A371-C223FB942E39}" presName="hierChild2" presStyleCnt="0"/>
      <dgm:spPr/>
    </dgm:pt>
    <dgm:pt modelId="{6AA47E59-261B-4FBB-9D85-4A5F57D5DDE0}" type="pres">
      <dgm:prSet presAssocID="{9CDAB850-34E9-420C-9861-AB57BC553972}" presName="hierRoot1" presStyleCnt="0"/>
      <dgm:spPr/>
    </dgm:pt>
    <dgm:pt modelId="{AA98116E-B47F-4927-926F-DFC1C3029509}" type="pres">
      <dgm:prSet presAssocID="{9CDAB850-34E9-420C-9861-AB57BC553972}" presName="composite" presStyleCnt="0"/>
      <dgm:spPr/>
    </dgm:pt>
    <dgm:pt modelId="{B0974C5F-4F17-442E-9A3B-AA91BA985DA7}" type="pres">
      <dgm:prSet presAssocID="{9CDAB850-34E9-420C-9861-AB57BC553972}" presName="background" presStyleLbl="node0" presStyleIdx="1" presStyleCnt="2"/>
      <dgm:spPr/>
    </dgm:pt>
    <dgm:pt modelId="{4787E3E6-5FDA-4DDB-9615-4553B8B5E82D}" type="pres">
      <dgm:prSet presAssocID="{9CDAB850-34E9-420C-9861-AB57BC553972}" presName="text" presStyleLbl="fgAcc0" presStyleIdx="1" presStyleCnt="2">
        <dgm:presLayoutVars>
          <dgm:chPref val="3"/>
        </dgm:presLayoutVars>
      </dgm:prSet>
      <dgm:spPr/>
    </dgm:pt>
    <dgm:pt modelId="{3EA986FC-7EB9-4A30-9A3D-6E0C8C45B1ED}" type="pres">
      <dgm:prSet presAssocID="{9CDAB850-34E9-420C-9861-AB57BC553972}" presName="hierChild2" presStyleCnt="0"/>
      <dgm:spPr/>
    </dgm:pt>
  </dgm:ptLst>
  <dgm:cxnLst>
    <dgm:cxn modelId="{482F456C-55B6-478B-9FA5-B514610E5181}" type="presOf" srcId="{9CDAB850-34E9-420C-9861-AB57BC553972}" destId="{4787E3E6-5FDA-4DDB-9615-4553B8B5E82D}" srcOrd="0" destOrd="0" presId="urn:microsoft.com/office/officeart/2005/8/layout/hierarchy1"/>
    <dgm:cxn modelId="{FE69894F-1A27-4DEA-AAB2-9F94EF34119C}" type="presOf" srcId="{6C85FFCD-277B-4DD2-B882-70D11D5F1B65}" destId="{A33DD422-C249-4B8C-8A30-DFEE8CE05C22}" srcOrd="0" destOrd="0" presId="urn:microsoft.com/office/officeart/2005/8/layout/hierarchy1"/>
    <dgm:cxn modelId="{3038568C-E073-4AAA-9327-062BC48F40A4}" srcId="{6C85FFCD-277B-4DD2-B882-70D11D5F1B65}" destId="{EB2A12A1-1B01-41D4-A371-C223FB942E39}" srcOrd="0" destOrd="0" parTransId="{9E5DDCFB-B1DD-44E2-9614-2FC2A0D1877B}" sibTransId="{63457110-586D-45B0-B46C-9F66C9CDBB81}"/>
    <dgm:cxn modelId="{E37EA1D8-8F8A-4E0B-95B5-709BE31BABC2}" type="presOf" srcId="{EB2A12A1-1B01-41D4-A371-C223FB942E39}" destId="{86717728-B80C-4303-AC04-9AECB7E8395D}" srcOrd="0" destOrd="0" presId="urn:microsoft.com/office/officeart/2005/8/layout/hierarchy1"/>
    <dgm:cxn modelId="{7B7512F9-4717-4537-B708-E55711166322}" srcId="{6C85FFCD-277B-4DD2-B882-70D11D5F1B65}" destId="{9CDAB850-34E9-420C-9861-AB57BC553972}" srcOrd="1" destOrd="0" parTransId="{0CDB477F-AF31-49DA-9418-717B39F5A6CF}" sibTransId="{71B4E3E6-5840-4FC1-80F8-E8DA13284280}"/>
    <dgm:cxn modelId="{B37D66FC-C7F1-4470-BB60-363EC89769BB}" type="presParOf" srcId="{A33DD422-C249-4B8C-8A30-DFEE8CE05C22}" destId="{3BEF24EF-05C8-4CDB-A4F3-CDB47FD9BF86}" srcOrd="0" destOrd="0" presId="urn:microsoft.com/office/officeart/2005/8/layout/hierarchy1"/>
    <dgm:cxn modelId="{70051E4E-C9CD-4E3B-B42A-B592BE6A704C}" type="presParOf" srcId="{3BEF24EF-05C8-4CDB-A4F3-CDB47FD9BF86}" destId="{B8521F6C-A612-476F-8B30-649BB732F0B1}" srcOrd="0" destOrd="0" presId="urn:microsoft.com/office/officeart/2005/8/layout/hierarchy1"/>
    <dgm:cxn modelId="{296D35F4-C8DA-471D-BF71-DB5EC6A0A567}" type="presParOf" srcId="{B8521F6C-A612-476F-8B30-649BB732F0B1}" destId="{BEFB7C20-11C8-4F5F-995E-D7465C2A8F2D}" srcOrd="0" destOrd="0" presId="urn:microsoft.com/office/officeart/2005/8/layout/hierarchy1"/>
    <dgm:cxn modelId="{CDED5485-4E6F-4FA3-905C-B56C06632A80}" type="presParOf" srcId="{B8521F6C-A612-476F-8B30-649BB732F0B1}" destId="{86717728-B80C-4303-AC04-9AECB7E8395D}" srcOrd="1" destOrd="0" presId="urn:microsoft.com/office/officeart/2005/8/layout/hierarchy1"/>
    <dgm:cxn modelId="{B7346843-0A52-4023-A3E7-004BC4AABDCA}" type="presParOf" srcId="{3BEF24EF-05C8-4CDB-A4F3-CDB47FD9BF86}" destId="{1D9E7F11-8427-491E-BC66-6882842C84D5}" srcOrd="1" destOrd="0" presId="urn:microsoft.com/office/officeart/2005/8/layout/hierarchy1"/>
    <dgm:cxn modelId="{52B68885-E617-4241-B091-7CC52210FFA7}" type="presParOf" srcId="{A33DD422-C249-4B8C-8A30-DFEE8CE05C22}" destId="{6AA47E59-261B-4FBB-9D85-4A5F57D5DDE0}" srcOrd="1" destOrd="0" presId="urn:microsoft.com/office/officeart/2005/8/layout/hierarchy1"/>
    <dgm:cxn modelId="{08EB69E2-70C4-416C-BA96-C24D4C4190CB}" type="presParOf" srcId="{6AA47E59-261B-4FBB-9D85-4A5F57D5DDE0}" destId="{AA98116E-B47F-4927-926F-DFC1C3029509}" srcOrd="0" destOrd="0" presId="urn:microsoft.com/office/officeart/2005/8/layout/hierarchy1"/>
    <dgm:cxn modelId="{24ADC6D2-19B4-4120-9775-7F97DAA96823}" type="presParOf" srcId="{AA98116E-B47F-4927-926F-DFC1C3029509}" destId="{B0974C5F-4F17-442E-9A3B-AA91BA985DA7}" srcOrd="0" destOrd="0" presId="urn:microsoft.com/office/officeart/2005/8/layout/hierarchy1"/>
    <dgm:cxn modelId="{22530F79-2A42-4ADE-908D-0C7A9A3DE810}" type="presParOf" srcId="{AA98116E-B47F-4927-926F-DFC1C3029509}" destId="{4787E3E6-5FDA-4DDB-9615-4553B8B5E82D}" srcOrd="1" destOrd="0" presId="urn:microsoft.com/office/officeart/2005/8/layout/hierarchy1"/>
    <dgm:cxn modelId="{D895AC1B-D723-4C80-B9C0-5D74B19AFB56}" type="presParOf" srcId="{6AA47E59-261B-4FBB-9D85-4A5F57D5DDE0}" destId="{3EA986FC-7EB9-4A30-9A3D-6E0C8C45B1E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0DED6D1-6EAA-4820-8727-A5E6BA3F999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6_2" csCatId="accent6" phldr="1"/>
      <dgm:spPr/>
      <dgm:t>
        <a:bodyPr/>
        <a:lstStyle/>
        <a:p>
          <a:endParaRPr lang="en-US"/>
        </a:p>
      </dgm:t>
    </dgm:pt>
    <dgm:pt modelId="{5059651C-45EC-454E-AC72-E565C244D04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Horizontal movement of the surface wind increases the efficiency of the hovering rotor. </a:t>
          </a:r>
        </a:p>
      </dgm:t>
    </dgm:pt>
    <dgm:pt modelId="{E128EA7F-5DC7-40F2-A171-3B5C8334480B}" type="parTrans" cxnId="{4688D015-ABF1-48D6-8C70-41B492A2221B}">
      <dgm:prSet/>
      <dgm:spPr/>
      <dgm:t>
        <a:bodyPr/>
        <a:lstStyle/>
        <a:p>
          <a:endParaRPr lang="en-US"/>
        </a:p>
      </dgm:t>
    </dgm:pt>
    <dgm:pt modelId="{60873129-C9EF-42AA-AA40-4ABD59508F72}" type="sibTrans" cxnId="{4688D015-ABF1-48D6-8C70-41B492A2221B}">
      <dgm:prSet/>
      <dgm:spPr/>
      <dgm:t>
        <a:bodyPr/>
        <a:lstStyle/>
        <a:p>
          <a:endParaRPr lang="en-US"/>
        </a:p>
      </dgm:t>
    </dgm:pt>
    <dgm:pt modelId="{0A79B5EA-EA21-4DD4-8036-BF182599A6F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As increasing velocities of airflow enter the rotor system, turbulence and vortices are left behind and airflow becomes horizontal.</a:t>
          </a:r>
        </a:p>
      </dgm:t>
    </dgm:pt>
    <dgm:pt modelId="{F6CEE4F0-07EB-4525-8B0B-085094ECEC64}" type="parTrans" cxnId="{17A1915E-5F70-44F0-A638-A59E768DAAFA}">
      <dgm:prSet/>
      <dgm:spPr/>
      <dgm:t>
        <a:bodyPr/>
        <a:lstStyle/>
        <a:p>
          <a:endParaRPr lang="en-US"/>
        </a:p>
      </dgm:t>
    </dgm:pt>
    <dgm:pt modelId="{D0CC56CF-6D4D-408D-BF35-745FA47C7FA6}" type="sibTrans" cxnId="{17A1915E-5F70-44F0-A638-A59E768DAAFA}">
      <dgm:prSet/>
      <dgm:spPr/>
      <dgm:t>
        <a:bodyPr/>
        <a:lstStyle/>
        <a:p>
          <a:endParaRPr lang="en-US"/>
        </a:p>
      </dgm:t>
    </dgm:pt>
    <dgm:pt modelId="{F49C772E-3801-41E8-8A5C-307B7D461E8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This improved rotor efficiency resulting from directional flight is called "translational lift." </a:t>
          </a:r>
        </a:p>
      </dgm:t>
    </dgm:pt>
    <dgm:pt modelId="{E4E47C75-7649-4236-806F-DEB55B3E3FB3}" type="parTrans" cxnId="{57742423-BAD8-45DA-9037-4B61CDA57D45}">
      <dgm:prSet/>
      <dgm:spPr/>
      <dgm:t>
        <a:bodyPr/>
        <a:lstStyle/>
        <a:p>
          <a:endParaRPr lang="en-US"/>
        </a:p>
      </dgm:t>
    </dgm:pt>
    <dgm:pt modelId="{78CFA18C-16CB-4559-9FEF-005A6F344358}" type="sibTrans" cxnId="{57742423-BAD8-45DA-9037-4B61CDA57D45}">
      <dgm:prSet/>
      <dgm:spPr/>
      <dgm:t>
        <a:bodyPr/>
        <a:lstStyle/>
        <a:p>
          <a:endParaRPr lang="en-US"/>
        </a:p>
      </dgm:t>
    </dgm:pt>
    <dgm:pt modelId="{36F8DA33-948D-441D-9DC5-8D9575959026}" type="pres">
      <dgm:prSet presAssocID="{00DED6D1-6EAA-4820-8727-A5E6BA3F9996}" presName="root" presStyleCnt="0">
        <dgm:presLayoutVars>
          <dgm:dir/>
          <dgm:resizeHandles val="exact"/>
        </dgm:presLayoutVars>
      </dgm:prSet>
      <dgm:spPr/>
    </dgm:pt>
    <dgm:pt modelId="{6F07B2F2-FC00-4FFC-AD7C-6E630250E24E}" type="pres">
      <dgm:prSet presAssocID="{5059651C-45EC-454E-AC72-E565C244D047}" presName="compNode" presStyleCnt="0"/>
      <dgm:spPr/>
    </dgm:pt>
    <dgm:pt modelId="{0353F447-DE88-4AF7-8D8C-BA616A873B2F}" type="pres">
      <dgm:prSet presAssocID="{5059651C-45EC-454E-AC72-E565C244D047}" presName="bgRect" presStyleLbl="bgShp" presStyleIdx="0" presStyleCnt="3"/>
      <dgm:spPr/>
    </dgm:pt>
    <dgm:pt modelId="{01FBE9B0-7F12-4D8D-8762-156A7CE64D8E}" type="pres">
      <dgm:prSet presAssocID="{5059651C-45EC-454E-AC72-E565C244D04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idge scene"/>
        </a:ext>
      </dgm:extLst>
    </dgm:pt>
    <dgm:pt modelId="{9437EA42-F81C-4C83-A77F-B211A2DF85AA}" type="pres">
      <dgm:prSet presAssocID="{5059651C-45EC-454E-AC72-E565C244D047}" presName="spaceRect" presStyleCnt="0"/>
      <dgm:spPr/>
    </dgm:pt>
    <dgm:pt modelId="{9CDE9678-C479-4520-8363-72C262CC8B8B}" type="pres">
      <dgm:prSet presAssocID="{5059651C-45EC-454E-AC72-E565C244D047}" presName="parTx" presStyleLbl="revTx" presStyleIdx="0" presStyleCnt="3">
        <dgm:presLayoutVars>
          <dgm:chMax val="0"/>
          <dgm:chPref val="0"/>
        </dgm:presLayoutVars>
      </dgm:prSet>
      <dgm:spPr/>
    </dgm:pt>
    <dgm:pt modelId="{F24B0501-D45A-4E7E-8AB2-3CE1E6C22DF0}" type="pres">
      <dgm:prSet presAssocID="{60873129-C9EF-42AA-AA40-4ABD59508F72}" presName="sibTrans" presStyleCnt="0"/>
      <dgm:spPr/>
    </dgm:pt>
    <dgm:pt modelId="{162E342E-1781-4CF0-BD78-78660057E53E}" type="pres">
      <dgm:prSet presAssocID="{0A79B5EA-EA21-4DD4-8036-BF182599A6F0}" presName="compNode" presStyleCnt="0"/>
      <dgm:spPr/>
    </dgm:pt>
    <dgm:pt modelId="{960CE3E1-20DE-47A9-A0D5-F2573B108AF0}" type="pres">
      <dgm:prSet presAssocID="{0A79B5EA-EA21-4DD4-8036-BF182599A6F0}" presName="bgRect" presStyleLbl="bgShp" presStyleIdx="1" presStyleCnt="3"/>
      <dgm:spPr/>
    </dgm:pt>
    <dgm:pt modelId="{08B53650-55E4-4462-B45B-D5CA863E35AC}" type="pres">
      <dgm:prSet presAssocID="{0A79B5EA-EA21-4DD4-8036-BF182599A6F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icopter"/>
        </a:ext>
      </dgm:extLst>
    </dgm:pt>
    <dgm:pt modelId="{43713FBC-BC42-409D-934E-9B872C149408}" type="pres">
      <dgm:prSet presAssocID="{0A79B5EA-EA21-4DD4-8036-BF182599A6F0}" presName="spaceRect" presStyleCnt="0"/>
      <dgm:spPr/>
    </dgm:pt>
    <dgm:pt modelId="{9458CB37-184A-4723-807E-65BF4F673DD9}" type="pres">
      <dgm:prSet presAssocID="{0A79B5EA-EA21-4DD4-8036-BF182599A6F0}" presName="parTx" presStyleLbl="revTx" presStyleIdx="1" presStyleCnt="3">
        <dgm:presLayoutVars>
          <dgm:chMax val="0"/>
          <dgm:chPref val="0"/>
        </dgm:presLayoutVars>
      </dgm:prSet>
      <dgm:spPr/>
    </dgm:pt>
    <dgm:pt modelId="{D9056F28-31BD-4E4F-913A-A92176B7EA08}" type="pres">
      <dgm:prSet presAssocID="{D0CC56CF-6D4D-408D-BF35-745FA47C7FA6}" presName="sibTrans" presStyleCnt="0"/>
      <dgm:spPr/>
    </dgm:pt>
    <dgm:pt modelId="{E898DFD7-C039-44BF-8D50-67B89C1EA768}" type="pres">
      <dgm:prSet presAssocID="{F49C772E-3801-41E8-8A5C-307B7D461E81}" presName="compNode" presStyleCnt="0"/>
      <dgm:spPr/>
    </dgm:pt>
    <dgm:pt modelId="{93A72A1A-EF09-4B64-AFCF-6A3C4561CD6D}" type="pres">
      <dgm:prSet presAssocID="{F49C772E-3801-41E8-8A5C-307B7D461E81}" presName="bgRect" presStyleLbl="bgShp" presStyleIdx="2" presStyleCnt="3"/>
      <dgm:spPr/>
    </dgm:pt>
    <dgm:pt modelId="{36859E75-9FDB-4CF0-9037-CD59463A1DBC}" type="pres">
      <dgm:prSet presAssocID="{F49C772E-3801-41E8-8A5C-307B7D461E8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vron Arrows"/>
        </a:ext>
      </dgm:extLst>
    </dgm:pt>
    <dgm:pt modelId="{73FB7CA5-35E0-4BEB-A320-95A6669442A6}" type="pres">
      <dgm:prSet presAssocID="{F49C772E-3801-41E8-8A5C-307B7D461E81}" presName="spaceRect" presStyleCnt="0"/>
      <dgm:spPr/>
    </dgm:pt>
    <dgm:pt modelId="{908479EF-258D-4F41-9AFA-7A57F6792EA9}" type="pres">
      <dgm:prSet presAssocID="{F49C772E-3801-41E8-8A5C-307B7D461E81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4688D015-ABF1-48D6-8C70-41B492A2221B}" srcId="{00DED6D1-6EAA-4820-8727-A5E6BA3F9996}" destId="{5059651C-45EC-454E-AC72-E565C244D047}" srcOrd="0" destOrd="0" parTransId="{E128EA7F-5DC7-40F2-A171-3B5C8334480B}" sibTransId="{60873129-C9EF-42AA-AA40-4ABD59508F72}"/>
    <dgm:cxn modelId="{C127841E-77D3-49B3-8BBE-27F5ED83269C}" type="presOf" srcId="{00DED6D1-6EAA-4820-8727-A5E6BA3F9996}" destId="{36F8DA33-948D-441D-9DC5-8D9575959026}" srcOrd="0" destOrd="0" presId="urn:microsoft.com/office/officeart/2018/2/layout/IconVerticalSolidList"/>
    <dgm:cxn modelId="{57742423-BAD8-45DA-9037-4B61CDA57D45}" srcId="{00DED6D1-6EAA-4820-8727-A5E6BA3F9996}" destId="{F49C772E-3801-41E8-8A5C-307B7D461E81}" srcOrd="2" destOrd="0" parTransId="{E4E47C75-7649-4236-806F-DEB55B3E3FB3}" sibTransId="{78CFA18C-16CB-4559-9FEF-005A6F344358}"/>
    <dgm:cxn modelId="{B262542F-419B-495D-9D90-9585203CB533}" type="presOf" srcId="{5059651C-45EC-454E-AC72-E565C244D047}" destId="{9CDE9678-C479-4520-8363-72C262CC8B8B}" srcOrd="0" destOrd="0" presId="urn:microsoft.com/office/officeart/2018/2/layout/IconVerticalSolidList"/>
    <dgm:cxn modelId="{17A1915E-5F70-44F0-A638-A59E768DAAFA}" srcId="{00DED6D1-6EAA-4820-8727-A5E6BA3F9996}" destId="{0A79B5EA-EA21-4DD4-8036-BF182599A6F0}" srcOrd="1" destOrd="0" parTransId="{F6CEE4F0-07EB-4525-8B0B-085094ECEC64}" sibTransId="{D0CC56CF-6D4D-408D-BF35-745FA47C7FA6}"/>
    <dgm:cxn modelId="{3B9CEA97-A425-4FBD-B497-8009A6424375}" type="presOf" srcId="{F49C772E-3801-41E8-8A5C-307B7D461E81}" destId="{908479EF-258D-4F41-9AFA-7A57F6792EA9}" srcOrd="0" destOrd="0" presId="urn:microsoft.com/office/officeart/2018/2/layout/IconVerticalSolidList"/>
    <dgm:cxn modelId="{B64C9ABB-7C8F-49EE-B923-68CF8840B1C2}" type="presOf" srcId="{0A79B5EA-EA21-4DD4-8036-BF182599A6F0}" destId="{9458CB37-184A-4723-807E-65BF4F673DD9}" srcOrd="0" destOrd="0" presId="urn:microsoft.com/office/officeart/2018/2/layout/IconVerticalSolidList"/>
    <dgm:cxn modelId="{163B72C7-1AFD-45C2-9C85-97B4928ECDF1}" type="presParOf" srcId="{36F8DA33-948D-441D-9DC5-8D9575959026}" destId="{6F07B2F2-FC00-4FFC-AD7C-6E630250E24E}" srcOrd="0" destOrd="0" presId="urn:microsoft.com/office/officeart/2018/2/layout/IconVerticalSolidList"/>
    <dgm:cxn modelId="{F23B9B40-5BF8-4DF6-9869-A7F397C0133E}" type="presParOf" srcId="{6F07B2F2-FC00-4FFC-AD7C-6E630250E24E}" destId="{0353F447-DE88-4AF7-8D8C-BA616A873B2F}" srcOrd="0" destOrd="0" presId="urn:microsoft.com/office/officeart/2018/2/layout/IconVerticalSolidList"/>
    <dgm:cxn modelId="{3B9BA976-7992-410B-AB7C-E448DF96504F}" type="presParOf" srcId="{6F07B2F2-FC00-4FFC-AD7C-6E630250E24E}" destId="{01FBE9B0-7F12-4D8D-8762-156A7CE64D8E}" srcOrd="1" destOrd="0" presId="urn:microsoft.com/office/officeart/2018/2/layout/IconVerticalSolidList"/>
    <dgm:cxn modelId="{5CB782DC-ED1B-42EB-89D6-6666254A8315}" type="presParOf" srcId="{6F07B2F2-FC00-4FFC-AD7C-6E630250E24E}" destId="{9437EA42-F81C-4C83-A77F-B211A2DF85AA}" srcOrd="2" destOrd="0" presId="urn:microsoft.com/office/officeart/2018/2/layout/IconVerticalSolidList"/>
    <dgm:cxn modelId="{C1AF9D30-7B90-46AB-A508-AAFC27FD8C7A}" type="presParOf" srcId="{6F07B2F2-FC00-4FFC-AD7C-6E630250E24E}" destId="{9CDE9678-C479-4520-8363-72C262CC8B8B}" srcOrd="3" destOrd="0" presId="urn:microsoft.com/office/officeart/2018/2/layout/IconVerticalSolidList"/>
    <dgm:cxn modelId="{50A8EC73-ABA5-46B6-ACC8-EF6D511F2231}" type="presParOf" srcId="{36F8DA33-948D-441D-9DC5-8D9575959026}" destId="{F24B0501-D45A-4E7E-8AB2-3CE1E6C22DF0}" srcOrd="1" destOrd="0" presId="urn:microsoft.com/office/officeart/2018/2/layout/IconVerticalSolidList"/>
    <dgm:cxn modelId="{64D7F0A2-CBBA-45EB-9650-728E39E4D653}" type="presParOf" srcId="{36F8DA33-948D-441D-9DC5-8D9575959026}" destId="{162E342E-1781-4CF0-BD78-78660057E53E}" srcOrd="2" destOrd="0" presId="urn:microsoft.com/office/officeart/2018/2/layout/IconVerticalSolidList"/>
    <dgm:cxn modelId="{1B2A85A3-A20D-4ECA-B98E-C121D1FA40C9}" type="presParOf" srcId="{162E342E-1781-4CF0-BD78-78660057E53E}" destId="{960CE3E1-20DE-47A9-A0D5-F2573B108AF0}" srcOrd="0" destOrd="0" presId="urn:microsoft.com/office/officeart/2018/2/layout/IconVerticalSolidList"/>
    <dgm:cxn modelId="{32F8FC59-12B4-401B-BBE5-801D8DA5AC43}" type="presParOf" srcId="{162E342E-1781-4CF0-BD78-78660057E53E}" destId="{08B53650-55E4-4462-B45B-D5CA863E35AC}" srcOrd="1" destOrd="0" presId="urn:microsoft.com/office/officeart/2018/2/layout/IconVerticalSolidList"/>
    <dgm:cxn modelId="{5FC7B497-B528-48D4-8850-0846FBC6789A}" type="presParOf" srcId="{162E342E-1781-4CF0-BD78-78660057E53E}" destId="{43713FBC-BC42-409D-934E-9B872C149408}" srcOrd="2" destOrd="0" presId="urn:microsoft.com/office/officeart/2018/2/layout/IconVerticalSolidList"/>
    <dgm:cxn modelId="{BB60044B-BABB-4F4F-BF39-2ECF8C66740D}" type="presParOf" srcId="{162E342E-1781-4CF0-BD78-78660057E53E}" destId="{9458CB37-184A-4723-807E-65BF4F673DD9}" srcOrd="3" destOrd="0" presId="urn:microsoft.com/office/officeart/2018/2/layout/IconVerticalSolidList"/>
    <dgm:cxn modelId="{0AD81F52-D413-47C7-9DC2-A6EB8CAE042B}" type="presParOf" srcId="{36F8DA33-948D-441D-9DC5-8D9575959026}" destId="{D9056F28-31BD-4E4F-913A-A92176B7EA08}" srcOrd="3" destOrd="0" presId="urn:microsoft.com/office/officeart/2018/2/layout/IconVerticalSolidList"/>
    <dgm:cxn modelId="{B11CCD68-1DFB-41FD-AA79-2858440791A6}" type="presParOf" srcId="{36F8DA33-948D-441D-9DC5-8D9575959026}" destId="{E898DFD7-C039-44BF-8D50-67B89C1EA768}" srcOrd="4" destOrd="0" presId="urn:microsoft.com/office/officeart/2018/2/layout/IconVerticalSolidList"/>
    <dgm:cxn modelId="{555D7912-67C5-49F5-804F-C726DB421ABE}" type="presParOf" srcId="{E898DFD7-C039-44BF-8D50-67B89C1EA768}" destId="{93A72A1A-EF09-4B64-AFCF-6A3C4561CD6D}" srcOrd="0" destOrd="0" presId="urn:microsoft.com/office/officeart/2018/2/layout/IconVerticalSolidList"/>
    <dgm:cxn modelId="{FE7D86ED-41A8-4F06-87A4-7CE63553D8E3}" type="presParOf" srcId="{E898DFD7-C039-44BF-8D50-67B89C1EA768}" destId="{36859E75-9FDB-4CF0-9037-CD59463A1DBC}" srcOrd="1" destOrd="0" presId="urn:microsoft.com/office/officeart/2018/2/layout/IconVerticalSolidList"/>
    <dgm:cxn modelId="{90D555DE-41AF-4693-A614-0FEE59C4A9D3}" type="presParOf" srcId="{E898DFD7-C039-44BF-8D50-67B89C1EA768}" destId="{73FB7CA5-35E0-4BEB-A320-95A6669442A6}" srcOrd="2" destOrd="0" presId="urn:microsoft.com/office/officeart/2018/2/layout/IconVerticalSolidList"/>
    <dgm:cxn modelId="{193B193B-9443-481A-AB3C-4EE04CEA462F}" type="presParOf" srcId="{E898DFD7-C039-44BF-8D50-67B89C1EA768}" destId="{908479EF-258D-4F41-9AFA-7A57F6792EA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A02F20D-E26B-4697-9CDE-86C994144F3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927584DA-A72C-43E8-A692-6FEB31316FD8}">
      <dgm:prSet/>
      <dgm:spPr/>
      <dgm:t>
        <a:bodyPr/>
        <a:lstStyle/>
        <a:p>
          <a:r>
            <a:rPr lang="en-US"/>
            <a:t>"Maximum performance takeoff' is the takeoff procedure used when departing a confined area, that is, where flight of the helicopter is limited by terrain or other obstructions.</a:t>
          </a:r>
        </a:p>
      </dgm:t>
    </dgm:pt>
    <dgm:pt modelId="{671F7692-0EB7-4ACA-811D-9113A6DA4596}" type="parTrans" cxnId="{D7DB2D32-A9F6-4623-8CDC-6F1064D313D9}">
      <dgm:prSet/>
      <dgm:spPr/>
      <dgm:t>
        <a:bodyPr/>
        <a:lstStyle/>
        <a:p>
          <a:endParaRPr lang="en-US"/>
        </a:p>
      </dgm:t>
    </dgm:pt>
    <dgm:pt modelId="{33E860A2-42D9-4952-808A-A44E204631A1}" type="sibTrans" cxnId="{D7DB2D32-A9F6-4623-8CDC-6F1064D313D9}">
      <dgm:prSet/>
      <dgm:spPr/>
      <dgm:t>
        <a:bodyPr/>
        <a:lstStyle/>
        <a:p>
          <a:endParaRPr lang="en-US"/>
        </a:p>
      </dgm:t>
    </dgm:pt>
    <dgm:pt modelId="{CE0E2179-0729-4D25-B1D4-9C1C75B6A706}">
      <dgm:prSet/>
      <dgm:spPr/>
      <dgm:t>
        <a:bodyPr/>
        <a:lstStyle/>
        <a:p>
          <a:r>
            <a:rPr lang="en-US"/>
            <a:t>rotor system is less efficient and the takeoff requires a greater demand on the helicopter's power plant, with less engine power in reserve as a safety margin.</a:t>
          </a:r>
        </a:p>
      </dgm:t>
    </dgm:pt>
    <dgm:pt modelId="{81A2D03A-2726-453C-A1E1-2C3A7EC8E25C}" type="parTrans" cxnId="{C8A73B02-3102-4AC8-BE57-E2C74EB76E48}">
      <dgm:prSet/>
      <dgm:spPr/>
      <dgm:t>
        <a:bodyPr/>
        <a:lstStyle/>
        <a:p>
          <a:endParaRPr lang="en-US"/>
        </a:p>
      </dgm:t>
    </dgm:pt>
    <dgm:pt modelId="{7C89A490-AC99-465B-9DDB-FB13E333AD84}" type="sibTrans" cxnId="{C8A73B02-3102-4AC8-BE57-E2C74EB76E48}">
      <dgm:prSet/>
      <dgm:spPr/>
      <dgm:t>
        <a:bodyPr/>
        <a:lstStyle/>
        <a:p>
          <a:endParaRPr lang="en-US"/>
        </a:p>
      </dgm:t>
    </dgm:pt>
    <dgm:pt modelId="{6C177D5A-46AA-4D41-A189-08AFE7FB0E75}" type="pres">
      <dgm:prSet presAssocID="{1A02F20D-E26B-4697-9CDE-86C994144F36}" presName="root" presStyleCnt="0">
        <dgm:presLayoutVars>
          <dgm:dir/>
          <dgm:resizeHandles val="exact"/>
        </dgm:presLayoutVars>
      </dgm:prSet>
      <dgm:spPr/>
    </dgm:pt>
    <dgm:pt modelId="{0E226637-A1FA-4D17-A1C8-17C72E2F05FC}" type="pres">
      <dgm:prSet presAssocID="{927584DA-A72C-43E8-A692-6FEB31316FD8}" presName="compNode" presStyleCnt="0"/>
      <dgm:spPr/>
    </dgm:pt>
    <dgm:pt modelId="{3C31BC89-AFAF-4E25-80EE-A7FDE69EDB77}" type="pres">
      <dgm:prSet presAssocID="{927584DA-A72C-43E8-A692-6FEB31316FD8}" presName="bgRect" presStyleLbl="bgShp" presStyleIdx="0" presStyleCnt="2"/>
      <dgm:spPr/>
    </dgm:pt>
    <dgm:pt modelId="{1F73685F-4876-4419-A6C9-E1ACA7953DDF}" type="pres">
      <dgm:prSet presAssocID="{927584DA-A72C-43E8-A692-6FEB31316FD8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icopter"/>
        </a:ext>
      </dgm:extLst>
    </dgm:pt>
    <dgm:pt modelId="{6BAB993D-B8B1-4318-BACA-C49A601197D4}" type="pres">
      <dgm:prSet presAssocID="{927584DA-A72C-43E8-A692-6FEB31316FD8}" presName="spaceRect" presStyleCnt="0"/>
      <dgm:spPr/>
    </dgm:pt>
    <dgm:pt modelId="{D559D370-8840-4C9C-8C66-CFBB5C3E1871}" type="pres">
      <dgm:prSet presAssocID="{927584DA-A72C-43E8-A692-6FEB31316FD8}" presName="parTx" presStyleLbl="revTx" presStyleIdx="0" presStyleCnt="2">
        <dgm:presLayoutVars>
          <dgm:chMax val="0"/>
          <dgm:chPref val="0"/>
        </dgm:presLayoutVars>
      </dgm:prSet>
      <dgm:spPr/>
    </dgm:pt>
    <dgm:pt modelId="{AB4263FB-A966-4C81-BA7B-1AF14D55D049}" type="pres">
      <dgm:prSet presAssocID="{33E860A2-42D9-4952-808A-A44E204631A1}" presName="sibTrans" presStyleCnt="0"/>
      <dgm:spPr/>
    </dgm:pt>
    <dgm:pt modelId="{2144721E-3F94-4C85-9AF7-46184C529135}" type="pres">
      <dgm:prSet presAssocID="{CE0E2179-0729-4D25-B1D4-9C1C75B6A706}" presName="compNode" presStyleCnt="0"/>
      <dgm:spPr/>
    </dgm:pt>
    <dgm:pt modelId="{CA4B7930-6599-4A72-B24B-F7629F4BF8B6}" type="pres">
      <dgm:prSet presAssocID="{CE0E2179-0729-4D25-B1D4-9C1C75B6A706}" presName="bgRect" presStyleLbl="bgShp" presStyleIdx="1" presStyleCnt="2"/>
      <dgm:spPr/>
    </dgm:pt>
    <dgm:pt modelId="{921F2658-EA86-4BA3-BE13-E9867958131B}" type="pres">
      <dgm:prSet presAssocID="{CE0E2179-0729-4D25-B1D4-9C1C75B6A706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irplane"/>
        </a:ext>
      </dgm:extLst>
    </dgm:pt>
    <dgm:pt modelId="{B7419E54-F5EF-4270-BF91-780457AA50B4}" type="pres">
      <dgm:prSet presAssocID="{CE0E2179-0729-4D25-B1D4-9C1C75B6A706}" presName="spaceRect" presStyleCnt="0"/>
      <dgm:spPr/>
    </dgm:pt>
    <dgm:pt modelId="{869C72B4-72B4-4AFD-8AE5-14BD5A0214D2}" type="pres">
      <dgm:prSet presAssocID="{CE0E2179-0729-4D25-B1D4-9C1C75B6A706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04FDA700-BAE0-419D-8538-2F4518A21F2A}" type="presOf" srcId="{927584DA-A72C-43E8-A692-6FEB31316FD8}" destId="{D559D370-8840-4C9C-8C66-CFBB5C3E1871}" srcOrd="0" destOrd="0" presId="urn:microsoft.com/office/officeart/2018/2/layout/IconVerticalSolidList"/>
    <dgm:cxn modelId="{C8A73B02-3102-4AC8-BE57-E2C74EB76E48}" srcId="{1A02F20D-E26B-4697-9CDE-86C994144F36}" destId="{CE0E2179-0729-4D25-B1D4-9C1C75B6A706}" srcOrd="1" destOrd="0" parTransId="{81A2D03A-2726-453C-A1E1-2C3A7EC8E25C}" sibTransId="{7C89A490-AC99-465B-9DDB-FB13E333AD84}"/>
    <dgm:cxn modelId="{D7DB2D32-A9F6-4623-8CDC-6F1064D313D9}" srcId="{1A02F20D-E26B-4697-9CDE-86C994144F36}" destId="{927584DA-A72C-43E8-A692-6FEB31316FD8}" srcOrd="0" destOrd="0" parTransId="{671F7692-0EB7-4ACA-811D-9113A6DA4596}" sibTransId="{33E860A2-42D9-4952-808A-A44E204631A1}"/>
    <dgm:cxn modelId="{7CDEDE69-0F8D-4D53-98A8-243212602599}" type="presOf" srcId="{1A02F20D-E26B-4697-9CDE-86C994144F36}" destId="{6C177D5A-46AA-4D41-A189-08AFE7FB0E75}" srcOrd="0" destOrd="0" presId="urn:microsoft.com/office/officeart/2018/2/layout/IconVerticalSolidList"/>
    <dgm:cxn modelId="{9E7713E6-F1DE-4626-BE84-CC8DB010E7F2}" type="presOf" srcId="{CE0E2179-0729-4D25-B1D4-9C1C75B6A706}" destId="{869C72B4-72B4-4AFD-8AE5-14BD5A0214D2}" srcOrd="0" destOrd="0" presId="urn:microsoft.com/office/officeart/2018/2/layout/IconVerticalSolidList"/>
    <dgm:cxn modelId="{CD2F507F-AE9D-440B-86AD-F6BAE03462BC}" type="presParOf" srcId="{6C177D5A-46AA-4D41-A189-08AFE7FB0E75}" destId="{0E226637-A1FA-4D17-A1C8-17C72E2F05FC}" srcOrd="0" destOrd="0" presId="urn:microsoft.com/office/officeart/2018/2/layout/IconVerticalSolidList"/>
    <dgm:cxn modelId="{03BFF01D-17A8-4479-B080-46C54D08028C}" type="presParOf" srcId="{0E226637-A1FA-4D17-A1C8-17C72E2F05FC}" destId="{3C31BC89-AFAF-4E25-80EE-A7FDE69EDB77}" srcOrd="0" destOrd="0" presId="urn:microsoft.com/office/officeart/2018/2/layout/IconVerticalSolidList"/>
    <dgm:cxn modelId="{5E1F9A24-923E-4FBC-8DB2-C48AE298CB4F}" type="presParOf" srcId="{0E226637-A1FA-4D17-A1C8-17C72E2F05FC}" destId="{1F73685F-4876-4419-A6C9-E1ACA7953DDF}" srcOrd="1" destOrd="0" presId="urn:microsoft.com/office/officeart/2018/2/layout/IconVerticalSolidList"/>
    <dgm:cxn modelId="{4380EAD4-0CA4-431C-A43F-2BEFE23355BB}" type="presParOf" srcId="{0E226637-A1FA-4D17-A1C8-17C72E2F05FC}" destId="{6BAB993D-B8B1-4318-BACA-C49A601197D4}" srcOrd="2" destOrd="0" presId="urn:microsoft.com/office/officeart/2018/2/layout/IconVerticalSolidList"/>
    <dgm:cxn modelId="{766EDFFB-BEA8-4797-8A58-6E48E6082122}" type="presParOf" srcId="{0E226637-A1FA-4D17-A1C8-17C72E2F05FC}" destId="{D559D370-8840-4C9C-8C66-CFBB5C3E1871}" srcOrd="3" destOrd="0" presId="urn:microsoft.com/office/officeart/2018/2/layout/IconVerticalSolidList"/>
    <dgm:cxn modelId="{7FFBF70E-B0C9-4770-A259-C1879736CE0A}" type="presParOf" srcId="{6C177D5A-46AA-4D41-A189-08AFE7FB0E75}" destId="{AB4263FB-A966-4C81-BA7B-1AF14D55D049}" srcOrd="1" destOrd="0" presId="urn:microsoft.com/office/officeart/2018/2/layout/IconVerticalSolidList"/>
    <dgm:cxn modelId="{A1A02615-25E4-4582-944B-A31AC74895A1}" type="presParOf" srcId="{6C177D5A-46AA-4D41-A189-08AFE7FB0E75}" destId="{2144721E-3F94-4C85-9AF7-46184C529135}" srcOrd="2" destOrd="0" presId="urn:microsoft.com/office/officeart/2018/2/layout/IconVerticalSolidList"/>
    <dgm:cxn modelId="{E84A2AD9-3C2F-4967-B624-81E0B71C7560}" type="presParOf" srcId="{2144721E-3F94-4C85-9AF7-46184C529135}" destId="{CA4B7930-6599-4A72-B24B-F7629F4BF8B6}" srcOrd="0" destOrd="0" presId="urn:microsoft.com/office/officeart/2018/2/layout/IconVerticalSolidList"/>
    <dgm:cxn modelId="{F4C73280-2A49-4128-BD5A-D713E62E14EA}" type="presParOf" srcId="{2144721E-3F94-4C85-9AF7-46184C529135}" destId="{921F2658-EA86-4BA3-BE13-E9867958131B}" srcOrd="1" destOrd="0" presId="urn:microsoft.com/office/officeart/2018/2/layout/IconVerticalSolidList"/>
    <dgm:cxn modelId="{CFCF9BE5-BC55-48D4-B055-F16AEDAB3B58}" type="presParOf" srcId="{2144721E-3F94-4C85-9AF7-46184C529135}" destId="{B7419E54-F5EF-4270-BF91-780457AA50B4}" srcOrd="2" destOrd="0" presId="urn:microsoft.com/office/officeart/2018/2/layout/IconVerticalSolidList"/>
    <dgm:cxn modelId="{94AA9F4D-A8E1-470E-A5A9-25C5D74CBAE3}" type="presParOf" srcId="{2144721E-3F94-4C85-9AF7-46184C529135}" destId="{869C72B4-72B4-4AFD-8AE5-14BD5A0214D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C3439A7-BB9F-4B47-B778-9958F2B14AC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FE842E71-DF0A-41B9-9E5A-7B79B502EDA6}">
      <dgm:prSet/>
      <dgm:spPr/>
      <dgm:t>
        <a:bodyPr/>
        <a:lstStyle/>
        <a:p>
          <a:r>
            <a:rPr lang="en-US"/>
            <a:t>"Autorotation" is the flight condition during which no engine power is supplied to the rotor system and the movement of air up through the rotor blades enables sustained flight.</a:t>
          </a:r>
        </a:p>
      </dgm:t>
    </dgm:pt>
    <dgm:pt modelId="{6DAB26F3-A4F1-4F00-97CB-EC1FD2921AF4}" type="parTrans" cxnId="{9DED4CF4-8175-4270-8140-FBF48530711A}">
      <dgm:prSet/>
      <dgm:spPr/>
      <dgm:t>
        <a:bodyPr/>
        <a:lstStyle/>
        <a:p>
          <a:endParaRPr lang="en-US"/>
        </a:p>
      </dgm:t>
    </dgm:pt>
    <dgm:pt modelId="{DFBAAAD3-8409-4A64-BB96-7F611B2E75ED}" type="sibTrans" cxnId="{9DED4CF4-8175-4270-8140-FBF48530711A}">
      <dgm:prSet/>
      <dgm:spPr/>
      <dgm:t>
        <a:bodyPr/>
        <a:lstStyle/>
        <a:p>
          <a:endParaRPr lang="en-US"/>
        </a:p>
      </dgm:t>
    </dgm:pt>
    <dgm:pt modelId="{CA878C4C-8535-41B3-8073-151660C8CD4A}">
      <dgm:prSet/>
      <dgm:spPr/>
      <dgm:t>
        <a:bodyPr/>
        <a:lstStyle/>
        <a:p>
          <a:r>
            <a:rPr lang="en-US"/>
            <a:t>Autorotation allows the pilot to use the inertia generated by this airflow to slow the rate of descent and effect a safe landing</a:t>
          </a:r>
        </a:p>
      </dgm:t>
    </dgm:pt>
    <dgm:pt modelId="{FA2F1C4C-936D-42D4-98BB-8EB6BA3E925F}" type="parTrans" cxnId="{B458193C-0C74-4C6E-8187-F0105F1BB70C}">
      <dgm:prSet/>
      <dgm:spPr/>
      <dgm:t>
        <a:bodyPr/>
        <a:lstStyle/>
        <a:p>
          <a:endParaRPr lang="en-US"/>
        </a:p>
      </dgm:t>
    </dgm:pt>
    <dgm:pt modelId="{7CB7D012-8666-4D94-921E-752B331ADA92}" type="sibTrans" cxnId="{B458193C-0C74-4C6E-8187-F0105F1BB70C}">
      <dgm:prSet/>
      <dgm:spPr/>
      <dgm:t>
        <a:bodyPr/>
        <a:lstStyle/>
        <a:p>
          <a:endParaRPr lang="en-US"/>
        </a:p>
      </dgm:t>
    </dgm:pt>
    <dgm:pt modelId="{E9915AF1-C2C8-460C-8EE4-65461C54D9FD}" type="pres">
      <dgm:prSet presAssocID="{5C3439A7-BB9F-4B47-B778-9958F2B14AC3}" presName="root" presStyleCnt="0">
        <dgm:presLayoutVars>
          <dgm:dir/>
          <dgm:resizeHandles val="exact"/>
        </dgm:presLayoutVars>
      </dgm:prSet>
      <dgm:spPr/>
    </dgm:pt>
    <dgm:pt modelId="{66BF8805-3416-424C-A9EE-0458B93E6FF4}" type="pres">
      <dgm:prSet presAssocID="{FE842E71-DF0A-41B9-9E5A-7B79B502EDA6}" presName="compNode" presStyleCnt="0"/>
      <dgm:spPr/>
    </dgm:pt>
    <dgm:pt modelId="{E89AEFD0-F555-4545-9D36-94253F15A072}" type="pres">
      <dgm:prSet presAssocID="{FE842E71-DF0A-41B9-9E5A-7B79B502EDA6}" presName="bgRect" presStyleLbl="bgShp" presStyleIdx="0" presStyleCnt="2"/>
      <dgm:spPr/>
    </dgm:pt>
    <dgm:pt modelId="{CA56D47F-6FB9-4907-824B-EDC02302FF08}" type="pres">
      <dgm:prSet presAssocID="{FE842E71-DF0A-41B9-9E5A-7B79B502EDA6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icopter"/>
        </a:ext>
      </dgm:extLst>
    </dgm:pt>
    <dgm:pt modelId="{5B4D39E5-18FD-4C0C-AE7E-BA4210FB4B0F}" type="pres">
      <dgm:prSet presAssocID="{FE842E71-DF0A-41B9-9E5A-7B79B502EDA6}" presName="spaceRect" presStyleCnt="0"/>
      <dgm:spPr/>
    </dgm:pt>
    <dgm:pt modelId="{9D2463F9-DA04-424C-B67F-6C63E1E2A45C}" type="pres">
      <dgm:prSet presAssocID="{FE842E71-DF0A-41B9-9E5A-7B79B502EDA6}" presName="parTx" presStyleLbl="revTx" presStyleIdx="0" presStyleCnt="2">
        <dgm:presLayoutVars>
          <dgm:chMax val="0"/>
          <dgm:chPref val="0"/>
        </dgm:presLayoutVars>
      </dgm:prSet>
      <dgm:spPr/>
    </dgm:pt>
    <dgm:pt modelId="{674409EE-F1DA-4DFE-905D-489CB89A980E}" type="pres">
      <dgm:prSet presAssocID="{DFBAAAD3-8409-4A64-BB96-7F611B2E75ED}" presName="sibTrans" presStyleCnt="0"/>
      <dgm:spPr/>
    </dgm:pt>
    <dgm:pt modelId="{675A403B-6FFB-4930-A561-E904CCC266F1}" type="pres">
      <dgm:prSet presAssocID="{CA878C4C-8535-41B3-8073-151660C8CD4A}" presName="compNode" presStyleCnt="0"/>
      <dgm:spPr/>
    </dgm:pt>
    <dgm:pt modelId="{22D6DF55-30C3-4F89-8E7D-5BC92625AC5E}" type="pres">
      <dgm:prSet presAssocID="{CA878C4C-8535-41B3-8073-151660C8CD4A}" presName="bgRect" presStyleLbl="bgShp" presStyleIdx="1" presStyleCnt="2"/>
      <dgm:spPr/>
    </dgm:pt>
    <dgm:pt modelId="{338F8BA0-FFC4-40F5-96EE-C713CB613106}" type="pres">
      <dgm:prSet presAssocID="{CA878C4C-8535-41B3-8073-151660C8CD4A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irplane"/>
        </a:ext>
      </dgm:extLst>
    </dgm:pt>
    <dgm:pt modelId="{2921F6AA-3B12-4B74-8EF9-0D5744486F4F}" type="pres">
      <dgm:prSet presAssocID="{CA878C4C-8535-41B3-8073-151660C8CD4A}" presName="spaceRect" presStyleCnt="0"/>
      <dgm:spPr/>
    </dgm:pt>
    <dgm:pt modelId="{EA9CD2AF-D0F5-4CFB-9EBE-8AFD6056F14C}" type="pres">
      <dgm:prSet presAssocID="{CA878C4C-8535-41B3-8073-151660C8CD4A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B458193C-0C74-4C6E-8187-F0105F1BB70C}" srcId="{5C3439A7-BB9F-4B47-B778-9958F2B14AC3}" destId="{CA878C4C-8535-41B3-8073-151660C8CD4A}" srcOrd="1" destOrd="0" parTransId="{FA2F1C4C-936D-42D4-98BB-8EB6BA3E925F}" sibTransId="{7CB7D012-8666-4D94-921E-752B331ADA92}"/>
    <dgm:cxn modelId="{E644628F-8F77-409A-A31B-670359987366}" type="presOf" srcId="{5C3439A7-BB9F-4B47-B778-9958F2B14AC3}" destId="{E9915AF1-C2C8-460C-8EE4-65461C54D9FD}" srcOrd="0" destOrd="0" presId="urn:microsoft.com/office/officeart/2018/2/layout/IconVerticalSolidList"/>
    <dgm:cxn modelId="{493C61D6-B006-4164-8CED-EFF9F109735A}" type="presOf" srcId="{CA878C4C-8535-41B3-8073-151660C8CD4A}" destId="{EA9CD2AF-D0F5-4CFB-9EBE-8AFD6056F14C}" srcOrd="0" destOrd="0" presId="urn:microsoft.com/office/officeart/2018/2/layout/IconVerticalSolidList"/>
    <dgm:cxn modelId="{8EB169EC-6AB2-4280-9302-5725AC4953AA}" type="presOf" srcId="{FE842E71-DF0A-41B9-9E5A-7B79B502EDA6}" destId="{9D2463F9-DA04-424C-B67F-6C63E1E2A45C}" srcOrd="0" destOrd="0" presId="urn:microsoft.com/office/officeart/2018/2/layout/IconVerticalSolidList"/>
    <dgm:cxn modelId="{9DED4CF4-8175-4270-8140-FBF48530711A}" srcId="{5C3439A7-BB9F-4B47-B778-9958F2B14AC3}" destId="{FE842E71-DF0A-41B9-9E5A-7B79B502EDA6}" srcOrd="0" destOrd="0" parTransId="{6DAB26F3-A4F1-4F00-97CB-EC1FD2921AF4}" sibTransId="{DFBAAAD3-8409-4A64-BB96-7F611B2E75ED}"/>
    <dgm:cxn modelId="{C0E2CC18-E08C-4899-B2C0-C94670F38660}" type="presParOf" srcId="{E9915AF1-C2C8-460C-8EE4-65461C54D9FD}" destId="{66BF8805-3416-424C-A9EE-0458B93E6FF4}" srcOrd="0" destOrd="0" presId="urn:microsoft.com/office/officeart/2018/2/layout/IconVerticalSolidList"/>
    <dgm:cxn modelId="{7A45DD81-B503-4F79-842F-9A5F255DB1F4}" type="presParOf" srcId="{66BF8805-3416-424C-A9EE-0458B93E6FF4}" destId="{E89AEFD0-F555-4545-9D36-94253F15A072}" srcOrd="0" destOrd="0" presId="urn:microsoft.com/office/officeart/2018/2/layout/IconVerticalSolidList"/>
    <dgm:cxn modelId="{4229F8B7-1F9D-4E6B-BD1B-4F6B4BF2763B}" type="presParOf" srcId="{66BF8805-3416-424C-A9EE-0458B93E6FF4}" destId="{CA56D47F-6FB9-4907-824B-EDC02302FF08}" srcOrd="1" destOrd="0" presId="urn:microsoft.com/office/officeart/2018/2/layout/IconVerticalSolidList"/>
    <dgm:cxn modelId="{5218A503-5FC2-4BBA-8A87-33DD051B7B26}" type="presParOf" srcId="{66BF8805-3416-424C-A9EE-0458B93E6FF4}" destId="{5B4D39E5-18FD-4C0C-AE7E-BA4210FB4B0F}" srcOrd="2" destOrd="0" presId="urn:microsoft.com/office/officeart/2018/2/layout/IconVerticalSolidList"/>
    <dgm:cxn modelId="{DAC20901-4E6A-49AE-AB29-0FF6DC8191F5}" type="presParOf" srcId="{66BF8805-3416-424C-A9EE-0458B93E6FF4}" destId="{9D2463F9-DA04-424C-B67F-6C63E1E2A45C}" srcOrd="3" destOrd="0" presId="urn:microsoft.com/office/officeart/2018/2/layout/IconVerticalSolidList"/>
    <dgm:cxn modelId="{337D793B-CF6D-4753-A7CD-9CBF6F338107}" type="presParOf" srcId="{E9915AF1-C2C8-460C-8EE4-65461C54D9FD}" destId="{674409EE-F1DA-4DFE-905D-489CB89A980E}" srcOrd="1" destOrd="0" presId="urn:microsoft.com/office/officeart/2018/2/layout/IconVerticalSolidList"/>
    <dgm:cxn modelId="{048D00FF-27EB-415C-B370-2E1A65152BB8}" type="presParOf" srcId="{E9915AF1-C2C8-460C-8EE4-65461C54D9FD}" destId="{675A403B-6FFB-4930-A561-E904CCC266F1}" srcOrd="2" destOrd="0" presId="urn:microsoft.com/office/officeart/2018/2/layout/IconVerticalSolidList"/>
    <dgm:cxn modelId="{9034A062-2121-4D0A-943B-C1D06253B003}" type="presParOf" srcId="{675A403B-6FFB-4930-A561-E904CCC266F1}" destId="{22D6DF55-30C3-4F89-8E7D-5BC92625AC5E}" srcOrd="0" destOrd="0" presId="urn:microsoft.com/office/officeart/2018/2/layout/IconVerticalSolidList"/>
    <dgm:cxn modelId="{C4CC1C50-6D9D-4F05-9117-DD8327240CBC}" type="presParOf" srcId="{675A403B-6FFB-4930-A561-E904CCC266F1}" destId="{338F8BA0-FFC4-40F5-96EE-C713CB613106}" srcOrd="1" destOrd="0" presId="urn:microsoft.com/office/officeart/2018/2/layout/IconVerticalSolidList"/>
    <dgm:cxn modelId="{DFBA490F-119C-412D-B981-458A497679FA}" type="presParOf" srcId="{675A403B-6FFB-4930-A561-E904CCC266F1}" destId="{2921F6AA-3B12-4B74-8EF9-0D5744486F4F}" srcOrd="2" destOrd="0" presId="urn:microsoft.com/office/officeart/2018/2/layout/IconVerticalSolidList"/>
    <dgm:cxn modelId="{9FACB1B7-16F1-4E48-9DA3-94AEE7C6C970}" type="presParOf" srcId="{675A403B-6FFB-4930-A561-E904CCC266F1}" destId="{EA9CD2AF-D0F5-4CFB-9EBE-8AFD6056F14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67F408-E54F-4F69-8FDC-3F8FB2124EF9}">
      <dsp:nvSpPr>
        <dsp:cNvPr id="0" name=""/>
        <dsp:cNvSpPr/>
      </dsp:nvSpPr>
      <dsp:spPr>
        <a:xfrm>
          <a:off x="0" y="2798728"/>
          <a:ext cx="5913437" cy="183626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This is interaction between the helicopter's rotor wash and the ground</a:t>
          </a:r>
        </a:p>
      </dsp:txBody>
      <dsp:txXfrm>
        <a:off x="0" y="2798728"/>
        <a:ext cx="5913437" cy="1836268"/>
      </dsp:txXfrm>
    </dsp:sp>
    <dsp:sp modelId="{D737822E-5588-4C5E-AD84-4E6CD1EDF9FB}">
      <dsp:nvSpPr>
        <dsp:cNvPr id="0" name=""/>
        <dsp:cNvSpPr/>
      </dsp:nvSpPr>
      <dsp:spPr>
        <a:xfrm rot="10800000">
          <a:off x="0" y="2090"/>
          <a:ext cx="5913437" cy="2824181"/>
        </a:xfrm>
        <a:prstGeom prst="upArrowCallou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3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Ground effect is a condition of improved performance that a helicopter experiences when operating near the ground.</a:t>
          </a:r>
        </a:p>
      </dsp:txBody>
      <dsp:txXfrm rot="10800000">
        <a:off x="0" y="2090"/>
        <a:ext cx="5913437" cy="18350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5C5225-F2F6-4B11-920E-831946C7CC4D}">
      <dsp:nvSpPr>
        <dsp:cNvPr id="0" name=""/>
        <dsp:cNvSpPr/>
      </dsp:nvSpPr>
      <dsp:spPr>
        <a:xfrm>
          <a:off x="0" y="0"/>
          <a:ext cx="7897892" cy="14060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This compressed air provides additional lift to the helicopter.</a:t>
          </a:r>
        </a:p>
      </dsp:txBody>
      <dsp:txXfrm>
        <a:off x="41182" y="41182"/>
        <a:ext cx="6444630" cy="1323685"/>
      </dsp:txXfrm>
    </dsp:sp>
    <dsp:sp modelId="{305846DB-355D-45FD-AC81-E4B699F199E2}">
      <dsp:nvSpPr>
        <dsp:cNvPr id="0" name=""/>
        <dsp:cNvSpPr/>
      </dsp:nvSpPr>
      <dsp:spPr>
        <a:xfrm>
          <a:off x="1393745" y="1718504"/>
          <a:ext cx="7897892" cy="14060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3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In Ground Effect (IGE) occurs to its greatest extent at approximately one-half of the rotor diameter above the ground.</a:t>
          </a:r>
        </a:p>
      </dsp:txBody>
      <dsp:txXfrm>
        <a:off x="1434927" y="1759686"/>
        <a:ext cx="5507850" cy="1323685"/>
      </dsp:txXfrm>
    </dsp:sp>
    <dsp:sp modelId="{3530C52B-4B74-4AF1-B372-FE678C4B429F}">
      <dsp:nvSpPr>
        <dsp:cNvPr id="0" name=""/>
        <dsp:cNvSpPr/>
      </dsp:nvSpPr>
      <dsp:spPr>
        <a:xfrm>
          <a:off x="6983960" y="1105310"/>
          <a:ext cx="913932" cy="91393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7189595" y="1105310"/>
        <a:ext cx="502662" cy="6877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FB7C20-11C8-4F5F-995E-D7465C2A8F2D}">
      <dsp:nvSpPr>
        <dsp:cNvPr id="0" name=""/>
        <dsp:cNvSpPr/>
      </dsp:nvSpPr>
      <dsp:spPr>
        <a:xfrm>
          <a:off x="1134" y="88142"/>
          <a:ext cx="3981158" cy="25280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717728-B80C-4303-AC04-9AECB7E8395D}">
      <dsp:nvSpPr>
        <dsp:cNvPr id="0" name=""/>
        <dsp:cNvSpPr/>
      </dsp:nvSpPr>
      <dsp:spPr>
        <a:xfrm>
          <a:off x="443485" y="508375"/>
          <a:ext cx="3981158" cy="25280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Conversely, a helicopter experiences "Out of Ground Effect" (OGE) performance when the rotor wash is not affected by proximity to the ground. </a:t>
          </a:r>
        </a:p>
      </dsp:txBody>
      <dsp:txXfrm>
        <a:off x="517529" y="582419"/>
        <a:ext cx="3833070" cy="2379947"/>
      </dsp:txXfrm>
    </dsp:sp>
    <dsp:sp modelId="{B0974C5F-4F17-442E-9A3B-AA91BA985DA7}">
      <dsp:nvSpPr>
        <dsp:cNvPr id="0" name=""/>
        <dsp:cNvSpPr/>
      </dsp:nvSpPr>
      <dsp:spPr>
        <a:xfrm>
          <a:off x="4866994" y="88142"/>
          <a:ext cx="3981158" cy="25280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87E3E6-5FDA-4DDB-9615-4553B8B5E82D}">
      <dsp:nvSpPr>
        <dsp:cNvPr id="0" name=""/>
        <dsp:cNvSpPr/>
      </dsp:nvSpPr>
      <dsp:spPr>
        <a:xfrm>
          <a:off x="5309345" y="508375"/>
          <a:ext cx="3981158" cy="25280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OGE usually occurs when the helicopter is more than one-half of the rotor diameter above the ground.</a:t>
          </a:r>
        </a:p>
      </dsp:txBody>
      <dsp:txXfrm>
        <a:off x="5383389" y="582419"/>
        <a:ext cx="3833070" cy="237994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53F447-DE88-4AF7-8D8C-BA616A873B2F}">
      <dsp:nvSpPr>
        <dsp:cNvPr id="0" name=""/>
        <dsp:cNvSpPr/>
      </dsp:nvSpPr>
      <dsp:spPr>
        <a:xfrm>
          <a:off x="0" y="453"/>
          <a:ext cx="9604375" cy="106213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FBE9B0-7F12-4D8D-8762-156A7CE64D8E}">
      <dsp:nvSpPr>
        <dsp:cNvPr id="0" name=""/>
        <dsp:cNvSpPr/>
      </dsp:nvSpPr>
      <dsp:spPr>
        <a:xfrm>
          <a:off x="321294" y="239433"/>
          <a:ext cx="584172" cy="58417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DE9678-C479-4520-8363-72C262CC8B8B}">
      <dsp:nvSpPr>
        <dsp:cNvPr id="0" name=""/>
        <dsp:cNvSpPr/>
      </dsp:nvSpPr>
      <dsp:spPr>
        <a:xfrm>
          <a:off x="1226762" y="453"/>
          <a:ext cx="8377612" cy="1062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409" tIns="112409" rIns="112409" bIns="112409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Horizontal movement of the surface wind increases the efficiency of the hovering rotor. </a:t>
          </a:r>
        </a:p>
      </dsp:txBody>
      <dsp:txXfrm>
        <a:off x="1226762" y="453"/>
        <a:ext cx="8377612" cy="1062132"/>
      </dsp:txXfrm>
    </dsp:sp>
    <dsp:sp modelId="{960CE3E1-20DE-47A9-A0D5-F2573B108AF0}">
      <dsp:nvSpPr>
        <dsp:cNvPr id="0" name=""/>
        <dsp:cNvSpPr/>
      </dsp:nvSpPr>
      <dsp:spPr>
        <a:xfrm>
          <a:off x="0" y="1328118"/>
          <a:ext cx="9604375" cy="106213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B53650-55E4-4462-B45B-D5CA863E35AC}">
      <dsp:nvSpPr>
        <dsp:cNvPr id="0" name=""/>
        <dsp:cNvSpPr/>
      </dsp:nvSpPr>
      <dsp:spPr>
        <a:xfrm>
          <a:off x="321294" y="1567098"/>
          <a:ext cx="584172" cy="58417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58CB37-184A-4723-807E-65BF4F673DD9}">
      <dsp:nvSpPr>
        <dsp:cNvPr id="0" name=""/>
        <dsp:cNvSpPr/>
      </dsp:nvSpPr>
      <dsp:spPr>
        <a:xfrm>
          <a:off x="1226762" y="1328118"/>
          <a:ext cx="8377612" cy="1062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409" tIns="112409" rIns="112409" bIns="112409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As increasing velocities of airflow enter the rotor system, turbulence and vortices are left behind and airflow becomes horizontal.</a:t>
          </a:r>
        </a:p>
      </dsp:txBody>
      <dsp:txXfrm>
        <a:off x="1226762" y="1328118"/>
        <a:ext cx="8377612" cy="1062132"/>
      </dsp:txXfrm>
    </dsp:sp>
    <dsp:sp modelId="{93A72A1A-EF09-4B64-AFCF-6A3C4561CD6D}">
      <dsp:nvSpPr>
        <dsp:cNvPr id="0" name=""/>
        <dsp:cNvSpPr/>
      </dsp:nvSpPr>
      <dsp:spPr>
        <a:xfrm>
          <a:off x="0" y="2655784"/>
          <a:ext cx="9604375" cy="106213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859E75-9FDB-4CF0-9037-CD59463A1DBC}">
      <dsp:nvSpPr>
        <dsp:cNvPr id="0" name=""/>
        <dsp:cNvSpPr/>
      </dsp:nvSpPr>
      <dsp:spPr>
        <a:xfrm>
          <a:off x="321294" y="2894763"/>
          <a:ext cx="584172" cy="58417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8479EF-258D-4F41-9AFA-7A57F6792EA9}">
      <dsp:nvSpPr>
        <dsp:cNvPr id="0" name=""/>
        <dsp:cNvSpPr/>
      </dsp:nvSpPr>
      <dsp:spPr>
        <a:xfrm>
          <a:off x="1226762" y="2655784"/>
          <a:ext cx="8377612" cy="1062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409" tIns="112409" rIns="112409" bIns="112409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This improved rotor efficiency resulting from directional flight is called "translational lift." </a:t>
          </a:r>
        </a:p>
      </dsp:txBody>
      <dsp:txXfrm>
        <a:off x="1226762" y="2655784"/>
        <a:ext cx="8377612" cy="106213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31BC89-AFAF-4E25-80EE-A7FDE69EDB77}">
      <dsp:nvSpPr>
        <dsp:cNvPr id="0" name=""/>
        <dsp:cNvSpPr/>
      </dsp:nvSpPr>
      <dsp:spPr>
        <a:xfrm>
          <a:off x="0" y="604235"/>
          <a:ext cx="9604375" cy="111551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73685F-4876-4419-A6C9-E1ACA7953DDF}">
      <dsp:nvSpPr>
        <dsp:cNvPr id="0" name=""/>
        <dsp:cNvSpPr/>
      </dsp:nvSpPr>
      <dsp:spPr>
        <a:xfrm>
          <a:off x="337442" y="855225"/>
          <a:ext cx="613531" cy="61353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59D370-8840-4C9C-8C66-CFBB5C3E1871}">
      <dsp:nvSpPr>
        <dsp:cNvPr id="0" name=""/>
        <dsp:cNvSpPr/>
      </dsp:nvSpPr>
      <dsp:spPr>
        <a:xfrm>
          <a:off x="1288415" y="604235"/>
          <a:ext cx="8315959" cy="11155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058" tIns="118058" rIns="118058" bIns="118058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"Maximum performance takeoff' is the takeoff procedure used when departing a confined area, that is, where flight of the helicopter is limited by terrain or other obstructions.</a:t>
          </a:r>
        </a:p>
      </dsp:txBody>
      <dsp:txXfrm>
        <a:off x="1288415" y="604235"/>
        <a:ext cx="8315959" cy="1115511"/>
      </dsp:txXfrm>
    </dsp:sp>
    <dsp:sp modelId="{CA4B7930-6599-4A72-B24B-F7629F4BF8B6}">
      <dsp:nvSpPr>
        <dsp:cNvPr id="0" name=""/>
        <dsp:cNvSpPr/>
      </dsp:nvSpPr>
      <dsp:spPr>
        <a:xfrm>
          <a:off x="0" y="1998623"/>
          <a:ext cx="9604375" cy="111551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1F2658-EA86-4BA3-BE13-E9867958131B}">
      <dsp:nvSpPr>
        <dsp:cNvPr id="0" name=""/>
        <dsp:cNvSpPr/>
      </dsp:nvSpPr>
      <dsp:spPr>
        <a:xfrm>
          <a:off x="337442" y="2249613"/>
          <a:ext cx="613531" cy="61353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9C72B4-72B4-4AFD-8AE5-14BD5A0214D2}">
      <dsp:nvSpPr>
        <dsp:cNvPr id="0" name=""/>
        <dsp:cNvSpPr/>
      </dsp:nvSpPr>
      <dsp:spPr>
        <a:xfrm>
          <a:off x="1288415" y="1998623"/>
          <a:ext cx="8315959" cy="11155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058" tIns="118058" rIns="118058" bIns="118058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rotor system is less efficient and the takeoff requires a greater demand on the helicopter's power plant, with less engine power in reserve as a safety margin.</a:t>
          </a:r>
        </a:p>
      </dsp:txBody>
      <dsp:txXfrm>
        <a:off x="1288415" y="1998623"/>
        <a:ext cx="8315959" cy="111551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9AEFD0-F555-4545-9D36-94253F15A072}">
      <dsp:nvSpPr>
        <dsp:cNvPr id="0" name=""/>
        <dsp:cNvSpPr/>
      </dsp:nvSpPr>
      <dsp:spPr>
        <a:xfrm>
          <a:off x="0" y="604235"/>
          <a:ext cx="9604375" cy="111551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56D47F-6FB9-4907-824B-EDC02302FF08}">
      <dsp:nvSpPr>
        <dsp:cNvPr id="0" name=""/>
        <dsp:cNvSpPr/>
      </dsp:nvSpPr>
      <dsp:spPr>
        <a:xfrm>
          <a:off x="337442" y="855225"/>
          <a:ext cx="613531" cy="61353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2463F9-DA04-424C-B67F-6C63E1E2A45C}">
      <dsp:nvSpPr>
        <dsp:cNvPr id="0" name=""/>
        <dsp:cNvSpPr/>
      </dsp:nvSpPr>
      <dsp:spPr>
        <a:xfrm>
          <a:off x="1288415" y="604235"/>
          <a:ext cx="8315959" cy="11155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058" tIns="118058" rIns="118058" bIns="118058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"Autorotation" is the flight condition during which no engine power is supplied to the rotor system and the movement of air up through the rotor blades enables sustained flight.</a:t>
          </a:r>
        </a:p>
      </dsp:txBody>
      <dsp:txXfrm>
        <a:off x="1288415" y="604235"/>
        <a:ext cx="8315959" cy="1115511"/>
      </dsp:txXfrm>
    </dsp:sp>
    <dsp:sp modelId="{22D6DF55-30C3-4F89-8E7D-5BC92625AC5E}">
      <dsp:nvSpPr>
        <dsp:cNvPr id="0" name=""/>
        <dsp:cNvSpPr/>
      </dsp:nvSpPr>
      <dsp:spPr>
        <a:xfrm>
          <a:off x="0" y="1998623"/>
          <a:ext cx="9604375" cy="111551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8F8BA0-FFC4-40F5-96EE-C713CB613106}">
      <dsp:nvSpPr>
        <dsp:cNvPr id="0" name=""/>
        <dsp:cNvSpPr/>
      </dsp:nvSpPr>
      <dsp:spPr>
        <a:xfrm>
          <a:off x="337442" y="2249613"/>
          <a:ext cx="613531" cy="61353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9CD2AF-D0F5-4CFB-9EBE-8AFD6056F14C}">
      <dsp:nvSpPr>
        <dsp:cNvPr id="0" name=""/>
        <dsp:cNvSpPr/>
      </dsp:nvSpPr>
      <dsp:spPr>
        <a:xfrm>
          <a:off x="1288415" y="1998623"/>
          <a:ext cx="8315959" cy="11155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058" tIns="118058" rIns="118058" bIns="118058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Autorotation allows the pilot to use the inertia generated by this airflow to slow the rate of descent and effect a safe landing</a:t>
          </a:r>
        </a:p>
      </dsp:txBody>
      <dsp:txXfrm>
        <a:off x="1288415" y="1998623"/>
        <a:ext cx="8315959" cy="11155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23" y="802298"/>
            <a:ext cx="8637073" cy="2920713"/>
          </a:xfrm>
        </p:spPr>
        <p:txBody>
          <a:bodyPr bIns="0" anchor="b">
            <a:normAutofit/>
          </a:bodyPr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424" y="3724074"/>
            <a:ext cx="8637072" cy="977621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626774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6834" y="798973"/>
            <a:ext cx="811019" cy="503578"/>
          </a:xfrm>
        </p:spPr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341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979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7052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518654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690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263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96900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4423" y="3725137"/>
            <a:ext cx="8643154" cy="1093987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719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293577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488654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140" y="2017343"/>
            <a:ext cx="4488654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702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295603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48879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488794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025" y="2023003"/>
            <a:ext cx="448879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025" y="2821491"/>
            <a:ext cx="4488794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000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039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876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2961967" cy="240651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32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2961967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051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2"/>
            <a:ext cx="5532328" cy="192229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059600"/>
            <a:ext cx="5524404" cy="209013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76969C88-B244-455D-A017-012B25B1ACD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681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29121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69C88-B244-455D-A017-012B25B1ACDD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06930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30B326A-C054-4820-AFCA-FCB009ABC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265DFC7-1B2A-4A32-9C43-C48EA6FF6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53B328C-A402-44DE-AABB-9BFBB6617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5513E21-21B0-48DB-8CF1-35E43B33A4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person, riding, wearing, holding&#10;&#10;Description automatically generated">
            <a:extLst>
              <a:ext uri="{FF2B5EF4-FFF2-40B4-BE49-F238E27FC236}">
                <a16:creationId xmlns:a16="http://schemas.microsoft.com/office/drawing/2014/main" id="{8FEC2728-FECB-4FCC-ADCE-AA4A51D15C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5" r="-1" b="18782"/>
          <a:stretch/>
        </p:blipFill>
        <p:spPr>
          <a:xfrm>
            <a:off x="20" y="10"/>
            <a:ext cx="12191675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ED9717-B95B-40AA-8A76-A4F306A6F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6636" y="992221"/>
            <a:ext cx="6247308" cy="4873558"/>
          </a:xfrm>
        </p:spPr>
        <p:txBody>
          <a:bodyPr vert="horz" lIns="91440" tIns="45720" rIns="91440" bIns="0" rtlCol="0" anchor="ctr">
            <a:normAutofit/>
          </a:bodyPr>
          <a:lstStyle/>
          <a:p>
            <a:r>
              <a:rPr lang="en-US" sz="4800">
                <a:solidFill>
                  <a:schemeClr val="tx1"/>
                </a:solidFill>
              </a:rPr>
              <a:t>THE RESCUE COMPANY 1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80B8A35-DEA7-4D43-9DF8-90B4681D0F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4067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2C9703D-C8F9-44AD-A7C0-C2F3871F8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60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transport, airplane, plane, air&#10;&#10;Description automatically generated">
            <a:extLst>
              <a:ext uri="{FF2B5EF4-FFF2-40B4-BE49-F238E27FC236}">
                <a16:creationId xmlns:a16="http://schemas.microsoft.com/office/drawing/2014/main" id="{3BC2A570-9A1D-4509-9B93-1AC27960A7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577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744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538C7E5-0116-453C-9CD0-757E1C972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DB8832A-32F6-42B8-8AF6-E5861490B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</p:spPr>
        <p:txBody>
          <a:bodyPr>
            <a:normAutofit/>
          </a:bodyPr>
          <a:lstStyle/>
          <a:p>
            <a:r>
              <a:rPr lang="en-US" b="1" dirty="0"/>
              <a:t>Maximum </a:t>
            </a:r>
            <a:br>
              <a:rPr lang="en-US" b="1" dirty="0"/>
            </a:br>
            <a:r>
              <a:rPr lang="en-US" b="1" dirty="0"/>
              <a:t>Performance Takeoff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755E3F5-39D9-4ABF-BFA5-232E87111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30874" y="1996645"/>
            <a:ext cx="960327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EB09849A-7D0C-4F36-A0D6-6BD64C50E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8B02C541-DE49-445F-8B9B-61CCDAEEE2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8892423"/>
              </p:ext>
            </p:extLst>
          </p:nvPr>
        </p:nvGraphicFramePr>
        <p:xfrm>
          <a:off x="1130270" y="2479246"/>
          <a:ext cx="9604375" cy="3718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7926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ransport, air, boat, photo&#10;&#10;Description automatically generated">
            <a:extLst>
              <a:ext uri="{FF2B5EF4-FFF2-40B4-BE49-F238E27FC236}">
                <a16:creationId xmlns:a16="http://schemas.microsoft.com/office/drawing/2014/main" id="{BA2E79E1-46F7-43F9-92DB-9D466F3985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06" b="18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5601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538C7E5-0116-453C-9CD0-757E1C972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DB8832A-32F6-42B8-8AF6-E5861490B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</p:spPr>
        <p:txBody>
          <a:bodyPr>
            <a:normAutofit/>
          </a:bodyPr>
          <a:lstStyle/>
          <a:p>
            <a:r>
              <a:rPr lang="en-US" b="1" dirty="0"/>
              <a:t>Auto rotation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755E3F5-39D9-4ABF-BFA5-232E87111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30874" y="1996645"/>
            <a:ext cx="960327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EB09849A-7D0C-4F36-A0D6-6BD64C50E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45D3795A-82CD-4B2E-B487-ECE9F083B2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8693308"/>
              </p:ext>
            </p:extLst>
          </p:nvPr>
        </p:nvGraphicFramePr>
        <p:xfrm>
          <a:off x="1130270" y="2479246"/>
          <a:ext cx="9604375" cy="3718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327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device&#10;&#10;Description automatically generated">
            <a:extLst>
              <a:ext uri="{FF2B5EF4-FFF2-40B4-BE49-F238E27FC236}">
                <a16:creationId xmlns:a16="http://schemas.microsoft.com/office/drawing/2014/main" id="{6E3E5FE8-2B34-456F-AFC7-FDCCF3FEF0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17714"/>
            <a:ext cx="12192000" cy="720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548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30B326A-C054-4820-AFCA-FCB009ABC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265DFC7-1B2A-4A32-9C43-C48EA6FF6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53B328C-A402-44DE-AABB-9BFBB6617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5513E21-21B0-48DB-8CF1-35E43B33A4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helicopter flying in the air&#10;&#10;Description automatically generated">
            <a:extLst>
              <a:ext uri="{FF2B5EF4-FFF2-40B4-BE49-F238E27FC236}">
                <a16:creationId xmlns:a16="http://schemas.microsoft.com/office/drawing/2014/main" id="{B65E5235-56E9-48DE-A5A2-A126C4E600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53" r="-1" b="-1"/>
          <a:stretch/>
        </p:blipFill>
        <p:spPr>
          <a:xfrm>
            <a:off x="20" y="10"/>
            <a:ext cx="12191675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ECEA32-AAB5-483C-B102-9F48ED694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6636" y="992221"/>
            <a:ext cx="6247308" cy="4873558"/>
          </a:xfrm>
        </p:spPr>
        <p:txBody>
          <a:bodyPr vert="horz" lIns="91440" tIns="45720" rIns="91440" bIns="0" rtlCol="0" anchor="ctr">
            <a:normAutofit/>
          </a:bodyPr>
          <a:lstStyle/>
          <a:p>
            <a:r>
              <a:rPr lang="en-US" sz="4800">
                <a:solidFill>
                  <a:schemeClr val="tx1"/>
                </a:solidFill>
              </a:rPr>
              <a:t>Principles of </a:t>
            </a:r>
            <a:br>
              <a:rPr lang="en-US" sz="4800">
                <a:solidFill>
                  <a:schemeClr val="tx1"/>
                </a:solidFill>
              </a:rPr>
            </a:br>
            <a:r>
              <a:rPr lang="en-US" sz="4800">
                <a:solidFill>
                  <a:schemeClr val="tx1"/>
                </a:solidFill>
              </a:rPr>
              <a:t>Flight 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80B8A35-DEA7-4D43-9DF8-90B4681D0F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3492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428F0B5-B9FD-4601-A0A8-6BF5ABF34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C26E585-FCC4-443D-9489-0E9471606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E9DC49C-AD1B-4062-9D35-276575FB6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303047"/>
            <a:ext cx="3272093" cy="2674198"/>
          </a:xfrm>
        </p:spPr>
        <p:txBody>
          <a:bodyPr anchor="t">
            <a:normAutofit/>
          </a:bodyPr>
          <a:lstStyle/>
          <a:p>
            <a:r>
              <a:rPr lang="en-US" b="1" dirty="0"/>
              <a:t>Ground Effect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4838ADD-CEC0-4F6C-8A38-20120D0D51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2146542"/>
            <a:ext cx="32720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80D9730C-8D66-457D-B5EC-49C01D6BA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ACC0A5F-0F61-43B1-8039-E0FC844952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84E72657-3267-436B-9AFF-3A1A04205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0AD9C3A4-6A3F-495C-A33E-7CD1D2BC5E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7630958"/>
              </p:ext>
            </p:extLst>
          </p:nvPr>
        </p:nvGraphicFramePr>
        <p:xfrm>
          <a:off x="5141913" y="803275"/>
          <a:ext cx="5913437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64146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69D9B1E-96E9-42CD-B99F-CC6269407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</p:spPr>
        <p:txBody>
          <a:bodyPr>
            <a:normAutofit/>
          </a:bodyPr>
          <a:lstStyle/>
          <a:p>
            <a:r>
              <a:rPr lang="en-US" b="1" dirty="0"/>
              <a:t>in Ground Effect (IGE) </a:t>
            </a:r>
          </a:p>
        </p:txBody>
      </p:sp>
      <p:graphicFrame>
        <p:nvGraphicFramePr>
          <p:cNvPr id="16" name="Content Placeholder 3">
            <a:extLst>
              <a:ext uri="{FF2B5EF4-FFF2-40B4-BE49-F238E27FC236}">
                <a16:creationId xmlns:a16="http://schemas.microsoft.com/office/drawing/2014/main" id="{13C4947A-5193-453B-B03C-C46A307B01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3320126"/>
              </p:ext>
            </p:extLst>
          </p:nvPr>
        </p:nvGraphicFramePr>
        <p:xfrm>
          <a:off x="1450975" y="2341209"/>
          <a:ext cx="9291638" cy="3124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1417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B8EE4-E1A9-4D32-A826-486B65230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</p:spPr>
        <p:txBody>
          <a:bodyPr>
            <a:normAutofit/>
          </a:bodyPr>
          <a:lstStyle/>
          <a:p>
            <a:r>
              <a:rPr lang="en-US" b="1" dirty="0"/>
              <a:t>Out of Ground Effect (OGE)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9FDC950-1B32-4263-882E-37EEF86532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0047235"/>
              </p:ext>
            </p:extLst>
          </p:nvPr>
        </p:nvGraphicFramePr>
        <p:xfrm>
          <a:off x="1450975" y="2341209"/>
          <a:ext cx="9291638" cy="3124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6442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E7FB091F-7224-4D06-BD72-A7EDB58F39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3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911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538C7E5-0116-453C-9CD0-757E1C972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DB8832A-32F6-42B8-8AF6-E5861490B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</p:spPr>
        <p:txBody>
          <a:bodyPr>
            <a:normAutofit/>
          </a:bodyPr>
          <a:lstStyle/>
          <a:p>
            <a:r>
              <a:rPr lang="en-US" b="1"/>
              <a:t>Translational Lift 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755E3F5-39D9-4ABF-BFA5-232E87111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30874" y="1996645"/>
            <a:ext cx="960327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EB09849A-7D0C-4F36-A0D6-6BD64C50E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43D29544-5935-417C-BE67-477A5025A0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3085131"/>
              </p:ext>
            </p:extLst>
          </p:nvPr>
        </p:nvGraphicFramePr>
        <p:xfrm>
          <a:off x="1130270" y="2479246"/>
          <a:ext cx="9604375" cy="3718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9510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C9C4CF82-3E12-40C8-9662-943629A7AE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79" b="194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339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close up of a helicopter&#10;&#10;Description automatically generated">
            <a:extLst>
              <a:ext uri="{FF2B5EF4-FFF2-40B4-BE49-F238E27FC236}">
                <a16:creationId xmlns:a16="http://schemas.microsoft.com/office/drawing/2014/main" id="{70280A53-993A-4755-8298-CD5D8E8390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54" r="-1" b="7531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22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4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DB8832A-32F6-42B8-8AF6-E5861490B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1" y="1193800"/>
            <a:ext cx="3193050" cy="4699000"/>
          </a:xfrm>
        </p:spPr>
        <p:txBody>
          <a:bodyPr anchor="ctr">
            <a:normAutofit/>
          </a:bodyPr>
          <a:lstStyle/>
          <a:p>
            <a:r>
              <a:rPr lang="en-US" b="1">
                <a:solidFill>
                  <a:schemeClr val="tx1"/>
                </a:solidFill>
              </a:rPr>
              <a:t>Normal Takeoff 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1A0273-7D6D-49C2-A12C-BAA8A27A2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636" y="1193800"/>
            <a:ext cx="6085091" cy="4699000"/>
          </a:xfrm>
        </p:spPr>
        <p:txBody>
          <a:bodyPr anchor="ctr">
            <a:normAutofit/>
          </a:bodyPr>
          <a:lstStyle/>
          <a:p>
            <a:r>
              <a:rPr lang="en-US" dirty="0"/>
              <a:t>Normal takeoff is the procedure used where flight of the helicopter is not limited by the presence of obstructions---natural or man­made. </a:t>
            </a:r>
          </a:p>
        </p:txBody>
      </p:sp>
      <p:sp>
        <p:nvSpPr>
          <p:cNvPr id="30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076666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06BFDE"/>
      </a:accent6>
      <a:hlink>
        <a:srgbClr val="FBAE29"/>
      </a:hlink>
      <a:folHlink>
        <a:srgbClr val="EDC47E"/>
      </a:folHlink>
    </a:clrScheme>
    <a:fontScheme name="Gallery">
      <a:majorFont>
        <a:latin typeface="Rockwell" panose="020606030202050204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331</Words>
  <Application>Microsoft Office PowerPoint</Application>
  <PresentationFormat>Widescreen</PresentationFormat>
  <Paragraphs>23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Rockwell</vt:lpstr>
      <vt:lpstr>Gallery</vt:lpstr>
      <vt:lpstr>THE RESCUE COMPANY 1</vt:lpstr>
      <vt:lpstr>Principles of  Flight </vt:lpstr>
      <vt:lpstr>Ground Effect</vt:lpstr>
      <vt:lpstr>in Ground Effect (IGE) </vt:lpstr>
      <vt:lpstr>Out of Ground Effect (OGE)</vt:lpstr>
      <vt:lpstr>PowerPoint Presentation</vt:lpstr>
      <vt:lpstr>Translational Lift </vt:lpstr>
      <vt:lpstr>PowerPoint Presentation</vt:lpstr>
      <vt:lpstr>Normal Takeoff </vt:lpstr>
      <vt:lpstr>PowerPoint Presentation</vt:lpstr>
      <vt:lpstr>Maximum  Performance Takeoff</vt:lpstr>
      <vt:lpstr>PowerPoint Presentation</vt:lpstr>
      <vt:lpstr>Auto rotation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RESCUE COMPANY 1</dc:title>
  <dc:creator>Carlos Tavarez</dc:creator>
  <cp:lastModifiedBy>Carlos Tavarez</cp:lastModifiedBy>
  <cp:revision>3</cp:revision>
  <dcterms:created xsi:type="dcterms:W3CDTF">2020-08-23T20:21:17Z</dcterms:created>
  <dcterms:modified xsi:type="dcterms:W3CDTF">2020-08-23T20:26:54Z</dcterms:modified>
</cp:coreProperties>
</file>