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317" r:id="rId7"/>
    <p:sldId id="261" r:id="rId8"/>
    <p:sldId id="267" r:id="rId9"/>
    <p:sldId id="268" r:id="rId10"/>
    <p:sldId id="269" r:id="rId11"/>
    <p:sldId id="272" r:id="rId12"/>
    <p:sldId id="273" r:id="rId13"/>
    <p:sldId id="274" r:id="rId14"/>
    <p:sldId id="276" r:id="rId15"/>
    <p:sldId id="307" r:id="rId16"/>
    <p:sldId id="277" r:id="rId17"/>
    <p:sldId id="318" r:id="rId18"/>
    <p:sldId id="278" r:id="rId19"/>
    <p:sldId id="308" r:id="rId20"/>
    <p:sldId id="309" r:id="rId21"/>
    <p:sldId id="275" r:id="rId22"/>
    <p:sldId id="270" r:id="rId23"/>
    <p:sldId id="310" r:id="rId24"/>
    <p:sldId id="279" r:id="rId25"/>
    <p:sldId id="280" r:id="rId26"/>
    <p:sldId id="311" r:id="rId27"/>
    <p:sldId id="281" r:id="rId28"/>
    <p:sldId id="282" r:id="rId29"/>
    <p:sldId id="312" r:id="rId30"/>
    <p:sldId id="283" r:id="rId31"/>
    <p:sldId id="271" r:id="rId32"/>
    <p:sldId id="313" r:id="rId33"/>
    <p:sldId id="262" r:id="rId34"/>
    <p:sldId id="314" r:id="rId35"/>
    <p:sldId id="315" r:id="rId36"/>
    <p:sldId id="316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66" d="100"/>
          <a:sy n="66" d="100"/>
        </p:scale>
        <p:origin x="102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sv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svg"/><Relationship Id="rId1" Type="http://schemas.openxmlformats.org/officeDocument/2006/relationships/image" Target="../media/image47.png"/><Relationship Id="rId6" Type="http://schemas.openxmlformats.org/officeDocument/2006/relationships/image" Target="../media/image52.svg"/><Relationship Id="rId5" Type="http://schemas.openxmlformats.org/officeDocument/2006/relationships/image" Target="../media/image51.png"/><Relationship Id="rId4" Type="http://schemas.openxmlformats.org/officeDocument/2006/relationships/image" Target="../media/image50.svg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svg"/><Relationship Id="rId1" Type="http://schemas.openxmlformats.org/officeDocument/2006/relationships/image" Target="../media/image53.png"/><Relationship Id="rId4" Type="http://schemas.openxmlformats.org/officeDocument/2006/relationships/image" Target="../media/image56.svg"/></Relationships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1.svg"/><Relationship Id="rId1" Type="http://schemas.openxmlformats.org/officeDocument/2006/relationships/image" Target="../media/image60.png"/><Relationship Id="rId4" Type="http://schemas.openxmlformats.org/officeDocument/2006/relationships/image" Target="../media/image22.svg"/></Relationships>
</file>

<file path=ppt/diagrams/_rels/data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svg"/><Relationship Id="rId1" Type="http://schemas.openxmlformats.org/officeDocument/2006/relationships/image" Target="../media/image62.png"/><Relationship Id="rId4" Type="http://schemas.openxmlformats.org/officeDocument/2006/relationships/image" Target="../media/image65.svg"/></Relationships>
</file>

<file path=ppt/diagrams/_rels/data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1.svg"/><Relationship Id="rId1" Type="http://schemas.openxmlformats.org/officeDocument/2006/relationships/image" Target="../media/image60.png"/><Relationship Id="rId6" Type="http://schemas.openxmlformats.org/officeDocument/2006/relationships/image" Target="../media/image69.svg"/><Relationship Id="rId5" Type="http://schemas.openxmlformats.org/officeDocument/2006/relationships/image" Target="../media/image68.png"/><Relationship Id="rId4" Type="http://schemas.openxmlformats.org/officeDocument/2006/relationships/image" Target="../media/image67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svg"/><Relationship Id="rId1" Type="http://schemas.openxmlformats.org/officeDocument/2006/relationships/image" Target="../media/image72.png"/><Relationship Id="rId6" Type="http://schemas.openxmlformats.org/officeDocument/2006/relationships/image" Target="../media/image77.svg"/><Relationship Id="rId5" Type="http://schemas.openxmlformats.org/officeDocument/2006/relationships/image" Target="../media/image76.png"/><Relationship Id="rId4" Type="http://schemas.openxmlformats.org/officeDocument/2006/relationships/image" Target="../media/image75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22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4" Type="http://schemas.openxmlformats.org/officeDocument/2006/relationships/image" Target="../media/image26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4" Type="http://schemas.openxmlformats.org/officeDocument/2006/relationships/image" Target="../media/image38.sv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sv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svg"/><Relationship Id="rId1" Type="http://schemas.openxmlformats.org/officeDocument/2006/relationships/image" Target="../media/image47.png"/><Relationship Id="rId6" Type="http://schemas.openxmlformats.org/officeDocument/2006/relationships/image" Target="../media/image52.svg"/><Relationship Id="rId5" Type="http://schemas.openxmlformats.org/officeDocument/2006/relationships/image" Target="../media/image51.png"/><Relationship Id="rId4" Type="http://schemas.openxmlformats.org/officeDocument/2006/relationships/image" Target="../media/image50.svg"/></Relationships>
</file>

<file path=ppt/diagrams/_rels/drawing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svg"/><Relationship Id="rId1" Type="http://schemas.openxmlformats.org/officeDocument/2006/relationships/image" Target="../media/image53.png"/><Relationship Id="rId4" Type="http://schemas.openxmlformats.org/officeDocument/2006/relationships/image" Target="../media/image56.svg"/></Relationships>
</file>

<file path=ppt/diagrams/_rels/drawing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1.svg"/><Relationship Id="rId1" Type="http://schemas.openxmlformats.org/officeDocument/2006/relationships/image" Target="../media/image60.png"/><Relationship Id="rId4" Type="http://schemas.openxmlformats.org/officeDocument/2006/relationships/image" Target="../media/image22.svg"/></Relationships>
</file>

<file path=ppt/diagrams/_rels/drawing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svg"/><Relationship Id="rId1" Type="http://schemas.openxmlformats.org/officeDocument/2006/relationships/image" Target="../media/image62.png"/><Relationship Id="rId4" Type="http://schemas.openxmlformats.org/officeDocument/2006/relationships/image" Target="../media/image65.svg"/></Relationships>
</file>

<file path=ppt/diagrams/_rels/drawing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1.svg"/><Relationship Id="rId1" Type="http://schemas.openxmlformats.org/officeDocument/2006/relationships/image" Target="../media/image60.png"/><Relationship Id="rId6" Type="http://schemas.openxmlformats.org/officeDocument/2006/relationships/image" Target="../media/image69.svg"/><Relationship Id="rId5" Type="http://schemas.openxmlformats.org/officeDocument/2006/relationships/image" Target="../media/image68.png"/><Relationship Id="rId4" Type="http://schemas.openxmlformats.org/officeDocument/2006/relationships/image" Target="../media/image6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svg"/><Relationship Id="rId1" Type="http://schemas.openxmlformats.org/officeDocument/2006/relationships/image" Target="../media/image72.png"/><Relationship Id="rId6" Type="http://schemas.openxmlformats.org/officeDocument/2006/relationships/image" Target="../media/image77.svg"/><Relationship Id="rId5" Type="http://schemas.openxmlformats.org/officeDocument/2006/relationships/image" Target="../media/image76.png"/><Relationship Id="rId4" Type="http://schemas.openxmlformats.org/officeDocument/2006/relationships/image" Target="../media/image75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22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4" Type="http://schemas.openxmlformats.org/officeDocument/2006/relationships/image" Target="../media/image26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4" Type="http://schemas.openxmlformats.org/officeDocument/2006/relationships/image" Target="../media/image3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CA7815-45F2-4B84-B3FE-F7C540A00F2C}" type="doc">
      <dgm:prSet loTypeId="urn:microsoft.com/office/officeart/2005/8/layout/process4" loCatId="process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F822386-A059-4BB0-8BA8-3EE612C4C8B7}">
      <dgm:prSet/>
      <dgm:spPr/>
      <dgm:t>
        <a:bodyPr/>
        <a:lstStyle/>
        <a:p>
          <a:r>
            <a:rPr lang="en-US"/>
            <a:t>The critical element in determining a knot is that when it is tied, it is self-contained and self ­supporting. </a:t>
          </a:r>
        </a:p>
      </dgm:t>
    </dgm:pt>
    <dgm:pt modelId="{5A560AF0-AD4C-415B-97EB-35E06BA4B403}" type="parTrans" cxnId="{7A022AE8-F559-4AE1-A7CB-C3CA30F6664D}">
      <dgm:prSet/>
      <dgm:spPr/>
      <dgm:t>
        <a:bodyPr/>
        <a:lstStyle/>
        <a:p>
          <a:endParaRPr lang="en-US"/>
        </a:p>
      </dgm:t>
    </dgm:pt>
    <dgm:pt modelId="{015E7F5B-1F4B-45F8-9EE2-0BA714764B64}" type="sibTrans" cxnId="{7A022AE8-F559-4AE1-A7CB-C3CA30F6664D}">
      <dgm:prSet/>
      <dgm:spPr/>
      <dgm:t>
        <a:bodyPr/>
        <a:lstStyle/>
        <a:p>
          <a:endParaRPr lang="en-US"/>
        </a:p>
      </dgm:t>
    </dgm:pt>
    <dgm:pt modelId="{8C016304-E5ED-482C-B002-0D1677C3BDF8}">
      <dgm:prSet/>
      <dgm:spPr/>
      <dgm:t>
        <a:bodyPr/>
        <a:lstStyle/>
        <a:p>
          <a:r>
            <a:rPr lang="en-US"/>
            <a:t>It does not need another object or rope to maintain the integrity of the knot (e.g. a hitch does). And, it does not tie two ropes together</a:t>
          </a:r>
        </a:p>
      </dgm:t>
    </dgm:pt>
    <dgm:pt modelId="{62CB04BD-7095-40A5-A722-929ABE5BEE32}" type="parTrans" cxnId="{CCF6F9C9-1C1A-4DA5-8351-8F2945134059}">
      <dgm:prSet/>
      <dgm:spPr/>
      <dgm:t>
        <a:bodyPr/>
        <a:lstStyle/>
        <a:p>
          <a:endParaRPr lang="en-US"/>
        </a:p>
      </dgm:t>
    </dgm:pt>
    <dgm:pt modelId="{A9D4140B-9E0A-4FB6-A727-D59D5E9D251A}" type="sibTrans" cxnId="{CCF6F9C9-1C1A-4DA5-8351-8F2945134059}">
      <dgm:prSet/>
      <dgm:spPr/>
      <dgm:t>
        <a:bodyPr/>
        <a:lstStyle/>
        <a:p>
          <a:endParaRPr lang="en-US"/>
        </a:p>
      </dgm:t>
    </dgm:pt>
    <dgm:pt modelId="{580BB871-BCC6-44E5-ADBF-17F1BA6C8784}" type="pres">
      <dgm:prSet presAssocID="{78CA7815-45F2-4B84-B3FE-F7C540A00F2C}" presName="Name0" presStyleCnt="0">
        <dgm:presLayoutVars>
          <dgm:dir/>
          <dgm:animLvl val="lvl"/>
          <dgm:resizeHandles val="exact"/>
        </dgm:presLayoutVars>
      </dgm:prSet>
      <dgm:spPr/>
    </dgm:pt>
    <dgm:pt modelId="{E52E18FB-42E3-4A74-ACDE-A04A5AAD63DA}" type="pres">
      <dgm:prSet presAssocID="{8C016304-E5ED-482C-B002-0D1677C3BDF8}" presName="boxAndChildren" presStyleCnt="0"/>
      <dgm:spPr/>
    </dgm:pt>
    <dgm:pt modelId="{768F9D26-6871-45EC-A36F-C5DBE706737E}" type="pres">
      <dgm:prSet presAssocID="{8C016304-E5ED-482C-B002-0D1677C3BDF8}" presName="parentTextBox" presStyleLbl="node1" presStyleIdx="0" presStyleCnt="2"/>
      <dgm:spPr/>
    </dgm:pt>
    <dgm:pt modelId="{E3D229C2-77D8-404A-A8B5-1B72004DF620}" type="pres">
      <dgm:prSet presAssocID="{015E7F5B-1F4B-45F8-9EE2-0BA714764B64}" presName="sp" presStyleCnt="0"/>
      <dgm:spPr/>
    </dgm:pt>
    <dgm:pt modelId="{5E1CF5A4-F458-41E4-9A9C-537BF805FCE8}" type="pres">
      <dgm:prSet presAssocID="{1F822386-A059-4BB0-8BA8-3EE612C4C8B7}" presName="arrowAndChildren" presStyleCnt="0"/>
      <dgm:spPr/>
    </dgm:pt>
    <dgm:pt modelId="{8B48961D-D5F8-4FB2-98FD-879545CCAD5E}" type="pres">
      <dgm:prSet presAssocID="{1F822386-A059-4BB0-8BA8-3EE612C4C8B7}" presName="parentTextArrow" presStyleLbl="node1" presStyleIdx="1" presStyleCnt="2"/>
      <dgm:spPr/>
    </dgm:pt>
  </dgm:ptLst>
  <dgm:cxnLst>
    <dgm:cxn modelId="{22ADAB42-DC07-4418-8CCF-68266ABF8ADA}" type="presOf" srcId="{78CA7815-45F2-4B84-B3FE-F7C540A00F2C}" destId="{580BB871-BCC6-44E5-ADBF-17F1BA6C8784}" srcOrd="0" destOrd="0" presId="urn:microsoft.com/office/officeart/2005/8/layout/process4"/>
    <dgm:cxn modelId="{CCF6F9C9-1C1A-4DA5-8351-8F2945134059}" srcId="{78CA7815-45F2-4B84-B3FE-F7C540A00F2C}" destId="{8C016304-E5ED-482C-B002-0D1677C3BDF8}" srcOrd="1" destOrd="0" parTransId="{62CB04BD-7095-40A5-A722-929ABE5BEE32}" sibTransId="{A9D4140B-9E0A-4FB6-A727-D59D5E9D251A}"/>
    <dgm:cxn modelId="{CE1A13D3-2FF0-4122-93B5-7F227D23232A}" type="presOf" srcId="{8C016304-E5ED-482C-B002-0D1677C3BDF8}" destId="{768F9D26-6871-45EC-A36F-C5DBE706737E}" srcOrd="0" destOrd="0" presId="urn:microsoft.com/office/officeart/2005/8/layout/process4"/>
    <dgm:cxn modelId="{3271EADA-E2F1-45C8-9579-2A99F0EC4246}" type="presOf" srcId="{1F822386-A059-4BB0-8BA8-3EE612C4C8B7}" destId="{8B48961D-D5F8-4FB2-98FD-879545CCAD5E}" srcOrd="0" destOrd="0" presId="urn:microsoft.com/office/officeart/2005/8/layout/process4"/>
    <dgm:cxn modelId="{7A022AE8-F559-4AE1-A7CB-C3CA30F6664D}" srcId="{78CA7815-45F2-4B84-B3FE-F7C540A00F2C}" destId="{1F822386-A059-4BB0-8BA8-3EE612C4C8B7}" srcOrd="0" destOrd="0" parTransId="{5A560AF0-AD4C-415B-97EB-35E06BA4B403}" sibTransId="{015E7F5B-1F4B-45F8-9EE2-0BA714764B64}"/>
    <dgm:cxn modelId="{53809768-84D5-49A2-B77E-EA18158C9B86}" type="presParOf" srcId="{580BB871-BCC6-44E5-ADBF-17F1BA6C8784}" destId="{E52E18FB-42E3-4A74-ACDE-A04A5AAD63DA}" srcOrd="0" destOrd="0" presId="urn:microsoft.com/office/officeart/2005/8/layout/process4"/>
    <dgm:cxn modelId="{A2E4AEAF-DEF1-40D9-AF52-DA674FE7CD6A}" type="presParOf" srcId="{E52E18FB-42E3-4A74-ACDE-A04A5AAD63DA}" destId="{768F9D26-6871-45EC-A36F-C5DBE706737E}" srcOrd="0" destOrd="0" presId="urn:microsoft.com/office/officeart/2005/8/layout/process4"/>
    <dgm:cxn modelId="{988E04BA-7408-4F40-8EFD-A01DBD4BBFD8}" type="presParOf" srcId="{580BB871-BCC6-44E5-ADBF-17F1BA6C8784}" destId="{E3D229C2-77D8-404A-A8B5-1B72004DF620}" srcOrd="1" destOrd="0" presId="urn:microsoft.com/office/officeart/2005/8/layout/process4"/>
    <dgm:cxn modelId="{FBAD0EAE-F0A5-46B5-91B7-ADB405925E7E}" type="presParOf" srcId="{580BB871-BCC6-44E5-ADBF-17F1BA6C8784}" destId="{5E1CF5A4-F458-41E4-9A9C-537BF805FCE8}" srcOrd="2" destOrd="0" presId="urn:microsoft.com/office/officeart/2005/8/layout/process4"/>
    <dgm:cxn modelId="{0AE696ED-1922-498C-9329-0C496AF66467}" type="presParOf" srcId="{5E1CF5A4-F458-41E4-9A9C-537BF805FCE8}" destId="{8B48961D-D5F8-4FB2-98FD-879545CCAD5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5C4E0D7-1699-4D66-9C02-909E968AE036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ED0C68E-5BD1-4D55-82E4-CC373D2B7C81}">
      <dgm:prSet/>
      <dgm:spPr/>
      <dgm:t>
        <a:bodyPr/>
        <a:lstStyle/>
        <a:p>
          <a:r>
            <a:rPr lang="en-US"/>
            <a:t>Tie a knot in a rope and it will immediately lose 1/4 to ½ of its strength. </a:t>
          </a:r>
        </a:p>
      </dgm:t>
    </dgm:pt>
    <dgm:pt modelId="{ED25B107-F019-4543-9DE5-D3E54C25D2CE}" type="parTrans" cxnId="{6D9F0D58-01B0-4D63-ADFE-CBDD0CDD94E1}">
      <dgm:prSet/>
      <dgm:spPr/>
      <dgm:t>
        <a:bodyPr/>
        <a:lstStyle/>
        <a:p>
          <a:endParaRPr lang="en-US"/>
        </a:p>
      </dgm:t>
    </dgm:pt>
    <dgm:pt modelId="{3B77963F-ECC4-4C74-8AFD-3A54507BA8E9}" type="sibTrans" cxnId="{6D9F0D58-01B0-4D63-ADFE-CBDD0CDD94E1}">
      <dgm:prSet/>
      <dgm:spPr/>
      <dgm:t>
        <a:bodyPr/>
        <a:lstStyle/>
        <a:p>
          <a:endParaRPr lang="en-US"/>
        </a:p>
      </dgm:t>
    </dgm:pt>
    <dgm:pt modelId="{9FC0A53D-3247-4BB5-B26C-BDC04CB64E84}">
      <dgm:prSet/>
      <dgm:spPr/>
      <dgm:t>
        <a:bodyPr/>
        <a:lstStyle/>
        <a:p>
          <a:r>
            <a:rPr lang="en-US"/>
            <a:t>A figure eight retains roughly 75%-80% of its original strength. </a:t>
          </a:r>
        </a:p>
      </dgm:t>
    </dgm:pt>
    <dgm:pt modelId="{887F6332-975D-493B-9948-765A22FDCE7D}" type="parTrans" cxnId="{29637BB0-ADC2-4F50-B525-8C80B9AA4C87}">
      <dgm:prSet/>
      <dgm:spPr/>
      <dgm:t>
        <a:bodyPr/>
        <a:lstStyle/>
        <a:p>
          <a:endParaRPr lang="en-US"/>
        </a:p>
      </dgm:t>
    </dgm:pt>
    <dgm:pt modelId="{14FCDC23-EE34-4DE6-AFD7-79645C3BA2B4}" type="sibTrans" cxnId="{29637BB0-ADC2-4F50-B525-8C80B9AA4C87}">
      <dgm:prSet/>
      <dgm:spPr/>
      <dgm:t>
        <a:bodyPr/>
        <a:lstStyle/>
        <a:p>
          <a:endParaRPr lang="en-US"/>
        </a:p>
      </dgm:t>
    </dgm:pt>
    <dgm:pt modelId="{53E172ED-979E-4C74-B398-ABB6652D5104}">
      <dgm:prSet/>
      <dgm:spPr/>
      <dgm:t>
        <a:bodyPr/>
        <a:lstStyle/>
        <a:p>
          <a:r>
            <a:rPr lang="en-US"/>
            <a:t>In contrast, a square knot retains only 43%-47% of the rope's original strength</a:t>
          </a:r>
        </a:p>
      </dgm:t>
    </dgm:pt>
    <dgm:pt modelId="{6CEB3CCA-F22B-418E-9819-C772246D4A34}" type="parTrans" cxnId="{A6C58012-8DEA-4B02-885F-133473FAE7D2}">
      <dgm:prSet/>
      <dgm:spPr/>
      <dgm:t>
        <a:bodyPr/>
        <a:lstStyle/>
        <a:p>
          <a:endParaRPr lang="en-US"/>
        </a:p>
      </dgm:t>
    </dgm:pt>
    <dgm:pt modelId="{0D8C2DE4-912E-4195-A10F-5F9F0829AAEA}" type="sibTrans" cxnId="{A6C58012-8DEA-4B02-885F-133473FAE7D2}">
      <dgm:prSet/>
      <dgm:spPr/>
      <dgm:t>
        <a:bodyPr/>
        <a:lstStyle/>
        <a:p>
          <a:endParaRPr lang="en-US"/>
        </a:p>
      </dgm:t>
    </dgm:pt>
    <dgm:pt modelId="{35728409-275F-40F1-A03B-62DA29DB4E6A}" type="pres">
      <dgm:prSet presAssocID="{D5C4E0D7-1699-4D66-9C02-909E968AE03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D732289-E311-45E4-86D0-342C0D5DF1F1}" type="pres">
      <dgm:prSet presAssocID="{CED0C68E-5BD1-4D55-82E4-CC373D2B7C81}" presName="hierRoot1" presStyleCnt="0">
        <dgm:presLayoutVars>
          <dgm:hierBranch val="init"/>
        </dgm:presLayoutVars>
      </dgm:prSet>
      <dgm:spPr/>
    </dgm:pt>
    <dgm:pt modelId="{C9363F07-3407-4CA0-AC85-E3350619C1DF}" type="pres">
      <dgm:prSet presAssocID="{CED0C68E-5BD1-4D55-82E4-CC373D2B7C81}" presName="rootComposite1" presStyleCnt="0"/>
      <dgm:spPr/>
    </dgm:pt>
    <dgm:pt modelId="{7CE3D593-DDDD-4210-B58A-4DD4E66FBE99}" type="pres">
      <dgm:prSet presAssocID="{CED0C68E-5BD1-4D55-82E4-CC373D2B7C81}" presName="rootText1" presStyleLbl="node0" presStyleIdx="0" presStyleCnt="3">
        <dgm:presLayoutVars>
          <dgm:chPref val="3"/>
        </dgm:presLayoutVars>
      </dgm:prSet>
      <dgm:spPr/>
    </dgm:pt>
    <dgm:pt modelId="{468CDDA0-CC40-43A0-AF15-8CA0AF164AB7}" type="pres">
      <dgm:prSet presAssocID="{CED0C68E-5BD1-4D55-82E4-CC373D2B7C81}" presName="rootConnector1" presStyleLbl="node1" presStyleIdx="0" presStyleCnt="0"/>
      <dgm:spPr/>
    </dgm:pt>
    <dgm:pt modelId="{30247A77-F31C-4600-B785-71282F6C1153}" type="pres">
      <dgm:prSet presAssocID="{CED0C68E-5BD1-4D55-82E4-CC373D2B7C81}" presName="hierChild2" presStyleCnt="0"/>
      <dgm:spPr/>
    </dgm:pt>
    <dgm:pt modelId="{CA87FFFB-24EA-49A2-BAF8-D94021DAF35D}" type="pres">
      <dgm:prSet presAssocID="{CED0C68E-5BD1-4D55-82E4-CC373D2B7C81}" presName="hierChild3" presStyleCnt="0"/>
      <dgm:spPr/>
    </dgm:pt>
    <dgm:pt modelId="{6D83A6A4-221C-4340-AF04-EE28B2F6769E}" type="pres">
      <dgm:prSet presAssocID="{9FC0A53D-3247-4BB5-B26C-BDC04CB64E84}" presName="hierRoot1" presStyleCnt="0">
        <dgm:presLayoutVars>
          <dgm:hierBranch val="init"/>
        </dgm:presLayoutVars>
      </dgm:prSet>
      <dgm:spPr/>
    </dgm:pt>
    <dgm:pt modelId="{DDE8E3AD-F2B4-4ABD-8026-95DF9BA96DD2}" type="pres">
      <dgm:prSet presAssocID="{9FC0A53D-3247-4BB5-B26C-BDC04CB64E84}" presName="rootComposite1" presStyleCnt="0"/>
      <dgm:spPr/>
    </dgm:pt>
    <dgm:pt modelId="{355F0969-A4E8-4217-A434-4DABD5F66F37}" type="pres">
      <dgm:prSet presAssocID="{9FC0A53D-3247-4BB5-B26C-BDC04CB64E84}" presName="rootText1" presStyleLbl="node0" presStyleIdx="1" presStyleCnt="3">
        <dgm:presLayoutVars>
          <dgm:chPref val="3"/>
        </dgm:presLayoutVars>
      </dgm:prSet>
      <dgm:spPr/>
    </dgm:pt>
    <dgm:pt modelId="{280B7F67-3668-418E-996C-F8A1C7B3444B}" type="pres">
      <dgm:prSet presAssocID="{9FC0A53D-3247-4BB5-B26C-BDC04CB64E84}" presName="rootConnector1" presStyleLbl="node1" presStyleIdx="0" presStyleCnt="0"/>
      <dgm:spPr/>
    </dgm:pt>
    <dgm:pt modelId="{42CDAA7F-FBEE-4FB3-B072-ED90766E1E98}" type="pres">
      <dgm:prSet presAssocID="{9FC0A53D-3247-4BB5-B26C-BDC04CB64E84}" presName="hierChild2" presStyleCnt="0"/>
      <dgm:spPr/>
    </dgm:pt>
    <dgm:pt modelId="{6FC89041-D2CC-408E-B4B0-BA5BC85A9A06}" type="pres">
      <dgm:prSet presAssocID="{9FC0A53D-3247-4BB5-B26C-BDC04CB64E84}" presName="hierChild3" presStyleCnt="0"/>
      <dgm:spPr/>
    </dgm:pt>
    <dgm:pt modelId="{9CB8FE54-92E2-47BA-A371-1F05DB0D3904}" type="pres">
      <dgm:prSet presAssocID="{53E172ED-979E-4C74-B398-ABB6652D5104}" presName="hierRoot1" presStyleCnt="0">
        <dgm:presLayoutVars>
          <dgm:hierBranch val="init"/>
        </dgm:presLayoutVars>
      </dgm:prSet>
      <dgm:spPr/>
    </dgm:pt>
    <dgm:pt modelId="{C805668F-A988-4293-A652-E3B42A3441E1}" type="pres">
      <dgm:prSet presAssocID="{53E172ED-979E-4C74-B398-ABB6652D5104}" presName="rootComposite1" presStyleCnt="0"/>
      <dgm:spPr/>
    </dgm:pt>
    <dgm:pt modelId="{0F245AC7-24E3-4AFD-AB00-46189A6C3094}" type="pres">
      <dgm:prSet presAssocID="{53E172ED-979E-4C74-B398-ABB6652D5104}" presName="rootText1" presStyleLbl="node0" presStyleIdx="2" presStyleCnt="3">
        <dgm:presLayoutVars>
          <dgm:chPref val="3"/>
        </dgm:presLayoutVars>
      </dgm:prSet>
      <dgm:spPr/>
    </dgm:pt>
    <dgm:pt modelId="{AC725029-A42D-472F-A0E9-6649995BC426}" type="pres">
      <dgm:prSet presAssocID="{53E172ED-979E-4C74-B398-ABB6652D5104}" presName="rootConnector1" presStyleLbl="node1" presStyleIdx="0" presStyleCnt="0"/>
      <dgm:spPr/>
    </dgm:pt>
    <dgm:pt modelId="{44FA2901-5E44-4E4A-8DF9-379140DA3413}" type="pres">
      <dgm:prSet presAssocID="{53E172ED-979E-4C74-B398-ABB6652D5104}" presName="hierChild2" presStyleCnt="0"/>
      <dgm:spPr/>
    </dgm:pt>
    <dgm:pt modelId="{CD91C58B-98E6-415B-94E5-1FB3C96823C5}" type="pres">
      <dgm:prSet presAssocID="{53E172ED-979E-4C74-B398-ABB6652D5104}" presName="hierChild3" presStyleCnt="0"/>
      <dgm:spPr/>
    </dgm:pt>
  </dgm:ptLst>
  <dgm:cxnLst>
    <dgm:cxn modelId="{A6C58012-8DEA-4B02-885F-133473FAE7D2}" srcId="{D5C4E0D7-1699-4D66-9C02-909E968AE036}" destId="{53E172ED-979E-4C74-B398-ABB6652D5104}" srcOrd="2" destOrd="0" parTransId="{6CEB3CCA-F22B-418E-9819-C772246D4A34}" sibTransId="{0D8C2DE4-912E-4195-A10F-5F9F0829AAEA}"/>
    <dgm:cxn modelId="{301F964D-D92B-41C0-BBAF-67B6DFF059A0}" type="presOf" srcId="{CED0C68E-5BD1-4D55-82E4-CC373D2B7C81}" destId="{468CDDA0-CC40-43A0-AF15-8CA0AF164AB7}" srcOrd="1" destOrd="0" presId="urn:microsoft.com/office/officeart/2009/3/layout/HorizontalOrganizationChart"/>
    <dgm:cxn modelId="{A69C8252-BA2A-4665-9487-D1F1E2F91592}" type="presOf" srcId="{9FC0A53D-3247-4BB5-B26C-BDC04CB64E84}" destId="{280B7F67-3668-418E-996C-F8A1C7B3444B}" srcOrd="1" destOrd="0" presId="urn:microsoft.com/office/officeart/2009/3/layout/HorizontalOrganizationChart"/>
    <dgm:cxn modelId="{6D9F0D58-01B0-4D63-ADFE-CBDD0CDD94E1}" srcId="{D5C4E0D7-1699-4D66-9C02-909E968AE036}" destId="{CED0C68E-5BD1-4D55-82E4-CC373D2B7C81}" srcOrd="0" destOrd="0" parTransId="{ED25B107-F019-4543-9DE5-D3E54C25D2CE}" sibTransId="{3B77963F-ECC4-4C74-8AFD-3A54507BA8E9}"/>
    <dgm:cxn modelId="{A6BD7895-E33B-475A-8DA8-2EF60AD792EA}" type="presOf" srcId="{53E172ED-979E-4C74-B398-ABB6652D5104}" destId="{AC725029-A42D-472F-A0E9-6649995BC426}" srcOrd="1" destOrd="0" presId="urn:microsoft.com/office/officeart/2009/3/layout/HorizontalOrganizationChart"/>
    <dgm:cxn modelId="{9F386199-FFA6-4579-B3A3-6E3FB5582EB9}" type="presOf" srcId="{D5C4E0D7-1699-4D66-9C02-909E968AE036}" destId="{35728409-275F-40F1-A03B-62DA29DB4E6A}" srcOrd="0" destOrd="0" presId="urn:microsoft.com/office/officeart/2009/3/layout/HorizontalOrganizationChart"/>
    <dgm:cxn modelId="{4A1CE9A4-5966-4414-BFD7-D5E989793042}" type="presOf" srcId="{53E172ED-979E-4C74-B398-ABB6652D5104}" destId="{0F245AC7-24E3-4AFD-AB00-46189A6C3094}" srcOrd="0" destOrd="0" presId="urn:microsoft.com/office/officeart/2009/3/layout/HorizontalOrganizationChart"/>
    <dgm:cxn modelId="{29637BB0-ADC2-4F50-B525-8C80B9AA4C87}" srcId="{D5C4E0D7-1699-4D66-9C02-909E968AE036}" destId="{9FC0A53D-3247-4BB5-B26C-BDC04CB64E84}" srcOrd="1" destOrd="0" parTransId="{887F6332-975D-493B-9948-765A22FDCE7D}" sibTransId="{14FCDC23-EE34-4DE6-AFD7-79645C3BA2B4}"/>
    <dgm:cxn modelId="{FBB49FB6-6DBA-4275-935D-14C73401D48F}" type="presOf" srcId="{CED0C68E-5BD1-4D55-82E4-CC373D2B7C81}" destId="{7CE3D593-DDDD-4210-B58A-4DD4E66FBE99}" srcOrd="0" destOrd="0" presId="urn:microsoft.com/office/officeart/2009/3/layout/HorizontalOrganizationChart"/>
    <dgm:cxn modelId="{8BAB5BF1-933E-4B20-81CA-42D7BB818C9A}" type="presOf" srcId="{9FC0A53D-3247-4BB5-B26C-BDC04CB64E84}" destId="{355F0969-A4E8-4217-A434-4DABD5F66F37}" srcOrd="0" destOrd="0" presId="urn:microsoft.com/office/officeart/2009/3/layout/HorizontalOrganizationChart"/>
    <dgm:cxn modelId="{508832D1-4D11-48BB-B057-8BCCBE26063F}" type="presParOf" srcId="{35728409-275F-40F1-A03B-62DA29DB4E6A}" destId="{9D732289-E311-45E4-86D0-342C0D5DF1F1}" srcOrd="0" destOrd="0" presId="urn:microsoft.com/office/officeart/2009/3/layout/HorizontalOrganizationChart"/>
    <dgm:cxn modelId="{F57EB4AB-C2EC-4C82-BA07-CDEB0912715C}" type="presParOf" srcId="{9D732289-E311-45E4-86D0-342C0D5DF1F1}" destId="{C9363F07-3407-4CA0-AC85-E3350619C1DF}" srcOrd="0" destOrd="0" presId="urn:microsoft.com/office/officeart/2009/3/layout/HorizontalOrganizationChart"/>
    <dgm:cxn modelId="{1DCC22D6-083C-4015-98A6-AE8DE1AE5EFA}" type="presParOf" srcId="{C9363F07-3407-4CA0-AC85-E3350619C1DF}" destId="{7CE3D593-DDDD-4210-B58A-4DD4E66FBE99}" srcOrd="0" destOrd="0" presId="urn:microsoft.com/office/officeart/2009/3/layout/HorizontalOrganizationChart"/>
    <dgm:cxn modelId="{CD9CF809-1CEF-4F51-AE67-9ECD6E711845}" type="presParOf" srcId="{C9363F07-3407-4CA0-AC85-E3350619C1DF}" destId="{468CDDA0-CC40-43A0-AF15-8CA0AF164AB7}" srcOrd="1" destOrd="0" presId="urn:microsoft.com/office/officeart/2009/3/layout/HorizontalOrganizationChart"/>
    <dgm:cxn modelId="{4FB04FF5-B590-4A6F-ADCD-6C5794377BEA}" type="presParOf" srcId="{9D732289-E311-45E4-86D0-342C0D5DF1F1}" destId="{30247A77-F31C-4600-B785-71282F6C1153}" srcOrd="1" destOrd="0" presId="urn:microsoft.com/office/officeart/2009/3/layout/HorizontalOrganizationChart"/>
    <dgm:cxn modelId="{20A12C6E-9F2B-4FED-B8F0-93D7D7380971}" type="presParOf" srcId="{9D732289-E311-45E4-86D0-342C0D5DF1F1}" destId="{CA87FFFB-24EA-49A2-BAF8-D94021DAF35D}" srcOrd="2" destOrd="0" presId="urn:microsoft.com/office/officeart/2009/3/layout/HorizontalOrganizationChart"/>
    <dgm:cxn modelId="{AB796038-942C-4624-B287-32F96BD8C746}" type="presParOf" srcId="{35728409-275F-40F1-A03B-62DA29DB4E6A}" destId="{6D83A6A4-221C-4340-AF04-EE28B2F6769E}" srcOrd="1" destOrd="0" presId="urn:microsoft.com/office/officeart/2009/3/layout/HorizontalOrganizationChart"/>
    <dgm:cxn modelId="{48649FFB-D900-4325-8FAD-CAF6DA2E5E3C}" type="presParOf" srcId="{6D83A6A4-221C-4340-AF04-EE28B2F6769E}" destId="{DDE8E3AD-F2B4-4ABD-8026-95DF9BA96DD2}" srcOrd="0" destOrd="0" presId="urn:microsoft.com/office/officeart/2009/3/layout/HorizontalOrganizationChart"/>
    <dgm:cxn modelId="{EC70CAE6-4113-4173-A61A-B520E43E7691}" type="presParOf" srcId="{DDE8E3AD-F2B4-4ABD-8026-95DF9BA96DD2}" destId="{355F0969-A4E8-4217-A434-4DABD5F66F37}" srcOrd="0" destOrd="0" presId="urn:microsoft.com/office/officeart/2009/3/layout/HorizontalOrganizationChart"/>
    <dgm:cxn modelId="{07A5520A-8CEB-4241-B6CE-3D72879DF560}" type="presParOf" srcId="{DDE8E3AD-F2B4-4ABD-8026-95DF9BA96DD2}" destId="{280B7F67-3668-418E-996C-F8A1C7B3444B}" srcOrd="1" destOrd="0" presId="urn:microsoft.com/office/officeart/2009/3/layout/HorizontalOrganizationChart"/>
    <dgm:cxn modelId="{A1AC8243-715F-4117-A27C-241EB4C7FCDF}" type="presParOf" srcId="{6D83A6A4-221C-4340-AF04-EE28B2F6769E}" destId="{42CDAA7F-FBEE-4FB3-B072-ED90766E1E98}" srcOrd="1" destOrd="0" presId="urn:microsoft.com/office/officeart/2009/3/layout/HorizontalOrganizationChart"/>
    <dgm:cxn modelId="{5A8B4D1B-A342-4905-832A-FE44BD9207CC}" type="presParOf" srcId="{6D83A6A4-221C-4340-AF04-EE28B2F6769E}" destId="{6FC89041-D2CC-408E-B4B0-BA5BC85A9A06}" srcOrd="2" destOrd="0" presId="urn:microsoft.com/office/officeart/2009/3/layout/HorizontalOrganizationChart"/>
    <dgm:cxn modelId="{8B2CC107-A934-4CA1-9D83-739672335950}" type="presParOf" srcId="{35728409-275F-40F1-A03B-62DA29DB4E6A}" destId="{9CB8FE54-92E2-47BA-A371-1F05DB0D3904}" srcOrd="2" destOrd="0" presId="urn:microsoft.com/office/officeart/2009/3/layout/HorizontalOrganizationChart"/>
    <dgm:cxn modelId="{FDA7A41D-79C8-46A4-9426-3F6C6192205D}" type="presParOf" srcId="{9CB8FE54-92E2-47BA-A371-1F05DB0D3904}" destId="{C805668F-A988-4293-A652-E3B42A3441E1}" srcOrd="0" destOrd="0" presId="urn:microsoft.com/office/officeart/2009/3/layout/HorizontalOrganizationChart"/>
    <dgm:cxn modelId="{28E62822-03F0-4BD2-9522-D50B1BA5CF1E}" type="presParOf" srcId="{C805668F-A988-4293-A652-E3B42A3441E1}" destId="{0F245AC7-24E3-4AFD-AB00-46189A6C3094}" srcOrd="0" destOrd="0" presId="urn:microsoft.com/office/officeart/2009/3/layout/HorizontalOrganizationChart"/>
    <dgm:cxn modelId="{9737345E-CF61-42BF-B7EF-6B2E21766BBF}" type="presParOf" srcId="{C805668F-A988-4293-A652-E3B42A3441E1}" destId="{AC725029-A42D-472F-A0E9-6649995BC426}" srcOrd="1" destOrd="0" presId="urn:microsoft.com/office/officeart/2009/3/layout/HorizontalOrganizationChart"/>
    <dgm:cxn modelId="{DCE628F2-2D04-4C95-867E-D8DEC425FE0E}" type="presParOf" srcId="{9CB8FE54-92E2-47BA-A371-1F05DB0D3904}" destId="{44FA2901-5E44-4E4A-8DF9-379140DA3413}" srcOrd="1" destOrd="0" presId="urn:microsoft.com/office/officeart/2009/3/layout/HorizontalOrganizationChart"/>
    <dgm:cxn modelId="{84F061AE-C5D5-43D0-A601-2508144F6037}" type="presParOf" srcId="{9CB8FE54-92E2-47BA-A371-1F05DB0D3904}" destId="{CD91C58B-98E6-415B-94E5-1FB3C96823C5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CB82970-1179-45D8-A223-A9E87D21BA1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42DB215-192C-494D-A5A9-E7BA53FE20D2}">
      <dgm:prSet/>
      <dgm:spPr/>
      <dgm:t>
        <a:bodyPr/>
        <a:lstStyle/>
        <a:p>
          <a:r>
            <a:rPr lang="en-US"/>
            <a:t>The knot creates a stress point where the fibers on the outside of the bend are stretched more and those on the inside of the bend are stretched less.</a:t>
          </a:r>
        </a:p>
      </dgm:t>
    </dgm:pt>
    <dgm:pt modelId="{DDC32ACF-95E8-457B-BC7E-1774DF1EF64F}" type="parTrans" cxnId="{3EF5771D-E1EE-42AE-9687-B88A7D2BAE4C}">
      <dgm:prSet/>
      <dgm:spPr/>
      <dgm:t>
        <a:bodyPr/>
        <a:lstStyle/>
        <a:p>
          <a:endParaRPr lang="en-US"/>
        </a:p>
      </dgm:t>
    </dgm:pt>
    <dgm:pt modelId="{B9B4F7BC-6685-40F6-B115-02E2328CA309}" type="sibTrans" cxnId="{3EF5771D-E1EE-42AE-9687-B88A7D2BAE4C}">
      <dgm:prSet/>
      <dgm:spPr/>
      <dgm:t>
        <a:bodyPr/>
        <a:lstStyle/>
        <a:p>
          <a:endParaRPr lang="en-US"/>
        </a:p>
      </dgm:t>
    </dgm:pt>
    <dgm:pt modelId="{B987938E-1332-4312-912A-C55EEB102416}">
      <dgm:prSet/>
      <dgm:spPr/>
      <dgm:t>
        <a:bodyPr/>
        <a:lstStyle/>
        <a:p>
          <a:r>
            <a:rPr lang="en-US"/>
            <a:t>On the inside of the bend, the strands may even become compressed. </a:t>
          </a:r>
        </a:p>
      </dgm:t>
    </dgm:pt>
    <dgm:pt modelId="{4E2D293B-E60C-47A5-B3B9-7D0BC1ADEF05}" type="parTrans" cxnId="{819C6203-FD0F-4B79-95AB-F934C08980B7}">
      <dgm:prSet/>
      <dgm:spPr/>
      <dgm:t>
        <a:bodyPr/>
        <a:lstStyle/>
        <a:p>
          <a:endParaRPr lang="en-US"/>
        </a:p>
      </dgm:t>
    </dgm:pt>
    <dgm:pt modelId="{99F6D03D-95CE-43D0-8BAC-7B63E179E1E5}" type="sibTrans" cxnId="{819C6203-FD0F-4B79-95AB-F934C08980B7}">
      <dgm:prSet/>
      <dgm:spPr/>
      <dgm:t>
        <a:bodyPr/>
        <a:lstStyle/>
        <a:p>
          <a:endParaRPr lang="en-US"/>
        </a:p>
      </dgm:t>
    </dgm:pt>
    <dgm:pt modelId="{1DC70286-485C-4A96-A2EE-E4E9C8F7B638}">
      <dgm:prSet/>
      <dgm:spPr/>
      <dgm:t>
        <a:bodyPr/>
        <a:lstStyle/>
        <a:p>
          <a:r>
            <a:rPr lang="en-US"/>
            <a:t>The differential in stresses can lead to rope failure at this point. </a:t>
          </a:r>
        </a:p>
      </dgm:t>
    </dgm:pt>
    <dgm:pt modelId="{9510DBF5-EA8E-4E3F-994D-29103F81DC9B}" type="parTrans" cxnId="{567F6AB3-47EB-44DE-B610-12BD46D3643A}">
      <dgm:prSet/>
      <dgm:spPr/>
      <dgm:t>
        <a:bodyPr/>
        <a:lstStyle/>
        <a:p>
          <a:endParaRPr lang="en-US"/>
        </a:p>
      </dgm:t>
    </dgm:pt>
    <dgm:pt modelId="{52620E81-4B20-4E5A-9A0E-56D58EAB640F}" type="sibTrans" cxnId="{567F6AB3-47EB-44DE-B610-12BD46D3643A}">
      <dgm:prSet/>
      <dgm:spPr/>
      <dgm:t>
        <a:bodyPr/>
        <a:lstStyle/>
        <a:p>
          <a:endParaRPr lang="en-US"/>
        </a:p>
      </dgm:t>
    </dgm:pt>
    <dgm:pt modelId="{28982276-E82F-4286-BBAC-7269F0233357}" type="pres">
      <dgm:prSet presAssocID="{7CB82970-1179-45D8-A223-A9E87D21BA1C}" presName="root" presStyleCnt="0">
        <dgm:presLayoutVars>
          <dgm:dir/>
          <dgm:resizeHandles val="exact"/>
        </dgm:presLayoutVars>
      </dgm:prSet>
      <dgm:spPr/>
    </dgm:pt>
    <dgm:pt modelId="{9123C816-5AAF-46BF-830D-358E234CEAC8}" type="pres">
      <dgm:prSet presAssocID="{442DB215-192C-494D-A5A9-E7BA53FE20D2}" presName="compNode" presStyleCnt="0"/>
      <dgm:spPr/>
    </dgm:pt>
    <dgm:pt modelId="{9244439C-ACA2-48C1-8E94-FFD88EE2A898}" type="pres">
      <dgm:prSet presAssocID="{442DB215-192C-494D-A5A9-E7BA53FE20D2}" presName="bgRect" presStyleLbl="bgShp" presStyleIdx="0" presStyleCnt="3"/>
      <dgm:spPr/>
    </dgm:pt>
    <dgm:pt modelId="{D9AF3CD0-6C1B-4C2A-9C96-C04DD7EEF63E}" type="pres">
      <dgm:prSet presAssocID="{442DB215-192C-494D-A5A9-E7BA53FE20D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vron Arrows"/>
        </a:ext>
      </dgm:extLst>
    </dgm:pt>
    <dgm:pt modelId="{90BF9CD3-E6EE-43C8-B476-A3CA1AFD487F}" type="pres">
      <dgm:prSet presAssocID="{442DB215-192C-494D-A5A9-E7BA53FE20D2}" presName="spaceRect" presStyleCnt="0"/>
      <dgm:spPr/>
    </dgm:pt>
    <dgm:pt modelId="{17725AFC-2DCA-4E5A-865E-5F0FB0A27E6E}" type="pres">
      <dgm:prSet presAssocID="{442DB215-192C-494D-A5A9-E7BA53FE20D2}" presName="parTx" presStyleLbl="revTx" presStyleIdx="0" presStyleCnt="3">
        <dgm:presLayoutVars>
          <dgm:chMax val="0"/>
          <dgm:chPref val="0"/>
        </dgm:presLayoutVars>
      </dgm:prSet>
      <dgm:spPr/>
    </dgm:pt>
    <dgm:pt modelId="{6EBBE098-C883-41C5-A94A-3B9972F1CE1B}" type="pres">
      <dgm:prSet presAssocID="{B9B4F7BC-6685-40F6-B115-02E2328CA309}" presName="sibTrans" presStyleCnt="0"/>
      <dgm:spPr/>
    </dgm:pt>
    <dgm:pt modelId="{47907B27-0A92-4161-9C88-6DEF31A3F6B5}" type="pres">
      <dgm:prSet presAssocID="{B987938E-1332-4312-912A-C55EEB102416}" presName="compNode" presStyleCnt="0"/>
      <dgm:spPr/>
    </dgm:pt>
    <dgm:pt modelId="{662AACA8-30E0-4FB9-A114-A8BADE692196}" type="pres">
      <dgm:prSet presAssocID="{B987938E-1332-4312-912A-C55EEB102416}" presName="bgRect" presStyleLbl="bgShp" presStyleIdx="1" presStyleCnt="3"/>
      <dgm:spPr/>
    </dgm:pt>
    <dgm:pt modelId="{912FFDCE-A7BE-4BFB-B170-1D7E1B5884C3}" type="pres">
      <dgm:prSet presAssocID="{B987938E-1332-4312-912A-C55EEB10241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sconnected"/>
        </a:ext>
      </dgm:extLst>
    </dgm:pt>
    <dgm:pt modelId="{13A67A6F-5FAE-4181-908D-3DB86A9CA5E4}" type="pres">
      <dgm:prSet presAssocID="{B987938E-1332-4312-912A-C55EEB102416}" presName="spaceRect" presStyleCnt="0"/>
      <dgm:spPr/>
    </dgm:pt>
    <dgm:pt modelId="{02E85132-9CB3-42CC-81B0-DDD0084584BC}" type="pres">
      <dgm:prSet presAssocID="{B987938E-1332-4312-912A-C55EEB102416}" presName="parTx" presStyleLbl="revTx" presStyleIdx="1" presStyleCnt="3">
        <dgm:presLayoutVars>
          <dgm:chMax val="0"/>
          <dgm:chPref val="0"/>
        </dgm:presLayoutVars>
      </dgm:prSet>
      <dgm:spPr/>
    </dgm:pt>
    <dgm:pt modelId="{4234CBE3-C7B9-4AF0-A91B-D8DD4151016E}" type="pres">
      <dgm:prSet presAssocID="{99F6D03D-95CE-43D0-8BAC-7B63E179E1E5}" presName="sibTrans" presStyleCnt="0"/>
      <dgm:spPr/>
    </dgm:pt>
    <dgm:pt modelId="{108E8819-7427-41FF-B101-73950CEB32D2}" type="pres">
      <dgm:prSet presAssocID="{1DC70286-485C-4A96-A2EE-E4E9C8F7B638}" presName="compNode" presStyleCnt="0"/>
      <dgm:spPr/>
    </dgm:pt>
    <dgm:pt modelId="{DBE49B67-C118-4B24-B230-63291AB94A47}" type="pres">
      <dgm:prSet presAssocID="{1DC70286-485C-4A96-A2EE-E4E9C8F7B638}" presName="bgRect" presStyleLbl="bgShp" presStyleIdx="2" presStyleCnt="3"/>
      <dgm:spPr/>
    </dgm:pt>
    <dgm:pt modelId="{FD5DB639-7E56-4261-9174-50675643374E}" type="pres">
      <dgm:prSet presAssocID="{1DC70286-485C-4A96-A2EE-E4E9C8F7B63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ug boat"/>
        </a:ext>
      </dgm:extLst>
    </dgm:pt>
    <dgm:pt modelId="{4C1978B1-A3C6-4DF6-AEE1-ECA45CA6850B}" type="pres">
      <dgm:prSet presAssocID="{1DC70286-485C-4A96-A2EE-E4E9C8F7B638}" presName="spaceRect" presStyleCnt="0"/>
      <dgm:spPr/>
    </dgm:pt>
    <dgm:pt modelId="{2BE624A6-BA8E-4657-82ED-F42E618060B1}" type="pres">
      <dgm:prSet presAssocID="{1DC70286-485C-4A96-A2EE-E4E9C8F7B638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819C6203-FD0F-4B79-95AB-F934C08980B7}" srcId="{7CB82970-1179-45D8-A223-A9E87D21BA1C}" destId="{B987938E-1332-4312-912A-C55EEB102416}" srcOrd="1" destOrd="0" parTransId="{4E2D293B-E60C-47A5-B3B9-7D0BC1ADEF05}" sibTransId="{99F6D03D-95CE-43D0-8BAC-7B63E179E1E5}"/>
    <dgm:cxn modelId="{3EF5771D-E1EE-42AE-9687-B88A7D2BAE4C}" srcId="{7CB82970-1179-45D8-A223-A9E87D21BA1C}" destId="{442DB215-192C-494D-A5A9-E7BA53FE20D2}" srcOrd="0" destOrd="0" parTransId="{DDC32ACF-95E8-457B-BC7E-1774DF1EF64F}" sibTransId="{B9B4F7BC-6685-40F6-B115-02E2328CA309}"/>
    <dgm:cxn modelId="{C3730C1F-657A-40D0-858F-16F37D23756A}" type="presOf" srcId="{B987938E-1332-4312-912A-C55EEB102416}" destId="{02E85132-9CB3-42CC-81B0-DDD0084584BC}" srcOrd="0" destOrd="0" presId="urn:microsoft.com/office/officeart/2018/2/layout/IconVerticalSolidList"/>
    <dgm:cxn modelId="{FEB4422B-4834-4B4B-9C6D-393E5B528799}" type="presOf" srcId="{442DB215-192C-494D-A5A9-E7BA53FE20D2}" destId="{17725AFC-2DCA-4E5A-865E-5F0FB0A27E6E}" srcOrd="0" destOrd="0" presId="urn:microsoft.com/office/officeart/2018/2/layout/IconVerticalSolidList"/>
    <dgm:cxn modelId="{05A42159-7F8B-4F29-8B6D-31013D2F8BCF}" type="presOf" srcId="{1DC70286-485C-4A96-A2EE-E4E9C8F7B638}" destId="{2BE624A6-BA8E-4657-82ED-F42E618060B1}" srcOrd="0" destOrd="0" presId="urn:microsoft.com/office/officeart/2018/2/layout/IconVerticalSolidList"/>
    <dgm:cxn modelId="{76C2E39B-F8C0-4F28-96A5-8CF2444D89A9}" type="presOf" srcId="{7CB82970-1179-45D8-A223-A9E87D21BA1C}" destId="{28982276-E82F-4286-BBAC-7269F0233357}" srcOrd="0" destOrd="0" presId="urn:microsoft.com/office/officeart/2018/2/layout/IconVerticalSolidList"/>
    <dgm:cxn modelId="{567F6AB3-47EB-44DE-B610-12BD46D3643A}" srcId="{7CB82970-1179-45D8-A223-A9E87D21BA1C}" destId="{1DC70286-485C-4A96-A2EE-E4E9C8F7B638}" srcOrd="2" destOrd="0" parTransId="{9510DBF5-EA8E-4E3F-994D-29103F81DC9B}" sibTransId="{52620E81-4B20-4E5A-9A0E-56D58EAB640F}"/>
    <dgm:cxn modelId="{589CD126-2153-4B60-AE5B-98C52128B385}" type="presParOf" srcId="{28982276-E82F-4286-BBAC-7269F0233357}" destId="{9123C816-5AAF-46BF-830D-358E234CEAC8}" srcOrd="0" destOrd="0" presId="urn:microsoft.com/office/officeart/2018/2/layout/IconVerticalSolidList"/>
    <dgm:cxn modelId="{99E1505F-1FCA-4C9B-94FA-0967DE7EFE19}" type="presParOf" srcId="{9123C816-5AAF-46BF-830D-358E234CEAC8}" destId="{9244439C-ACA2-48C1-8E94-FFD88EE2A898}" srcOrd="0" destOrd="0" presId="urn:microsoft.com/office/officeart/2018/2/layout/IconVerticalSolidList"/>
    <dgm:cxn modelId="{EA18C722-ECF0-43EB-933D-9BA416F9CE9D}" type="presParOf" srcId="{9123C816-5AAF-46BF-830D-358E234CEAC8}" destId="{D9AF3CD0-6C1B-4C2A-9C96-C04DD7EEF63E}" srcOrd="1" destOrd="0" presId="urn:microsoft.com/office/officeart/2018/2/layout/IconVerticalSolidList"/>
    <dgm:cxn modelId="{2C36E2C3-6459-4335-BE5A-9CC6FF55A70B}" type="presParOf" srcId="{9123C816-5AAF-46BF-830D-358E234CEAC8}" destId="{90BF9CD3-E6EE-43C8-B476-A3CA1AFD487F}" srcOrd="2" destOrd="0" presId="urn:microsoft.com/office/officeart/2018/2/layout/IconVerticalSolidList"/>
    <dgm:cxn modelId="{1CDFEB69-3A9D-4B37-A98F-94747EB57831}" type="presParOf" srcId="{9123C816-5AAF-46BF-830D-358E234CEAC8}" destId="{17725AFC-2DCA-4E5A-865E-5F0FB0A27E6E}" srcOrd="3" destOrd="0" presId="urn:microsoft.com/office/officeart/2018/2/layout/IconVerticalSolidList"/>
    <dgm:cxn modelId="{ECA567DC-70C6-46FB-91A4-05D4A978B9FC}" type="presParOf" srcId="{28982276-E82F-4286-BBAC-7269F0233357}" destId="{6EBBE098-C883-41C5-A94A-3B9972F1CE1B}" srcOrd="1" destOrd="0" presId="urn:microsoft.com/office/officeart/2018/2/layout/IconVerticalSolidList"/>
    <dgm:cxn modelId="{3AAF068F-E606-4F58-9A6A-5DF7CD4C46C0}" type="presParOf" srcId="{28982276-E82F-4286-BBAC-7269F0233357}" destId="{47907B27-0A92-4161-9C88-6DEF31A3F6B5}" srcOrd="2" destOrd="0" presId="urn:microsoft.com/office/officeart/2018/2/layout/IconVerticalSolidList"/>
    <dgm:cxn modelId="{CC626A9E-8A0C-491C-8F96-FDEFC80537F1}" type="presParOf" srcId="{47907B27-0A92-4161-9C88-6DEF31A3F6B5}" destId="{662AACA8-30E0-4FB9-A114-A8BADE692196}" srcOrd="0" destOrd="0" presId="urn:microsoft.com/office/officeart/2018/2/layout/IconVerticalSolidList"/>
    <dgm:cxn modelId="{9CB8E56F-033B-4AEF-B6D7-FBA660037C3D}" type="presParOf" srcId="{47907B27-0A92-4161-9C88-6DEF31A3F6B5}" destId="{912FFDCE-A7BE-4BFB-B170-1D7E1B5884C3}" srcOrd="1" destOrd="0" presId="urn:microsoft.com/office/officeart/2018/2/layout/IconVerticalSolidList"/>
    <dgm:cxn modelId="{E39558E1-45EC-4408-A59E-56274992AFC9}" type="presParOf" srcId="{47907B27-0A92-4161-9C88-6DEF31A3F6B5}" destId="{13A67A6F-5FAE-4181-908D-3DB86A9CA5E4}" srcOrd="2" destOrd="0" presId="urn:microsoft.com/office/officeart/2018/2/layout/IconVerticalSolidList"/>
    <dgm:cxn modelId="{471FFCCF-D354-4AC6-B535-9D4F1273DBA9}" type="presParOf" srcId="{47907B27-0A92-4161-9C88-6DEF31A3F6B5}" destId="{02E85132-9CB3-42CC-81B0-DDD0084584BC}" srcOrd="3" destOrd="0" presId="urn:microsoft.com/office/officeart/2018/2/layout/IconVerticalSolidList"/>
    <dgm:cxn modelId="{6314C115-BCA3-4F3D-B89C-D86ED7042CA3}" type="presParOf" srcId="{28982276-E82F-4286-BBAC-7269F0233357}" destId="{4234CBE3-C7B9-4AF0-A91B-D8DD4151016E}" srcOrd="3" destOrd="0" presId="urn:microsoft.com/office/officeart/2018/2/layout/IconVerticalSolidList"/>
    <dgm:cxn modelId="{F74816C5-7598-42E3-9BB7-38E0EABD3A2E}" type="presParOf" srcId="{28982276-E82F-4286-BBAC-7269F0233357}" destId="{108E8819-7427-41FF-B101-73950CEB32D2}" srcOrd="4" destOrd="0" presId="urn:microsoft.com/office/officeart/2018/2/layout/IconVerticalSolidList"/>
    <dgm:cxn modelId="{5CA8CEBC-4858-43B5-9D93-ED612B824E33}" type="presParOf" srcId="{108E8819-7427-41FF-B101-73950CEB32D2}" destId="{DBE49B67-C118-4B24-B230-63291AB94A47}" srcOrd="0" destOrd="0" presId="urn:microsoft.com/office/officeart/2018/2/layout/IconVerticalSolidList"/>
    <dgm:cxn modelId="{548E85D8-D224-4ECC-8CBF-B780F7A85916}" type="presParOf" srcId="{108E8819-7427-41FF-B101-73950CEB32D2}" destId="{FD5DB639-7E56-4261-9174-50675643374E}" srcOrd="1" destOrd="0" presId="urn:microsoft.com/office/officeart/2018/2/layout/IconVerticalSolidList"/>
    <dgm:cxn modelId="{D8056655-C400-4E93-8FFD-9083EBBEF1CA}" type="presParOf" srcId="{108E8819-7427-41FF-B101-73950CEB32D2}" destId="{4C1978B1-A3C6-4DF6-AEE1-ECA45CA6850B}" srcOrd="2" destOrd="0" presId="urn:microsoft.com/office/officeart/2018/2/layout/IconVerticalSolidList"/>
    <dgm:cxn modelId="{635B9C5E-9FBF-4C10-90F6-74CE7107C697}" type="presParOf" srcId="{108E8819-7427-41FF-B101-73950CEB32D2}" destId="{2BE624A6-BA8E-4657-82ED-F42E618060B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694818E-6D3D-44D3-92C8-E19969C392B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31C6D07-1FBD-4131-8188-9F34C4863BE9}">
      <dgm:prSet/>
      <dgm:spPr/>
      <dgm:t>
        <a:bodyPr/>
        <a:lstStyle/>
        <a:p>
          <a:r>
            <a:rPr lang="en-US"/>
            <a:t>In tying a knot, the knot is tied loosely. </a:t>
          </a:r>
        </a:p>
      </dgm:t>
    </dgm:pt>
    <dgm:pt modelId="{622C2A7E-C5CD-4E08-A125-05FB9DE8E7CA}" type="parTrans" cxnId="{73B7A90D-1F15-401E-A300-9463B2570755}">
      <dgm:prSet/>
      <dgm:spPr/>
      <dgm:t>
        <a:bodyPr/>
        <a:lstStyle/>
        <a:p>
          <a:endParaRPr lang="en-US"/>
        </a:p>
      </dgm:t>
    </dgm:pt>
    <dgm:pt modelId="{189D22E5-6168-4F61-ABD0-09662FEA3AB3}" type="sibTrans" cxnId="{73B7A90D-1F15-401E-A300-9463B2570755}">
      <dgm:prSet/>
      <dgm:spPr/>
      <dgm:t>
        <a:bodyPr/>
        <a:lstStyle/>
        <a:p>
          <a:endParaRPr lang="en-US"/>
        </a:p>
      </dgm:t>
    </dgm:pt>
    <dgm:pt modelId="{23FC95D4-0BE2-4A3E-A908-2C47D6019271}">
      <dgm:prSet/>
      <dgm:spPr/>
      <dgm:t>
        <a:bodyPr/>
        <a:lstStyle/>
        <a:p>
          <a:r>
            <a:rPr lang="en-US"/>
            <a:t>Setting is the process of tightening the knot so that it becomes dressed. </a:t>
          </a:r>
        </a:p>
      </dgm:t>
    </dgm:pt>
    <dgm:pt modelId="{81A1FD60-B85F-45F7-B27B-045FB5F821F3}" type="parTrans" cxnId="{CFF04ED3-FE5D-446D-BDD3-0535B0C14C48}">
      <dgm:prSet/>
      <dgm:spPr/>
      <dgm:t>
        <a:bodyPr/>
        <a:lstStyle/>
        <a:p>
          <a:endParaRPr lang="en-US"/>
        </a:p>
      </dgm:t>
    </dgm:pt>
    <dgm:pt modelId="{48E74753-44CD-47DC-9000-FDDAA654803A}" type="sibTrans" cxnId="{CFF04ED3-FE5D-446D-BDD3-0535B0C14C48}">
      <dgm:prSet/>
      <dgm:spPr/>
      <dgm:t>
        <a:bodyPr/>
        <a:lstStyle/>
        <a:p>
          <a:endParaRPr lang="en-US"/>
        </a:p>
      </dgm:t>
    </dgm:pt>
    <dgm:pt modelId="{F7B9515E-7EB0-4780-957F-97BAF58B28A8}">
      <dgm:prSet/>
      <dgm:spPr/>
      <dgm:t>
        <a:bodyPr/>
        <a:lstStyle/>
        <a:p>
          <a:r>
            <a:rPr lang="en-US"/>
            <a:t>A knot is dressed when it is configured properly. </a:t>
          </a:r>
        </a:p>
      </dgm:t>
    </dgm:pt>
    <dgm:pt modelId="{2890D575-6BC0-4858-88CD-CC66E77F4C83}" type="parTrans" cxnId="{C0407804-A0C4-4D12-88A4-601AD7F55BDD}">
      <dgm:prSet/>
      <dgm:spPr/>
      <dgm:t>
        <a:bodyPr/>
        <a:lstStyle/>
        <a:p>
          <a:endParaRPr lang="en-US"/>
        </a:p>
      </dgm:t>
    </dgm:pt>
    <dgm:pt modelId="{881476EF-EAC1-4DFD-8FF3-4056F8D76F03}" type="sibTrans" cxnId="{C0407804-A0C4-4D12-88A4-601AD7F55BDD}">
      <dgm:prSet/>
      <dgm:spPr/>
      <dgm:t>
        <a:bodyPr/>
        <a:lstStyle/>
        <a:p>
          <a:endParaRPr lang="en-US"/>
        </a:p>
      </dgm:t>
    </dgm:pt>
    <dgm:pt modelId="{EF8344B1-20EA-4ABF-93BA-1CBE2084AF07}" type="pres">
      <dgm:prSet presAssocID="{6694818E-6D3D-44D3-92C8-E19969C392BE}" presName="root" presStyleCnt="0">
        <dgm:presLayoutVars>
          <dgm:dir/>
          <dgm:resizeHandles val="exact"/>
        </dgm:presLayoutVars>
      </dgm:prSet>
      <dgm:spPr/>
    </dgm:pt>
    <dgm:pt modelId="{49D1A343-A3C5-466B-912F-1735E3E07A5D}" type="pres">
      <dgm:prSet presAssocID="{531C6D07-1FBD-4131-8188-9F34C4863BE9}" presName="compNode" presStyleCnt="0"/>
      <dgm:spPr/>
    </dgm:pt>
    <dgm:pt modelId="{D96A6E1A-27E7-48D5-AA97-204A81B269F1}" type="pres">
      <dgm:prSet presAssocID="{531C6D07-1FBD-4131-8188-9F34C4863BE9}" presName="bgRect" presStyleLbl="bgShp" presStyleIdx="0" presStyleCnt="3"/>
      <dgm:spPr/>
    </dgm:pt>
    <dgm:pt modelId="{8C625FF0-A06D-41B9-81DF-F31CB62DE1C9}" type="pres">
      <dgm:prSet presAssocID="{531C6D07-1FBD-4131-8188-9F34C4863BE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nnis racket and ball"/>
        </a:ext>
      </dgm:extLst>
    </dgm:pt>
    <dgm:pt modelId="{282A37AB-D099-4EDD-B118-912035CD0993}" type="pres">
      <dgm:prSet presAssocID="{531C6D07-1FBD-4131-8188-9F34C4863BE9}" presName="spaceRect" presStyleCnt="0"/>
      <dgm:spPr/>
    </dgm:pt>
    <dgm:pt modelId="{A94827A9-C9C3-4BE5-B9EF-9B2712B4BFE2}" type="pres">
      <dgm:prSet presAssocID="{531C6D07-1FBD-4131-8188-9F34C4863BE9}" presName="parTx" presStyleLbl="revTx" presStyleIdx="0" presStyleCnt="3">
        <dgm:presLayoutVars>
          <dgm:chMax val="0"/>
          <dgm:chPref val="0"/>
        </dgm:presLayoutVars>
      </dgm:prSet>
      <dgm:spPr/>
    </dgm:pt>
    <dgm:pt modelId="{1572CE79-8C81-435A-A2EA-871F2DC29FB2}" type="pres">
      <dgm:prSet presAssocID="{189D22E5-6168-4F61-ABD0-09662FEA3AB3}" presName="sibTrans" presStyleCnt="0"/>
      <dgm:spPr/>
    </dgm:pt>
    <dgm:pt modelId="{86020D0E-2A02-4327-AB99-2558CE31866E}" type="pres">
      <dgm:prSet presAssocID="{23FC95D4-0BE2-4A3E-A908-2C47D6019271}" presName="compNode" presStyleCnt="0"/>
      <dgm:spPr/>
    </dgm:pt>
    <dgm:pt modelId="{0105BE38-671F-44D4-BD68-A036ADBDCD12}" type="pres">
      <dgm:prSet presAssocID="{23FC95D4-0BE2-4A3E-A908-2C47D6019271}" presName="bgRect" presStyleLbl="bgShp" presStyleIdx="1" presStyleCnt="3"/>
      <dgm:spPr/>
    </dgm:pt>
    <dgm:pt modelId="{B0F769A4-2EE7-4E1A-97CB-BF2947BE4EE7}" type="pres">
      <dgm:prSet presAssocID="{23FC95D4-0BE2-4A3E-A908-2C47D601927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uscle Arm"/>
        </a:ext>
      </dgm:extLst>
    </dgm:pt>
    <dgm:pt modelId="{C2FACCD0-B5A5-40E4-B96A-8979848324AB}" type="pres">
      <dgm:prSet presAssocID="{23FC95D4-0BE2-4A3E-A908-2C47D6019271}" presName="spaceRect" presStyleCnt="0"/>
      <dgm:spPr/>
    </dgm:pt>
    <dgm:pt modelId="{D25631A1-EA35-4CB8-BAD0-C99BE4955BD9}" type="pres">
      <dgm:prSet presAssocID="{23FC95D4-0BE2-4A3E-A908-2C47D6019271}" presName="parTx" presStyleLbl="revTx" presStyleIdx="1" presStyleCnt="3">
        <dgm:presLayoutVars>
          <dgm:chMax val="0"/>
          <dgm:chPref val="0"/>
        </dgm:presLayoutVars>
      </dgm:prSet>
      <dgm:spPr/>
    </dgm:pt>
    <dgm:pt modelId="{4219E3EC-7093-47E5-B540-9486E00A0FA2}" type="pres">
      <dgm:prSet presAssocID="{48E74753-44CD-47DC-9000-FDDAA654803A}" presName="sibTrans" presStyleCnt="0"/>
      <dgm:spPr/>
    </dgm:pt>
    <dgm:pt modelId="{431C63DE-296A-413B-9AFD-8F5393E3451F}" type="pres">
      <dgm:prSet presAssocID="{F7B9515E-7EB0-4780-957F-97BAF58B28A8}" presName="compNode" presStyleCnt="0"/>
      <dgm:spPr/>
    </dgm:pt>
    <dgm:pt modelId="{3D5AF34C-F03C-4449-B052-BCD948189986}" type="pres">
      <dgm:prSet presAssocID="{F7B9515E-7EB0-4780-957F-97BAF58B28A8}" presName="bgRect" presStyleLbl="bgShp" presStyleIdx="2" presStyleCnt="3"/>
      <dgm:spPr/>
    </dgm:pt>
    <dgm:pt modelId="{8DD3789B-A17C-4384-B7F1-8469C6CF59B5}" type="pres">
      <dgm:prSet presAssocID="{F7B9515E-7EB0-4780-957F-97BAF58B28A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peKnot"/>
        </a:ext>
      </dgm:extLst>
    </dgm:pt>
    <dgm:pt modelId="{8C77845C-FF6A-43DA-B863-B363CD6CF575}" type="pres">
      <dgm:prSet presAssocID="{F7B9515E-7EB0-4780-957F-97BAF58B28A8}" presName="spaceRect" presStyleCnt="0"/>
      <dgm:spPr/>
    </dgm:pt>
    <dgm:pt modelId="{DAF5C049-9F47-4D5E-A010-72F389EA7F26}" type="pres">
      <dgm:prSet presAssocID="{F7B9515E-7EB0-4780-957F-97BAF58B28A8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0407804-A0C4-4D12-88A4-601AD7F55BDD}" srcId="{6694818E-6D3D-44D3-92C8-E19969C392BE}" destId="{F7B9515E-7EB0-4780-957F-97BAF58B28A8}" srcOrd="2" destOrd="0" parTransId="{2890D575-6BC0-4858-88CD-CC66E77F4C83}" sibTransId="{881476EF-EAC1-4DFD-8FF3-4056F8D76F03}"/>
    <dgm:cxn modelId="{73B7A90D-1F15-401E-A300-9463B2570755}" srcId="{6694818E-6D3D-44D3-92C8-E19969C392BE}" destId="{531C6D07-1FBD-4131-8188-9F34C4863BE9}" srcOrd="0" destOrd="0" parTransId="{622C2A7E-C5CD-4E08-A125-05FB9DE8E7CA}" sibTransId="{189D22E5-6168-4F61-ABD0-09662FEA3AB3}"/>
    <dgm:cxn modelId="{2928BD48-BB40-41C6-AAD2-2228A1A79DFF}" type="presOf" srcId="{23FC95D4-0BE2-4A3E-A908-2C47D6019271}" destId="{D25631A1-EA35-4CB8-BAD0-C99BE4955BD9}" srcOrd="0" destOrd="0" presId="urn:microsoft.com/office/officeart/2018/2/layout/IconVerticalSolidList"/>
    <dgm:cxn modelId="{52F0976E-551E-47A5-A368-A6BA10B62E4B}" type="presOf" srcId="{531C6D07-1FBD-4131-8188-9F34C4863BE9}" destId="{A94827A9-C9C3-4BE5-B9EF-9B2712B4BFE2}" srcOrd="0" destOrd="0" presId="urn:microsoft.com/office/officeart/2018/2/layout/IconVerticalSolidList"/>
    <dgm:cxn modelId="{4E30C66E-A363-4B6F-A6FE-551AA152B0DE}" type="presOf" srcId="{6694818E-6D3D-44D3-92C8-E19969C392BE}" destId="{EF8344B1-20EA-4ABF-93BA-1CBE2084AF07}" srcOrd="0" destOrd="0" presId="urn:microsoft.com/office/officeart/2018/2/layout/IconVerticalSolidList"/>
    <dgm:cxn modelId="{2E857682-E869-4A3A-9876-0A2A821EBA9C}" type="presOf" srcId="{F7B9515E-7EB0-4780-957F-97BAF58B28A8}" destId="{DAF5C049-9F47-4D5E-A010-72F389EA7F26}" srcOrd="0" destOrd="0" presId="urn:microsoft.com/office/officeart/2018/2/layout/IconVerticalSolidList"/>
    <dgm:cxn modelId="{CFF04ED3-FE5D-446D-BDD3-0535B0C14C48}" srcId="{6694818E-6D3D-44D3-92C8-E19969C392BE}" destId="{23FC95D4-0BE2-4A3E-A908-2C47D6019271}" srcOrd="1" destOrd="0" parTransId="{81A1FD60-B85F-45F7-B27B-045FB5F821F3}" sibTransId="{48E74753-44CD-47DC-9000-FDDAA654803A}"/>
    <dgm:cxn modelId="{1D1CD699-2BD1-4021-8B76-9C33EF0B2B2F}" type="presParOf" srcId="{EF8344B1-20EA-4ABF-93BA-1CBE2084AF07}" destId="{49D1A343-A3C5-466B-912F-1735E3E07A5D}" srcOrd="0" destOrd="0" presId="urn:microsoft.com/office/officeart/2018/2/layout/IconVerticalSolidList"/>
    <dgm:cxn modelId="{8293845D-B9A1-4593-974E-5EF463C7680D}" type="presParOf" srcId="{49D1A343-A3C5-466B-912F-1735E3E07A5D}" destId="{D96A6E1A-27E7-48D5-AA97-204A81B269F1}" srcOrd="0" destOrd="0" presId="urn:microsoft.com/office/officeart/2018/2/layout/IconVerticalSolidList"/>
    <dgm:cxn modelId="{E9A1B6E9-381F-45A3-BA9E-DF89A4850B91}" type="presParOf" srcId="{49D1A343-A3C5-466B-912F-1735E3E07A5D}" destId="{8C625FF0-A06D-41B9-81DF-F31CB62DE1C9}" srcOrd="1" destOrd="0" presId="urn:microsoft.com/office/officeart/2018/2/layout/IconVerticalSolidList"/>
    <dgm:cxn modelId="{2A4CF69D-F1EA-41E1-B84F-79A7E1C38C63}" type="presParOf" srcId="{49D1A343-A3C5-466B-912F-1735E3E07A5D}" destId="{282A37AB-D099-4EDD-B118-912035CD0993}" srcOrd="2" destOrd="0" presId="urn:microsoft.com/office/officeart/2018/2/layout/IconVerticalSolidList"/>
    <dgm:cxn modelId="{54C211AF-676D-4A85-9D2E-97DA5F3C4176}" type="presParOf" srcId="{49D1A343-A3C5-466B-912F-1735E3E07A5D}" destId="{A94827A9-C9C3-4BE5-B9EF-9B2712B4BFE2}" srcOrd="3" destOrd="0" presId="urn:microsoft.com/office/officeart/2018/2/layout/IconVerticalSolidList"/>
    <dgm:cxn modelId="{17EBF0AF-067E-442D-9312-944D62903658}" type="presParOf" srcId="{EF8344B1-20EA-4ABF-93BA-1CBE2084AF07}" destId="{1572CE79-8C81-435A-A2EA-871F2DC29FB2}" srcOrd="1" destOrd="0" presId="urn:microsoft.com/office/officeart/2018/2/layout/IconVerticalSolidList"/>
    <dgm:cxn modelId="{6FE4A2E2-E63A-4F60-8A71-5A5DE5F68DF6}" type="presParOf" srcId="{EF8344B1-20EA-4ABF-93BA-1CBE2084AF07}" destId="{86020D0E-2A02-4327-AB99-2558CE31866E}" srcOrd="2" destOrd="0" presId="urn:microsoft.com/office/officeart/2018/2/layout/IconVerticalSolidList"/>
    <dgm:cxn modelId="{4B9037BE-F1D3-4282-8C8B-E414E067DC89}" type="presParOf" srcId="{86020D0E-2A02-4327-AB99-2558CE31866E}" destId="{0105BE38-671F-44D4-BD68-A036ADBDCD12}" srcOrd="0" destOrd="0" presId="urn:microsoft.com/office/officeart/2018/2/layout/IconVerticalSolidList"/>
    <dgm:cxn modelId="{FC46E94E-2AF8-44D3-9BCE-2DE14FC86928}" type="presParOf" srcId="{86020D0E-2A02-4327-AB99-2558CE31866E}" destId="{B0F769A4-2EE7-4E1A-97CB-BF2947BE4EE7}" srcOrd="1" destOrd="0" presId="urn:microsoft.com/office/officeart/2018/2/layout/IconVerticalSolidList"/>
    <dgm:cxn modelId="{40E7DE85-C2B4-45CE-B8AC-30D9423780A6}" type="presParOf" srcId="{86020D0E-2A02-4327-AB99-2558CE31866E}" destId="{C2FACCD0-B5A5-40E4-B96A-8979848324AB}" srcOrd="2" destOrd="0" presId="urn:microsoft.com/office/officeart/2018/2/layout/IconVerticalSolidList"/>
    <dgm:cxn modelId="{D6BD7EC3-0A16-464E-83F1-76705A19FE60}" type="presParOf" srcId="{86020D0E-2A02-4327-AB99-2558CE31866E}" destId="{D25631A1-EA35-4CB8-BAD0-C99BE4955BD9}" srcOrd="3" destOrd="0" presId="urn:microsoft.com/office/officeart/2018/2/layout/IconVerticalSolidList"/>
    <dgm:cxn modelId="{E097F512-DF9B-416D-AD0E-9BBED47A0E15}" type="presParOf" srcId="{EF8344B1-20EA-4ABF-93BA-1CBE2084AF07}" destId="{4219E3EC-7093-47E5-B540-9486E00A0FA2}" srcOrd="3" destOrd="0" presId="urn:microsoft.com/office/officeart/2018/2/layout/IconVerticalSolidList"/>
    <dgm:cxn modelId="{DC370C96-B58E-4AC8-9137-CDFD45FAFBAB}" type="presParOf" srcId="{EF8344B1-20EA-4ABF-93BA-1CBE2084AF07}" destId="{431C63DE-296A-413B-9AFD-8F5393E3451F}" srcOrd="4" destOrd="0" presId="urn:microsoft.com/office/officeart/2018/2/layout/IconVerticalSolidList"/>
    <dgm:cxn modelId="{4BB8B635-7463-46BC-A8B8-49BA87F86753}" type="presParOf" srcId="{431C63DE-296A-413B-9AFD-8F5393E3451F}" destId="{3D5AF34C-F03C-4449-B052-BCD948189986}" srcOrd="0" destOrd="0" presId="urn:microsoft.com/office/officeart/2018/2/layout/IconVerticalSolidList"/>
    <dgm:cxn modelId="{F54BE882-E635-4186-8B88-536D5B9B432C}" type="presParOf" srcId="{431C63DE-296A-413B-9AFD-8F5393E3451F}" destId="{8DD3789B-A17C-4384-B7F1-8469C6CF59B5}" srcOrd="1" destOrd="0" presId="urn:microsoft.com/office/officeart/2018/2/layout/IconVerticalSolidList"/>
    <dgm:cxn modelId="{F7A549A6-0DC0-4CB7-BC00-26336CA0CA25}" type="presParOf" srcId="{431C63DE-296A-413B-9AFD-8F5393E3451F}" destId="{8C77845C-FF6A-43DA-B863-B363CD6CF575}" srcOrd="2" destOrd="0" presId="urn:microsoft.com/office/officeart/2018/2/layout/IconVerticalSolidList"/>
    <dgm:cxn modelId="{677CF506-F025-4B65-A49D-AEE50D2A0B01}" type="presParOf" srcId="{431C63DE-296A-413B-9AFD-8F5393E3451F}" destId="{DAF5C049-9F47-4D5E-A010-72F389EA7F2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16F6C6C-4B23-4E0A-AD56-4883DE07D525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EE60AFD-FB07-4F79-A759-9397CEA9D3D2}">
      <dgm:prSet/>
      <dgm:spPr/>
      <dgm:t>
        <a:bodyPr/>
        <a:lstStyle/>
        <a:p>
          <a:r>
            <a:rPr lang="en-US"/>
            <a:t>This is important because, a properly dressed knot makes for easier inspection </a:t>
          </a:r>
        </a:p>
      </dgm:t>
    </dgm:pt>
    <dgm:pt modelId="{2CBF1F88-4953-4593-AAF3-184B67513959}" type="parTrans" cxnId="{BE8F8FF5-ED35-42C5-B3CB-492BCF8E5BC4}">
      <dgm:prSet/>
      <dgm:spPr/>
      <dgm:t>
        <a:bodyPr/>
        <a:lstStyle/>
        <a:p>
          <a:endParaRPr lang="en-US"/>
        </a:p>
      </dgm:t>
    </dgm:pt>
    <dgm:pt modelId="{43F40FC7-4EAE-4FD7-9867-917B5271B972}" type="sibTrans" cxnId="{BE8F8FF5-ED35-42C5-B3CB-492BCF8E5BC4}">
      <dgm:prSet/>
      <dgm:spPr/>
      <dgm:t>
        <a:bodyPr/>
        <a:lstStyle/>
        <a:p>
          <a:endParaRPr lang="en-US"/>
        </a:p>
      </dgm:t>
    </dgm:pt>
    <dgm:pt modelId="{AA126236-46E9-49DC-AC19-1087A1F09B6D}">
      <dgm:prSet/>
      <dgm:spPr/>
      <dgm:t>
        <a:bodyPr/>
        <a:lstStyle/>
        <a:p>
          <a:r>
            <a:rPr lang="en-US"/>
            <a:t>An improperly dressed knot can lose up to 50% of its strength. </a:t>
          </a:r>
        </a:p>
      </dgm:t>
    </dgm:pt>
    <dgm:pt modelId="{99744BAD-DE4C-4A25-BFBC-E7C10D14603D}" type="parTrans" cxnId="{4FEFB22B-2C68-40BC-82CE-A21D8E74CF78}">
      <dgm:prSet/>
      <dgm:spPr/>
      <dgm:t>
        <a:bodyPr/>
        <a:lstStyle/>
        <a:p>
          <a:endParaRPr lang="en-US"/>
        </a:p>
      </dgm:t>
    </dgm:pt>
    <dgm:pt modelId="{8A4D6C9B-05A4-447D-B6BF-49B67F104903}" type="sibTrans" cxnId="{4FEFB22B-2C68-40BC-82CE-A21D8E74CF78}">
      <dgm:prSet/>
      <dgm:spPr/>
      <dgm:t>
        <a:bodyPr/>
        <a:lstStyle/>
        <a:p>
          <a:endParaRPr lang="en-US"/>
        </a:p>
      </dgm:t>
    </dgm:pt>
    <dgm:pt modelId="{F356B830-93E4-4CB6-8651-809117797BD4}" type="pres">
      <dgm:prSet presAssocID="{C16F6C6C-4B23-4E0A-AD56-4883DE07D525}" presName="outerComposite" presStyleCnt="0">
        <dgm:presLayoutVars>
          <dgm:chMax val="5"/>
          <dgm:dir/>
          <dgm:resizeHandles val="exact"/>
        </dgm:presLayoutVars>
      </dgm:prSet>
      <dgm:spPr/>
    </dgm:pt>
    <dgm:pt modelId="{33DCE965-2C33-4A36-AA89-28190CE235EC}" type="pres">
      <dgm:prSet presAssocID="{C16F6C6C-4B23-4E0A-AD56-4883DE07D525}" presName="dummyMaxCanvas" presStyleCnt="0">
        <dgm:presLayoutVars/>
      </dgm:prSet>
      <dgm:spPr/>
    </dgm:pt>
    <dgm:pt modelId="{9F42B02C-3A8D-4C2C-AF12-0E067E3DB89C}" type="pres">
      <dgm:prSet presAssocID="{C16F6C6C-4B23-4E0A-AD56-4883DE07D525}" presName="TwoNodes_1" presStyleLbl="node1" presStyleIdx="0" presStyleCnt="2">
        <dgm:presLayoutVars>
          <dgm:bulletEnabled val="1"/>
        </dgm:presLayoutVars>
      </dgm:prSet>
      <dgm:spPr/>
    </dgm:pt>
    <dgm:pt modelId="{B3434748-8482-4D55-875B-E7970A17333A}" type="pres">
      <dgm:prSet presAssocID="{C16F6C6C-4B23-4E0A-AD56-4883DE07D525}" presName="TwoNodes_2" presStyleLbl="node1" presStyleIdx="1" presStyleCnt="2">
        <dgm:presLayoutVars>
          <dgm:bulletEnabled val="1"/>
        </dgm:presLayoutVars>
      </dgm:prSet>
      <dgm:spPr/>
    </dgm:pt>
    <dgm:pt modelId="{0C0B9307-1501-4AD7-96A6-79AD9C9E54E2}" type="pres">
      <dgm:prSet presAssocID="{C16F6C6C-4B23-4E0A-AD56-4883DE07D525}" presName="TwoConn_1-2" presStyleLbl="fgAccFollowNode1" presStyleIdx="0" presStyleCnt="1">
        <dgm:presLayoutVars>
          <dgm:bulletEnabled val="1"/>
        </dgm:presLayoutVars>
      </dgm:prSet>
      <dgm:spPr/>
    </dgm:pt>
    <dgm:pt modelId="{D7DFC979-BBC2-47A8-9865-3BDFFB794DB0}" type="pres">
      <dgm:prSet presAssocID="{C16F6C6C-4B23-4E0A-AD56-4883DE07D525}" presName="TwoNodes_1_text" presStyleLbl="node1" presStyleIdx="1" presStyleCnt="2">
        <dgm:presLayoutVars>
          <dgm:bulletEnabled val="1"/>
        </dgm:presLayoutVars>
      </dgm:prSet>
      <dgm:spPr/>
    </dgm:pt>
    <dgm:pt modelId="{4BB80DA6-8383-482B-8EDD-E351230BC0CF}" type="pres">
      <dgm:prSet presAssocID="{C16F6C6C-4B23-4E0A-AD56-4883DE07D525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7E867221-3C6D-4748-A569-8682C612455B}" type="presOf" srcId="{6EE60AFD-FB07-4F79-A759-9397CEA9D3D2}" destId="{D7DFC979-BBC2-47A8-9865-3BDFFB794DB0}" srcOrd="1" destOrd="0" presId="urn:microsoft.com/office/officeart/2005/8/layout/vProcess5"/>
    <dgm:cxn modelId="{4FEFB22B-2C68-40BC-82CE-A21D8E74CF78}" srcId="{C16F6C6C-4B23-4E0A-AD56-4883DE07D525}" destId="{AA126236-46E9-49DC-AC19-1087A1F09B6D}" srcOrd="1" destOrd="0" parTransId="{99744BAD-DE4C-4A25-BFBC-E7C10D14603D}" sibTransId="{8A4D6C9B-05A4-447D-B6BF-49B67F104903}"/>
    <dgm:cxn modelId="{EBFCF73F-BB37-4E4C-B464-4C9053D2F1DC}" type="presOf" srcId="{6EE60AFD-FB07-4F79-A759-9397CEA9D3D2}" destId="{9F42B02C-3A8D-4C2C-AF12-0E067E3DB89C}" srcOrd="0" destOrd="0" presId="urn:microsoft.com/office/officeart/2005/8/layout/vProcess5"/>
    <dgm:cxn modelId="{9F8CD15B-3AC8-47A9-ACD6-9737CEADD5E1}" type="presOf" srcId="{43F40FC7-4EAE-4FD7-9867-917B5271B972}" destId="{0C0B9307-1501-4AD7-96A6-79AD9C9E54E2}" srcOrd="0" destOrd="0" presId="urn:microsoft.com/office/officeart/2005/8/layout/vProcess5"/>
    <dgm:cxn modelId="{FC2FC652-12E8-4A4E-ACBE-85AB480C6EC5}" type="presOf" srcId="{C16F6C6C-4B23-4E0A-AD56-4883DE07D525}" destId="{F356B830-93E4-4CB6-8651-809117797BD4}" srcOrd="0" destOrd="0" presId="urn:microsoft.com/office/officeart/2005/8/layout/vProcess5"/>
    <dgm:cxn modelId="{E0CA2781-451E-4A26-9330-0A2BEFE834B4}" type="presOf" srcId="{AA126236-46E9-49DC-AC19-1087A1F09B6D}" destId="{4BB80DA6-8383-482B-8EDD-E351230BC0CF}" srcOrd="1" destOrd="0" presId="urn:microsoft.com/office/officeart/2005/8/layout/vProcess5"/>
    <dgm:cxn modelId="{18AD24A8-27AA-4AE4-9EB1-3097DED8C7F6}" type="presOf" srcId="{AA126236-46E9-49DC-AC19-1087A1F09B6D}" destId="{B3434748-8482-4D55-875B-E7970A17333A}" srcOrd="0" destOrd="0" presId="urn:microsoft.com/office/officeart/2005/8/layout/vProcess5"/>
    <dgm:cxn modelId="{BE8F8FF5-ED35-42C5-B3CB-492BCF8E5BC4}" srcId="{C16F6C6C-4B23-4E0A-AD56-4883DE07D525}" destId="{6EE60AFD-FB07-4F79-A759-9397CEA9D3D2}" srcOrd="0" destOrd="0" parTransId="{2CBF1F88-4953-4593-AAF3-184B67513959}" sibTransId="{43F40FC7-4EAE-4FD7-9867-917B5271B972}"/>
    <dgm:cxn modelId="{C157DE2A-021F-4C5D-AE90-2A3FF7C152E1}" type="presParOf" srcId="{F356B830-93E4-4CB6-8651-809117797BD4}" destId="{33DCE965-2C33-4A36-AA89-28190CE235EC}" srcOrd="0" destOrd="0" presId="urn:microsoft.com/office/officeart/2005/8/layout/vProcess5"/>
    <dgm:cxn modelId="{2015F42E-17E9-46EB-9553-58EBD4E32985}" type="presParOf" srcId="{F356B830-93E4-4CB6-8651-809117797BD4}" destId="{9F42B02C-3A8D-4C2C-AF12-0E067E3DB89C}" srcOrd="1" destOrd="0" presId="urn:microsoft.com/office/officeart/2005/8/layout/vProcess5"/>
    <dgm:cxn modelId="{14B946AD-4D92-4285-BCC2-BEF3BEE79AF3}" type="presParOf" srcId="{F356B830-93E4-4CB6-8651-809117797BD4}" destId="{B3434748-8482-4D55-875B-E7970A17333A}" srcOrd="2" destOrd="0" presId="urn:microsoft.com/office/officeart/2005/8/layout/vProcess5"/>
    <dgm:cxn modelId="{3D30A8D7-FC7C-45E6-864A-92737C02EB29}" type="presParOf" srcId="{F356B830-93E4-4CB6-8651-809117797BD4}" destId="{0C0B9307-1501-4AD7-96A6-79AD9C9E54E2}" srcOrd="3" destOrd="0" presId="urn:microsoft.com/office/officeart/2005/8/layout/vProcess5"/>
    <dgm:cxn modelId="{AF9778A6-2630-4745-92CC-8A20CA2CE442}" type="presParOf" srcId="{F356B830-93E4-4CB6-8651-809117797BD4}" destId="{D7DFC979-BBC2-47A8-9865-3BDFFB794DB0}" srcOrd="4" destOrd="0" presId="urn:microsoft.com/office/officeart/2005/8/layout/vProcess5"/>
    <dgm:cxn modelId="{366139CB-036E-4FB0-B038-3573F9D13FDD}" type="presParOf" srcId="{F356B830-93E4-4CB6-8651-809117797BD4}" destId="{4BB80DA6-8383-482B-8EDD-E351230BC0CF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64E794C-7B13-474E-A08C-7CC6645CC9B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F420239C-5E7F-4C69-ADB8-7D99D9C2C4AD}">
      <dgm:prSet/>
      <dgm:spPr/>
      <dgm:t>
        <a:bodyPr/>
        <a:lstStyle/>
        <a:p>
          <a:r>
            <a:rPr lang="en-US"/>
            <a:t>It is important to determine that a knot is tied properly and is safe.</a:t>
          </a:r>
        </a:p>
      </dgm:t>
    </dgm:pt>
    <dgm:pt modelId="{327688E3-173E-43D8-85C6-3EDE02BCACCD}" type="parTrans" cxnId="{9A8B6D24-4037-4AAE-ADE5-44958F191820}">
      <dgm:prSet/>
      <dgm:spPr/>
      <dgm:t>
        <a:bodyPr/>
        <a:lstStyle/>
        <a:p>
          <a:endParaRPr lang="en-US"/>
        </a:p>
      </dgm:t>
    </dgm:pt>
    <dgm:pt modelId="{38779998-FFC4-44A7-A3D7-38BACED4DF46}" type="sibTrans" cxnId="{9A8B6D24-4037-4AAE-ADE5-44958F191820}">
      <dgm:prSet/>
      <dgm:spPr/>
      <dgm:t>
        <a:bodyPr/>
        <a:lstStyle/>
        <a:p>
          <a:endParaRPr lang="en-US"/>
        </a:p>
      </dgm:t>
    </dgm:pt>
    <dgm:pt modelId="{043E2934-4B25-463D-89C2-BD96F35C2135}">
      <dgm:prSet/>
      <dgm:spPr/>
      <dgm:t>
        <a:bodyPr/>
        <a:lstStyle/>
        <a:p>
          <a:r>
            <a:rPr lang="en-US"/>
            <a:t>A figure-8 knot has a unique and distinct configuration. It looks like the figure eight. </a:t>
          </a:r>
        </a:p>
      </dgm:t>
    </dgm:pt>
    <dgm:pt modelId="{1CC9D4BD-1B4B-47A4-A356-266BBCDC3DED}" type="parTrans" cxnId="{F8EDB90E-6B99-44B1-9DC8-AE1BEB1D2F70}">
      <dgm:prSet/>
      <dgm:spPr/>
      <dgm:t>
        <a:bodyPr/>
        <a:lstStyle/>
        <a:p>
          <a:endParaRPr lang="en-US"/>
        </a:p>
      </dgm:t>
    </dgm:pt>
    <dgm:pt modelId="{AA035F1A-A322-41D5-86DE-92E4A58278AA}" type="sibTrans" cxnId="{F8EDB90E-6B99-44B1-9DC8-AE1BEB1D2F70}">
      <dgm:prSet/>
      <dgm:spPr/>
      <dgm:t>
        <a:bodyPr/>
        <a:lstStyle/>
        <a:p>
          <a:endParaRPr lang="en-US"/>
        </a:p>
      </dgm:t>
    </dgm:pt>
    <dgm:pt modelId="{3D65E542-CD18-4227-B81D-C2ADBAA7DEEC}" type="pres">
      <dgm:prSet presAssocID="{264E794C-7B13-474E-A08C-7CC6645CC9B3}" presName="root" presStyleCnt="0">
        <dgm:presLayoutVars>
          <dgm:dir/>
          <dgm:resizeHandles val="exact"/>
        </dgm:presLayoutVars>
      </dgm:prSet>
      <dgm:spPr/>
    </dgm:pt>
    <dgm:pt modelId="{A1AB78EC-8445-4B64-9986-EBCDDBC41296}" type="pres">
      <dgm:prSet presAssocID="{F420239C-5E7F-4C69-ADB8-7D99D9C2C4AD}" presName="compNode" presStyleCnt="0"/>
      <dgm:spPr/>
    </dgm:pt>
    <dgm:pt modelId="{AD3333C9-80B7-4EB7-9760-4230F35C61CB}" type="pres">
      <dgm:prSet presAssocID="{F420239C-5E7F-4C69-ADB8-7D99D9C2C4AD}" presName="bgRect" presStyleLbl="bgShp" presStyleIdx="0" presStyleCnt="2"/>
      <dgm:spPr/>
    </dgm:pt>
    <dgm:pt modelId="{DA8EB615-80C9-4A26-927F-E7419A5EAAD8}" type="pres">
      <dgm:prSet presAssocID="{F420239C-5E7F-4C69-ADB8-7D99D9C2C4AD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issors"/>
        </a:ext>
      </dgm:extLst>
    </dgm:pt>
    <dgm:pt modelId="{D9D6E553-2CC5-4747-BFED-BD1C7571A8E9}" type="pres">
      <dgm:prSet presAssocID="{F420239C-5E7F-4C69-ADB8-7D99D9C2C4AD}" presName="spaceRect" presStyleCnt="0"/>
      <dgm:spPr/>
    </dgm:pt>
    <dgm:pt modelId="{FEC47A39-62A2-4C6E-8D00-A28D831B0A76}" type="pres">
      <dgm:prSet presAssocID="{F420239C-5E7F-4C69-ADB8-7D99D9C2C4AD}" presName="parTx" presStyleLbl="revTx" presStyleIdx="0" presStyleCnt="2">
        <dgm:presLayoutVars>
          <dgm:chMax val="0"/>
          <dgm:chPref val="0"/>
        </dgm:presLayoutVars>
      </dgm:prSet>
      <dgm:spPr/>
    </dgm:pt>
    <dgm:pt modelId="{2DB1CA6E-D029-47E8-BB8F-577DE0D348A0}" type="pres">
      <dgm:prSet presAssocID="{38779998-FFC4-44A7-A3D7-38BACED4DF46}" presName="sibTrans" presStyleCnt="0"/>
      <dgm:spPr/>
    </dgm:pt>
    <dgm:pt modelId="{8AD7A68B-FDC0-45CE-9040-A9D7E19B276D}" type="pres">
      <dgm:prSet presAssocID="{043E2934-4B25-463D-89C2-BD96F35C2135}" presName="compNode" presStyleCnt="0"/>
      <dgm:spPr/>
    </dgm:pt>
    <dgm:pt modelId="{C324202E-AE3C-4792-BBD4-E630F51EC154}" type="pres">
      <dgm:prSet presAssocID="{043E2934-4B25-463D-89C2-BD96F35C2135}" presName="bgRect" presStyleLbl="bgShp" presStyleIdx="1" presStyleCnt="2"/>
      <dgm:spPr/>
    </dgm:pt>
    <dgm:pt modelId="{69161900-A089-450D-89E5-CFED12FA0A77}" type="pres">
      <dgm:prSet presAssocID="{043E2934-4B25-463D-89C2-BD96F35C2135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rcles with Lines"/>
        </a:ext>
      </dgm:extLst>
    </dgm:pt>
    <dgm:pt modelId="{97D0A8ED-1F68-4130-86EB-E10E9F516DBD}" type="pres">
      <dgm:prSet presAssocID="{043E2934-4B25-463D-89C2-BD96F35C2135}" presName="spaceRect" presStyleCnt="0"/>
      <dgm:spPr/>
    </dgm:pt>
    <dgm:pt modelId="{953F9716-1404-41F4-9F17-6A8D01F1791D}" type="pres">
      <dgm:prSet presAssocID="{043E2934-4B25-463D-89C2-BD96F35C2135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F8EDB90E-6B99-44B1-9DC8-AE1BEB1D2F70}" srcId="{264E794C-7B13-474E-A08C-7CC6645CC9B3}" destId="{043E2934-4B25-463D-89C2-BD96F35C2135}" srcOrd="1" destOrd="0" parTransId="{1CC9D4BD-1B4B-47A4-A356-266BBCDC3DED}" sibTransId="{AA035F1A-A322-41D5-86DE-92E4A58278AA}"/>
    <dgm:cxn modelId="{9A8B6D24-4037-4AAE-ADE5-44958F191820}" srcId="{264E794C-7B13-474E-A08C-7CC6645CC9B3}" destId="{F420239C-5E7F-4C69-ADB8-7D99D9C2C4AD}" srcOrd="0" destOrd="0" parTransId="{327688E3-173E-43D8-85C6-3EDE02BCACCD}" sibTransId="{38779998-FFC4-44A7-A3D7-38BACED4DF46}"/>
    <dgm:cxn modelId="{0BD91868-B8A6-4CFE-A106-F387CA0A81FC}" type="presOf" srcId="{F420239C-5E7F-4C69-ADB8-7D99D9C2C4AD}" destId="{FEC47A39-62A2-4C6E-8D00-A28D831B0A76}" srcOrd="0" destOrd="0" presId="urn:microsoft.com/office/officeart/2018/2/layout/IconVerticalSolidList"/>
    <dgm:cxn modelId="{56F47457-335A-4914-9FAB-58DC2BF9CAB4}" type="presOf" srcId="{264E794C-7B13-474E-A08C-7CC6645CC9B3}" destId="{3D65E542-CD18-4227-B81D-C2ADBAA7DEEC}" srcOrd="0" destOrd="0" presId="urn:microsoft.com/office/officeart/2018/2/layout/IconVerticalSolidList"/>
    <dgm:cxn modelId="{FC45C7A9-9A7C-4279-9270-8C20C7B50155}" type="presOf" srcId="{043E2934-4B25-463D-89C2-BD96F35C2135}" destId="{953F9716-1404-41F4-9F17-6A8D01F1791D}" srcOrd="0" destOrd="0" presId="urn:microsoft.com/office/officeart/2018/2/layout/IconVerticalSolidList"/>
    <dgm:cxn modelId="{318593D2-267D-44F4-A0BE-AA44ED567F4E}" type="presParOf" srcId="{3D65E542-CD18-4227-B81D-C2ADBAA7DEEC}" destId="{A1AB78EC-8445-4B64-9986-EBCDDBC41296}" srcOrd="0" destOrd="0" presId="urn:microsoft.com/office/officeart/2018/2/layout/IconVerticalSolidList"/>
    <dgm:cxn modelId="{C116A8F0-F7A7-4C4E-9009-9D39C2BDCAA4}" type="presParOf" srcId="{A1AB78EC-8445-4B64-9986-EBCDDBC41296}" destId="{AD3333C9-80B7-4EB7-9760-4230F35C61CB}" srcOrd="0" destOrd="0" presId="urn:microsoft.com/office/officeart/2018/2/layout/IconVerticalSolidList"/>
    <dgm:cxn modelId="{106CFCAF-1452-4258-9C6F-8096B0ED0D08}" type="presParOf" srcId="{A1AB78EC-8445-4B64-9986-EBCDDBC41296}" destId="{DA8EB615-80C9-4A26-927F-E7419A5EAAD8}" srcOrd="1" destOrd="0" presId="urn:microsoft.com/office/officeart/2018/2/layout/IconVerticalSolidList"/>
    <dgm:cxn modelId="{287A2C60-2AD0-474A-A0FF-773128B02C0D}" type="presParOf" srcId="{A1AB78EC-8445-4B64-9986-EBCDDBC41296}" destId="{D9D6E553-2CC5-4747-BFED-BD1C7571A8E9}" srcOrd="2" destOrd="0" presId="urn:microsoft.com/office/officeart/2018/2/layout/IconVerticalSolidList"/>
    <dgm:cxn modelId="{3C9345B2-EBDE-464C-95A8-A8510F4835C4}" type="presParOf" srcId="{A1AB78EC-8445-4B64-9986-EBCDDBC41296}" destId="{FEC47A39-62A2-4C6E-8D00-A28D831B0A76}" srcOrd="3" destOrd="0" presId="urn:microsoft.com/office/officeart/2018/2/layout/IconVerticalSolidList"/>
    <dgm:cxn modelId="{A78B3CC0-ADE8-47CF-A969-B6F8E51B3DDA}" type="presParOf" srcId="{3D65E542-CD18-4227-B81D-C2ADBAA7DEEC}" destId="{2DB1CA6E-D029-47E8-BB8F-577DE0D348A0}" srcOrd="1" destOrd="0" presId="urn:microsoft.com/office/officeart/2018/2/layout/IconVerticalSolidList"/>
    <dgm:cxn modelId="{9B1EBB13-0AB8-4B64-9592-14A4E7B952A0}" type="presParOf" srcId="{3D65E542-CD18-4227-B81D-C2ADBAA7DEEC}" destId="{8AD7A68B-FDC0-45CE-9040-A9D7E19B276D}" srcOrd="2" destOrd="0" presId="urn:microsoft.com/office/officeart/2018/2/layout/IconVerticalSolidList"/>
    <dgm:cxn modelId="{7F13196D-3D99-4E31-9DFE-4B0B02781FBC}" type="presParOf" srcId="{8AD7A68B-FDC0-45CE-9040-A9D7E19B276D}" destId="{C324202E-AE3C-4792-BBD4-E630F51EC154}" srcOrd="0" destOrd="0" presId="urn:microsoft.com/office/officeart/2018/2/layout/IconVerticalSolidList"/>
    <dgm:cxn modelId="{3B50F6AC-8A1E-4B75-99BF-F5D4985E84A7}" type="presParOf" srcId="{8AD7A68B-FDC0-45CE-9040-A9D7E19B276D}" destId="{69161900-A089-450D-89E5-CFED12FA0A77}" srcOrd="1" destOrd="0" presId="urn:microsoft.com/office/officeart/2018/2/layout/IconVerticalSolidList"/>
    <dgm:cxn modelId="{A6F52FB8-E428-4442-B8AB-713EA2FED61D}" type="presParOf" srcId="{8AD7A68B-FDC0-45CE-9040-A9D7E19B276D}" destId="{97D0A8ED-1F68-4130-86EB-E10E9F516DBD}" srcOrd="2" destOrd="0" presId="urn:microsoft.com/office/officeart/2018/2/layout/IconVerticalSolidList"/>
    <dgm:cxn modelId="{C0704A03-45DA-435D-A4B8-F04550021E5B}" type="presParOf" srcId="{8AD7A68B-FDC0-45CE-9040-A9D7E19B276D}" destId="{953F9716-1404-41F4-9F17-6A8D01F1791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EFE075D-A3BA-4C97-AB39-65E44BB4EEC8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5F781E8-072C-40F9-9C91-5707CE72EBDF}">
      <dgm:prSet/>
      <dgm:spPr/>
      <dgm:t>
        <a:bodyPr/>
        <a:lstStyle/>
        <a:p>
          <a:r>
            <a:rPr lang="en-US"/>
            <a:t>Some knots consume more rope than others. </a:t>
          </a:r>
        </a:p>
      </dgm:t>
    </dgm:pt>
    <dgm:pt modelId="{F72853AD-7411-4DC8-99C9-77D1F93E2389}" type="parTrans" cxnId="{7BCBA609-E70C-4B86-80E6-9DE59AE9EEAC}">
      <dgm:prSet/>
      <dgm:spPr/>
      <dgm:t>
        <a:bodyPr/>
        <a:lstStyle/>
        <a:p>
          <a:endParaRPr lang="en-US"/>
        </a:p>
      </dgm:t>
    </dgm:pt>
    <dgm:pt modelId="{24E57752-6864-45B7-B38C-5C57AA697200}" type="sibTrans" cxnId="{7BCBA609-E70C-4B86-80E6-9DE59AE9EEAC}">
      <dgm:prSet/>
      <dgm:spPr/>
      <dgm:t>
        <a:bodyPr/>
        <a:lstStyle/>
        <a:p>
          <a:endParaRPr lang="en-US"/>
        </a:p>
      </dgm:t>
    </dgm:pt>
    <dgm:pt modelId="{F5E3DCF5-E1D2-4B0E-8DF9-39824E3BAF12}">
      <dgm:prSet/>
      <dgm:spPr/>
      <dgm:t>
        <a:bodyPr/>
        <a:lstStyle/>
        <a:p>
          <a:r>
            <a:rPr lang="en-US"/>
            <a:t>A figure eight on a bight consumes 36% more rope than a bowline. </a:t>
          </a:r>
        </a:p>
      </dgm:t>
    </dgm:pt>
    <dgm:pt modelId="{475B7740-9923-437C-A6E8-11650C3EE392}" type="parTrans" cxnId="{BD3816E1-2C3A-4ED3-8BB3-323B7928577A}">
      <dgm:prSet/>
      <dgm:spPr/>
      <dgm:t>
        <a:bodyPr/>
        <a:lstStyle/>
        <a:p>
          <a:endParaRPr lang="en-US"/>
        </a:p>
      </dgm:t>
    </dgm:pt>
    <dgm:pt modelId="{9AABF077-9240-4AAE-94A3-BAE5F6B45E4D}" type="sibTrans" cxnId="{BD3816E1-2C3A-4ED3-8BB3-323B7928577A}">
      <dgm:prSet/>
      <dgm:spPr/>
      <dgm:t>
        <a:bodyPr/>
        <a:lstStyle/>
        <a:p>
          <a:endParaRPr lang="en-US"/>
        </a:p>
      </dgm:t>
    </dgm:pt>
    <dgm:pt modelId="{F9D5CC8A-6038-40A3-94DC-1C9A3D33E250}">
      <dgm:prSet/>
      <dgm:spPr/>
      <dgm:t>
        <a:bodyPr/>
        <a:lstStyle/>
        <a:p>
          <a:r>
            <a:rPr lang="en-US"/>
            <a:t>Yet both knots create loops in the end of a rope. </a:t>
          </a:r>
        </a:p>
      </dgm:t>
    </dgm:pt>
    <dgm:pt modelId="{FCAFA2C6-6C0A-498C-A78D-7EDA734DD8E1}" type="parTrans" cxnId="{9B5A4DBC-ABC2-4672-BED3-E7BC95392913}">
      <dgm:prSet/>
      <dgm:spPr/>
      <dgm:t>
        <a:bodyPr/>
        <a:lstStyle/>
        <a:p>
          <a:endParaRPr lang="en-US"/>
        </a:p>
      </dgm:t>
    </dgm:pt>
    <dgm:pt modelId="{46199540-CC12-4DCF-B1BD-227BB7A3C397}" type="sibTrans" cxnId="{9B5A4DBC-ABC2-4672-BED3-E7BC95392913}">
      <dgm:prSet/>
      <dgm:spPr/>
      <dgm:t>
        <a:bodyPr/>
        <a:lstStyle/>
        <a:p>
          <a:endParaRPr lang="en-US"/>
        </a:p>
      </dgm:t>
    </dgm:pt>
    <dgm:pt modelId="{3F789956-80EB-4770-B7FD-428D94970318}" type="pres">
      <dgm:prSet presAssocID="{AEFE075D-A3BA-4C97-AB39-65E44BB4EEC8}" presName="linear" presStyleCnt="0">
        <dgm:presLayoutVars>
          <dgm:animLvl val="lvl"/>
          <dgm:resizeHandles val="exact"/>
        </dgm:presLayoutVars>
      </dgm:prSet>
      <dgm:spPr/>
    </dgm:pt>
    <dgm:pt modelId="{D34B5FFE-3D92-4E13-943A-40E3347BC16B}" type="pres">
      <dgm:prSet presAssocID="{B5F781E8-072C-40F9-9C91-5707CE72EBD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A106141-BEF0-4111-B9CC-9A0A8D1AF811}" type="pres">
      <dgm:prSet presAssocID="{24E57752-6864-45B7-B38C-5C57AA697200}" presName="spacer" presStyleCnt="0"/>
      <dgm:spPr/>
    </dgm:pt>
    <dgm:pt modelId="{B6074F82-34D5-4F92-A856-5B03D1FECEC8}" type="pres">
      <dgm:prSet presAssocID="{F5E3DCF5-E1D2-4B0E-8DF9-39824E3BAF1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78B8AAD-AABC-4814-BD24-24CAB92B142A}" type="pres">
      <dgm:prSet presAssocID="{9AABF077-9240-4AAE-94A3-BAE5F6B45E4D}" presName="spacer" presStyleCnt="0"/>
      <dgm:spPr/>
    </dgm:pt>
    <dgm:pt modelId="{5FDE0FF9-03E3-4F05-828F-F1A526E1BD0F}" type="pres">
      <dgm:prSet presAssocID="{F9D5CC8A-6038-40A3-94DC-1C9A3D33E25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BCBA609-E70C-4B86-80E6-9DE59AE9EEAC}" srcId="{AEFE075D-A3BA-4C97-AB39-65E44BB4EEC8}" destId="{B5F781E8-072C-40F9-9C91-5707CE72EBDF}" srcOrd="0" destOrd="0" parTransId="{F72853AD-7411-4DC8-99C9-77D1F93E2389}" sibTransId="{24E57752-6864-45B7-B38C-5C57AA697200}"/>
    <dgm:cxn modelId="{3C0A7E70-6FB3-4881-B23B-F4B58FE849A6}" type="presOf" srcId="{F5E3DCF5-E1D2-4B0E-8DF9-39824E3BAF12}" destId="{B6074F82-34D5-4F92-A856-5B03D1FECEC8}" srcOrd="0" destOrd="0" presId="urn:microsoft.com/office/officeart/2005/8/layout/vList2"/>
    <dgm:cxn modelId="{996D1852-652E-4884-BD50-2D04EA0F3520}" type="presOf" srcId="{AEFE075D-A3BA-4C97-AB39-65E44BB4EEC8}" destId="{3F789956-80EB-4770-B7FD-428D94970318}" srcOrd="0" destOrd="0" presId="urn:microsoft.com/office/officeart/2005/8/layout/vList2"/>
    <dgm:cxn modelId="{9B5A4DBC-ABC2-4672-BED3-E7BC95392913}" srcId="{AEFE075D-A3BA-4C97-AB39-65E44BB4EEC8}" destId="{F9D5CC8A-6038-40A3-94DC-1C9A3D33E250}" srcOrd="2" destOrd="0" parTransId="{FCAFA2C6-6C0A-498C-A78D-7EDA734DD8E1}" sibTransId="{46199540-CC12-4DCF-B1BD-227BB7A3C397}"/>
    <dgm:cxn modelId="{BD3816E1-2C3A-4ED3-8BB3-323B7928577A}" srcId="{AEFE075D-A3BA-4C97-AB39-65E44BB4EEC8}" destId="{F5E3DCF5-E1D2-4B0E-8DF9-39824E3BAF12}" srcOrd="1" destOrd="0" parTransId="{475B7740-9923-437C-A6E8-11650C3EE392}" sibTransId="{9AABF077-9240-4AAE-94A3-BAE5F6B45E4D}"/>
    <dgm:cxn modelId="{1B43B6E1-5F0F-4A84-BA06-4C8E7C51FA84}" type="presOf" srcId="{F9D5CC8A-6038-40A3-94DC-1C9A3D33E250}" destId="{5FDE0FF9-03E3-4F05-828F-F1A526E1BD0F}" srcOrd="0" destOrd="0" presId="urn:microsoft.com/office/officeart/2005/8/layout/vList2"/>
    <dgm:cxn modelId="{2CC981E4-C318-49C2-9760-99A885D89DB4}" type="presOf" srcId="{B5F781E8-072C-40F9-9C91-5707CE72EBDF}" destId="{D34B5FFE-3D92-4E13-943A-40E3347BC16B}" srcOrd="0" destOrd="0" presId="urn:microsoft.com/office/officeart/2005/8/layout/vList2"/>
    <dgm:cxn modelId="{0C4EBC3F-3A35-4B03-B2EE-EE0A31751282}" type="presParOf" srcId="{3F789956-80EB-4770-B7FD-428D94970318}" destId="{D34B5FFE-3D92-4E13-943A-40E3347BC16B}" srcOrd="0" destOrd="0" presId="urn:microsoft.com/office/officeart/2005/8/layout/vList2"/>
    <dgm:cxn modelId="{035ABDA2-5DBE-48B7-88F2-29E3BCD51A3D}" type="presParOf" srcId="{3F789956-80EB-4770-B7FD-428D94970318}" destId="{6A106141-BEF0-4111-B9CC-9A0A8D1AF811}" srcOrd="1" destOrd="0" presId="urn:microsoft.com/office/officeart/2005/8/layout/vList2"/>
    <dgm:cxn modelId="{34381088-CBCB-43A2-B9D4-ABD9AE61B62A}" type="presParOf" srcId="{3F789956-80EB-4770-B7FD-428D94970318}" destId="{B6074F82-34D5-4F92-A856-5B03D1FECEC8}" srcOrd="2" destOrd="0" presId="urn:microsoft.com/office/officeart/2005/8/layout/vList2"/>
    <dgm:cxn modelId="{0A0975D5-244C-4189-84F3-01AE4FE955CC}" type="presParOf" srcId="{3F789956-80EB-4770-B7FD-428D94970318}" destId="{278B8AAD-AABC-4814-BD24-24CAB92B142A}" srcOrd="3" destOrd="0" presId="urn:microsoft.com/office/officeart/2005/8/layout/vList2"/>
    <dgm:cxn modelId="{91C07A02-9C8D-4FEA-98C0-ECDA8646362F}" type="presParOf" srcId="{3F789956-80EB-4770-B7FD-428D94970318}" destId="{5FDE0FF9-03E3-4F05-828F-F1A526E1BD0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FD380E5-E7D7-4871-BF74-48FFF5FE9C4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2CCE306C-24E6-4DE5-8E73-7C689D100282}">
      <dgm:prSet/>
      <dgm:spPr/>
      <dgm:t>
        <a:bodyPr/>
        <a:lstStyle/>
        <a:p>
          <a:r>
            <a:rPr lang="en-US"/>
            <a:t>In a laid rope, the strands are usually twisted to be in opposition to each other </a:t>
          </a:r>
        </a:p>
      </dgm:t>
    </dgm:pt>
    <dgm:pt modelId="{6079243B-7882-4276-BE9A-2BEC2D89EC35}" type="parTrans" cxnId="{293DB35A-F4B1-4B51-8F99-053D6134AC32}">
      <dgm:prSet/>
      <dgm:spPr/>
      <dgm:t>
        <a:bodyPr/>
        <a:lstStyle/>
        <a:p>
          <a:endParaRPr lang="en-US"/>
        </a:p>
      </dgm:t>
    </dgm:pt>
    <dgm:pt modelId="{CE14803F-0A80-4282-A384-DDDC8E6314A8}" type="sibTrans" cxnId="{293DB35A-F4B1-4B51-8F99-053D6134AC32}">
      <dgm:prSet/>
      <dgm:spPr/>
      <dgm:t>
        <a:bodyPr/>
        <a:lstStyle/>
        <a:p>
          <a:endParaRPr lang="en-US"/>
        </a:p>
      </dgm:t>
    </dgm:pt>
    <dgm:pt modelId="{4076A1B8-1F08-4725-B3B0-2E245EF23A28}">
      <dgm:prSet/>
      <dgm:spPr/>
      <dgm:t>
        <a:bodyPr/>
        <a:lstStyle/>
        <a:p>
          <a:r>
            <a:rPr lang="en-US"/>
            <a:t>This encourages the rope from becoming unraveled. </a:t>
          </a:r>
        </a:p>
      </dgm:t>
    </dgm:pt>
    <dgm:pt modelId="{0061721D-A761-4BC8-A396-2E1B654D40ED}" type="parTrans" cxnId="{0254582A-E306-42E1-9EAA-9FD4BACB75FD}">
      <dgm:prSet/>
      <dgm:spPr/>
      <dgm:t>
        <a:bodyPr/>
        <a:lstStyle/>
        <a:p>
          <a:endParaRPr lang="en-US"/>
        </a:p>
      </dgm:t>
    </dgm:pt>
    <dgm:pt modelId="{090C1153-0784-4F4D-87F8-EFE4DE1E177F}" type="sibTrans" cxnId="{0254582A-E306-42E1-9EAA-9FD4BACB75FD}">
      <dgm:prSet/>
      <dgm:spPr/>
      <dgm:t>
        <a:bodyPr/>
        <a:lstStyle/>
        <a:p>
          <a:endParaRPr lang="en-US"/>
        </a:p>
      </dgm:t>
    </dgm:pt>
    <dgm:pt modelId="{993793E5-B078-4469-B126-F2BE98B2151B}" type="pres">
      <dgm:prSet presAssocID="{8FD380E5-E7D7-4871-BF74-48FFF5FE9C47}" presName="root" presStyleCnt="0">
        <dgm:presLayoutVars>
          <dgm:dir/>
          <dgm:resizeHandles val="exact"/>
        </dgm:presLayoutVars>
      </dgm:prSet>
      <dgm:spPr/>
    </dgm:pt>
    <dgm:pt modelId="{E26F1CC0-1808-48A8-B740-7906638C3EF1}" type="pres">
      <dgm:prSet presAssocID="{2CCE306C-24E6-4DE5-8E73-7C689D100282}" presName="compNode" presStyleCnt="0"/>
      <dgm:spPr/>
    </dgm:pt>
    <dgm:pt modelId="{E6C4C7D3-C4F5-49CC-879F-C07D6238F38C}" type="pres">
      <dgm:prSet presAssocID="{2CCE306C-24E6-4DE5-8E73-7C689D100282}" presName="bgRect" presStyleLbl="bgShp" presStyleIdx="0" presStyleCnt="2"/>
      <dgm:spPr/>
    </dgm:pt>
    <dgm:pt modelId="{E068776D-9E5B-48B4-989A-F33FFE503300}" type="pres">
      <dgm:prSet presAssocID="{2CCE306C-24E6-4DE5-8E73-7C689D100282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peKnot"/>
        </a:ext>
      </dgm:extLst>
    </dgm:pt>
    <dgm:pt modelId="{9C3645A7-F004-4AD2-91FE-2936E3592551}" type="pres">
      <dgm:prSet presAssocID="{2CCE306C-24E6-4DE5-8E73-7C689D100282}" presName="spaceRect" presStyleCnt="0"/>
      <dgm:spPr/>
    </dgm:pt>
    <dgm:pt modelId="{DC0E76B6-0CA7-417E-9AC0-7F21FCC9789A}" type="pres">
      <dgm:prSet presAssocID="{2CCE306C-24E6-4DE5-8E73-7C689D100282}" presName="parTx" presStyleLbl="revTx" presStyleIdx="0" presStyleCnt="2">
        <dgm:presLayoutVars>
          <dgm:chMax val="0"/>
          <dgm:chPref val="0"/>
        </dgm:presLayoutVars>
      </dgm:prSet>
      <dgm:spPr/>
    </dgm:pt>
    <dgm:pt modelId="{369CE1A0-76EC-4028-91E2-F63FE4D1B16B}" type="pres">
      <dgm:prSet presAssocID="{CE14803F-0A80-4282-A384-DDDC8E6314A8}" presName="sibTrans" presStyleCnt="0"/>
      <dgm:spPr/>
    </dgm:pt>
    <dgm:pt modelId="{EF7212A0-3C36-4EAF-ACB5-9BA271EA53E0}" type="pres">
      <dgm:prSet presAssocID="{4076A1B8-1F08-4725-B3B0-2E245EF23A28}" presName="compNode" presStyleCnt="0"/>
      <dgm:spPr/>
    </dgm:pt>
    <dgm:pt modelId="{6CB39700-89F8-4FDE-B9B0-3B6C092824F4}" type="pres">
      <dgm:prSet presAssocID="{4076A1B8-1F08-4725-B3B0-2E245EF23A28}" presName="bgRect" presStyleLbl="bgShp" presStyleIdx="1" presStyleCnt="2"/>
      <dgm:spPr/>
    </dgm:pt>
    <dgm:pt modelId="{8FB8167A-A3A4-4E2B-8859-5BB1EBC7ECEA}" type="pres">
      <dgm:prSet presAssocID="{4076A1B8-1F08-4725-B3B0-2E245EF23A28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rp Streamer"/>
        </a:ext>
      </dgm:extLst>
    </dgm:pt>
    <dgm:pt modelId="{73298308-0A72-4EA1-BA8C-BA960BDE7E39}" type="pres">
      <dgm:prSet presAssocID="{4076A1B8-1F08-4725-B3B0-2E245EF23A28}" presName="spaceRect" presStyleCnt="0"/>
      <dgm:spPr/>
    </dgm:pt>
    <dgm:pt modelId="{0E78E2C1-F082-4345-8523-B969154EB093}" type="pres">
      <dgm:prSet presAssocID="{4076A1B8-1F08-4725-B3B0-2E245EF23A28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0254582A-E306-42E1-9EAA-9FD4BACB75FD}" srcId="{8FD380E5-E7D7-4871-BF74-48FFF5FE9C47}" destId="{4076A1B8-1F08-4725-B3B0-2E245EF23A28}" srcOrd="1" destOrd="0" parTransId="{0061721D-A761-4BC8-A396-2E1B654D40ED}" sibTransId="{090C1153-0784-4F4D-87F8-EFE4DE1E177F}"/>
    <dgm:cxn modelId="{412AC36C-FE1B-46E3-9897-1EEC883E2DE3}" type="presOf" srcId="{4076A1B8-1F08-4725-B3B0-2E245EF23A28}" destId="{0E78E2C1-F082-4345-8523-B969154EB093}" srcOrd="0" destOrd="0" presId="urn:microsoft.com/office/officeart/2018/2/layout/IconVerticalSolidList"/>
    <dgm:cxn modelId="{293DB35A-F4B1-4B51-8F99-053D6134AC32}" srcId="{8FD380E5-E7D7-4871-BF74-48FFF5FE9C47}" destId="{2CCE306C-24E6-4DE5-8E73-7C689D100282}" srcOrd="0" destOrd="0" parTransId="{6079243B-7882-4276-BE9A-2BEC2D89EC35}" sibTransId="{CE14803F-0A80-4282-A384-DDDC8E6314A8}"/>
    <dgm:cxn modelId="{F2FAD3E3-8CC5-484E-847D-CAC2DEF6261F}" type="presOf" srcId="{2CCE306C-24E6-4DE5-8E73-7C689D100282}" destId="{DC0E76B6-0CA7-417E-9AC0-7F21FCC9789A}" srcOrd="0" destOrd="0" presId="urn:microsoft.com/office/officeart/2018/2/layout/IconVerticalSolidList"/>
    <dgm:cxn modelId="{719D4DE5-72BB-4BEB-A011-53E0B8E3AA1D}" type="presOf" srcId="{8FD380E5-E7D7-4871-BF74-48FFF5FE9C47}" destId="{993793E5-B078-4469-B126-F2BE98B2151B}" srcOrd="0" destOrd="0" presId="urn:microsoft.com/office/officeart/2018/2/layout/IconVerticalSolidList"/>
    <dgm:cxn modelId="{6B9447E2-959A-4A60-A243-8AFE2D759F6A}" type="presParOf" srcId="{993793E5-B078-4469-B126-F2BE98B2151B}" destId="{E26F1CC0-1808-48A8-B740-7906638C3EF1}" srcOrd="0" destOrd="0" presId="urn:microsoft.com/office/officeart/2018/2/layout/IconVerticalSolidList"/>
    <dgm:cxn modelId="{D2F42D5C-F040-48A7-8DE5-E842CD3F0022}" type="presParOf" srcId="{E26F1CC0-1808-48A8-B740-7906638C3EF1}" destId="{E6C4C7D3-C4F5-49CC-879F-C07D6238F38C}" srcOrd="0" destOrd="0" presId="urn:microsoft.com/office/officeart/2018/2/layout/IconVerticalSolidList"/>
    <dgm:cxn modelId="{F723C528-F249-411D-9BC5-05163DDC1D37}" type="presParOf" srcId="{E26F1CC0-1808-48A8-B740-7906638C3EF1}" destId="{E068776D-9E5B-48B4-989A-F33FFE503300}" srcOrd="1" destOrd="0" presId="urn:microsoft.com/office/officeart/2018/2/layout/IconVerticalSolidList"/>
    <dgm:cxn modelId="{0F3F9170-86C0-4C6B-B7FA-B4F2B4876A3A}" type="presParOf" srcId="{E26F1CC0-1808-48A8-B740-7906638C3EF1}" destId="{9C3645A7-F004-4AD2-91FE-2936E3592551}" srcOrd="2" destOrd="0" presId="urn:microsoft.com/office/officeart/2018/2/layout/IconVerticalSolidList"/>
    <dgm:cxn modelId="{25D057AE-D656-4099-90AC-17ABD1929C3A}" type="presParOf" srcId="{E26F1CC0-1808-48A8-B740-7906638C3EF1}" destId="{DC0E76B6-0CA7-417E-9AC0-7F21FCC9789A}" srcOrd="3" destOrd="0" presId="urn:microsoft.com/office/officeart/2018/2/layout/IconVerticalSolidList"/>
    <dgm:cxn modelId="{A017261C-2EA6-4B51-BB9A-1F9AB3F6244C}" type="presParOf" srcId="{993793E5-B078-4469-B126-F2BE98B2151B}" destId="{369CE1A0-76EC-4028-91E2-F63FE4D1B16B}" srcOrd="1" destOrd="0" presId="urn:microsoft.com/office/officeart/2018/2/layout/IconVerticalSolidList"/>
    <dgm:cxn modelId="{9B7CA14D-732A-429E-AC75-14274E30F1E7}" type="presParOf" srcId="{993793E5-B078-4469-B126-F2BE98B2151B}" destId="{EF7212A0-3C36-4EAF-ACB5-9BA271EA53E0}" srcOrd="2" destOrd="0" presId="urn:microsoft.com/office/officeart/2018/2/layout/IconVerticalSolidList"/>
    <dgm:cxn modelId="{4FC4AC53-B20B-4D67-82D9-DD35F81C510C}" type="presParOf" srcId="{EF7212A0-3C36-4EAF-ACB5-9BA271EA53E0}" destId="{6CB39700-89F8-4FDE-B9B0-3B6C092824F4}" srcOrd="0" destOrd="0" presId="urn:microsoft.com/office/officeart/2018/2/layout/IconVerticalSolidList"/>
    <dgm:cxn modelId="{2E7C6C85-F53E-4CED-A49C-1B786FA9A8F1}" type="presParOf" srcId="{EF7212A0-3C36-4EAF-ACB5-9BA271EA53E0}" destId="{8FB8167A-A3A4-4E2B-8859-5BB1EBC7ECEA}" srcOrd="1" destOrd="0" presId="urn:microsoft.com/office/officeart/2018/2/layout/IconVerticalSolidList"/>
    <dgm:cxn modelId="{EC4A0ED2-FDAF-4868-8963-D6CF88959B35}" type="presParOf" srcId="{EF7212A0-3C36-4EAF-ACB5-9BA271EA53E0}" destId="{73298308-0A72-4EA1-BA8C-BA960BDE7E39}" srcOrd="2" destOrd="0" presId="urn:microsoft.com/office/officeart/2018/2/layout/IconVerticalSolidList"/>
    <dgm:cxn modelId="{1D35C738-BC6D-41F4-A9A1-A7A1B96FB1E3}" type="presParOf" srcId="{EF7212A0-3C36-4EAF-ACB5-9BA271EA53E0}" destId="{0E78E2C1-F082-4345-8523-B969154EB09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F1BE6E4-D375-4823-AE9C-8E8B17F22618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DD21D0E-FF7E-48E3-93E3-58CDD9A2BFCE}">
      <dgm:prSet/>
      <dgm:spPr/>
      <dgm:t>
        <a:bodyPr/>
        <a:lstStyle/>
        <a:p>
          <a:r>
            <a:rPr lang="en-US"/>
            <a:t>Kernmantle is comprised of the kern and the mantle. </a:t>
          </a:r>
        </a:p>
      </dgm:t>
    </dgm:pt>
    <dgm:pt modelId="{49F5D28F-868C-44D7-B134-82859C8F4E25}" type="parTrans" cxnId="{6F1B51C0-6EB3-4F53-A059-CCCFB9AFF404}">
      <dgm:prSet/>
      <dgm:spPr/>
      <dgm:t>
        <a:bodyPr/>
        <a:lstStyle/>
        <a:p>
          <a:endParaRPr lang="en-US"/>
        </a:p>
      </dgm:t>
    </dgm:pt>
    <dgm:pt modelId="{3F615894-40C3-44CE-B531-F6400FC5CA7D}" type="sibTrans" cxnId="{6F1B51C0-6EB3-4F53-A059-CCCFB9AFF404}">
      <dgm:prSet/>
      <dgm:spPr/>
      <dgm:t>
        <a:bodyPr/>
        <a:lstStyle/>
        <a:p>
          <a:endParaRPr lang="en-US"/>
        </a:p>
      </dgm:t>
    </dgm:pt>
    <dgm:pt modelId="{F635A77A-8D80-4753-84EA-68822B38A330}">
      <dgm:prSet/>
      <dgm:spPr/>
      <dgm:t>
        <a:bodyPr/>
        <a:lstStyle/>
        <a:p>
          <a:r>
            <a:rPr lang="en-US"/>
            <a:t>The mantle is a woven outer sheathing that protects the kern. </a:t>
          </a:r>
        </a:p>
      </dgm:t>
    </dgm:pt>
    <dgm:pt modelId="{F3993BD2-A0E1-4A36-87FA-5003DF7B2D02}" type="parTrans" cxnId="{43D77B6D-0C92-4A2F-B1CA-DD29AE94CF4E}">
      <dgm:prSet/>
      <dgm:spPr/>
      <dgm:t>
        <a:bodyPr/>
        <a:lstStyle/>
        <a:p>
          <a:endParaRPr lang="en-US"/>
        </a:p>
      </dgm:t>
    </dgm:pt>
    <dgm:pt modelId="{5DD3DCE1-3805-4892-A8B9-50369F5F41FF}" type="sibTrans" cxnId="{43D77B6D-0C92-4A2F-B1CA-DD29AE94CF4E}">
      <dgm:prSet/>
      <dgm:spPr/>
      <dgm:t>
        <a:bodyPr/>
        <a:lstStyle/>
        <a:p>
          <a:endParaRPr lang="en-US"/>
        </a:p>
      </dgm:t>
    </dgm:pt>
    <dgm:pt modelId="{0607EC33-B27E-4D4E-9049-015D18041A85}">
      <dgm:prSet/>
      <dgm:spPr/>
      <dgm:t>
        <a:bodyPr/>
        <a:lstStyle/>
        <a:p>
          <a:r>
            <a:rPr lang="en-US"/>
            <a:t>Kernmantle ropes are either dynamic or static. </a:t>
          </a:r>
        </a:p>
      </dgm:t>
    </dgm:pt>
    <dgm:pt modelId="{96AFB400-DBBE-4E86-932D-9B1B589C1D45}" type="parTrans" cxnId="{6E450770-551A-407E-B337-154BC95C4B0A}">
      <dgm:prSet/>
      <dgm:spPr/>
      <dgm:t>
        <a:bodyPr/>
        <a:lstStyle/>
        <a:p>
          <a:endParaRPr lang="en-US"/>
        </a:p>
      </dgm:t>
    </dgm:pt>
    <dgm:pt modelId="{61C27C13-D9C8-4505-B868-DA60DFEDD5F3}" type="sibTrans" cxnId="{6E450770-551A-407E-B337-154BC95C4B0A}">
      <dgm:prSet/>
      <dgm:spPr/>
      <dgm:t>
        <a:bodyPr/>
        <a:lstStyle/>
        <a:p>
          <a:endParaRPr lang="en-US"/>
        </a:p>
      </dgm:t>
    </dgm:pt>
    <dgm:pt modelId="{189DD598-BDCF-456C-BB70-86C1E4DF1D81}">
      <dgm:prSet/>
      <dgm:spPr/>
      <dgm:t>
        <a:bodyPr/>
        <a:lstStyle/>
        <a:p>
          <a:r>
            <a:rPr lang="en-US"/>
            <a:t>The kern in a dynamic rope consists of twisted strands of fibers.</a:t>
          </a:r>
        </a:p>
      </dgm:t>
    </dgm:pt>
    <dgm:pt modelId="{2E294E0F-6B31-48F2-831D-CFF1D7771C4B}" type="parTrans" cxnId="{05A7E0C5-A591-45E0-8DA9-AC959565A6A5}">
      <dgm:prSet/>
      <dgm:spPr/>
      <dgm:t>
        <a:bodyPr/>
        <a:lstStyle/>
        <a:p>
          <a:endParaRPr lang="en-US"/>
        </a:p>
      </dgm:t>
    </dgm:pt>
    <dgm:pt modelId="{F3F1EF96-3B97-493B-A115-281E8403DB19}" type="sibTrans" cxnId="{05A7E0C5-A591-45E0-8DA9-AC959565A6A5}">
      <dgm:prSet/>
      <dgm:spPr/>
      <dgm:t>
        <a:bodyPr/>
        <a:lstStyle/>
        <a:p>
          <a:endParaRPr lang="en-US"/>
        </a:p>
      </dgm:t>
    </dgm:pt>
    <dgm:pt modelId="{E9DA8D27-B48C-4C04-9CFF-BA81C9B8FBFB}" type="pres">
      <dgm:prSet presAssocID="{4F1BE6E4-D375-4823-AE9C-8E8B17F22618}" presName="linear" presStyleCnt="0">
        <dgm:presLayoutVars>
          <dgm:animLvl val="lvl"/>
          <dgm:resizeHandles val="exact"/>
        </dgm:presLayoutVars>
      </dgm:prSet>
      <dgm:spPr/>
    </dgm:pt>
    <dgm:pt modelId="{1EF1D5F1-D586-4A3F-B633-AC299D2572DF}" type="pres">
      <dgm:prSet presAssocID="{FDD21D0E-FF7E-48E3-93E3-58CDD9A2BFC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BE789AB-D421-4466-B004-8E193D92AD81}" type="pres">
      <dgm:prSet presAssocID="{3F615894-40C3-44CE-B531-F6400FC5CA7D}" presName="spacer" presStyleCnt="0"/>
      <dgm:spPr/>
    </dgm:pt>
    <dgm:pt modelId="{2027A3F5-0BE4-40E9-8486-BF50E3AA751D}" type="pres">
      <dgm:prSet presAssocID="{F635A77A-8D80-4753-84EA-68822B38A33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5E33AF2-E01C-4A2E-A89F-FA1838818C63}" type="pres">
      <dgm:prSet presAssocID="{5DD3DCE1-3805-4892-A8B9-50369F5F41FF}" presName="spacer" presStyleCnt="0"/>
      <dgm:spPr/>
    </dgm:pt>
    <dgm:pt modelId="{E2B79B41-B2EC-4621-BA25-F7B1AC6628A0}" type="pres">
      <dgm:prSet presAssocID="{0607EC33-B27E-4D4E-9049-015D18041A8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590EA58-AA24-4013-9ABD-32743EA730FD}" type="pres">
      <dgm:prSet presAssocID="{61C27C13-D9C8-4505-B868-DA60DFEDD5F3}" presName="spacer" presStyleCnt="0"/>
      <dgm:spPr/>
    </dgm:pt>
    <dgm:pt modelId="{54179C7D-3E0C-41BD-8A8A-30BB257DBB40}" type="pres">
      <dgm:prSet presAssocID="{189DD598-BDCF-456C-BB70-86C1E4DF1D8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5CBF41C-FC27-4564-A261-6D870FDE1FA9}" type="presOf" srcId="{0607EC33-B27E-4D4E-9049-015D18041A85}" destId="{E2B79B41-B2EC-4621-BA25-F7B1AC6628A0}" srcOrd="0" destOrd="0" presId="urn:microsoft.com/office/officeart/2005/8/layout/vList2"/>
    <dgm:cxn modelId="{43D77B6D-0C92-4A2F-B1CA-DD29AE94CF4E}" srcId="{4F1BE6E4-D375-4823-AE9C-8E8B17F22618}" destId="{F635A77A-8D80-4753-84EA-68822B38A330}" srcOrd="1" destOrd="0" parTransId="{F3993BD2-A0E1-4A36-87FA-5003DF7B2D02}" sibTransId="{5DD3DCE1-3805-4892-A8B9-50369F5F41FF}"/>
    <dgm:cxn modelId="{79BFAD6D-3F89-4468-96B4-6DD5EC1E8BAB}" type="presOf" srcId="{F635A77A-8D80-4753-84EA-68822B38A330}" destId="{2027A3F5-0BE4-40E9-8486-BF50E3AA751D}" srcOrd="0" destOrd="0" presId="urn:microsoft.com/office/officeart/2005/8/layout/vList2"/>
    <dgm:cxn modelId="{6E450770-551A-407E-B337-154BC95C4B0A}" srcId="{4F1BE6E4-D375-4823-AE9C-8E8B17F22618}" destId="{0607EC33-B27E-4D4E-9049-015D18041A85}" srcOrd="2" destOrd="0" parTransId="{96AFB400-DBBE-4E86-932D-9B1B589C1D45}" sibTransId="{61C27C13-D9C8-4505-B868-DA60DFEDD5F3}"/>
    <dgm:cxn modelId="{E5A718BA-C1C9-4812-991D-EF5BE52A2BC5}" type="presOf" srcId="{189DD598-BDCF-456C-BB70-86C1E4DF1D81}" destId="{54179C7D-3E0C-41BD-8A8A-30BB257DBB40}" srcOrd="0" destOrd="0" presId="urn:microsoft.com/office/officeart/2005/8/layout/vList2"/>
    <dgm:cxn modelId="{6F1B51C0-6EB3-4F53-A059-CCCFB9AFF404}" srcId="{4F1BE6E4-D375-4823-AE9C-8E8B17F22618}" destId="{FDD21D0E-FF7E-48E3-93E3-58CDD9A2BFCE}" srcOrd="0" destOrd="0" parTransId="{49F5D28F-868C-44D7-B134-82859C8F4E25}" sibTransId="{3F615894-40C3-44CE-B531-F6400FC5CA7D}"/>
    <dgm:cxn modelId="{05A7E0C5-A591-45E0-8DA9-AC959565A6A5}" srcId="{4F1BE6E4-D375-4823-AE9C-8E8B17F22618}" destId="{189DD598-BDCF-456C-BB70-86C1E4DF1D81}" srcOrd="3" destOrd="0" parTransId="{2E294E0F-6B31-48F2-831D-CFF1D7771C4B}" sibTransId="{F3F1EF96-3B97-493B-A115-281E8403DB19}"/>
    <dgm:cxn modelId="{A0E532DC-17D1-42C3-908A-D87E21A3105C}" type="presOf" srcId="{4F1BE6E4-D375-4823-AE9C-8E8B17F22618}" destId="{E9DA8D27-B48C-4C04-9CFF-BA81C9B8FBFB}" srcOrd="0" destOrd="0" presId="urn:microsoft.com/office/officeart/2005/8/layout/vList2"/>
    <dgm:cxn modelId="{C9BAF7E2-A9A2-472D-9943-6FB19221085F}" type="presOf" srcId="{FDD21D0E-FF7E-48E3-93E3-58CDD9A2BFCE}" destId="{1EF1D5F1-D586-4A3F-B633-AC299D2572DF}" srcOrd="0" destOrd="0" presId="urn:microsoft.com/office/officeart/2005/8/layout/vList2"/>
    <dgm:cxn modelId="{AA15EF8A-19EF-4DA6-B135-CBA53B5AF1F1}" type="presParOf" srcId="{E9DA8D27-B48C-4C04-9CFF-BA81C9B8FBFB}" destId="{1EF1D5F1-D586-4A3F-B633-AC299D2572DF}" srcOrd="0" destOrd="0" presId="urn:microsoft.com/office/officeart/2005/8/layout/vList2"/>
    <dgm:cxn modelId="{E1568596-D95D-4531-BF07-4A56112053A1}" type="presParOf" srcId="{E9DA8D27-B48C-4C04-9CFF-BA81C9B8FBFB}" destId="{ABE789AB-D421-4466-B004-8E193D92AD81}" srcOrd="1" destOrd="0" presId="urn:microsoft.com/office/officeart/2005/8/layout/vList2"/>
    <dgm:cxn modelId="{28781D5A-2E15-4D4F-8F30-046CBB6DCCDE}" type="presParOf" srcId="{E9DA8D27-B48C-4C04-9CFF-BA81C9B8FBFB}" destId="{2027A3F5-0BE4-40E9-8486-BF50E3AA751D}" srcOrd="2" destOrd="0" presId="urn:microsoft.com/office/officeart/2005/8/layout/vList2"/>
    <dgm:cxn modelId="{D214FDD1-87C3-46F4-9287-67E03D3E863F}" type="presParOf" srcId="{E9DA8D27-B48C-4C04-9CFF-BA81C9B8FBFB}" destId="{B5E33AF2-E01C-4A2E-A89F-FA1838818C63}" srcOrd="3" destOrd="0" presId="urn:microsoft.com/office/officeart/2005/8/layout/vList2"/>
    <dgm:cxn modelId="{3F4459E5-77DB-4D5C-8EC8-27C9B70B2BE7}" type="presParOf" srcId="{E9DA8D27-B48C-4C04-9CFF-BA81C9B8FBFB}" destId="{E2B79B41-B2EC-4621-BA25-F7B1AC6628A0}" srcOrd="4" destOrd="0" presId="urn:microsoft.com/office/officeart/2005/8/layout/vList2"/>
    <dgm:cxn modelId="{67CA90F6-C560-478B-AEA4-A7E7AB3DB1A1}" type="presParOf" srcId="{E9DA8D27-B48C-4C04-9CFF-BA81C9B8FBFB}" destId="{7590EA58-AA24-4013-9ABD-32743EA730FD}" srcOrd="5" destOrd="0" presId="urn:microsoft.com/office/officeart/2005/8/layout/vList2"/>
    <dgm:cxn modelId="{905D810C-306D-49D5-ABD3-A8293DC00FD8}" type="presParOf" srcId="{E9DA8D27-B48C-4C04-9CFF-BA81C9B8FBFB}" destId="{54179C7D-3E0C-41BD-8A8A-30BB257DBB4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A990E28F-1D8C-4440-96AC-8257CF72A70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F7DAD6C-F850-4753-BAA9-1195296833B0}">
      <dgm:prSet/>
      <dgm:spPr/>
      <dgm:t>
        <a:bodyPr/>
        <a:lstStyle/>
        <a:p>
          <a:r>
            <a:rPr lang="en-US"/>
            <a:t>Are used in climbing and are designed to stretch. </a:t>
          </a:r>
        </a:p>
      </dgm:t>
    </dgm:pt>
    <dgm:pt modelId="{F9B75ABE-A66A-4138-9D67-5DE72157DE72}" type="parTrans" cxnId="{D1E721F7-3F87-454A-B2BF-000558068831}">
      <dgm:prSet/>
      <dgm:spPr/>
      <dgm:t>
        <a:bodyPr/>
        <a:lstStyle/>
        <a:p>
          <a:endParaRPr lang="en-US"/>
        </a:p>
      </dgm:t>
    </dgm:pt>
    <dgm:pt modelId="{742DDF46-1FC5-4AAC-A17F-10EBE1387D65}" type="sibTrans" cxnId="{D1E721F7-3F87-454A-B2BF-000558068831}">
      <dgm:prSet/>
      <dgm:spPr/>
      <dgm:t>
        <a:bodyPr/>
        <a:lstStyle/>
        <a:p>
          <a:endParaRPr lang="en-US"/>
        </a:p>
      </dgm:t>
    </dgm:pt>
    <dgm:pt modelId="{E5ABC974-CC42-4804-BC59-8625A4C0E08B}">
      <dgm:prSet/>
      <dgm:spPr/>
      <dgm:t>
        <a:bodyPr/>
        <a:lstStyle/>
        <a:p>
          <a:r>
            <a:rPr lang="en-US"/>
            <a:t>Specifically, they are designed to absorb the fall of a climber. </a:t>
          </a:r>
        </a:p>
      </dgm:t>
    </dgm:pt>
    <dgm:pt modelId="{51BD18E9-C431-4ABA-AAF5-E89AB04717A7}" type="parTrans" cxnId="{BD2B130E-764E-4B38-A2DA-8E95EE9CF5E3}">
      <dgm:prSet/>
      <dgm:spPr/>
      <dgm:t>
        <a:bodyPr/>
        <a:lstStyle/>
        <a:p>
          <a:endParaRPr lang="en-US"/>
        </a:p>
      </dgm:t>
    </dgm:pt>
    <dgm:pt modelId="{F7A0FCDB-5D99-4EE1-83AD-0A6F034378D0}" type="sibTrans" cxnId="{BD2B130E-764E-4B38-A2DA-8E95EE9CF5E3}">
      <dgm:prSet/>
      <dgm:spPr/>
      <dgm:t>
        <a:bodyPr/>
        <a:lstStyle/>
        <a:p>
          <a:endParaRPr lang="en-US"/>
        </a:p>
      </dgm:t>
    </dgm:pt>
    <dgm:pt modelId="{2A346D80-3181-4EA5-B7AC-081689F8BB53}" type="pres">
      <dgm:prSet presAssocID="{A990E28F-1D8C-4440-96AC-8257CF72A704}" presName="root" presStyleCnt="0">
        <dgm:presLayoutVars>
          <dgm:dir/>
          <dgm:resizeHandles val="exact"/>
        </dgm:presLayoutVars>
      </dgm:prSet>
      <dgm:spPr/>
    </dgm:pt>
    <dgm:pt modelId="{AFE56E49-FB36-487C-BB40-F8B38239159D}" type="pres">
      <dgm:prSet presAssocID="{CF7DAD6C-F850-4753-BAA9-1195296833B0}" presName="compNode" presStyleCnt="0"/>
      <dgm:spPr/>
    </dgm:pt>
    <dgm:pt modelId="{9C664034-5B19-42C3-983A-68F717201351}" type="pres">
      <dgm:prSet presAssocID="{CF7DAD6C-F850-4753-BAA9-1195296833B0}" presName="bgRect" presStyleLbl="bgShp" presStyleIdx="0" presStyleCnt="2"/>
      <dgm:spPr/>
    </dgm:pt>
    <dgm:pt modelId="{FBF01470-FB3A-4486-B38F-EB0B15C08B20}" type="pres">
      <dgm:prSet presAssocID="{CF7DAD6C-F850-4753-BAA9-1195296833B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llipse"/>
        </a:ext>
      </dgm:extLst>
    </dgm:pt>
    <dgm:pt modelId="{23CBA3A1-5719-4D13-BAD8-83AC210699E5}" type="pres">
      <dgm:prSet presAssocID="{CF7DAD6C-F850-4753-BAA9-1195296833B0}" presName="spaceRect" presStyleCnt="0"/>
      <dgm:spPr/>
    </dgm:pt>
    <dgm:pt modelId="{32451CA1-AD41-4731-A9AA-D65DAAEC4C3E}" type="pres">
      <dgm:prSet presAssocID="{CF7DAD6C-F850-4753-BAA9-1195296833B0}" presName="parTx" presStyleLbl="revTx" presStyleIdx="0" presStyleCnt="2">
        <dgm:presLayoutVars>
          <dgm:chMax val="0"/>
          <dgm:chPref val="0"/>
        </dgm:presLayoutVars>
      </dgm:prSet>
      <dgm:spPr/>
    </dgm:pt>
    <dgm:pt modelId="{5C22EF94-358A-497C-B838-B9146D2D4E08}" type="pres">
      <dgm:prSet presAssocID="{742DDF46-1FC5-4AAC-A17F-10EBE1387D65}" presName="sibTrans" presStyleCnt="0"/>
      <dgm:spPr/>
    </dgm:pt>
    <dgm:pt modelId="{1AE07BF7-35BD-451C-BE2A-2D88D2DD157B}" type="pres">
      <dgm:prSet presAssocID="{E5ABC974-CC42-4804-BC59-8625A4C0E08B}" presName="compNode" presStyleCnt="0"/>
      <dgm:spPr/>
    </dgm:pt>
    <dgm:pt modelId="{261D8616-59EC-40E6-B962-6E47DAC6129C}" type="pres">
      <dgm:prSet presAssocID="{E5ABC974-CC42-4804-BC59-8625A4C0E08B}" presName="bgRect" presStyleLbl="bgShp" presStyleIdx="1" presStyleCnt="2"/>
      <dgm:spPr/>
    </dgm:pt>
    <dgm:pt modelId="{3DEE6A69-D75B-4F4C-8AB4-B688170D9064}" type="pres">
      <dgm:prSet presAssocID="{E5ABC974-CC42-4804-BC59-8625A4C0E08B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063D4307-2984-48E2-9886-2F1012572642}" type="pres">
      <dgm:prSet presAssocID="{E5ABC974-CC42-4804-BC59-8625A4C0E08B}" presName="spaceRect" presStyleCnt="0"/>
      <dgm:spPr/>
    </dgm:pt>
    <dgm:pt modelId="{03FDBA63-870D-4C78-8CED-529419600FBF}" type="pres">
      <dgm:prSet presAssocID="{E5ABC974-CC42-4804-BC59-8625A4C0E08B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BD2B130E-764E-4B38-A2DA-8E95EE9CF5E3}" srcId="{A990E28F-1D8C-4440-96AC-8257CF72A704}" destId="{E5ABC974-CC42-4804-BC59-8625A4C0E08B}" srcOrd="1" destOrd="0" parTransId="{51BD18E9-C431-4ABA-AAF5-E89AB04717A7}" sibTransId="{F7A0FCDB-5D99-4EE1-83AD-0A6F034378D0}"/>
    <dgm:cxn modelId="{922C288D-C92F-4DA9-A9C9-0ED43016C78C}" type="presOf" srcId="{CF7DAD6C-F850-4753-BAA9-1195296833B0}" destId="{32451CA1-AD41-4731-A9AA-D65DAAEC4C3E}" srcOrd="0" destOrd="0" presId="urn:microsoft.com/office/officeart/2018/2/layout/IconVerticalSolidList"/>
    <dgm:cxn modelId="{6DD407B1-3CFC-451A-8F6B-C580AC110C98}" type="presOf" srcId="{A990E28F-1D8C-4440-96AC-8257CF72A704}" destId="{2A346D80-3181-4EA5-B7AC-081689F8BB53}" srcOrd="0" destOrd="0" presId="urn:microsoft.com/office/officeart/2018/2/layout/IconVerticalSolidList"/>
    <dgm:cxn modelId="{0FC3C4CA-0443-44BF-A973-4B7FF0E1A3A6}" type="presOf" srcId="{E5ABC974-CC42-4804-BC59-8625A4C0E08B}" destId="{03FDBA63-870D-4C78-8CED-529419600FBF}" srcOrd="0" destOrd="0" presId="urn:microsoft.com/office/officeart/2018/2/layout/IconVerticalSolidList"/>
    <dgm:cxn modelId="{D1E721F7-3F87-454A-B2BF-000558068831}" srcId="{A990E28F-1D8C-4440-96AC-8257CF72A704}" destId="{CF7DAD6C-F850-4753-BAA9-1195296833B0}" srcOrd="0" destOrd="0" parTransId="{F9B75ABE-A66A-4138-9D67-5DE72157DE72}" sibTransId="{742DDF46-1FC5-4AAC-A17F-10EBE1387D65}"/>
    <dgm:cxn modelId="{947D4DF6-6C68-4E3F-8C0B-7B26E3DA2BE5}" type="presParOf" srcId="{2A346D80-3181-4EA5-B7AC-081689F8BB53}" destId="{AFE56E49-FB36-487C-BB40-F8B38239159D}" srcOrd="0" destOrd="0" presId="urn:microsoft.com/office/officeart/2018/2/layout/IconVerticalSolidList"/>
    <dgm:cxn modelId="{60C9639F-21F9-4405-BF55-78B05EE68604}" type="presParOf" srcId="{AFE56E49-FB36-487C-BB40-F8B38239159D}" destId="{9C664034-5B19-42C3-983A-68F717201351}" srcOrd="0" destOrd="0" presId="urn:microsoft.com/office/officeart/2018/2/layout/IconVerticalSolidList"/>
    <dgm:cxn modelId="{DFBD7EE7-EF02-4860-A08E-A8BDAB9E95A0}" type="presParOf" srcId="{AFE56E49-FB36-487C-BB40-F8B38239159D}" destId="{FBF01470-FB3A-4486-B38F-EB0B15C08B20}" srcOrd="1" destOrd="0" presId="urn:microsoft.com/office/officeart/2018/2/layout/IconVerticalSolidList"/>
    <dgm:cxn modelId="{D2BDD767-5A55-436E-9C03-C4CE6AF8708E}" type="presParOf" srcId="{AFE56E49-FB36-487C-BB40-F8B38239159D}" destId="{23CBA3A1-5719-4D13-BAD8-83AC210699E5}" srcOrd="2" destOrd="0" presId="urn:microsoft.com/office/officeart/2018/2/layout/IconVerticalSolidList"/>
    <dgm:cxn modelId="{83A1EC8D-C753-4CC9-9164-312A56A3BD41}" type="presParOf" srcId="{AFE56E49-FB36-487C-BB40-F8B38239159D}" destId="{32451CA1-AD41-4731-A9AA-D65DAAEC4C3E}" srcOrd="3" destOrd="0" presId="urn:microsoft.com/office/officeart/2018/2/layout/IconVerticalSolidList"/>
    <dgm:cxn modelId="{4EF5D2C6-ADAB-45F6-84F8-4091455EF4F1}" type="presParOf" srcId="{2A346D80-3181-4EA5-B7AC-081689F8BB53}" destId="{5C22EF94-358A-497C-B838-B9146D2D4E08}" srcOrd="1" destOrd="0" presId="urn:microsoft.com/office/officeart/2018/2/layout/IconVerticalSolidList"/>
    <dgm:cxn modelId="{60D0D9FD-04E2-4709-B57B-35DDA04EA8E4}" type="presParOf" srcId="{2A346D80-3181-4EA5-B7AC-081689F8BB53}" destId="{1AE07BF7-35BD-451C-BE2A-2D88D2DD157B}" srcOrd="2" destOrd="0" presId="urn:microsoft.com/office/officeart/2018/2/layout/IconVerticalSolidList"/>
    <dgm:cxn modelId="{9670507A-5E1A-4C52-B245-1BE91A4F91DD}" type="presParOf" srcId="{1AE07BF7-35BD-451C-BE2A-2D88D2DD157B}" destId="{261D8616-59EC-40E6-B962-6E47DAC6129C}" srcOrd="0" destOrd="0" presId="urn:microsoft.com/office/officeart/2018/2/layout/IconVerticalSolidList"/>
    <dgm:cxn modelId="{7C7F3D6F-DD44-4190-9E53-0F01AB21365F}" type="presParOf" srcId="{1AE07BF7-35BD-451C-BE2A-2D88D2DD157B}" destId="{3DEE6A69-D75B-4F4C-8AB4-B688170D9064}" srcOrd="1" destOrd="0" presId="urn:microsoft.com/office/officeart/2018/2/layout/IconVerticalSolidList"/>
    <dgm:cxn modelId="{74C93FBC-2E36-4A26-9536-912D4525B9EE}" type="presParOf" srcId="{1AE07BF7-35BD-451C-BE2A-2D88D2DD157B}" destId="{063D4307-2984-48E2-9886-2F1012572642}" srcOrd="2" destOrd="0" presId="urn:microsoft.com/office/officeart/2018/2/layout/IconVerticalSolidList"/>
    <dgm:cxn modelId="{5DBA1EA3-78C7-47F9-9C6F-ED06BF1BA7E9}" type="presParOf" srcId="{1AE07BF7-35BD-451C-BE2A-2D88D2DD157B}" destId="{03FDBA63-870D-4C78-8CED-529419600FB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C15B353-F4F8-4B04-9583-7D85C64694B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AA53B6CB-0A09-4378-B1E3-42A7A88C02B4}">
      <dgm:prSet/>
      <dgm:spPr/>
      <dgm:t>
        <a:bodyPr/>
        <a:lstStyle/>
        <a:p>
          <a:r>
            <a:rPr lang="en-US"/>
            <a:t>The kern in a static rope consists of parallel unidirectional strands of fibers.</a:t>
          </a:r>
        </a:p>
      </dgm:t>
    </dgm:pt>
    <dgm:pt modelId="{77D1862A-A406-4A7E-B07D-4DEF709E8292}" type="parTrans" cxnId="{66E84BC9-4DDC-4BE8-B12A-BA32778FFDF6}">
      <dgm:prSet/>
      <dgm:spPr/>
      <dgm:t>
        <a:bodyPr/>
        <a:lstStyle/>
        <a:p>
          <a:endParaRPr lang="en-US"/>
        </a:p>
      </dgm:t>
    </dgm:pt>
    <dgm:pt modelId="{0711AB42-BA0F-4CA2-8A99-447E95094B68}" type="sibTrans" cxnId="{66E84BC9-4DDC-4BE8-B12A-BA32778FFDF6}">
      <dgm:prSet/>
      <dgm:spPr/>
      <dgm:t>
        <a:bodyPr/>
        <a:lstStyle/>
        <a:p>
          <a:endParaRPr lang="en-US"/>
        </a:p>
      </dgm:t>
    </dgm:pt>
    <dgm:pt modelId="{B30DD64D-4C95-4EE4-BB89-556DF6F0C5E5}">
      <dgm:prSet/>
      <dgm:spPr/>
      <dgm:t>
        <a:bodyPr/>
        <a:lstStyle/>
        <a:p>
          <a:r>
            <a:rPr lang="en-US"/>
            <a:t>The design minimizes stretch. </a:t>
          </a:r>
        </a:p>
      </dgm:t>
    </dgm:pt>
    <dgm:pt modelId="{7726C7C4-DC79-4FDC-B5AC-31CDC601ADC2}" type="parTrans" cxnId="{B70D7E2D-BE9E-48BF-A9AF-26B387C9B225}">
      <dgm:prSet/>
      <dgm:spPr/>
      <dgm:t>
        <a:bodyPr/>
        <a:lstStyle/>
        <a:p>
          <a:endParaRPr lang="en-US"/>
        </a:p>
      </dgm:t>
    </dgm:pt>
    <dgm:pt modelId="{FA78923C-C5F5-46E3-9A3A-AE6A39906ABA}" type="sibTrans" cxnId="{B70D7E2D-BE9E-48BF-A9AF-26B387C9B225}">
      <dgm:prSet/>
      <dgm:spPr/>
      <dgm:t>
        <a:bodyPr/>
        <a:lstStyle/>
        <a:p>
          <a:endParaRPr lang="en-US"/>
        </a:p>
      </dgm:t>
    </dgm:pt>
    <dgm:pt modelId="{8AC4AF93-0398-476F-A947-211D283498ED}">
      <dgm:prSet/>
      <dgm:spPr/>
      <dgm:t>
        <a:bodyPr/>
        <a:lstStyle/>
        <a:p>
          <a:r>
            <a:rPr lang="en-US"/>
            <a:t>They are used in rescue situations and not in lead climbing or in situations designed to absorb falls. </a:t>
          </a:r>
        </a:p>
      </dgm:t>
    </dgm:pt>
    <dgm:pt modelId="{83339ED1-0EDC-46D6-8F44-779EF8D0350E}" type="parTrans" cxnId="{394C4E3F-3611-4C2C-A3F3-4B0645CB4DAA}">
      <dgm:prSet/>
      <dgm:spPr/>
      <dgm:t>
        <a:bodyPr/>
        <a:lstStyle/>
        <a:p>
          <a:endParaRPr lang="en-US"/>
        </a:p>
      </dgm:t>
    </dgm:pt>
    <dgm:pt modelId="{30104715-2FAA-4485-8AA0-793A420FAAF3}" type="sibTrans" cxnId="{394C4E3F-3611-4C2C-A3F3-4B0645CB4DAA}">
      <dgm:prSet/>
      <dgm:spPr/>
      <dgm:t>
        <a:bodyPr/>
        <a:lstStyle/>
        <a:p>
          <a:endParaRPr lang="en-US"/>
        </a:p>
      </dgm:t>
    </dgm:pt>
    <dgm:pt modelId="{F98A768A-2051-4F46-82DB-78C4A3590B42}" type="pres">
      <dgm:prSet presAssocID="{5C15B353-F4F8-4B04-9583-7D85C64694B9}" presName="root" presStyleCnt="0">
        <dgm:presLayoutVars>
          <dgm:dir/>
          <dgm:resizeHandles val="exact"/>
        </dgm:presLayoutVars>
      </dgm:prSet>
      <dgm:spPr/>
    </dgm:pt>
    <dgm:pt modelId="{BA1BA9A1-F9B2-4C14-8F43-3ED4D3E23F9C}" type="pres">
      <dgm:prSet presAssocID="{AA53B6CB-0A09-4378-B1E3-42A7A88C02B4}" presName="compNode" presStyleCnt="0"/>
      <dgm:spPr/>
    </dgm:pt>
    <dgm:pt modelId="{727ACBAE-F1B9-4B04-BE5D-7D925ABC0729}" type="pres">
      <dgm:prSet presAssocID="{AA53B6CB-0A09-4378-B1E3-42A7A88C02B4}" presName="bgRect" presStyleLbl="bgShp" presStyleIdx="0" presStyleCnt="3"/>
      <dgm:spPr/>
    </dgm:pt>
    <dgm:pt modelId="{0F2D21AB-4479-40A1-9C55-8BAF8F248DB7}" type="pres">
      <dgm:prSet presAssocID="{AA53B6CB-0A09-4378-B1E3-42A7A88C02B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peKnot"/>
        </a:ext>
      </dgm:extLst>
    </dgm:pt>
    <dgm:pt modelId="{A0B183C7-D014-4AEE-A4B7-87C7984CB401}" type="pres">
      <dgm:prSet presAssocID="{AA53B6CB-0A09-4378-B1E3-42A7A88C02B4}" presName="spaceRect" presStyleCnt="0"/>
      <dgm:spPr/>
    </dgm:pt>
    <dgm:pt modelId="{7175AB34-DBEA-4473-B52F-CD5749E8F4DC}" type="pres">
      <dgm:prSet presAssocID="{AA53B6CB-0A09-4378-B1E3-42A7A88C02B4}" presName="parTx" presStyleLbl="revTx" presStyleIdx="0" presStyleCnt="3">
        <dgm:presLayoutVars>
          <dgm:chMax val="0"/>
          <dgm:chPref val="0"/>
        </dgm:presLayoutVars>
      </dgm:prSet>
      <dgm:spPr/>
    </dgm:pt>
    <dgm:pt modelId="{84E55024-0870-4DC4-AC1C-9BF9E6B52F87}" type="pres">
      <dgm:prSet presAssocID="{0711AB42-BA0F-4CA2-8A99-447E95094B68}" presName="sibTrans" presStyleCnt="0"/>
      <dgm:spPr/>
    </dgm:pt>
    <dgm:pt modelId="{1BEE9DA5-CFC1-4888-AF17-A75B6B442239}" type="pres">
      <dgm:prSet presAssocID="{B30DD64D-4C95-4EE4-BB89-556DF6F0C5E5}" presName="compNode" presStyleCnt="0"/>
      <dgm:spPr/>
    </dgm:pt>
    <dgm:pt modelId="{7DFD879F-9598-4818-8FA9-E93A2D476EEC}" type="pres">
      <dgm:prSet presAssocID="{B30DD64D-4C95-4EE4-BB89-556DF6F0C5E5}" presName="bgRect" presStyleLbl="bgShp" presStyleIdx="1" presStyleCnt="3"/>
      <dgm:spPr/>
    </dgm:pt>
    <dgm:pt modelId="{73705219-3FBC-495D-BDF2-C5C76087B286}" type="pres">
      <dgm:prSet presAssocID="{B30DD64D-4C95-4EE4-BB89-556DF6F0C5E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uscle Arm"/>
        </a:ext>
      </dgm:extLst>
    </dgm:pt>
    <dgm:pt modelId="{E9F273E0-B842-4C48-99AE-E6E65E9C8801}" type="pres">
      <dgm:prSet presAssocID="{B30DD64D-4C95-4EE4-BB89-556DF6F0C5E5}" presName="spaceRect" presStyleCnt="0"/>
      <dgm:spPr/>
    </dgm:pt>
    <dgm:pt modelId="{EBEF0BF6-0844-4D41-9D39-2AF78CB9342D}" type="pres">
      <dgm:prSet presAssocID="{B30DD64D-4C95-4EE4-BB89-556DF6F0C5E5}" presName="parTx" presStyleLbl="revTx" presStyleIdx="1" presStyleCnt="3">
        <dgm:presLayoutVars>
          <dgm:chMax val="0"/>
          <dgm:chPref val="0"/>
        </dgm:presLayoutVars>
      </dgm:prSet>
      <dgm:spPr/>
    </dgm:pt>
    <dgm:pt modelId="{1CF01869-5A81-44E2-AF35-6B82EB04A2E0}" type="pres">
      <dgm:prSet presAssocID="{FA78923C-C5F5-46E3-9A3A-AE6A39906ABA}" presName="sibTrans" presStyleCnt="0"/>
      <dgm:spPr/>
    </dgm:pt>
    <dgm:pt modelId="{63A325C0-E58D-4833-8CC3-E2D416DD5D2E}" type="pres">
      <dgm:prSet presAssocID="{8AC4AF93-0398-476F-A947-211D283498ED}" presName="compNode" presStyleCnt="0"/>
      <dgm:spPr/>
    </dgm:pt>
    <dgm:pt modelId="{B99FABBB-3547-4C75-921C-48CF9A4E6EF6}" type="pres">
      <dgm:prSet presAssocID="{8AC4AF93-0398-476F-A947-211D283498ED}" presName="bgRect" presStyleLbl="bgShp" presStyleIdx="2" presStyleCnt="3"/>
      <dgm:spPr/>
    </dgm:pt>
    <dgm:pt modelId="{626F6C65-462A-4115-B156-67C6FA06768C}" type="pres">
      <dgm:prSet presAssocID="{8AC4AF93-0398-476F-A947-211D283498E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imbing"/>
        </a:ext>
      </dgm:extLst>
    </dgm:pt>
    <dgm:pt modelId="{C3495476-F67E-4495-98F9-0E071D1D7C05}" type="pres">
      <dgm:prSet presAssocID="{8AC4AF93-0398-476F-A947-211D283498ED}" presName="spaceRect" presStyleCnt="0"/>
      <dgm:spPr/>
    </dgm:pt>
    <dgm:pt modelId="{95CC8A62-5781-49A6-9DAC-15C4915DE048}" type="pres">
      <dgm:prSet presAssocID="{8AC4AF93-0398-476F-A947-211D283498ED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B917E80D-0BAE-4E70-9109-16E4767DE2B7}" type="presOf" srcId="{AA53B6CB-0A09-4378-B1E3-42A7A88C02B4}" destId="{7175AB34-DBEA-4473-B52F-CD5749E8F4DC}" srcOrd="0" destOrd="0" presId="urn:microsoft.com/office/officeart/2018/2/layout/IconVerticalSolidList"/>
    <dgm:cxn modelId="{B70D7E2D-BE9E-48BF-A9AF-26B387C9B225}" srcId="{5C15B353-F4F8-4B04-9583-7D85C64694B9}" destId="{B30DD64D-4C95-4EE4-BB89-556DF6F0C5E5}" srcOrd="1" destOrd="0" parTransId="{7726C7C4-DC79-4FDC-B5AC-31CDC601ADC2}" sibTransId="{FA78923C-C5F5-46E3-9A3A-AE6A39906ABA}"/>
    <dgm:cxn modelId="{394C4E3F-3611-4C2C-A3F3-4B0645CB4DAA}" srcId="{5C15B353-F4F8-4B04-9583-7D85C64694B9}" destId="{8AC4AF93-0398-476F-A947-211D283498ED}" srcOrd="2" destOrd="0" parTransId="{83339ED1-0EDC-46D6-8F44-779EF8D0350E}" sibTransId="{30104715-2FAA-4485-8AA0-793A420FAAF3}"/>
    <dgm:cxn modelId="{9FA544AD-0E24-468A-8DAF-958211036474}" type="presOf" srcId="{5C15B353-F4F8-4B04-9583-7D85C64694B9}" destId="{F98A768A-2051-4F46-82DB-78C4A3590B42}" srcOrd="0" destOrd="0" presId="urn:microsoft.com/office/officeart/2018/2/layout/IconVerticalSolidList"/>
    <dgm:cxn modelId="{66E84BC9-4DDC-4BE8-B12A-BA32778FFDF6}" srcId="{5C15B353-F4F8-4B04-9583-7D85C64694B9}" destId="{AA53B6CB-0A09-4378-B1E3-42A7A88C02B4}" srcOrd="0" destOrd="0" parTransId="{77D1862A-A406-4A7E-B07D-4DEF709E8292}" sibTransId="{0711AB42-BA0F-4CA2-8A99-447E95094B68}"/>
    <dgm:cxn modelId="{1D33F4E2-9928-485C-AEB6-6308BFF12F8D}" type="presOf" srcId="{8AC4AF93-0398-476F-A947-211D283498ED}" destId="{95CC8A62-5781-49A6-9DAC-15C4915DE048}" srcOrd="0" destOrd="0" presId="urn:microsoft.com/office/officeart/2018/2/layout/IconVerticalSolidList"/>
    <dgm:cxn modelId="{7B77E7F7-ED53-403B-8E22-AEFD487F6E0A}" type="presOf" srcId="{B30DD64D-4C95-4EE4-BB89-556DF6F0C5E5}" destId="{EBEF0BF6-0844-4D41-9D39-2AF78CB9342D}" srcOrd="0" destOrd="0" presId="urn:microsoft.com/office/officeart/2018/2/layout/IconVerticalSolidList"/>
    <dgm:cxn modelId="{247755A9-8451-4800-8808-8FF0F1BD8D66}" type="presParOf" srcId="{F98A768A-2051-4F46-82DB-78C4A3590B42}" destId="{BA1BA9A1-F9B2-4C14-8F43-3ED4D3E23F9C}" srcOrd="0" destOrd="0" presId="urn:microsoft.com/office/officeart/2018/2/layout/IconVerticalSolidList"/>
    <dgm:cxn modelId="{C38D2458-8AE8-43C8-9D54-1B94166CAAA2}" type="presParOf" srcId="{BA1BA9A1-F9B2-4C14-8F43-3ED4D3E23F9C}" destId="{727ACBAE-F1B9-4B04-BE5D-7D925ABC0729}" srcOrd="0" destOrd="0" presId="urn:microsoft.com/office/officeart/2018/2/layout/IconVerticalSolidList"/>
    <dgm:cxn modelId="{02BCE6FD-313A-4493-865A-E7FF9D2FFF26}" type="presParOf" srcId="{BA1BA9A1-F9B2-4C14-8F43-3ED4D3E23F9C}" destId="{0F2D21AB-4479-40A1-9C55-8BAF8F248DB7}" srcOrd="1" destOrd="0" presId="urn:microsoft.com/office/officeart/2018/2/layout/IconVerticalSolidList"/>
    <dgm:cxn modelId="{8501519F-240B-46BF-9833-434B2C297394}" type="presParOf" srcId="{BA1BA9A1-F9B2-4C14-8F43-3ED4D3E23F9C}" destId="{A0B183C7-D014-4AEE-A4B7-87C7984CB401}" srcOrd="2" destOrd="0" presId="urn:microsoft.com/office/officeart/2018/2/layout/IconVerticalSolidList"/>
    <dgm:cxn modelId="{D0C65A4D-9A56-4C56-8058-DA5B009DD5BB}" type="presParOf" srcId="{BA1BA9A1-F9B2-4C14-8F43-3ED4D3E23F9C}" destId="{7175AB34-DBEA-4473-B52F-CD5749E8F4DC}" srcOrd="3" destOrd="0" presId="urn:microsoft.com/office/officeart/2018/2/layout/IconVerticalSolidList"/>
    <dgm:cxn modelId="{D965F876-6789-4898-BA51-A3171AEFEF10}" type="presParOf" srcId="{F98A768A-2051-4F46-82DB-78C4A3590B42}" destId="{84E55024-0870-4DC4-AC1C-9BF9E6B52F87}" srcOrd="1" destOrd="0" presId="urn:microsoft.com/office/officeart/2018/2/layout/IconVerticalSolidList"/>
    <dgm:cxn modelId="{43989059-0350-47D6-B0FA-CB1C116A5AC2}" type="presParOf" srcId="{F98A768A-2051-4F46-82DB-78C4A3590B42}" destId="{1BEE9DA5-CFC1-4888-AF17-A75B6B442239}" srcOrd="2" destOrd="0" presId="urn:microsoft.com/office/officeart/2018/2/layout/IconVerticalSolidList"/>
    <dgm:cxn modelId="{A0E92405-FF79-4E8B-9BE6-D59695C59850}" type="presParOf" srcId="{1BEE9DA5-CFC1-4888-AF17-A75B6B442239}" destId="{7DFD879F-9598-4818-8FA9-E93A2D476EEC}" srcOrd="0" destOrd="0" presId="urn:microsoft.com/office/officeart/2018/2/layout/IconVerticalSolidList"/>
    <dgm:cxn modelId="{FD8A933C-2BEE-4C68-ACBE-49D9A7A637FE}" type="presParOf" srcId="{1BEE9DA5-CFC1-4888-AF17-A75B6B442239}" destId="{73705219-3FBC-495D-BDF2-C5C76087B286}" srcOrd="1" destOrd="0" presId="urn:microsoft.com/office/officeart/2018/2/layout/IconVerticalSolidList"/>
    <dgm:cxn modelId="{DF53E50B-2E8C-4A07-B65F-9CA7425724B2}" type="presParOf" srcId="{1BEE9DA5-CFC1-4888-AF17-A75B6B442239}" destId="{E9F273E0-B842-4C48-99AE-E6E65E9C8801}" srcOrd="2" destOrd="0" presId="urn:microsoft.com/office/officeart/2018/2/layout/IconVerticalSolidList"/>
    <dgm:cxn modelId="{D6A63D90-39E9-41A1-8A7A-5CCFCCDA99EF}" type="presParOf" srcId="{1BEE9DA5-CFC1-4888-AF17-A75B6B442239}" destId="{EBEF0BF6-0844-4D41-9D39-2AF78CB9342D}" srcOrd="3" destOrd="0" presId="urn:microsoft.com/office/officeart/2018/2/layout/IconVerticalSolidList"/>
    <dgm:cxn modelId="{F11BD58A-D4BB-4F54-9F8F-7CF714E6C461}" type="presParOf" srcId="{F98A768A-2051-4F46-82DB-78C4A3590B42}" destId="{1CF01869-5A81-44E2-AF35-6B82EB04A2E0}" srcOrd="3" destOrd="0" presId="urn:microsoft.com/office/officeart/2018/2/layout/IconVerticalSolidList"/>
    <dgm:cxn modelId="{7CADBA94-749A-4412-9C58-C08D384370C6}" type="presParOf" srcId="{F98A768A-2051-4F46-82DB-78C4A3590B42}" destId="{63A325C0-E58D-4833-8CC3-E2D416DD5D2E}" srcOrd="4" destOrd="0" presId="urn:microsoft.com/office/officeart/2018/2/layout/IconVerticalSolidList"/>
    <dgm:cxn modelId="{5F405F79-A6B5-4FAA-90C2-68EAC3DEB3F1}" type="presParOf" srcId="{63A325C0-E58D-4833-8CC3-E2D416DD5D2E}" destId="{B99FABBB-3547-4C75-921C-48CF9A4E6EF6}" srcOrd="0" destOrd="0" presId="urn:microsoft.com/office/officeart/2018/2/layout/IconVerticalSolidList"/>
    <dgm:cxn modelId="{2A8094DD-229C-4105-9E39-A3D430FFB015}" type="presParOf" srcId="{63A325C0-E58D-4833-8CC3-E2D416DD5D2E}" destId="{626F6C65-462A-4115-B156-67C6FA06768C}" srcOrd="1" destOrd="0" presId="urn:microsoft.com/office/officeart/2018/2/layout/IconVerticalSolidList"/>
    <dgm:cxn modelId="{C04318FF-3CC4-4895-BD23-61D43003E586}" type="presParOf" srcId="{63A325C0-E58D-4833-8CC3-E2D416DD5D2E}" destId="{C3495476-F67E-4495-98F9-0E071D1D7C05}" srcOrd="2" destOrd="0" presId="urn:microsoft.com/office/officeart/2018/2/layout/IconVerticalSolidList"/>
    <dgm:cxn modelId="{BD0AE13A-1392-4612-A037-D63C4609C55D}" type="presParOf" srcId="{63A325C0-E58D-4833-8CC3-E2D416DD5D2E}" destId="{95CC8A62-5781-49A6-9DAC-15C4915DE04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4FCCB3-D2CC-4519-81B6-BB66EBB3EAC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127BDDA-FA77-4AB2-8F5F-A3C6B258E6C0}">
      <dgm:prSet/>
      <dgm:spPr/>
      <dgm:t>
        <a:bodyPr/>
        <a:lstStyle/>
        <a:p>
          <a:r>
            <a:rPr lang="en-US"/>
            <a:t>A hitch needs an object or another rope to tie it. </a:t>
          </a:r>
        </a:p>
      </dgm:t>
    </dgm:pt>
    <dgm:pt modelId="{D4DFDBED-2688-4EE6-93D7-7DBCBEEE6DE5}" type="parTrans" cxnId="{3663F3F3-30E0-4606-B396-6B06AF213A54}">
      <dgm:prSet/>
      <dgm:spPr/>
      <dgm:t>
        <a:bodyPr/>
        <a:lstStyle/>
        <a:p>
          <a:endParaRPr lang="en-US"/>
        </a:p>
      </dgm:t>
    </dgm:pt>
    <dgm:pt modelId="{6B66D11E-F4D6-4B03-92E1-69E7D51562A2}" type="sibTrans" cxnId="{3663F3F3-30E0-4606-B396-6B06AF213A54}">
      <dgm:prSet/>
      <dgm:spPr/>
      <dgm:t>
        <a:bodyPr/>
        <a:lstStyle/>
        <a:p>
          <a:endParaRPr lang="en-US"/>
        </a:p>
      </dgm:t>
    </dgm:pt>
    <dgm:pt modelId="{AD31A913-9A13-4F6F-9973-4BB0E5EB0A44}">
      <dgm:prSet/>
      <dgm:spPr/>
      <dgm:t>
        <a:bodyPr/>
        <a:lstStyle/>
        <a:p>
          <a:r>
            <a:rPr lang="en-US"/>
            <a:t>Without the object or other rope, it will fall apart. </a:t>
          </a:r>
        </a:p>
      </dgm:t>
    </dgm:pt>
    <dgm:pt modelId="{DD19478F-6C20-4243-8E1F-0FF32AF75CDF}" type="parTrans" cxnId="{289E2EDD-8204-4344-9AA5-5CB9B89BEB46}">
      <dgm:prSet/>
      <dgm:spPr/>
      <dgm:t>
        <a:bodyPr/>
        <a:lstStyle/>
        <a:p>
          <a:endParaRPr lang="en-US"/>
        </a:p>
      </dgm:t>
    </dgm:pt>
    <dgm:pt modelId="{5CF5B954-AC87-471F-B962-7ABE797DB190}" type="sibTrans" cxnId="{289E2EDD-8204-4344-9AA5-5CB9B89BEB46}">
      <dgm:prSet/>
      <dgm:spPr/>
      <dgm:t>
        <a:bodyPr/>
        <a:lstStyle/>
        <a:p>
          <a:endParaRPr lang="en-US"/>
        </a:p>
      </dgm:t>
    </dgm:pt>
    <dgm:pt modelId="{48F66154-DFE4-4DA0-A4C1-37E8D5D18AA0}">
      <dgm:prSet/>
      <dgm:spPr/>
      <dgm:t>
        <a:bodyPr/>
        <a:lstStyle/>
        <a:p>
          <a:r>
            <a:rPr lang="en-US"/>
            <a:t>The other object or rope assists in maintaining its structure. </a:t>
          </a:r>
        </a:p>
      </dgm:t>
    </dgm:pt>
    <dgm:pt modelId="{C31DDDC0-E210-4BB1-9F19-2E1C85D3B6D3}" type="parTrans" cxnId="{145103BA-5B99-46F3-86F4-2997CECEE511}">
      <dgm:prSet/>
      <dgm:spPr/>
      <dgm:t>
        <a:bodyPr/>
        <a:lstStyle/>
        <a:p>
          <a:endParaRPr lang="en-US"/>
        </a:p>
      </dgm:t>
    </dgm:pt>
    <dgm:pt modelId="{4943C851-AAF4-4E2C-8F2D-6C792C53B9C3}" type="sibTrans" cxnId="{145103BA-5B99-46F3-86F4-2997CECEE511}">
      <dgm:prSet/>
      <dgm:spPr/>
      <dgm:t>
        <a:bodyPr/>
        <a:lstStyle/>
        <a:p>
          <a:endParaRPr lang="en-US"/>
        </a:p>
      </dgm:t>
    </dgm:pt>
    <dgm:pt modelId="{BF65F27E-676F-4CC4-A689-31530B0C5EE1}" type="pres">
      <dgm:prSet presAssocID="{504FCCB3-D2CC-4519-81B6-BB66EBB3EAC5}" presName="root" presStyleCnt="0">
        <dgm:presLayoutVars>
          <dgm:dir/>
          <dgm:resizeHandles val="exact"/>
        </dgm:presLayoutVars>
      </dgm:prSet>
      <dgm:spPr/>
    </dgm:pt>
    <dgm:pt modelId="{7A264B47-8B6F-457E-933A-4414CECEF1B1}" type="pres">
      <dgm:prSet presAssocID="{D127BDDA-FA77-4AB2-8F5F-A3C6B258E6C0}" presName="compNode" presStyleCnt="0"/>
      <dgm:spPr/>
    </dgm:pt>
    <dgm:pt modelId="{850A0406-317D-494D-AA5D-A08852C81F72}" type="pres">
      <dgm:prSet presAssocID="{D127BDDA-FA77-4AB2-8F5F-A3C6B258E6C0}" presName="bgRect" presStyleLbl="bgShp" presStyleIdx="0" presStyleCnt="3"/>
      <dgm:spPr/>
    </dgm:pt>
    <dgm:pt modelId="{F5860AFF-D927-4C48-8C69-61315AF6B911}" type="pres">
      <dgm:prSet presAssocID="{D127BDDA-FA77-4AB2-8F5F-A3C6B258E6C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at Launch"/>
        </a:ext>
      </dgm:extLst>
    </dgm:pt>
    <dgm:pt modelId="{9268ABD7-B9DF-4E13-A1CF-9CDD8972D0E9}" type="pres">
      <dgm:prSet presAssocID="{D127BDDA-FA77-4AB2-8F5F-A3C6B258E6C0}" presName="spaceRect" presStyleCnt="0"/>
      <dgm:spPr/>
    </dgm:pt>
    <dgm:pt modelId="{0673FAF7-111B-4CCC-8EC5-A9D210C8243B}" type="pres">
      <dgm:prSet presAssocID="{D127BDDA-FA77-4AB2-8F5F-A3C6B258E6C0}" presName="parTx" presStyleLbl="revTx" presStyleIdx="0" presStyleCnt="3">
        <dgm:presLayoutVars>
          <dgm:chMax val="0"/>
          <dgm:chPref val="0"/>
        </dgm:presLayoutVars>
      </dgm:prSet>
      <dgm:spPr/>
    </dgm:pt>
    <dgm:pt modelId="{FF95BAE4-5861-43E2-8AED-EE141886345E}" type="pres">
      <dgm:prSet presAssocID="{6B66D11E-F4D6-4B03-92E1-69E7D51562A2}" presName="sibTrans" presStyleCnt="0"/>
      <dgm:spPr/>
    </dgm:pt>
    <dgm:pt modelId="{F0CFA0E5-48AF-4B40-AC3E-4CF58C82B26D}" type="pres">
      <dgm:prSet presAssocID="{AD31A913-9A13-4F6F-9973-4BB0E5EB0A44}" presName="compNode" presStyleCnt="0"/>
      <dgm:spPr/>
    </dgm:pt>
    <dgm:pt modelId="{37785580-7E6A-49D7-8C33-DE8B983FCC5F}" type="pres">
      <dgm:prSet presAssocID="{AD31A913-9A13-4F6F-9973-4BB0E5EB0A44}" presName="bgRect" presStyleLbl="bgShp" presStyleIdx="1" presStyleCnt="3"/>
      <dgm:spPr/>
    </dgm:pt>
    <dgm:pt modelId="{00D0AA75-A5EB-44CF-9950-0A850AEAE9F1}" type="pres">
      <dgm:prSet presAssocID="{AD31A913-9A13-4F6F-9973-4BB0E5EB0A4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rp Streamer"/>
        </a:ext>
      </dgm:extLst>
    </dgm:pt>
    <dgm:pt modelId="{C8504DB3-5800-4611-BC88-770EABEEEC5B}" type="pres">
      <dgm:prSet presAssocID="{AD31A913-9A13-4F6F-9973-4BB0E5EB0A44}" presName="spaceRect" presStyleCnt="0"/>
      <dgm:spPr/>
    </dgm:pt>
    <dgm:pt modelId="{067589F5-647D-4293-B332-7636FDA8DBB2}" type="pres">
      <dgm:prSet presAssocID="{AD31A913-9A13-4F6F-9973-4BB0E5EB0A44}" presName="parTx" presStyleLbl="revTx" presStyleIdx="1" presStyleCnt="3">
        <dgm:presLayoutVars>
          <dgm:chMax val="0"/>
          <dgm:chPref val="0"/>
        </dgm:presLayoutVars>
      </dgm:prSet>
      <dgm:spPr/>
    </dgm:pt>
    <dgm:pt modelId="{ACC4E6A7-1C8D-4D16-98C5-F8C23ADF1E44}" type="pres">
      <dgm:prSet presAssocID="{5CF5B954-AC87-471F-B962-7ABE797DB190}" presName="sibTrans" presStyleCnt="0"/>
      <dgm:spPr/>
    </dgm:pt>
    <dgm:pt modelId="{AB68F28B-9B9F-44C8-B878-0E4C2F236DE2}" type="pres">
      <dgm:prSet presAssocID="{48F66154-DFE4-4DA0-A4C1-37E8D5D18AA0}" presName="compNode" presStyleCnt="0"/>
      <dgm:spPr/>
    </dgm:pt>
    <dgm:pt modelId="{9E3045D4-5C74-457F-880B-0C13C0C0BE53}" type="pres">
      <dgm:prSet presAssocID="{48F66154-DFE4-4DA0-A4C1-37E8D5D18AA0}" presName="bgRect" presStyleLbl="bgShp" presStyleIdx="2" presStyleCnt="3"/>
      <dgm:spPr/>
    </dgm:pt>
    <dgm:pt modelId="{04F85DD7-BA52-4849-BE53-6A7B8EC902C8}" type="pres">
      <dgm:prSet presAssocID="{48F66154-DFE4-4DA0-A4C1-37E8D5D18AA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ne Decoration"/>
        </a:ext>
      </dgm:extLst>
    </dgm:pt>
    <dgm:pt modelId="{5AA6334B-E3B7-436E-A96E-ECFABA3F9D0F}" type="pres">
      <dgm:prSet presAssocID="{48F66154-DFE4-4DA0-A4C1-37E8D5D18AA0}" presName="spaceRect" presStyleCnt="0"/>
      <dgm:spPr/>
    </dgm:pt>
    <dgm:pt modelId="{2D514B02-59D5-4FB8-B44C-BF55C18A7BA7}" type="pres">
      <dgm:prSet presAssocID="{48F66154-DFE4-4DA0-A4C1-37E8D5D18AA0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6635EA5C-16CD-4515-8984-275F945247C2}" type="presOf" srcId="{504FCCB3-D2CC-4519-81B6-BB66EBB3EAC5}" destId="{BF65F27E-676F-4CC4-A689-31530B0C5EE1}" srcOrd="0" destOrd="0" presId="urn:microsoft.com/office/officeart/2018/2/layout/IconVerticalSolidList"/>
    <dgm:cxn modelId="{7DDEB069-53EC-4622-A450-C634055D4A80}" type="presOf" srcId="{D127BDDA-FA77-4AB2-8F5F-A3C6B258E6C0}" destId="{0673FAF7-111B-4CCC-8EC5-A9D210C8243B}" srcOrd="0" destOrd="0" presId="urn:microsoft.com/office/officeart/2018/2/layout/IconVerticalSolidList"/>
    <dgm:cxn modelId="{CEA5A78C-BEE1-4966-A9B2-F0811CA4A3D7}" type="presOf" srcId="{AD31A913-9A13-4F6F-9973-4BB0E5EB0A44}" destId="{067589F5-647D-4293-B332-7636FDA8DBB2}" srcOrd="0" destOrd="0" presId="urn:microsoft.com/office/officeart/2018/2/layout/IconVerticalSolidList"/>
    <dgm:cxn modelId="{2D6CD599-735B-4299-A0DC-3665D0DBAC3C}" type="presOf" srcId="{48F66154-DFE4-4DA0-A4C1-37E8D5D18AA0}" destId="{2D514B02-59D5-4FB8-B44C-BF55C18A7BA7}" srcOrd="0" destOrd="0" presId="urn:microsoft.com/office/officeart/2018/2/layout/IconVerticalSolidList"/>
    <dgm:cxn modelId="{145103BA-5B99-46F3-86F4-2997CECEE511}" srcId="{504FCCB3-D2CC-4519-81B6-BB66EBB3EAC5}" destId="{48F66154-DFE4-4DA0-A4C1-37E8D5D18AA0}" srcOrd="2" destOrd="0" parTransId="{C31DDDC0-E210-4BB1-9F19-2E1C85D3B6D3}" sibTransId="{4943C851-AAF4-4E2C-8F2D-6C792C53B9C3}"/>
    <dgm:cxn modelId="{289E2EDD-8204-4344-9AA5-5CB9B89BEB46}" srcId="{504FCCB3-D2CC-4519-81B6-BB66EBB3EAC5}" destId="{AD31A913-9A13-4F6F-9973-4BB0E5EB0A44}" srcOrd="1" destOrd="0" parTransId="{DD19478F-6C20-4243-8E1F-0FF32AF75CDF}" sibTransId="{5CF5B954-AC87-471F-B962-7ABE797DB190}"/>
    <dgm:cxn modelId="{3663F3F3-30E0-4606-B396-6B06AF213A54}" srcId="{504FCCB3-D2CC-4519-81B6-BB66EBB3EAC5}" destId="{D127BDDA-FA77-4AB2-8F5F-A3C6B258E6C0}" srcOrd="0" destOrd="0" parTransId="{D4DFDBED-2688-4EE6-93D7-7DBCBEEE6DE5}" sibTransId="{6B66D11E-F4D6-4B03-92E1-69E7D51562A2}"/>
    <dgm:cxn modelId="{80676709-9982-4D75-B721-EB281EC049F0}" type="presParOf" srcId="{BF65F27E-676F-4CC4-A689-31530B0C5EE1}" destId="{7A264B47-8B6F-457E-933A-4414CECEF1B1}" srcOrd="0" destOrd="0" presId="urn:microsoft.com/office/officeart/2018/2/layout/IconVerticalSolidList"/>
    <dgm:cxn modelId="{3A78A026-8F59-4044-9DD1-E4D172CDC407}" type="presParOf" srcId="{7A264B47-8B6F-457E-933A-4414CECEF1B1}" destId="{850A0406-317D-494D-AA5D-A08852C81F72}" srcOrd="0" destOrd="0" presId="urn:microsoft.com/office/officeart/2018/2/layout/IconVerticalSolidList"/>
    <dgm:cxn modelId="{599CD7E6-56B1-464D-93AE-4C05419E0E4F}" type="presParOf" srcId="{7A264B47-8B6F-457E-933A-4414CECEF1B1}" destId="{F5860AFF-D927-4C48-8C69-61315AF6B911}" srcOrd="1" destOrd="0" presId="urn:microsoft.com/office/officeart/2018/2/layout/IconVerticalSolidList"/>
    <dgm:cxn modelId="{5D8AD712-5A02-41A8-8027-AFA8C1F64C07}" type="presParOf" srcId="{7A264B47-8B6F-457E-933A-4414CECEF1B1}" destId="{9268ABD7-B9DF-4E13-A1CF-9CDD8972D0E9}" srcOrd="2" destOrd="0" presId="urn:microsoft.com/office/officeart/2018/2/layout/IconVerticalSolidList"/>
    <dgm:cxn modelId="{F51DBB45-203B-4DAA-A3C2-102DBD4CEE18}" type="presParOf" srcId="{7A264B47-8B6F-457E-933A-4414CECEF1B1}" destId="{0673FAF7-111B-4CCC-8EC5-A9D210C8243B}" srcOrd="3" destOrd="0" presId="urn:microsoft.com/office/officeart/2018/2/layout/IconVerticalSolidList"/>
    <dgm:cxn modelId="{9DAB8608-F291-44C9-8F03-C7614FD52785}" type="presParOf" srcId="{BF65F27E-676F-4CC4-A689-31530B0C5EE1}" destId="{FF95BAE4-5861-43E2-8AED-EE141886345E}" srcOrd="1" destOrd="0" presId="urn:microsoft.com/office/officeart/2018/2/layout/IconVerticalSolidList"/>
    <dgm:cxn modelId="{21B5C2E3-2D76-42B0-BEA2-C5A822D9EC60}" type="presParOf" srcId="{BF65F27E-676F-4CC4-A689-31530B0C5EE1}" destId="{F0CFA0E5-48AF-4B40-AC3E-4CF58C82B26D}" srcOrd="2" destOrd="0" presId="urn:microsoft.com/office/officeart/2018/2/layout/IconVerticalSolidList"/>
    <dgm:cxn modelId="{78794930-21AC-49FA-B542-715AA65C88ED}" type="presParOf" srcId="{F0CFA0E5-48AF-4B40-AC3E-4CF58C82B26D}" destId="{37785580-7E6A-49D7-8C33-DE8B983FCC5F}" srcOrd="0" destOrd="0" presId="urn:microsoft.com/office/officeart/2018/2/layout/IconVerticalSolidList"/>
    <dgm:cxn modelId="{06032C8A-2223-4393-8939-B39A7BFC3FA1}" type="presParOf" srcId="{F0CFA0E5-48AF-4B40-AC3E-4CF58C82B26D}" destId="{00D0AA75-A5EB-44CF-9950-0A850AEAE9F1}" srcOrd="1" destOrd="0" presId="urn:microsoft.com/office/officeart/2018/2/layout/IconVerticalSolidList"/>
    <dgm:cxn modelId="{9981AF7B-5E03-498C-A883-159316A16486}" type="presParOf" srcId="{F0CFA0E5-48AF-4B40-AC3E-4CF58C82B26D}" destId="{C8504DB3-5800-4611-BC88-770EABEEEC5B}" srcOrd="2" destOrd="0" presId="urn:microsoft.com/office/officeart/2018/2/layout/IconVerticalSolidList"/>
    <dgm:cxn modelId="{B63C9E93-1818-4D75-8837-E5F5E28A3E51}" type="presParOf" srcId="{F0CFA0E5-48AF-4B40-AC3E-4CF58C82B26D}" destId="{067589F5-647D-4293-B332-7636FDA8DBB2}" srcOrd="3" destOrd="0" presId="urn:microsoft.com/office/officeart/2018/2/layout/IconVerticalSolidList"/>
    <dgm:cxn modelId="{17C6DE69-83B8-4CFC-B4BC-54B3611FE6FF}" type="presParOf" srcId="{BF65F27E-676F-4CC4-A689-31530B0C5EE1}" destId="{ACC4E6A7-1C8D-4D16-98C5-F8C23ADF1E44}" srcOrd="3" destOrd="0" presId="urn:microsoft.com/office/officeart/2018/2/layout/IconVerticalSolidList"/>
    <dgm:cxn modelId="{E29B49B3-FAD7-4253-A844-6A0038EDC99B}" type="presParOf" srcId="{BF65F27E-676F-4CC4-A689-31530B0C5EE1}" destId="{AB68F28B-9B9F-44C8-B878-0E4C2F236DE2}" srcOrd="4" destOrd="0" presId="urn:microsoft.com/office/officeart/2018/2/layout/IconVerticalSolidList"/>
    <dgm:cxn modelId="{AA1A3106-0F30-4C62-A811-AF7AA5F466F1}" type="presParOf" srcId="{AB68F28B-9B9F-44C8-B878-0E4C2F236DE2}" destId="{9E3045D4-5C74-457F-880B-0C13C0C0BE53}" srcOrd="0" destOrd="0" presId="urn:microsoft.com/office/officeart/2018/2/layout/IconVerticalSolidList"/>
    <dgm:cxn modelId="{4D6E8E5A-01AB-456A-8B68-53DFF751A2C6}" type="presParOf" srcId="{AB68F28B-9B9F-44C8-B878-0E4C2F236DE2}" destId="{04F85DD7-BA52-4849-BE53-6A7B8EC902C8}" srcOrd="1" destOrd="0" presId="urn:microsoft.com/office/officeart/2018/2/layout/IconVerticalSolidList"/>
    <dgm:cxn modelId="{42675E0C-5D48-4B10-B019-4DC052100B42}" type="presParOf" srcId="{AB68F28B-9B9F-44C8-B878-0E4C2F236DE2}" destId="{5AA6334B-E3B7-436E-A96E-ECFABA3F9D0F}" srcOrd="2" destOrd="0" presId="urn:microsoft.com/office/officeart/2018/2/layout/IconVerticalSolidList"/>
    <dgm:cxn modelId="{60D5FCA6-5FE1-4D07-92F9-8754F62B6CEB}" type="presParOf" srcId="{AB68F28B-9B9F-44C8-B878-0E4C2F236DE2}" destId="{2D514B02-59D5-4FB8-B44C-BF55C18A7BA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27EE2DC-F204-46A0-AE66-A82704C780B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C0E7300C-FDBF-43C0-9C93-0A3E191979B0}">
      <dgm:prSet/>
      <dgm:spPr/>
      <dgm:t>
        <a:bodyPr/>
        <a:lstStyle/>
        <a:p>
          <a:r>
            <a:rPr lang="en-US"/>
            <a:t>Spectra is much stronger than nylon which is reflected in its cost. </a:t>
          </a:r>
        </a:p>
      </dgm:t>
    </dgm:pt>
    <dgm:pt modelId="{57DAF784-0B09-4AC0-93B2-569EC0917A0B}" type="parTrans" cxnId="{B1895F5D-799B-4749-8279-42DBFD510C28}">
      <dgm:prSet/>
      <dgm:spPr/>
      <dgm:t>
        <a:bodyPr/>
        <a:lstStyle/>
        <a:p>
          <a:endParaRPr lang="en-US"/>
        </a:p>
      </dgm:t>
    </dgm:pt>
    <dgm:pt modelId="{CB8EA5D3-3DA1-4CE9-80D5-2F7C08D5836A}" type="sibTrans" cxnId="{B1895F5D-799B-4749-8279-42DBFD510C28}">
      <dgm:prSet/>
      <dgm:spPr/>
      <dgm:t>
        <a:bodyPr/>
        <a:lstStyle/>
        <a:p>
          <a:endParaRPr lang="en-US"/>
        </a:p>
      </dgm:t>
    </dgm:pt>
    <dgm:pt modelId="{5EDE4273-278F-48A1-A766-C688E6D5412A}">
      <dgm:prSet/>
      <dgm:spPr/>
      <dgm:t>
        <a:bodyPr/>
        <a:lstStyle/>
        <a:p>
          <a:r>
            <a:rPr lang="en-US"/>
            <a:t>Also, it floats. </a:t>
          </a:r>
        </a:p>
      </dgm:t>
    </dgm:pt>
    <dgm:pt modelId="{35EBCCF3-B2FD-4578-8CE0-348BD1CA3ABA}" type="parTrans" cxnId="{5328B08D-7590-4DC0-8255-DF4BD9D56BBE}">
      <dgm:prSet/>
      <dgm:spPr/>
      <dgm:t>
        <a:bodyPr/>
        <a:lstStyle/>
        <a:p>
          <a:endParaRPr lang="en-US"/>
        </a:p>
      </dgm:t>
    </dgm:pt>
    <dgm:pt modelId="{C092A1A4-8F55-4E4E-B718-B4C8BA32FD09}" type="sibTrans" cxnId="{5328B08D-7590-4DC0-8255-DF4BD9D56BBE}">
      <dgm:prSet/>
      <dgm:spPr/>
      <dgm:t>
        <a:bodyPr/>
        <a:lstStyle/>
        <a:p>
          <a:endParaRPr lang="en-US"/>
        </a:p>
      </dgm:t>
    </dgm:pt>
    <dgm:pt modelId="{371F775F-CB25-4460-8D1A-319CD3B5DAAB}">
      <dgm:prSet/>
      <dgm:spPr/>
      <dgm:t>
        <a:bodyPr/>
        <a:lstStyle/>
        <a:p>
          <a:r>
            <a:rPr lang="en-US"/>
            <a:t>In whitewater situations, spectra is often the rope of choice because it is strong and floats.</a:t>
          </a:r>
        </a:p>
      </dgm:t>
    </dgm:pt>
    <dgm:pt modelId="{B45D26C4-6EB7-484F-BAFA-F489C70024F0}" type="parTrans" cxnId="{C137B3B0-B84C-4DAC-9CCE-DB22CD43EE62}">
      <dgm:prSet/>
      <dgm:spPr/>
      <dgm:t>
        <a:bodyPr/>
        <a:lstStyle/>
        <a:p>
          <a:endParaRPr lang="en-US"/>
        </a:p>
      </dgm:t>
    </dgm:pt>
    <dgm:pt modelId="{0553512F-9480-493C-B9BF-9234E9D8FD0E}" type="sibTrans" cxnId="{C137B3B0-B84C-4DAC-9CCE-DB22CD43EE62}">
      <dgm:prSet/>
      <dgm:spPr/>
      <dgm:t>
        <a:bodyPr/>
        <a:lstStyle/>
        <a:p>
          <a:endParaRPr lang="en-US"/>
        </a:p>
      </dgm:t>
    </dgm:pt>
    <dgm:pt modelId="{0206523E-3F56-4EDC-BBA8-07E65C56AF1C}" type="pres">
      <dgm:prSet presAssocID="{B27EE2DC-F204-46A0-AE66-A82704C780BB}" presName="root" presStyleCnt="0">
        <dgm:presLayoutVars>
          <dgm:dir/>
          <dgm:resizeHandles val="exact"/>
        </dgm:presLayoutVars>
      </dgm:prSet>
      <dgm:spPr/>
    </dgm:pt>
    <dgm:pt modelId="{24CA3610-9ACD-44D0-989D-2FB9B0D2242D}" type="pres">
      <dgm:prSet presAssocID="{C0E7300C-FDBF-43C0-9C93-0A3E191979B0}" presName="compNode" presStyleCnt="0"/>
      <dgm:spPr/>
    </dgm:pt>
    <dgm:pt modelId="{EF8B6E03-ADD2-45A7-94B1-A1C3331C2638}" type="pres">
      <dgm:prSet presAssocID="{C0E7300C-FDBF-43C0-9C93-0A3E191979B0}" presName="bgRect" presStyleLbl="bgShp" presStyleIdx="0" presStyleCnt="3"/>
      <dgm:spPr/>
    </dgm:pt>
    <dgm:pt modelId="{2385C1FB-4863-4D75-8673-2440539B2B72}" type="pres">
      <dgm:prSet presAssocID="{C0E7300C-FDBF-43C0-9C93-0A3E191979B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et"/>
        </a:ext>
      </dgm:extLst>
    </dgm:pt>
    <dgm:pt modelId="{8F04D8C5-7077-4D50-AC72-5FF9271B354E}" type="pres">
      <dgm:prSet presAssocID="{C0E7300C-FDBF-43C0-9C93-0A3E191979B0}" presName="spaceRect" presStyleCnt="0"/>
      <dgm:spPr/>
    </dgm:pt>
    <dgm:pt modelId="{E2E889E4-07D7-48EA-B7F9-6B7A029E1AFF}" type="pres">
      <dgm:prSet presAssocID="{C0E7300C-FDBF-43C0-9C93-0A3E191979B0}" presName="parTx" presStyleLbl="revTx" presStyleIdx="0" presStyleCnt="3">
        <dgm:presLayoutVars>
          <dgm:chMax val="0"/>
          <dgm:chPref val="0"/>
        </dgm:presLayoutVars>
      </dgm:prSet>
      <dgm:spPr/>
    </dgm:pt>
    <dgm:pt modelId="{1E417735-F569-4F66-B455-E7CF657F556E}" type="pres">
      <dgm:prSet presAssocID="{CB8EA5D3-3DA1-4CE9-80D5-2F7C08D5836A}" presName="sibTrans" presStyleCnt="0"/>
      <dgm:spPr/>
    </dgm:pt>
    <dgm:pt modelId="{D377ACD6-EA12-4552-8C56-94FFFEFFEE87}" type="pres">
      <dgm:prSet presAssocID="{5EDE4273-278F-48A1-A766-C688E6D5412A}" presName="compNode" presStyleCnt="0"/>
      <dgm:spPr/>
    </dgm:pt>
    <dgm:pt modelId="{E13BA855-BEA8-4697-A4F2-60B26EDE35F9}" type="pres">
      <dgm:prSet presAssocID="{5EDE4273-278F-48A1-A766-C688E6D5412A}" presName="bgRect" presStyleLbl="bgShp" presStyleIdx="1" presStyleCnt="3"/>
      <dgm:spPr/>
    </dgm:pt>
    <dgm:pt modelId="{DA5E86C0-E622-48EC-9B3E-4DA0D616BCF1}" type="pres">
      <dgm:prSet presAssocID="{5EDE4273-278F-48A1-A766-C688E6D5412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lloons"/>
        </a:ext>
      </dgm:extLst>
    </dgm:pt>
    <dgm:pt modelId="{7A25A465-1039-496D-A3E6-9A50AB2D7BF1}" type="pres">
      <dgm:prSet presAssocID="{5EDE4273-278F-48A1-A766-C688E6D5412A}" presName="spaceRect" presStyleCnt="0"/>
      <dgm:spPr/>
    </dgm:pt>
    <dgm:pt modelId="{1739F2C5-11E3-457E-B5D5-D074638F5AD0}" type="pres">
      <dgm:prSet presAssocID="{5EDE4273-278F-48A1-A766-C688E6D5412A}" presName="parTx" presStyleLbl="revTx" presStyleIdx="1" presStyleCnt="3">
        <dgm:presLayoutVars>
          <dgm:chMax val="0"/>
          <dgm:chPref val="0"/>
        </dgm:presLayoutVars>
      </dgm:prSet>
      <dgm:spPr/>
    </dgm:pt>
    <dgm:pt modelId="{49FA0CCC-F765-4FC2-8566-9D1C00478E9C}" type="pres">
      <dgm:prSet presAssocID="{C092A1A4-8F55-4E4E-B718-B4C8BA32FD09}" presName="sibTrans" presStyleCnt="0"/>
      <dgm:spPr/>
    </dgm:pt>
    <dgm:pt modelId="{4E27ACBA-C753-43D1-8E23-40A5CC2A9784}" type="pres">
      <dgm:prSet presAssocID="{371F775F-CB25-4460-8D1A-319CD3B5DAAB}" presName="compNode" presStyleCnt="0"/>
      <dgm:spPr/>
    </dgm:pt>
    <dgm:pt modelId="{6788A865-11D8-4080-9593-54E3F3408167}" type="pres">
      <dgm:prSet presAssocID="{371F775F-CB25-4460-8D1A-319CD3B5DAAB}" presName="bgRect" presStyleLbl="bgShp" presStyleIdx="2" presStyleCnt="3"/>
      <dgm:spPr/>
    </dgm:pt>
    <dgm:pt modelId="{DE8132C1-DE92-4DF5-8D70-CBAD2B6486B8}" type="pres">
      <dgm:prSet presAssocID="{371F775F-CB25-4460-8D1A-319CD3B5DAA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hale"/>
        </a:ext>
      </dgm:extLst>
    </dgm:pt>
    <dgm:pt modelId="{B59DC607-9328-4D05-AFF4-600CEEBBD0C1}" type="pres">
      <dgm:prSet presAssocID="{371F775F-CB25-4460-8D1A-319CD3B5DAAB}" presName="spaceRect" presStyleCnt="0"/>
      <dgm:spPr/>
    </dgm:pt>
    <dgm:pt modelId="{2A074A52-190E-4037-AF4F-8AFE4D3C1A26}" type="pres">
      <dgm:prSet presAssocID="{371F775F-CB25-4460-8D1A-319CD3B5DAAB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B1895F5D-799B-4749-8279-42DBFD510C28}" srcId="{B27EE2DC-F204-46A0-AE66-A82704C780BB}" destId="{C0E7300C-FDBF-43C0-9C93-0A3E191979B0}" srcOrd="0" destOrd="0" parTransId="{57DAF784-0B09-4AC0-93B2-569EC0917A0B}" sibTransId="{CB8EA5D3-3DA1-4CE9-80D5-2F7C08D5836A}"/>
    <dgm:cxn modelId="{A4BBE159-2524-4538-BE31-FA4C4E1EFB5C}" type="presOf" srcId="{371F775F-CB25-4460-8D1A-319CD3B5DAAB}" destId="{2A074A52-190E-4037-AF4F-8AFE4D3C1A26}" srcOrd="0" destOrd="0" presId="urn:microsoft.com/office/officeart/2018/2/layout/IconVerticalSolidList"/>
    <dgm:cxn modelId="{5328B08D-7590-4DC0-8255-DF4BD9D56BBE}" srcId="{B27EE2DC-F204-46A0-AE66-A82704C780BB}" destId="{5EDE4273-278F-48A1-A766-C688E6D5412A}" srcOrd="1" destOrd="0" parTransId="{35EBCCF3-B2FD-4578-8CE0-348BD1CA3ABA}" sibTransId="{C092A1A4-8F55-4E4E-B718-B4C8BA32FD09}"/>
    <dgm:cxn modelId="{8DF533AB-EC4D-4303-B3E2-B1B4E914A089}" type="presOf" srcId="{C0E7300C-FDBF-43C0-9C93-0A3E191979B0}" destId="{E2E889E4-07D7-48EA-B7F9-6B7A029E1AFF}" srcOrd="0" destOrd="0" presId="urn:microsoft.com/office/officeart/2018/2/layout/IconVerticalSolidList"/>
    <dgm:cxn modelId="{C137B3B0-B84C-4DAC-9CCE-DB22CD43EE62}" srcId="{B27EE2DC-F204-46A0-AE66-A82704C780BB}" destId="{371F775F-CB25-4460-8D1A-319CD3B5DAAB}" srcOrd="2" destOrd="0" parTransId="{B45D26C4-6EB7-484F-BAFA-F489C70024F0}" sibTransId="{0553512F-9480-493C-B9BF-9234E9D8FD0E}"/>
    <dgm:cxn modelId="{9B6AE9E1-5F28-4D56-BAAB-E2E95D58C0FB}" type="presOf" srcId="{B27EE2DC-F204-46A0-AE66-A82704C780BB}" destId="{0206523E-3F56-4EDC-BBA8-07E65C56AF1C}" srcOrd="0" destOrd="0" presId="urn:microsoft.com/office/officeart/2018/2/layout/IconVerticalSolidList"/>
    <dgm:cxn modelId="{6BACF2EB-E014-45AC-8DB1-092E93629060}" type="presOf" srcId="{5EDE4273-278F-48A1-A766-C688E6D5412A}" destId="{1739F2C5-11E3-457E-B5D5-D074638F5AD0}" srcOrd="0" destOrd="0" presId="urn:microsoft.com/office/officeart/2018/2/layout/IconVerticalSolidList"/>
    <dgm:cxn modelId="{AD2FC153-D237-4708-8312-52202A9AAC13}" type="presParOf" srcId="{0206523E-3F56-4EDC-BBA8-07E65C56AF1C}" destId="{24CA3610-9ACD-44D0-989D-2FB9B0D2242D}" srcOrd="0" destOrd="0" presId="urn:microsoft.com/office/officeart/2018/2/layout/IconVerticalSolidList"/>
    <dgm:cxn modelId="{525BF4E5-4872-4DE4-A156-39DCC1DCFF36}" type="presParOf" srcId="{24CA3610-9ACD-44D0-989D-2FB9B0D2242D}" destId="{EF8B6E03-ADD2-45A7-94B1-A1C3331C2638}" srcOrd="0" destOrd="0" presId="urn:microsoft.com/office/officeart/2018/2/layout/IconVerticalSolidList"/>
    <dgm:cxn modelId="{AD4906DB-7AEB-4C74-810C-4DB13655624D}" type="presParOf" srcId="{24CA3610-9ACD-44D0-989D-2FB9B0D2242D}" destId="{2385C1FB-4863-4D75-8673-2440539B2B72}" srcOrd="1" destOrd="0" presId="urn:microsoft.com/office/officeart/2018/2/layout/IconVerticalSolidList"/>
    <dgm:cxn modelId="{A95419E6-715D-409B-A46F-F2F6D9004099}" type="presParOf" srcId="{24CA3610-9ACD-44D0-989D-2FB9B0D2242D}" destId="{8F04D8C5-7077-4D50-AC72-5FF9271B354E}" srcOrd="2" destOrd="0" presId="urn:microsoft.com/office/officeart/2018/2/layout/IconVerticalSolidList"/>
    <dgm:cxn modelId="{79F3100B-976C-42C6-82FD-9954BFD6F235}" type="presParOf" srcId="{24CA3610-9ACD-44D0-989D-2FB9B0D2242D}" destId="{E2E889E4-07D7-48EA-B7F9-6B7A029E1AFF}" srcOrd="3" destOrd="0" presId="urn:microsoft.com/office/officeart/2018/2/layout/IconVerticalSolidList"/>
    <dgm:cxn modelId="{AF42A0D3-99AB-4460-B835-647742124564}" type="presParOf" srcId="{0206523E-3F56-4EDC-BBA8-07E65C56AF1C}" destId="{1E417735-F569-4F66-B455-E7CF657F556E}" srcOrd="1" destOrd="0" presId="urn:microsoft.com/office/officeart/2018/2/layout/IconVerticalSolidList"/>
    <dgm:cxn modelId="{10EC3883-AFE6-4BDE-892B-FA25FEDF08AE}" type="presParOf" srcId="{0206523E-3F56-4EDC-BBA8-07E65C56AF1C}" destId="{D377ACD6-EA12-4552-8C56-94FFFEFFEE87}" srcOrd="2" destOrd="0" presId="urn:microsoft.com/office/officeart/2018/2/layout/IconVerticalSolidList"/>
    <dgm:cxn modelId="{E6689AD6-389F-4060-AF18-868A4B100957}" type="presParOf" srcId="{D377ACD6-EA12-4552-8C56-94FFFEFFEE87}" destId="{E13BA855-BEA8-4697-A4F2-60B26EDE35F9}" srcOrd="0" destOrd="0" presId="urn:microsoft.com/office/officeart/2018/2/layout/IconVerticalSolidList"/>
    <dgm:cxn modelId="{44DB7A2E-81B5-43E7-B2FF-67EC90C2636F}" type="presParOf" srcId="{D377ACD6-EA12-4552-8C56-94FFFEFFEE87}" destId="{DA5E86C0-E622-48EC-9B3E-4DA0D616BCF1}" srcOrd="1" destOrd="0" presId="urn:microsoft.com/office/officeart/2018/2/layout/IconVerticalSolidList"/>
    <dgm:cxn modelId="{2EF19DFA-4D1D-4B2B-BC7B-F22917CA9B23}" type="presParOf" srcId="{D377ACD6-EA12-4552-8C56-94FFFEFFEE87}" destId="{7A25A465-1039-496D-A3E6-9A50AB2D7BF1}" srcOrd="2" destOrd="0" presId="urn:microsoft.com/office/officeart/2018/2/layout/IconVerticalSolidList"/>
    <dgm:cxn modelId="{0651E1A0-FE5C-415F-A5DF-E78CE9A8C162}" type="presParOf" srcId="{D377ACD6-EA12-4552-8C56-94FFFEFFEE87}" destId="{1739F2C5-11E3-457E-B5D5-D074638F5AD0}" srcOrd="3" destOrd="0" presId="urn:microsoft.com/office/officeart/2018/2/layout/IconVerticalSolidList"/>
    <dgm:cxn modelId="{E1BC8DA1-1E62-433A-9438-883528E7F907}" type="presParOf" srcId="{0206523E-3F56-4EDC-BBA8-07E65C56AF1C}" destId="{49FA0CCC-F765-4FC2-8566-9D1C00478E9C}" srcOrd="3" destOrd="0" presId="urn:microsoft.com/office/officeart/2018/2/layout/IconVerticalSolidList"/>
    <dgm:cxn modelId="{3E11FD94-5F09-452C-9ADD-56F74CF67590}" type="presParOf" srcId="{0206523E-3F56-4EDC-BBA8-07E65C56AF1C}" destId="{4E27ACBA-C753-43D1-8E23-40A5CC2A9784}" srcOrd="4" destOrd="0" presId="urn:microsoft.com/office/officeart/2018/2/layout/IconVerticalSolidList"/>
    <dgm:cxn modelId="{E6BCFE64-641A-4939-A1AD-F203AA55962A}" type="presParOf" srcId="{4E27ACBA-C753-43D1-8E23-40A5CC2A9784}" destId="{6788A865-11D8-4080-9593-54E3F3408167}" srcOrd="0" destOrd="0" presId="urn:microsoft.com/office/officeart/2018/2/layout/IconVerticalSolidList"/>
    <dgm:cxn modelId="{1795E7E1-9CD1-4101-BDA2-80A7654C24E6}" type="presParOf" srcId="{4E27ACBA-C753-43D1-8E23-40A5CC2A9784}" destId="{DE8132C1-DE92-4DF5-8D70-CBAD2B6486B8}" srcOrd="1" destOrd="0" presId="urn:microsoft.com/office/officeart/2018/2/layout/IconVerticalSolidList"/>
    <dgm:cxn modelId="{6D8E9B18-A43B-4B6E-A9E0-06A1F0A60DF5}" type="presParOf" srcId="{4E27ACBA-C753-43D1-8E23-40A5CC2A9784}" destId="{B59DC607-9328-4D05-AFF4-600CEEBBD0C1}" srcOrd="2" destOrd="0" presId="urn:microsoft.com/office/officeart/2018/2/layout/IconVerticalSolidList"/>
    <dgm:cxn modelId="{8ADDD635-1D5D-433F-BCAE-9D3B8C66E975}" type="presParOf" srcId="{4E27ACBA-C753-43D1-8E23-40A5CC2A9784}" destId="{2A074A52-190E-4037-AF4F-8AFE4D3C1A2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7F7557-CF4E-42DC-873C-D899DCF03E5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71F4A5A8-CA6D-42CC-9755-D07011E3F48D}">
      <dgm:prSet/>
      <dgm:spPr/>
      <dgm:t>
        <a:bodyPr/>
        <a:lstStyle/>
        <a:p>
          <a:r>
            <a:rPr lang="en-US"/>
            <a:t>Examination of knots reveals that their internal structure tends to repeat itself in other knots. </a:t>
          </a:r>
        </a:p>
      </dgm:t>
    </dgm:pt>
    <dgm:pt modelId="{8B60B042-6AE6-489F-9C9B-DAFACC3381CA}" type="parTrans" cxnId="{79958618-3F0B-48A8-8174-6A2F63B38EE8}">
      <dgm:prSet/>
      <dgm:spPr/>
      <dgm:t>
        <a:bodyPr/>
        <a:lstStyle/>
        <a:p>
          <a:endParaRPr lang="en-US"/>
        </a:p>
      </dgm:t>
    </dgm:pt>
    <dgm:pt modelId="{EC5645AC-C477-4EA9-BAE5-D21308CA1DB9}" type="sibTrans" cxnId="{79958618-3F0B-48A8-8174-6A2F63B38EE8}">
      <dgm:prSet/>
      <dgm:spPr/>
      <dgm:t>
        <a:bodyPr/>
        <a:lstStyle/>
        <a:p>
          <a:endParaRPr lang="en-US"/>
        </a:p>
      </dgm:t>
    </dgm:pt>
    <dgm:pt modelId="{DDA43D18-495D-422F-8F89-7277AFE43833}">
      <dgm:prSet/>
      <dgm:spPr/>
      <dgm:t>
        <a:bodyPr/>
        <a:lstStyle/>
        <a:p>
          <a:r>
            <a:rPr lang="en-US"/>
            <a:t>This suggests that knots can be grouped into families. </a:t>
          </a:r>
        </a:p>
      </dgm:t>
    </dgm:pt>
    <dgm:pt modelId="{6C81A529-170D-4737-BAC5-918D1131BDDD}" type="parTrans" cxnId="{7CF220C3-DFCF-4C5F-A95A-41FB0B684501}">
      <dgm:prSet/>
      <dgm:spPr/>
      <dgm:t>
        <a:bodyPr/>
        <a:lstStyle/>
        <a:p>
          <a:endParaRPr lang="en-US"/>
        </a:p>
      </dgm:t>
    </dgm:pt>
    <dgm:pt modelId="{CB33E2ED-F4B4-476B-8EEB-0E6C1927D9BB}" type="sibTrans" cxnId="{7CF220C3-DFCF-4C5F-A95A-41FB0B684501}">
      <dgm:prSet/>
      <dgm:spPr/>
      <dgm:t>
        <a:bodyPr/>
        <a:lstStyle/>
        <a:p>
          <a:endParaRPr lang="en-US"/>
        </a:p>
      </dgm:t>
    </dgm:pt>
    <dgm:pt modelId="{D843FF0B-B5F5-487B-95FD-76BA5555BEBC}">
      <dgm:prSet/>
      <dgm:spPr/>
      <dgm:t>
        <a:bodyPr/>
        <a:lstStyle/>
        <a:p>
          <a:r>
            <a:rPr lang="en-US"/>
            <a:t>Also, this helps when visually examining knots because the configurations are the same. </a:t>
          </a:r>
        </a:p>
      </dgm:t>
    </dgm:pt>
    <dgm:pt modelId="{ED1D7D41-E91E-4DB3-A98F-AD00C70AC27E}" type="parTrans" cxnId="{AEB50F68-CA08-49B0-BA39-196851FBADB0}">
      <dgm:prSet/>
      <dgm:spPr/>
      <dgm:t>
        <a:bodyPr/>
        <a:lstStyle/>
        <a:p>
          <a:endParaRPr lang="en-US"/>
        </a:p>
      </dgm:t>
    </dgm:pt>
    <dgm:pt modelId="{8ECCA11C-56A3-41DC-BDDC-B94C2FAB067B}" type="sibTrans" cxnId="{AEB50F68-CA08-49B0-BA39-196851FBADB0}">
      <dgm:prSet/>
      <dgm:spPr/>
      <dgm:t>
        <a:bodyPr/>
        <a:lstStyle/>
        <a:p>
          <a:endParaRPr lang="en-US"/>
        </a:p>
      </dgm:t>
    </dgm:pt>
    <dgm:pt modelId="{52AB3117-DEAA-497F-80E8-49C54ABFB0B8}" type="pres">
      <dgm:prSet presAssocID="{847F7557-CF4E-42DC-873C-D899DCF03E55}" presName="root" presStyleCnt="0">
        <dgm:presLayoutVars>
          <dgm:dir/>
          <dgm:resizeHandles val="exact"/>
        </dgm:presLayoutVars>
      </dgm:prSet>
      <dgm:spPr/>
    </dgm:pt>
    <dgm:pt modelId="{AA2459A0-1284-4229-A28D-55FCEC9D287B}" type="pres">
      <dgm:prSet presAssocID="{71F4A5A8-CA6D-42CC-9755-D07011E3F48D}" presName="compNode" presStyleCnt="0"/>
      <dgm:spPr/>
    </dgm:pt>
    <dgm:pt modelId="{A4F2AB24-2961-4307-A810-96F6B6D20155}" type="pres">
      <dgm:prSet presAssocID="{71F4A5A8-CA6D-42CC-9755-D07011E3F48D}" presName="bgRect" presStyleLbl="bgShp" presStyleIdx="0" presStyleCnt="3"/>
      <dgm:spPr/>
    </dgm:pt>
    <dgm:pt modelId="{8562C2C9-788B-4792-B747-10FD0EE583CD}" type="pres">
      <dgm:prSet presAssocID="{71F4A5A8-CA6D-42CC-9755-D07011E3F48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ler"/>
        </a:ext>
      </dgm:extLst>
    </dgm:pt>
    <dgm:pt modelId="{4C65AEFF-CF6F-4C6C-BED1-F13E69315E36}" type="pres">
      <dgm:prSet presAssocID="{71F4A5A8-CA6D-42CC-9755-D07011E3F48D}" presName="spaceRect" presStyleCnt="0"/>
      <dgm:spPr/>
    </dgm:pt>
    <dgm:pt modelId="{14DE5983-802A-4BC4-BA59-ED5E136A6A4C}" type="pres">
      <dgm:prSet presAssocID="{71F4A5A8-CA6D-42CC-9755-D07011E3F48D}" presName="parTx" presStyleLbl="revTx" presStyleIdx="0" presStyleCnt="3">
        <dgm:presLayoutVars>
          <dgm:chMax val="0"/>
          <dgm:chPref val="0"/>
        </dgm:presLayoutVars>
      </dgm:prSet>
      <dgm:spPr/>
    </dgm:pt>
    <dgm:pt modelId="{21E3A157-739F-4B6C-9E6B-004363248C71}" type="pres">
      <dgm:prSet presAssocID="{EC5645AC-C477-4EA9-BAE5-D21308CA1DB9}" presName="sibTrans" presStyleCnt="0"/>
      <dgm:spPr/>
    </dgm:pt>
    <dgm:pt modelId="{38BEFE04-E02D-4458-A725-B01922DDF2E5}" type="pres">
      <dgm:prSet presAssocID="{DDA43D18-495D-422F-8F89-7277AFE43833}" presName="compNode" presStyleCnt="0"/>
      <dgm:spPr/>
    </dgm:pt>
    <dgm:pt modelId="{372AD43C-2259-4AC3-8AD2-FFE4C205D2DD}" type="pres">
      <dgm:prSet presAssocID="{DDA43D18-495D-422F-8F89-7277AFE43833}" presName="bgRect" presStyleLbl="bgShp" presStyleIdx="1" presStyleCnt="3"/>
      <dgm:spPr/>
    </dgm:pt>
    <dgm:pt modelId="{0B50C36F-4C2F-4007-B95E-C09C864E0225}" type="pres">
      <dgm:prSet presAssocID="{DDA43D18-495D-422F-8F89-7277AFE4383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ug boat"/>
        </a:ext>
      </dgm:extLst>
    </dgm:pt>
    <dgm:pt modelId="{866AFA2F-BAD8-431E-A7FA-7087C7A5CC14}" type="pres">
      <dgm:prSet presAssocID="{DDA43D18-495D-422F-8F89-7277AFE43833}" presName="spaceRect" presStyleCnt="0"/>
      <dgm:spPr/>
    </dgm:pt>
    <dgm:pt modelId="{849951E2-6026-4E32-99A4-F7DE843C9757}" type="pres">
      <dgm:prSet presAssocID="{DDA43D18-495D-422F-8F89-7277AFE43833}" presName="parTx" presStyleLbl="revTx" presStyleIdx="1" presStyleCnt="3">
        <dgm:presLayoutVars>
          <dgm:chMax val="0"/>
          <dgm:chPref val="0"/>
        </dgm:presLayoutVars>
      </dgm:prSet>
      <dgm:spPr/>
    </dgm:pt>
    <dgm:pt modelId="{4AD3BA07-352E-44B1-8A59-09C22ADF1B54}" type="pres">
      <dgm:prSet presAssocID="{CB33E2ED-F4B4-476B-8EEB-0E6C1927D9BB}" presName="sibTrans" presStyleCnt="0"/>
      <dgm:spPr/>
    </dgm:pt>
    <dgm:pt modelId="{27368878-7ADD-4784-8BCB-34820FB9FD90}" type="pres">
      <dgm:prSet presAssocID="{D843FF0B-B5F5-487B-95FD-76BA5555BEBC}" presName="compNode" presStyleCnt="0"/>
      <dgm:spPr/>
    </dgm:pt>
    <dgm:pt modelId="{ED1A214A-4A9E-4C81-93B7-5B47056760CA}" type="pres">
      <dgm:prSet presAssocID="{D843FF0B-B5F5-487B-95FD-76BA5555BEBC}" presName="bgRect" presStyleLbl="bgShp" presStyleIdx="2" presStyleCnt="3"/>
      <dgm:spPr/>
    </dgm:pt>
    <dgm:pt modelId="{F79A04BB-7444-416D-AA06-0FF3CB21C3CB}" type="pres">
      <dgm:prSet presAssocID="{D843FF0B-B5F5-487B-95FD-76BA5555BEB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idge scene"/>
        </a:ext>
      </dgm:extLst>
    </dgm:pt>
    <dgm:pt modelId="{D611C338-3E8F-44C3-9BAC-400EFA125021}" type="pres">
      <dgm:prSet presAssocID="{D843FF0B-B5F5-487B-95FD-76BA5555BEBC}" presName="spaceRect" presStyleCnt="0"/>
      <dgm:spPr/>
    </dgm:pt>
    <dgm:pt modelId="{5ECD13AA-794B-4157-B559-E4788C3C691D}" type="pres">
      <dgm:prSet presAssocID="{D843FF0B-B5F5-487B-95FD-76BA5555BEB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79958618-3F0B-48A8-8174-6A2F63B38EE8}" srcId="{847F7557-CF4E-42DC-873C-D899DCF03E55}" destId="{71F4A5A8-CA6D-42CC-9755-D07011E3F48D}" srcOrd="0" destOrd="0" parTransId="{8B60B042-6AE6-489F-9C9B-DAFACC3381CA}" sibTransId="{EC5645AC-C477-4EA9-BAE5-D21308CA1DB9}"/>
    <dgm:cxn modelId="{72BD2625-4E1F-4C62-9E88-D6904A7BA9C3}" type="presOf" srcId="{847F7557-CF4E-42DC-873C-D899DCF03E55}" destId="{52AB3117-DEAA-497F-80E8-49C54ABFB0B8}" srcOrd="0" destOrd="0" presId="urn:microsoft.com/office/officeart/2018/2/layout/IconVerticalSolidList"/>
    <dgm:cxn modelId="{AEB50F68-CA08-49B0-BA39-196851FBADB0}" srcId="{847F7557-CF4E-42DC-873C-D899DCF03E55}" destId="{D843FF0B-B5F5-487B-95FD-76BA5555BEBC}" srcOrd="2" destOrd="0" parTransId="{ED1D7D41-E91E-4DB3-A98F-AD00C70AC27E}" sibTransId="{8ECCA11C-56A3-41DC-BDDC-B94C2FAB067B}"/>
    <dgm:cxn modelId="{6666F953-06B8-4604-A8E8-1F0B69C2A97F}" type="presOf" srcId="{DDA43D18-495D-422F-8F89-7277AFE43833}" destId="{849951E2-6026-4E32-99A4-F7DE843C9757}" srcOrd="0" destOrd="0" presId="urn:microsoft.com/office/officeart/2018/2/layout/IconVerticalSolidList"/>
    <dgm:cxn modelId="{0847D68E-2983-404C-B508-8EC5B686E725}" type="presOf" srcId="{D843FF0B-B5F5-487B-95FD-76BA5555BEBC}" destId="{5ECD13AA-794B-4157-B559-E4788C3C691D}" srcOrd="0" destOrd="0" presId="urn:microsoft.com/office/officeart/2018/2/layout/IconVerticalSolidList"/>
    <dgm:cxn modelId="{7CF220C3-DFCF-4C5F-A95A-41FB0B684501}" srcId="{847F7557-CF4E-42DC-873C-D899DCF03E55}" destId="{DDA43D18-495D-422F-8F89-7277AFE43833}" srcOrd="1" destOrd="0" parTransId="{6C81A529-170D-4737-BAC5-918D1131BDDD}" sibTransId="{CB33E2ED-F4B4-476B-8EEB-0E6C1927D9BB}"/>
    <dgm:cxn modelId="{AD9D2EC9-DC82-48FC-97DE-8F68C2D8C7C8}" type="presOf" srcId="{71F4A5A8-CA6D-42CC-9755-D07011E3F48D}" destId="{14DE5983-802A-4BC4-BA59-ED5E136A6A4C}" srcOrd="0" destOrd="0" presId="urn:microsoft.com/office/officeart/2018/2/layout/IconVerticalSolidList"/>
    <dgm:cxn modelId="{C359C38B-EEA2-49B7-A7C0-F4153F4FFFF2}" type="presParOf" srcId="{52AB3117-DEAA-497F-80E8-49C54ABFB0B8}" destId="{AA2459A0-1284-4229-A28D-55FCEC9D287B}" srcOrd="0" destOrd="0" presId="urn:microsoft.com/office/officeart/2018/2/layout/IconVerticalSolidList"/>
    <dgm:cxn modelId="{DD353DAB-131C-448E-B389-95A883193179}" type="presParOf" srcId="{AA2459A0-1284-4229-A28D-55FCEC9D287B}" destId="{A4F2AB24-2961-4307-A810-96F6B6D20155}" srcOrd="0" destOrd="0" presId="urn:microsoft.com/office/officeart/2018/2/layout/IconVerticalSolidList"/>
    <dgm:cxn modelId="{841C86BD-4AD3-4C07-876A-D9C288B52287}" type="presParOf" srcId="{AA2459A0-1284-4229-A28D-55FCEC9D287B}" destId="{8562C2C9-788B-4792-B747-10FD0EE583CD}" srcOrd="1" destOrd="0" presId="urn:microsoft.com/office/officeart/2018/2/layout/IconVerticalSolidList"/>
    <dgm:cxn modelId="{4B893724-085F-47DC-9E42-3A4A6F5450ED}" type="presParOf" srcId="{AA2459A0-1284-4229-A28D-55FCEC9D287B}" destId="{4C65AEFF-CF6F-4C6C-BED1-F13E69315E36}" srcOrd="2" destOrd="0" presId="urn:microsoft.com/office/officeart/2018/2/layout/IconVerticalSolidList"/>
    <dgm:cxn modelId="{31E96DD4-F250-4A28-80C3-87BF031066BF}" type="presParOf" srcId="{AA2459A0-1284-4229-A28D-55FCEC9D287B}" destId="{14DE5983-802A-4BC4-BA59-ED5E136A6A4C}" srcOrd="3" destOrd="0" presId="urn:microsoft.com/office/officeart/2018/2/layout/IconVerticalSolidList"/>
    <dgm:cxn modelId="{B9AC9E6C-1D84-46E0-8AAC-68A15B0026D2}" type="presParOf" srcId="{52AB3117-DEAA-497F-80E8-49C54ABFB0B8}" destId="{21E3A157-739F-4B6C-9E6B-004363248C71}" srcOrd="1" destOrd="0" presId="urn:microsoft.com/office/officeart/2018/2/layout/IconVerticalSolidList"/>
    <dgm:cxn modelId="{3FC15A17-F4DA-4841-8E56-B479314340D3}" type="presParOf" srcId="{52AB3117-DEAA-497F-80E8-49C54ABFB0B8}" destId="{38BEFE04-E02D-4458-A725-B01922DDF2E5}" srcOrd="2" destOrd="0" presId="urn:microsoft.com/office/officeart/2018/2/layout/IconVerticalSolidList"/>
    <dgm:cxn modelId="{A18D9840-6082-456A-8C05-2072334B337D}" type="presParOf" srcId="{38BEFE04-E02D-4458-A725-B01922DDF2E5}" destId="{372AD43C-2259-4AC3-8AD2-FFE4C205D2DD}" srcOrd="0" destOrd="0" presId="urn:microsoft.com/office/officeart/2018/2/layout/IconVerticalSolidList"/>
    <dgm:cxn modelId="{CB2687E0-B571-4FEC-A8D5-FBE646163997}" type="presParOf" srcId="{38BEFE04-E02D-4458-A725-B01922DDF2E5}" destId="{0B50C36F-4C2F-4007-B95E-C09C864E0225}" srcOrd="1" destOrd="0" presId="urn:microsoft.com/office/officeart/2018/2/layout/IconVerticalSolidList"/>
    <dgm:cxn modelId="{25D6B2FF-C266-4F14-B561-986D7E3FEB31}" type="presParOf" srcId="{38BEFE04-E02D-4458-A725-B01922DDF2E5}" destId="{866AFA2F-BAD8-431E-A7FA-7087C7A5CC14}" srcOrd="2" destOrd="0" presId="urn:microsoft.com/office/officeart/2018/2/layout/IconVerticalSolidList"/>
    <dgm:cxn modelId="{FA351B3C-C6E7-46CA-8D6B-1C6C480BF837}" type="presParOf" srcId="{38BEFE04-E02D-4458-A725-B01922DDF2E5}" destId="{849951E2-6026-4E32-99A4-F7DE843C9757}" srcOrd="3" destOrd="0" presId="urn:microsoft.com/office/officeart/2018/2/layout/IconVerticalSolidList"/>
    <dgm:cxn modelId="{779AED13-690D-4090-A427-8817035DB8DA}" type="presParOf" srcId="{52AB3117-DEAA-497F-80E8-49C54ABFB0B8}" destId="{4AD3BA07-352E-44B1-8A59-09C22ADF1B54}" srcOrd="3" destOrd="0" presId="urn:microsoft.com/office/officeart/2018/2/layout/IconVerticalSolidList"/>
    <dgm:cxn modelId="{8035BB16-992E-44B6-A1E3-3DAA37071FA3}" type="presParOf" srcId="{52AB3117-DEAA-497F-80E8-49C54ABFB0B8}" destId="{27368878-7ADD-4784-8BCB-34820FB9FD90}" srcOrd="4" destOrd="0" presId="urn:microsoft.com/office/officeart/2018/2/layout/IconVerticalSolidList"/>
    <dgm:cxn modelId="{1F64F558-544F-4E01-8342-85C5B53BD1F8}" type="presParOf" srcId="{27368878-7ADD-4784-8BCB-34820FB9FD90}" destId="{ED1A214A-4A9E-4C81-93B7-5B47056760CA}" srcOrd="0" destOrd="0" presId="urn:microsoft.com/office/officeart/2018/2/layout/IconVerticalSolidList"/>
    <dgm:cxn modelId="{F4E78AD8-BE19-402D-A768-D27B33CCFA4B}" type="presParOf" srcId="{27368878-7ADD-4784-8BCB-34820FB9FD90}" destId="{F79A04BB-7444-416D-AA06-0FF3CB21C3CB}" srcOrd="1" destOrd="0" presId="urn:microsoft.com/office/officeart/2018/2/layout/IconVerticalSolidList"/>
    <dgm:cxn modelId="{BB7C0F15-2773-4FEA-91F9-B77653CC273C}" type="presParOf" srcId="{27368878-7ADD-4784-8BCB-34820FB9FD90}" destId="{D611C338-3E8F-44C3-9BAC-400EFA125021}" srcOrd="2" destOrd="0" presId="urn:microsoft.com/office/officeart/2018/2/layout/IconVerticalSolidList"/>
    <dgm:cxn modelId="{55A4225D-7292-4FB4-BDFE-17DD85C70034}" type="presParOf" srcId="{27368878-7ADD-4784-8BCB-34820FB9FD90}" destId="{5ECD13AA-794B-4157-B559-E4788C3C691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0A1C775-7058-4048-A4A8-59923BF9F2A6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D02AF45-883B-456F-9E37-48560F58A2F6}">
      <dgm:prSet/>
      <dgm:spPr/>
      <dgm:t>
        <a:bodyPr/>
        <a:lstStyle/>
        <a:p>
          <a:r>
            <a:rPr lang="en-US"/>
            <a:t>Bight </a:t>
          </a:r>
        </a:p>
      </dgm:t>
    </dgm:pt>
    <dgm:pt modelId="{C7FCC69D-70C4-4E87-9A5D-9C0A79F43465}" type="parTrans" cxnId="{44C692F8-54D8-4B99-AD85-7C613A754217}">
      <dgm:prSet/>
      <dgm:spPr/>
      <dgm:t>
        <a:bodyPr/>
        <a:lstStyle/>
        <a:p>
          <a:endParaRPr lang="en-US"/>
        </a:p>
      </dgm:t>
    </dgm:pt>
    <dgm:pt modelId="{C348E969-8F22-4EAA-B6A8-C262A3B1B9EF}" type="sibTrans" cxnId="{44C692F8-54D8-4B99-AD85-7C613A754217}">
      <dgm:prSet/>
      <dgm:spPr/>
      <dgm:t>
        <a:bodyPr/>
        <a:lstStyle/>
        <a:p>
          <a:endParaRPr lang="en-US"/>
        </a:p>
      </dgm:t>
    </dgm:pt>
    <dgm:pt modelId="{0CC66F2F-DD45-4A31-9E91-C3F67A28A285}">
      <dgm:prSet/>
      <dgm:spPr/>
      <dgm:t>
        <a:bodyPr/>
        <a:lstStyle/>
        <a:p>
          <a:r>
            <a:rPr lang="en-US"/>
            <a:t>Loop </a:t>
          </a:r>
        </a:p>
      </dgm:t>
    </dgm:pt>
    <dgm:pt modelId="{708CC528-5336-499E-9BA5-6DF29431F579}" type="parTrans" cxnId="{B0239761-E672-410F-ABBC-9DD7FBB28C53}">
      <dgm:prSet/>
      <dgm:spPr/>
      <dgm:t>
        <a:bodyPr/>
        <a:lstStyle/>
        <a:p>
          <a:endParaRPr lang="en-US"/>
        </a:p>
      </dgm:t>
    </dgm:pt>
    <dgm:pt modelId="{D0B040A5-B486-4815-A56E-BF5361AC0175}" type="sibTrans" cxnId="{B0239761-E672-410F-ABBC-9DD7FBB28C53}">
      <dgm:prSet/>
      <dgm:spPr/>
      <dgm:t>
        <a:bodyPr/>
        <a:lstStyle/>
        <a:p>
          <a:endParaRPr lang="en-US"/>
        </a:p>
      </dgm:t>
    </dgm:pt>
    <dgm:pt modelId="{692F82D2-5B28-427C-B72A-B4AE9C522842}">
      <dgm:prSet/>
      <dgm:spPr/>
      <dgm:t>
        <a:bodyPr/>
        <a:lstStyle/>
        <a:p>
          <a:r>
            <a:rPr lang="en-US"/>
            <a:t>Working End</a:t>
          </a:r>
        </a:p>
      </dgm:t>
    </dgm:pt>
    <dgm:pt modelId="{71684F3E-55AA-4BC8-B15F-8DAF407C2A91}" type="parTrans" cxnId="{954FE8E4-625D-4610-9B88-7C55A63496FB}">
      <dgm:prSet/>
      <dgm:spPr/>
      <dgm:t>
        <a:bodyPr/>
        <a:lstStyle/>
        <a:p>
          <a:endParaRPr lang="en-US"/>
        </a:p>
      </dgm:t>
    </dgm:pt>
    <dgm:pt modelId="{D6297036-4E1A-4D20-ABB8-F48F0B9E1CB3}" type="sibTrans" cxnId="{954FE8E4-625D-4610-9B88-7C55A63496FB}">
      <dgm:prSet/>
      <dgm:spPr/>
      <dgm:t>
        <a:bodyPr/>
        <a:lstStyle/>
        <a:p>
          <a:endParaRPr lang="en-US"/>
        </a:p>
      </dgm:t>
    </dgm:pt>
    <dgm:pt modelId="{54BCC40C-D931-4842-AC69-3E61A1AC0133}">
      <dgm:prSet/>
      <dgm:spPr/>
      <dgm:t>
        <a:bodyPr/>
        <a:lstStyle/>
        <a:p>
          <a:r>
            <a:rPr lang="en-US"/>
            <a:t>Standing End</a:t>
          </a:r>
        </a:p>
      </dgm:t>
    </dgm:pt>
    <dgm:pt modelId="{2D7963EB-0C35-4D34-8B6C-B6D14BE9D179}" type="parTrans" cxnId="{CC1AD6F9-1168-4FFD-8173-CB73361814CE}">
      <dgm:prSet/>
      <dgm:spPr/>
      <dgm:t>
        <a:bodyPr/>
        <a:lstStyle/>
        <a:p>
          <a:endParaRPr lang="en-US"/>
        </a:p>
      </dgm:t>
    </dgm:pt>
    <dgm:pt modelId="{A0CA54A0-9974-4EE9-B4BE-6F22B143EC9B}" type="sibTrans" cxnId="{CC1AD6F9-1168-4FFD-8173-CB73361814CE}">
      <dgm:prSet/>
      <dgm:spPr/>
      <dgm:t>
        <a:bodyPr/>
        <a:lstStyle/>
        <a:p>
          <a:endParaRPr lang="en-US"/>
        </a:p>
      </dgm:t>
    </dgm:pt>
    <dgm:pt modelId="{2D191B4F-8A4F-4058-BB8B-E1C1A8487CFE}">
      <dgm:prSet/>
      <dgm:spPr/>
      <dgm:t>
        <a:bodyPr/>
        <a:lstStyle/>
        <a:p>
          <a:r>
            <a:rPr lang="en-US"/>
            <a:t>Running End</a:t>
          </a:r>
        </a:p>
      </dgm:t>
    </dgm:pt>
    <dgm:pt modelId="{A7599833-F90D-45BA-A9EB-2D071223AE35}" type="parTrans" cxnId="{18487218-BE05-4BE6-A0FB-439B8B7E623F}">
      <dgm:prSet/>
      <dgm:spPr/>
      <dgm:t>
        <a:bodyPr/>
        <a:lstStyle/>
        <a:p>
          <a:endParaRPr lang="en-US"/>
        </a:p>
      </dgm:t>
    </dgm:pt>
    <dgm:pt modelId="{A789D166-B7DC-4937-BADA-FC6905B54F94}" type="sibTrans" cxnId="{18487218-BE05-4BE6-A0FB-439B8B7E623F}">
      <dgm:prSet/>
      <dgm:spPr/>
      <dgm:t>
        <a:bodyPr/>
        <a:lstStyle/>
        <a:p>
          <a:endParaRPr lang="en-US"/>
        </a:p>
      </dgm:t>
    </dgm:pt>
    <dgm:pt modelId="{DE958B8A-86A2-42A9-9C20-D6BEBEBA90B0}" type="pres">
      <dgm:prSet presAssocID="{B0A1C775-7058-4048-A4A8-59923BF9F2A6}" presName="linear" presStyleCnt="0">
        <dgm:presLayoutVars>
          <dgm:animLvl val="lvl"/>
          <dgm:resizeHandles val="exact"/>
        </dgm:presLayoutVars>
      </dgm:prSet>
      <dgm:spPr/>
    </dgm:pt>
    <dgm:pt modelId="{8B1B9078-0052-4F37-A224-96C643F25CEE}" type="pres">
      <dgm:prSet presAssocID="{ED02AF45-883B-456F-9E37-48560F58A2F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F978643-34AB-4B8D-B84B-38BC9FA362B9}" type="pres">
      <dgm:prSet presAssocID="{C348E969-8F22-4EAA-B6A8-C262A3B1B9EF}" presName="spacer" presStyleCnt="0"/>
      <dgm:spPr/>
    </dgm:pt>
    <dgm:pt modelId="{44AD6538-3AA4-4467-B4B5-A89D097615FB}" type="pres">
      <dgm:prSet presAssocID="{0CC66F2F-DD45-4A31-9E91-C3F67A28A28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E15F7AD-BE55-4084-AAFB-5416D1AA082F}" type="pres">
      <dgm:prSet presAssocID="{D0B040A5-B486-4815-A56E-BF5361AC0175}" presName="spacer" presStyleCnt="0"/>
      <dgm:spPr/>
    </dgm:pt>
    <dgm:pt modelId="{9E35D1FD-B518-4FE2-8FE9-4E5DF08AB041}" type="pres">
      <dgm:prSet presAssocID="{692F82D2-5B28-427C-B72A-B4AE9C52284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677FAF2-D085-490F-B22D-46FDA036955C}" type="pres">
      <dgm:prSet presAssocID="{D6297036-4E1A-4D20-ABB8-F48F0B9E1CB3}" presName="spacer" presStyleCnt="0"/>
      <dgm:spPr/>
    </dgm:pt>
    <dgm:pt modelId="{194F0C45-2BB3-4430-A8EE-8AFFBD43FC48}" type="pres">
      <dgm:prSet presAssocID="{54BCC40C-D931-4842-AC69-3E61A1AC0133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8766387-85E6-47C2-9704-D7C49CEBD311}" type="pres">
      <dgm:prSet presAssocID="{A0CA54A0-9974-4EE9-B4BE-6F22B143EC9B}" presName="spacer" presStyleCnt="0"/>
      <dgm:spPr/>
    </dgm:pt>
    <dgm:pt modelId="{DA99776C-87D3-4657-97E9-C0FC59A695CC}" type="pres">
      <dgm:prSet presAssocID="{2D191B4F-8A4F-4058-BB8B-E1C1A8487CFE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68F0D302-C3B0-444E-BDF4-3CD504505072}" type="presOf" srcId="{54BCC40C-D931-4842-AC69-3E61A1AC0133}" destId="{194F0C45-2BB3-4430-A8EE-8AFFBD43FC48}" srcOrd="0" destOrd="0" presId="urn:microsoft.com/office/officeart/2005/8/layout/vList2"/>
    <dgm:cxn modelId="{18487218-BE05-4BE6-A0FB-439B8B7E623F}" srcId="{B0A1C775-7058-4048-A4A8-59923BF9F2A6}" destId="{2D191B4F-8A4F-4058-BB8B-E1C1A8487CFE}" srcOrd="4" destOrd="0" parTransId="{A7599833-F90D-45BA-A9EB-2D071223AE35}" sibTransId="{A789D166-B7DC-4937-BADA-FC6905B54F94}"/>
    <dgm:cxn modelId="{6D44843B-B9EC-40B1-B1C7-421170464CD0}" type="presOf" srcId="{0CC66F2F-DD45-4A31-9E91-C3F67A28A285}" destId="{44AD6538-3AA4-4467-B4B5-A89D097615FB}" srcOrd="0" destOrd="0" presId="urn:microsoft.com/office/officeart/2005/8/layout/vList2"/>
    <dgm:cxn modelId="{B0239761-E672-410F-ABBC-9DD7FBB28C53}" srcId="{B0A1C775-7058-4048-A4A8-59923BF9F2A6}" destId="{0CC66F2F-DD45-4A31-9E91-C3F67A28A285}" srcOrd="1" destOrd="0" parTransId="{708CC528-5336-499E-9BA5-6DF29431F579}" sibTransId="{D0B040A5-B486-4815-A56E-BF5361AC0175}"/>
    <dgm:cxn modelId="{BE4A956D-DFAA-4DDA-BFE8-0FFAD33F51E7}" type="presOf" srcId="{2D191B4F-8A4F-4058-BB8B-E1C1A8487CFE}" destId="{DA99776C-87D3-4657-97E9-C0FC59A695CC}" srcOrd="0" destOrd="0" presId="urn:microsoft.com/office/officeart/2005/8/layout/vList2"/>
    <dgm:cxn modelId="{60CF1279-AD22-4CE8-A868-482E20F1DBC2}" type="presOf" srcId="{692F82D2-5B28-427C-B72A-B4AE9C522842}" destId="{9E35D1FD-B518-4FE2-8FE9-4E5DF08AB041}" srcOrd="0" destOrd="0" presId="urn:microsoft.com/office/officeart/2005/8/layout/vList2"/>
    <dgm:cxn modelId="{5198ADD0-0F2A-4CDC-8067-44FA0F10F1C7}" type="presOf" srcId="{ED02AF45-883B-456F-9E37-48560F58A2F6}" destId="{8B1B9078-0052-4F37-A224-96C643F25CEE}" srcOrd="0" destOrd="0" presId="urn:microsoft.com/office/officeart/2005/8/layout/vList2"/>
    <dgm:cxn modelId="{56161DE0-D5D5-46B4-98C6-4799A965FA65}" type="presOf" srcId="{B0A1C775-7058-4048-A4A8-59923BF9F2A6}" destId="{DE958B8A-86A2-42A9-9C20-D6BEBEBA90B0}" srcOrd="0" destOrd="0" presId="urn:microsoft.com/office/officeart/2005/8/layout/vList2"/>
    <dgm:cxn modelId="{954FE8E4-625D-4610-9B88-7C55A63496FB}" srcId="{B0A1C775-7058-4048-A4A8-59923BF9F2A6}" destId="{692F82D2-5B28-427C-B72A-B4AE9C522842}" srcOrd="2" destOrd="0" parTransId="{71684F3E-55AA-4BC8-B15F-8DAF407C2A91}" sibTransId="{D6297036-4E1A-4D20-ABB8-F48F0B9E1CB3}"/>
    <dgm:cxn modelId="{44C692F8-54D8-4B99-AD85-7C613A754217}" srcId="{B0A1C775-7058-4048-A4A8-59923BF9F2A6}" destId="{ED02AF45-883B-456F-9E37-48560F58A2F6}" srcOrd="0" destOrd="0" parTransId="{C7FCC69D-70C4-4E87-9A5D-9C0A79F43465}" sibTransId="{C348E969-8F22-4EAA-B6A8-C262A3B1B9EF}"/>
    <dgm:cxn modelId="{CC1AD6F9-1168-4FFD-8173-CB73361814CE}" srcId="{B0A1C775-7058-4048-A4A8-59923BF9F2A6}" destId="{54BCC40C-D931-4842-AC69-3E61A1AC0133}" srcOrd="3" destOrd="0" parTransId="{2D7963EB-0C35-4D34-8B6C-B6D14BE9D179}" sibTransId="{A0CA54A0-9974-4EE9-B4BE-6F22B143EC9B}"/>
    <dgm:cxn modelId="{5A3E3B18-1D9A-48E3-AEBF-614DEF5D809B}" type="presParOf" srcId="{DE958B8A-86A2-42A9-9C20-D6BEBEBA90B0}" destId="{8B1B9078-0052-4F37-A224-96C643F25CEE}" srcOrd="0" destOrd="0" presId="urn:microsoft.com/office/officeart/2005/8/layout/vList2"/>
    <dgm:cxn modelId="{31A1132A-3CE5-4A01-9685-A71D55AC8715}" type="presParOf" srcId="{DE958B8A-86A2-42A9-9C20-D6BEBEBA90B0}" destId="{CF978643-34AB-4B8D-B84B-38BC9FA362B9}" srcOrd="1" destOrd="0" presId="urn:microsoft.com/office/officeart/2005/8/layout/vList2"/>
    <dgm:cxn modelId="{C455B62C-A613-467A-90C3-00D9BFEF0482}" type="presParOf" srcId="{DE958B8A-86A2-42A9-9C20-D6BEBEBA90B0}" destId="{44AD6538-3AA4-4467-B4B5-A89D097615FB}" srcOrd="2" destOrd="0" presId="urn:microsoft.com/office/officeart/2005/8/layout/vList2"/>
    <dgm:cxn modelId="{26BA109F-039B-4E06-9C1A-F0D998B1F4A9}" type="presParOf" srcId="{DE958B8A-86A2-42A9-9C20-D6BEBEBA90B0}" destId="{EE15F7AD-BE55-4084-AAFB-5416D1AA082F}" srcOrd="3" destOrd="0" presId="urn:microsoft.com/office/officeart/2005/8/layout/vList2"/>
    <dgm:cxn modelId="{A770DE45-E140-4554-9E8B-6B03303E1408}" type="presParOf" srcId="{DE958B8A-86A2-42A9-9C20-D6BEBEBA90B0}" destId="{9E35D1FD-B518-4FE2-8FE9-4E5DF08AB041}" srcOrd="4" destOrd="0" presId="urn:microsoft.com/office/officeart/2005/8/layout/vList2"/>
    <dgm:cxn modelId="{0F8EAC30-2FAD-4E39-BFA1-4B0B4EE02AFC}" type="presParOf" srcId="{DE958B8A-86A2-42A9-9C20-D6BEBEBA90B0}" destId="{E677FAF2-D085-490F-B22D-46FDA036955C}" srcOrd="5" destOrd="0" presId="urn:microsoft.com/office/officeart/2005/8/layout/vList2"/>
    <dgm:cxn modelId="{1C0459DD-BBB9-4FB3-B4C8-9EBB2B6F282C}" type="presParOf" srcId="{DE958B8A-86A2-42A9-9C20-D6BEBEBA90B0}" destId="{194F0C45-2BB3-4430-A8EE-8AFFBD43FC48}" srcOrd="6" destOrd="0" presId="urn:microsoft.com/office/officeart/2005/8/layout/vList2"/>
    <dgm:cxn modelId="{B09F983B-5D2A-4CBE-A8ED-889B45D01967}" type="presParOf" srcId="{DE958B8A-86A2-42A9-9C20-D6BEBEBA90B0}" destId="{78766387-85E6-47C2-9704-D7C49CEBD311}" srcOrd="7" destOrd="0" presId="urn:microsoft.com/office/officeart/2005/8/layout/vList2"/>
    <dgm:cxn modelId="{BEA3E400-8182-44D5-865E-87FC85AE2068}" type="presParOf" srcId="{DE958B8A-86A2-42A9-9C20-D6BEBEBA90B0}" destId="{DA99776C-87D3-4657-97E9-C0FC59A695C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0D9340E-50F8-4FAA-A99A-5E34420E4CE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703CAB9D-D34A-4CC3-B6C7-6C3437C7C7E4}">
      <dgm:prSet/>
      <dgm:spPr/>
      <dgm:t>
        <a:bodyPr/>
        <a:lstStyle/>
        <a:p>
          <a:r>
            <a:rPr lang="en-US"/>
            <a:t>A bight is a bend in the rope where the line comes back on itself but doesn't cross over itself. </a:t>
          </a:r>
        </a:p>
      </dgm:t>
    </dgm:pt>
    <dgm:pt modelId="{1D8CE995-8615-460D-BA61-1F1D62F02DFF}" type="parTrans" cxnId="{9CD9C197-6B80-4424-9279-0388059965E0}">
      <dgm:prSet/>
      <dgm:spPr/>
      <dgm:t>
        <a:bodyPr/>
        <a:lstStyle/>
        <a:p>
          <a:endParaRPr lang="en-US"/>
        </a:p>
      </dgm:t>
    </dgm:pt>
    <dgm:pt modelId="{652C6646-0B2C-43C4-8659-70B4FF3D9CA4}" type="sibTrans" cxnId="{9CD9C197-6B80-4424-9279-0388059965E0}">
      <dgm:prSet/>
      <dgm:spPr/>
      <dgm:t>
        <a:bodyPr/>
        <a:lstStyle/>
        <a:p>
          <a:endParaRPr lang="en-US"/>
        </a:p>
      </dgm:t>
    </dgm:pt>
    <dgm:pt modelId="{0415D07D-B4FA-4E98-AA90-3D96F6F3DAA4}">
      <dgm:prSet/>
      <dgm:spPr/>
      <dgm:t>
        <a:bodyPr/>
        <a:lstStyle/>
        <a:p>
          <a:r>
            <a:rPr lang="en-US"/>
            <a:t>It is a loop where the rope doesn't cross over itself. </a:t>
          </a:r>
        </a:p>
      </dgm:t>
    </dgm:pt>
    <dgm:pt modelId="{850FFC5A-BCA2-45E8-97BC-1D19C7BA52E1}" type="parTrans" cxnId="{94610121-D6DD-46AC-AD74-7420DA35AEFF}">
      <dgm:prSet/>
      <dgm:spPr/>
      <dgm:t>
        <a:bodyPr/>
        <a:lstStyle/>
        <a:p>
          <a:endParaRPr lang="en-US"/>
        </a:p>
      </dgm:t>
    </dgm:pt>
    <dgm:pt modelId="{8888713E-5D40-4030-8F90-97BC82494624}" type="sibTrans" cxnId="{94610121-D6DD-46AC-AD74-7420DA35AEFF}">
      <dgm:prSet/>
      <dgm:spPr/>
      <dgm:t>
        <a:bodyPr/>
        <a:lstStyle/>
        <a:p>
          <a:endParaRPr lang="en-US"/>
        </a:p>
      </dgm:t>
    </dgm:pt>
    <dgm:pt modelId="{AA4E4A6B-E063-4A08-9FE1-5FBAD03B4D8B}">
      <dgm:prSet/>
      <dgm:spPr/>
      <dgm:t>
        <a:bodyPr/>
        <a:lstStyle/>
        <a:p>
          <a:r>
            <a:rPr lang="en-US"/>
            <a:t>It is usually taken out of the center of the rope. </a:t>
          </a:r>
        </a:p>
      </dgm:t>
    </dgm:pt>
    <dgm:pt modelId="{FAE0BA25-E108-4F5F-B3CB-50712B6835D2}" type="parTrans" cxnId="{8A0613B5-98B8-4CF2-97A5-740B78EAB0BC}">
      <dgm:prSet/>
      <dgm:spPr/>
      <dgm:t>
        <a:bodyPr/>
        <a:lstStyle/>
        <a:p>
          <a:endParaRPr lang="en-US"/>
        </a:p>
      </dgm:t>
    </dgm:pt>
    <dgm:pt modelId="{6FF926DA-A83F-4438-8CFD-F4B50CCCD2EE}" type="sibTrans" cxnId="{8A0613B5-98B8-4CF2-97A5-740B78EAB0BC}">
      <dgm:prSet/>
      <dgm:spPr/>
      <dgm:t>
        <a:bodyPr/>
        <a:lstStyle/>
        <a:p>
          <a:endParaRPr lang="en-US"/>
        </a:p>
      </dgm:t>
    </dgm:pt>
    <dgm:pt modelId="{5126C95D-1E37-4954-A9C3-92EE7CCBC3B7}" type="pres">
      <dgm:prSet presAssocID="{A0D9340E-50F8-4FAA-A99A-5E34420E4CE5}" presName="root" presStyleCnt="0">
        <dgm:presLayoutVars>
          <dgm:dir/>
          <dgm:resizeHandles val="exact"/>
        </dgm:presLayoutVars>
      </dgm:prSet>
      <dgm:spPr/>
    </dgm:pt>
    <dgm:pt modelId="{9466B362-AB55-437F-8CDE-78D9304D13C1}" type="pres">
      <dgm:prSet presAssocID="{703CAB9D-D34A-4CC3-B6C7-6C3437C7C7E4}" presName="compNode" presStyleCnt="0"/>
      <dgm:spPr/>
    </dgm:pt>
    <dgm:pt modelId="{C3A1586A-8E00-4915-AA6B-B088A697B7A8}" type="pres">
      <dgm:prSet presAssocID="{703CAB9D-D34A-4CC3-B6C7-6C3437C7C7E4}" presName="bgRect" presStyleLbl="bgShp" presStyleIdx="0" presStyleCnt="3"/>
      <dgm:spPr/>
    </dgm:pt>
    <dgm:pt modelId="{09356D39-2C77-4D9D-BCCE-B0BE47E1C862}" type="pres">
      <dgm:prSet presAssocID="{703CAB9D-D34A-4CC3-B6C7-6C3437C7C7E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ne Decoration"/>
        </a:ext>
      </dgm:extLst>
    </dgm:pt>
    <dgm:pt modelId="{81CA600B-1AA5-4E7B-80E3-8A9FC8C0F73D}" type="pres">
      <dgm:prSet presAssocID="{703CAB9D-D34A-4CC3-B6C7-6C3437C7C7E4}" presName="spaceRect" presStyleCnt="0"/>
      <dgm:spPr/>
    </dgm:pt>
    <dgm:pt modelId="{206564E5-0B68-43BD-8905-5013A9AA1587}" type="pres">
      <dgm:prSet presAssocID="{703CAB9D-D34A-4CC3-B6C7-6C3437C7C7E4}" presName="parTx" presStyleLbl="revTx" presStyleIdx="0" presStyleCnt="3">
        <dgm:presLayoutVars>
          <dgm:chMax val="0"/>
          <dgm:chPref val="0"/>
        </dgm:presLayoutVars>
      </dgm:prSet>
      <dgm:spPr/>
    </dgm:pt>
    <dgm:pt modelId="{D908A416-3F68-456B-AD69-81B600E5D8D4}" type="pres">
      <dgm:prSet presAssocID="{652C6646-0B2C-43C4-8659-70B4FF3D9CA4}" presName="sibTrans" presStyleCnt="0"/>
      <dgm:spPr/>
    </dgm:pt>
    <dgm:pt modelId="{23512087-7ADD-41FD-BD35-2501ED3CDA0E}" type="pres">
      <dgm:prSet presAssocID="{0415D07D-B4FA-4E98-AA90-3D96F6F3DAA4}" presName="compNode" presStyleCnt="0"/>
      <dgm:spPr/>
    </dgm:pt>
    <dgm:pt modelId="{3B0DD399-DCC8-4643-8388-6AE49622B070}" type="pres">
      <dgm:prSet presAssocID="{0415D07D-B4FA-4E98-AA90-3D96F6F3DAA4}" presName="bgRect" presStyleLbl="bgShp" presStyleIdx="1" presStyleCnt="3"/>
      <dgm:spPr/>
    </dgm:pt>
    <dgm:pt modelId="{C0F9D100-553E-4E0C-ADE4-48F260C8E154}" type="pres">
      <dgm:prSet presAssocID="{0415D07D-B4FA-4E98-AA90-3D96F6F3DAA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rp Streamer"/>
        </a:ext>
      </dgm:extLst>
    </dgm:pt>
    <dgm:pt modelId="{7EFF26B9-8DA7-409C-A6D2-97A6C1991D48}" type="pres">
      <dgm:prSet presAssocID="{0415D07D-B4FA-4E98-AA90-3D96F6F3DAA4}" presName="spaceRect" presStyleCnt="0"/>
      <dgm:spPr/>
    </dgm:pt>
    <dgm:pt modelId="{7C98BA17-5409-463D-8C63-45ED470AC870}" type="pres">
      <dgm:prSet presAssocID="{0415D07D-B4FA-4E98-AA90-3D96F6F3DAA4}" presName="parTx" presStyleLbl="revTx" presStyleIdx="1" presStyleCnt="3">
        <dgm:presLayoutVars>
          <dgm:chMax val="0"/>
          <dgm:chPref val="0"/>
        </dgm:presLayoutVars>
      </dgm:prSet>
      <dgm:spPr/>
    </dgm:pt>
    <dgm:pt modelId="{AA3FF595-4AD8-42BE-AE01-C6064479937D}" type="pres">
      <dgm:prSet presAssocID="{8888713E-5D40-4030-8F90-97BC82494624}" presName="sibTrans" presStyleCnt="0"/>
      <dgm:spPr/>
    </dgm:pt>
    <dgm:pt modelId="{625B9DB5-EAB8-4E7B-86ED-29CAC9E07636}" type="pres">
      <dgm:prSet presAssocID="{AA4E4A6B-E063-4A08-9FE1-5FBAD03B4D8B}" presName="compNode" presStyleCnt="0"/>
      <dgm:spPr/>
    </dgm:pt>
    <dgm:pt modelId="{9E136A21-9822-4817-BCE6-54FCE7629689}" type="pres">
      <dgm:prSet presAssocID="{AA4E4A6B-E063-4A08-9FE1-5FBAD03B4D8B}" presName="bgRect" presStyleLbl="bgShp" presStyleIdx="2" presStyleCnt="3"/>
      <dgm:spPr/>
    </dgm:pt>
    <dgm:pt modelId="{061B2C62-8B7C-40A6-A664-E2DDAAA694DE}" type="pres">
      <dgm:prSet presAssocID="{AA4E4A6B-E063-4A08-9FE1-5FBAD03B4D8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ug boat"/>
        </a:ext>
      </dgm:extLst>
    </dgm:pt>
    <dgm:pt modelId="{14FCB3AD-C974-4CBD-9B18-1DA6B215686C}" type="pres">
      <dgm:prSet presAssocID="{AA4E4A6B-E063-4A08-9FE1-5FBAD03B4D8B}" presName="spaceRect" presStyleCnt="0"/>
      <dgm:spPr/>
    </dgm:pt>
    <dgm:pt modelId="{9F45B8CC-E3CD-4E7C-B3B6-B2ADA105D0A5}" type="pres">
      <dgm:prSet presAssocID="{AA4E4A6B-E063-4A08-9FE1-5FBAD03B4D8B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A22B1C0F-48EF-4098-9D4C-36E2DFBC0635}" type="presOf" srcId="{0415D07D-B4FA-4E98-AA90-3D96F6F3DAA4}" destId="{7C98BA17-5409-463D-8C63-45ED470AC870}" srcOrd="0" destOrd="0" presId="urn:microsoft.com/office/officeart/2018/2/layout/IconVerticalSolidList"/>
    <dgm:cxn modelId="{94610121-D6DD-46AC-AD74-7420DA35AEFF}" srcId="{A0D9340E-50F8-4FAA-A99A-5E34420E4CE5}" destId="{0415D07D-B4FA-4E98-AA90-3D96F6F3DAA4}" srcOrd="1" destOrd="0" parTransId="{850FFC5A-BCA2-45E8-97BC-1D19C7BA52E1}" sibTransId="{8888713E-5D40-4030-8F90-97BC82494624}"/>
    <dgm:cxn modelId="{79996763-EAA3-45E3-B864-6278AB51D410}" type="presOf" srcId="{703CAB9D-D34A-4CC3-B6C7-6C3437C7C7E4}" destId="{206564E5-0B68-43BD-8905-5013A9AA1587}" srcOrd="0" destOrd="0" presId="urn:microsoft.com/office/officeart/2018/2/layout/IconVerticalSolidList"/>
    <dgm:cxn modelId="{C761D765-458E-443D-8060-C4A64DDD3CD9}" type="presOf" srcId="{A0D9340E-50F8-4FAA-A99A-5E34420E4CE5}" destId="{5126C95D-1E37-4954-A9C3-92EE7CCBC3B7}" srcOrd="0" destOrd="0" presId="urn:microsoft.com/office/officeart/2018/2/layout/IconVerticalSolidList"/>
    <dgm:cxn modelId="{9CD9C197-6B80-4424-9279-0388059965E0}" srcId="{A0D9340E-50F8-4FAA-A99A-5E34420E4CE5}" destId="{703CAB9D-D34A-4CC3-B6C7-6C3437C7C7E4}" srcOrd="0" destOrd="0" parTransId="{1D8CE995-8615-460D-BA61-1F1D62F02DFF}" sibTransId="{652C6646-0B2C-43C4-8659-70B4FF3D9CA4}"/>
    <dgm:cxn modelId="{8A0613B5-98B8-4CF2-97A5-740B78EAB0BC}" srcId="{A0D9340E-50F8-4FAA-A99A-5E34420E4CE5}" destId="{AA4E4A6B-E063-4A08-9FE1-5FBAD03B4D8B}" srcOrd="2" destOrd="0" parTransId="{FAE0BA25-E108-4F5F-B3CB-50712B6835D2}" sibTransId="{6FF926DA-A83F-4438-8CFD-F4B50CCCD2EE}"/>
    <dgm:cxn modelId="{029EEDD7-7AD3-46F5-8160-DDB32EC81B62}" type="presOf" srcId="{AA4E4A6B-E063-4A08-9FE1-5FBAD03B4D8B}" destId="{9F45B8CC-E3CD-4E7C-B3B6-B2ADA105D0A5}" srcOrd="0" destOrd="0" presId="urn:microsoft.com/office/officeart/2018/2/layout/IconVerticalSolidList"/>
    <dgm:cxn modelId="{9498759F-01A6-4F11-9745-4089CBA47A56}" type="presParOf" srcId="{5126C95D-1E37-4954-A9C3-92EE7CCBC3B7}" destId="{9466B362-AB55-437F-8CDE-78D9304D13C1}" srcOrd="0" destOrd="0" presId="urn:microsoft.com/office/officeart/2018/2/layout/IconVerticalSolidList"/>
    <dgm:cxn modelId="{AB51CCB1-B073-4550-AF06-412308BEDEAD}" type="presParOf" srcId="{9466B362-AB55-437F-8CDE-78D9304D13C1}" destId="{C3A1586A-8E00-4915-AA6B-B088A697B7A8}" srcOrd="0" destOrd="0" presId="urn:microsoft.com/office/officeart/2018/2/layout/IconVerticalSolidList"/>
    <dgm:cxn modelId="{48CA1FA7-BA09-415C-934B-5443671BB715}" type="presParOf" srcId="{9466B362-AB55-437F-8CDE-78D9304D13C1}" destId="{09356D39-2C77-4D9D-BCCE-B0BE47E1C862}" srcOrd="1" destOrd="0" presId="urn:microsoft.com/office/officeart/2018/2/layout/IconVerticalSolidList"/>
    <dgm:cxn modelId="{E36C2A5C-30C2-4470-B93D-A0478FC013F4}" type="presParOf" srcId="{9466B362-AB55-437F-8CDE-78D9304D13C1}" destId="{81CA600B-1AA5-4E7B-80E3-8A9FC8C0F73D}" srcOrd="2" destOrd="0" presId="urn:microsoft.com/office/officeart/2018/2/layout/IconVerticalSolidList"/>
    <dgm:cxn modelId="{FDA524ED-7B8B-4645-88C5-6D9941C86C0A}" type="presParOf" srcId="{9466B362-AB55-437F-8CDE-78D9304D13C1}" destId="{206564E5-0B68-43BD-8905-5013A9AA1587}" srcOrd="3" destOrd="0" presId="urn:microsoft.com/office/officeart/2018/2/layout/IconVerticalSolidList"/>
    <dgm:cxn modelId="{C348332E-89D9-4A9E-B7CE-28C2431761DE}" type="presParOf" srcId="{5126C95D-1E37-4954-A9C3-92EE7CCBC3B7}" destId="{D908A416-3F68-456B-AD69-81B600E5D8D4}" srcOrd="1" destOrd="0" presId="urn:microsoft.com/office/officeart/2018/2/layout/IconVerticalSolidList"/>
    <dgm:cxn modelId="{A5BB851A-3DCF-47AF-872A-88A01BFC4B3C}" type="presParOf" srcId="{5126C95D-1E37-4954-A9C3-92EE7CCBC3B7}" destId="{23512087-7ADD-41FD-BD35-2501ED3CDA0E}" srcOrd="2" destOrd="0" presId="urn:microsoft.com/office/officeart/2018/2/layout/IconVerticalSolidList"/>
    <dgm:cxn modelId="{52423FC1-3C82-48C2-82D1-5DB3F651EDF3}" type="presParOf" srcId="{23512087-7ADD-41FD-BD35-2501ED3CDA0E}" destId="{3B0DD399-DCC8-4643-8388-6AE49622B070}" srcOrd="0" destOrd="0" presId="urn:microsoft.com/office/officeart/2018/2/layout/IconVerticalSolidList"/>
    <dgm:cxn modelId="{E8C2F916-A342-4BB1-BE04-B13605B72DE8}" type="presParOf" srcId="{23512087-7ADD-41FD-BD35-2501ED3CDA0E}" destId="{C0F9D100-553E-4E0C-ADE4-48F260C8E154}" srcOrd="1" destOrd="0" presId="urn:microsoft.com/office/officeart/2018/2/layout/IconVerticalSolidList"/>
    <dgm:cxn modelId="{AB48CEC0-EDA8-4E5D-95C2-625928BB1AD4}" type="presParOf" srcId="{23512087-7ADD-41FD-BD35-2501ED3CDA0E}" destId="{7EFF26B9-8DA7-409C-A6D2-97A6C1991D48}" srcOrd="2" destOrd="0" presId="urn:microsoft.com/office/officeart/2018/2/layout/IconVerticalSolidList"/>
    <dgm:cxn modelId="{E2BC1B95-F53E-40B9-825E-F2E6B1781C05}" type="presParOf" srcId="{23512087-7ADD-41FD-BD35-2501ED3CDA0E}" destId="{7C98BA17-5409-463D-8C63-45ED470AC870}" srcOrd="3" destOrd="0" presId="urn:microsoft.com/office/officeart/2018/2/layout/IconVerticalSolidList"/>
    <dgm:cxn modelId="{1AB13FDD-178E-4C4F-A12A-646A45CCC2A7}" type="presParOf" srcId="{5126C95D-1E37-4954-A9C3-92EE7CCBC3B7}" destId="{AA3FF595-4AD8-42BE-AE01-C6064479937D}" srcOrd="3" destOrd="0" presId="urn:microsoft.com/office/officeart/2018/2/layout/IconVerticalSolidList"/>
    <dgm:cxn modelId="{DECD9369-6AC3-4C3A-B14E-8AB2CD9BEC17}" type="presParOf" srcId="{5126C95D-1E37-4954-A9C3-92EE7CCBC3B7}" destId="{625B9DB5-EAB8-4E7B-86ED-29CAC9E07636}" srcOrd="4" destOrd="0" presId="urn:microsoft.com/office/officeart/2018/2/layout/IconVerticalSolidList"/>
    <dgm:cxn modelId="{021CBE25-EC59-41B6-8CF6-9CC5BD3FB713}" type="presParOf" srcId="{625B9DB5-EAB8-4E7B-86ED-29CAC9E07636}" destId="{9E136A21-9822-4817-BCE6-54FCE7629689}" srcOrd="0" destOrd="0" presId="urn:microsoft.com/office/officeart/2018/2/layout/IconVerticalSolidList"/>
    <dgm:cxn modelId="{2BD76A0B-1CF5-4042-9892-C467A876FF5D}" type="presParOf" srcId="{625B9DB5-EAB8-4E7B-86ED-29CAC9E07636}" destId="{061B2C62-8B7C-40A6-A664-E2DDAAA694DE}" srcOrd="1" destOrd="0" presId="urn:microsoft.com/office/officeart/2018/2/layout/IconVerticalSolidList"/>
    <dgm:cxn modelId="{ABA76740-7D5F-4419-8178-40E47FCEFCD6}" type="presParOf" srcId="{625B9DB5-EAB8-4E7B-86ED-29CAC9E07636}" destId="{14FCB3AD-C974-4CBD-9B18-1DA6B215686C}" srcOrd="2" destOrd="0" presId="urn:microsoft.com/office/officeart/2018/2/layout/IconVerticalSolidList"/>
    <dgm:cxn modelId="{B46560EF-E72D-442C-BC47-D6E805E407AE}" type="presParOf" srcId="{625B9DB5-EAB8-4E7B-86ED-29CAC9E07636}" destId="{9F45B8CC-E3CD-4E7C-B3B6-B2ADA105D0A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FE337A6-CD06-475F-B9BF-678802151A1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ED57C6E-C527-43F7-8916-7BB56364A725}">
      <dgm:prSet/>
      <dgm:spPr/>
      <dgm:t>
        <a:bodyPr/>
        <a:lstStyle/>
        <a:p>
          <a:r>
            <a:rPr lang="en-US"/>
            <a:t>The working end is attached to the item being rigged or hauled. </a:t>
          </a:r>
        </a:p>
      </dgm:t>
    </dgm:pt>
    <dgm:pt modelId="{2FAB3C4B-D414-425D-B38E-A618119DF3F5}" type="parTrans" cxnId="{6CA593A8-1200-47F7-A1BF-792FF77F43CE}">
      <dgm:prSet/>
      <dgm:spPr/>
      <dgm:t>
        <a:bodyPr/>
        <a:lstStyle/>
        <a:p>
          <a:endParaRPr lang="en-US"/>
        </a:p>
      </dgm:t>
    </dgm:pt>
    <dgm:pt modelId="{C96C955E-0D54-438B-8C4D-24B18D0082B8}" type="sibTrans" cxnId="{6CA593A8-1200-47F7-A1BF-792FF77F43CE}">
      <dgm:prSet/>
      <dgm:spPr/>
      <dgm:t>
        <a:bodyPr/>
        <a:lstStyle/>
        <a:p>
          <a:endParaRPr lang="en-US"/>
        </a:p>
      </dgm:t>
    </dgm:pt>
    <dgm:pt modelId="{A20E9EA9-3D00-407E-87C8-5CE87ABD281B}">
      <dgm:prSet/>
      <dgm:spPr/>
      <dgm:t>
        <a:bodyPr/>
        <a:lstStyle/>
        <a:p>
          <a:r>
            <a:rPr lang="en-US"/>
            <a:t>Think of it as the end of the rope working or currently occupied. </a:t>
          </a:r>
        </a:p>
      </dgm:t>
    </dgm:pt>
    <dgm:pt modelId="{30024953-3FC1-4BBA-8B2B-4CCA52654488}" type="parTrans" cxnId="{7AD83EC2-E947-4CD5-A844-90467D36C41F}">
      <dgm:prSet/>
      <dgm:spPr/>
      <dgm:t>
        <a:bodyPr/>
        <a:lstStyle/>
        <a:p>
          <a:endParaRPr lang="en-US"/>
        </a:p>
      </dgm:t>
    </dgm:pt>
    <dgm:pt modelId="{66B053DF-28CA-4C9A-A147-836BCF9072C0}" type="sibTrans" cxnId="{7AD83EC2-E947-4CD5-A844-90467D36C41F}">
      <dgm:prSet/>
      <dgm:spPr/>
      <dgm:t>
        <a:bodyPr/>
        <a:lstStyle/>
        <a:p>
          <a:endParaRPr lang="en-US"/>
        </a:p>
      </dgm:t>
    </dgm:pt>
    <dgm:pt modelId="{E0D5A65D-B332-4ECC-862F-426B90B5B683}" type="pres">
      <dgm:prSet presAssocID="{4FE337A6-CD06-475F-B9BF-678802151A10}" presName="root" presStyleCnt="0">
        <dgm:presLayoutVars>
          <dgm:dir/>
          <dgm:resizeHandles val="exact"/>
        </dgm:presLayoutVars>
      </dgm:prSet>
      <dgm:spPr/>
    </dgm:pt>
    <dgm:pt modelId="{169C4B84-F2A5-4554-B179-44D762944BAB}" type="pres">
      <dgm:prSet presAssocID="{2ED57C6E-C527-43F7-8916-7BB56364A725}" presName="compNode" presStyleCnt="0"/>
      <dgm:spPr/>
    </dgm:pt>
    <dgm:pt modelId="{E9CE0782-9742-4783-90C9-F45CD858C66D}" type="pres">
      <dgm:prSet presAssocID="{2ED57C6E-C527-43F7-8916-7BB56364A725}" presName="bgRect" presStyleLbl="bgShp" presStyleIdx="0" presStyleCnt="2"/>
      <dgm:spPr/>
    </dgm:pt>
    <dgm:pt modelId="{61DA2AD7-7751-47D2-8A7C-0F01BCBF2073}" type="pres">
      <dgm:prSet presAssocID="{2ED57C6E-C527-43F7-8916-7BB56364A72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ailboat"/>
        </a:ext>
      </dgm:extLst>
    </dgm:pt>
    <dgm:pt modelId="{23ADFEC6-DC4D-4ABB-ACC0-91FA601B1F4F}" type="pres">
      <dgm:prSet presAssocID="{2ED57C6E-C527-43F7-8916-7BB56364A725}" presName="spaceRect" presStyleCnt="0"/>
      <dgm:spPr/>
    </dgm:pt>
    <dgm:pt modelId="{073C85EF-389E-4853-B3E9-D5BBBCF03558}" type="pres">
      <dgm:prSet presAssocID="{2ED57C6E-C527-43F7-8916-7BB56364A725}" presName="parTx" presStyleLbl="revTx" presStyleIdx="0" presStyleCnt="2">
        <dgm:presLayoutVars>
          <dgm:chMax val="0"/>
          <dgm:chPref val="0"/>
        </dgm:presLayoutVars>
      </dgm:prSet>
      <dgm:spPr/>
    </dgm:pt>
    <dgm:pt modelId="{AF0298AC-29E3-48E0-B3E8-2F4A5967265F}" type="pres">
      <dgm:prSet presAssocID="{C96C955E-0D54-438B-8C4D-24B18D0082B8}" presName="sibTrans" presStyleCnt="0"/>
      <dgm:spPr/>
    </dgm:pt>
    <dgm:pt modelId="{6816EECA-C2C4-43A6-A405-4A88D8205E9E}" type="pres">
      <dgm:prSet presAssocID="{A20E9EA9-3D00-407E-87C8-5CE87ABD281B}" presName="compNode" presStyleCnt="0"/>
      <dgm:spPr/>
    </dgm:pt>
    <dgm:pt modelId="{067F9C7C-D0D1-4249-B033-8B1149CE0244}" type="pres">
      <dgm:prSet presAssocID="{A20E9EA9-3D00-407E-87C8-5CE87ABD281B}" presName="bgRect" presStyleLbl="bgShp" presStyleIdx="1" presStyleCnt="2"/>
      <dgm:spPr/>
    </dgm:pt>
    <dgm:pt modelId="{9D81C478-3062-4F51-99BC-5F055ED7D3AF}" type="pres">
      <dgm:prSet presAssocID="{A20E9EA9-3D00-407E-87C8-5CE87ABD281B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rty Mask"/>
        </a:ext>
      </dgm:extLst>
    </dgm:pt>
    <dgm:pt modelId="{B5187524-BD80-41EA-A596-CDD7023EC03A}" type="pres">
      <dgm:prSet presAssocID="{A20E9EA9-3D00-407E-87C8-5CE87ABD281B}" presName="spaceRect" presStyleCnt="0"/>
      <dgm:spPr/>
    </dgm:pt>
    <dgm:pt modelId="{22B26C2B-6A19-4483-A081-E8F3FAD6C7DD}" type="pres">
      <dgm:prSet presAssocID="{A20E9EA9-3D00-407E-87C8-5CE87ABD281B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C38A8366-8942-4E0C-9F53-7880015E3CF9}" type="presOf" srcId="{2ED57C6E-C527-43F7-8916-7BB56364A725}" destId="{073C85EF-389E-4853-B3E9-D5BBBCF03558}" srcOrd="0" destOrd="0" presId="urn:microsoft.com/office/officeart/2018/2/layout/IconVerticalSolidList"/>
    <dgm:cxn modelId="{E7A6B49A-2A0E-497D-A76B-E5ABE58F5E00}" type="presOf" srcId="{A20E9EA9-3D00-407E-87C8-5CE87ABD281B}" destId="{22B26C2B-6A19-4483-A081-E8F3FAD6C7DD}" srcOrd="0" destOrd="0" presId="urn:microsoft.com/office/officeart/2018/2/layout/IconVerticalSolidList"/>
    <dgm:cxn modelId="{6CA593A8-1200-47F7-A1BF-792FF77F43CE}" srcId="{4FE337A6-CD06-475F-B9BF-678802151A10}" destId="{2ED57C6E-C527-43F7-8916-7BB56364A725}" srcOrd="0" destOrd="0" parTransId="{2FAB3C4B-D414-425D-B38E-A618119DF3F5}" sibTransId="{C96C955E-0D54-438B-8C4D-24B18D0082B8}"/>
    <dgm:cxn modelId="{7AD83EC2-E947-4CD5-A844-90467D36C41F}" srcId="{4FE337A6-CD06-475F-B9BF-678802151A10}" destId="{A20E9EA9-3D00-407E-87C8-5CE87ABD281B}" srcOrd="1" destOrd="0" parTransId="{30024953-3FC1-4BBA-8B2B-4CCA52654488}" sibTransId="{66B053DF-28CA-4C9A-A147-836BCF9072C0}"/>
    <dgm:cxn modelId="{724DA7FA-95B2-450C-AC12-E5A5FD48A2F6}" type="presOf" srcId="{4FE337A6-CD06-475F-B9BF-678802151A10}" destId="{E0D5A65D-B332-4ECC-862F-426B90B5B683}" srcOrd="0" destOrd="0" presId="urn:microsoft.com/office/officeart/2018/2/layout/IconVerticalSolidList"/>
    <dgm:cxn modelId="{0178E5CA-223C-4209-A414-C9F66BB5466F}" type="presParOf" srcId="{E0D5A65D-B332-4ECC-862F-426B90B5B683}" destId="{169C4B84-F2A5-4554-B179-44D762944BAB}" srcOrd="0" destOrd="0" presId="urn:microsoft.com/office/officeart/2018/2/layout/IconVerticalSolidList"/>
    <dgm:cxn modelId="{19FBA984-B4C8-4C2C-AD59-264BB88987BA}" type="presParOf" srcId="{169C4B84-F2A5-4554-B179-44D762944BAB}" destId="{E9CE0782-9742-4783-90C9-F45CD858C66D}" srcOrd="0" destOrd="0" presId="urn:microsoft.com/office/officeart/2018/2/layout/IconVerticalSolidList"/>
    <dgm:cxn modelId="{A84CA358-106E-4313-B68C-A4AB7124F7A9}" type="presParOf" srcId="{169C4B84-F2A5-4554-B179-44D762944BAB}" destId="{61DA2AD7-7751-47D2-8A7C-0F01BCBF2073}" srcOrd="1" destOrd="0" presId="urn:microsoft.com/office/officeart/2018/2/layout/IconVerticalSolidList"/>
    <dgm:cxn modelId="{C045BFF1-880B-4148-B21A-E0564384621F}" type="presParOf" srcId="{169C4B84-F2A5-4554-B179-44D762944BAB}" destId="{23ADFEC6-DC4D-4ABB-ACC0-91FA601B1F4F}" srcOrd="2" destOrd="0" presId="urn:microsoft.com/office/officeart/2018/2/layout/IconVerticalSolidList"/>
    <dgm:cxn modelId="{FB928363-0840-47F3-9730-8A3F8B5399B9}" type="presParOf" srcId="{169C4B84-F2A5-4554-B179-44D762944BAB}" destId="{073C85EF-389E-4853-B3E9-D5BBBCF03558}" srcOrd="3" destOrd="0" presId="urn:microsoft.com/office/officeart/2018/2/layout/IconVerticalSolidList"/>
    <dgm:cxn modelId="{513B3B15-323C-4486-934C-5734790AD002}" type="presParOf" srcId="{E0D5A65D-B332-4ECC-862F-426B90B5B683}" destId="{AF0298AC-29E3-48E0-B3E8-2F4A5967265F}" srcOrd="1" destOrd="0" presId="urn:microsoft.com/office/officeart/2018/2/layout/IconVerticalSolidList"/>
    <dgm:cxn modelId="{ACBA9F88-30F7-4ABD-814E-0D6A37785E6A}" type="presParOf" srcId="{E0D5A65D-B332-4ECC-862F-426B90B5B683}" destId="{6816EECA-C2C4-43A6-A405-4A88D8205E9E}" srcOrd="2" destOrd="0" presId="urn:microsoft.com/office/officeart/2018/2/layout/IconVerticalSolidList"/>
    <dgm:cxn modelId="{636CF5B6-B951-4705-9C18-C83C587EEFA7}" type="presParOf" srcId="{6816EECA-C2C4-43A6-A405-4A88D8205E9E}" destId="{067F9C7C-D0D1-4249-B033-8B1149CE0244}" srcOrd="0" destOrd="0" presId="urn:microsoft.com/office/officeart/2018/2/layout/IconVerticalSolidList"/>
    <dgm:cxn modelId="{269C1442-6EA1-4811-A387-09C21E9398DF}" type="presParOf" srcId="{6816EECA-C2C4-43A6-A405-4A88D8205E9E}" destId="{9D81C478-3062-4F51-99BC-5F055ED7D3AF}" srcOrd="1" destOrd="0" presId="urn:microsoft.com/office/officeart/2018/2/layout/IconVerticalSolidList"/>
    <dgm:cxn modelId="{4FFC825E-3A98-45EB-801B-128395683252}" type="presParOf" srcId="{6816EECA-C2C4-43A6-A405-4A88D8205E9E}" destId="{B5187524-BD80-41EA-A596-CDD7023EC03A}" srcOrd="2" destOrd="0" presId="urn:microsoft.com/office/officeart/2018/2/layout/IconVerticalSolidList"/>
    <dgm:cxn modelId="{93104D48-2769-4D7E-8B61-3F5A80ABA76A}" type="presParOf" srcId="{6816EECA-C2C4-43A6-A405-4A88D8205E9E}" destId="{22B26C2B-6A19-4483-A081-E8F3FAD6C7D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E048745-45D7-4D8D-968B-DB4C08EB72A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51FCE81B-D06F-4D7F-983F-44249F3572E5}">
      <dgm:prSet/>
      <dgm:spPr/>
      <dgm:t>
        <a:bodyPr/>
        <a:lstStyle/>
        <a:p>
          <a:r>
            <a:rPr lang="en-US"/>
            <a:t>The running end is the free end of the rope. </a:t>
          </a:r>
        </a:p>
      </dgm:t>
    </dgm:pt>
    <dgm:pt modelId="{A2DA45C2-3F23-466D-B5F1-58CC25AF864D}" type="parTrans" cxnId="{41DEE299-C453-4BDB-A491-D2E56925C55F}">
      <dgm:prSet/>
      <dgm:spPr/>
      <dgm:t>
        <a:bodyPr/>
        <a:lstStyle/>
        <a:p>
          <a:endParaRPr lang="en-US"/>
        </a:p>
      </dgm:t>
    </dgm:pt>
    <dgm:pt modelId="{9F7D141A-96BA-4313-B6A3-F51C91A424ED}" type="sibTrans" cxnId="{41DEE299-C453-4BDB-A491-D2E56925C55F}">
      <dgm:prSet/>
      <dgm:spPr/>
      <dgm:t>
        <a:bodyPr/>
        <a:lstStyle/>
        <a:p>
          <a:endParaRPr lang="en-US"/>
        </a:p>
      </dgm:t>
    </dgm:pt>
    <dgm:pt modelId="{975352F5-6892-46E8-A076-2FD47BAE38ED}">
      <dgm:prSet/>
      <dgm:spPr/>
      <dgm:t>
        <a:bodyPr/>
        <a:lstStyle/>
        <a:p>
          <a:r>
            <a:rPr lang="en-US"/>
            <a:t>Sometimes it is called the free end. </a:t>
          </a:r>
        </a:p>
      </dgm:t>
    </dgm:pt>
    <dgm:pt modelId="{AF4BF454-19EA-4C34-85BC-963E7E73840E}" type="parTrans" cxnId="{12F3B70E-3B5E-4CE6-AD42-27B21F8F0399}">
      <dgm:prSet/>
      <dgm:spPr/>
      <dgm:t>
        <a:bodyPr/>
        <a:lstStyle/>
        <a:p>
          <a:endParaRPr lang="en-US"/>
        </a:p>
      </dgm:t>
    </dgm:pt>
    <dgm:pt modelId="{B0B8BECA-5154-4B36-A49C-ED09651F819C}" type="sibTrans" cxnId="{12F3B70E-3B5E-4CE6-AD42-27B21F8F0399}">
      <dgm:prSet/>
      <dgm:spPr/>
      <dgm:t>
        <a:bodyPr/>
        <a:lstStyle/>
        <a:p>
          <a:endParaRPr lang="en-US"/>
        </a:p>
      </dgm:t>
    </dgm:pt>
    <dgm:pt modelId="{DBF325EC-ABC7-413F-9ABC-57AB435E0FB7}">
      <dgm:prSet/>
      <dgm:spPr/>
      <dgm:t>
        <a:bodyPr/>
        <a:lstStyle/>
        <a:p>
          <a:r>
            <a:rPr lang="en-US"/>
            <a:t>It is part of the standing end of the rope and it is the section of the rope used to tie a knot, hitch or something else. </a:t>
          </a:r>
        </a:p>
      </dgm:t>
    </dgm:pt>
    <dgm:pt modelId="{967EFBE8-9E11-4604-80B2-CD7C3386A30B}" type="parTrans" cxnId="{502D9A86-C85D-425B-AA91-11ECACD89CC2}">
      <dgm:prSet/>
      <dgm:spPr/>
      <dgm:t>
        <a:bodyPr/>
        <a:lstStyle/>
        <a:p>
          <a:endParaRPr lang="en-US"/>
        </a:p>
      </dgm:t>
    </dgm:pt>
    <dgm:pt modelId="{EE6A7C7B-7DD4-4A5C-BEBC-4ED81B15EFD9}" type="sibTrans" cxnId="{502D9A86-C85D-425B-AA91-11ECACD89CC2}">
      <dgm:prSet/>
      <dgm:spPr/>
      <dgm:t>
        <a:bodyPr/>
        <a:lstStyle/>
        <a:p>
          <a:endParaRPr lang="en-US"/>
        </a:p>
      </dgm:t>
    </dgm:pt>
    <dgm:pt modelId="{B213D63C-2D38-48D9-8270-211197E5002A}" type="pres">
      <dgm:prSet presAssocID="{0E048745-45D7-4D8D-968B-DB4C08EB72AC}" presName="root" presStyleCnt="0">
        <dgm:presLayoutVars>
          <dgm:dir/>
          <dgm:resizeHandles val="exact"/>
        </dgm:presLayoutVars>
      </dgm:prSet>
      <dgm:spPr/>
    </dgm:pt>
    <dgm:pt modelId="{B0E98971-032E-428B-B988-586F4E60D582}" type="pres">
      <dgm:prSet presAssocID="{51FCE81B-D06F-4D7F-983F-44249F3572E5}" presName="compNode" presStyleCnt="0"/>
      <dgm:spPr/>
    </dgm:pt>
    <dgm:pt modelId="{3BEA86AC-AE38-485D-95C6-64405A6E536A}" type="pres">
      <dgm:prSet presAssocID="{51FCE81B-D06F-4D7F-983F-44249F3572E5}" presName="bgRect" presStyleLbl="bgShp" presStyleIdx="0" presStyleCnt="3"/>
      <dgm:spPr/>
    </dgm:pt>
    <dgm:pt modelId="{DC8CD238-0FB1-4577-8B0E-400734F8C196}" type="pres">
      <dgm:prSet presAssocID="{51FCE81B-D06F-4D7F-983F-44249F3572E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lloon Animal"/>
        </a:ext>
      </dgm:extLst>
    </dgm:pt>
    <dgm:pt modelId="{EA69817C-0DB5-4F75-902A-BBB1211A1AB0}" type="pres">
      <dgm:prSet presAssocID="{51FCE81B-D06F-4D7F-983F-44249F3572E5}" presName="spaceRect" presStyleCnt="0"/>
      <dgm:spPr/>
    </dgm:pt>
    <dgm:pt modelId="{5B2E8B33-3717-4DDE-A54C-A04E5177FD14}" type="pres">
      <dgm:prSet presAssocID="{51FCE81B-D06F-4D7F-983F-44249F3572E5}" presName="parTx" presStyleLbl="revTx" presStyleIdx="0" presStyleCnt="3">
        <dgm:presLayoutVars>
          <dgm:chMax val="0"/>
          <dgm:chPref val="0"/>
        </dgm:presLayoutVars>
      </dgm:prSet>
      <dgm:spPr/>
    </dgm:pt>
    <dgm:pt modelId="{FB2B0864-9D87-43FA-95A9-74901EA71D5D}" type="pres">
      <dgm:prSet presAssocID="{9F7D141A-96BA-4313-B6A3-F51C91A424ED}" presName="sibTrans" presStyleCnt="0"/>
      <dgm:spPr/>
    </dgm:pt>
    <dgm:pt modelId="{86E94492-CF90-4379-8914-637BA545B308}" type="pres">
      <dgm:prSet presAssocID="{975352F5-6892-46E8-A076-2FD47BAE38ED}" presName="compNode" presStyleCnt="0"/>
      <dgm:spPr/>
    </dgm:pt>
    <dgm:pt modelId="{0C8E8703-3E1D-4B64-8592-31A827EDD064}" type="pres">
      <dgm:prSet presAssocID="{975352F5-6892-46E8-A076-2FD47BAE38ED}" presName="bgRect" presStyleLbl="bgShp" presStyleIdx="1" presStyleCnt="3"/>
      <dgm:spPr/>
    </dgm:pt>
    <dgm:pt modelId="{CF2A1892-D531-45FF-A6F9-C2605608A52F}" type="pres">
      <dgm:prSet presAssocID="{975352F5-6892-46E8-A076-2FD47BAE38E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grammer"/>
        </a:ext>
      </dgm:extLst>
    </dgm:pt>
    <dgm:pt modelId="{95B91F9B-E452-4483-A3B4-6C28ECF819CE}" type="pres">
      <dgm:prSet presAssocID="{975352F5-6892-46E8-A076-2FD47BAE38ED}" presName="spaceRect" presStyleCnt="0"/>
      <dgm:spPr/>
    </dgm:pt>
    <dgm:pt modelId="{8C177402-2EAE-40BF-A46D-2EC616F49586}" type="pres">
      <dgm:prSet presAssocID="{975352F5-6892-46E8-A076-2FD47BAE38ED}" presName="parTx" presStyleLbl="revTx" presStyleIdx="1" presStyleCnt="3">
        <dgm:presLayoutVars>
          <dgm:chMax val="0"/>
          <dgm:chPref val="0"/>
        </dgm:presLayoutVars>
      </dgm:prSet>
      <dgm:spPr/>
    </dgm:pt>
    <dgm:pt modelId="{358249FD-5F89-4D42-8B6C-BB2F785D75E0}" type="pres">
      <dgm:prSet presAssocID="{B0B8BECA-5154-4B36-A49C-ED09651F819C}" presName="sibTrans" presStyleCnt="0"/>
      <dgm:spPr/>
    </dgm:pt>
    <dgm:pt modelId="{C1D0375E-17E1-46C7-8C38-0ADA56762793}" type="pres">
      <dgm:prSet presAssocID="{DBF325EC-ABC7-413F-9ABC-57AB435E0FB7}" presName="compNode" presStyleCnt="0"/>
      <dgm:spPr/>
    </dgm:pt>
    <dgm:pt modelId="{DEB0E042-4A75-4D1A-80E9-ADDB57BEFB5B}" type="pres">
      <dgm:prSet presAssocID="{DBF325EC-ABC7-413F-9ABC-57AB435E0FB7}" presName="bgRect" presStyleLbl="bgShp" presStyleIdx="2" presStyleCnt="3"/>
      <dgm:spPr/>
    </dgm:pt>
    <dgm:pt modelId="{42B6844E-B467-4ACA-A9A8-40CA9F4D6A60}" type="pres">
      <dgm:prSet presAssocID="{DBF325EC-ABC7-413F-9ABC-57AB435E0FB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irt"/>
        </a:ext>
      </dgm:extLst>
    </dgm:pt>
    <dgm:pt modelId="{AC9BDDC9-6B06-4580-9736-E8816013ACED}" type="pres">
      <dgm:prSet presAssocID="{DBF325EC-ABC7-413F-9ABC-57AB435E0FB7}" presName="spaceRect" presStyleCnt="0"/>
      <dgm:spPr/>
    </dgm:pt>
    <dgm:pt modelId="{1BE0063F-5B7D-4A20-8701-9D21FE9E8945}" type="pres">
      <dgm:prSet presAssocID="{DBF325EC-ABC7-413F-9ABC-57AB435E0FB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12F3B70E-3B5E-4CE6-AD42-27B21F8F0399}" srcId="{0E048745-45D7-4D8D-968B-DB4C08EB72AC}" destId="{975352F5-6892-46E8-A076-2FD47BAE38ED}" srcOrd="1" destOrd="0" parTransId="{AF4BF454-19EA-4C34-85BC-963E7E73840E}" sibTransId="{B0B8BECA-5154-4B36-A49C-ED09651F819C}"/>
    <dgm:cxn modelId="{4F892154-FA41-449B-A2F2-C02661674C6D}" type="presOf" srcId="{DBF325EC-ABC7-413F-9ABC-57AB435E0FB7}" destId="{1BE0063F-5B7D-4A20-8701-9D21FE9E8945}" srcOrd="0" destOrd="0" presId="urn:microsoft.com/office/officeart/2018/2/layout/IconVerticalSolidList"/>
    <dgm:cxn modelId="{937DCB77-D57C-4B73-84F2-B189DE436408}" type="presOf" srcId="{51FCE81B-D06F-4D7F-983F-44249F3572E5}" destId="{5B2E8B33-3717-4DDE-A54C-A04E5177FD14}" srcOrd="0" destOrd="0" presId="urn:microsoft.com/office/officeart/2018/2/layout/IconVerticalSolidList"/>
    <dgm:cxn modelId="{502D9A86-C85D-425B-AA91-11ECACD89CC2}" srcId="{0E048745-45D7-4D8D-968B-DB4C08EB72AC}" destId="{DBF325EC-ABC7-413F-9ABC-57AB435E0FB7}" srcOrd="2" destOrd="0" parTransId="{967EFBE8-9E11-4604-80B2-CD7C3386A30B}" sibTransId="{EE6A7C7B-7DD4-4A5C-BEBC-4ED81B15EFD9}"/>
    <dgm:cxn modelId="{41DEE299-C453-4BDB-A491-D2E56925C55F}" srcId="{0E048745-45D7-4D8D-968B-DB4C08EB72AC}" destId="{51FCE81B-D06F-4D7F-983F-44249F3572E5}" srcOrd="0" destOrd="0" parTransId="{A2DA45C2-3F23-466D-B5F1-58CC25AF864D}" sibTransId="{9F7D141A-96BA-4313-B6A3-F51C91A424ED}"/>
    <dgm:cxn modelId="{FAA138D9-6892-497E-9860-C9ADFA3AB749}" type="presOf" srcId="{975352F5-6892-46E8-A076-2FD47BAE38ED}" destId="{8C177402-2EAE-40BF-A46D-2EC616F49586}" srcOrd="0" destOrd="0" presId="urn:microsoft.com/office/officeart/2018/2/layout/IconVerticalSolidList"/>
    <dgm:cxn modelId="{EC5B21F2-EFA8-4FEC-8FF7-6CF76CEB1A57}" type="presOf" srcId="{0E048745-45D7-4D8D-968B-DB4C08EB72AC}" destId="{B213D63C-2D38-48D9-8270-211197E5002A}" srcOrd="0" destOrd="0" presId="urn:microsoft.com/office/officeart/2018/2/layout/IconVerticalSolidList"/>
    <dgm:cxn modelId="{D9C80A68-5F0F-41E2-B529-761786560AE6}" type="presParOf" srcId="{B213D63C-2D38-48D9-8270-211197E5002A}" destId="{B0E98971-032E-428B-B988-586F4E60D582}" srcOrd="0" destOrd="0" presId="urn:microsoft.com/office/officeart/2018/2/layout/IconVerticalSolidList"/>
    <dgm:cxn modelId="{B7A4D40B-3A0C-4875-8CEF-F30A8DD9152F}" type="presParOf" srcId="{B0E98971-032E-428B-B988-586F4E60D582}" destId="{3BEA86AC-AE38-485D-95C6-64405A6E536A}" srcOrd="0" destOrd="0" presId="urn:microsoft.com/office/officeart/2018/2/layout/IconVerticalSolidList"/>
    <dgm:cxn modelId="{3FA62E20-FFC4-45A0-8419-D0D63A65224C}" type="presParOf" srcId="{B0E98971-032E-428B-B988-586F4E60D582}" destId="{DC8CD238-0FB1-4577-8B0E-400734F8C196}" srcOrd="1" destOrd="0" presId="urn:microsoft.com/office/officeart/2018/2/layout/IconVerticalSolidList"/>
    <dgm:cxn modelId="{02060833-C8B6-4983-BBD5-48B94F47B7C5}" type="presParOf" srcId="{B0E98971-032E-428B-B988-586F4E60D582}" destId="{EA69817C-0DB5-4F75-902A-BBB1211A1AB0}" srcOrd="2" destOrd="0" presId="urn:microsoft.com/office/officeart/2018/2/layout/IconVerticalSolidList"/>
    <dgm:cxn modelId="{38B07A55-12FD-44CB-9E7C-4641E7A2019B}" type="presParOf" srcId="{B0E98971-032E-428B-B988-586F4E60D582}" destId="{5B2E8B33-3717-4DDE-A54C-A04E5177FD14}" srcOrd="3" destOrd="0" presId="urn:microsoft.com/office/officeart/2018/2/layout/IconVerticalSolidList"/>
    <dgm:cxn modelId="{95241A3F-8C97-415D-8C73-4023B6041B98}" type="presParOf" srcId="{B213D63C-2D38-48D9-8270-211197E5002A}" destId="{FB2B0864-9D87-43FA-95A9-74901EA71D5D}" srcOrd="1" destOrd="0" presId="urn:microsoft.com/office/officeart/2018/2/layout/IconVerticalSolidList"/>
    <dgm:cxn modelId="{157B60CB-8E9C-4BF9-B500-3025F138C698}" type="presParOf" srcId="{B213D63C-2D38-48D9-8270-211197E5002A}" destId="{86E94492-CF90-4379-8914-637BA545B308}" srcOrd="2" destOrd="0" presId="urn:microsoft.com/office/officeart/2018/2/layout/IconVerticalSolidList"/>
    <dgm:cxn modelId="{666D2BEC-A812-4BAA-8F27-0A506E6F01AF}" type="presParOf" srcId="{86E94492-CF90-4379-8914-637BA545B308}" destId="{0C8E8703-3E1D-4B64-8592-31A827EDD064}" srcOrd="0" destOrd="0" presId="urn:microsoft.com/office/officeart/2018/2/layout/IconVerticalSolidList"/>
    <dgm:cxn modelId="{936E70B4-EB2E-4F2C-B534-FAA3670CF2AE}" type="presParOf" srcId="{86E94492-CF90-4379-8914-637BA545B308}" destId="{CF2A1892-D531-45FF-A6F9-C2605608A52F}" srcOrd="1" destOrd="0" presId="urn:microsoft.com/office/officeart/2018/2/layout/IconVerticalSolidList"/>
    <dgm:cxn modelId="{42095D6E-ADB6-4291-B6D7-B170445483AE}" type="presParOf" srcId="{86E94492-CF90-4379-8914-637BA545B308}" destId="{95B91F9B-E452-4483-A3B4-6C28ECF819CE}" srcOrd="2" destOrd="0" presId="urn:microsoft.com/office/officeart/2018/2/layout/IconVerticalSolidList"/>
    <dgm:cxn modelId="{F0821A54-2274-4208-B57F-B13200E139FB}" type="presParOf" srcId="{86E94492-CF90-4379-8914-637BA545B308}" destId="{8C177402-2EAE-40BF-A46D-2EC616F49586}" srcOrd="3" destOrd="0" presId="urn:microsoft.com/office/officeart/2018/2/layout/IconVerticalSolidList"/>
    <dgm:cxn modelId="{91F24F42-1CE3-4A28-9CA8-585DAE2FEBED}" type="presParOf" srcId="{B213D63C-2D38-48D9-8270-211197E5002A}" destId="{358249FD-5F89-4D42-8B6C-BB2F785D75E0}" srcOrd="3" destOrd="0" presId="urn:microsoft.com/office/officeart/2018/2/layout/IconVerticalSolidList"/>
    <dgm:cxn modelId="{3F3D1EB6-A10C-460B-BAA6-8F167BC9B20B}" type="presParOf" srcId="{B213D63C-2D38-48D9-8270-211197E5002A}" destId="{C1D0375E-17E1-46C7-8C38-0ADA56762793}" srcOrd="4" destOrd="0" presId="urn:microsoft.com/office/officeart/2018/2/layout/IconVerticalSolidList"/>
    <dgm:cxn modelId="{3DD9C23C-08AC-48F5-80B1-4D5076167026}" type="presParOf" srcId="{C1D0375E-17E1-46C7-8C38-0ADA56762793}" destId="{DEB0E042-4A75-4D1A-80E9-ADDB57BEFB5B}" srcOrd="0" destOrd="0" presId="urn:microsoft.com/office/officeart/2018/2/layout/IconVerticalSolidList"/>
    <dgm:cxn modelId="{CD6D140F-3CEA-4D31-BAA1-B8A3A2D98917}" type="presParOf" srcId="{C1D0375E-17E1-46C7-8C38-0ADA56762793}" destId="{42B6844E-B467-4ACA-A9A8-40CA9F4D6A60}" srcOrd="1" destOrd="0" presId="urn:microsoft.com/office/officeart/2018/2/layout/IconVerticalSolidList"/>
    <dgm:cxn modelId="{B59B199B-5AE3-4C9A-B772-7D33AE13D8E0}" type="presParOf" srcId="{C1D0375E-17E1-46C7-8C38-0ADA56762793}" destId="{AC9BDDC9-6B06-4580-9736-E8816013ACED}" srcOrd="2" destOrd="0" presId="urn:microsoft.com/office/officeart/2018/2/layout/IconVerticalSolidList"/>
    <dgm:cxn modelId="{7B1D52D5-4EF6-45B7-9364-23825A88B246}" type="presParOf" srcId="{C1D0375E-17E1-46C7-8C38-0ADA56762793}" destId="{1BE0063F-5B7D-4A20-8701-9D21FE9E894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9C2A05C-DBD2-4537-821B-8E19539AB88C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7ED6B4D-9ABB-4A86-A018-FEDC0B33B183}">
      <dgm:prSet/>
      <dgm:spPr/>
      <dgm:t>
        <a:bodyPr/>
        <a:lstStyle/>
        <a:p>
          <a:r>
            <a:rPr lang="en-US"/>
            <a:t>Some knots are selected because of their strength. </a:t>
          </a:r>
        </a:p>
      </dgm:t>
    </dgm:pt>
    <dgm:pt modelId="{3A85E157-B6AF-462E-BF9F-0E5A3CB3C851}" type="parTrans" cxnId="{CE54D2EC-3AC6-4FC6-AC56-5210FBC888B0}">
      <dgm:prSet/>
      <dgm:spPr/>
      <dgm:t>
        <a:bodyPr/>
        <a:lstStyle/>
        <a:p>
          <a:endParaRPr lang="en-US"/>
        </a:p>
      </dgm:t>
    </dgm:pt>
    <dgm:pt modelId="{DFF94E75-2A47-400D-826C-CCC2563986D5}" type="sibTrans" cxnId="{CE54D2EC-3AC6-4FC6-AC56-5210FBC888B0}">
      <dgm:prSet/>
      <dgm:spPr/>
      <dgm:t>
        <a:bodyPr/>
        <a:lstStyle/>
        <a:p>
          <a:endParaRPr lang="en-US"/>
        </a:p>
      </dgm:t>
    </dgm:pt>
    <dgm:pt modelId="{AE7C35F7-8FFA-45A3-833C-3A64F9EE74B2}">
      <dgm:prSet/>
      <dgm:spPr/>
      <dgm:t>
        <a:bodyPr/>
        <a:lstStyle/>
        <a:p>
          <a:r>
            <a:rPr lang="en-US"/>
            <a:t>Some are chosen because a life might depend on the knot being "bombproof'. </a:t>
          </a:r>
        </a:p>
      </dgm:t>
    </dgm:pt>
    <dgm:pt modelId="{1439C299-D8E7-4AFA-998C-4959351C1423}" type="parTrans" cxnId="{56417F2B-DA1A-4106-A56F-4785EA44EEE6}">
      <dgm:prSet/>
      <dgm:spPr/>
      <dgm:t>
        <a:bodyPr/>
        <a:lstStyle/>
        <a:p>
          <a:endParaRPr lang="en-US"/>
        </a:p>
      </dgm:t>
    </dgm:pt>
    <dgm:pt modelId="{0D58C984-8A98-47C4-AEB8-94B6ECD06036}" type="sibTrans" cxnId="{56417F2B-DA1A-4106-A56F-4785EA44EEE6}">
      <dgm:prSet/>
      <dgm:spPr/>
      <dgm:t>
        <a:bodyPr/>
        <a:lstStyle/>
        <a:p>
          <a:endParaRPr lang="en-US"/>
        </a:p>
      </dgm:t>
    </dgm:pt>
    <dgm:pt modelId="{850BE0FF-3CC9-4547-97AE-8874965D11D3}" type="pres">
      <dgm:prSet presAssocID="{79C2A05C-DBD2-4537-821B-8E19539AB88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FD3A7A6-7208-464B-AA05-B1AB2CC45F2A}" type="pres">
      <dgm:prSet presAssocID="{F7ED6B4D-9ABB-4A86-A018-FEDC0B33B183}" presName="hierRoot1" presStyleCnt="0"/>
      <dgm:spPr/>
    </dgm:pt>
    <dgm:pt modelId="{82324495-CADD-4CB3-9819-4A19FAE827C8}" type="pres">
      <dgm:prSet presAssocID="{F7ED6B4D-9ABB-4A86-A018-FEDC0B33B183}" presName="composite" presStyleCnt="0"/>
      <dgm:spPr/>
    </dgm:pt>
    <dgm:pt modelId="{06D1953E-98A2-442C-8B83-61657A7E8C3A}" type="pres">
      <dgm:prSet presAssocID="{F7ED6B4D-9ABB-4A86-A018-FEDC0B33B183}" presName="background" presStyleLbl="node0" presStyleIdx="0" presStyleCnt="2"/>
      <dgm:spPr/>
    </dgm:pt>
    <dgm:pt modelId="{6234F1EB-F9C9-411F-B94B-40DD707AD4CE}" type="pres">
      <dgm:prSet presAssocID="{F7ED6B4D-9ABB-4A86-A018-FEDC0B33B183}" presName="text" presStyleLbl="fgAcc0" presStyleIdx="0" presStyleCnt="2">
        <dgm:presLayoutVars>
          <dgm:chPref val="3"/>
        </dgm:presLayoutVars>
      </dgm:prSet>
      <dgm:spPr/>
    </dgm:pt>
    <dgm:pt modelId="{DA99CFFB-DB51-46D5-8C96-9C03FB9BE542}" type="pres">
      <dgm:prSet presAssocID="{F7ED6B4D-9ABB-4A86-A018-FEDC0B33B183}" presName="hierChild2" presStyleCnt="0"/>
      <dgm:spPr/>
    </dgm:pt>
    <dgm:pt modelId="{10768269-C0F9-4937-AB2C-D9E3470729B9}" type="pres">
      <dgm:prSet presAssocID="{AE7C35F7-8FFA-45A3-833C-3A64F9EE74B2}" presName="hierRoot1" presStyleCnt="0"/>
      <dgm:spPr/>
    </dgm:pt>
    <dgm:pt modelId="{DBEB5418-4E16-41E5-852A-A6ED1670E02D}" type="pres">
      <dgm:prSet presAssocID="{AE7C35F7-8FFA-45A3-833C-3A64F9EE74B2}" presName="composite" presStyleCnt="0"/>
      <dgm:spPr/>
    </dgm:pt>
    <dgm:pt modelId="{C5FD4BA2-F622-4A17-AF77-15B948D29EF7}" type="pres">
      <dgm:prSet presAssocID="{AE7C35F7-8FFA-45A3-833C-3A64F9EE74B2}" presName="background" presStyleLbl="node0" presStyleIdx="1" presStyleCnt="2"/>
      <dgm:spPr/>
    </dgm:pt>
    <dgm:pt modelId="{CFC486CF-1CA3-4775-9C0D-235E30F87F68}" type="pres">
      <dgm:prSet presAssocID="{AE7C35F7-8FFA-45A3-833C-3A64F9EE74B2}" presName="text" presStyleLbl="fgAcc0" presStyleIdx="1" presStyleCnt="2">
        <dgm:presLayoutVars>
          <dgm:chPref val="3"/>
        </dgm:presLayoutVars>
      </dgm:prSet>
      <dgm:spPr/>
    </dgm:pt>
    <dgm:pt modelId="{E511CF97-6A35-4E2D-A90A-BAE132900C13}" type="pres">
      <dgm:prSet presAssocID="{AE7C35F7-8FFA-45A3-833C-3A64F9EE74B2}" presName="hierChild2" presStyleCnt="0"/>
      <dgm:spPr/>
    </dgm:pt>
  </dgm:ptLst>
  <dgm:cxnLst>
    <dgm:cxn modelId="{56417F2B-DA1A-4106-A56F-4785EA44EEE6}" srcId="{79C2A05C-DBD2-4537-821B-8E19539AB88C}" destId="{AE7C35F7-8FFA-45A3-833C-3A64F9EE74B2}" srcOrd="1" destOrd="0" parTransId="{1439C299-D8E7-4AFA-998C-4959351C1423}" sibTransId="{0D58C984-8A98-47C4-AEB8-94B6ECD06036}"/>
    <dgm:cxn modelId="{FC28FA6F-9831-4743-9661-08EBBF93BF7B}" type="presOf" srcId="{AE7C35F7-8FFA-45A3-833C-3A64F9EE74B2}" destId="{CFC486CF-1CA3-4775-9C0D-235E30F87F68}" srcOrd="0" destOrd="0" presId="urn:microsoft.com/office/officeart/2005/8/layout/hierarchy1"/>
    <dgm:cxn modelId="{41501770-DB05-4E95-855A-117DB320AB0A}" type="presOf" srcId="{F7ED6B4D-9ABB-4A86-A018-FEDC0B33B183}" destId="{6234F1EB-F9C9-411F-B94B-40DD707AD4CE}" srcOrd="0" destOrd="0" presId="urn:microsoft.com/office/officeart/2005/8/layout/hierarchy1"/>
    <dgm:cxn modelId="{D9C1419F-EFFD-4207-96E7-6187E817A79C}" type="presOf" srcId="{79C2A05C-DBD2-4537-821B-8E19539AB88C}" destId="{850BE0FF-3CC9-4547-97AE-8874965D11D3}" srcOrd="0" destOrd="0" presId="urn:microsoft.com/office/officeart/2005/8/layout/hierarchy1"/>
    <dgm:cxn modelId="{CE54D2EC-3AC6-4FC6-AC56-5210FBC888B0}" srcId="{79C2A05C-DBD2-4537-821B-8E19539AB88C}" destId="{F7ED6B4D-9ABB-4A86-A018-FEDC0B33B183}" srcOrd="0" destOrd="0" parTransId="{3A85E157-B6AF-462E-BF9F-0E5A3CB3C851}" sibTransId="{DFF94E75-2A47-400D-826C-CCC2563986D5}"/>
    <dgm:cxn modelId="{538A7445-C6BD-4152-9C01-E64D2BDF3C94}" type="presParOf" srcId="{850BE0FF-3CC9-4547-97AE-8874965D11D3}" destId="{1FD3A7A6-7208-464B-AA05-B1AB2CC45F2A}" srcOrd="0" destOrd="0" presId="urn:microsoft.com/office/officeart/2005/8/layout/hierarchy1"/>
    <dgm:cxn modelId="{5FAF131C-0F5B-450E-B21E-203F8CC0AC5A}" type="presParOf" srcId="{1FD3A7A6-7208-464B-AA05-B1AB2CC45F2A}" destId="{82324495-CADD-4CB3-9819-4A19FAE827C8}" srcOrd="0" destOrd="0" presId="urn:microsoft.com/office/officeart/2005/8/layout/hierarchy1"/>
    <dgm:cxn modelId="{105A38F4-1AF6-434A-A554-512C129EC56D}" type="presParOf" srcId="{82324495-CADD-4CB3-9819-4A19FAE827C8}" destId="{06D1953E-98A2-442C-8B83-61657A7E8C3A}" srcOrd="0" destOrd="0" presId="urn:microsoft.com/office/officeart/2005/8/layout/hierarchy1"/>
    <dgm:cxn modelId="{0B92B3DE-11EA-409F-AAF3-60995CF4B5CC}" type="presParOf" srcId="{82324495-CADD-4CB3-9819-4A19FAE827C8}" destId="{6234F1EB-F9C9-411F-B94B-40DD707AD4CE}" srcOrd="1" destOrd="0" presId="urn:microsoft.com/office/officeart/2005/8/layout/hierarchy1"/>
    <dgm:cxn modelId="{A4C31C6D-98C6-4DD6-B10B-5C896B52C264}" type="presParOf" srcId="{1FD3A7A6-7208-464B-AA05-B1AB2CC45F2A}" destId="{DA99CFFB-DB51-46D5-8C96-9C03FB9BE542}" srcOrd="1" destOrd="0" presId="urn:microsoft.com/office/officeart/2005/8/layout/hierarchy1"/>
    <dgm:cxn modelId="{B7AAB942-A904-4A80-B437-5813878A1818}" type="presParOf" srcId="{850BE0FF-3CC9-4547-97AE-8874965D11D3}" destId="{10768269-C0F9-4937-AB2C-D9E3470729B9}" srcOrd="1" destOrd="0" presId="urn:microsoft.com/office/officeart/2005/8/layout/hierarchy1"/>
    <dgm:cxn modelId="{C37B13B3-5219-4D2B-BF7F-ABB619F5D531}" type="presParOf" srcId="{10768269-C0F9-4937-AB2C-D9E3470729B9}" destId="{DBEB5418-4E16-41E5-852A-A6ED1670E02D}" srcOrd="0" destOrd="0" presId="urn:microsoft.com/office/officeart/2005/8/layout/hierarchy1"/>
    <dgm:cxn modelId="{C6F8A87C-2D91-4299-9C00-0A619AC54156}" type="presParOf" srcId="{DBEB5418-4E16-41E5-852A-A6ED1670E02D}" destId="{C5FD4BA2-F622-4A17-AF77-15B948D29EF7}" srcOrd="0" destOrd="0" presId="urn:microsoft.com/office/officeart/2005/8/layout/hierarchy1"/>
    <dgm:cxn modelId="{3EFF71B6-2BB2-4D74-AC43-79808BF46B7B}" type="presParOf" srcId="{DBEB5418-4E16-41E5-852A-A6ED1670E02D}" destId="{CFC486CF-1CA3-4775-9C0D-235E30F87F68}" srcOrd="1" destOrd="0" presId="urn:microsoft.com/office/officeart/2005/8/layout/hierarchy1"/>
    <dgm:cxn modelId="{EB4EA9D9-69E7-47A6-86F0-4C59F93DA7F1}" type="presParOf" srcId="{10768269-C0F9-4937-AB2C-D9E3470729B9}" destId="{E511CF97-6A35-4E2D-A90A-BAE132900C1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05DC900-EFA8-428A-B8C0-10DB219E49A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5E57352-D25C-4268-B0A4-5D4EBCF42588}">
      <dgm:prSet/>
      <dgm:spPr/>
      <dgm:t>
        <a:bodyPr/>
        <a:lstStyle/>
        <a:p>
          <a:r>
            <a:rPr lang="en-US"/>
            <a:t>A bowline is designed to tie a loop in the rope. </a:t>
          </a:r>
        </a:p>
      </dgm:t>
    </dgm:pt>
    <dgm:pt modelId="{4B0F38BB-0D81-4B44-B73D-0CB0361AF89D}" type="parTrans" cxnId="{E898A531-68C9-4F61-B5B7-9B1E6DC46836}">
      <dgm:prSet/>
      <dgm:spPr/>
      <dgm:t>
        <a:bodyPr/>
        <a:lstStyle/>
        <a:p>
          <a:endParaRPr lang="en-US"/>
        </a:p>
      </dgm:t>
    </dgm:pt>
    <dgm:pt modelId="{53668593-BF2E-4BAB-8E4A-E390E739CCAD}" type="sibTrans" cxnId="{E898A531-68C9-4F61-B5B7-9B1E6DC46836}">
      <dgm:prSet/>
      <dgm:spPr/>
      <dgm:t>
        <a:bodyPr/>
        <a:lstStyle/>
        <a:p>
          <a:endParaRPr lang="en-US"/>
        </a:p>
      </dgm:t>
    </dgm:pt>
    <dgm:pt modelId="{03BED9A4-171C-432E-8931-8F7B61CBEA48}">
      <dgm:prSet/>
      <dgm:spPr/>
      <dgm:t>
        <a:bodyPr/>
        <a:lstStyle/>
        <a:p>
          <a:r>
            <a:rPr lang="en-US"/>
            <a:t>A clove hitch is designed to tie a rope to a branch or peg. </a:t>
          </a:r>
        </a:p>
      </dgm:t>
    </dgm:pt>
    <dgm:pt modelId="{207F3655-9625-47A7-A605-951858AC58CA}" type="parTrans" cxnId="{0B70907B-96DF-4349-901C-5C2DDCFE5571}">
      <dgm:prSet/>
      <dgm:spPr/>
      <dgm:t>
        <a:bodyPr/>
        <a:lstStyle/>
        <a:p>
          <a:endParaRPr lang="en-US"/>
        </a:p>
      </dgm:t>
    </dgm:pt>
    <dgm:pt modelId="{82C78494-18CF-4549-94D4-FA542B35D5AF}" type="sibTrans" cxnId="{0B70907B-96DF-4349-901C-5C2DDCFE5571}">
      <dgm:prSet/>
      <dgm:spPr/>
      <dgm:t>
        <a:bodyPr/>
        <a:lstStyle/>
        <a:p>
          <a:endParaRPr lang="en-US"/>
        </a:p>
      </dgm:t>
    </dgm:pt>
    <dgm:pt modelId="{88A33810-FBC7-4682-B952-2548BB8E247D}" type="pres">
      <dgm:prSet presAssocID="{C05DC900-EFA8-428A-B8C0-10DB219E49AB}" presName="root" presStyleCnt="0">
        <dgm:presLayoutVars>
          <dgm:dir/>
          <dgm:resizeHandles val="exact"/>
        </dgm:presLayoutVars>
      </dgm:prSet>
      <dgm:spPr/>
    </dgm:pt>
    <dgm:pt modelId="{8186FDC4-50BD-4BB2-A343-20D86CF13351}" type="pres">
      <dgm:prSet presAssocID="{65E57352-D25C-4268-B0A4-5D4EBCF42588}" presName="compNode" presStyleCnt="0"/>
      <dgm:spPr/>
    </dgm:pt>
    <dgm:pt modelId="{F3E91B99-B53A-4290-B505-05362A7F2170}" type="pres">
      <dgm:prSet presAssocID="{65E57352-D25C-4268-B0A4-5D4EBCF42588}" presName="bgRect" presStyleLbl="bgShp" presStyleIdx="0" presStyleCnt="2"/>
      <dgm:spPr/>
    </dgm:pt>
    <dgm:pt modelId="{B60FE0C1-3AD7-4FC2-A3F9-2B0A48CB48DF}" type="pres">
      <dgm:prSet presAssocID="{65E57352-D25C-4268-B0A4-5D4EBCF42588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lloon Animal"/>
        </a:ext>
      </dgm:extLst>
    </dgm:pt>
    <dgm:pt modelId="{02622E21-D726-4F27-9BE9-6AB1B950675F}" type="pres">
      <dgm:prSet presAssocID="{65E57352-D25C-4268-B0A4-5D4EBCF42588}" presName="spaceRect" presStyleCnt="0"/>
      <dgm:spPr/>
    </dgm:pt>
    <dgm:pt modelId="{C490B6C2-6543-411B-8532-ABD3D6C55A44}" type="pres">
      <dgm:prSet presAssocID="{65E57352-D25C-4268-B0A4-5D4EBCF42588}" presName="parTx" presStyleLbl="revTx" presStyleIdx="0" presStyleCnt="2">
        <dgm:presLayoutVars>
          <dgm:chMax val="0"/>
          <dgm:chPref val="0"/>
        </dgm:presLayoutVars>
      </dgm:prSet>
      <dgm:spPr/>
    </dgm:pt>
    <dgm:pt modelId="{272EF66B-72E8-4469-8021-C79F7C18DF30}" type="pres">
      <dgm:prSet presAssocID="{53668593-BF2E-4BAB-8E4A-E390E739CCAD}" presName="sibTrans" presStyleCnt="0"/>
      <dgm:spPr/>
    </dgm:pt>
    <dgm:pt modelId="{AC0AC998-3AE5-434A-9336-08AFCFB2A8FE}" type="pres">
      <dgm:prSet presAssocID="{03BED9A4-171C-432E-8931-8F7B61CBEA48}" presName="compNode" presStyleCnt="0"/>
      <dgm:spPr/>
    </dgm:pt>
    <dgm:pt modelId="{FBB88CE3-201C-4AD2-9230-A40998F8B211}" type="pres">
      <dgm:prSet presAssocID="{03BED9A4-171C-432E-8931-8F7B61CBEA48}" presName="bgRect" presStyleLbl="bgShp" presStyleIdx="1" presStyleCnt="2"/>
      <dgm:spPr/>
    </dgm:pt>
    <dgm:pt modelId="{8D1EFCE5-35A9-4B5A-A757-B9F19AF7B519}" type="pres">
      <dgm:prSet presAssocID="{03BED9A4-171C-432E-8931-8F7B61CBEA48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ustache"/>
        </a:ext>
      </dgm:extLst>
    </dgm:pt>
    <dgm:pt modelId="{ECC27888-6F04-410C-A454-967CF8393840}" type="pres">
      <dgm:prSet presAssocID="{03BED9A4-171C-432E-8931-8F7B61CBEA48}" presName="spaceRect" presStyleCnt="0"/>
      <dgm:spPr/>
    </dgm:pt>
    <dgm:pt modelId="{9E01D088-D444-49FB-A43C-FED07BBE8F7C}" type="pres">
      <dgm:prSet presAssocID="{03BED9A4-171C-432E-8931-8F7B61CBEA48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E898A531-68C9-4F61-B5B7-9B1E6DC46836}" srcId="{C05DC900-EFA8-428A-B8C0-10DB219E49AB}" destId="{65E57352-D25C-4268-B0A4-5D4EBCF42588}" srcOrd="0" destOrd="0" parTransId="{4B0F38BB-0D81-4B44-B73D-0CB0361AF89D}" sibTransId="{53668593-BF2E-4BAB-8E4A-E390E739CCAD}"/>
    <dgm:cxn modelId="{D2F58D36-1D5A-486B-9EF4-C4E6F2949500}" type="presOf" srcId="{65E57352-D25C-4268-B0A4-5D4EBCF42588}" destId="{C490B6C2-6543-411B-8532-ABD3D6C55A44}" srcOrd="0" destOrd="0" presId="urn:microsoft.com/office/officeart/2018/2/layout/IconVerticalSolidList"/>
    <dgm:cxn modelId="{0B70907B-96DF-4349-901C-5C2DDCFE5571}" srcId="{C05DC900-EFA8-428A-B8C0-10DB219E49AB}" destId="{03BED9A4-171C-432E-8931-8F7B61CBEA48}" srcOrd="1" destOrd="0" parTransId="{207F3655-9625-47A7-A605-951858AC58CA}" sibTransId="{82C78494-18CF-4549-94D4-FA542B35D5AF}"/>
    <dgm:cxn modelId="{580B588B-09EC-4390-BBA4-CC19FB6A4E6B}" type="presOf" srcId="{C05DC900-EFA8-428A-B8C0-10DB219E49AB}" destId="{88A33810-FBC7-4682-B952-2548BB8E247D}" srcOrd="0" destOrd="0" presId="urn:microsoft.com/office/officeart/2018/2/layout/IconVerticalSolidList"/>
    <dgm:cxn modelId="{8372E1F5-94B3-44FF-950B-1ACFECF0B446}" type="presOf" srcId="{03BED9A4-171C-432E-8931-8F7B61CBEA48}" destId="{9E01D088-D444-49FB-A43C-FED07BBE8F7C}" srcOrd="0" destOrd="0" presId="urn:microsoft.com/office/officeart/2018/2/layout/IconVerticalSolidList"/>
    <dgm:cxn modelId="{038A0227-D537-4A8E-9812-A888B5A07AD9}" type="presParOf" srcId="{88A33810-FBC7-4682-B952-2548BB8E247D}" destId="{8186FDC4-50BD-4BB2-A343-20D86CF13351}" srcOrd="0" destOrd="0" presId="urn:microsoft.com/office/officeart/2018/2/layout/IconVerticalSolidList"/>
    <dgm:cxn modelId="{41CDC627-4B69-4FD7-96F9-A13E9ABE2782}" type="presParOf" srcId="{8186FDC4-50BD-4BB2-A343-20D86CF13351}" destId="{F3E91B99-B53A-4290-B505-05362A7F2170}" srcOrd="0" destOrd="0" presId="urn:microsoft.com/office/officeart/2018/2/layout/IconVerticalSolidList"/>
    <dgm:cxn modelId="{EBAA2028-A567-4556-9085-48B7C1EBA901}" type="presParOf" srcId="{8186FDC4-50BD-4BB2-A343-20D86CF13351}" destId="{B60FE0C1-3AD7-4FC2-A3F9-2B0A48CB48DF}" srcOrd="1" destOrd="0" presId="urn:microsoft.com/office/officeart/2018/2/layout/IconVerticalSolidList"/>
    <dgm:cxn modelId="{674DBE1F-E281-402F-B3CC-D02F5021476B}" type="presParOf" srcId="{8186FDC4-50BD-4BB2-A343-20D86CF13351}" destId="{02622E21-D726-4F27-9BE9-6AB1B950675F}" srcOrd="2" destOrd="0" presId="urn:microsoft.com/office/officeart/2018/2/layout/IconVerticalSolidList"/>
    <dgm:cxn modelId="{C149B929-2761-442D-BBDD-87798D7F50EF}" type="presParOf" srcId="{8186FDC4-50BD-4BB2-A343-20D86CF13351}" destId="{C490B6C2-6543-411B-8532-ABD3D6C55A44}" srcOrd="3" destOrd="0" presId="urn:microsoft.com/office/officeart/2018/2/layout/IconVerticalSolidList"/>
    <dgm:cxn modelId="{9565EAED-476A-4F1A-B54F-D7A5BA879148}" type="presParOf" srcId="{88A33810-FBC7-4682-B952-2548BB8E247D}" destId="{272EF66B-72E8-4469-8021-C79F7C18DF30}" srcOrd="1" destOrd="0" presId="urn:microsoft.com/office/officeart/2018/2/layout/IconVerticalSolidList"/>
    <dgm:cxn modelId="{3D213227-B482-4839-A3FB-79E522AB15AD}" type="presParOf" srcId="{88A33810-FBC7-4682-B952-2548BB8E247D}" destId="{AC0AC998-3AE5-434A-9336-08AFCFB2A8FE}" srcOrd="2" destOrd="0" presId="urn:microsoft.com/office/officeart/2018/2/layout/IconVerticalSolidList"/>
    <dgm:cxn modelId="{C53DFD8C-EA73-498C-A048-29638E34F2A1}" type="presParOf" srcId="{AC0AC998-3AE5-434A-9336-08AFCFB2A8FE}" destId="{FBB88CE3-201C-4AD2-9230-A40998F8B211}" srcOrd="0" destOrd="0" presId="urn:microsoft.com/office/officeart/2018/2/layout/IconVerticalSolidList"/>
    <dgm:cxn modelId="{874AF462-1C57-4531-B1CA-7CACA8FD0357}" type="presParOf" srcId="{AC0AC998-3AE5-434A-9336-08AFCFB2A8FE}" destId="{8D1EFCE5-35A9-4B5A-A757-B9F19AF7B519}" srcOrd="1" destOrd="0" presId="urn:microsoft.com/office/officeart/2018/2/layout/IconVerticalSolidList"/>
    <dgm:cxn modelId="{2EA136C8-8994-48D4-8DE9-D6208F44F373}" type="presParOf" srcId="{AC0AC998-3AE5-434A-9336-08AFCFB2A8FE}" destId="{ECC27888-6F04-410C-A454-967CF8393840}" srcOrd="2" destOrd="0" presId="urn:microsoft.com/office/officeart/2018/2/layout/IconVerticalSolidList"/>
    <dgm:cxn modelId="{EAC96CF3-62EF-4CAA-9A78-0C22FC2D635E}" type="presParOf" srcId="{AC0AC998-3AE5-434A-9336-08AFCFB2A8FE}" destId="{9E01D088-D444-49FB-A43C-FED07BBE8F7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8F9D26-6871-45EC-A36F-C5DBE706737E}">
      <dsp:nvSpPr>
        <dsp:cNvPr id="0" name=""/>
        <dsp:cNvSpPr/>
      </dsp:nvSpPr>
      <dsp:spPr>
        <a:xfrm>
          <a:off x="0" y="2798728"/>
          <a:ext cx="5913437" cy="183626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It does not need another object or rope to maintain the integrity of the knot (e.g. a hitch does). And, it does not tie two ropes together</a:t>
          </a:r>
        </a:p>
      </dsp:txBody>
      <dsp:txXfrm>
        <a:off x="0" y="2798728"/>
        <a:ext cx="5913437" cy="1836268"/>
      </dsp:txXfrm>
    </dsp:sp>
    <dsp:sp modelId="{8B48961D-D5F8-4FB2-98FD-879545CCAD5E}">
      <dsp:nvSpPr>
        <dsp:cNvPr id="0" name=""/>
        <dsp:cNvSpPr/>
      </dsp:nvSpPr>
      <dsp:spPr>
        <a:xfrm rot="10800000">
          <a:off x="0" y="2090"/>
          <a:ext cx="5913437" cy="2824181"/>
        </a:xfrm>
        <a:prstGeom prst="upArrowCallout">
          <a:avLst/>
        </a:prstGeom>
        <a:gradFill rotWithShape="0">
          <a:gsLst>
            <a:gs pos="0">
              <a:schemeClr val="accent2">
                <a:hueOff val="632278"/>
                <a:satOff val="-54709"/>
                <a:lumOff val="9804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632278"/>
                <a:satOff val="-54709"/>
                <a:lumOff val="9804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632278"/>
                <a:satOff val="-54709"/>
                <a:lumOff val="9804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The critical element in determining a knot is that when it is tied, it is self-contained and self ­supporting. </a:t>
          </a:r>
        </a:p>
      </dsp:txBody>
      <dsp:txXfrm rot="10800000">
        <a:off x="0" y="2090"/>
        <a:ext cx="5913437" cy="183506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E3D593-DDDD-4210-B58A-4DD4E66FBE99}">
      <dsp:nvSpPr>
        <dsp:cNvPr id="0" name=""/>
        <dsp:cNvSpPr/>
      </dsp:nvSpPr>
      <dsp:spPr>
        <a:xfrm>
          <a:off x="704530" y="1926"/>
          <a:ext cx="4504375" cy="13738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Tie a knot in a rope and it will immediately lose 1/4 to ½ of its strength. </a:t>
          </a:r>
        </a:p>
      </dsp:txBody>
      <dsp:txXfrm>
        <a:off x="704530" y="1926"/>
        <a:ext cx="4504375" cy="1373834"/>
      </dsp:txXfrm>
    </dsp:sp>
    <dsp:sp modelId="{355F0969-A4E8-4217-A434-4DABD5F66F37}">
      <dsp:nvSpPr>
        <dsp:cNvPr id="0" name=""/>
        <dsp:cNvSpPr/>
      </dsp:nvSpPr>
      <dsp:spPr>
        <a:xfrm>
          <a:off x="704530" y="1938807"/>
          <a:ext cx="4504375" cy="13738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A figure eight retains roughly 75%-80% of its original strength. </a:t>
          </a:r>
        </a:p>
      </dsp:txBody>
      <dsp:txXfrm>
        <a:off x="704530" y="1938807"/>
        <a:ext cx="4504375" cy="1373834"/>
      </dsp:txXfrm>
    </dsp:sp>
    <dsp:sp modelId="{0F245AC7-24E3-4AFD-AB00-46189A6C3094}">
      <dsp:nvSpPr>
        <dsp:cNvPr id="0" name=""/>
        <dsp:cNvSpPr/>
      </dsp:nvSpPr>
      <dsp:spPr>
        <a:xfrm>
          <a:off x="704530" y="3875689"/>
          <a:ext cx="4504375" cy="13738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In contrast, a square knot retains only 43%-47% of the rope's original strength</a:t>
          </a:r>
        </a:p>
      </dsp:txBody>
      <dsp:txXfrm>
        <a:off x="704530" y="3875689"/>
        <a:ext cx="4504375" cy="137383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44439C-ACA2-48C1-8E94-FFD88EE2A898}">
      <dsp:nvSpPr>
        <dsp:cNvPr id="0" name=""/>
        <dsp:cNvSpPr/>
      </dsp:nvSpPr>
      <dsp:spPr>
        <a:xfrm>
          <a:off x="0" y="641"/>
          <a:ext cx="5913437" cy="15000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AF3CD0-6C1B-4C2A-9C96-C04DD7EEF63E}">
      <dsp:nvSpPr>
        <dsp:cNvPr id="0" name=""/>
        <dsp:cNvSpPr/>
      </dsp:nvSpPr>
      <dsp:spPr>
        <a:xfrm>
          <a:off x="453764" y="338151"/>
          <a:ext cx="825026" cy="8250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725AFC-2DCA-4E5A-865E-5F0FB0A27E6E}">
      <dsp:nvSpPr>
        <dsp:cNvPr id="0" name=""/>
        <dsp:cNvSpPr/>
      </dsp:nvSpPr>
      <dsp:spPr>
        <a:xfrm>
          <a:off x="1732555" y="641"/>
          <a:ext cx="4180881" cy="1500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5" tIns="158755" rIns="158755" bIns="158755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The knot creates a stress point where the fibers on the outside of the bend are stretched more and those on the inside of the bend are stretched less.</a:t>
          </a:r>
        </a:p>
      </dsp:txBody>
      <dsp:txXfrm>
        <a:off x="1732555" y="641"/>
        <a:ext cx="4180881" cy="1500047"/>
      </dsp:txXfrm>
    </dsp:sp>
    <dsp:sp modelId="{662AACA8-30E0-4FB9-A114-A8BADE692196}">
      <dsp:nvSpPr>
        <dsp:cNvPr id="0" name=""/>
        <dsp:cNvSpPr/>
      </dsp:nvSpPr>
      <dsp:spPr>
        <a:xfrm>
          <a:off x="0" y="1875701"/>
          <a:ext cx="5913437" cy="15000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2FFDCE-A7BE-4BFB-B170-1D7E1B5884C3}">
      <dsp:nvSpPr>
        <dsp:cNvPr id="0" name=""/>
        <dsp:cNvSpPr/>
      </dsp:nvSpPr>
      <dsp:spPr>
        <a:xfrm>
          <a:off x="453764" y="2213211"/>
          <a:ext cx="825026" cy="8250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E85132-9CB3-42CC-81B0-DDD0084584BC}">
      <dsp:nvSpPr>
        <dsp:cNvPr id="0" name=""/>
        <dsp:cNvSpPr/>
      </dsp:nvSpPr>
      <dsp:spPr>
        <a:xfrm>
          <a:off x="1732555" y="1875701"/>
          <a:ext cx="4180881" cy="1500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5" tIns="158755" rIns="158755" bIns="158755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On the inside of the bend, the strands may even become compressed. </a:t>
          </a:r>
        </a:p>
      </dsp:txBody>
      <dsp:txXfrm>
        <a:off x="1732555" y="1875701"/>
        <a:ext cx="4180881" cy="1500047"/>
      </dsp:txXfrm>
    </dsp:sp>
    <dsp:sp modelId="{DBE49B67-C118-4B24-B230-63291AB94A47}">
      <dsp:nvSpPr>
        <dsp:cNvPr id="0" name=""/>
        <dsp:cNvSpPr/>
      </dsp:nvSpPr>
      <dsp:spPr>
        <a:xfrm>
          <a:off x="0" y="3750760"/>
          <a:ext cx="5913437" cy="15000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5DB639-7E56-4261-9174-50675643374E}">
      <dsp:nvSpPr>
        <dsp:cNvPr id="0" name=""/>
        <dsp:cNvSpPr/>
      </dsp:nvSpPr>
      <dsp:spPr>
        <a:xfrm>
          <a:off x="453764" y="4088271"/>
          <a:ext cx="825026" cy="8250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E624A6-BA8E-4657-82ED-F42E618060B1}">
      <dsp:nvSpPr>
        <dsp:cNvPr id="0" name=""/>
        <dsp:cNvSpPr/>
      </dsp:nvSpPr>
      <dsp:spPr>
        <a:xfrm>
          <a:off x="1732555" y="3750760"/>
          <a:ext cx="4180881" cy="1500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5" tIns="158755" rIns="158755" bIns="158755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The differential in stresses can lead to rope failure at this point. </a:t>
          </a:r>
        </a:p>
      </dsp:txBody>
      <dsp:txXfrm>
        <a:off x="1732555" y="3750760"/>
        <a:ext cx="4180881" cy="150004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6A6E1A-27E7-48D5-AA97-204A81B269F1}">
      <dsp:nvSpPr>
        <dsp:cNvPr id="0" name=""/>
        <dsp:cNvSpPr/>
      </dsp:nvSpPr>
      <dsp:spPr>
        <a:xfrm>
          <a:off x="0" y="641"/>
          <a:ext cx="5913437" cy="15000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625FF0-A06D-41B9-81DF-F31CB62DE1C9}">
      <dsp:nvSpPr>
        <dsp:cNvPr id="0" name=""/>
        <dsp:cNvSpPr/>
      </dsp:nvSpPr>
      <dsp:spPr>
        <a:xfrm>
          <a:off x="453764" y="338151"/>
          <a:ext cx="825026" cy="8250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4827A9-C9C3-4BE5-B9EF-9B2712B4BFE2}">
      <dsp:nvSpPr>
        <dsp:cNvPr id="0" name=""/>
        <dsp:cNvSpPr/>
      </dsp:nvSpPr>
      <dsp:spPr>
        <a:xfrm>
          <a:off x="1732555" y="641"/>
          <a:ext cx="4180881" cy="1500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5" tIns="158755" rIns="158755" bIns="15875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In tying a knot, the knot is tied loosely. </a:t>
          </a:r>
        </a:p>
      </dsp:txBody>
      <dsp:txXfrm>
        <a:off x="1732555" y="641"/>
        <a:ext cx="4180881" cy="1500047"/>
      </dsp:txXfrm>
    </dsp:sp>
    <dsp:sp modelId="{0105BE38-671F-44D4-BD68-A036ADBDCD12}">
      <dsp:nvSpPr>
        <dsp:cNvPr id="0" name=""/>
        <dsp:cNvSpPr/>
      </dsp:nvSpPr>
      <dsp:spPr>
        <a:xfrm>
          <a:off x="0" y="1875701"/>
          <a:ext cx="5913437" cy="15000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F769A4-2EE7-4E1A-97CB-BF2947BE4EE7}">
      <dsp:nvSpPr>
        <dsp:cNvPr id="0" name=""/>
        <dsp:cNvSpPr/>
      </dsp:nvSpPr>
      <dsp:spPr>
        <a:xfrm>
          <a:off x="453764" y="2213211"/>
          <a:ext cx="825026" cy="8250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5631A1-EA35-4CB8-BAD0-C99BE4955BD9}">
      <dsp:nvSpPr>
        <dsp:cNvPr id="0" name=""/>
        <dsp:cNvSpPr/>
      </dsp:nvSpPr>
      <dsp:spPr>
        <a:xfrm>
          <a:off x="1732555" y="1875701"/>
          <a:ext cx="4180881" cy="1500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5" tIns="158755" rIns="158755" bIns="15875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Setting is the process of tightening the knot so that it becomes dressed. </a:t>
          </a:r>
        </a:p>
      </dsp:txBody>
      <dsp:txXfrm>
        <a:off x="1732555" y="1875701"/>
        <a:ext cx="4180881" cy="1500047"/>
      </dsp:txXfrm>
    </dsp:sp>
    <dsp:sp modelId="{3D5AF34C-F03C-4449-B052-BCD948189986}">
      <dsp:nvSpPr>
        <dsp:cNvPr id="0" name=""/>
        <dsp:cNvSpPr/>
      </dsp:nvSpPr>
      <dsp:spPr>
        <a:xfrm>
          <a:off x="0" y="3750760"/>
          <a:ext cx="5913437" cy="15000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D3789B-A17C-4384-B7F1-8469C6CF59B5}">
      <dsp:nvSpPr>
        <dsp:cNvPr id="0" name=""/>
        <dsp:cNvSpPr/>
      </dsp:nvSpPr>
      <dsp:spPr>
        <a:xfrm>
          <a:off x="453764" y="4088271"/>
          <a:ext cx="825026" cy="8250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F5C049-9F47-4D5E-A010-72F389EA7F26}">
      <dsp:nvSpPr>
        <dsp:cNvPr id="0" name=""/>
        <dsp:cNvSpPr/>
      </dsp:nvSpPr>
      <dsp:spPr>
        <a:xfrm>
          <a:off x="1732555" y="3750760"/>
          <a:ext cx="4180881" cy="1500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5" tIns="158755" rIns="158755" bIns="15875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 knot is dressed when it is configured properly. </a:t>
          </a:r>
        </a:p>
      </dsp:txBody>
      <dsp:txXfrm>
        <a:off x="1732555" y="3750760"/>
        <a:ext cx="4180881" cy="150004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42B02C-3A8D-4C2C-AF12-0E067E3DB89C}">
      <dsp:nvSpPr>
        <dsp:cNvPr id="0" name=""/>
        <dsp:cNvSpPr/>
      </dsp:nvSpPr>
      <dsp:spPr>
        <a:xfrm>
          <a:off x="0" y="0"/>
          <a:ext cx="8163718" cy="167326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This is important because, a properly dressed knot makes for easier inspection </a:t>
          </a:r>
        </a:p>
      </dsp:txBody>
      <dsp:txXfrm>
        <a:off x="49008" y="49008"/>
        <a:ext cx="6434267" cy="1575250"/>
      </dsp:txXfrm>
    </dsp:sp>
    <dsp:sp modelId="{B3434748-8482-4D55-875B-E7970A17333A}">
      <dsp:nvSpPr>
        <dsp:cNvPr id="0" name=""/>
        <dsp:cNvSpPr/>
      </dsp:nvSpPr>
      <dsp:spPr>
        <a:xfrm>
          <a:off x="1440656" y="2045103"/>
          <a:ext cx="8163718" cy="1673266"/>
        </a:xfrm>
        <a:prstGeom prst="roundRect">
          <a:avLst>
            <a:gd name="adj" fmla="val 10000"/>
          </a:avLst>
        </a:prstGeom>
        <a:solidFill>
          <a:schemeClr val="accent2">
            <a:hueOff val="632278"/>
            <a:satOff val="-54709"/>
            <a:lumOff val="980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An improperly dressed knot can lose up to 50% of its strength. </a:t>
          </a:r>
        </a:p>
      </dsp:txBody>
      <dsp:txXfrm>
        <a:off x="1489664" y="2094111"/>
        <a:ext cx="5537423" cy="1575250"/>
      </dsp:txXfrm>
    </dsp:sp>
    <dsp:sp modelId="{0C0B9307-1501-4AD7-96A6-79AD9C9E54E2}">
      <dsp:nvSpPr>
        <dsp:cNvPr id="0" name=""/>
        <dsp:cNvSpPr/>
      </dsp:nvSpPr>
      <dsp:spPr>
        <a:xfrm>
          <a:off x="7076095" y="1315373"/>
          <a:ext cx="1087623" cy="108762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7320810" y="1315373"/>
        <a:ext cx="598193" cy="81843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3333C9-80B7-4EB7-9760-4230F35C61CB}">
      <dsp:nvSpPr>
        <dsp:cNvPr id="0" name=""/>
        <dsp:cNvSpPr/>
      </dsp:nvSpPr>
      <dsp:spPr>
        <a:xfrm>
          <a:off x="0" y="604235"/>
          <a:ext cx="9604375" cy="11155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8EB615-80C9-4A26-927F-E7419A5EAAD8}">
      <dsp:nvSpPr>
        <dsp:cNvPr id="0" name=""/>
        <dsp:cNvSpPr/>
      </dsp:nvSpPr>
      <dsp:spPr>
        <a:xfrm>
          <a:off x="337442" y="855225"/>
          <a:ext cx="613531" cy="61353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C47A39-62A2-4C6E-8D00-A28D831B0A76}">
      <dsp:nvSpPr>
        <dsp:cNvPr id="0" name=""/>
        <dsp:cNvSpPr/>
      </dsp:nvSpPr>
      <dsp:spPr>
        <a:xfrm>
          <a:off x="1288415" y="604235"/>
          <a:ext cx="8315959" cy="1115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058" tIns="118058" rIns="118058" bIns="11805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It is important to determine that a knot is tied properly and is safe.</a:t>
          </a:r>
        </a:p>
      </dsp:txBody>
      <dsp:txXfrm>
        <a:off x="1288415" y="604235"/>
        <a:ext cx="8315959" cy="1115511"/>
      </dsp:txXfrm>
    </dsp:sp>
    <dsp:sp modelId="{C324202E-AE3C-4792-BBD4-E630F51EC154}">
      <dsp:nvSpPr>
        <dsp:cNvPr id="0" name=""/>
        <dsp:cNvSpPr/>
      </dsp:nvSpPr>
      <dsp:spPr>
        <a:xfrm>
          <a:off x="0" y="1998623"/>
          <a:ext cx="9604375" cy="111551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161900-A089-450D-89E5-CFED12FA0A77}">
      <dsp:nvSpPr>
        <dsp:cNvPr id="0" name=""/>
        <dsp:cNvSpPr/>
      </dsp:nvSpPr>
      <dsp:spPr>
        <a:xfrm>
          <a:off x="337442" y="2249613"/>
          <a:ext cx="613531" cy="61353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3F9716-1404-41F4-9F17-6A8D01F1791D}">
      <dsp:nvSpPr>
        <dsp:cNvPr id="0" name=""/>
        <dsp:cNvSpPr/>
      </dsp:nvSpPr>
      <dsp:spPr>
        <a:xfrm>
          <a:off x="1288415" y="1998623"/>
          <a:ext cx="8315959" cy="1115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058" tIns="118058" rIns="118058" bIns="11805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 figure-8 knot has a unique and distinct configuration. It looks like the figure eight. </a:t>
          </a:r>
        </a:p>
      </dsp:txBody>
      <dsp:txXfrm>
        <a:off x="1288415" y="1998623"/>
        <a:ext cx="8315959" cy="111551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4B5FFE-3D92-4E13-943A-40E3347BC16B}">
      <dsp:nvSpPr>
        <dsp:cNvPr id="0" name=""/>
        <dsp:cNvSpPr/>
      </dsp:nvSpPr>
      <dsp:spPr>
        <a:xfrm>
          <a:off x="0" y="8176"/>
          <a:ext cx="5913437" cy="148648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Some knots consume more rope than others. </a:t>
          </a:r>
        </a:p>
      </dsp:txBody>
      <dsp:txXfrm>
        <a:off x="72564" y="80740"/>
        <a:ext cx="5768309" cy="1341356"/>
      </dsp:txXfrm>
    </dsp:sp>
    <dsp:sp modelId="{B6074F82-34D5-4F92-A856-5B03D1FECEC8}">
      <dsp:nvSpPr>
        <dsp:cNvPr id="0" name=""/>
        <dsp:cNvSpPr/>
      </dsp:nvSpPr>
      <dsp:spPr>
        <a:xfrm>
          <a:off x="0" y="1575301"/>
          <a:ext cx="5913437" cy="1486484"/>
        </a:xfrm>
        <a:prstGeom prst="roundRect">
          <a:avLst/>
        </a:prstGeom>
        <a:gradFill rotWithShape="0">
          <a:gsLst>
            <a:gs pos="0">
              <a:schemeClr val="accent2">
                <a:hueOff val="316139"/>
                <a:satOff val="-27354"/>
                <a:lumOff val="4902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316139"/>
                <a:satOff val="-27354"/>
                <a:lumOff val="4902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316139"/>
                <a:satOff val="-27354"/>
                <a:lumOff val="4902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A figure eight on a bight consumes 36% more rope than a bowline. </a:t>
          </a:r>
        </a:p>
      </dsp:txBody>
      <dsp:txXfrm>
        <a:off x="72564" y="1647865"/>
        <a:ext cx="5768309" cy="1341356"/>
      </dsp:txXfrm>
    </dsp:sp>
    <dsp:sp modelId="{5FDE0FF9-03E3-4F05-828F-F1A526E1BD0F}">
      <dsp:nvSpPr>
        <dsp:cNvPr id="0" name=""/>
        <dsp:cNvSpPr/>
      </dsp:nvSpPr>
      <dsp:spPr>
        <a:xfrm>
          <a:off x="0" y="3142426"/>
          <a:ext cx="5913437" cy="1486484"/>
        </a:xfrm>
        <a:prstGeom prst="roundRect">
          <a:avLst/>
        </a:prstGeom>
        <a:gradFill rotWithShape="0">
          <a:gsLst>
            <a:gs pos="0">
              <a:schemeClr val="accent2">
                <a:hueOff val="632278"/>
                <a:satOff val="-54709"/>
                <a:lumOff val="9804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632278"/>
                <a:satOff val="-54709"/>
                <a:lumOff val="9804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632278"/>
                <a:satOff val="-54709"/>
                <a:lumOff val="9804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Yet both knots create loops in the end of a rope. </a:t>
          </a:r>
        </a:p>
      </dsp:txBody>
      <dsp:txXfrm>
        <a:off x="72564" y="3214990"/>
        <a:ext cx="5768309" cy="134135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C4C7D3-C4F5-49CC-879F-C07D6238F38C}">
      <dsp:nvSpPr>
        <dsp:cNvPr id="0" name=""/>
        <dsp:cNvSpPr/>
      </dsp:nvSpPr>
      <dsp:spPr>
        <a:xfrm>
          <a:off x="0" y="604235"/>
          <a:ext cx="9604375" cy="11155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68776D-9E5B-48B4-989A-F33FFE503300}">
      <dsp:nvSpPr>
        <dsp:cNvPr id="0" name=""/>
        <dsp:cNvSpPr/>
      </dsp:nvSpPr>
      <dsp:spPr>
        <a:xfrm>
          <a:off x="337442" y="855225"/>
          <a:ext cx="613531" cy="61353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0E76B6-0CA7-417E-9AC0-7F21FCC9789A}">
      <dsp:nvSpPr>
        <dsp:cNvPr id="0" name=""/>
        <dsp:cNvSpPr/>
      </dsp:nvSpPr>
      <dsp:spPr>
        <a:xfrm>
          <a:off x="1288415" y="604235"/>
          <a:ext cx="8315959" cy="1115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058" tIns="118058" rIns="118058" bIns="11805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In a laid rope, the strands are usually twisted to be in opposition to each other </a:t>
          </a:r>
        </a:p>
      </dsp:txBody>
      <dsp:txXfrm>
        <a:off x="1288415" y="604235"/>
        <a:ext cx="8315959" cy="1115511"/>
      </dsp:txXfrm>
    </dsp:sp>
    <dsp:sp modelId="{6CB39700-89F8-4FDE-B9B0-3B6C092824F4}">
      <dsp:nvSpPr>
        <dsp:cNvPr id="0" name=""/>
        <dsp:cNvSpPr/>
      </dsp:nvSpPr>
      <dsp:spPr>
        <a:xfrm>
          <a:off x="0" y="1998623"/>
          <a:ext cx="9604375" cy="111551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B8167A-A3A4-4E2B-8859-5BB1EBC7ECEA}">
      <dsp:nvSpPr>
        <dsp:cNvPr id="0" name=""/>
        <dsp:cNvSpPr/>
      </dsp:nvSpPr>
      <dsp:spPr>
        <a:xfrm>
          <a:off x="337442" y="2249613"/>
          <a:ext cx="613531" cy="61353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78E2C1-F082-4345-8523-B969154EB093}">
      <dsp:nvSpPr>
        <dsp:cNvPr id="0" name=""/>
        <dsp:cNvSpPr/>
      </dsp:nvSpPr>
      <dsp:spPr>
        <a:xfrm>
          <a:off x="1288415" y="1998623"/>
          <a:ext cx="8315959" cy="1115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058" tIns="118058" rIns="118058" bIns="11805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This encourages the rope from becoming unraveled. </a:t>
          </a:r>
        </a:p>
      </dsp:txBody>
      <dsp:txXfrm>
        <a:off x="1288415" y="1998623"/>
        <a:ext cx="8315959" cy="111551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F1D5F1-D586-4A3F-B633-AC299D2572DF}">
      <dsp:nvSpPr>
        <dsp:cNvPr id="0" name=""/>
        <dsp:cNvSpPr/>
      </dsp:nvSpPr>
      <dsp:spPr>
        <a:xfrm>
          <a:off x="0" y="116963"/>
          <a:ext cx="5913437" cy="104247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Kernmantle is comprised of the kern and the mantle. </a:t>
          </a:r>
        </a:p>
      </dsp:txBody>
      <dsp:txXfrm>
        <a:off x="50889" y="167852"/>
        <a:ext cx="5811659" cy="940692"/>
      </dsp:txXfrm>
    </dsp:sp>
    <dsp:sp modelId="{2027A3F5-0BE4-40E9-8486-BF50E3AA751D}">
      <dsp:nvSpPr>
        <dsp:cNvPr id="0" name=""/>
        <dsp:cNvSpPr/>
      </dsp:nvSpPr>
      <dsp:spPr>
        <a:xfrm>
          <a:off x="0" y="1237193"/>
          <a:ext cx="5913437" cy="1042470"/>
        </a:xfrm>
        <a:prstGeom prst="roundRect">
          <a:avLst/>
        </a:prstGeom>
        <a:gradFill rotWithShape="0">
          <a:gsLst>
            <a:gs pos="0">
              <a:schemeClr val="accent2">
                <a:hueOff val="210759"/>
                <a:satOff val="-18236"/>
                <a:lumOff val="3268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210759"/>
                <a:satOff val="-18236"/>
                <a:lumOff val="3268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210759"/>
                <a:satOff val="-18236"/>
                <a:lumOff val="3268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The mantle is a woven outer sheathing that protects the kern. </a:t>
          </a:r>
        </a:p>
      </dsp:txBody>
      <dsp:txXfrm>
        <a:off x="50889" y="1288082"/>
        <a:ext cx="5811659" cy="940692"/>
      </dsp:txXfrm>
    </dsp:sp>
    <dsp:sp modelId="{E2B79B41-B2EC-4621-BA25-F7B1AC6628A0}">
      <dsp:nvSpPr>
        <dsp:cNvPr id="0" name=""/>
        <dsp:cNvSpPr/>
      </dsp:nvSpPr>
      <dsp:spPr>
        <a:xfrm>
          <a:off x="0" y="2357424"/>
          <a:ext cx="5913437" cy="1042470"/>
        </a:xfrm>
        <a:prstGeom prst="roundRect">
          <a:avLst/>
        </a:prstGeom>
        <a:gradFill rotWithShape="0">
          <a:gsLst>
            <a:gs pos="0">
              <a:schemeClr val="accent2">
                <a:hueOff val="421519"/>
                <a:satOff val="-36473"/>
                <a:lumOff val="6536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421519"/>
                <a:satOff val="-36473"/>
                <a:lumOff val="6536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421519"/>
                <a:satOff val="-36473"/>
                <a:lumOff val="6536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Kernmantle ropes are either dynamic or static. </a:t>
          </a:r>
        </a:p>
      </dsp:txBody>
      <dsp:txXfrm>
        <a:off x="50889" y="2408313"/>
        <a:ext cx="5811659" cy="940692"/>
      </dsp:txXfrm>
    </dsp:sp>
    <dsp:sp modelId="{54179C7D-3E0C-41BD-8A8A-30BB257DBB40}">
      <dsp:nvSpPr>
        <dsp:cNvPr id="0" name=""/>
        <dsp:cNvSpPr/>
      </dsp:nvSpPr>
      <dsp:spPr>
        <a:xfrm>
          <a:off x="0" y="3477654"/>
          <a:ext cx="5913437" cy="1042470"/>
        </a:xfrm>
        <a:prstGeom prst="roundRect">
          <a:avLst/>
        </a:prstGeom>
        <a:gradFill rotWithShape="0">
          <a:gsLst>
            <a:gs pos="0">
              <a:schemeClr val="accent2">
                <a:hueOff val="632278"/>
                <a:satOff val="-54709"/>
                <a:lumOff val="9804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632278"/>
                <a:satOff val="-54709"/>
                <a:lumOff val="9804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632278"/>
                <a:satOff val="-54709"/>
                <a:lumOff val="9804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The kern in a dynamic rope consists of twisted strands of fibers.</a:t>
          </a:r>
        </a:p>
      </dsp:txBody>
      <dsp:txXfrm>
        <a:off x="50889" y="3528543"/>
        <a:ext cx="5811659" cy="94069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664034-5B19-42C3-983A-68F717201351}">
      <dsp:nvSpPr>
        <dsp:cNvPr id="0" name=""/>
        <dsp:cNvSpPr/>
      </dsp:nvSpPr>
      <dsp:spPr>
        <a:xfrm>
          <a:off x="0" y="853360"/>
          <a:ext cx="5913437" cy="157543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F01470-FB3A-4486-B38F-EB0B15C08B20}">
      <dsp:nvSpPr>
        <dsp:cNvPr id="0" name=""/>
        <dsp:cNvSpPr/>
      </dsp:nvSpPr>
      <dsp:spPr>
        <a:xfrm>
          <a:off x="476569" y="1207833"/>
          <a:ext cx="866489" cy="86648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451CA1-AD41-4731-A9AA-D65DAAEC4C3E}">
      <dsp:nvSpPr>
        <dsp:cNvPr id="0" name=""/>
        <dsp:cNvSpPr/>
      </dsp:nvSpPr>
      <dsp:spPr>
        <a:xfrm>
          <a:off x="1819627" y="853360"/>
          <a:ext cx="4093809" cy="1575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734" tIns="166734" rIns="166734" bIns="16673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Are used in climbing and are designed to stretch. </a:t>
          </a:r>
        </a:p>
      </dsp:txBody>
      <dsp:txXfrm>
        <a:off x="1819627" y="853360"/>
        <a:ext cx="4093809" cy="1575435"/>
      </dsp:txXfrm>
    </dsp:sp>
    <dsp:sp modelId="{261D8616-59EC-40E6-B962-6E47DAC6129C}">
      <dsp:nvSpPr>
        <dsp:cNvPr id="0" name=""/>
        <dsp:cNvSpPr/>
      </dsp:nvSpPr>
      <dsp:spPr>
        <a:xfrm>
          <a:off x="0" y="2822654"/>
          <a:ext cx="5913437" cy="157543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EE6A69-D75B-4F4C-8AB4-B688170D9064}">
      <dsp:nvSpPr>
        <dsp:cNvPr id="0" name=""/>
        <dsp:cNvSpPr/>
      </dsp:nvSpPr>
      <dsp:spPr>
        <a:xfrm>
          <a:off x="476569" y="3177127"/>
          <a:ext cx="866489" cy="86648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FDBA63-870D-4C78-8CED-529419600FBF}">
      <dsp:nvSpPr>
        <dsp:cNvPr id="0" name=""/>
        <dsp:cNvSpPr/>
      </dsp:nvSpPr>
      <dsp:spPr>
        <a:xfrm>
          <a:off x="1819627" y="2822654"/>
          <a:ext cx="4093809" cy="1575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734" tIns="166734" rIns="166734" bIns="16673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Specifically, they are designed to absorb the fall of a climber. </a:t>
          </a:r>
        </a:p>
      </dsp:txBody>
      <dsp:txXfrm>
        <a:off x="1819627" y="2822654"/>
        <a:ext cx="4093809" cy="1575435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7ACBAE-F1B9-4B04-BE5D-7D925ABC0729}">
      <dsp:nvSpPr>
        <dsp:cNvPr id="0" name=""/>
        <dsp:cNvSpPr/>
      </dsp:nvSpPr>
      <dsp:spPr>
        <a:xfrm>
          <a:off x="0" y="566"/>
          <a:ext cx="5913437" cy="132455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2D21AB-4479-40A1-9C55-8BAF8F248DB7}">
      <dsp:nvSpPr>
        <dsp:cNvPr id="0" name=""/>
        <dsp:cNvSpPr/>
      </dsp:nvSpPr>
      <dsp:spPr>
        <a:xfrm>
          <a:off x="400679" y="298591"/>
          <a:ext cx="728507" cy="72850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75AB34-DBEA-4473-B52F-CD5749E8F4DC}">
      <dsp:nvSpPr>
        <dsp:cNvPr id="0" name=""/>
        <dsp:cNvSpPr/>
      </dsp:nvSpPr>
      <dsp:spPr>
        <a:xfrm>
          <a:off x="1529865" y="566"/>
          <a:ext cx="4383571" cy="1324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182" tIns="140182" rIns="140182" bIns="140182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The kern in a static rope consists of parallel unidirectional strands of fibers.</a:t>
          </a:r>
        </a:p>
      </dsp:txBody>
      <dsp:txXfrm>
        <a:off x="1529865" y="566"/>
        <a:ext cx="4383571" cy="1324558"/>
      </dsp:txXfrm>
    </dsp:sp>
    <dsp:sp modelId="{7DFD879F-9598-4818-8FA9-E93A2D476EEC}">
      <dsp:nvSpPr>
        <dsp:cNvPr id="0" name=""/>
        <dsp:cNvSpPr/>
      </dsp:nvSpPr>
      <dsp:spPr>
        <a:xfrm>
          <a:off x="0" y="1656264"/>
          <a:ext cx="5913437" cy="132455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705219-3FBC-495D-BDF2-C5C76087B286}">
      <dsp:nvSpPr>
        <dsp:cNvPr id="0" name=""/>
        <dsp:cNvSpPr/>
      </dsp:nvSpPr>
      <dsp:spPr>
        <a:xfrm>
          <a:off x="400679" y="1954290"/>
          <a:ext cx="728507" cy="72850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EF0BF6-0844-4D41-9D39-2AF78CB9342D}">
      <dsp:nvSpPr>
        <dsp:cNvPr id="0" name=""/>
        <dsp:cNvSpPr/>
      </dsp:nvSpPr>
      <dsp:spPr>
        <a:xfrm>
          <a:off x="1529865" y="1656264"/>
          <a:ext cx="4383571" cy="1324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182" tIns="140182" rIns="140182" bIns="140182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The design minimizes stretch. </a:t>
          </a:r>
        </a:p>
      </dsp:txBody>
      <dsp:txXfrm>
        <a:off x="1529865" y="1656264"/>
        <a:ext cx="4383571" cy="1324558"/>
      </dsp:txXfrm>
    </dsp:sp>
    <dsp:sp modelId="{B99FABBB-3547-4C75-921C-48CF9A4E6EF6}">
      <dsp:nvSpPr>
        <dsp:cNvPr id="0" name=""/>
        <dsp:cNvSpPr/>
      </dsp:nvSpPr>
      <dsp:spPr>
        <a:xfrm>
          <a:off x="0" y="3311963"/>
          <a:ext cx="5913437" cy="132455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6F6C65-462A-4115-B156-67C6FA06768C}">
      <dsp:nvSpPr>
        <dsp:cNvPr id="0" name=""/>
        <dsp:cNvSpPr/>
      </dsp:nvSpPr>
      <dsp:spPr>
        <a:xfrm>
          <a:off x="400679" y="3609988"/>
          <a:ext cx="728507" cy="72850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CC8A62-5781-49A6-9DAC-15C4915DE048}">
      <dsp:nvSpPr>
        <dsp:cNvPr id="0" name=""/>
        <dsp:cNvSpPr/>
      </dsp:nvSpPr>
      <dsp:spPr>
        <a:xfrm>
          <a:off x="1529865" y="3311963"/>
          <a:ext cx="4383571" cy="1324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182" tIns="140182" rIns="140182" bIns="140182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They are used in rescue situations and not in lead climbing or in situations designed to absorb falls. </a:t>
          </a:r>
        </a:p>
      </dsp:txBody>
      <dsp:txXfrm>
        <a:off x="1529865" y="3311963"/>
        <a:ext cx="4383571" cy="13245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0A0406-317D-494D-AA5D-A08852C81F72}">
      <dsp:nvSpPr>
        <dsp:cNvPr id="0" name=""/>
        <dsp:cNvSpPr/>
      </dsp:nvSpPr>
      <dsp:spPr>
        <a:xfrm>
          <a:off x="0" y="641"/>
          <a:ext cx="5913437" cy="15000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860AFF-D927-4C48-8C69-61315AF6B911}">
      <dsp:nvSpPr>
        <dsp:cNvPr id="0" name=""/>
        <dsp:cNvSpPr/>
      </dsp:nvSpPr>
      <dsp:spPr>
        <a:xfrm>
          <a:off x="453764" y="338151"/>
          <a:ext cx="825026" cy="8250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73FAF7-111B-4CCC-8EC5-A9D210C8243B}">
      <dsp:nvSpPr>
        <dsp:cNvPr id="0" name=""/>
        <dsp:cNvSpPr/>
      </dsp:nvSpPr>
      <dsp:spPr>
        <a:xfrm>
          <a:off x="1732555" y="641"/>
          <a:ext cx="4180881" cy="1500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5" tIns="158755" rIns="158755" bIns="15875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 hitch needs an object or another rope to tie it. </a:t>
          </a:r>
        </a:p>
      </dsp:txBody>
      <dsp:txXfrm>
        <a:off x="1732555" y="641"/>
        <a:ext cx="4180881" cy="1500047"/>
      </dsp:txXfrm>
    </dsp:sp>
    <dsp:sp modelId="{37785580-7E6A-49D7-8C33-DE8B983FCC5F}">
      <dsp:nvSpPr>
        <dsp:cNvPr id="0" name=""/>
        <dsp:cNvSpPr/>
      </dsp:nvSpPr>
      <dsp:spPr>
        <a:xfrm>
          <a:off x="0" y="1875701"/>
          <a:ext cx="5913437" cy="15000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D0AA75-A5EB-44CF-9950-0A850AEAE9F1}">
      <dsp:nvSpPr>
        <dsp:cNvPr id="0" name=""/>
        <dsp:cNvSpPr/>
      </dsp:nvSpPr>
      <dsp:spPr>
        <a:xfrm>
          <a:off x="453764" y="2213211"/>
          <a:ext cx="825026" cy="8250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7589F5-647D-4293-B332-7636FDA8DBB2}">
      <dsp:nvSpPr>
        <dsp:cNvPr id="0" name=""/>
        <dsp:cNvSpPr/>
      </dsp:nvSpPr>
      <dsp:spPr>
        <a:xfrm>
          <a:off x="1732555" y="1875701"/>
          <a:ext cx="4180881" cy="1500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5" tIns="158755" rIns="158755" bIns="15875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Without the object or other rope, it will fall apart. </a:t>
          </a:r>
        </a:p>
      </dsp:txBody>
      <dsp:txXfrm>
        <a:off x="1732555" y="1875701"/>
        <a:ext cx="4180881" cy="1500047"/>
      </dsp:txXfrm>
    </dsp:sp>
    <dsp:sp modelId="{9E3045D4-5C74-457F-880B-0C13C0C0BE53}">
      <dsp:nvSpPr>
        <dsp:cNvPr id="0" name=""/>
        <dsp:cNvSpPr/>
      </dsp:nvSpPr>
      <dsp:spPr>
        <a:xfrm>
          <a:off x="0" y="3750760"/>
          <a:ext cx="5913437" cy="15000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F85DD7-BA52-4849-BE53-6A7B8EC902C8}">
      <dsp:nvSpPr>
        <dsp:cNvPr id="0" name=""/>
        <dsp:cNvSpPr/>
      </dsp:nvSpPr>
      <dsp:spPr>
        <a:xfrm>
          <a:off x="453764" y="4088271"/>
          <a:ext cx="825026" cy="8250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514B02-59D5-4FB8-B44C-BF55C18A7BA7}">
      <dsp:nvSpPr>
        <dsp:cNvPr id="0" name=""/>
        <dsp:cNvSpPr/>
      </dsp:nvSpPr>
      <dsp:spPr>
        <a:xfrm>
          <a:off x="1732555" y="3750760"/>
          <a:ext cx="4180881" cy="1500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5" tIns="158755" rIns="158755" bIns="15875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The other object or rope assists in maintaining its structure. </a:t>
          </a:r>
        </a:p>
      </dsp:txBody>
      <dsp:txXfrm>
        <a:off x="1732555" y="3750760"/>
        <a:ext cx="4180881" cy="1500047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8B6E03-ADD2-45A7-94B1-A1C3331C2638}">
      <dsp:nvSpPr>
        <dsp:cNvPr id="0" name=""/>
        <dsp:cNvSpPr/>
      </dsp:nvSpPr>
      <dsp:spPr>
        <a:xfrm>
          <a:off x="0" y="566"/>
          <a:ext cx="5913437" cy="132455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85C1FB-4863-4D75-8673-2440539B2B72}">
      <dsp:nvSpPr>
        <dsp:cNvPr id="0" name=""/>
        <dsp:cNvSpPr/>
      </dsp:nvSpPr>
      <dsp:spPr>
        <a:xfrm>
          <a:off x="400679" y="298591"/>
          <a:ext cx="728507" cy="72850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E889E4-07D7-48EA-B7F9-6B7A029E1AFF}">
      <dsp:nvSpPr>
        <dsp:cNvPr id="0" name=""/>
        <dsp:cNvSpPr/>
      </dsp:nvSpPr>
      <dsp:spPr>
        <a:xfrm>
          <a:off x="1529865" y="566"/>
          <a:ext cx="4383571" cy="1324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182" tIns="140182" rIns="140182" bIns="140182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Spectra is much stronger than nylon which is reflected in its cost. </a:t>
          </a:r>
        </a:p>
      </dsp:txBody>
      <dsp:txXfrm>
        <a:off x="1529865" y="566"/>
        <a:ext cx="4383571" cy="1324558"/>
      </dsp:txXfrm>
    </dsp:sp>
    <dsp:sp modelId="{E13BA855-BEA8-4697-A4F2-60B26EDE35F9}">
      <dsp:nvSpPr>
        <dsp:cNvPr id="0" name=""/>
        <dsp:cNvSpPr/>
      </dsp:nvSpPr>
      <dsp:spPr>
        <a:xfrm>
          <a:off x="0" y="1656264"/>
          <a:ext cx="5913437" cy="132455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5E86C0-E622-48EC-9B3E-4DA0D616BCF1}">
      <dsp:nvSpPr>
        <dsp:cNvPr id="0" name=""/>
        <dsp:cNvSpPr/>
      </dsp:nvSpPr>
      <dsp:spPr>
        <a:xfrm>
          <a:off x="400679" y="1954290"/>
          <a:ext cx="728507" cy="72850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39F2C5-11E3-457E-B5D5-D074638F5AD0}">
      <dsp:nvSpPr>
        <dsp:cNvPr id="0" name=""/>
        <dsp:cNvSpPr/>
      </dsp:nvSpPr>
      <dsp:spPr>
        <a:xfrm>
          <a:off x="1529865" y="1656264"/>
          <a:ext cx="4383571" cy="1324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182" tIns="140182" rIns="140182" bIns="140182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Also, it floats. </a:t>
          </a:r>
        </a:p>
      </dsp:txBody>
      <dsp:txXfrm>
        <a:off x="1529865" y="1656264"/>
        <a:ext cx="4383571" cy="1324558"/>
      </dsp:txXfrm>
    </dsp:sp>
    <dsp:sp modelId="{6788A865-11D8-4080-9593-54E3F3408167}">
      <dsp:nvSpPr>
        <dsp:cNvPr id="0" name=""/>
        <dsp:cNvSpPr/>
      </dsp:nvSpPr>
      <dsp:spPr>
        <a:xfrm>
          <a:off x="0" y="3311963"/>
          <a:ext cx="5913437" cy="132455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8132C1-DE92-4DF5-8D70-CBAD2B6486B8}">
      <dsp:nvSpPr>
        <dsp:cNvPr id="0" name=""/>
        <dsp:cNvSpPr/>
      </dsp:nvSpPr>
      <dsp:spPr>
        <a:xfrm>
          <a:off x="400679" y="3609988"/>
          <a:ext cx="728507" cy="72850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074A52-190E-4037-AF4F-8AFE4D3C1A26}">
      <dsp:nvSpPr>
        <dsp:cNvPr id="0" name=""/>
        <dsp:cNvSpPr/>
      </dsp:nvSpPr>
      <dsp:spPr>
        <a:xfrm>
          <a:off x="1529865" y="3311963"/>
          <a:ext cx="4383571" cy="1324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182" tIns="140182" rIns="140182" bIns="140182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In whitewater situations, spectra is often the rope of choice because it is strong and floats.</a:t>
          </a:r>
        </a:p>
      </dsp:txBody>
      <dsp:txXfrm>
        <a:off x="1529865" y="3311963"/>
        <a:ext cx="4383571" cy="13245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F2AB24-2961-4307-A810-96F6B6D20155}">
      <dsp:nvSpPr>
        <dsp:cNvPr id="0" name=""/>
        <dsp:cNvSpPr/>
      </dsp:nvSpPr>
      <dsp:spPr>
        <a:xfrm>
          <a:off x="0" y="641"/>
          <a:ext cx="5913437" cy="150004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62C2C9-788B-4792-B747-10FD0EE583CD}">
      <dsp:nvSpPr>
        <dsp:cNvPr id="0" name=""/>
        <dsp:cNvSpPr/>
      </dsp:nvSpPr>
      <dsp:spPr>
        <a:xfrm>
          <a:off x="453764" y="338151"/>
          <a:ext cx="825026" cy="8250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DE5983-802A-4BC4-BA59-ED5E136A6A4C}">
      <dsp:nvSpPr>
        <dsp:cNvPr id="0" name=""/>
        <dsp:cNvSpPr/>
      </dsp:nvSpPr>
      <dsp:spPr>
        <a:xfrm>
          <a:off x="1732555" y="641"/>
          <a:ext cx="4180881" cy="1500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5" tIns="158755" rIns="158755" bIns="15875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Examination of knots reveals that their internal structure tends to repeat itself in other knots. </a:t>
          </a:r>
        </a:p>
      </dsp:txBody>
      <dsp:txXfrm>
        <a:off x="1732555" y="641"/>
        <a:ext cx="4180881" cy="1500047"/>
      </dsp:txXfrm>
    </dsp:sp>
    <dsp:sp modelId="{372AD43C-2259-4AC3-8AD2-FFE4C205D2DD}">
      <dsp:nvSpPr>
        <dsp:cNvPr id="0" name=""/>
        <dsp:cNvSpPr/>
      </dsp:nvSpPr>
      <dsp:spPr>
        <a:xfrm>
          <a:off x="0" y="1875701"/>
          <a:ext cx="5913437" cy="150004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50C36F-4C2F-4007-B95E-C09C864E0225}">
      <dsp:nvSpPr>
        <dsp:cNvPr id="0" name=""/>
        <dsp:cNvSpPr/>
      </dsp:nvSpPr>
      <dsp:spPr>
        <a:xfrm>
          <a:off x="453764" y="2213211"/>
          <a:ext cx="825026" cy="8250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9951E2-6026-4E32-99A4-F7DE843C9757}">
      <dsp:nvSpPr>
        <dsp:cNvPr id="0" name=""/>
        <dsp:cNvSpPr/>
      </dsp:nvSpPr>
      <dsp:spPr>
        <a:xfrm>
          <a:off x="1732555" y="1875701"/>
          <a:ext cx="4180881" cy="1500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5" tIns="158755" rIns="158755" bIns="15875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This suggests that knots can be grouped into families. </a:t>
          </a:r>
        </a:p>
      </dsp:txBody>
      <dsp:txXfrm>
        <a:off x="1732555" y="1875701"/>
        <a:ext cx="4180881" cy="1500047"/>
      </dsp:txXfrm>
    </dsp:sp>
    <dsp:sp modelId="{ED1A214A-4A9E-4C81-93B7-5B47056760CA}">
      <dsp:nvSpPr>
        <dsp:cNvPr id="0" name=""/>
        <dsp:cNvSpPr/>
      </dsp:nvSpPr>
      <dsp:spPr>
        <a:xfrm>
          <a:off x="0" y="3750760"/>
          <a:ext cx="5913437" cy="150004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9A04BB-7444-416D-AA06-0FF3CB21C3CB}">
      <dsp:nvSpPr>
        <dsp:cNvPr id="0" name=""/>
        <dsp:cNvSpPr/>
      </dsp:nvSpPr>
      <dsp:spPr>
        <a:xfrm>
          <a:off x="453764" y="4088271"/>
          <a:ext cx="825026" cy="8250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CD13AA-794B-4157-B559-E4788C3C691D}">
      <dsp:nvSpPr>
        <dsp:cNvPr id="0" name=""/>
        <dsp:cNvSpPr/>
      </dsp:nvSpPr>
      <dsp:spPr>
        <a:xfrm>
          <a:off x="1732555" y="3750760"/>
          <a:ext cx="4180881" cy="1500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5" tIns="158755" rIns="158755" bIns="15875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Also, this helps when visually examining knots because the configurations are the same. </a:t>
          </a:r>
        </a:p>
      </dsp:txBody>
      <dsp:txXfrm>
        <a:off x="1732555" y="3750760"/>
        <a:ext cx="4180881" cy="15000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1B9078-0052-4F37-A224-96C643F25CEE}">
      <dsp:nvSpPr>
        <dsp:cNvPr id="0" name=""/>
        <dsp:cNvSpPr/>
      </dsp:nvSpPr>
      <dsp:spPr>
        <a:xfrm>
          <a:off x="0" y="5183"/>
          <a:ext cx="5913437" cy="8424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Bight </a:t>
          </a:r>
        </a:p>
      </dsp:txBody>
      <dsp:txXfrm>
        <a:off x="41123" y="46306"/>
        <a:ext cx="5831191" cy="760154"/>
      </dsp:txXfrm>
    </dsp:sp>
    <dsp:sp modelId="{44AD6538-3AA4-4467-B4B5-A89D097615FB}">
      <dsp:nvSpPr>
        <dsp:cNvPr id="0" name=""/>
        <dsp:cNvSpPr/>
      </dsp:nvSpPr>
      <dsp:spPr>
        <a:xfrm>
          <a:off x="0" y="951263"/>
          <a:ext cx="5913437" cy="842400"/>
        </a:xfrm>
        <a:prstGeom prst="roundRect">
          <a:avLst/>
        </a:prstGeom>
        <a:gradFill rotWithShape="0">
          <a:gsLst>
            <a:gs pos="0">
              <a:schemeClr val="accent2">
                <a:hueOff val="158069"/>
                <a:satOff val="-13677"/>
                <a:lumOff val="2451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158069"/>
                <a:satOff val="-13677"/>
                <a:lumOff val="2451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158069"/>
                <a:satOff val="-13677"/>
                <a:lumOff val="2451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Loop </a:t>
          </a:r>
        </a:p>
      </dsp:txBody>
      <dsp:txXfrm>
        <a:off x="41123" y="992386"/>
        <a:ext cx="5831191" cy="760154"/>
      </dsp:txXfrm>
    </dsp:sp>
    <dsp:sp modelId="{9E35D1FD-B518-4FE2-8FE9-4E5DF08AB041}">
      <dsp:nvSpPr>
        <dsp:cNvPr id="0" name=""/>
        <dsp:cNvSpPr/>
      </dsp:nvSpPr>
      <dsp:spPr>
        <a:xfrm>
          <a:off x="0" y="1897343"/>
          <a:ext cx="5913437" cy="842400"/>
        </a:xfrm>
        <a:prstGeom prst="roundRect">
          <a:avLst/>
        </a:prstGeom>
        <a:gradFill rotWithShape="0">
          <a:gsLst>
            <a:gs pos="0">
              <a:schemeClr val="accent2">
                <a:hueOff val="316139"/>
                <a:satOff val="-27354"/>
                <a:lumOff val="4902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316139"/>
                <a:satOff val="-27354"/>
                <a:lumOff val="4902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316139"/>
                <a:satOff val="-27354"/>
                <a:lumOff val="4902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Working End</a:t>
          </a:r>
        </a:p>
      </dsp:txBody>
      <dsp:txXfrm>
        <a:off x="41123" y="1938466"/>
        <a:ext cx="5831191" cy="760154"/>
      </dsp:txXfrm>
    </dsp:sp>
    <dsp:sp modelId="{194F0C45-2BB3-4430-A8EE-8AFFBD43FC48}">
      <dsp:nvSpPr>
        <dsp:cNvPr id="0" name=""/>
        <dsp:cNvSpPr/>
      </dsp:nvSpPr>
      <dsp:spPr>
        <a:xfrm>
          <a:off x="0" y="2843423"/>
          <a:ext cx="5913437" cy="842400"/>
        </a:xfrm>
        <a:prstGeom prst="roundRect">
          <a:avLst/>
        </a:prstGeom>
        <a:gradFill rotWithShape="0">
          <a:gsLst>
            <a:gs pos="0">
              <a:schemeClr val="accent2">
                <a:hueOff val="474208"/>
                <a:satOff val="-41032"/>
                <a:lumOff val="7353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474208"/>
                <a:satOff val="-41032"/>
                <a:lumOff val="7353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474208"/>
                <a:satOff val="-41032"/>
                <a:lumOff val="7353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Standing End</a:t>
          </a:r>
        </a:p>
      </dsp:txBody>
      <dsp:txXfrm>
        <a:off x="41123" y="2884546"/>
        <a:ext cx="5831191" cy="760154"/>
      </dsp:txXfrm>
    </dsp:sp>
    <dsp:sp modelId="{DA99776C-87D3-4657-97E9-C0FC59A695CC}">
      <dsp:nvSpPr>
        <dsp:cNvPr id="0" name=""/>
        <dsp:cNvSpPr/>
      </dsp:nvSpPr>
      <dsp:spPr>
        <a:xfrm>
          <a:off x="0" y="3789504"/>
          <a:ext cx="5913437" cy="842400"/>
        </a:xfrm>
        <a:prstGeom prst="roundRect">
          <a:avLst/>
        </a:prstGeom>
        <a:gradFill rotWithShape="0">
          <a:gsLst>
            <a:gs pos="0">
              <a:schemeClr val="accent2">
                <a:hueOff val="632278"/>
                <a:satOff val="-54709"/>
                <a:lumOff val="9804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632278"/>
                <a:satOff val="-54709"/>
                <a:lumOff val="9804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632278"/>
                <a:satOff val="-54709"/>
                <a:lumOff val="9804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Running End</a:t>
          </a:r>
        </a:p>
      </dsp:txBody>
      <dsp:txXfrm>
        <a:off x="41123" y="3830627"/>
        <a:ext cx="5831191" cy="7601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A1586A-8E00-4915-AA6B-B088A697B7A8}">
      <dsp:nvSpPr>
        <dsp:cNvPr id="0" name=""/>
        <dsp:cNvSpPr/>
      </dsp:nvSpPr>
      <dsp:spPr>
        <a:xfrm>
          <a:off x="0" y="641"/>
          <a:ext cx="5913437" cy="150004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356D39-2C77-4D9D-BCCE-B0BE47E1C862}">
      <dsp:nvSpPr>
        <dsp:cNvPr id="0" name=""/>
        <dsp:cNvSpPr/>
      </dsp:nvSpPr>
      <dsp:spPr>
        <a:xfrm>
          <a:off x="453764" y="338151"/>
          <a:ext cx="825026" cy="8250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6564E5-0B68-43BD-8905-5013A9AA1587}">
      <dsp:nvSpPr>
        <dsp:cNvPr id="0" name=""/>
        <dsp:cNvSpPr/>
      </dsp:nvSpPr>
      <dsp:spPr>
        <a:xfrm>
          <a:off x="1732555" y="641"/>
          <a:ext cx="4180881" cy="1500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5" tIns="158755" rIns="158755" bIns="15875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 bight is a bend in the rope where the line comes back on itself but doesn't cross over itself. </a:t>
          </a:r>
        </a:p>
      </dsp:txBody>
      <dsp:txXfrm>
        <a:off x="1732555" y="641"/>
        <a:ext cx="4180881" cy="1500047"/>
      </dsp:txXfrm>
    </dsp:sp>
    <dsp:sp modelId="{3B0DD399-DCC8-4643-8388-6AE49622B070}">
      <dsp:nvSpPr>
        <dsp:cNvPr id="0" name=""/>
        <dsp:cNvSpPr/>
      </dsp:nvSpPr>
      <dsp:spPr>
        <a:xfrm>
          <a:off x="0" y="1875701"/>
          <a:ext cx="5913437" cy="150004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F9D100-553E-4E0C-ADE4-48F260C8E154}">
      <dsp:nvSpPr>
        <dsp:cNvPr id="0" name=""/>
        <dsp:cNvSpPr/>
      </dsp:nvSpPr>
      <dsp:spPr>
        <a:xfrm>
          <a:off x="453764" y="2213211"/>
          <a:ext cx="825026" cy="8250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98BA17-5409-463D-8C63-45ED470AC870}">
      <dsp:nvSpPr>
        <dsp:cNvPr id="0" name=""/>
        <dsp:cNvSpPr/>
      </dsp:nvSpPr>
      <dsp:spPr>
        <a:xfrm>
          <a:off x="1732555" y="1875701"/>
          <a:ext cx="4180881" cy="1500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5" tIns="158755" rIns="158755" bIns="15875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It is a loop where the rope doesn't cross over itself. </a:t>
          </a:r>
        </a:p>
      </dsp:txBody>
      <dsp:txXfrm>
        <a:off x="1732555" y="1875701"/>
        <a:ext cx="4180881" cy="1500047"/>
      </dsp:txXfrm>
    </dsp:sp>
    <dsp:sp modelId="{9E136A21-9822-4817-BCE6-54FCE7629689}">
      <dsp:nvSpPr>
        <dsp:cNvPr id="0" name=""/>
        <dsp:cNvSpPr/>
      </dsp:nvSpPr>
      <dsp:spPr>
        <a:xfrm>
          <a:off x="0" y="3750760"/>
          <a:ext cx="5913437" cy="150004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1B2C62-8B7C-40A6-A664-E2DDAAA694DE}">
      <dsp:nvSpPr>
        <dsp:cNvPr id="0" name=""/>
        <dsp:cNvSpPr/>
      </dsp:nvSpPr>
      <dsp:spPr>
        <a:xfrm>
          <a:off x="453764" y="4088271"/>
          <a:ext cx="825026" cy="8250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45B8CC-E3CD-4E7C-B3B6-B2ADA105D0A5}">
      <dsp:nvSpPr>
        <dsp:cNvPr id="0" name=""/>
        <dsp:cNvSpPr/>
      </dsp:nvSpPr>
      <dsp:spPr>
        <a:xfrm>
          <a:off x="1732555" y="3750760"/>
          <a:ext cx="4180881" cy="1500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5" tIns="158755" rIns="158755" bIns="15875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It is usually taken out of the center of the rope. </a:t>
          </a:r>
        </a:p>
      </dsp:txBody>
      <dsp:txXfrm>
        <a:off x="1732555" y="3750760"/>
        <a:ext cx="4180881" cy="150004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CE0782-9742-4783-90C9-F45CD858C66D}">
      <dsp:nvSpPr>
        <dsp:cNvPr id="0" name=""/>
        <dsp:cNvSpPr/>
      </dsp:nvSpPr>
      <dsp:spPr>
        <a:xfrm>
          <a:off x="0" y="853360"/>
          <a:ext cx="5913437" cy="157543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DA2AD7-7751-47D2-8A7C-0F01BCBF2073}">
      <dsp:nvSpPr>
        <dsp:cNvPr id="0" name=""/>
        <dsp:cNvSpPr/>
      </dsp:nvSpPr>
      <dsp:spPr>
        <a:xfrm>
          <a:off x="476569" y="1207833"/>
          <a:ext cx="866489" cy="86648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3C85EF-389E-4853-B3E9-D5BBBCF03558}">
      <dsp:nvSpPr>
        <dsp:cNvPr id="0" name=""/>
        <dsp:cNvSpPr/>
      </dsp:nvSpPr>
      <dsp:spPr>
        <a:xfrm>
          <a:off x="1819627" y="853360"/>
          <a:ext cx="4093809" cy="1575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734" tIns="166734" rIns="166734" bIns="16673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The working end is attached to the item being rigged or hauled. </a:t>
          </a:r>
        </a:p>
      </dsp:txBody>
      <dsp:txXfrm>
        <a:off x="1819627" y="853360"/>
        <a:ext cx="4093809" cy="1575435"/>
      </dsp:txXfrm>
    </dsp:sp>
    <dsp:sp modelId="{067F9C7C-D0D1-4249-B033-8B1149CE0244}">
      <dsp:nvSpPr>
        <dsp:cNvPr id="0" name=""/>
        <dsp:cNvSpPr/>
      </dsp:nvSpPr>
      <dsp:spPr>
        <a:xfrm>
          <a:off x="0" y="2822654"/>
          <a:ext cx="5913437" cy="157543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81C478-3062-4F51-99BC-5F055ED7D3AF}">
      <dsp:nvSpPr>
        <dsp:cNvPr id="0" name=""/>
        <dsp:cNvSpPr/>
      </dsp:nvSpPr>
      <dsp:spPr>
        <a:xfrm>
          <a:off x="476569" y="3177127"/>
          <a:ext cx="866489" cy="86648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B26C2B-6A19-4483-A081-E8F3FAD6C7DD}">
      <dsp:nvSpPr>
        <dsp:cNvPr id="0" name=""/>
        <dsp:cNvSpPr/>
      </dsp:nvSpPr>
      <dsp:spPr>
        <a:xfrm>
          <a:off x="1819627" y="2822654"/>
          <a:ext cx="4093809" cy="1575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734" tIns="166734" rIns="166734" bIns="16673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Think of it as the end of the rope working or currently occupied. </a:t>
          </a:r>
        </a:p>
      </dsp:txBody>
      <dsp:txXfrm>
        <a:off x="1819627" y="2822654"/>
        <a:ext cx="4093809" cy="157543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EA86AC-AE38-485D-95C6-64405A6E536A}">
      <dsp:nvSpPr>
        <dsp:cNvPr id="0" name=""/>
        <dsp:cNvSpPr/>
      </dsp:nvSpPr>
      <dsp:spPr>
        <a:xfrm>
          <a:off x="0" y="566"/>
          <a:ext cx="5913437" cy="132455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8CD238-0FB1-4577-8B0E-400734F8C196}">
      <dsp:nvSpPr>
        <dsp:cNvPr id="0" name=""/>
        <dsp:cNvSpPr/>
      </dsp:nvSpPr>
      <dsp:spPr>
        <a:xfrm>
          <a:off x="400679" y="298591"/>
          <a:ext cx="728507" cy="72850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2E8B33-3717-4DDE-A54C-A04E5177FD14}">
      <dsp:nvSpPr>
        <dsp:cNvPr id="0" name=""/>
        <dsp:cNvSpPr/>
      </dsp:nvSpPr>
      <dsp:spPr>
        <a:xfrm>
          <a:off x="1529865" y="566"/>
          <a:ext cx="4383571" cy="1324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182" tIns="140182" rIns="140182" bIns="14018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The running end is the free end of the rope. </a:t>
          </a:r>
        </a:p>
      </dsp:txBody>
      <dsp:txXfrm>
        <a:off x="1529865" y="566"/>
        <a:ext cx="4383571" cy="1324558"/>
      </dsp:txXfrm>
    </dsp:sp>
    <dsp:sp modelId="{0C8E8703-3E1D-4B64-8592-31A827EDD064}">
      <dsp:nvSpPr>
        <dsp:cNvPr id="0" name=""/>
        <dsp:cNvSpPr/>
      </dsp:nvSpPr>
      <dsp:spPr>
        <a:xfrm>
          <a:off x="0" y="1656264"/>
          <a:ext cx="5913437" cy="132455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2A1892-D531-45FF-A6F9-C2605608A52F}">
      <dsp:nvSpPr>
        <dsp:cNvPr id="0" name=""/>
        <dsp:cNvSpPr/>
      </dsp:nvSpPr>
      <dsp:spPr>
        <a:xfrm>
          <a:off x="400679" y="1954290"/>
          <a:ext cx="728507" cy="72850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177402-2EAE-40BF-A46D-2EC616F49586}">
      <dsp:nvSpPr>
        <dsp:cNvPr id="0" name=""/>
        <dsp:cNvSpPr/>
      </dsp:nvSpPr>
      <dsp:spPr>
        <a:xfrm>
          <a:off x="1529865" y="1656264"/>
          <a:ext cx="4383571" cy="1324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182" tIns="140182" rIns="140182" bIns="14018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Sometimes it is called the free end. </a:t>
          </a:r>
        </a:p>
      </dsp:txBody>
      <dsp:txXfrm>
        <a:off x="1529865" y="1656264"/>
        <a:ext cx="4383571" cy="1324558"/>
      </dsp:txXfrm>
    </dsp:sp>
    <dsp:sp modelId="{DEB0E042-4A75-4D1A-80E9-ADDB57BEFB5B}">
      <dsp:nvSpPr>
        <dsp:cNvPr id="0" name=""/>
        <dsp:cNvSpPr/>
      </dsp:nvSpPr>
      <dsp:spPr>
        <a:xfrm>
          <a:off x="0" y="3311963"/>
          <a:ext cx="5913437" cy="132455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B6844E-B467-4ACA-A9A8-40CA9F4D6A60}">
      <dsp:nvSpPr>
        <dsp:cNvPr id="0" name=""/>
        <dsp:cNvSpPr/>
      </dsp:nvSpPr>
      <dsp:spPr>
        <a:xfrm>
          <a:off x="400679" y="3609988"/>
          <a:ext cx="728507" cy="72850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E0063F-5B7D-4A20-8701-9D21FE9E8945}">
      <dsp:nvSpPr>
        <dsp:cNvPr id="0" name=""/>
        <dsp:cNvSpPr/>
      </dsp:nvSpPr>
      <dsp:spPr>
        <a:xfrm>
          <a:off x="1529865" y="3311963"/>
          <a:ext cx="4383571" cy="1324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182" tIns="140182" rIns="140182" bIns="14018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It is part of the standing end of the rope and it is the section of the rope used to tie a knot, hitch or something else. </a:t>
          </a:r>
        </a:p>
      </dsp:txBody>
      <dsp:txXfrm>
        <a:off x="1529865" y="3311963"/>
        <a:ext cx="4383571" cy="132455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D1953E-98A2-442C-8B83-61657A7E8C3A}">
      <dsp:nvSpPr>
        <dsp:cNvPr id="0" name=""/>
        <dsp:cNvSpPr/>
      </dsp:nvSpPr>
      <dsp:spPr>
        <a:xfrm>
          <a:off x="1134" y="88142"/>
          <a:ext cx="3981158" cy="25280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34F1EB-F9C9-411F-B94B-40DD707AD4CE}">
      <dsp:nvSpPr>
        <dsp:cNvPr id="0" name=""/>
        <dsp:cNvSpPr/>
      </dsp:nvSpPr>
      <dsp:spPr>
        <a:xfrm>
          <a:off x="443485" y="508375"/>
          <a:ext cx="3981158" cy="25280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Some knots are selected because of their strength. </a:t>
          </a:r>
        </a:p>
      </dsp:txBody>
      <dsp:txXfrm>
        <a:off x="517529" y="582419"/>
        <a:ext cx="3833070" cy="2379947"/>
      </dsp:txXfrm>
    </dsp:sp>
    <dsp:sp modelId="{C5FD4BA2-F622-4A17-AF77-15B948D29EF7}">
      <dsp:nvSpPr>
        <dsp:cNvPr id="0" name=""/>
        <dsp:cNvSpPr/>
      </dsp:nvSpPr>
      <dsp:spPr>
        <a:xfrm>
          <a:off x="4866994" y="88142"/>
          <a:ext cx="3981158" cy="25280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FC486CF-1CA3-4775-9C0D-235E30F87F68}">
      <dsp:nvSpPr>
        <dsp:cNvPr id="0" name=""/>
        <dsp:cNvSpPr/>
      </dsp:nvSpPr>
      <dsp:spPr>
        <a:xfrm>
          <a:off x="5309345" y="508375"/>
          <a:ext cx="3981158" cy="25280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Some are chosen because a life might depend on the knot being "bombproof'. </a:t>
          </a:r>
        </a:p>
      </dsp:txBody>
      <dsp:txXfrm>
        <a:off x="5383389" y="582419"/>
        <a:ext cx="3833070" cy="237994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E91B99-B53A-4290-B505-05362A7F2170}">
      <dsp:nvSpPr>
        <dsp:cNvPr id="0" name=""/>
        <dsp:cNvSpPr/>
      </dsp:nvSpPr>
      <dsp:spPr>
        <a:xfrm>
          <a:off x="0" y="853360"/>
          <a:ext cx="5913437" cy="157543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0FE0C1-3AD7-4FC2-A3F9-2B0A48CB48DF}">
      <dsp:nvSpPr>
        <dsp:cNvPr id="0" name=""/>
        <dsp:cNvSpPr/>
      </dsp:nvSpPr>
      <dsp:spPr>
        <a:xfrm>
          <a:off x="476569" y="1207833"/>
          <a:ext cx="866489" cy="86648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90B6C2-6543-411B-8532-ABD3D6C55A44}">
      <dsp:nvSpPr>
        <dsp:cNvPr id="0" name=""/>
        <dsp:cNvSpPr/>
      </dsp:nvSpPr>
      <dsp:spPr>
        <a:xfrm>
          <a:off x="1819627" y="853360"/>
          <a:ext cx="4093809" cy="1575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734" tIns="166734" rIns="166734" bIns="16673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 bowline is designed to tie a loop in the rope. </a:t>
          </a:r>
        </a:p>
      </dsp:txBody>
      <dsp:txXfrm>
        <a:off x="1819627" y="853360"/>
        <a:ext cx="4093809" cy="1575435"/>
      </dsp:txXfrm>
    </dsp:sp>
    <dsp:sp modelId="{FBB88CE3-201C-4AD2-9230-A40998F8B211}">
      <dsp:nvSpPr>
        <dsp:cNvPr id="0" name=""/>
        <dsp:cNvSpPr/>
      </dsp:nvSpPr>
      <dsp:spPr>
        <a:xfrm>
          <a:off x="0" y="2822654"/>
          <a:ext cx="5913437" cy="157543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1EFCE5-35A9-4B5A-A757-B9F19AF7B519}">
      <dsp:nvSpPr>
        <dsp:cNvPr id="0" name=""/>
        <dsp:cNvSpPr/>
      </dsp:nvSpPr>
      <dsp:spPr>
        <a:xfrm>
          <a:off x="476569" y="3177127"/>
          <a:ext cx="866489" cy="86648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01D088-D444-49FB-A43C-FED07BBE8F7C}">
      <dsp:nvSpPr>
        <dsp:cNvPr id="0" name=""/>
        <dsp:cNvSpPr/>
      </dsp:nvSpPr>
      <dsp:spPr>
        <a:xfrm>
          <a:off x="1819627" y="2822654"/>
          <a:ext cx="4093809" cy="1575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734" tIns="166734" rIns="166734" bIns="16673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 clove hitch is designed to tie a rope to a branch or peg. </a:t>
          </a:r>
        </a:p>
      </dsp:txBody>
      <dsp:txXfrm>
        <a:off x="1819627" y="2822654"/>
        <a:ext cx="4093809" cy="15754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982BA-5151-4D15-94DB-04398DFF69AC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143A7D3D-4580-4674-910D-6E96DD8D5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963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982BA-5151-4D15-94DB-04398DFF69AC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A7D3D-4580-4674-910D-6E96DD8D5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370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982BA-5151-4D15-94DB-04398DFF69AC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A7D3D-4580-4674-910D-6E96DD8D5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243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982BA-5151-4D15-94DB-04398DFF69AC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A7D3D-4580-4674-910D-6E96DD8D5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687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982BA-5151-4D15-94DB-04398DFF69AC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A7D3D-4580-4674-910D-6E96DD8D5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453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982BA-5151-4D15-94DB-04398DFF69AC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A7D3D-4580-4674-910D-6E96DD8D5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324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982BA-5151-4D15-94DB-04398DFF69AC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A7D3D-4580-4674-910D-6E96DD8D5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39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982BA-5151-4D15-94DB-04398DFF69AC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A7D3D-4580-4674-910D-6E96DD8D5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754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982BA-5151-4D15-94DB-04398DFF69AC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A7D3D-4580-4674-910D-6E96DD8D5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342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982BA-5151-4D15-94DB-04398DFF69AC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A7D3D-4580-4674-910D-6E96DD8D5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051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9D1982BA-5151-4D15-94DB-04398DFF69AC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A7D3D-4580-4674-910D-6E96DD8D5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0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982BA-5151-4D15-94DB-04398DFF69AC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143A7D3D-4580-4674-910D-6E96DD8D5BA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02119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irt&#10;&#10;Description automatically generated">
            <a:extLst>
              <a:ext uri="{FF2B5EF4-FFF2-40B4-BE49-F238E27FC236}">
                <a16:creationId xmlns:a16="http://schemas.microsoft.com/office/drawing/2014/main" id="{63CB9457-0724-466B-96BC-81558BE2F2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36" r="1" b="25035"/>
          <a:stretch/>
        </p:blipFill>
        <p:spPr>
          <a:xfrm>
            <a:off x="20" y="10"/>
            <a:ext cx="12191675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0B6C404-E8F9-4E2B-9BB2-AD7DAEFED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30686" y="4905349"/>
            <a:ext cx="5610646" cy="1450464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6B36336-49FA-437D-9FB9-EDE83E672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5073597"/>
            <a:ext cx="5279490" cy="1125622"/>
          </a:xfrm>
        </p:spPr>
        <p:txBody>
          <a:bodyPr anchor="b">
            <a:normAutofit/>
          </a:bodyPr>
          <a:lstStyle/>
          <a:p>
            <a:r>
              <a:rPr lang="en-US" b="1" dirty="0"/>
              <a:t>THE RESCUE COMPANY 1</a:t>
            </a:r>
          </a:p>
        </p:txBody>
      </p:sp>
    </p:spTree>
    <p:extLst>
      <p:ext uri="{BB962C8B-B14F-4D97-AF65-F5344CB8AC3E}">
        <p14:creationId xmlns:p14="http://schemas.microsoft.com/office/powerpoint/2010/main" val="3277405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A770F-23AD-43F8-91F7-AAEB65412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4176815" cy="1049235"/>
          </a:xfrm>
        </p:spPr>
        <p:txBody>
          <a:bodyPr>
            <a:normAutofit/>
          </a:bodyPr>
          <a:lstStyle/>
          <a:p>
            <a:r>
              <a:rPr lang="en-US" b="1" dirty="0"/>
              <a:t>Loop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E4046-69E0-4635-AFB9-FFAE8CA62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4172515" cy="3450613"/>
          </a:xfrm>
        </p:spPr>
        <p:txBody>
          <a:bodyPr>
            <a:normAutofit/>
          </a:bodyPr>
          <a:lstStyle/>
          <a:p>
            <a:r>
              <a:rPr lang="en-US" dirty="0"/>
              <a:t>In contrast with a bight, a loop is a turn in the rope where the lines cross over each other. </a:t>
            </a:r>
          </a:p>
          <a:p>
            <a:r>
              <a:rPr lang="en-US" dirty="0"/>
              <a:t>When tying a bowline, the first step is to make a loop. 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0E708E58-AC35-4DCB-8F92-72C13128EA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251" y="805583"/>
            <a:ext cx="4660762" cy="466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871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46EBE52-42F6-46B3-9289-74891C532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8E9A01-AC7A-410E-ABD5-70D425E96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01BF23-0357-4E3B-8CBA-571E95433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992" y="2307409"/>
            <a:ext cx="3157577" cy="3747316"/>
          </a:xfrm>
        </p:spPr>
        <p:txBody>
          <a:bodyPr anchor="t">
            <a:normAutofit/>
          </a:bodyPr>
          <a:lstStyle/>
          <a:p>
            <a:r>
              <a:rPr lang="en-US" b="1" dirty="0"/>
              <a:t>Working End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761CD7-B67C-4D16-A1CC-976C9AE4A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992" y="2146542"/>
            <a:ext cx="315757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1070C750-5F0F-43BC-96D0-4209701BF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385C329-CD13-41B1-9E51-95A265F285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6564103"/>
              </p:ext>
            </p:extLst>
          </p:nvPr>
        </p:nvGraphicFramePr>
        <p:xfrm>
          <a:off x="1136347" y="803275"/>
          <a:ext cx="5913437" cy="5251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8864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791FC-B906-4AD3-A423-456EBF95F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4176815" cy="1049235"/>
          </a:xfrm>
        </p:spPr>
        <p:txBody>
          <a:bodyPr>
            <a:normAutofit/>
          </a:bodyPr>
          <a:lstStyle/>
          <a:p>
            <a:r>
              <a:rPr lang="en-US" b="1" dirty="0"/>
              <a:t>Standing End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6B4F7-EA01-4E84-8CBA-14620ED52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4172515" cy="3450613"/>
          </a:xfrm>
        </p:spPr>
        <p:txBody>
          <a:bodyPr>
            <a:normAutofit/>
          </a:bodyPr>
          <a:lstStyle/>
          <a:p>
            <a:r>
              <a:rPr lang="en-US" dirty="0"/>
              <a:t>The standing part of a rope includes all the rope excluding the working end.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42B44DF3-F10A-44CA-BA77-B2BC155112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251" y="805583"/>
            <a:ext cx="4660762" cy="466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460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28F0B5-B9FD-4601-A0A8-6BF5ABF34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26E585-FCC4-443D-9489-0E9471606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6057B0-0BA1-4097-AE98-E922BF5E5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303047"/>
            <a:ext cx="3272093" cy="2674198"/>
          </a:xfrm>
        </p:spPr>
        <p:txBody>
          <a:bodyPr anchor="t">
            <a:normAutofit/>
          </a:bodyPr>
          <a:lstStyle/>
          <a:p>
            <a:r>
              <a:rPr lang="en-US" b="1" dirty="0"/>
              <a:t>Running End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838ADD-CEC0-4F6C-8A38-20120D0D5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80D9730C-8D66-457D-B5EC-49C01D6BA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CC0A5F-0F61-43B1-8039-E0FC84495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84E72657-3267-436B-9AFF-3A1A04205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A3CB795-0859-48F7-B8F5-46D5113C1F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5809351"/>
              </p:ext>
            </p:extLst>
          </p:nvPr>
        </p:nvGraphicFramePr>
        <p:xfrm>
          <a:off x="5141913" y="803275"/>
          <a:ext cx="5913437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17390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F0EB7-A557-4C6E-8535-EA40B59AF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</p:spPr>
        <p:txBody>
          <a:bodyPr>
            <a:normAutofit/>
          </a:bodyPr>
          <a:lstStyle/>
          <a:p>
            <a:r>
              <a:rPr lang="en-US" b="1" dirty="0"/>
              <a:t>Tying Considerations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D1545E2B-8C51-48D5-8CF7-3B8E756DAE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7325481"/>
              </p:ext>
            </p:extLst>
          </p:nvPr>
        </p:nvGraphicFramePr>
        <p:xfrm>
          <a:off x="1450975" y="2341209"/>
          <a:ext cx="9291638" cy="3124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6351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able, indoor, wooden, sitting&#10;&#10;Description automatically generated">
            <a:extLst>
              <a:ext uri="{FF2B5EF4-FFF2-40B4-BE49-F238E27FC236}">
                <a16:creationId xmlns:a16="http://schemas.microsoft.com/office/drawing/2014/main" id="{B4CAF3C8-F0A5-4543-9F66-68D95575AB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3" r="9090" b="9108"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035DA88-5E88-4A1D-AF31-FB3C246A50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636753"/>
            <a:ext cx="8299435" cy="5572810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F0EB7-A557-4C6E-8535-EA40B59AF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017" y="804520"/>
            <a:ext cx="6815731" cy="1049235"/>
          </a:xfrm>
        </p:spPr>
        <p:txBody>
          <a:bodyPr>
            <a:normAutofit/>
          </a:bodyPr>
          <a:lstStyle/>
          <a:p>
            <a:r>
              <a:rPr lang="en-US" b="1" dirty="0"/>
              <a:t>Tying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E64CF-DB39-4995-89B5-44F21F68A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4017" y="2015733"/>
            <a:ext cx="6815731" cy="40212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E"/>
                </a:solidFill>
              </a:rPr>
              <a:t>Some knots are selected because they can be tied quickly and untied easily ( e.g. bowline). </a:t>
            </a:r>
          </a:p>
          <a:p>
            <a:r>
              <a:rPr lang="en-US">
                <a:solidFill>
                  <a:srgbClr val="FFFFFE"/>
                </a:solidFill>
              </a:rPr>
              <a:t>Others have a specific purpose or functions (e.g. double fisherman, Prusik, water knot). </a:t>
            </a:r>
          </a:p>
        </p:txBody>
      </p:sp>
    </p:spTree>
    <p:extLst>
      <p:ext uri="{BB962C8B-B14F-4D97-AF65-F5344CB8AC3E}">
        <p14:creationId xmlns:p14="http://schemas.microsoft.com/office/powerpoint/2010/main" val="3171292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toy, blue, child&#10;&#10;Description automatically generated">
            <a:extLst>
              <a:ext uri="{FF2B5EF4-FFF2-40B4-BE49-F238E27FC236}">
                <a16:creationId xmlns:a16="http://schemas.microsoft.com/office/drawing/2014/main" id="{57D892A8-2F59-482B-8371-B96A6CCFB9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71" r="-1" b="2840"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EC1D114-8AB7-4C3F-AEC0-F3FCAF0DF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1643" y="636753"/>
            <a:ext cx="8299435" cy="5572811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9EB2B6-9602-40D3-B6DE-32C37C567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3421" y="804520"/>
            <a:ext cx="6815731" cy="1049235"/>
          </a:xfrm>
        </p:spPr>
        <p:txBody>
          <a:bodyPr>
            <a:normAutofit/>
          </a:bodyPr>
          <a:lstStyle/>
          <a:p>
            <a:r>
              <a:rPr lang="en-US" b="1" dirty="0"/>
              <a:t>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79DDD-2B39-4CA1-9764-44F5F7C68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3421" y="2015733"/>
            <a:ext cx="6815731" cy="40212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E"/>
                </a:solidFill>
              </a:rPr>
              <a:t>Many knots are designed for specific uses and functions. </a:t>
            </a:r>
          </a:p>
          <a:p>
            <a:r>
              <a:rPr lang="en-US">
                <a:solidFill>
                  <a:srgbClr val="FFFFFE"/>
                </a:solidFill>
              </a:rPr>
              <a:t>A sheet bend and double fisherman are designed to tie two ropes together.</a:t>
            </a:r>
          </a:p>
          <a:p>
            <a:r>
              <a:rPr lang="en-US">
                <a:solidFill>
                  <a:srgbClr val="FFFFFE"/>
                </a:solidFill>
              </a:rPr>
              <a:t> A water knot is designed to tie two pieces of webbing together but not two ropes. </a:t>
            </a:r>
          </a:p>
        </p:txBody>
      </p:sp>
    </p:spTree>
    <p:extLst>
      <p:ext uri="{BB962C8B-B14F-4D97-AF65-F5344CB8AC3E}">
        <p14:creationId xmlns:p14="http://schemas.microsoft.com/office/powerpoint/2010/main" val="3202904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46EBE52-42F6-46B3-9289-74891C532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8E9A01-AC7A-410E-ABD5-70D425E96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9EB2B6-9602-40D3-B6DE-32C37C567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992" y="2307409"/>
            <a:ext cx="3157577" cy="3747316"/>
          </a:xfrm>
        </p:spPr>
        <p:txBody>
          <a:bodyPr anchor="t">
            <a:normAutofit/>
          </a:bodyPr>
          <a:lstStyle/>
          <a:p>
            <a:r>
              <a:rPr lang="en-US" b="1" dirty="0"/>
              <a:t>Function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761CD7-B67C-4D16-A1CC-976C9AE4A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992" y="2146542"/>
            <a:ext cx="315757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1070C750-5F0F-43BC-96D0-4209701BF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F80A73A-B76A-4B57-BE0B-6BD94F96A8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8241747"/>
              </p:ext>
            </p:extLst>
          </p:nvPr>
        </p:nvGraphicFramePr>
        <p:xfrm>
          <a:off x="1136347" y="803275"/>
          <a:ext cx="5913437" cy="5251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7323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46EBE52-42F6-46B3-9289-74891C532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8E9A01-AC7A-410E-ABD5-70D425E96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26562C-4B89-44B4-A820-5D8129174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992" y="2307409"/>
            <a:ext cx="3157577" cy="3747316"/>
          </a:xfrm>
        </p:spPr>
        <p:txBody>
          <a:bodyPr anchor="t">
            <a:normAutofit/>
          </a:bodyPr>
          <a:lstStyle/>
          <a:p>
            <a:r>
              <a:rPr lang="en-US" b="1" dirty="0"/>
              <a:t>Strength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761CD7-B67C-4D16-A1CC-976C9AE4A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992" y="2146542"/>
            <a:ext cx="315757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1070C750-5F0F-43BC-96D0-4209701BF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7CAA27A-FF56-4FB9-AB7C-3BC45B95E5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2375360"/>
              </p:ext>
            </p:extLst>
          </p:nvPr>
        </p:nvGraphicFramePr>
        <p:xfrm>
          <a:off x="1136347" y="803275"/>
          <a:ext cx="5913437" cy="5251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52262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46EBE52-42F6-46B3-9289-74891C532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8E9A01-AC7A-410E-ABD5-70D425E96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26562C-4B89-44B4-A820-5D8129174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992" y="2307409"/>
            <a:ext cx="3157577" cy="3747316"/>
          </a:xfrm>
        </p:spPr>
        <p:txBody>
          <a:bodyPr anchor="t">
            <a:normAutofit/>
          </a:bodyPr>
          <a:lstStyle/>
          <a:p>
            <a:r>
              <a:rPr lang="en-US" b="1" dirty="0"/>
              <a:t>Strength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761CD7-B67C-4D16-A1CC-976C9AE4A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992" y="2146542"/>
            <a:ext cx="315757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1070C750-5F0F-43BC-96D0-4209701BF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9B3D82B-8C21-4BD6-A5C5-4144E7D937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5652294"/>
              </p:ext>
            </p:extLst>
          </p:nvPr>
        </p:nvGraphicFramePr>
        <p:xfrm>
          <a:off x="1136347" y="803275"/>
          <a:ext cx="5913437" cy="5251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6309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rson, riding, wearing, holding&#10;&#10;Description automatically generated">
            <a:extLst>
              <a:ext uri="{FF2B5EF4-FFF2-40B4-BE49-F238E27FC236}">
                <a16:creationId xmlns:a16="http://schemas.microsoft.com/office/drawing/2014/main" id="{51C38A84-5FC7-4B32-A937-0C9F45206A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5" r="-1" b="18782"/>
          <a:stretch/>
        </p:blipFill>
        <p:spPr>
          <a:xfrm>
            <a:off x="20" y="10"/>
            <a:ext cx="12191675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0B6C404-E8F9-4E2B-9BB2-AD7DAEFED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30686" y="4905349"/>
            <a:ext cx="5610646" cy="1450464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511FFE-6F14-48E0-9212-BD5ECD6CF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5073597"/>
            <a:ext cx="5279490" cy="1125622"/>
          </a:xfrm>
        </p:spPr>
        <p:txBody>
          <a:bodyPr anchor="b">
            <a:normAutofit/>
          </a:bodyPr>
          <a:lstStyle/>
          <a:p>
            <a:r>
              <a:rPr lang="en-US" b="1" dirty="0"/>
              <a:t>Knots, Hitches, &amp; Bends</a:t>
            </a:r>
          </a:p>
        </p:txBody>
      </p:sp>
    </p:spTree>
    <p:extLst>
      <p:ext uri="{BB962C8B-B14F-4D97-AF65-F5344CB8AC3E}">
        <p14:creationId xmlns:p14="http://schemas.microsoft.com/office/powerpoint/2010/main" val="443247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outdoor, old, sitting, bicycle&#10;&#10;Description automatically generated">
            <a:extLst>
              <a:ext uri="{FF2B5EF4-FFF2-40B4-BE49-F238E27FC236}">
                <a16:creationId xmlns:a16="http://schemas.microsoft.com/office/drawing/2014/main" id="{47805678-E030-4C03-AC8E-4199DEBF73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9871" b="19595"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24" name="Rectangle 11">
            <a:extLst>
              <a:ext uri="{FF2B5EF4-FFF2-40B4-BE49-F238E27FC236}">
                <a16:creationId xmlns:a16="http://schemas.microsoft.com/office/drawing/2014/main" id="{2EC1D114-8AB7-4C3F-AEC0-F3FCAF0DF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1643" y="636753"/>
            <a:ext cx="8299435" cy="5572811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26562C-4B89-44B4-A820-5D8129174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3421" y="804520"/>
            <a:ext cx="6815731" cy="1049235"/>
          </a:xfrm>
        </p:spPr>
        <p:txBody>
          <a:bodyPr>
            <a:normAutofit/>
          </a:bodyPr>
          <a:lstStyle/>
          <a:p>
            <a:r>
              <a:rPr lang="en-US" b="1"/>
              <a:t>Strength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C202F-8818-4761-A874-0A40C65CF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3421" y="2015733"/>
            <a:ext cx="6815731" cy="40212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E"/>
                </a:solidFill>
              </a:rPr>
              <a:t>A good rule to remember is that when the object around which a rope is bent is at least four times the diameter of the rope (e.g. pulley, branch, a knot, etc)</a:t>
            </a:r>
          </a:p>
        </p:txBody>
      </p:sp>
    </p:spTree>
    <p:extLst>
      <p:ext uri="{BB962C8B-B14F-4D97-AF65-F5344CB8AC3E}">
        <p14:creationId xmlns:p14="http://schemas.microsoft.com/office/powerpoint/2010/main" val="30500318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4807E-B6F2-4A65-A6C5-AD6B4C04D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4176815" cy="1049235"/>
          </a:xfrm>
        </p:spPr>
        <p:txBody>
          <a:bodyPr>
            <a:normAutofit/>
          </a:bodyPr>
          <a:lstStyle/>
          <a:p>
            <a:r>
              <a:rPr lang="en-US" b="1" dirty="0"/>
              <a:t>Ease to Tie/Untie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3C86C-EB68-450F-B5E3-5EA43491A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4172515" cy="34506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/>
              <a:t>A knot should be relatively easy to tie. </a:t>
            </a:r>
          </a:p>
          <a:p>
            <a:pPr>
              <a:lnSpc>
                <a:spcPct val="110000"/>
              </a:lnSpc>
            </a:pPr>
            <a:r>
              <a:rPr lang="en-US"/>
              <a:t>When tying a line around a post or object, the bowline is easier and quicker to tie than a figure-8 follow-through. </a:t>
            </a:r>
          </a:p>
          <a:p>
            <a:pPr>
              <a:lnSpc>
                <a:spcPct val="110000"/>
              </a:lnSpc>
            </a:pPr>
            <a:r>
              <a:rPr lang="en-US"/>
              <a:t>In contrast, once under load, a double fisherman can be virtually impossible to untie. 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7C9E491D-6398-409C-9105-1CD21326B8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578" y="1567543"/>
            <a:ext cx="5927422" cy="526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4329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46EBE52-42F6-46B3-9289-74891C532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8E9A01-AC7A-410E-ABD5-70D425E96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F74F09-C5BA-4543-A55D-D8F6EA583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992" y="2307409"/>
            <a:ext cx="3157577" cy="3747316"/>
          </a:xfrm>
        </p:spPr>
        <p:txBody>
          <a:bodyPr anchor="t">
            <a:normAutofit/>
          </a:bodyPr>
          <a:lstStyle/>
          <a:p>
            <a:r>
              <a:rPr lang="en-US" b="1" dirty="0"/>
              <a:t>Setting and Dressed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761CD7-B67C-4D16-A1CC-976C9AE4A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992" y="2146542"/>
            <a:ext cx="315757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1070C750-5F0F-43BC-96D0-4209701BF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DA8CEAD-FEC1-47DE-807B-A57F0D78E6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5754940"/>
              </p:ext>
            </p:extLst>
          </p:nvPr>
        </p:nvGraphicFramePr>
        <p:xfrm>
          <a:off x="1136347" y="803275"/>
          <a:ext cx="5913437" cy="5251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45102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538C7E5-0116-453C-9CD0-757E1C972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F74F09-C5BA-4543-A55D-D8F6EA583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</p:spPr>
        <p:txBody>
          <a:bodyPr>
            <a:normAutofit/>
          </a:bodyPr>
          <a:lstStyle/>
          <a:p>
            <a:r>
              <a:rPr lang="en-US" b="1" dirty="0"/>
              <a:t>Setting and Dressed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755E3F5-39D9-4ABF-BFA5-232E87111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30874" y="1996645"/>
            <a:ext cx="96032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EB09849A-7D0C-4F36-A0D6-6BD64C50E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2E3F623-DDC6-4E0C-A608-CC0D8FC4BA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2767951"/>
              </p:ext>
            </p:extLst>
          </p:nvPr>
        </p:nvGraphicFramePr>
        <p:xfrm>
          <a:off x="1130270" y="2479246"/>
          <a:ext cx="9604375" cy="3718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99251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538C7E5-0116-453C-9CD0-757E1C972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E0B88F-6F7B-4799-B191-7C53033FD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</p:spPr>
        <p:txBody>
          <a:bodyPr>
            <a:normAutofit/>
          </a:bodyPr>
          <a:lstStyle/>
          <a:p>
            <a:r>
              <a:rPr lang="en-US" b="1" dirty="0"/>
              <a:t>Inspection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755E3F5-39D9-4ABF-BFA5-232E87111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30874" y="1996645"/>
            <a:ext cx="96032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EB09849A-7D0C-4F36-A0D6-6BD64C50E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8DF25E4-EBBC-4FD6-B08C-3286C544B1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1639188"/>
              </p:ext>
            </p:extLst>
          </p:nvPr>
        </p:nvGraphicFramePr>
        <p:xfrm>
          <a:off x="1130270" y="2479246"/>
          <a:ext cx="9604375" cy="3718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44410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28F0B5-B9FD-4601-A0A8-6BF5ABF34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26E585-FCC4-443D-9489-0E9471606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E2073E-7AEC-48F7-8E5F-5F3D9A8DA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303047"/>
            <a:ext cx="3272093" cy="2674198"/>
          </a:xfrm>
        </p:spPr>
        <p:txBody>
          <a:bodyPr anchor="t">
            <a:normAutofit/>
          </a:bodyPr>
          <a:lstStyle/>
          <a:p>
            <a:r>
              <a:rPr lang="en-US" b="1" dirty="0"/>
              <a:t>Amount of Rope Used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838ADD-CEC0-4F6C-8A38-20120D0D5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80D9730C-8D66-457D-B5EC-49C01D6BA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CC0A5F-0F61-43B1-8039-E0FC84495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84E72657-3267-436B-9AFF-3A1A04205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642F9EE-8396-4AB2-A629-4ABB052305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4243680"/>
              </p:ext>
            </p:extLst>
          </p:nvPr>
        </p:nvGraphicFramePr>
        <p:xfrm>
          <a:off x="5141913" y="803275"/>
          <a:ext cx="5913437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881733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1143BA-201E-4B96-82C9-D66458D433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4318" b="24903"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EC1D114-8AB7-4C3F-AEC0-F3FCAF0DF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1643" y="636753"/>
            <a:ext cx="8299435" cy="5572811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E2073E-7AEC-48F7-8E5F-5F3D9A8DA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3421" y="804520"/>
            <a:ext cx="6815731" cy="1049235"/>
          </a:xfrm>
        </p:spPr>
        <p:txBody>
          <a:bodyPr>
            <a:normAutofit/>
          </a:bodyPr>
          <a:lstStyle/>
          <a:p>
            <a:r>
              <a:rPr lang="en-US" b="1" dirty="0"/>
              <a:t>Amount of Rope Used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39F66-28CD-4A30-9F3A-4EF35BE7D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3421" y="2015733"/>
            <a:ext cx="6815731" cy="40212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E"/>
                </a:solidFill>
              </a:rPr>
              <a:t>A simple experiment was conducted with 8mm cord. </a:t>
            </a:r>
          </a:p>
          <a:p>
            <a:r>
              <a:rPr lang="en-US">
                <a:solidFill>
                  <a:srgbClr val="FFFFFE"/>
                </a:solidFill>
              </a:rPr>
              <a:t>With a 2.5" loop, a bowline consumed 11.5 inches of cord. </a:t>
            </a:r>
          </a:p>
          <a:p>
            <a:r>
              <a:rPr lang="en-US">
                <a:solidFill>
                  <a:srgbClr val="FFFFFE"/>
                </a:solidFill>
              </a:rPr>
              <a:t>Figure eight on a bight consumed 18 inches of cord or 36% more cord than a bowline. </a:t>
            </a:r>
          </a:p>
          <a:p>
            <a:r>
              <a:rPr lang="en-US">
                <a:solidFill>
                  <a:srgbClr val="FFFFFE"/>
                </a:solidFill>
              </a:rPr>
              <a:t>The amount of rope consumed in tying the knot can affect its use. </a:t>
            </a:r>
          </a:p>
        </p:txBody>
      </p:sp>
    </p:spTree>
    <p:extLst>
      <p:ext uri="{BB962C8B-B14F-4D97-AF65-F5344CB8AC3E}">
        <p14:creationId xmlns:p14="http://schemas.microsoft.com/office/powerpoint/2010/main" val="6506731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n object&#10;&#10;Description automatically generated">
            <a:extLst>
              <a:ext uri="{FF2B5EF4-FFF2-40B4-BE49-F238E27FC236}">
                <a16:creationId xmlns:a16="http://schemas.microsoft.com/office/drawing/2014/main" id="{A2A27B8E-0F90-4A7A-AD2A-94D61B691B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0" r="6764"/>
          <a:stretch/>
        </p:blipFill>
        <p:spPr>
          <a:xfrm>
            <a:off x="2" y="10"/>
            <a:ext cx="6094409" cy="6857990"/>
          </a:xfrm>
          <a:prstGeom prst="rect">
            <a:avLst/>
          </a:prstGeom>
        </p:spPr>
      </p:pic>
      <p:pic>
        <p:nvPicPr>
          <p:cNvPr id="5" name="Picture 4" descr="A picture containing rope, knot&#10;&#10;Description automatically generated">
            <a:extLst>
              <a:ext uri="{FF2B5EF4-FFF2-40B4-BE49-F238E27FC236}">
                <a16:creationId xmlns:a16="http://schemas.microsoft.com/office/drawing/2014/main" id="{AD0566ED-9F61-465B-B735-684FA3F755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" r="9589"/>
          <a:stretch/>
        </p:blipFill>
        <p:spPr>
          <a:xfrm>
            <a:off x="6096051" y="10"/>
            <a:ext cx="609440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32817AD-A397-452E-AAD6-6698E63F3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87192" y="1353662"/>
            <a:ext cx="4414440" cy="4150676"/>
          </a:xfrm>
          <a:prstGeom prst="rect">
            <a:avLst/>
          </a:prstGeom>
          <a:solidFill>
            <a:srgbClr val="000001">
              <a:alpha val="8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814577-A03F-4337-AD3D-D3C51016A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0918" y="1522694"/>
            <a:ext cx="4075222" cy="1049235"/>
          </a:xfrm>
        </p:spPr>
        <p:txBody>
          <a:bodyPr>
            <a:normAutofit/>
          </a:bodyPr>
          <a:lstStyle/>
          <a:p>
            <a:r>
              <a:rPr lang="en-US" b="1" dirty="0"/>
              <a:t>Types of a Rope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B8EAB-CAF1-4252-AC31-502102C53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0918" y="2571928"/>
            <a:ext cx="4075222" cy="2765651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E"/>
                </a:solidFill>
              </a:rPr>
              <a:t>Laid</a:t>
            </a:r>
          </a:p>
          <a:p>
            <a:r>
              <a:rPr lang="en-US">
                <a:solidFill>
                  <a:srgbClr val="FFFFFE"/>
                </a:solidFill>
              </a:rPr>
              <a:t>Braided </a:t>
            </a:r>
          </a:p>
          <a:p>
            <a:r>
              <a:rPr lang="en-US">
                <a:solidFill>
                  <a:srgbClr val="FFFFFE"/>
                </a:solidFill>
              </a:rPr>
              <a:t>Kernmantle</a:t>
            </a:r>
          </a:p>
        </p:txBody>
      </p:sp>
    </p:spTree>
    <p:extLst>
      <p:ext uri="{BB962C8B-B14F-4D97-AF65-F5344CB8AC3E}">
        <p14:creationId xmlns:p14="http://schemas.microsoft.com/office/powerpoint/2010/main" val="8627598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538C7E5-0116-453C-9CD0-757E1C972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3B6511-5894-4C75-827D-FD8A59F9C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</p:spPr>
        <p:txBody>
          <a:bodyPr>
            <a:normAutofit/>
          </a:bodyPr>
          <a:lstStyle/>
          <a:p>
            <a:r>
              <a:rPr lang="en-US" b="1" dirty="0"/>
              <a:t>laid rope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755E3F5-39D9-4ABF-BFA5-232E87111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30874" y="1996645"/>
            <a:ext cx="96032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EB09849A-7D0C-4F36-A0D6-6BD64C50E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9E3EC36-D595-4E67-AA81-7DB091F76D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5811195"/>
              </p:ext>
            </p:extLst>
          </p:nvPr>
        </p:nvGraphicFramePr>
        <p:xfrm>
          <a:off x="1130270" y="2479246"/>
          <a:ext cx="9604375" cy="3718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76392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B6511-5894-4C75-827D-FD8A59F9C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4176815" cy="1049235"/>
          </a:xfrm>
        </p:spPr>
        <p:txBody>
          <a:bodyPr>
            <a:normAutofit/>
          </a:bodyPr>
          <a:lstStyle/>
          <a:p>
            <a:r>
              <a:rPr lang="en-US" b="1" dirty="0"/>
              <a:t>laid rope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C1102-4221-4332-9228-2022C87B7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4172515" cy="3450613"/>
          </a:xfrm>
        </p:spPr>
        <p:txBody>
          <a:bodyPr>
            <a:normAutofit/>
          </a:bodyPr>
          <a:lstStyle/>
          <a:p>
            <a:r>
              <a:rPr lang="en-US" dirty="0"/>
              <a:t>A major disadvantage of the laid rope is that abrasion cuts the outside strands which weaken the rope when that strand move inward and becomes a supporting strand.</a:t>
            </a:r>
          </a:p>
        </p:txBody>
      </p:sp>
      <p:pic>
        <p:nvPicPr>
          <p:cNvPr id="5" name="Picture 4" descr="A picture containing rope, knot&#10;&#10;Description automatically generated">
            <a:extLst>
              <a:ext uri="{FF2B5EF4-FFF2-40B4-BE49-F238E27FC236}">
                <a16:creationId xmlns:a16="http://schemas.microsoft.com/office/drawing/2014/main" id="{D935A152-B040-45B9-8513-C254A5693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251" y="805583"/>
            <a:ext cx="4660762" cy="466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628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28F0B5-B9FD-4601-A0A8-6BF5ABF34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26E585-FCC4-443D-9489-0E9471606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5FAC4A-86F4-4A28-BEAC-B4361941A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303047"/>
            <a:ext cx="3272093" cy="2674198"/>
          </a:xfrm>
        </p:spPr>
        <p:txBody>
          <a:bodyPr anchor="t">
            <a:normAutofit/>
          </a:bodyPr>
          <a:lstStyle/>
          <a:p>
            <a:r>
              <a:rPr lang="en-US" b="1" dirty="0"/>
              <a:t>Knots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838ADD-CEC0-4F6C-8A38-20120D0D5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80D9730C-8D66-457D-B5EC-49C01D6BA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CC0A5F-0F61-43B1-8039-E0FC84495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84E72657-3267-436B-9AFF-3A1A04205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4549D68-F3B7-4E00-9323-4806404B21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323590"/>
              </p:ext>
            </p:extLst>
          </p:nvPr>
        </p:nvGraphicFramePr>
        <p:xfrm>
          <a:off x="5141913" y="803275"/>
          <a:ext cx="5913437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436908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28F0B5-B9FD-4601-A0A8-6BF5ABF34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26E585-FCC4-443D-9489-0E9471606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4256B5-C832-4587-B1D8-4E91E29E0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303047"/>
            <a:ext cx="3272093" cy="2674198"/>
          </a:xfrm>
        </p:spPr>
        <p:txBody>
          <a:bodyPr anchor="t">
            <a:normAutofit/>
          </a:bodyPr>
          <a:lstStyle/>
          <a:p>
            <a:r>
              <a:rPr lang="en-US" b="1" dirty="0"/>
              <a:t>Kernmantle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838ADD-CEC0-4F6C-8A38-20120D0D5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80D9730C-8D66-457D-B5EC-49C01D6BA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CC0A5F-0F61-43B1-8039-E0FC84495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84E72657-3267-436B-9AFF-3A1A04205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7D092C15-9356-4407-A9BD-DE3DE19925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1931815"/>
              </p:ext>
            </p:extLst>
          </p:nvPr>
        </p:nvGraphicFramePr>
        <p:xfrm>
          <a:off x="5141913" y="803275"/>
          <a:ext cx="5913437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658015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46EBE52-42F6-46B3-9289-74891C532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8E9A01-AC7A-410E-ABD5-70D425E96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C9FFC0-F086-43B5-AE57-289EA04B8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992" y="2307409"/>
            <a:ext cx="3157577" cy="3747316"/>
          </a:xfrm>
        </p:spPr>
        <p:txBody>
          <a:bodyPr anchor="t">
            <a:normAutofit/>
          </a:bodyPr>
          <a:lstStyle/>
          <a:p>
            <a:r>
              <a:rPr lang="en-US" b="1" dirty="0"/>
              <a:t>Dynamic ropes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761CD7-B67C-4D16-A1CC-976C9AE4A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992" y="2146542"/>
            <a:ext cx="315757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1070C750-5F0F-43BC-96D0-4209701BF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6EC73A5-3200-4DEF-B0E6-BD7BD58FF8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208488"/>
              </p:ext>
            </p:extLst>
          </p:nvPr>
        </p:nvGraphicFramePr>
        <p:xfrm>
          <a:off x="1136347" y="803275"/>
          <a:ext cx="5913437" cy="5251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9217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28F0B5-B9FD-4601-A0A8-6BF5ABF34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26E585-FCC4-443D-9489-0E9471606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C9FFC0-F086-43B5-AE57-289EA04B8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303047"/>
            <a:ext cx="3272093" cy="2674198"/>
          </a:xfrm>
        </p:spPr>
        <p:txBody>
          <a:bodyPr anchor="t">
            <a:normAutofit/>
          </a:bodyPr>
          <a:lstStyle/>
          <a:p>
            <a:r>
              <a:rPr lang="en-US" b="1" dirty="0"/>
              <a:t>static rope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838ADD-CEC0-4F6C-8A38-20120D0D5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80D9730C-8D66-457D-B5EC-49C01D6BA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CC0A5F-0F61-43B1-8039-E0FC84495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84E72657-3267-436B-9AFF-3A1A04205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039FCD1-A449-439C-9A15-BDE77368E8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7544835"/>
              </p:ext>
            </p:extLst>
          </p:nvPr>
        </p:nvGraphicFramePr>
        <p:xfrm>
          <a:off x="5141913" y="803275"/>
          <a:ext cx="5913437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053990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device&#10;&#10;Description automatically generated">
            <a:extLst>
              <a:ext uri="{FF2B5EF4-FFF2-40B4-BE49-F238E27FC236}">
                <a16:creationId xmlns:a16="http://schemas.microsoft.com/office/drawing/2014/main" id="{165878B6-96BE-4CD8-9B68-BEBDF7BBBF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6042"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EC1D114-8AB7-4C3F-AEC0-F3FCAF0DF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1643" y="636753"/>
            <a:ext cx="8299435" cy="5572811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F00E1C-B096-4632-AFC4-1B639EC85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3421" y="804520"/>
            <a:ext cx="6815731" cy="1049235"/>
          </a:xfrm>
        </p:spPr>
        <p:txBody>
          <a:bodyPr>
            <a:normAutofit/>
          </a:bodyPr>
          <a:lstStyle/>
          <a:p>
            <a:r>
              <a:rPr lang="en-US" b="1" dirty="0"/>
              <a:t>Rope construction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8A845-CD85-4C81-A6E1-38A8227FE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3421" y="2015733"/>
            <a:ext cx="6815731" cy="40212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E"/>
                </a:solidFill>
              </a:rPr>
              <a:t>Ropes are constructed out of nylon, spectra, and polypropylene as well as natural and other materials. </a:t>
            </a:r>
          </a:p>
        </p:txBody>
      </p:sp>
    </p:spTree>
    <p:extLst>
      <p:ext uri="{BB962C8B-B14F-4D97-AF65-F5344CB8AC3E}">
        <p14:creationId xmlns:p14="http://schemas.microsoft.com/office/powerpoint/2010/main" val="17765316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device&#10;&#10;Description automatically generated">
            <a:extLst>
              <a:ext uri="{FF2B5EF4-FFF2-40B4-BE49-F238E27FC236}">
                <a16:creationId xmlns:a16="http://schemas.microsoft.com/office/drawing/2014/main" id="{06BC2390-C222-4FB0-9E83-65BE2DB161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24128" b="24734"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EC1D114-8AB7-4C3F-AEC0-F3FCAF0DF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1643" y="636753"/>
            <a:ext cx="8299435" cy="5572811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F00E1C-B096-4632-AFC4-1B639EC85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3421" y="804520"/>
            <a:ext cx="6815731" cy="1049235"/>
          </a:xfrm>
        </p:spPr>
        <p:txBody>
          <a:bodyPr>
            <a:normAutofit/>
          </a:bodyPr>
          <a:lstStyle/>
          <a:p>
            <a:r>
              <a:rPr lang="en-US" b="1" dirty="0"/>
              <a:t>Nylon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8A845-CD85-4C81-A6E1-38A8227FE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3421" y="2015733"/>
            <a:ext cx="6815731" cy="40212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E"/>
                </a:solidFill>
              </a:rPr>
              <a:t>Nylon is one of the more common materials. </a:t>
            </a:r>
          </a:p>
          <a:p>
            <a:r>
              <a:rPr lang="en-US">
                <a:solidFill>
                  <a:srgbClr val="FFFFFE"/>
                </a:solidFill>
              </a:rPr>
              <a:t>It is strong, flexible, and doesn't float in water. </a:t>
            </a:r>
          </a:p>
          <a:p>
            <a:endParaRPr lang="en-US">
              <a:solidFill>
                <a:srgbClr val="FFFF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1131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28F0B5-B9FD-4601-A0A8-6BF5ABF34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26E585-FCC4-443D-9489-0E9471606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F00E1C-B096-4632-AFC4-1B639EC85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303047"/>
            <a:ext cx="3272093" cy="2674198"/>
          </a:xfrm>
        </p:spPr>
        <p:txBody>
          <a:bodyPr anchor="t">
            <a:normAutofit/>
          </a:bodyPr>
          <a:lstStyle/>
          <a:p>
            <a:r>
              <a:rPr lang="en-US" b="1" dirty="0"/>
              <a:t>Spectra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838ADD-CEC0-4F6C-8A38-20120D0D5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80D9730C-8D66-457D-B5EC-49C01D6BA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CC0A5F-0F61-43B1-8039-E0FC84495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84E72657-3267-436B-9AFF-3A1A04205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B355C59-73DA-44E1-9F74-712F29F0AC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3502405"/>
              </p:ext>
            </p:extLst>
          </p:nvPr>
        </p:nvGraphicFramePr>
        <p:xfrm>
          <a:off x="5141913" y="803275"/>
          <a:ext cx="5913437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985897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00E1C-B096-4632-AFC4-1B639EC85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4176815" cy="1049235"/>
          </a:xfrm>
        </p:spPr>
        <p:txBody>
          <a:bodyPr>
            <a:normAutofit/>
          </a:bodyPr>
          <a:lstStyle/>
          <a:p>
            <a:r>
              <a:rPr lang="en-US" b="1" dirty="0"/>
              <a:t>Polypropylene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8A845-CD85-4C81-A6E1-38A8227FE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4172515" cy="3450613"/>
          </a:xfrm>
        </p:spPr>
        <p:txBody>
          <a:bodyPr>
            <a:normAutofit/>
          </a:bodyPr>
          <a:lstStyle/>
          <a:p>
            <a:r>
              <a:rPr lang="en-US" dirty="0"/>
              <a:t>Polypropylene has less strength than nylon. </a:t>
            </a:r>
          </a:p>
          <a:p>
            <a:r>
              <a:rPr lang="en-US" dirty="0"/>
              <a:t>It is inexpensive and it floats in water. </a:t>
            </a:r>
          </a:p>
        </p:txBody>
      </p:sp>
      <p:pic>
        <p:nvPicPr>
          <p:cNvPr id="5" name="Picture 4" descr="A group of people riding skis on a body of water&#10;&#10;Description automatically generated">
            <a:extLst>
              <a:ext uri="{FF2B5EF4-FFF2-40B4-BE49-F238E27FC236}">
                <a16:creationId xmlns:a16="http://schemas.microsoft.com/office/drawing/2014/main" id="{4A128B35-0230-4869-B324-FD7C9E0D0A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1" y="1275798"/>
            <a:ext cx="4960442" cy="372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014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46EBE52-42F6-46B3-9289-74891C532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8E9A01-AC7A-410E-ABD5-70D425E96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398B2C-8A86-44D3-9186-1C9E96966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992" y="2307409"/>
            <a:ext cx="3157577" cy="3747316"/>
          </a:xfrm>
        </p:spPr>
        <p:txBody>
          <a:bodyPr anchor="t">
            <a:normAutofit/>
          </a:bodyPr>
          <a:lstStyle/>
          <a:p>
            <a:r>
              <a:rPr lang="en-US" b="1" dirty="0"/>
              <a:t>Hitch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761CD7-B67C-4D16-A1CC-976C9AE4A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992" y="2146542"/>
            <a:ext cx="315757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1070C750-5F0F-43BC-96D0-4209701BF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C89FC41-DE7B-4AB9-9A56-906E1E6E62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4018057"/>
              </p:ext>
            </p:extLst>
          </p:nvPr>
        </p:nvGraphicFramePr>
        <p:xfrm>
          <a:off x="1136347" y="803275"/>
          <a:ext cx="5913437" cy="5251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6158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57A82-0A32-4DA1-B02E-22B7B8C2E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4176815" cy="1049235"/>
          </a:xfrm>
        </p:spPr>
        <p:txBody>
          <a:bodyPr>
            <a:normAutofit/>
          </a:bodyPr>
          <a:lstStyle/>
          <a:p>
            <a:r>
              <a:rPr lang="en-US" b="1" dirty="0"/>
              <a:t>Bends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13DB9-D6E9-43CF-86B7-B92D11F96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4172515" cy="3450613"/>
          </a:xfrm>
        </p:spPr>
        <p:txBody>
          <a:bodyPr>
            <a:normAutofit/>
          </a:bodyPr>
          <a:lstStyle/>
          <a:p>
            <a:r>
              <a:rPr lang="en-US" dirty="0"/>
              <a:t>Bends are used to tie two ropes together. </a:t>
            </a:r>
          </a:p>
          <a:p>
            <a:r>
              <a:rPr lang="en-US" dirty="0"/>
              <a:t>The water knot is used to tie the two ends of webbing together to create a sling. </a:t>
            </a:r>
          </a:p>
          <a:p>
            <a:r>
              <a:rPr lang="en-US" dirty="0"/>
              <a:t>Also, the water knot and double fisherman's knot are really bends. 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6494129A-C77D-426B-A642-D674DCFD76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897" y="232229"/>
            <a:ext cx="6502400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67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EDAD898C-BE45-4053-B659-057BFE8F0F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67" y="-42070"/>
            <a:ext cx="9414933" cy="690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943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46EBE52-42F6-46B3-9289-74891C532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8E9A01-AC7A-410E-ABD5-70D425E96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38A65-9781-4807-BF81-EB3BFC108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992" y="2307409"/>
            <a:ext cx="3157577" cy="3747316"/>
          </a:xfrm>
        </p:spPr>
        <p:txBody>
          <a:bodyPr anchor="t">
            <a:normAutofit/>
          </a:bodyPr>
          <a:lstStyle/>
          <a:p>
            <a:r>
              <a:rPr lang="en-US" b="1" dirty="0"/>
              <a:t>Families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761CD7-B67C-4D16-A1CC-976C9AE4A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992" y="2146542"/>
            <a:ext cx="315757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1070C750-5F0F-43BC-96D0-4209701BF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DD65248-44BD-4E1E-AAB8-5BB52F8548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9001505"/>
              </p:ext>
            </p:extLst>
          </p:nvPr>
        </p:nvGraphicFramePr>
        <p:xfrm>
          <a:off x="1136347" y="803275"/>
          <a:ext cx="5913437" cy="5251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6323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28F0B5-B9FD-4601-A0A8-6BF5ABF34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26E585-FCC4-443D-9489-0E9471606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AA15FB-C180-4611-AD45-D599C218E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303047"/>
            <a:ext cx="3272093" cy="2674198"/>
          </a:xfrm>
        </p:spPr>
        <p:txBody>
          <a:bodyPr anchor="t">
            <a:normAutofit/>
          </a:bodyPr>
          <a:lstStyle/>
          <a:p>
            <a:r>
              <a:rPr lang="en-US" b="1" dirty="0"/>
              <a:t>Parts of a Rope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838ADD-CEC0-4F6C-8A38-20120D0D5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80D9730C-8D66-457D-B5EC-49C01D6BA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CC0A5F-0F61-43B1-8039-E0FC84495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84E72657-3267-436B-9AFF-3A1A04205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276903B-D80B-42A7-A121-7BEA46AF14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5456262"/>
              </p:ext>
            </p:extLst>
          </p:nvPr>
        </p:nvGraphicFramePr>
        <p:xfrm>
          <a:off x="5141913" y="803275"/>
          <a:ext cx="5913437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18143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46EBE52-42F6-46B3-9289-74891C532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8E9A01-AC7A-410E-ABD5-70D425E96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015424-5F94-4CA5-9F5B-0C67ABC33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992" y="2307409"/>
            <a:ext cx="3157577" cy="3747316"/>
          </a:xfrm>
        </p:spPr>
        <p:txBody>
          <a:bodyPr anchor="t">
            <a:normAutofit/>
          </a:bodyPr>
          <a:lstStyle/>
          <a:p>
            <a:r>
              <a:rPr lang="en-US" b="1" dirty="0"/>
              <a:t>Bight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761CD7-B67C-4D16-A1CC-976C9AE4A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992" y="2146542"/>
            <a:ext cx="315757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1070C750-5F0F-43BC-96D0-4209701BF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A060B7E-C278-490B-9E5B-5D1A91A042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9260812"/>
              </p:ext>
            </p:extLst>
          </p:nvPr>
        </p:nvGraphicFramePr>
        <p:xfrm>
          <a:off x="1136347" y="803275"/>
          <a:ext cx="5913437" cy="5251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4838863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1189</Words>
  <Application>Microsoft Office PowerPoint</Application>
  <PresentationFormat>Widescreen</PresentationFormat>
  <Paragraphs>118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Arial</vt:lpstr>
      <vt:lpstr>Rockwell</vt:lpstr>
      <vt:lpstr>Gallery</vt:lpstr>
      <vt:lpstr>THE RESCUE COMPANY 1</vt:lpstr>
      <vt:lpstr>Knots, Hitches, &amp; Bends</vt:lpstr>
      <vt:lpstr>Knots</vt:lpstr>
      <vt:lpstr>Hitch</vt:lpstr>
      <vt:lpstr>Bends</vt:lpstr>
      <vt:lpstr>PowerPoint Presentation</vt:lpstr>
      <vt:lpstr>Families</vt:lpstr>
      <vt:lpstr>Parts of a Rope</vt:lpstr>
      <vt:lpstr>Bight</vt:lpstr>
      <vt:lpstr>Loop</vt:lpstr>
      <vt:lpstr>Working End</vt:lpstr>
      <vt:lpstr>Standing End</vt:lpstr>
      <vt:lpstr>Running End</vt:lpstr>
      <vt:lpstr>Tying Considerations</vt:lpstr>
      <vt:lpstr>Tying Considerations</vt:lpstr>
      <vt:lpstr>Function</vt:lpstr>
      <vt:lpstr>Function</vt:lpstr>
      <vt:lpstr>Strength</vt:lpstr>
      <vt:lpstr>Strength</vt:lpstr>
      <vt:lpstr>Strength</vt:lpstr>
      <vt:lpstr>Ease to Tie/Untie</vt:lpstr>
      <vt:lpstr>Setting and Dressed</vt:lpstr>
      <vt:lpstr>Setting and Dressed</vt:lpstr>
      <vt:lpstr>Inspection</vt:lpstr>
      <vt:lpstr>Amount of Rope Used</vt:lpstr>
      <vt:lpstr>Amount of Rope Used</vt:lpstr>
      <vt:lpstr>Types of a Rope</vt:lpstr>
      <vt:lpstr>laid rope</vt:lpstr>
      <vt:lpstr>laid rope</vt:lpstr>
      <vt:lpstr>Kernmantle</vt:lpstr>
      <vt:lpstr>Dynamic ropes</vt:lpstr>
      <vt:lpstr>static rope</vt:lpstr>
      <vt:lpstr>Rope construction</vt:lpstr>
      <vt:lpstr>Nylon</vt:lpstr>
      <vt:lpstr>Spectra</vt:lpstr>
      <vt:lpstr>Polypropylene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RESCUE COMPANY 1</dc:title>
  <dc:creator>Carlos Tavarez</dc:creator>
  <cp:lastModifiedBy>Carlos Tavarez</cp:lastModifiedBy>
  <cp:revision>1</cp:revision>
  <dcterms:created xsi:type="dcterms:W3CDTF">2020-10-01T02:51:20Z</dcterms:created>
  <dcterms:modified xsi:type="dcterms:W3CDTF">2020-10-01T02:51:50Z</dcterms:modified>
</cp:coreProperties>
</file>