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93" r:id="rId2"/>
  </p:sldMasterIdLst>
  <p:notesMasterIdLst>
    <p:notesMasterId r:id="rId15"/>
  </p:notesMasterIdLst>
  <p:handoutMasterIdLst>
    <p:handoutMasterId r:id="rId16"/>
  </p:handoutMasterIdLst>
  <p:sldIdLst>
    <p:sldId id="373" r:id="rId3"/>
    <p:sldId id="375" r:id="rId4"/>
    <p:sldId id="377" r:id="rId5"/>
    <p:sldId id="378" r:id="rId6"/>
    <p:sldId id="379" r:id="rId7"/>
    <p:sldId id="383" r:id="rId8"/>
    <p:sldId id="384" r:id="rId9"/>
    <p:sldId id="760" r:id="rId10"/>
    <p:sldId id="759" r:id="rId11"/>
    <p:sldId id="758" r:id="rId12"/>
    <p:sldId id="757" r:id="rId13"/>
    <p:sldId id="39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 Chris Brewster" initials="BCB" lastIdx="18" clrIdx="0">
    <p:extLst>
      <p:ext uri="{19B8F6BF-5375-455C-9EA6-DF929625EA0E}">
        <p15:presenceInfo xmlns:p15="http://schemas.microsoft.com/office/powerpoint/2012/main" userId="d3c440e2b8f28f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79705" autoAdjust="0"/>
  </p:normalViewPr>
  <p:slideViewPr>
    <p:cSldViewPr>
      <p:cViewPr varScale="1">
        <p:scale>
          <a:sx n="69" d="100"/>
          <a:sy n="69" d="100"/>
        </p:scale>
        <p:origin x="2050" y="67"/>
      </p:cViewPr>
      <p:guideLst>
        <p:guide orient="horz" pos="2160"/>
        <p:guide pos="2880"/>
      </p:guideLst>
    </p:cSldViewPr>
  </p:slideViewPr>
  <p:outlineViewPr>
    <p:cViewPr>
      <p:scale>
        <a:sx n="33" d="100"/>
        <a:sy n="33" d="100"/>
      </p:scale>
      <p:origin x="0" y="-523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E5D958-F104-489D-9286-F6E01D43FA1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E32F738F-B0C3-4AA4-897B-A3C40AFDD834}">
      <dgm:prSet phldrT="[Text]"/>
      <dgm:spPr/>
      <dgm:t>
        <a:bodyPr/>
        <a:lstStyle/>
        <a:p>
          <a:r>
            <a:rPr lang="en-US" dirty="0"/>
            <a:t>Pools</a:t>
          </a:r>
        </a:p>
      </dgm:t>
    </dgm:pt>
    <dgm:pt modelId="{44756AB5-EBE9-4954-A4A8-CC9035A69BC9}" type="parTrans" cxnId="{348D4D0E-4755-4999-BFF9-A710FB973F93}">
      <dgm:prSet/>
      <dgm:spPr/>
      <dgm:t>
        <a:bodyPr/>
        <a:lstStyle/>
        <a:p>
          <a:endParaRPr lang="en-US"/>
        </a:p>
      </dgm:t>
    </dgm:pt>
    <dgm:pt modelId="{36BC1510-7458-4A91-99C9-6D8B3BE533BC}" type="sibTrans" cxnId="{348D4D0E-4755-4999-BFF9-A710FB973F93}">
      <dgm:prSet/>
      <dgm:spPr/>
      <dgm:t>
        <a:bodyPr/>
        <a:lstStyle/>
        <a:p>
          <a:endParaRPr lang="en-US"/>
        </a:p>
      </dgm:t>
    </dgm:pt>
    <dgm:pt modelId="{A027D5D7-2EA5-4C51-A66B-E0671AB15C30}">
      <dgm:prSet phldrT="[Text]"/>
      <dgm:spPr/>
      <dgm:t>
        <a:bodyPr/>
        <a:lstStyle/>
        <a:p>
          <a:r>
            <a:rPr lang="en-US" dirty="0"/>
            <a:t>Waterparks</a:t>
          </a:r>
        </a:p>
      </dgm:t>
    </dgm:pt>
    <dgm:pt modelId="{8688956E-6810-4329-B10F-A66486389614}" type="parTrans" cxnId="{33216914-9E53-4868-9603-DC026E297B28}">
      <dgm:prSet/>
      <dgm:spPr/>
      <dgm:t>
        <a:bodyPr/>
        <a:lstStyle/>
        <a:p>
          <a:endParaRPr lang="en-US"/>
        </a:p>
      </dgm:t>
    </dgm:pt>
    <dgm:pt modelId="{5EC51A4C-5955-4779-A4D0-76CECE63DCE8}" type="sibTrans" cxnId="{33216914-9E53-4868-9603-DC026E297B28}">
      <dgm:prSet/>
      <dgm:spPr/>
      <dgm:t>
        <a:bodyPr/>
        <a:lstStyle/>
        <a:p>
          <a:endParaRPr lang="en-US"/>
        </a:p>
      </dgm:t>
    </dgm:pt>
    <dgm:pt modelId="{69F4F25A-AA7C-41D0-AEFE-ACA19A9A3C47}">
      <dgm:prSet phldrT="[Text]"/>
      <dgm:spPr/>
      <dgm:t>
        <a:bodyPr/>
        <a:lstStyle/>
        <a:p>
          <a:r>
            <a:rPr lang="en-US" dirty="0"/>
            <a:t>Controlled Environments</a:t>
          </a:r>
        </a:p>
      </dgm:t>
    </dgm:pt>
    <dgm:pt modelId="{D7A627AF-43D1-497A-8CC5-C824292DE6AC}" type="parTrans" cxnId="{CC76F040-F7C3-4D46-A14A-D70F0DB3168F}">
      <dgm:prSet/>
      <dgm:spPr/>
      <dgm:t>
        <a:bodyPr/>
        <a:lstStyle/>
        <a:p>
          <a:endParaRPr lang="en-US"/>
        </a:p>
      </dgm:t>
    </dgm:pt>
    <dgm:pt modelId="{23937246-ABE0-49F6-8CFC-C093977EAC23}" type="sibTrans" cxnId="{CC76F040-F7C3-4D46-A14A-D70F0DB3168F}">
      <dgm:prSet/>
      <dgm:spPr/>
      <dgm:t>
        <a:bodyPr/>
        <a:lstStyle/>
        <a:p>
          <a:endParaRPr lang="en-US"/>
        </a:p>
      </dgm:t>
    </dgm:pt>
    <dgm:pt modelId="{F740A3BA-317F-4471-83A1-B7FE61BD9CE5}" type="pres">
      <dgm:prSet presAssocID="{AEE5D958-F104-489D-9286-F6E01D43FA1E}" presName="Name0" presStyleCnt="0">
        <dgm:presLayoutVars>
          <dgm:chMax val="4"/>
          <dgm:resizeHandles val="exact"/>
        </dgm:presLayoutVars>
      </dgm:prSet>
      <dgm:spPr/>
    </dgm:pt>
    <dgm:pt modelId="{669916C7-E8C1-4C20-B28C-0BEC7AEC2E3C}" type="pres">
      <dgm:prSet presAssocID="{AEE5D958-F104-489D-9286-F6E01D43FA1E}" presName="ellipse" presStyleLbl="trBgShp" presStyleIdx="0" presStyleCnt="1"/>
      <dgm:spPr/>
    </dgm:pt>
    <dgm:pt modelId="{D20D6570-49C2-4D4B-818A-8EF613CC5174}" type="pres">
      <dgm:prSet presAssocID="{AEE5D958-F104-489D-9286-F6E01D43FA1E}" presName="arrow1" presStyleLbl="fgShp" presStyleIdx="0" presStyleCnt="1"/>
      <dgm:spPr/>
    </dgm:pt>
    <dgm:pt modelId="{1705FE68-81F2-4888-95FB-7EF10CAD5856}" type="pres">
      <dgm:prSet presAssocID="{AEE5D958-F104-489D-9286-F6E01D43FA1E}" presName="rectangle" presStyleLbl="revTx" presStyleIdx="0" presStyleCnt="1">
        <dgm:presLayoutVars>
          <dgm:bulletEnabled val="1"/>
        </dgm:presLayoutVars>
      </dgm:prSet>
      <dgm:spPr/>
    </dgm:pt>
    <dgm:pt modelId="{3CDAAF72-2110-4655-8A0A-66A8DAE63099}" type="pres">
      <dgm:prSet presAssocID="{A027D5D7-2EA5-4C51-A66B-E0671AB15C30}" presName="item1" presStyleLbl="node1" presStyleIdx="0" presStyleCnt="2">
        <dgm:presLayoutVars>
          <dgm:bulletEnabled val="1"/>
        </dgm:presLayoutVars>
      </dgm:prSet>
      <dgm:spPr/>
    </dgm:pt>
    <dgm:pt modelId="{96FF9C9C-BB3A-449F-BA5F-3F25D7E5D1F4}" type="pres">
      <dgm:prSet presAssocID="{69F4F25A-AA7C-41D0-AEFE-ACA19A9A3C47}" presName="item2" presStyleLbl="node1" presStyleIdx="1" presStyleCnt="2">
        <dgm:presLayoutVars>
          <dgm:bulletEnabled val="1"/>
        </dgm:presLayoutVars>
      </dgm:prSet>
      <dgm:spPr/>
    </dgm:pt>
    <dgm:pt modelId="{C4DB669F-81C0-4318-8084-2AEB5494D717}" type="pres">
      <dgm:prSet presAssocID="{AEE5D958-F104-489D-9286-F6E01D43FA1E}" presName="funnel" presStyleLbl="trAlignAcc1" presStyleIdx="0" presStyleCnt="1"/>
      <dgm:spPr/>
    </dgm:pt>
  </dgm:ptLst>
  <dgm:cxnLst>
    <dgm:cxn modelId="{348D4D0E-4755-4999-BFF9-A710FB973F93}" srcId="{AEE5D958-F104-489D-9286-F6E01D43FA1E}" destId="{E32F738F-B0C3-4AA4-897B-A3C40AFDD834}" srcOrd="0" destOrd="0" parTransId="{44756AB5-EBE9-4954-A4A8-CC9035A69BC9}" sibTransId="{36BC1510-7458-4A91-99C9-6D8B3BE533BC}"/>
    <dgm:cxn modelId="{33216914-9E53-4868-9603-DC026E297B28}" srcId="{AEE5D958-F104-489D-9286-F6E01D43FA1E}" destId="{A027D5D7-2EA5-4C51-A66B-E0671AB15C30}" srcOrd="1" destOrd="0" parTransId="{8688956E-6810-4329-B10F-A66486389614}" sibTransId="{5EC51A4C-5955-4779-A4D0-76CECE63DCE8}"/>
    <dgm:cxn modelId="{CC76F040-F7C3-4D46-A14A-D70F0DB3168F}" srcId="{AEE5D958-F104-489D-9286-F6E01D43FA1E}" destId="{69F4F25A-AA7C-41D0-AEFE-ACA19A9A3C47}" srcOrd="2" destOrd="0" parTransId="{D7A627AF-43D1-497A-8CC5-C824292DE6AC}" sibTransId="{23937246-ABE0-49F6-8CFC-C093977EAC23}"/>
    <dgm:cxn modelId="{C5A0B193-A18C-49CA-B779-C7F8A7C382E6}" type="presOf" srcId="{AEE5D958-F104-489D-9286-F6E01D43FA1E}" destId="{F740A3BA-317F-4471-83A1-B7FE61BD9CE5}" srcOrd="0" destOrd="0" presId="urn:microsoft.com/office/officeart/2005/8/layout/funnel1"/>
    <dgm:cxn modelId="{3F30FAA8-B223-4E66-B382-9047A1C2825D}" type="presOf" srcId="{A027D5D7-2EA5-4C51-A66B-E0671AB15C30}" destId="{3CDAAF72-2110-4655-8A0A-66A8DAE63099}" srcOrd="0" destOrd="0" presId="urn:microsoft.com/office/officeart/2005/8/layout/funnel1"/>
    <dgm:cxn modelId="{C6B8D5B6-722F-4CC9-A138-1FB48E22BF41}" type="presOf" srcId="{E32F738F-B0C3-4AA4-897B-A3C40AFDD834}" destId="{96FF9C9C-BB3A-449F-BA5F-3F25D7E5D1F4}" srcOrd="0" destOrd="0" presId="urn:microsoft.com/office/officeart/2005/8/layout/funnel1"/>
    <dgm:cxn modelId="{ECCE55CA-CDD2-4568-857E-275D75D8A041}" type="presOf" srcId="{69F4F25A-AA7C-41D0-AEFE-ACA19A9A3C47}" destId="{1705FE68-81F2-4888-95FB-7EF10CAD5856}" srcOrd="0" destOrd="0" presId="urn:microsoft.com/office/officeart/2005/8/layout/funnel1"/>
    <dgm:cxn modelId="{412801B1-67FC-40C6-BC45-CB0D0528F6B4}" type="presParOf" srcId="{F740A3BA-317F-4471-83A1-B7FE61BD9CE5}" destId="{669916C7-E8C1-4C20-B28C-0BEC7AEC2E3C}" srcOrd="0" destOrd="0" presId="urn:microsoft.com/office/officeart/2005/8/layout/funnel1"/>
    <dgm:cxn modelId="{7EBDF744-71C4-4611-9BC5-717885CACBA6}" type="presParOf" srcId="{F740A3BA-317F-4471-83A1-B7FE61BD9CE5}" destId="{D20D6570-49C2-4D4B-818A-8EF613CC5174}" srcOrd="1" destOrd="0" presId="urn:microsoft.com/office/officeart/2005/8/layout/funnel1"/>
    <dgm:cxn modelId="{F9E22E75-E10D-4124-AA6A-3C8B15F39F84}" type="presParOf" srcId="{F740A3BA-317F-4471-83A1-B7FE61BD9CE5}" destId="{1705FE68-81F2-4888-95FB-7EF10CAD5856}" srcOrd="2" destOrd="0" presId="urn:microsoft.com/office/officeart/2005/8/layout/funnel1"/>
    <dgm:cxn modelId="{F4087101-8032-49D6-A067-8FA9F605E5CE}" type="presParOf" srcId="{F740A3BA-317F-4471-83A1-B7FE61BD9CE5}" destId="{3CDAAF72-2110-4655-8A0A-66A8DAE63099}" srcOrd="3" destOrd="0" presId="urn:microsoft.com/office/officeart/2005/8/layout/funnel1"/>
    <dgm:cxn modelId="{B42D9532-8154-407B-8856-B58155F44A31}" type="presParOf" srcId="{F740A3BA-317F-4471-83A1-B7FE61BD9CE5}" destId="{96FF9C9C-BB3A-449F-BA5F-3F25D7E5D1F4}" srcOrd="4" destOrd="0" presId="urn:microsoft.com/office/officeart/2005/8/layout/funnel1"/>
    <dgm:cxn modelId="{27DF1208-DB91-4ABF-A7D0-F517B802FA6F}" type="presParOf" srcId="{F740A3BA-317F-4471-83A1-B7FE61BD9CE5}" destId="{C4DB669F-81C0-4318-8084-2AEB5494D717}"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B65F91-A0C0-4B32-8FC5-F46182733C47}"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8B5BA604-96A0-4D7E-97C6-B5FF13A0070A}">
      <dgm:prSet phldrT="[Text]"/>
      <dgm:spPr/>
      <dgm:t>
        <a:bodyPr/>
        <a:lstStyle/>
        <a:p>
          <a:r>
            <a:rPr lang="en-US" dirty="0"/>
            <a:t>Oceans</a:t>
          </a:r>
        </a:p>
      </dgm:t>
    </dgm:pt>
    <dgm:pt modelId="{2AB8F097-F2E1-452A-AFDE-7872F73F1C3C}" type="parTrans" cxnId="{982E2DE1-F0E2-4B06-A2B4-111AD6F3D24B}">
      <dgm:prSet/>
      <dgm:spPr/>
      <dgm:t>
        <a:bodyPr/>
        <a:lstStyle/>
        <a:p>
          <a:endParaRPr lang="en-US"/>
        </a:p>
      </dgm:t>
    </dgm:pt>
    <dgm:pt modelId="{E7C7F46D-8E8B-4A51-9D67-80851CC0EC20}" type="sibTrans" cxnId="{982E2DE1-F0E2-4B06-A2B4-111AD6F3D24B}">
      <dgm:prSet/>
      <dgm:spPr/>
      <dgm:t>
        <a:bodyPr/>
        <a:lstStyle/>
        <a:p>
          <a:endParaRPr lang="en-US"/>
        </a:p>
      </dgm:t>
    </dgm:pt>
    <dgm:pt modelId="{326B418C-FA55-45E1-AD59-9355D425421A}">
      <dgm:prSet phldrT="[Text]"/>
      <dgm:spPr/>
      <dgm:t>
        <a:bodyPr/>
        <a:lstStyle/>
        <a:p>
          <a:r>
            <a:rPr lang="en-US" dirty="0"/>
            <a:t>Lakes and Reservoirs</a:t>
          </a:r>
        </a:p>
      </dgm:t>
    </dgm:pt>
    <dgm:pt modelId="{21E73B4A-4E08-4E8E-8700-6BAC48825042}" type="parTrans" cxnId="{67BF19A8-1EC3-4302-84DA-149B6A23809D}">
      <dgm:prSet/>
      <dgm:spPr/>
      <dgm:t>
        <a:bodyPr/>
        <a:lstStyle/>
        <a:p>
          <a:endParaRPr lang="en-US"/>
        </a:p>
      </dgm:t>
    </dgm:pt>
    <dgm:pt modelId="{3754AC63-E793-4E77-B2D0-1CC219899C3F}" type="sibTrans" cxnId="{67BF19A8-1EC3-4302-84DA-149B6A23809D}">
      <dgm:prSet/>
      <dgm:spPr/>
      <dgm:t>
        <a:bodyPr/>
        <a:lstStyle/>
        <a:p>
          <a:endParaRPr lang="en-US"/>
        </a:p>
      </dgm:t>
    </dgm:pt>
    <dgm:pt modelId="{C533957C-8AA0-410F-8B51-EC39798DBFB7}">
      <dgm:prSet phldrT="[Text]"/>
      <dgm:spPr/>
      <dgm:t>
        <a:bodyPr/>
        <a:lstStyle/>
        <a:p>
          <a:r>
            <a:rPr lang="en-US" dirty="0"/>
            <a:t>Rivers</a:t>
          </a:r>
        </a:p>
      </dgm:t>
    </dgm:pt>
    <dgm:pt modelId="{13489756-EF8E-4D52-B486-C334DF3D38F2}" type="parTrans" cxnId="{E2B8750C-B7FE-480C-BE69-024C7A34F356}">
      <dgm:prSet/>
      <dgm:spPr/>
      <dgm:t>
        <a:bodyPr/>
        <a:lstStyle/>
        <a:p>
          <a:endParaRPr lang="en-US"/>
        </a:p>
      </dgm:t>
    </dgm:pt>
    <dgm:pt modelId="{D6633A36-1BAB-4336-A064-D83A74B97DD3}" type="sibTrans" cxnId="{E2B8750C-B7FE-480C-BE69-024C7A34F356}">
      <dgm:prSet/>
      <dgm:spPr/>
      <dgm:t>
        <a:bodyPr/>
        <a:lstStyle/>
        <a:p>
          <a:endParaRPr lang="en-US"/>
        </a:p>
      </dgm:t>
    </dgm:pt>
    <dgm:pt modelId="{B0CB0C59-C6C4-4058-B487-16C72B883AAB}">
      <dgm:prSet phldrT="[Text]"/>
      <dgm:spPr/>
      <dgm:t>
        <a:bodyPr/>
        <a:lstStyle/>
        <a:p>
          <a:r>
            <a:rPr lang="en-US" dirty="0"/>
            <a:t>Natural Environments</a:t>
          </a:r>
        </a:p>
      </dgm:t>
    </dgm:pt>
    <dgm:pt modelId="{16F50304-E93D-493F-BB77-3F42E9127620}" type="parTrans" cxnId="{D45B7A30-E658-4137-A912-FBD628180527}">
      <dgm:prSet/>
      <dgm:spPr/>
      <dgm:t>
        <a:bodyPr/>
        <a:lstStyle/>
        <a:p>
          <a:endParaRPr lang="en-US"/>
        </a:p>
      </dgm:t>
    </dgm:pt>
    <dgm:pt modelId="{0F9F5BA6-EDC1-4E29-82B6-CC09348C1652}" type="sibTrans" cxnId="{D45B7A30-E658-4137-A912-FBD628180527}">
      <dgm:prSet/>
      <dgm:spPr/>
      <dgm:t>
        <a:bodyPr/>
        <a:lstStyle/>
        <a:p>
          <a:endParaRPr lang="en-US"/>
        </a:p>
      </dgm:t>
    </dgm:pt>
    <dgm:pt modelId="{90B7FA11-FD0E-4D0F-BDF9-E2BAED9222F4}" type="pres">
      <dgm:prSet presAssocID="{2EB65F91-A0C0-4B32-8FC5-F46182733C47}" presName="Name0" presStyleCnt="0">
        <dgm:presLayoutVars>
          <dgm:chMax val="4"/>
          <dgm:resizeHandles val="exact"/>
        </dgm:presLayoutVars>
      </dgm:prSet>
      <dgm:spPr/>
    </dgm:pt>
    <dgm:pt modelId="{51AFB6D3-0977-4F7F-B852-F515935A46CA}" type="pres">
      <dgm:prSet presAssocID="{2EB65F91-A0C0-4B32-8FC5-F46182733C47}" presName="ellipse" presStyleLbl="trBgShp" presStyleIdx="0" presStyleCnt="1"/>
      <dgm:spPr/>
    </dgm:pt>
    <dgm:pt modelId="{932A2B72-B075-4364-A7B2-086985AE943A}" type="pres">
      <dgm:prSet presAssocID="{2EB65F91-A0C0-4B32-8FC5-F46182733C47}" presName="arrow1" presStyleLbl="fgShp" presStyleIdx="0" presStyleCnt="1"/>
      <dgm:spPr/>
    </dgm:pt>
    <dgm:pt modelId="{25CAE922-13AC-460E-B2EA-F442980E47C2}" type="pres">
      <dgm:prSet presAssocID="{2EB65F91-A0C0-4B32-8FC5-F46182733C47}" presName="rectangle" presStyleLbl="revTx" presStyleIdx="0" presStyleCnt="1">
        <dgm:presLayoutVars>
          <dgm:bulletEnabled val="1"/>
        </dgm:presLayoutVars>
      </dgm:prSet>
      <dgm:spPr/>
    </dgm:pt>
    <dgm:pt modelId="{5E434B98-0B7D-4A36-B25F-A7F60098AF72}" type="pres">
      <dgm:prSet presAssocID="{326B418C-FA55-45E1-AD59-9355D425421A}" presName="item1" presStyleLbl="node1" presStyleIdx="0" presStyleCnt="3">
        <dgm:presLayoutVars>
          <dgm:bulletEnabled val="1"/>
        </dgm:presLayoutVars>
      </dgm:prSet>
      <dgm:spPr/>
    </dgm:pt>
    <dgm:pt modelId="{48295DF1-4AEA-4D9F-A257-E981DEDC3A10}" type="pres">
      <dgm:prSet presAssocID="{C533957C-8AA0-410F-8B51-EC39798DBFB7}" presName="item2" presStyleLbl="node1" presStyleIdx="1" presStyleCnt="3">
        <dgm:presLayoutVars>
          <dgm:bulletEnabled val="1"/>
        </dgm:presLayoutVars>
      </dgm:prSet>
      <dgm:spPr/>
    </dgm:pt>
    <dgm:pt modelId="{47B508C8-6083-4410-89DA-1D86FEC9C20B}" type="pres">
      <dgm:prSet presAssocID="{B0CB0C59-C6C4-4058-B487-16C72B883AAB}" presName="item3" presStyleLbl="node1" presStyleIdx="2" presStyleCnt="3">
        <dgm:presLayoutVars>
          <dgm:bulletEnabled val="1"/>
        </dgm:presLayoutVars>
      </dgm:prSet>
      <dgm:spPr/>
    </dgm:pt>
    <dgm:pt modelId="{51AD0371-33BD-4709-8C93-6A2962353E06}" type="pres">
      <dgm:prSet presAssocID="{2EB65F91-A0C0-4B32-8FC5-F46182733C47}" presName="funnel" presStyleLbl="trAlignAcc1" presStyleIdx="0" presStyleCnt="1"/>
      <dgm:spPr/>
    </dgm:pt>
  </dgm:ptLst>
  <dgm:cxnLst>
    <dgm:cxn modelId="{E2B8750C-B7FE-480C-BE69-024C7A34F356}" srcId="{2EB65F91-A0C0-4B32-8FC5-F46182733C47}" destId="{C533957C-8AA0-410F-8B51-EC39798DBFB7}" srcOrd="2" destOrd="0" parTransId="{13489756-EF8E-4D52-B486-C334DF3D38F2}" sibTransId="{D6633A36-1BAB-4336-A064-D83A74B97DD3}"/>
    <dgm:cxn modelId="{D45B7A30-E658-4137-A912-FBD628180527}" srcId="{2EB65F91-A0C0-4B32-8FC5-F46182733C47}" destId="{B0CB0C59-C6C4-4058-B487-16C72B883AAB}" srcOrd="3" destOrd="0" parTransId="{16F50304-E93D-493F-BB77-3F42E9127620}" sibTransId="{0F9F5BA6-EDC1-4E29-82B6-CC09348C1652}"/>
    <dgm:cxn modelId="{A9627F33-79F3-4C51-A063-44D5CE9D0A86}" type="presOf" srcId="{2EB65F91-A0C0-4B32-8FC5-F46182733C47}" destId="{90B7FA11-FD0E-4D0F-BDF9-E2BAED9222F4}" srcOrd="0" destOrd="0" presId="urn:microsoft.com/office/officeart/2005/8/layout/funnel1"/>
    <dgm:cxn modelId="{A3C3F264-0C0A-406D-BEA5-4DB64DE6FA0E}" type="presOf" srcId="{C533957C-8AA0-410F-8B51-EC39798DBFB7}" destId="{5E434B98-0B7D-4A36-B25F-A7F60098AF72}" srcOrd="0" destOrd="0" presId="urn:microsoft.com/office/officeart/2005/8/layout/funnel1"/>
    <dgm:cxn modelId="{5FF59A8E-2C29-4F65-9E0B-15293FCFC75C}" type="presOf" srcId="{B0CB0C59-C6C4-4058-B487-16C72B883AAB}" destId="{25CAE922-13AC-460E-B2EA-F442980E47C2}" srcOrd="0" destOrd="0" presId="urn:microsoft.com/office/officeart/2005/8/layout/funnel1"/>
    <dgm:cxn modelId="{67BF19A8-1EC3-4302-84DA-149B6A23809D}" srcId="{2EB65F91-A0C0-4B32-8FC5-F46182733C47}" destId="{326B418C-FA55-45E1-AD59-9355D425421A}" srcOrd="1" destOrd="0" parTransId="{21E73B4A-4E08-4E8E-8700-6BAC48825042}" sibTransId="{3754AC63-E793-4E77-B2D0-1CC219899C3F}"/>
    <dgm:cxn modelId="{BC5EE1D0-7102-4468-87FE-9E3BF37791A2}" type="presOf" srcId="{8B5BA604-96A0-4D7E-97C6-B5FF13A0070A}" destId="{47B508C8-6083-4410-89DA-1D86FEC9C20B}" srcOrd="0" destOrd="0" presId="urn:microsoft.com/office/officeart/2005/8/layout/funnel1"/>
    <dgm:cxn modelId="{982E2DE1-F0E2-4B06-A2B4-111AD6F3D24B}" srcId="{2EB65F91-A0C0-4B32-8FC5-F46182733C47}" destId="{8B5BA604-96A0-4D7E-97C6-B5FF13A0070A}" srcOrd="0" destOrd="0" parTransId="{2AB8F097-F2E1-452A-AFDE-7872F73F1C3C}" sibTransId="{E7C7F46D-8E8B-4A51-9D67-80851CC0EC20}"/>
    <dgm:cxn modelId="{A45643F0-606A-483C-8808-62FEB157E862}" type="presOf" srcId="{326B418C-FA55-45E1-AD59-9355D425421A}" destId="{48295DF1-4AEA-4D9F-A257-E981DEDC3A10}" srcOrd="0" destOrd="0" presId="urn:microsoft.com/office/officeart/2005/8/layout/funnel1"/>
    <dgm:cxn modelId="{08CC8585-74E5-4517-9FC2-E0584B67F70A}" type="presParOf" srcId="{90B7FA11-FD0E-4D0F-BDF9-E2BAED9222F4}" destId="{51AFB6D3-0977-4F7F-B852-F515935A46CA}" srcOrd="0" destOrd="0" presId="urn:microsoft.com/office/officeart/2005/8/layout/funnel1"/>
    <dgm:cxn modelId="{EE9CB693-35F6-4BD1-9860-F24385F1FCA7}" type="presParOf" srcId="{90B7FA11-FD0E-4D0F-BDF9-E2BAED9222F4}" destId="{932A2B72-B075-4364-A7B2-086985AE943A}" srcOrd="1" destOrd="0" presId="urn:microsoft.com/office/officeart/2005/8/layout/funnel1"/>
    <dgm:cxn modelId="{5A7A9435-D87A-4578-B829-798925B85EC6}" type="presParOf" srcId="{90B7FA11-FD0E-4D0F-BDF9-E2BAED9222F4}" destId="{25CAE922-13AC-460E-B2EA-F442980E47C2}" srcOrd="2" destOrd="0" presId="urn:microsoft.com/office/officeart/2005/8/layout/funnel1"/>
    <dgm:cxn modelId="{9A783FAD-6EDD-4EA8-B19D-B0F12799D9B6}" type="presParOf" srcId="{90B7FA11-FD0E-4D0F-BDF9-E2BAED9222F4}" destId="{5E434B98-0B7D-4A36-B25F-A7F60098AF72}" srcOrd="3" destOrd="0" presId="urn:microsoft.com/office/officeart/2005/8/layout/funnel1"/>
    <dgm:cxn modelId="{9CF66E78-A1E4-4F7D-B1AF-A6196EC87BAD}" type="presParOf" srcId="{90B7FA11-FD0E-4D0F-BDF9-E2BAED9222F4}" destId="{48295DF1-4AEA-4D9F-A257-E981DEDC3A10}" srcOrd="4" destOrd="0" presId="urn:microsoft.com/office/officeart/2005/8/layout/funnel1"/>
    <dgm:cxn modelId="{6AE48637-470D-4912-BF08-9BB7F8018E9C}" type="presParOf" srcId="{90B7FA11-FD0E-4D0F-BDF9-E2BAED9222F4}" destId="{47B508C8-6083-4410-89DA-1D86FEC9C20B}" srcOrd="5" destOrd="0" presId="urn:microsoft.com/office/officeart/2005/8/layout/funnel1"/>
    <dgm:cxn modelId="{69891830-6175-4123-8D4F-15024BF6E652}" type="presParOf" srcId="{90B7FA11-FD0E-4D0F-BDF9-E2BAED9222F4}" destId="{51AD0371-33BD-4709-8C93-6A2962353E0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916C7-E8C1-4C20-B28C-0BEC7AEC2E3C}">
      <dsp:nvSpPr>
        <dsp:cNvPr id="0" name=""/>
        <dsp:cNvSpPr/>
      </dsp:nvSpPr>
      <dsp:spPr>
        <a:xfrm>
          <a:off x="1796510" y="229076"/>
          <a:ext cx="4546282" cy="157886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0D6570-49C2-4D4B-818A-8EF613CC5174}">
      <dsp:nvSpPr>
        <dsp:cNvPr id="0" name=""/>
        <dsp:cNvSpPr/>
      </dsp:nvSpPr>
      <dsp:spPr>
        <a:xfrm>
          <a:off x="3636168" y="4095178"/>
          <a:ext cx="881062" cy="56388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05FE68-81F2-4888-95FB-7EF10CAD5856}">
      <dsp:nvSpPr>
        <dsp:cNvPr id="0" name=""/>
        <dsp:cNvSpPr/>
      </dsp:nvSpPr>
      <dsp:spPr>
        <a:xfrm>
          <a:off x="1962149" y="4546282"/>
          <a:ext cx="4229100" cy="105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Controlled Environments</a:t>
          </a:r>
        </a:p>
      </dsp:txBody>
      <dsp:txXfrm>
        <a:off x="1962149" y="4546282"/>
        <a:ext cx="4229100" cy="1057275"/>
      </dsp:txXfrm>
    </dsp:sp>
    <dsp:sp modelId="{3CDAAF72-2110-4655-8A0A-66A8DAE63099}">
      <dsp:nvSpPr>
        <dsp:cNvPr id="0" name=""/>
        <dsp:cNvSpPr/>
      </dsp:nvSpPr>
      <dsp:spPr>
        <a:xfrm>
          <a:off x="3449383" y="1929879"/>
          <a:ext cx="1585912" cy="15859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Waterparks</a:t>
          </a:r>
        </a:p>
      </dsp:txBody>
      <dsp:txXfrm>
        <a:off x="3681634" y="2162130"/>
        <a:ext cx="1121410" cy="1121410"/>
      </dsp:txXfrm>
    </dsp:sp>
    <dsp:sp modelId="{96FF9C9C-BB3A-449F-BA5F-3F25D7E5D1F4}">
      <dsp:nvSpPr>
        <dsp:cNvPr id="0" name=""/>
        <dsp:cNvSpPr/>
      </dsp:nvSpPr>
      <dsp:spPr>
        <a:xfrm>
          <a:off x="2314574" y="740092"/>
          <a:ext cx="1585912" cy="15859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Pools</a:t>
          </a:r>
        </a:p>
      </dsp:txBody>
      <dsp:txXfrm>
        <a:off x="2546825" y="972343"/>
        <a:ext cx="1121410" cy="1121410"/>
      </dsp:txXfrm>
    </dsp:sp>
    <dsp:sp modelId="{C4DB669F-81C0-4318-8084-2AEB5494D717}">
      <dsp:nvSpPr>
        <dsp:cNvPr id="0" name=""/>
        <dsp:cNvSpPr/>
      </dsp:nvSpPr>
      <dsp:spPr>
        <a:xfrm>
          <a:off x="1609724" y="35242"/>
          <a:ext cx="4933950" cy="394716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FB6D3-0977-4F7F-B852-F515935A46CA}">
      <dsp:nvSpPr>
        <dsp:cNvPr id="0" name=""/>
        <dsp:cNvSpPr/>
      </dsp:nvSpPr>
      <dsp:spPr>
        <a:xfrm>
          <a:off x="1522523" y="225980"/>
          <a:ext cx="4484846" cy="155752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2A2B72-B075-4364-A7B2-086985AE943A}">
      <dsp:nvSpPr>
        <dsp:cNvPr id="0" name=""/>
        <dsp:cNvSpPr/>
      </dsp:nvSpPr>
      <dsp:spPr>
        <a:xfrm>
          <a:off x="3337321" y="4039838"/>
          <a:ext cx="869156" cy="55626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CAE922-13AC-460E-B2EA-F442980E47C2}">
      <dsp:nvSpPr>
        <dsp:cNvPr id="0" name=""/>
        <dsp:cNvSpPr/>
      </dsp:nvSpPr>
      <dsp:spPr>
        <a:xfrm>
          <a:off x="1685925" y="4484846"/>
          <a:ext cx="4171950" cy="1042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Natural Environments</a:t>
          </a:r>
        </a:p>
      </dsp:txBody>
      <dsp:txXfrm>
        <a:off x="1685925" y="4484846"/>
        <a:ext cx="4171950" cy="1042987"/>
      </dsp:txXfrm>
    </dsp:sp>
    <dsp:sp modelId="{5E434B98-0B7D-4A36-B25F-A7F60098AF72}">
      <dsp:nvSpPr>
        <dsp:cNvPr id="0" name=""/>
        <dsp:cNvSpPr/>
      </dsp:nvSpPr>
      <dsp:spPr>
        <a:xfrm>
          <a:off x="3153060" y="1903799"/>
          <a:ext cx="1564481" cy="15644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Rivers</a:t>
          </a:r>
        </a:p>
      </dsp:txBody>
      <dsp:txXfrm>
        <a:off x="3382173" y="2132912"/>
        <a:ext cx="1106255" cy="1106255"/>
      </dsp:txXfrm>
    </dsp:sp>
    <dsp:sp modelId="{48295DF1-4AEA-4D9F-A257-E981DEDC3A10}">
      <dsp:nvSpPr>
        <dsp:cNvPr id="0" name=""/>
        <dsp:cNvSpPr/>
      </dsp:nvSpPr>
      <dsp:spPr>
        <a:xfrm>
          <a:off x="2033587" y="730091"/>
          <a:ext cx="1564481" cy="15644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Lakes and Reservoirs</a:t>
          </a:r>
        </a:p>
      </dsp:txBody>
      <dsp:txXfrm>
        <a:off x="2262700" y="959204"/>
        <a:ext cx="1106255" cy="1106255"/>
      </dsp:txXfrm>
    </dsp:sp>
    <dsp:sp modelId="{47B508C8-6083-4410-89DA-1D86FEC9C20B}">
      <dsp:nvSpPr>
        <dsp:cNvPr id="0" name=""/>
        <dsp:cNvSpPr/>
      </dsp:nvSpPr>
      <dsp:spPr>
        <a:xfrm>
          <a:off x="3632835" y="351834"/>
          <a:ext cx="1564481" cy="15644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Oceans</a:t>
          </a:r>
        </a:p>
      </dsp:txBody>
      <dsp:txXfrm>
        <a:off x="3861948" y="580947"/>
        <a:ext cx="1106255" cy="1106255"/>
      </dsp:txXfrm>
    </dsp:sp>
    <dsp:sp modelId="{51AD0371-33BD-4709-8C93-6A2962353E06}">
      <dsp:nvSpPr>
        <dsp:cNvPr id="0" name=""/>
        <dsp:cNvSpPr/>
      </dsp:nvSpPr>
      <dsp:spPr>
        <a:xfrm>
          <a:off x="1338262" y="34766"/>
          <a:ext cx="4867275" cy="389382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F0BAC5-94FA-46B3-8A8A-CD0377A75F74}" type="datetimeFigureOut">
              <a:rPr lang="en-US" smtClean="0"/>
              <a:t>3/10/2017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AD61C1-1A25-4234-893E-1663A07DD190}" type="slidenum">
              <a:rPr lang="en-US" smtClean="0"/>
              <a:t>‹#›</a:t>
            </a:fld>
            <a:endParaRPr lang="en-US" dirty="0"/>
          </a:p>
        </p:txBody>
      </p:sp>
    </p:spTree>
    <p:extLst>
      <p:ext uri="{BB962C8B-B14F-4D97-AF65-F5344CB8AC3E}">
        <p14:creationId xmlns:p14="http://schemas.microsoft.com/office/powerpoint/2010/main" val="3614663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99689F-1E9B-4204-A1B3-EF66E4127E55}" type="datetimeFigureOut">
              <a:rPr lang="en-US" smtClean="0"/>
              <a:t>3/10/2017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2E86E8-C936-4B82-BEA8-3E6CEAEAA2F0}" type="slidenum">
              <a:rPr lang="en-US" smtClean="0"/>
              <a:t>‹#›</a:t>
            </a:fld>
            <a:endParaRPr lang="en-US" dirty="0"/>
          </a:p>
        </p:txBody>
      </p:sp>
    </p:spTree>
    <p:extLst>
      <p:ext uri="{BB962C8B-B14F-4D97-AF65-F5344CB8AC3E}">
        <p14:creationId xmlns:p14="http://schemas.microsoft.com/office/powerpoint/2010/main" val="2119581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dirty="0"/>
              <a:t>Identify the USLA lifeguard training system.</a:t>
            </a:r>
            <a:endParaRPr lang="en-US" b="1" dirty="0"/>
          </a:p>
          <a:p>
            <a:pPr marL="228600" lvl="0" indent="-228600">
              <a:buFont typeface="+mj-lt"/>
              <a:buAutoNum type="arabicPeriod"/>
            </a:pPr>
            <a:r>
              <a:rPr lang="en-US" dirty="0"/>
              <a:t>Describe the USLA lifeguard training modes.</a:t>
            </a:r>
            <a:endParaRPr lang="en-US" b="1" dirty="0"/>
          </a:p>
          <a:p>
            <a:pPr marL="228600" lvl="0" indent="-228600">
              <a:buFont typeface="+mj-lt"/>
              <a:buAutoNum type="arabicPeriod"/>
            </a:pPr>
            <a:r>
              <a:rPr lang="en-US" dirty="0"/>
              <a:t>Recognize the USLA minimum recommended standards</a:t>
            </a:r>
          </a:p>
        </p:txBody>
      </p:sp>
      <p:sp>
        <p:nvSpPr>
          <p:cNvPr id="4" name="Slide Number Placeholder 3"/>
          <p:cNvSpPr>
            <a:spLocks noGrp="1"/>
          </p:cNvSpPr>
          <p:nvPr>
            <p:ph type="sldNum" sz="quarter" idx="10"/>
          </p:nvPr>
        </p:nvSpPr>
        <p:spPr/>
        <p:txBody>
          <a:bodyPr/>
          <a:lstStyle/>
          <a:p>
            <a:fld id="{C92E86E8-C936-4B82-BEA8-3E6CEAEAA2F0}" type="slidenum">
              <a:rPr lang="en-US" smtClean="0"/>
              <a:t>1</a:t>
            </a:fld>
            <a:endParaRPr lang="en-US" dirty="0"/>
          </a:p>
        </p:txBody>
      </p:sp>
    </p:spTree>
    <p:extLst>
      <p:ext uri="{BB962C8B-B14F-4D97-AF65-F5344CB8AC3E}">
        <p14:creationId xmlns:p14="http://schemas.microsoft.com/office/powerpoint/2010/main" val="760570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List the differences between open water lifeguards and pool lifeguards.</a:t>
            </a:r>
          </a:p>
          <a:p>
            <a:pPr marL="171450" indent="-171450">
              <a:buFont typeface="Arial" panose="020B0604020202020204" pitchFamily="34" charset="0"/>
              <a:buChar char="•"/>
            </a:pPr>
            <a:r>
              <a:rPr lang="en-US" dirty="0"/>
              <a:t>Compare and contrast the various beaches you have visited citing the uniqueness of each.</a:t>
            </a:r>
          </a:p>
          <a:p>
            <a:pPr marL="171450" indent="-171450">
              <a:buFont typeface="Arial" panose="020B0604020202020204" pitchFamily="34" charset="0"/>
              <a:buChar char="•"/>
            </a:pPr>
            <a:r>
              <a:rPr lang="en-US" dirty="0"/>
              <a:t>List five types of in service trainings the lifeguards might participate in.</a:t>
            </a:r>
          </a:p>
          <a:p>
            <a:pPr marL="171450" indent="-171450">
              <a:buFont typeface="Arial" panose="020B0604020202020204" pitchFamily="34" charset="0"/>
              <a:buChar char="•"/>
            </a:pPr>
            <a:r>
              <a:rPr lang="en-US" dirty="0"/>
              <a:t>List three reasons open water lifeguards need to be mature.</a:t>
            </a:r>
          </a:p>
          <a:p>
            <a:pPr marL="171450" indent="-171450">
              <a:buFont typeface="Arial" panose="020B0604020202020204" pitchFamily="34" charset="0"/>
              <a:buChar char="•"/>
            </a:pPr>
            <a:r>
              <a:rPr lang="en-US" dirty="0"/>
              <a:t>Identify why lifeguards must be strong swimmers.</a:t>
            </a:r>
          </a:p>
          <a:p>
            <a:pPr marL="171450" indent="-171450">
              <a:buFont typeface="Arial" panose="020B0604020202020204" pitchFamily="34" charset="0"/>
              <a:buChar char="•"/>
            </a:pPr>
            <a:r>
              <a:rPr lang="en-US" dirty="0"/>
              <a:t>Explain why lifeguards need to be trained to high levels of emergency care.</a:t>
            </a:r>
          </a:p>
          <a:p>
            <a:pPr marL="171450" indent="-171450">
              <a:buFont typeface="Arial" panose="020B0604020202020204" pitchFamily="34" charset="0"/>
              <a:buChar char="•"/>
            </a:pPr>
            <a:r>
              <a:rPr lang="en-US" dirty="0"/>
              <a:t>Explain the need for lifeguards to have advanced CPR training.</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12</a:t>
            </a:fld>
            <a:endParaRPr lang="en-US" dirty="0"/>
          </a:p>
        </p:txBody>
      </p:sp>
    </p:spTree>
    <p:extLst>
      <p:ext uri="{BB962C8B-B14F-4D97-AF65-F5344CB8AC3E}">
        <p14:creationId xmlns:p14="http://schemas.microsoft.com/office/powerpoint/2010/main" val="333990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There are many different aquatic environments requiring lifeguard protection.</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 USLA believes they fall into two general categories.</a:t>
            </a:r>
            <a:endParaRPr lang="en-US"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Controlled environment (pools and waterparks)</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3</a:t>
            </a:fld>
            <a:endParaRPr lang="en-US" dirty="0"/>
          </a:p>
        </p:txBody>
      </p:sp>
    </p:spTree>
    <p:extLst>
      <p:ext uri="{BB962C8B-B14F-4D97-AF65-F5344CB8AC3E}">
        <p14:creationId xmlns:p14="http://schemas.microsoft.com/office/powerpoint/2010/main" val="19330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Natural environments (ocean, lakes, rivers, reservoirs,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4</a:t>
            </a:fld>
            <a:endParaRPr lang="en-US" dirty="0"/>
          </a:p>
        </p:txBody>
      </p:sp>
    </p:spTree>
    <p:extLst>
      <p:ext uri="{BB962C8B-B14F-4D97-AF65-F5344CB8AC3E}">
        <p14:creationId xmlns:p14="http://schemas.microsoft.com/office/powerpoint/2010/main" val="66906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Two Categories of Lifeguards</a:t>
            </a:r>
            <a:endParaRPr lang="en-US"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Pool and waterpark lifeguards</a:t>
            </a:r>
            <a:endParaRPr lang="en-US"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Open water lifeguards</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Comparison of Controlled Environment and Open Water Lifeguards</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Pool and waterpark lifeguards</a:t>
            </a:r>
            <a:endParaRPr lang="en-US"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Training is highly standardized</a:t>
            </a:r>
            <a:endParaRPr lang="en-US"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Training accepted from one facility to the next due to similar environments.</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Open water lifeguards</a:t>
            </a:r>
            <a:endParaRPr lang="en-US"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Environments vary greatly from one place to another.</a:t>
            </a:r>
            <a:endParaRPr lang="en-US"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Wide range of responsibilities.</a:t>
            </a:r>
            <a:endParaRPr lang="en-US"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Training and responsibilities based on local conditions.</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Open Water Training is more intensive than in a controlled environment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5</a:t>
            </a:fld>
            <a:endParaRPr lang="en-US" dirty="0"/>
          </a:p>
        </p:txBody>
      </p:sp>
    </p:spTree>
    <p:extLst>
      <p:ext uri="{BB962C8B-B14F-4D97-AF65-F5344CB8AC3E}">
        <p14:creationId xmlns:p14="http://schemas.microsoft.com/office/powerpoint/2010/main" val="2240566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6</a:t>
            </a:fld>
            <a:endParaRPr lang="en-US" dirty="0"/>
          </a:p>
        </p:txBody>
      </p:sp>
    </p:spTree>
    <p:extLst>
      <p:ext uri="{BB962C8B-B14F-4D97-AF65-F5344CB8AC3E}">
        <p14:creationId xmlns:p14="http://schemas.microsoft.com/office/powerpoint/2010/main" val="334434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Prospective employee may be required to have a minimum level of training before applying for a job.</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Example:  Employers may require CPR and medical training.</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8</a:t>
            </a:fld>
            <a:endParaRPr lang="en-US" dirty="0"/>
          </a:p>
        </p:txBody>
      </p:sp>
    </p:spTree>
    <p:extLst>
      <p:ext uri="{BB962C8B-B14F-4D97-AF65-F5344CB8AC3E}">
        <p14:creationId xmlns:p14="http://schemas.microsoft.com/office/powerpoint/2010/main" val="87743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Training provided before assignment to lifeguard duties.</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Usually provided in a rookie school (lifeguard academy).</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In some cases lifeguard candidates may receive pre-service training over a 30-day period (after initial CPR and medical training) under the guidance of an experienced lifeguard.  This approach requires very tight supervision when lifeguards (trainees) who are not fully trained are assigned to work the beach.</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9</a:t>
            </a:fld>
            <a:endParaRPr lang="en-US" dirty="0"/>
          </a:p>
        </p:txBody>
      </p:sp>
    </p:spTree>
    <p:extLst>
      <p:ext uri="{BB962C8B-B14F-4D97-AF65-F5344CB8AC3E}">
        <p14:creationId xmlns:p14="http://schemas.microsoft.com/office/powerpoint/2010/main" val="1377449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Subsequent to initial training</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Used to develop and maintain skills and knowledge of lifeguarding</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Minimum of 16 hours per year in formal training</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Daily conditioning is required</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Review of rescue procedures</a:t>
            </a: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Specialized training is necessary for specialized assignments</a:t>
            </a:r>
            <a:endParaRPr lang="en-US" dirty="0"/>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10</a:t>
            </a:fld>
            <a:endParaRPr lang="en-US" dirty="0"/>
          </a:p>
        </p:txBody>
      </p:sp>
    </p:spTree>
    <p:extLst>
      <p:ext uri="{BB962C8B-B14F-4D97-AF65-F5344CB8AC3E}">
        <p14:creationId xmlns:p14="http://schemas.microsoft.com/office/powerpoint/2010/main" val="207605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Minimum age – 16 for hourly and 18 for full time</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Emergency medical care – 21 hours of training (not including CPR) for hourly lifeguards, Emergency Medical Responder for full time.</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Advanced training in CPR – Adult, Child, Infant, Two Person and obstructed airway.</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Lifeguard training – 40 hours</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500 Meter swim – Swim 500 meters or 550 yards over a measured course in ten minutes or less (must be met and maintained throughout employment).</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Health and fitness – must possess adequate vision, hearing acuity, physical ability, and stamina.</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Scuba Training – Basic level certifications – is required for any lifeguard if scuba is utilized in the course of employment.</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11</a:t>
            </a:fld>
            <a:endParaRPr lang="en-US" dirty="0"/>
          </a:p>
        </p:txBody>
      </p:sp>
    </p:spTree>
    <p:extLst>
      <p:ext uri="{BB962C8B-B14F-4D97-AF65-F5344CB8AC3E}">
        <p14:creationId xmlns:p14="http://schemas.microsoft.com/office/powerpoint/2010/main" val="1853055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lvl1pPr algn="l">
              <a:defRPr/>
            </a:lvl1pPr>
          </a:lstStyle>
          <a:p>
            <a:r>
              <a:rPr lang="en-US" dirty="0"/>
              <a:t>Click to edit Master title style</a:t>
            </a:r>
          </a:p>
        </p:txBody>
      </p:sp>
      <p:sp>
        <p:nvSpPr>
          <p:cNvPr id="3" name="Content Placeholder 2"/>
          <p:cNvSpPr>
            <a:spLocks noGrp="1"/>
          </p:cNvSpPr>
          <p:nvPr>
            <p:ph sz="half" idx="1" hasCustomPrompt="1"/>
          </p:nvPr>
        </p:nvSpPr>
        <p:spPr>
          <a:xfrm>
            <a:off x="457200" y="1148216"/>
            <a:ext cx="4038600" cy="4525963"/>
          </a:xfrm>
        </p:spPr>
        <p:txBody>
          <a:bodyPr/>
          <a:lstStyle>
            <a:lvl1pPr>
              <a:defRPr sz="2800">
                <a:solidFill>
                  <a:schemeClr val="tx2">
                    <a:lumMod val="7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8216"/>
            <a:ext cx="4038600" cy="49779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338108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3505200" cy="4038600"/>
          </a:xfrm>
        </p:spPr>
        <p:txBody>
          <a:bodyPr/>
          <a:lstStyle>
            <a:lvl1pPr>
              <a:defRPr>
                <a:solidFill>
                  <a:schemeClr val="tx2">
                    <a:lumMod val="75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35946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01E278-1ADF-4048-9E51-866E592FFA07}" type="slidenum">
              <a:rPr lang="en-US" smtClean="0"/>
              <a:t>‹#›</a:t>
            </a:fld>
            <a:endParaRPr lang="en-US" dirty="0"/>
          </a:p>
        </p:txBody>
      </p:sp>
      <p:sp>
        <p:nvSpPr>
          <p:cNvPr id="5" name="Title 1"/>
          <p:cNvSpPr>
            <a:spLocks noGrp="1"/>
          </p:cNvSpPr>
          <p:nvPr>
            <p:ph type="title"/>
          </p:nvPr>
        </p:nvSpPr>
        <p:spPr>
          <a:xfrm>
            <a:off x="762000" y="381000"/>
            <a:ext cx="7620000" cy="565150"/>
          </a:xfrm>
        </p:spPr>
        <p:txBody>
          <a:bodyPr anchor="b"/>
          <a:lstStyle>
            <a:lvl1pPr algn="ctr">
              <a:defRPr sz="3200" b="0">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74290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733800" cy="565150"/>
          </a:xfrm>
        </p:spPr>
        <p:txBody>
          <a:bodyPr anchor="b"/>
          <a:lstStyle>
            <a:lvl1pPr algn="l">
              <a:defRPr sz="3200" b="0">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28600" y="990600"/>
            <a:ext cx="3733800" cy="4419601"/>
          </a:xfrm>
        </p:spPr>
        <p:txBody>
          <a:bodyPr/>
          <a:lstStyle>
            <a:lvl1pPr marL="0" indent="0">
              <a:buNone/>
              <a:defRPr sz="3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1625780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pter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a:bodyPr>
          <a:lstStyle>
            <a:lvl1pPr>
              <a:defRPr sz="3600">
                <a:solidFill>
                  <a:schemeClr val="tx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8B303B-DE31-49A9-9E32-CC990A95794A}" type="slidenum">
              <a:rPr lang="en-US" smtClean="0"/>
              <a:t>‹#›</a:t>
            </a:fld>
            <a:endParaRPr lang="en-US" dirty="0"/>
          </a:p>
        </p:txBody>
      </p:sp>
      <p:pic>
        <p:nvPicPr>
          <p:cNvPr id="1026" name="Picture 2" descr="\\local.cityofevanston.org\users\users\aabajian\Desktop\clear USLA logo.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61674" y="1600200"/>
            <a:ext cx="4733925"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305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hoto Slide Landscape">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normAutofit/>
          </a:bodyPr>
          <a:lstStyle>
            <a:lvl1pPr algn="ctr">
              <a:defRPr sz="3600" b="0">
                <a:solidFill>
                  <a:schemeClr val="tx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8B303B-DE31-49A9-9E32-CC990A95794A}" type="slidenum">
              <a:rPr lang="en-US" smtClean="0"/>
              <a:t>‹#›</a:t>
            </a:fld>
            <a:endParaRPr lang="en-US"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2800" y="5993525"/>
            <a:ext cx="1981200" cy="864475"/>
          </a:xfrm>
          <a:prstGeom prst="rect">
            <a:avLst/>
          </a:prstGeom>
          <a:noFill/>
          <a:ln w="9525">
            <a:solidFill>
              <a:schemeClr val="tx1"/>
            </a:solidFill>
            <a:miter lim="800000"/>
            <a:headEnd/>
            <a:tailEnd/>
          </a:ln>
          <a:effectLst>
            <a:glow>
              <a:schemeClr val="accent1">
                <a:alpha val="44000"/>
              </a:schemeClr>
            </a:glow>
            <a:outerShdw dir="3660000" algn="ctr" rotWithShape="0">
              <a:schemeClr val="bg2"/>
            </a:outerShdw>
            <a:softEdge rad="63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2681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bjective Conten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8600" y="1110342"/>
            <a:ext cx="4800600" cy="5246007"/>
          </a:xfrm>
        </p:spPr>
        <p:txBody>
          <a:bodyPr>
            <a:normAutofit/>
          </a:bodyPr>
          <a:lstStyle>
            <a:lvl1pPr marL="571500" indent="-571500" algn="l">
              <a:buFont typeface="Arial" panose="020B0604020202020204" pitchFamily="34" charset="0"/>
              <a:buChar char="•"/>
              <a:defRPr sz="3600">
                <a:solidFill>
                  <a:schemeClr val="tx2">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8B303B-DE31-49A9-9E32-CC990A95794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00"/>
            <a:ext cx="3919280" cy="7467600"/>
          </a:xfrm>
          <a:prstGeom prst="rect">
            <a:avLst/>
          </a:prstGeom>
        </p:spPr>
      </p:pic>
      <p:sp>
        <p:nvSpPr>
          <p:cNvPr id="9" name="Title 1"/>
          <p:cNvSpPr>
            <a:spLocks noGrp="1"/>
          </p:cNvSpPr>
          <p:nvPr>
            <p:ph type="title"/>
          </p:nvPr>
        </p:nvSpPr>
        <p:spPr>
          <a:xfrm>
            <a:off x="4038600" y="60324"/>
            <a:ext cx="4800600" cy="930275"/>
          </a:xfr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270529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ussion Point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066800"/>
            <a:ext cx="8763000" cy="4267200"/>
          </a:xfrm>
        </p:spPr>
        <p:txBody>
          <a:bodyPr anchor="t"/>
          <a:lstStyle>
            <a:lvl1pPr marL="0" indent="0">
              <a:buNone/>
              <a:defRPr sz="2400">
                <a:solidFill>
                  <a:schemeClr val="tx2">
                    <a:lumMod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8B303B-DE31-49A9-9E32-CC990A95794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3109" y="5649395"/>
            <a:ext cx="6667500" cy="1190625"/>
          </a:xfrm>
          <a:prstGeom prst="rect">
            <a:avLst/>
          </a:prstGeom>
          <a:ln>
            <a:solidFill>
              <a:schemeClr val="accent1"/>
            </a:solidFill>
          </a:ln>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31" y="794452"/>
            <a:ext cx="9144000" cy="3990864"/>
          </a:xfrm>
          <a:prstGeom prst="rect">
            <a:avLst/>
          </a:prstGeom>
        </p:spPr>
      </p:pic>
    </p:spTree>
    <p:extLst>
      <p:ext uri="{BB962C8B-B14F-4D97-AF65-F5344CB8AC3E}">
        <p14:creationId xmlns:p14="http://schemas.microsoft.com/office/powerpoint/2010/main" val="295822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3303" b="6879"/>
          <a:stretch/>
        </p:blipFill>
        <p:spPr>
          <a:xfrm>
            <a:off x="-76200" y="0"/>
            <a:ext cx="9144000" cy="6858000"/>
          </a:xfrm>
          <a:prstGeom prst="rect">
            <a:avLst/>
          </a:prstGeom>
        </p:spPr>
      </p:pic>
      <p:sp>
        <p:nvSpPr>
          <p:cNvPr id="2" name="Title 1"/>
          <p:cNvSpPr>
            <a:spLocks noGrp="1"/>
          </p:cNvSpPr>
          <p:nvPr>
            <p:ph type="title"/>
          </p:nvPr>
        </p:nvSpPr>
        <p:spPr>
          <a:xfrm>
            <a:off x="533400" y="2209800"/>
            <a:ext cx="82296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1654406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18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42672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1676399"/>
            <a:ext cx="4267200" cy="38862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1AEDA-ABE6-4B1D-AAC7-B69D2E1C451F}" type="datetimeFigureOut">
              <a:rPr lang="en-US" smtClean="0"/>
              <a:t>3/10/2017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1E278-1ADF-4048-9E51-866E592FFA07}" type="slidenum">
              <a:rPr lang="en-US" smtClean="0"/>
              <a:t>‹#›</a:t>
            </a:fld>
            <a:endParaRPr lang="en-US" dirty="0"/>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569193"/>
            <a:ext cx="1371600" cy="1288807"/>
          </a:xfrm>
          <a:prstGeom prst="rect">
            <a:avLst/>
          </a:prstGeom>
        </p:spPr>
      </p:pic>
    </p:spTree>
    <p:extLst>
      <p:ext uri="{BB962C8B-B14F-4D97-AF65-F5344CB8AC3E}">
        <p14:creationId xmlns:p14="http://schemas.microsoft.com/office/powerpoint/2010/main" val="3043305404"/>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 id="2147483672" r:id="rId4"/>
  </p:sldLayoutIdLst>
  <p:txStyles>
    <p:titleStyle>
      <a:lvl1pPr algn="ctr" defTabSz="914400" rtl="0" eaLnBrk="1" latinLnBrk="0" hangingPunct="1">
        <a:spcBef>
          <a:spcPct val="0"/>
        </a:spcBef>
        <a:buNone/>
        <a:defRPr sz="3600" kern="1200">
          <a:solidFill>
            <a:schemeClr val="tx2">
              <a:lumMod val="7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60000"/>
              <a:lumOff val="4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60000"/>
              <a:lumOff val="4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60000"/>
              <a:lumOff val="4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60000"/>
              <a:lumOff val="4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18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1AEDA-ABE6-4B1D-AAC7-B69D2E1C451F}" type="datetimeFigureOut">
              <a:rPr lang="en-US" smtClean="0"/>
              <a:t>3/10/2017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1E278-1ADF-4048-9E51-866E592FFA07}" type="slidenum">
              <a:rPr lang="en-US" smtClean="0"/>
              <a:t>‹#›</a:t>
            </a:fld>
            <a:endParaRPr lang="en-US" dirty="0"/>
          </a:p>
        </p:txBody>
      </p:sp>
    </p:spTree>
    <p:extLst>
      <p:ext uri="{BB962C8B-B14F-4D97-AF65-F5344CB8AC3E}">
        <p14:creationId xmlns:p14="http://schemas.microsoft.com/office/powerpoint/2010/main" val="1488921432"/>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708" r:id="rId3"/>
    <p:sldLayoutId id="2147483710" r:id="rId4"/>
    <p:sldLayoutId id="2147483711" r:id="rId5"/>
  </p:sldLayoutIdLst>
  <p:txStyles>
    <p:titleStyle>
      <a:lvl1pPr algn="ctr" defTabSz="914400" rtl="0" eaLnBrk="1" latinLnBrk="0" hangingPunct="1">
        <a:spcBef>
          <a:spcPct val="0"/>
        </a:spcBef>
        <a:buNone/>
        <a:defRPr sz="4400" kern="1200">
          <a:solidFill>
            <a:schemeClr val="tx2">
              <a:lumMod val="7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4: Open Water Lifeguard Qualifications and Training</a:t>
            </a:r>
          </a:p>
        </p:txBody>
      </p:sp>
    </p:spTree>
    <p:extLst>
      <p:ext uri="{BB962C8B-B14F-4D97-AF65-F5344CB8AC3E}">
        <p14:creationId xmlns:p14="http://schemas.microsoft.com/office/powerpoint/2010/main" val="98861632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a:bodyPr>
          <a:lstStyle/>
          <a:p>
            <a:r>
              <a:rPr lang="en-US" dirty="0"/>
              <a:t>To develop and maintain skills</a:t>
            </a:r>
          </a:p>
          <a:p>
            <a:r>
              <a:rPr lang="en-US" dirty="0"/>
              <a:t>Minimum of 16 hours per year</a:t>
            </a:r>
          </a:p>
          <a:p>
            <a:r>
              <a:rPr lang="en-US" dirty="0"/>
              <a:t>Daily conditioning</a:t>
            </a:r>
          </a:p>
          <a:p>
            <a:r>
              <a:rPr lang="en-US" dirty="0"/>
              <a:t>Review of procedures and skills</a:t>
            </a:r>
          </a:p>
          <a:p>
            <a:r>
              <a:rPr lang="en-US" dirty="0"/>
              <a:t>Specialized training when required</a:t>
            </a:r>
          </a:p>
          <a:p>
            <a:endParaRPr lang="en-US" dirty="0"/>
          </a:p>
        </p:txBody>
      </p:sp>
      <p:sp>
        <p:nvSpPr>
          <p:cNvPr id="3" name="Title 2"/>
          <p:cNvSpPr>
            <a:spLocks noGrp="1"/>
          </p:cNvSpPr>
          <p:nvPr>
            <p:ph type="title"/>
          </p:nvPr>
        </p:nvSpPr>
        <p:spPr/>
        <p:txBody>
          <a:bodyPr/>
          <a:lstStyle/>
          <a:p>
            <a:r>
              <a:rPr lang="en-US" dirty="0"/>
              <a:t>In-Service Training</a:t>
            </a:r>
          </a:p>
        </p:txBody>
      </p:sp>
    </p:spTree>
    <p:extLst>
      <p:ext uri="{BB962C8B-B14F-4D97-AF65-F5344CB8AC3E}">
        <p14:creationId xmlns:p14="http://schemas.microsoft.com/office/powerpoint/2010/main" val="1731460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a:bodyPr>
          <a:lstStyle/>
          <a:p>
            <a:r>
              <a:rPr lang="en-US" dirty="0"/>
              <a:t>16 y/o – seasonal</a:t>
            </a:r>
          </a:p>
          <a:p>
            <a:r>
              <a:rPr lang="en-US" dirty="0"/>
              <a:t>18 y/o – year round</a:t>
            </a:r>
          </a:p>
          <a:p>
            <a:r>
              <a:rPr lang="en-US" dirty="0"/>
              <a:t>Advanced CPR training</a:t>
            </a:r>
          </a:p>
          <a:p>
            <a:r>
              <a:rPr lang="en-US" dirty="0"/>
              <a:t>40 hours of initial training</a:t>
            </a:r>
          </a:p>
          <a:p>
            <a:r>
              <a:rPr lang="en-US" dirty="0"/>
              <a:t>500m swim &lt;10 min</a:t>
            </a:r>
          </a:p>
          <a:p>
            <a:r>
              <a:rPr lang="en-US" dirty="0"/>
              <a:t>Health and fitness</a:t>
            </a:r>
          </a:p>
          <a:p>
            <a:r>
              <a:rPr lang="en-US" dirty="0"/>
              <a:t>Scuba</a:t>
            </a:r>
          </a:p>
          <a:p>
            <a:endParaRPr lang="en-US" dirty="0"/>
          </a:p>
        </p:txBody>
      </p:sp>
      <p:sp>
        <p:nvSpPr>
          <p:cNvPr id="3" name="Title 2"/>
          <p:cNvSpPr>
            <a:spLocks noGrp="1"/>
          </p:cNvSpPr>
          <p:nvPr>
            <p:ph type="title"/>
          </p:nvPr>
        </p:nvSpPr>
        <p:spPr/>
        <p:txBody>
          <a:bodyPr/>
          <a:lstStyle/>
          <a:p>
            <a:r>
              <a:rPr lang="en-US" dirty="0"/>
              <a:t>Minimum Standards</a:t>
            </a:r>
          </a:p>
        </p:txBody>
      </p:sp>
    </p:spTree>
    <p:extLst>
      <p:ext uri="{BB962C8B-B14F-4D97-AF65-F5344CB8AC3E}">
        <p14:creationId xmlns:p14="http://schemas.microsoft.com/office/powerpoint/2010/main" val="14638027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899721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USLA Lifeguard Training System</a:t>
            </a:r>
          </a:p>
        </p:txBody>
      </p:sp>
      <p:pic>
        <p:nvPicPr>
          <p:cNvPr id="1026" name="Picture 2" descr="\\local.cityofevanston.org\users\users\aabajian\Desktop\Chapter 4\LG Training lake Perr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896" y="1035878"/>
            <a:ext cx="73152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29339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748120592"/>
              </p:ext>
            </p:extLst>
          </p:nvPr>
        </p:nvGraphicFramePr>
        <p:xfrm>
          <a:off x="609600" y="381000"/>
          <a:ext cx="8153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1725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graphicEl>
                                              <a:dgm id="{669916C7-E8C1-4C20-B28C-0BEC7AEC2E3C}"/>
                                            </p:graphicEl>
                                          </p:spTgt>
                                        </p:tgtEl>
                                        <p:attrNameLst>
                                          <p:attrName>style.visibility</p:attrName>
                                        </p:attrNameLst>
                                      </p:cBhvr>
                                      <p:to>
                                        <p:strVal val="visible"/>
                                      </p:to>
                                    </p:set>
                                    <p:animEffect transition="in" filter="fade">
                                      <p:cBhvr>
                                        <p:cTn id="7" dur="1000"/>
                                        <p:tgtEl>
                                          <p:spTgt spid="5">
                                            <p:graphicEl>
                                              <a:dgm id="{669916C7-E8C1-4C20-B28C-0BEC7AEC2E3C}"/>
                                            </p:graphicEl>
                                          </p:spTgt>
                                        </p:tgtEl>
                                      </p:cBhvr>
                                    </p:animEffect>
                                    <p:anim calcmode="lin" valueType="num">
                                      <p:cBhvr>
                                        <p:cTn id="8" dur="1000" fill="hold"/>
                                        <p:tgtEl>
                                          <p:spTgt spid="5">
                                            <p:graphicEl>
                                              <a:dgm id="{669916C7-E8C1-4C20-B28C-0BEC7AEC2E3C}"/>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669916C7-E8C1-4C20-B28C-0BEC7AEC2E3C}"/>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graphicEl>
                                              <a:dgm id="{D20D6570-49C2-4D4B-818A-8EF613CC5174}"/>
                                            </p:graphicEl>
                                          </p:spTgt>
                                        </p:tgtEl>
                                        <p:attrNameLst>
                                          <p:attrName>style.visibility</p:attrName>
                                        </p:attrNameLst>
                                      </p:cBhvr>
                                      <p:to>
                                        <p:strVal val="visible"/>
                                      </p:to>
                                    </p:set>
                                    <p:animEffect transition="in" filter="fade">
                                      <p:cBhvr>
                                        <p:cTn id="12" dur="1000"/>
                                        <p:tgtEl>
                                          <p:spTgt spid="5">
                                            <p:graphicEl>
                                              <a:dgm id="{D20D6570-49C2-4D4B-818A-8EF613CC5174}"/>
                                            </p:graphicEl>
                                          </p:spTgt>
                                        </p:tgtEl>
                                      </p:cBhvr>
                                    </p:animEffect>
                                    <p:anim calcmode="lin" valueType="num">
                                      <p:cBhvr>
                                        <p:cTn id="13" dur="1000" fill="hold"/>
                                        <p:tgtEl>
                                          <p:spTgt spid="5">
                                            <p:graphicEl>
                                              <a:dgm id="{D20D6570-49C2-4D4B-818A-8EF613CC5174}"/>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D20D6570-49C2-4D4B-818A-8EF613CC5174}"/>
                                            </p:graphic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graphicEl>
                                              <a:dgm id="{C4DB669F-81C0-4318-8084-2AEB5494D717}"/>
                                            </p:graphicEl>
                                          </p:spTgt>
                                        </p:tgtEl>
                                        <p:attrNameLst>
                                          <p:attrName>style.visibility</p:attrName>
                                        </p:attrNameLst>
                                      </p:cBhvr>
                                      <p:to>
                                        <p:strVal val="visible"/>
                                      </p:to>
                                    </p:set>
                                    <p:animEffect transition="in" filter="fade">
                                      <p:cBhvr>
                                        <p:cTn id="17" dur="1000"/>
                                        <p:tgtEl>
                                          <p:spTgt spid="5">
                                            <p:graphicEl>
                                              <a:dgm id="{C4DB669F-81C0-4318-8084-2AEB5494D717}"/>
                                            </p:graphicEl>
                                          </p:spTgt>
                                        </p:tgtEl>
                                      </p:cBhvr>
                                    </p:animEffect>
                                    <p:anim calcmode="lin" valueType="num">
                                      <p:cBhvr>
                                        <p:cTn id="18" dur="1000" fill="hold"/>
                                        <p:tgtEl>
                                          <p:spTgt spid="5">
                                            <p:graphicEl>
                                              <a:dgm id="{C4DB669F-81C0-4318-8084-2AEB5494D717}"/>
                                            </p:graphicEl>
                                          </p:spTgt>
                                        </p:tgtEl>
                                        <p:attrNameLst>
                                          <p:attrName>ppt_x</p:attrName>
                                        </p:attrNameLst>
                                      </p:cBhvr>
                                      <p:tavLst>
                                        <p:tav tm="0">
                                          <p:val>
                                            <p:strVal val="#ppt_x"/>
                                          </p:val>
                                        </p:tav>
                                        <p:tav tm="100000">
                                          <p:val>
                                            <p:strVal val="#ppt_x"/>
                                          </p:val>
                                        </p:tav>
                                      </p:tavLst>
                                    </p:anim>
                                    <p:anim calcmode="lin" valueType="num">
                                      <p:cBhvr>
                                        <p:cTn id="19" dur="1000" fill="hold"/>
                                        <p:tgtEl>
                                          <p:spTgt spid="5">
                                            <p:graphicEl>
                                              <a:dgm id="{C4DB669F-81C0-4318-8084-2AEB5494D717}"/>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
                                            <p:graphicEl>
                                              <a:dgm id="{96FF9C9C-BB3A-449F-BA5F-3F25D7E5D1F4}"/>
                                            </p:graphicEl>
                                          </p:spTgt>
                                        </p:tgtEl>
                                        <p:attrNameLst>
                                          <p:attrName>style.visibility</p:attrName>
                                        </p:attrNameLst>
                                      </p:cBhvr>
                                      <p:to>
                                        <p:strVal val="visible"/>
                                      </p:to>
                                    </p:set>
                                    <p:animEffect transition="in" filter="fade">
                                      <p:cBhvr>
                                        <p:cTn id="24" dur="1000"/>
                                        <p:tgtEl>
                                          <p:spTgt spid="5">
                                            <p:graphicEl>
                                              <a:dgm id="{96FF9C9C-BB3A-449F-BA5F-3F25D7E5D1F4}"/>
                                            </p:graphicEl>
                                          </p:spTgt>
                                        </p:tgtEl>
                                      </p:cBhvr>
                                    </p:animEffect>
                                    <p:anim calcmode="lin" valueType="num">
                                      <p:cBhvr>
                                        <p:cTn id="25" dur="1000" fill="hold"/>
                                        <p:tgtEl>
                                          <p:spTgt spid="5">
                                            <p:graphicEl>
                                              <a:dgm id="{96FF9C9C-BB3A-449F-BA5F-3F25D7E5D1F4}"/>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96FF9C9C-BB3A-449F-BA5F-3F25D7E5D1F4}"/>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5">
                                            <p:graphicEl>
                                              <a:dgm id="{3CDAAF72-2110-4655-8A0A-66A8DAE63099}"/>
                                            </p:graphicEl>
                                          </p:spTgt>
                                        </p:tgtEl>
                                        <p:attrNameLst>
                                          <p:attrName>style.visibility</p:attrName>
                                        </p:attrNameLst>
                                      </p:cBhvr>
                                      <p:to>
                                        <p:strVal val="visible"/>
                                      </p:to>
                                    </p:set>
                                    <p:animEffect transition="in" filter="fade">
                                      <p:cBhvr>
                                        <p:cTn id="31" dur="1000"/>
                                        <p:tgtEl>
                                          <p:spTgt spid="5">
                                            <p:graphicEl>
                                              <a:dgm id="{3CDAAF72-2110-4655-8A0A-66A8DAE63099}"/>
                                            </p:graphicEl>
                                          </p:spTgt>
                                        </p:tgtEl>
                                      </p:cBhvr>
                                    </p:animEffect>
                                    <p:anim calcmode="lin" valueType="num">
                                      <p:cBhvr>
                                        <p:cTn id="32" dur="1000" fill="hold"/>
                                        <p:tgtEl>
                                          <p:spTgt spid="5">
                                            <p:graphicEl>
                                              <a:dgm id="{3CDAAF72-2110-4655-8A0A-66A8DAE63099}"/>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3CDAAF72-2110-4655-8A0A-66A8DAE63099}"/>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5">
                                            <p:graphicEl>
                                              <a:dgm id="{1705FE68-81F2-4888-95FB-7EF10CAD5856}"/>
                                            </p:graphicEl>
                                          </p:spTgt>
                                        </p:tgtEl>
                                        <p:attrNameLst>
                                          <p:attrName>style.visibility</p:attrName>
                                        </p:attrNameLst>
                                      </p:cBhvr>
                                      <p:to>
                                        <p:strVal val="visible"/>
                                      </p:to>
                                    </p:set>
                                    <p:animEffect transition="in" filter="fade">
                                      <p:cBhvr>
                                        <p:cTn id="38" dur="1000"/>
                                        <p:tgtEl>
                                          <p:spTgt spid="5">
                                            <p:graphicEl>
                                              <a:dgm id="{1705FE68-81F2-4888-95FB-7EF10CAD5856}"/>
                                            </p:graphicEl>
                                          </p:spTgt>
                                        </p:tgtEl>
                                      </p:cBhvr>
                                    </p:animEffect>
                                    <p:anim calcmode="lin" valueType="num">
                                      <p:cBhvr>
                                        <p:cTn id="39" dur="1000" fill="hold"/>
                                        <p:tgtEl>
                                          <p:spTgt spid="5">
                                            <p:graphicEl>
                                              <a:dgm id="{1705FE68-81F2-4888-95FB-7EF10CAD5856}"/>
                                            </p:graphicEl>
                                          </p:spTgt>
                                        </p:tgtEl>
                                        <p:attrNameLst>
                                          <p:attrName>ppt_x</p:attrName>
                                        </p:attrNameLst>
                                      </p:cBhvr>
                                      <p:tavLst>
                                        <p:tav tm="0">
                                          <p:val>
                                            <p:strVal val="#ppt_x"/>
                                          </p:val>
                                        </p:tav>
                                        <p:tav tm="100000">
                                          <p:val>
                                            <p:strVal val="#ppt_x"/>
                                          </p:val>
                                        </p:tav>
                                      </p:tavLst>
                                    </p:anim>
                                    <p:anim calcmode="lin" valueType="num">
                                      <p:cBhvr>
                                        <p:cTn id="40" dur="1000" fill="hold"/>
                                        <p:tgtEl>
                                          <p:spTgt spid="5">
                                            <p:graphicEl>
                                              <a:dgm id="{1705FE68-81F2-4888-95FB-7EF10CAD58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06798766"/>
              </p:ext>
            </p:extLst>
          </p:nvPr>
        </p:nvGraphicFramePr>
        <p:xfrm>
          <a:off x="914400" y="457200"/>
          <a:ext cx="75438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4409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51AFB6D3-0977-4F7F-B852-F515935A46CA}"/>
                                            </p:graphicEl>
                                          </p:spTgt>
                                        </p:tgtEl>
                                        <p:attrNameLst>
                                          <p:attrName>style.visibility</p:attrName>
                                        </p:attrNameLst>
                                      </p:cBhvr>
                                      <p:to>
                                        <p:strVal val="visible"/>
                                      </p:to>
                                    </p:set>
                                    <p:animEffect transition="in" filter="fade">
                                      <p:cBhvr>
                                        <p:cTn id="7" dur="1000"/>
                                        <p:tgtEl>
                                          <p:spTgt spid="2">
                                            <p:graphicEl>
                                              <a:dgm id="{51AFB6D3-0977-4F7F-B852-F515935A46CA}"/>
                                            </p:graphicEl>
                                          </p:spTgt>
                                        </p:tgtEl>
                                      </p:cBhvr>
                                    </p:animEffect>
                                    <p:anim calcmode="lin" valueType="num">
                                      <p:cBhvr>
                                        <p:cTn id="8" dur="1000" fill="hold"/>
                                        <p:tgtEl>
                                          <p:spTgt spid="2">
                                            <p:graphicEl>
                                              <a:dgm id="{51AFB6D3-0977-4F7F-B852-F515935A46CA}"/>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51AFB6D3-0977-4F7F-B852-F515935A46CA}"/>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graphicEl>
                                              <a:dgm id="{932A2B72-B075-4364-A7B2-086985AE943A}"/>
                                            </p:graphicEl>
                                          </p:spTgt>
                                        </p:tgtEl>
                                        <p:attrNameLst>
                                          <p:attrName>style.visibility</p:attrName>
                                        </p:attrNameLst>
                                      </p:cBhvr>
                                      <p:to>
                                        <p:strVal val="visible"/>
                                      </p:to>
                                    </p:set>
                                    <p:animEffect transition="in" filter="fade">
                                      <p:cBhvr>
                                        <p:cTn id="12" dur="1000"/>
                                        <p:tgtEl>
                                          <p:spTgt spid="2">
                                            <p:graphicEl>
                                              <a:dgm id="{932A2B72-B075-4364-A7B2-086985AE943A}"/>
                                            </p:graphicEl>
                                          </p:spTgt>
                                        </p:tgtEl>
                                      </p:cBhvr>
                                    </p:animEffect>
                                    <p:anim calcmode="lin" valueType="num">
                                      <p:cBhvr>
                                        <p:cTn id="13" dur="1000" fill="hold"/>
                                        <p:tgtEl>
                                          <p:spTgt spid="2">
                                            <p:graphicEl>
                                              <a:dgm id="{932A2B72-B075-4364-A7B2-086985AE943A}"/>
                                            </p:graphicEl>
                                          </p:spTgt>
                                        </p:tgtEl>
                                        <p:attrNameLst>
                                          <p:attrName>ppt_x</p:attrName>
                                        </p:attrNameLst>
                                      </p:cBhvr>
                                      <p:tavLst>
                                        <p:tav tm="0">
                                          <p:val>
                                            <p:strVal val="#ppt_x"/>
                                          </p:val>
                                        </p:tav>
                                        <p:tav tm="100000">
                                          <p:val>
                                            <p:strVal val="#ppt_x"/>
                                          </p:val>
                                        </p:tav>
                                      </p:tavLst>
                                    </p:anim>
                                    <p:anim calcmode="lin" valueType="num">
                                      <p:cBhvr>
                                        <p:cTn id="14" dur="1000" fill="hold"/>
                                        <p:tgtEl>
                                          <p:spTgt spid="2">
                                            <p:graphicEl>
                                              <a:dgm id="{932A2B72-B075-4364-A7B2-086985AE943A}"/>
                                            </p:graphic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graphicEl>
                                              <a:dgm id="{51AD0371-33BD-4709-8C93-6A2962353E06}"/>
                                            </p:graphicEl>
                                          </p:spTgt>
                                        </p:tgtEl>
                                        <p:attrNameLst>
                                          <p:attrName>style.visibility</p:attrName>
                                        </p:attrNameLst>
                                      </p:cBhvr>
                                      <p:to>
                                        <p:strVal val="visible"/>
                                      </p:to>
                                    </p:set>
                                    <p:animEffect transition="in" filter="fade">
                                      <p:cBhvr>
                                        <p:cTn id="17" dur="1000"/>
                                        <p:tgtEl>
                                          <p:spTgt spid="2">
                                            <p:graphicEl>
                                              <a:dgm id="{51AD0371-33BD-4709-8C93-6A2962353E06}"/>
                                            </p:graphicEl>
                                          </p:spTgt>
                                        </p:tgtEl>
                                      </p:cBhvr>
                                    </p:animEffect>
                                    <p:anim calcmode="lin" valueType="num">
                                      <p:cBhvr>
                                        <p:cTn id="18" dur="1000" fill="hold"/>
                                        <p:tgtEl>
                                          <p:spTgt spid="2">
                                            <p:graphicEl>
                                              <a:dgm id="{51AD0371-33BD-4709-8C93-6A2962353E06}"/>
                                            </p:graphicEl>
                                          </p:spTgt>
                                        </p:tgtEl>
                                        <p:attrNameLst>
                                          <p:attrName>ppt_x</p:attrName>
                                        </p:attrNameLst>
                                      </p:cBhvr>
                                      <p:tavLst>
                                        <p:tav tm="0">
                                          <p:val>
                                            <p:strVal val="#ppt_x"/>
                                          </p:val>
                                        </p:tav>
                                        <p:tav tm="100000">
                                          <p:val>
                                            <p:strVal val="#ppt_x"/>
                                          </p:val>
                                        </p:tav>
                                      </p:tavLst>
                                    </p:anim>
                                    <p:anim calcmode="lin" valueType="num">
                                      <p:cBhvr>
                                        <p:cTn id="19" dur="1000" fill="hold"/>
                                        <p:tgtEl>
                                          <p:spTgt spid="2">
                                            <p:graphicEl>
                                              <a:dgm id="{51AD0371-33BD-4709-8C93-6A2962353E06}"/>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
                                            <p:graphicEl>
                                              <a:dgm id="{47B508C8-6083-4410-89DA-1D86FEC9C20B}"/>
                                            </p:graphicEl>
                                          </p:spTgt>
                                        </p:tgtEl>
                                        <p:attrNameLst>
                                          <p:attrName>style.visibility</p:attrName>
                                        </p:attrNameLst>
                                      </p:cBhvr>
                                      <p:to>
                                        <p:strVal val="visible"/>
                                      </p:to>
                                    </p:set>
                                    <p:animEffect transition="in" filter="fade">
                                      <p:cBhvr>
                                        <p:cTn id="24" dur="1000"/>
                                        <p:tgtEl>
                                          <p:spTgt spid="2">
                                            <p:graphicEl>
                                              <a:dgm id="{47B508C8-6083-4410-89DA-1D86FEC9C20B}"/>
                                            </p:graphicEl>
                                          </p:spTgt>
                                        </p:tgtEl>
                                      </p:cBhvr>
                                    </p:animEffect>
                                    <p:anim calcmode="lin" valueType="num">
                                      <p:cBhvr>
                                        <p:cTn id="25" dur="1000" fill="hold"/>
                                        <p:tgtEl>
                                          <p:spTgt spid="2">
                                            <p:graphicEl>
                                              <a:dgm id="{47B508C8-6083-4410-89DA-1D86FEC9C20B}"/>
                                            </p:graphicEl>
                                          </p:spTgt>
                                        </p:tgtEl>
                                        <p:attrNameLst>
                                          <p:attrName>ppt_x</p:attrName>
                                        </p:attrNameLst>
                                      </p:cBhvr>
                                      <p:tavLst>
                                        <p:tav tm="0">
                                          <p:val>
                                            <p:strVal val="#ppt_x"/>
                                          </p:val>
                                        </p:tav>
                                        <p:tav tm="100000">
                                          <p:val>
                                            <p:strVal val="#ppt_x"/>
                                          </p:val>
                                        </p:tav>
                                      </p:tavLst>
                                    </p:anim>
                                    <p:anim calcmode="lin" valueType="num">
                                      <p:cBhvr>
                                        <p:cTn id="26" dur="1000" fill="hold"/>
                                        <p:tgtEl>
                                          <p:spTgt spid="2">
                                            <p:graphicEl>
                                              <a:dgm id="{47B508C8-6083-4410-89DA-1D86FEC9C20B}"/>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
                                            <p:graphicEl>
                                              <a:dgm id="{48295DF1-4AEA-4D9F-A257-E981DEDC3A10}"/>
                                            </p:graphicEl>
                                          </p:spTgt>
                                        </p:tgtEl>
                                        <p:attrNameLst>
                                          <p:attrName>style.visibility</p:attrName>
                                        </p:attrNameLst>
                                      </p:cBhvr>
                                      <p:to>
                                        <p:strVal val="visible"/>
                                      </p:to>
                                    </p:set>
                                    <p:animEffect transition="in" filter="fade">
                                      <p:cBhvr>
                                        <p:cTn id="31" dur="1000"/>
                                        <p:tgtEl>
                                          <p:spTgt spid="2">
                                            <p:graphicEl>
                                              <a:dgm id="{48295DF1-4AEA-4D9F-A257-E981DEDC3A10}"/>
                                            </p:graphicEl>
                                          </p:spTgt>
                                        </p:tgtEl>
                                      </p:cBhvr>
                                    </p:animEffect>
                                    <p:anim calcmode="lin" valueType="num">
                                      <p:cBhvr>
                                        <p:cTn id="32" dur="1000" fill="hold"/>
                                        <p:tgtEl>
                                          <p:spTgt spid="2">
                                            <p:graphicEl>
                                              <a:dgm id="{48295DF1-4AEA-4D9F-A257-E981DEDC3A10}"/>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48295DF1-4AEA-4D9F-A257-E981DEDC3A10}"/>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2">
                                            <p:graphicEl>
                                              <a:dgm id="{5E434B98-0B7D-4A36-B25F-A7F60098AF72}"/>
                                            </p:graphicEl>
                                          </p:spTgt>
                                        </p:tgtEl>
                                        <p:attrNameLst>
                                          <p:attrName>style.visibility</p:attrName>
                                        </p:attrNameLst>
                                      </p:cBhvr>
                                      <p:to>
                                        <p:strVal val="visible"/>
                                      </p:to>
                                    </p:set>
                                    <p:animEffect transition="in" filter="fade">
                                      <p:cBhvr>
                                        <p:cTn id="38" dur="1000"/>
                                        <p:tgtEl>
                                          <p:spTgt spid="2">
                                            <p:graphicEl>
                                              <a:dgm id="{5E434B98-0B7D-4A36-B25F-A7F60098AF72}"/>
                                            </p:graphicEl>
                                          </p:spTgt>
                                        </p:tgtEl>
                                      </p:cBhvr>
                                    </p:animEffect>
                                    <p:anim calcmode="lin" valueType="num">
                                      <p:cBhvr>
                                        <p:cTn id="39" dur="1000" fill="hold"/>
                                        <p:tgtEl>
                                          <p:spTgt spid="2">
                                            <p:graphicEl>
                                              <a:dgm id="{5E434B98-0B7D-4A36-B25F-A7F60098AF72}"/>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5E434B98-0B7D-4A36-B25F-A7F60098AF72}"/>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2">
                                            <p:graphicEl>
                                              <a:dgm id="{25CAE922-13AC-460E-B2EA-F442980E47C2}"/>
                                            </p:graphicEl>
                                          </p:spTgt>
                                        </p:tgtEl>
                                        <p:attrNameLst>
                                          <p:attrName>style.visibility</p:attrName>
                                        </p:attrNameLst>
                                      </p:cBhvr>
                                      <p:to>
                                        <p:strVal val="visible"/>
                                      </p:to>
                                    </p:set>
                                    <p:animEffect transition="in" filter="fade">
                                      <p:cBhvr>
                                        <p:cTn id="45" dur="1000"/>
                                        <p:tgtEl>
                                          <p:spTgt spid="2">
                                            <p:graphicEl>
                                              <a:dgm id="{25CAE922-13AC-460E-B2EA-F442980E47C2}"/>
                                            </p:graphicEl>
                                          </p:spTgt>
                                        </p:tgtEl>
                                      </p:cBhvr>
                                    </p:animEffect>
                                    <p:anim calcmode="lin" valueType="num">
                                      <p:cBhvr>
                                        <p:cTn id="46" dur="1000" fill="hold"/>
                                        <p:tgtEl>
                                          <p:spTgt spid="2">
                                            <p:graphicEl>
                                              <a:dgm id="{25CAE922-13AC-460E-B2EA-F442980E47C2}"/>
                                            </p:graphicEl>
                                          </p:spTgt>
                                        </p:tgtEl>
                                        <p:attrNameLst>
                                          <p:attrName>ppt_x</p:attrName>
                                        </p:attrNameLst>
                                      </p:cBhvr>
                                      <p:tavLst>
                                        <p:tav tm="0">
                                          <p:val>
                                            <p:strVal val="#ppt_x"/>
                                          </p:val>
                                        </p:tav>
                                        <p:tav tm="100000">
                                          <p:val>
                                            <p:strVal val="#ppt_x"/>
                                          </p:val>
                                        </p:tav>
                                      </p:tavLst>
                                    </p:anim>
                                    <p:anim calcmode="lin" valueType="num">
                                      <p:cBhvr>
                                        <p:cTn id="47" dur="1000" fill="hold"/>
                                        <p:tgtEl>
                                          <p:spTgt spid="2">
                                            <p:graphicEl>
                                              <a:dgm id="{25CAE922-13AC-460E-B2EA-F442980E47C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0323" y="308044"/>
            <a:ext cx="4057650" cy="5254556"/>
          </a:xfrm>
          <a:prstGeom prst="rect">
            <a:avLst/>
          </a:prstGeom>
        </p:spPr>
      </p:pic>
      <p:pic>
        <p:nvPicPr>
          <p:cNvPr id="2" name="Picture 1"/>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r="7318" b="8836"/>
          <a:stretch/>
        </p:blipFill>
        <p:spPr>
          <a:xfrm>
            <a:off x="4630366" y="303180"/>
            <a:ext cx="4132634" cy="5259420"/>
          </a:xfrm>
          <a:prstGeom prst="rect">
            <a:avLst/>
          </a:prstGeom>
        </p:spPr>
      </p:pic>
      <p:sp>
        <p:nvSpPr>
          <p:cNvPr id="6" name="Title 5"/>
          <p:cNvSpPr>
            <a:spLocks noGrp="1"/>
          </p:cNvSpPr>
          <p:nvPr>
            <p:ph type="title"/>
          </p:nvPr>
        </p:nvSpPr>
        <p:spPr>
          <a:xfrm>
            <a:off x="1115033" y="5911850"/>
            <a:ext cx="7180634" cy="565150"/>
          </a:xfrm>
        </p:spPr>
        <p:txBody>
          <a:bodyPr/>
          <a:lstStyle/>
          <a:p>
            <a:r>
              <a:rPr lang="en-US" dirty="0"/>
              <a:t>Open Water Guards vs. Pool Guards </a:t>
            </a:r>
          </a:p>
        </p:txBody>
      </p:sp>
      <p:sp>
        <p:nvSpPr>
          <p:cNvPr id="3" name="Content Placeholder 2"/>
          <p:cNvSpPr>
            <a:spLocks noGrp="1"/>
          </p:cNvSpPr>
          <p:nvPr>
            <p:ph sz="half" idx="4294967295"/>
          </p:nvPr>
        </p:nvSpPr>
        <p:spPr>
          <a:xfrm>
            <a:off x="183173" y="303180"/>
            <a:ext cx="4114800" cy="6248400"/>
          </a:xfrm>
        </p:spPr>
        <p:txBody>
          <a:bodyPr>
            <a:normAutofit/>
          </a:bodyPr>
          <a:lstStyle/>
          <a:p>
            <a:pPr marL="0" indent="0" algn="ctr">
              <a:buNone/>
            </a:pPr>
            <a:r>
              <a:rPr lang="en-US" sz="2400" b="1" u="sng" dirty="0"/>
              <a:t>Open Water </a:t>
            </a:r>
          </a:p>
          <a:p>
            <a:pPr marL="0" indent="0" algn="ctr">
              <a:buNone/>
            </a:pPr>
            <a:r>
              <a:rPr lang="en-US" sz="2400" b="1" u="sng" dirty="0"/>
              <a:t>Lifeguards</a:t>
            </a:r>
          </a:p>
          <a:p>
            <a:pPr lvl="0"/>
            <a:endParaRPr lang="en-US" sz="2400" dirty="0"/>
          </a:p>
          <a:p>
            <a:r>
              <a:rPr lang="en-US" sz="2400" dirty="0"/>
              <a:t>Varying environments</a:t>
            </a:r>
          </a:p>
          <a:p>
            <a:r>
              <a:rPr lang="en-US" sz="2400" dirty="0"/>
              <a:t>Responsibilities differ greatly</a:t>
            </a:r>
          </a:p>
          <a:p>
            <a:r>
              <a:rPr lang="en-US" sz="2400" dirty="0"/>
              <a:t>Highly specialized training</a:t>
            </a:r>
          </a:p>
          <a:p>
            <a:r>
              <a:rPr lang="en-US" sz="2400" dirty="0"/>
              <a:t>Job is more physical</a:t>
            </a:r>
          </a:p>
          <a:p>
            <a:r>
              <a:rPr lang="en-US" sz="2400" dirty="0"/>
              <a:t>Staff qualifications are greater</a:t>
            </a:r>
          </a:p>
          <a:p>
            <a:pPr marL="0" indent="0">
              <a:buNone/>
            </a:pPr>
            <a:endParaRPr lang="en-US" sz="2000" b="1" dirty="0"/>
          </a:p>
          <a:p>
            <a:pPr algn="ctr"/>
            <a:endParaRPr lang="en-US" sz="2400" b="1" u="sng" dirty="0"/>
          </a:p>
        </p:txBody>
      </p:sp>
      <p:sp>
        <p:nvSpPr>
          <p:cNvPr id="4" name="Content Placeholder 3"/>
          <p:cNvSpPr>
            <a:spLocks noGrp="1"/>
          </p:cNvSpPr>
          <p:nvPr>
            <p:ph sz="half" idx="4294967295"/>
          </p:nvPr>
        </p:nvSpPr>
        <p:spPr>
          <a:xfrm>
            <a:off x="4630366" y="304800"/>
            <a:ext cx="4208834" cy="5257800"/>
          </a:xfrm>
        </p:spPr>
        <p:txBody>
          <a:bodyPr>
            <a:normAutofit/>
          </a:bodyPr>
          <a:lstStyle/>
          <a:p>
            <a:pPr marL="0" indent="0" algn="ctr">
              <a:buNone/>
            </a:pPr>
            <a:r>
              <a:rPr lang="en-US" sz="2400" b="1" u="sng" dirty="0"/>
              <a:t>Pool/Waterpark</a:t>
            </a:r>
          </a:p>
          <a:p>
            <a:pPr marL="0" indent="0" algn="ctr">
              <a:buNone/>
            </a:pPr>
            <a:r>
              <a:rPr lang="en-US" sz="2400" b="1" u="sng" dirty="0"/>
              <a:t>Lifeguards</a:t>
            </a:r>
          </a:p>
          <a:p>
            <a:pPr marL="0" indent="0" algn="ctr">
              <a:buNone/>
            </a:pPr>
            <a:endParaRPr lang="en-US" sz="2400" b="1" u="sng" dirty="0"/>
          </a:p>
          <a:p>
            <a:r>
              <a:rPr lang="en-US" sz="2400" dirty="0"/>
              <a:t>Similar environments</a:t>
            </a:r>
          </a:p>
          <a:p>
            <a:r>
              <a:rPr lang="en-US" sz="2400" dirty="0"/>
              <a:t>Responsibilities are consistent</a:t>
            </a:r>
          </a:p>
          <a:p>
            <a:r>
              <a:rPr lang="en-US" sz="2400" dirty="0"/>
              <a:t>One size fits all training</a:t>
            </a:r>
          </a:p>
          <a:p>
            <a:r>
              <a:rPr lang="en-US" sz="2400" dirty="0"/>
              <a:t>Job is less physical</a:t>
            </a:r>
            <a:r>
              <a:rPr lang="en-US" sz="2400" u="sng" dirty="0"/>
              <a:t> </a:t>
            </a:r>
          </a:p>
          <a:p>
            <a:pPr marL="0" indent="0">
              <a:buNone/>
            </a:pPr>
            <a:endParaRPr lang="en-US" sz="2400" dirty="0"/>
          </a:p>
        </p:txBody>
      </p:sp>
    </p:spTree>
    <p:extLst>
      <p:ext uri="{BB962C8B-B14F-4D97-AF65-F5344CB8AC3E}">
        <p14:creationId xmlns:p14="http://schemas.microsoft.com/office/powerpoint/2010/main" val="3157327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2184" y="113160"/>
            <a:ext cx="4419600" cy="565150"/>
          </a:xfrm>
        </p:spPr>
        <p:txBody>
          <a:bodyPr/>
          <a:lstStyle/>
          <a:p>
            <a:r>
              <a:rPr lang="en-US" dirty="0"/>
              <a:t>Open Water Variables</a:t>
            </a:r>
          </a:p>
        </p:txBody>
      </p:sp>
      <p:sp>
        <p:nvSpPr>
          <p:cNvPr id="2" name="Content Placeholder 1"/>
          <p:cNvSpPr>
            <a:spLocks noGrp="1"/>
          </p:cNvSpPr>
          <p:nvPr>
            <p:ph idx="4294967295"/>
          </p:nvPr>
        </p:nvSpPr>
        <p:spPr>
          <a:xfrm>
            <a:off x="0" y="762000"/>
            <a:ext cx="3505200" cy="4724400"/>
          </a:xfrm>
        </p:spPr>
        <p:txBody>
          <a:bodyPr>
            <a:normAutofit fontScale="85000" lnSpcReduction="20000"/>
          </a:bodyPr>
          <a:lstStyle/>
          <a:p>
            <a:r>
              <a:rPr lang="en-US" dirty="0"/>
              <a:t>Water temperature</a:t>
            </a:r>
            <a:endParaRPr lang="en-US" b="1" dirty="0"/>
          </a:p>
          <a:p>
            <a:pPr lvl="0"/>
            <a:r>
              <a:rPr lang="en-US" dirty="0"/>
              <a:t>Water clarity</a:t>
            </a:r>
            <a:endParaRPr lang="en-US" b="1" dirty="0"/>
          </a:p>
          <a:p>
            <a:pPr lvl="0"/>
            <a:r>
              <a:rPr lang="en-US" dirty="0"/>
              <a:t>Natural hazards</a:t>
            </a:r>
            <a:endParaRPr lang="en-US" b="1" dirty="0"/>
          </a:p>
          <a:p>
            <a:pPr lvl="0"/>
            <a:r>
              <a:rPr lang="en-US" dirty="0"/>
              <a:t>Wave action and currents</a:t>
            </a:r>
            <a:endParaRPr lang="en-US" b="1" dirty="0"/>
          </a:p>
          <a:p>
            <a:pPr lvl="0"/>
            <a:r>
              <a:rPr lang="en-US" dirty="0"/>
              <a:t>Attendance levels and hours</a:t>
            </a:r>
            <a:endParaRPr lang="en-US" b="1" dirty="0"/>
          </a:p>
          <a:p>
            <a:pPr lvl="0"/>
            <a:r>
              <a:rPr lang="en-US" dirty="0"/>
              <a:t>Weather conditions</a:t>
            </a:r>
            <a:endParaRPr lang="en-US" b="1" dirty="0"/>
          </a:p>
          <a:p>
            <a:pPr lvl="0"/>
            <a:r>
              <a:rPr lang="en-US" dirty="0"/>
              <a:t>Rescue procedures</a:t>
            </a:r>
            <a:endParaRPr lang="en-US" b="1" dirty="0"/>
          </a:p>
          <a:p>
            <a:pPr lvl="0"/>
            <a:r>
              <a:rPr lang="en-US" dirty="0"/>
              <a:t>Equipment</a:t>
            </a:r>
            <a:endParaRPr lang="en-US" b="1" dirty="0"/>
          </a:p>
          <a:p>
            <a:pPr lvl="0"/>
            <a:r>
              <a:rPr lang="en-US" dirty="0"/>
              <a:t>Organizational structure</a:t>
            </a:r>
            <a:endParaRPr lang="en-US" b="1" dirty="0"/>
          </a:p>
          <a:p>
            <a:endParaRPr lang="en-US" dirty="0"/>
          </a:p>
        </p:txBody>
      </p:sp>
      <p:pic>
        <p:nvPicPr>
          <p:cNvPr id="3" name="Picture 2" descr="\\local.cityofevanston.org\users\users\aabajian\Desktop\Chapter 4\Hanauma Bay, Hawai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8367" y="0"/>
            <a:ext cx="3467652" cy="260073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51" name="Picture 3" descr="\\local.cityofevanston.org\users\users\aabajian\Desktop\Chapter 4\OB Pier Jan 29 20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2802" y="3505200"/>
            <a:ext cx="3503217" cy="2334908"/>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50" name="Picture 2" descr="\\local.cityofevanston.org\users\users\aabajian\Desktop\Chapter 4\North Avenue Beach, Chicago.jp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1000"/>
                    </a14:imgEffect>
                    <a14:imgEffect>
                      <a14:saturation sat="101000"/>
                    </a14:imgEffect>
                  </a14:imgLayer>
                </a14:imgProps>
              </a:ext>
              <a:ext uri="{28A0092B-C50C-407E-A947-70E740481C1C}">
                <a14:useLocalDpi xmlns:a14="http://schemas.microsoft.com/office/drawing/2010/main" val="0"/>
              </a:ext>
            </a:extLst>
          </a:blip>
          <a:srcRect/>
          <a:stretch>
            <a:fillRect/>
          </a:stretch>
        </p:blipFill>
        <p:spPr bwMode="auto">
          <a:xfrm>
            <a:off x="3581400" y="1828800"/>
            <a:ext cx="3303587" cy="216441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53" name="Picture 5" descr="\\local.cityofevanston.org\users\users\aabajian\Desktop\Chapter 4\Misquamicut_Beach,_RI_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3200" y="4722873"/>
            <a:ext cx="2846322" cy="2135127"/>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6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Modes</a:t>
            </a:r>
          </a:p>
        </p:txBody>
      </p:sp>
      <p:pic>
        <p:nvPicPr>
          <p:cNvPr id="1026" name="Picture 2" descr="\\local.cityofevanston.org\users\users\aabajian\Desktop\IMG_49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434" b="18977"/>
          <a:stretch/>
        </p:blipFill>
        <p:spPr bwMode="auto">
          <a:xfrm>
            <a:off x="-1" y="1025470"/>
            <a:ext cx="9145865" cy="4841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8467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Minimum requirements to apply (e.g. age, CPR certification, medical training etc.)</a:t>
            </a:r>
          </a:p>
          <a:p>
            <a:pPr marL="0" indent="0">
              <a:buNone/>
            </a:pPr>
            <a:endParaRPr lang="en-US" dirty="0"/>
          </a:p>
        </p:txBody>
      </p:sp>
      <p:sp>
        <p:nvSpPr>
          <p:cNvPr id="3" name="Title 2"/>
          <p:cNvSpPr>
            <a:spLocks noGrp="1"/>
          </p:cNvSpPr>
          <p:nvPr>
            <p:ph type="title"/>
          </p:nvPr>
        </p:nvSpPr>
        <p:spPr/>
        <p:txBody>
          <a:bodyPr/>
          <a:lstStyle/>
          <a:p>
            <a:r>
              <a:rPr lang="en-US" dirty="0"/>
              <a:t>Prerequisite Training</a:t>
            </a:r>
          </a:p>
        </p:txBody>
      </p:sp>
    </p:spTree>
    <p:extLst>
      <p:ext uri="{BB962C8B-B14F-4D97-AF65-F5344CB8AC3E}">
        <p14:creationId xmlns:p14="http://schemas.microsoft.com/office/powerpoint/2010/main" val="1568210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Prior to being allowed to work</a:t>
            </a:r>
          </a:p>
          <a:p>
            <a:r>
              <a:rPr lang="en-US" dirty="0"/>
              <a:t>Lifeguard Academy or Rookie School</a:t>
            </a:r>
          </a:p>
          <a:p>
            <a:r>
              <a:rPr lang="en-US" dirty="0"/>
              <a:t>Shadowing </a:t>
            </a:r>
          </a:p>
          <a:p>
            <a:endParaRPr lang="en-US" dirty="0"/>
          </a:p>
        </p:txBody>
      </p:sp>
      <p:sp>
        <p:nvSpPr>
          <p:cNvPr id="3" name="Title 2"/>
          <p:cNvSpPr>
            <a:spLocks noGrp="1"/>
          </p:cNvSpPr>
          <p:nvPr>
            <p:ph type="title"/>
          </p:nvPr>
        </p:nvSpPr>
        <p:spPr/>
        <p:txBody>
          <a:bodyPr/>
          <a:lstStyle/>
          <a:p>
            <a:r>
              <a:rPr lang="en-US" dirty="0"/>
              <a:t>Pre-Service Training</a:t>
            </a:r>
          </a:p>
        </p:txBody>
      </p:sp>
    </p:spTree>
    <p:extLst>
      <p:ext uri="{BB962C8B-B14F-4D97-AF65-F5344CB8AC3E}">
        <p14:creationId xmlns:p14="http://schemas.microsoft.com/office/powerpoint/2010/main" val="2932399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14111</TotalTime>
  <Words>674</Words>
  <Application>Microsoft Office PowerPoint</Application>
  <PresentationFormat>On-screen Show (4:3)</PresentationFormat>
  <Paragraphs>110</Paragraphs>
  <Slides>12</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Custom Design</vt:lpstr>
      <vt:lpstr>Office Theme</vt:lpstr>
      <vt:lpstr>Chapter 4: Open Water Lifeguard Qualifications and Training</vt:lpstr>
      <vt:lpstr>USLA Lifeguard Training System</vt:lpstr>
      <vt:lpstr>PowerPoint Presentation</vt:lpstr>
      <vt:lpstr>PowerPoint Presentation</vt:lpstr>
      <vt:lpstr>Open Water Guards vs. Pool Guards </vt:lpstr>
      <vt:lpstr>Open Water Variables</vt:lpstr>
      <vt:lpstr>Training Modes</vt:lpstr>
      <vt:lpstr>Prerequisite Training</vt:lpstr>
      <vt:lpstr>Pre-Service Training</vt:lpstr>
      <vt:lpstr>In-Service Training</vt:lpstr>
      <vt:lpstr>Minimum Standards</vt:lpstr>
      <vt:lpstr>PowerPoint Presentation</vt:lpstr>
    </vt:vector>
  </TitlesOfParts>
  <Company>City of Evanston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Abajian, Adam</dc:creator>
  <cp:lastModifiedBy>B. Chris Brewster</cp:lastModifiedBy>
  <cp:revision>537</cp:revision>
  <dcterms:created xsi:type="dcterms:W3CDTF">2016-10-05T17:47:24Z</dcterms:created>
  <dcterms:modified xsi:type="dcterms:W3CDTF">2017-03-10T15:13:22Z</dcterms:modified>
</cp:coreProperties>
</file>