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4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4B8D-F819-4447-8223-B8FAAC26AB5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C4B8D-F819-4447-8223-B8FAAC26AB5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E85E4-B6EF-475C-8092-4CDA44E1E3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80060" y="5576887"/>
            <a:ext cx="8183880" cy="64008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/>
              <a:t>Signals</a:t>
            </a:r>
          </a:p>
        </p:txBody>
      </p:sp>
      <p:pic>
        <p:nvPicPr>
          <p:cNvPr id="121859" name="Picture 7" descr="fig19-4"/>
          <p:cNvPicPr>
            <a:picLocks noChangeAspect="1" noChangeArrowheads="1"/>
          </p:cNvPicPr>
          <p:nvPr/>
        </p:nvPicPr>
        <p:blipFill rotWithShape="1">
          <a:blip r:embed="rId2" cstate="print"/>
          <a:srcRect r="1865" b="1"/>
          <a:stretch/>
        </p:blipFill>
        <p:spPr bwMode="auto">
          <a:xfrm>
            <a:off x="480060" y="640080"/>
            <a:ext cx="8183880" cy="483679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Flashlights</a:t>
            </a:r>
          </a:p>
        </p:txBody>
      </p:sp>
      <p:pic>
        <p:nvPicPr>
          <p:cNvPr id="131075" name="Picture 6" descr="Survival Flashlights LED Wind Up Flash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2954338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076" name="Picture 10" descr="able-comp_2035_48914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600200"/>
            <a:ext cx="2667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1077" name="Picture 14" descr="Tool Logic SL1 Mini Flashlight-Knife Combo: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267200"/>
            <a:ext cx="33337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Signal mirror</a:t>
            </a:r>
          </a:p>
        </p:txBody>
      </p:sp>
      <p:pic>
        <p:nvPicPr>
          <p:cNvPr id="132099" name="Picture 6" descr="StarFlashSignalMirror-L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47244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0" name="Picture 10" descr="Rescue Flash (tm)  Signal Mirr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4076700"/>
            <a:ext cx="39243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Using the signal mirror</a:t>
            </a:r>
          </a:p>
        </p:txBody>
      </p:sp>
      <p:pic>
        <p:nvPicPr>
          <p:cNvPr id="133123" name="Picture 5" descr="Holding the Rescue Flash (tm)  Signal Mirror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395287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24" name="Picture 7" descr="Rescue Flash (tm)  Signal Mirr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659188"/>
            <a:ext cx="5334000" cy="319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5" descr="Two-handed signaling without aim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09600"/>
            <a:ext cx="66294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Rocks or Logs laid out on the ground</a:t>
            </a:r>
          </a:p>
        </p:txBody>
      </p:sp>
      <p:pic>
        <p:nvPicPr>
          <p:cNvPr id="135171" name="Picture 2" descr="http://www.clipartguide.com/_named_clipart_images/0511-0908-1723-0024_Black_and_White_Cartoon_of_a_Man_Making_an_SOS_in_the_Sand_clipart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1816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0B02D39B-772E-4FA2-A7E8-685C6463F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1129849"/>
            <a:ext cx="8178799" cy="459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920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4" descr="http://www.losthatch.com/images%5Cscreen_captures%5CS2E19_Rose_Bernard_S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919321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http://www.friendsofyosar.org/rescues/2008/2008pictures/Frazier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9183688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/>
              <a:t>Signal location:</a:t>
            </a:r>
          </a:p>
        </p:txBody>
      </p:sp>
      <p:sp>
        <p:nvSpPr>
          <p:cNvPr id="273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/>
              <a:t>1) Close to camp and shelter.</a:t>
            </a:r>
          </a:p>
          <a:p>
            <a:pPr eaLnBrk="1" hangingPunct="1">
              <a:defRPr/>
            </a:pPr>
            <a:r>
              <a:rPr lang="en-US" sz="2800"/>
              <a:t>2) Located in largest clearing available</a:t>
            </a:r>
          </a:p>
          <a:p>
            <a:pPr eaLnBrk="1" hangingPunct="1">
              <a:defRPr/>
            </a:pPr>
            <a:r>
              <a:rPr lang="en-US" sz="2800"/>
              <a:t>3) If practical the site should have 360 degree visibility</a:t>
            </a:r>
          </a:p>
          <a:p>
            <a:pPr eaLnBrk="1" hangingPunct="1">
              <a:defRPr/>
            </a:pPr>
            <a:r>
              <a:rPr lang="en-US" sz="2800"/>
              <a:t>4) If no clearing is available, place signal next to a stream.</a:t>
            </a:r>
          </a:p>
          <a:p>
            <a:pPr eaLnBrk="1" hangingPunct="1">
              <a:defRPr/>
            </a:pPr>
            <a:r>
              <a:rPr lang="en-US" sz="2800"/>
              <a:t>5) Avoid shadows or over hangs that might obscure the signal.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166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5428161" y="707132"/>
            <a:ext cx="2296715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3000">
                <a:solidFill>
                  <a:schemeClr val="bg1"/>
                </a:solidFill>
              </a:rPr>
              <a:t>Whistle </a:t>
            </a:r>
          </a:p>
        </p:txBody>
      </p:sp>
      <p:pic>
        <p:nvPicPr>
          <p:cNvPr id="122886" name="Picture 12" descr="CM-W400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67195" y="924639"/>
            <a:ext cx="2296715" cy="2296715"/>
          </a:xfrm>
          <a:prstGeom prst="rect">
            <a:avLst/>
          </a:prstGeom>
          <a:noFill/>
        </p:spPr>
      </p:pic>
      <p:pic>
        <p:nvPicPr>
          <p:cNvPr id="122885" name="Picture 10" descr="82082_l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720920" y="924635"/>
            <a:ext cx="2296715" cy="2296715"/>
          </a:xfrm>
          <a:prstGeom prst="rect">
            <a:avLst/>
          </a:prstGeom>
          <a:noFill/>
        </p:spPr>
      </p:pic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07A9243D-8FC3-4B36-874B-55906B03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428161" y="3209925"/>
            <a:ext cx="362118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883" name="Picture 6" descr="Economy Black Plastic Whistle Pack Dozen (DZN)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67195" y="3432789"/>
            <a:ext cx="2296715" cy="2296715"/>
          </a:xfrm>
          <a:prstGeom prst="rect">
            <a:avLst/>
          </a:prstGeom>
          <a:noFill/>
        </p:spPr>
      </p:pic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86A3C11F-06C7-4C4D-A907-4F4DAA902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060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884" name="Picture 8" descr="WATER GEAR Metal Whistle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720920" y="3432790"/>
            <a:ext cx="2296715" cy="22967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285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767261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4693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3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30936" y="704850"/>
            <a:ext cx="2839212" cy="2978150"/>
          </a:xfrm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en-US"/>
              <a:t>Other Uses for the Survival Whistle </a:t>
            </a:r>
          </a:p>
        </p:txBody>
      </p:sp>
      <p:sp>
        <p:nvSpPr>
          <p:cNvPr id="2437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29137" y="704850"/>
            <a:ext cx="3986213" cy="5251450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US" sz="1800">
                <a:solidFill>
                  <a:schemeClr val="bg1"/>
                </a:solidFill>
              </a:rPr>
              <a:t>The survival whistle can be used in urban environments as a means of defense by drawing attention to the situation, for example if you are attacked by a mugger. Children can wear a thin survival whistle on a string around their neck.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US" sz="1800">
                <a:solidFill>
                  <a:schemeClr val="bg1"/>
                </a:solidFill>
              </a:rPr>
              <a:t>If confronted with an angry bear, dog, or other animal, the shrill blast of a loud whistle </a:t>
            </a:r>
            <a:r>
              <a:rPr lang="en-US" sz="1800" u="sng">
                <a:solidFill>
                  <a:schemeClr val="bg1"/>
                </a:solidFill>
              </a:rPr>
              <a:t>may</a:t>
            </a:r>
            <a:r>
              <a:rPr lang="en-US" sz="1800">
                <a:solidFill>
                  <a:schemeClr val="bg1"/>
                </a:solidFill>
              </a:rPr>
              <a:t> deter them from attacking.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28600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Flares</a:t>
            </a:r>
          </a:p>
        </p:txBody>
      </p:sp>
      <p:pic>
        <p:nvPicPr>
          <p:cNvPr id="124931" name="Picture 5" descr="consumer fla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3505200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932" name="Picture 7" descr="Orion's Handheld Locate Signa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914400"/>
            <a:ext cx="2667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933" name="Picture 9" descr="05_ki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581400"/>
            <a:ext cx="267652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934" name="Picture 11" descr="02CA_ki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4432300"/>
            <a:ext cx="37338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935" name="Picture 13" descr="tru flare pen flare pocket launcher. flares and bear banger cartridges. pen launcher flares for camping, hiking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3581400"/>
            <a:ext cx="23622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C5E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880" y="256540"/>
            <a:ext cx="877824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1700" y="5768204"/>
            <a:ext cx="4800600" cy="0"/>
          </a:xfrm>
          <a:prstGeom prst="line">
            <a:avLst/>
          </a:prstGeom>
          <a:ln>
            <a:solidFill>
              <a:srgbClr val="5C5E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90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832485" y="4277356"/>
            <a:ext cx="7475220" cy="156032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5000">
                <a:solidFill>
                  <a:srgbClr val="5C5E2F"/>
                </a:solidFill>
              </a:rPr>
              <a:t>Signal Fires</a:t>
            </a:r>
          </a:p>
        </p:txBody>
      </p:sp>
      <p:pic>
        <p:nvPicPr>
          <p:cNvPr id="125955" name="Picture 6" descr="Native Americans and signal fire"/>
          <p:cNvPicPr>
            <a:picLocks noChangeAspect="1" noChangeArrowheads="1"/>
          </p:cNvPicPr>
          <p:nvPr/>
        </p:nvPicPr>
        <p:blipFill rotWithShape="1">
          <a:blip r:embed="rId2" cstate="print"/>
          <a:srcRect t="11449" r="2" b="27510"/>
          <a:stretch/>
        </p:blipFill>
        <p:spPr bwMode="auto">
          <a:xfrm>
            <a:off x="182880" y="256540"/>
            <a:ext cx="8778240" cy="3764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5" descr="campfire-7255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143000"/>
            <a:ext cx="5943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7" descr="Signal Fi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6" name="Picture 2" descr="http://lostandsurvive.com/wp-content/uploads/2009/12/smokesig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6513"/>
            <a:ext cx="8001000" cy="682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Cell phone / radio </a:t>
            </a:r>
          </a:p>
        </p:txBody>
      </p:sp>
      <p:pic>
        <p:nvPicPr>
          <p:cNvPr id="130051" name="Picture 6" descr="li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3038" y="1752600"/>
            <a:ext cx="352425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2" name="Picture 8" descr="WorldFlags-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2590800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3" name="Picture 10" descr="uniden40chhandhel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1752600"/>
            <a:ext cx="2514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On-screen Show (4:3)</PresentationFormat>
  <Paragraphs>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Signals</vt:lpstr>
      <vt:lpstr>Whistle </vt:lpstr>
      <vt:lpstr>Other Uses for the Survival Whistle </vt:lpstr>
      <vt:lpstr>Flares</vt:lpstr>
      <vt:lpstr>Signal Fires</vt:lpstr>
      <vt:lpstr>PowerPoint Presentation</vt:lpstr>
      <vt:lpstr>PowerPoint Presentation</vt:lpstr>
      <vt:lpstr>PowerPoint Presentation</vt:lpstr>
      <vt:lpstr>Cell phone / radio </vt:lpstr>
      <vt:lpstr>Flashlights</vt:lpstr>
      <vt:lpstr>Signal mirror</vt:lpstr>
      <vt:lpstr>Using the signal mirror</vt:lpstr>
      <vt:lpstr>PowerPoint Presentation</vt:lpstr>
      <vt:lpstr>Rocks or Logs laid out on the ground</vt:lpstr>
      <vt:lpstr>PowerPoint Presentation</vt:lpstr>
      <vt:lpstr>PowerPoint Presentation</vt:lpstr>
      <vt:lpstr>PowerPoint Presentation</vt:lpstr>
      <vt:lpstr>Signal location: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Signals</dc:title>
  <dc:creator>Carlos Tavarez</dc:creator>
  <cp:lastModifiedBy>Carlos Tavarez</cp:lastModifiedBy>
  <cp:revision>1</cp:revision>
  <dcterms:created xsi:type="dcterms:W3CDTF">2020-10-21T19:03:33Z</dcterms:created>
  <dcterms:modified xsi:type="dcterms:W3CDTF">2020-10-21T19:03:39Z</dcterms:modified>
</cp:coreProperties>
</file>