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310" r:id="rId5"/>
    <p:sldId id="271" r:id="rId6"/>
    <p:sldId id="276" r:id="rId7"/>
    <p:sldId id="270" r:id="rId8"/>
    <p:sldId id="277" r:id="rId9"/>
    <p:sldId id="272" r:id="rId10"/>
    <p:sldId id="278" r:id="rId11"/>
    <p:sldId id="269" r:id="rId12"/>
    <p:sldId id="279" r:id="rId13"/>
    <p:sldId id="273" r:id="rId14"/>
    <p:sldId id="280" r:id="rId15"/>
    <p:sldId id="274" r:id="rId16"/>
    <p:sldId id="281" r:id="rId17"/>
    <p:sldId id="267" r:id="rId18"/>
    <p:sldId id="275" r:id="rId19"/>
    <p:sldId id="282" r:id="rId20"/>
    <p:sldId id="287" r:id="rId21"/>
    <p:sldId id="289" r:id="rId22"/>
    <p:sldId id="288" r:id="rId23"/>
    <p:sldId id="296" r:id="rId24"/>
    <p:sldId id="295" r:id="rId25"/>
    <p:sldId id="298" r:id="rId26"/>
    <p:sldId id="294" r:id="rId27"/>
    <p:sldId id="299" r:id="rId28"/>
    <p:sldId id="293" r:id="rId29"/>
    <p:sldId id="297" r:id="rId30"/>
    <p:sldId id="300" r:id="rId31"/>
    <p:sldId id="262" r:id="rId32"/>
    <p:sldId id="286" r:id="rId33"/>
    <p:sldId id="285" r:id="rId34"/>
    <p:sldId id="291" r:id="rId35"/>
    <p:sldId id="292" r:id="rId36"/>
    <p:sldId id="290" r:id="rId37"/>
    <p:sldId id="304" r:id="rId38"/>
    <p:sldId id="303" r:id="rId39"/>
    <p:sldId id="302" r:id="rId40"/>
    <p:sldId id="308" r:id="rId41"/>
    <p:sldId id="307" r:id="rId42"/>
    <p:sldId id="305" r:id="rId43"/>
    <p:sldId id="306" r:id="rId44"/>
    <p:sldId id="309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401" autoAdjust="0"/>
  </p:normalViewPr>
  <p:slideViewPr>
    <p:cSldViewPr snapToGrid="0">
      <p:cViewPr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13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41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2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4" Type="http://schemas.openxmlformats.org/officeDocument/2006/relationships/image" Target="../media/image6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13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41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4" Type="http://schemas.openxmlformats.org/officeDocument/2006/relationships/image" Target="../media/image6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4D5E7-294B-4497-91F2-0AFFDD3E01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7AB8EEF-0AA2-4529-A3D7-9E1E5FCE7CC8}">
      <dgm:prSet/>
      <dgm:spPr/>
      <dgm:t>
        <a:bodyPr/>
        <a:lstStyle/>
        <a:p>
          <a:r>
            <a:rPr lang="en-US"/>
            <a:t>legs </a:t>
          </a:r>
        </a:p>
      </dgm:t>
    </dgm:pt>
    <dgm:pt modelId="{BA0A77E1-A27C-4439-99BB-CE0F618BEB44}" type="parTrans" cxnId="{881433C9-59BD-428E-911E-010BB92878ED}">
      <dgm:prSet/>
      <dgm:spPr/>
      <dgm:t>
        <a:bodyPr/>
        <a:lstStyle/>
        <a:p>
          <a:endParaRPr lang="en-US"/>
        </a:p>
      </dgm:t>
    </dgm:pt>
    <dgm:pt modelId="{49A09E9B-5302-47ED-BA11-3DCEEEBA95EE}" type="sibTrans" cxnId="{881433C9-59BD-428E-911E-010BB92878ED}">
      <dgm:prSet/>
      <dgm:spPr/>
      <dgm:t>
        <a:bodyPr/>
        <a:lstStyle/>
        <a:p>
          <a:endParaRPr lang="en-US"/>
        </a:p>
      </dgm:t>
    </dgm:pt>
    <dgm:pt modelId="{8C7EC402-6ABA-45F9-A7CF-EB621B943DF2}">
      <dgm:prSet/>
      <dgm:spPr/>
      <dgm:t>
        <a:bodyPr/>
        <a:lstStyle/>
        <a:p>
          <a:r>
            <a:rPr lang="en-US"/>
            <a:t>Then the upward kick begins and the leg is straight throughout until the heel breaks the surface of the water. </a:t>
          </a:r>
        </a:p>
      </dgm:t>
    </dgm:pt>
    <dgm:pt modelId="{2D70A4B1-BE61-48C9-AB6F-A99BEFD92A2E}" type="parTrans" cxnId="{31A008E7-8165-4533-92E7-31AEC6A161C6}">
      <dgm:prSet/>
      <dgm:spPr/>
      <dgm:t>
        <a:bodyPr/>
        <a:lstStyle/>
        <a:p>
          <a:endParaRPr lang="en-US"/>
        </a:p>
      </dgm:t>
    </dgm:pt>
    <dgm:pt modelId="{AFBC1AAD-A0CD-4962-B40D-DBD2E13CD9B5}" type="sibTrans" cxnId="{31A008E7-8165-4533-92E7-31AEC6A161C6}">
      <dgm:prSet/>
      <dgm:spPr/>
      <dgm:t>
        <a:bodyPr/>
        <a:lstStyle/>
        <a:p>
          <a:endParaRPr lang="en-US"/>
        </a:p>
      </dgm:t>
    </dgm:pt>
    <dgm:pt modelId="{9E0108ED-C4D8-42CA-B835-FD05051475BB}">
      <dgm:prSet/>
      <dgm:spPr/>
      <dgm:t>
        <a:bodyPr/>
        <a:lstStyle/>
        <a:p>
          <a:r>
            <a:rPr lang="en-US"/>
            <a:t>The kick is a very important part of the front crawl, especially swimming in the ocean. </a:t>
          </a:r>
        </a:p>
      </dgm:t>
    </dgm:pt>
    <dgm:pt modelId="{B98A9FA8-B930-4E3F-9873-22A5620F8554}" type="parTrans" cxnId="{DE057816-1DC1-4469-BDDB-4D59544E6CC6}">
      <dgm:prSet/>
      <dgm:spPr/>
      <dgm:t>
        <a:bodyPr/>
        <a:lstStyle/>
        <a:p>
          <a:endParaRPr lang="en-US"/>
        </a:p>
      </dgm:t>
    </dgm:pt>
    <dgm:pt modelId="{5D85A6E0-240A-462D-A5EF-6CE878D5E524}" type="sibTrans" cxnId="{DE057816-1DC1-4469-BDDB-4D59544E6CC6}">
      <dgm:prSet/>
      <dgm:spPr/>
      <dgm:t>
        <a:bodyPr/>
        <a:lstStyle/>
        <a:p>
          <a:endParaRPr lang="en-US"/>
        </a:p>
      </dgm:t>
    </dgm:pt>
    <dgm:pt modelId="{CD2171B5-F52B-4332-ACE2-6B6C6BF5FD9D}" type="pres">
      <dgm:prSet presAssocID="{6FA4D5E7-294B-4497-91F2-0AFFDD3E0183}" presName="root" presStyleCnt="0">
        <dgm:presLayoutVars>
          <dgm:dir/>
          <dgm:resizeHandles val="exact"/>
        </dgm:presLayoutVars>
      </dgm:prSet>
      <dgm:spPr/>
    </dgm:pt>
    <dgm:pt modelId="{2B4D160A-B31B-403C-B68F-8F6E02D30260}" type="pres">
      <dgm:prSet presAssocID="{27AB8EEF-0AA2-4529-A3D7-9E1E5FCE7CC8}" presName="compNode" presStyleCnt="0"/>
      <dgm:spPr/>
    </dgm:pt>
    <dgm:pt modelId="{F34F80FA-BE53-4028-9B03-DDBCDECB30C5}" type="pres">
      <dgm:prSet presAssocID="{27AB8EEF-0AA2-4529-A3D7-9E1E5FCE7CC8}" presName="bgRect" presStyleLbl="bgShp" presStyleIdx="0" presStyleCnt="3"/>
      <dgm:spPr/>
    </dgm:pt>
    <dgm:pt modelId="{4C2EEF9C-260E-43EE-B745-36AC3FF93B50}" type="pres">
      <dgm:prSet presAssocID="{27AB8EEF-0AA2-4529-A3D7-9E1E5FCE7C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"/>
        </a:ext>
      </dgm:extLst>
    </dgm:pt>
    <dgm:pt modelId="{78F7ACA4-12B0-4343-8EC0-F98ABB5F8216}" type="pres">
      <dgm:prSet presAssocID="{27AB8EEF-0AA2-4529-A3D7-9E1E5FCE7CC8}" presName="spaceRect" presStyleCnt="0"/>
      <dgm:spPr/>
    </dgm:pt>
    <dgm:pt modelId="{187C47D4-74A2-4500-8A3D-F47B67888DFB}" type="pres">
      <dgm:prSet presAssocID="{27AB8EEF-0AA2-4529-A3D7-9E1E5FCE7CC8}" presName="parTx" presStyleLbl="revTx" presStyleIdx="0" presStyleCnt="3">
        <dgm:presLayoutVars>
          <dgm:chMax val="0"/>
          <dgm:chPref val="0"/>
        </dgm:presLayoutVars>
      </dgm:prSet>
      <dgm:spPr/>
    </dgm:pt>
    <dgm:pt modelId="{2F1D5C7F-4DEC-41F2-A7A5-C96E53B43FDC}" type="pres">
      <dgm:prSet presAssocID="{49A09E9B-5302-47ED-BA11-3DCEEEBA95EE}" presName="sibTrans" presStyleCnt="0"/>
      <dgm:spPr/>
    </dgm:pt>
    <dgm:pt modelId="{F6AF045E-E59D-445F-A0FD-664E4119A1BA}" type="pres">
      <dgm:prSet presAssocID="{8C7EC402-6ABA-45F9-A7CF-EB621B943DF2}" presName="compNode" presStyleCnt="0"/>
      <dgm:spPr/>
    </dgm:pt>
    <dgm:pt modelId="{26D6D309-F032-43B2-A0E2-1013CD550A09}" type="pres">
      <dgm:prSet presAssocID="{8C7EC402-6ABA-45F9-A7CF-EB621B943DF2}" presName="bgRect" presStyleLbl="bgShp" presStyleIdx="1" presStyleCnt="3"/>
      <dgm:spPr/>
    </dgm:pt>
    <dgm:pt modelId="{F147197B-0626-480F-9965-4DB24EBD0C22}" type="pres">
      <dgm:prSet presAssocID="{8C7EC402-6ABA-45F9-A7CF-EB621B943D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4FB0E0D9-6B17-4AFA-BABB-2C66BE499CA5}" type="pres">
      <dgm:prSet presAssocID="{8C7EC402-6ABA-45F9-A7CF-EB621B943DF2}" presName="spaceRect" presStyleCnt="0"/>
      <dgm:spPr/>
    </dgm:pt>
    <dgm:pt modelId="{073636F6-1347-402B-83BE-7FA6C6EC354C}" type="pres">
      <dgm:prSet presAssocID="{8C7EC402-6ABA-45F9-A7CF-EB621B943DF2}" presName="parTx" presStyleLbl="revTx" presStyleIdx="1" presStyleCnt="3">
        <dgm:presLayoutVars>
          <dgm:chMax val="0"/>
          <dgm:chPref val="0"/>
        </dgm:presLayoutVars>
      </dgm:prSet>
      <dgm:spPr/>
    </dgm:pt>
    <dgm:pt modelId="{414CD507-3F76-4603-9B75-0B5F957B7911}" type="pres">
      <dgm:prSet presAssocID="{AFBC1AAD-A0CD-4962-B40D-DBD2E13CD9B5}" presName="sibTrans" presStyleCnt="0"/>
      <dgm:spPr/>
    </dgm:pt>
    <dgm:pt modelId="{F38931BD-2E98-4A9D-BFE4-0494F8EF73C2}" type="pres">
      <dgm:prSet presAssocID="{9E0108ED-C4D8-42CA-B835-FD05051475BB}" presName="compNode" presStyleCnt="0"/>
      <dgm:spPr/>
    </dgm:pt>
    <dgm:pt modelId="{7F54CD29-8DCE-4319-A779-90824C417A6C}" type="pres">
      <dgm:prSet presAssocID="{9E0108ED-C4D8-42CA-B835-FD05051475BB}" presName="bgRect" presStyleLbl="bgShp" presStyleIdx="2" presStyleCnt="3"/>
      <dgm:spPr/>
    </dgm:pt>
    <dgm:pt modelId="{27A61EA5-9F8D-453C-994A-26BC1A1042F6}" type="pres">
      <dgm:prSet presAssocID="{9E0108ED-C4D8-42CA-B835-FD05051475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C9830EF5-2EDE-4D27-B609-0D606DD48174}" type="pres">
      <dgm:prSet presAssocID="{9E0108ED-C4D8-42CA-B835-FD05051475BB}" presName="spaceRect" presStyleCnt="0"/>
      <dgm:spPr/>
    </dgm:pt>
    <dgm:pt modelId="{6A946EAD-E301-4C72-AC7C-604DA1DCFC71}" type="pres">
      <dgm:prSet presAssocID="{9E0108ED-C4D8-42CA-B835-FD05051475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4F01910-28E2-47F9-A326-4D90ECD7679D}" type="presOf" srcId="{8C7EC402-6ABA-45F9-A7CF-EB621B943DF2}" destId="{073636F6-1347-402B-83BE-7FA6C6EC354C}" srcOrd="0" destOrd="0" presId="urn:microsoft.com/office/officeart/2018/2/layout/IconVerticalSolidList"/>
    <dgm:cxn modelId="{DE057816-1DC1-4469-BDDB-4D59544E6CC6}" srcId="{6FA4D5E7-294B-4497-91F2-0AFFDD3E0183}" destId="{9E0108ED-C4D8-42CA-B835-FD05051475BB}" srcOrd="2" destOrd="0" parTransId="{B98A9FA8-B930-4E3F-9873-22A5620F8554}" sibTransId="{5D85A6E0-240A-462D-A5EF-6CE878D5E524}"/>
    <dgm:cxn modelId="{CE55B329-489D-4F45-B451-13FBC8B6B092}" type="presOf" srcId="{27AB8EEF-0AA2-4529-A3D7-9E1E5FCE7CC8}" destId="{187C47D4-74A2-4500-8A3D-F47B67888DFB}" srcOrd="0" destOrd="0" presId="urn:microsoft.com/office/officeart/2018/2/layout/IconVerticalSolidList"/>
    <dgm:cxn modelId="{CAF5F260-4ED4-406E-B34C-3B447D48A96E}" type="presOf" srcId="{9E0108ED-C4D8-42CA-B835-FD05051475BB}" destId="{6A946EAD-E301-4C72-AC7C-604DA1DCFC71}" srcOrd="0" destOrd="0" presId="urn:microsoft.com/office/officeart/2018/2/layout/IconVerticalSolidList"/>
    <dgm:cxn modelId="{CFDCA0AB-F318-46E6-B883-30A1E06C0137}" type="presOf" srcId="{6FA4D5E7-294B-4497-91F2-0AFFDD3E0183}" destId="{CD2171B5-F52B-4332-ACE2-6B6C6BF5FD9D}" srcOrd="0" destOrd="0" presId="urn:microsoft.com/office/officeart/2018/2/layout/IconVerticalSolidList"/>
    <dgm:cxn modelId="{881433C9-59BD-428E-911E-010BB92878ED}" srcId="{6FA4D5E7-294B-4497-91F2-0AFFDD3E0183}" destId="{27AB8EEF-0AA2-4529-A3D7-9E1E5FCE7CC8}" srcOrd="0" destOrd="0" parTransId="{BA0A77E1-A27C-4439-99BB-CE0F618BEB44}" sibTransId="{49A09E9B-5302-47ED-BA11-3DCEEEBA95EE}"/>
    <dgm:cxn modelId="{31A008E7-8165-4533-92E7-31AEC6A161C6}" srcId="{6FA4D5E7-294B-4497-91F2-0AFFDD3E0183}" destId="{8C7EC402-6ABA-45F9-A7CF-EB621B943DF2}" srcOrd="1" destOrd="0" parTransId="{2D70A4B1-BE61-48C9-AB6F-A99BEFD92A2E}" sibTransId="{AFBC1AAD-A0CD-4962-B40D-DBD2E13CD9B5}"/>
    <dgm:cxn modelId="{FE92FA1B-0EB1-417E-AAF3-F4A8980144AA}" type="presParOf" srcId="{CD2171B5-F52B-4332-ACE2-6B6C6BF5FD9D}" destId="{2B4D160A-B31B-403C-B68F-8F6E02D30260}" srcOrd="0" destOrd="0" presId="urn:microsoft.com/office/officeart/2018/2/layout/IconVerticalSolidList"/>
    <dgm:cxn modelId="{B86EC579-5F18-4DE9-AA93-52D1C8875330}" type="presParOf" srcId="{2B4D160A-B31B-403C-B68F-8F6E02D30260}" destId="{F34F80FA-BE53-4028-9B03-DDBCDECB30C5}" srcOrd="0" destOrd="0" presId="urn:microsoft.com/office/officeart/2018/2/layout/IconVerticalSolidList"/>
    <dgm:cxn modelId="{8033A4E9-1846-493C-B7EA-882E4CA03E35}" type="presParOf" srcId="{2B4D160A-B31B-403C-B68F-8F6E02D30260}" destId="{4C2EEF9C-260E-43EE-B745-36AC3FF93B50}" srcOrd="1" destOrd="0" presId="urn:microsoft.com/office/officeart/2018/2/layout/IconVerticalSolidList"/>
    <dgm:cxn modelId="{C2B4B90D-BB64-4F74-AF22-39D23F23DA70}" type="presParOf" srcId="{2B4D160A-B31B-403C-B68F-8F6E02D30260}" destId="{78F7ACA4-12B0-4343-8EC0-F98ABB5F8216}" srcOrd="2" destOrd="0" presId="urn:microsoft.com/office/officeart/2018/2/layout/IconVerticalSolidList"/>
    <dgm:cxn modelId="{CBFABD14-DFE8-464C-9542-43429C78B84B}" type="presParOf" srcId="{2B4D160A-B31B-403C-B68F-8F6E02D30260}" destId="{187C47D4-74A2-4500-8A3D-F47B67888DFB}" srcOrd="3" destOrd="0" presId="urn:microsoft.com/office/officeart/2018/2/layout/IconVerticalSolidList"/>
    <dgm:cxn modelId="{70A9FFCD-51E4-4BCD-B217-035FCC817034}" type="presParOf" srcId="{CD2171B5-F52B-4332-ACE2-6B6C6BF5FD9D}" destId="{2F1D5C7F-4DEC-41F2-A7A5-C96E53B43FDC}" srcOrd="1" destOrd="0" presId="urn:microsoft.com/office/officeart/2018/2/layout/IconVerticalSolidList"/>
    <dgm:cxn modelId="{B28F8DD1-6526-48FB-BC9C-5CA408D5461A}" type="presParOf" srcId="{CD2171B5-F52B-4332-ACE2-6B6C6BF5FD9D}" destId="{F6AF045E-E59D-445F-A0FD-664E4119A1BA}" srcOrd="2" destOrd="0" presId="urn:microsoft.com/office/officeart/2018/2/layout/IconVerticalSolidList"/>
    <dgm:cxn modelId="{BEF9BD14-6762-41BF-8821-63E479789E53}" type="presParOf" srcId="{F6AF045E-E59D-445F-A0FD-664E4119A1BA}" destId="{26D6D309-F032-43B2-A0E2-1013CD550A09}" srcOrd="0" destOrd="0" presId="urn:microsoft.com/office/officeart/2018/2/layout/IconVerticalSolidList"/>
    <dgm:cxn modelId="{F71F51AB-48D1-4F51-BE3C-F5BF8F498AC6}" type="presParOf" srcId="{F6AF045E-E59D-445F-A0FD-664E4119A1BA}" destId="{F147197B-0626-480F-9965-4DB24EBD0C22}" srcOrd="1" destOrd="0" presId="urn:microsoft.com/office/officeart/2018/2/layout/IconVerticalSolidList"/>
    <dgm:cxn modelId="{077BD036-6604-43DE-8CE0-4D3BBA087130}" type="presParOf" srcId="{F6AF045E-E59D-445F-A0FD-664E4119A1BA}" destId="{4FB0E0D9-6B17-4AFA-BABB-2C66BE499CA5}" srcOrd="2" destOrd="0" presId="urn:microsoft.com/office/officeart/2018/2/layout/IconVerticalSolidList"/>
    <dgm:cxn modelId="{A40B91C7-244B-40C2-805F-AA6716C59235}" type="presParOf" srcId="{F6AF045E-E59D-445F-A0FD-664E4119A1BA}" destId="{073636F6-1347-402B-83BE-7FA6C6EC354C}" srcOrd="3" destOrd="0" presId="urn:microsoft.com/office/officeart/2018/2/layout/IconVerticalSolidList"/>
    <dgm:cxn modelId="{93F8D752-928A-46CE-BCFB-F155CD8E9FF0}" type="presParOf" srcId="{CD2171B5-F52B-4332-ACE2-6B6C6BF5FD9D}" destId="{414CD507-3F76-4603-9B75-0B5F957B7911}" srcOrd="3" destOrd="0" presId="urn:microsoft.com/office/officeart/2018/2/layout/IconVerticalSolidList"/>
    <dgm:cxn modelId="{9262364D-0337-4F16-A0B8-651DD58BA937}" type="presParOf" srcId="{CD2171B5-F52B-4332-ACE2-6B6C6BF5FD9D}" destId="{F38931BD-2E98-4A9D-BFE4-0494F8EF73C2}" srcOrd="4" destOrd="0" presId="urn:microsoft.com/office/officeart/2018/2/layout/IconVerticalSolidList"/>
    <dgm:cxn modelId="{6AC442CE-65BA-4EC0-BABF-09E6BFFA993B}" type="presParOf" srcId="{F38931BD-2E98-4A9D-BFE4-0494F8EF73C2}" destId="{7F54CD29-8DCE-4319-A779-90824C417A6C}" srcOrd="0" destOrd="0" presId="urn:microsoft.com/office/officeart/2018/2/layout/IconVerticalSolidList"/>
    <dgm:cxn modelId="{DABF9B7B-F934-478C-8285-7748BEC5EAB7}" type="presParOf" srcId="{F38931BD-2E98-4A9D-BFE4-0494F8EF73C2}" destId="{27A61EA5-9F8D-453C-994A-26BC1A1042F6}" srcOrd="1" destOrd="0" presId="urn:microsoft.com/office/officeart/2018/2/layout/IconVerticalSolidList"/>
    <dgm:cxn modelId="{58F0CA8F-0AAD-4CE7-821C-E3BAA208E347}" type="presParOf" srcId="{F38931BD-2E98-4A9D-BFE4-0494F8EF73C2}" destId="{C9830EF5-2EDE-4D27-B609-0D606DD48174}" srcOrd="2" destOrd="0" presId="urn:microsoft.com/office/officeart/2018/2/layout/IconVerticalSolidList"/>
    <dgm:cxn modelId="{F1656A87-60F2-4AFB-B099-F6BCB2C0E308}" type="presParOf" srcId="{F38931BD-2E98-4A9D-BFE4-0494F8EF73C2}" destId="{6A946EAD-E301-4C72-AC7C-604DA1DCFC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656A56-3E5F-4775-894E-52C83BC190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F58C13-7925-47DF-9F0B-9112A2B92AE2}">
      <dgm:prSet/>
      <dgm:spPr/>
      <dgm:t>
        <a:bodyPr/>
        <a:lstStyle/>
        <a:p>
          <a:r>
            <a:rPr lang="en-US"/>
            <a:t>Swimming is one of the key component in a rescue swimmer arsenal for saving someone's life. </a:t>
          </a:r>
        </a:p>
      </dgm:t>
    </dgm:pt>
    <dgm:pt modelId="{366C4D36-BE4E-4E76-9DE3-A9E54BAB519E}" type="parTrans" cxnId="{49191480-BA59-4034-8C54-2EFE374BEB8C}">
      <dgm:prSet/>
      <dgm:spPr/>
      <dgm:t>
        <a:bodyPr/>
        <a:lstStyle/>
        <a:p>
          <a:endParaRPr lang="en-US"/>
        </a:p>
      </dgm:t>
    </dgm:pt>
    <dgm:pt modelId="{D591734E-6619-4C26-852D-49E879EA4260}" type="sibTrans" cxnId="{49191480-BA59-4034-8C54-2EFE374BEB8C}">
      <dgm:prSet/>
      <dgm:spPr/>
      <dgm:t>
        <a:bodyPr/>
        <a:lstStyle/>
        <a:p>
          <a:endParaRPr lang="en-US"/>
        </a:p>
      </dgm:t>
    </dgm:pt>
    <dgm:pt modelId="{D190B803-A023-4905-B416-F920F7DC3E48}">
      <dgm:prSet/>
      <dgm:spPr/>
      <dgm:t>
        <a:bodyPr/>
        <a:lstStyle/>
        <a:p>
          <a:r>
            <a:rPr lang="en-US"/>
            <a:t>Swimming in the ocean to a distressed swimmer takes speed, strength, and endurance. </a:t>
          </a:r>
        </a:p>
      </dgm:t>
    </dgm:pt>
    <dgm:pt modelId="{B3FEA410-0FB2-493B-A4BF-D611DB5CB264}" type="parTrans" cxnId="{71E5479A-F645-49F0-AA65-ED462BE82271}">
      <dgm:prSet/>
      <dgm:spPr/>
      <dgm:t>
        <a:bodyPr/>
        <a:lstStyle/>
        <a:p>
          <a:endParaRPr lang="en-US"/>
        </a:p>
      </dgm:t>
    </dgm:pt>
    <dgm:pt modelId="{B738D5E3-0844-4000-958E-89C188E4C87C}" type="sibTrans" cxnId="{71E5479A-F645-49F0-AA65-ED462BE82271}">
      <dgm:prSet/>
      <dgm:spPr/>
      <dgm:t>
        <a:bodyPr/>
        <a:lstStyle/>
        <a:p>
          <a:endParaRPr lang="en-US"/>
        </a:p>
      </dgm:t>
    </dgm:pt>
    <dgm:pt modelId="{1AB2563C-FB0B-433C-84AC-DDF32CCBB790}" type="pres">
      <dgm:prSet presAssocID="{7A656A56-3E5F-4775-894E-52C83BC19036}" presName="root" presStyleCnt="0">
        <dgm:presLayoutVars>
          <dgm:dir/>
          <dgm:resizeHandles val="exact"/>
        </dgm:presLayoutVars>
      </dgm:prSet>
      <dgm:spPr/>
    </dgm:pt>
    <dgm:pt modelId="{B4D6E190-C219-40F8-98AC-EF81BFAC7877}" type="pres">
      <dgm:prSet presAssocID="{ACF58C13-7925-47DF-9F0B-9112A2B92AE2}" presName="compNode" presStyleCnt="0"/>
      <dgm:spPr/>
    </dgm:pt>
    <dgm:pt modelId="{321A238F-1B73-4729-AEFD-B36DF5541996}" type="pres">
      <dgm:prSet presAssocID="{ACF58C13-7925-47DF-9F0B-9112A2B92AE2}" presName="bgRect" presStyleLbl="bgShp" presStyleIdx="0" presStyleCnt="2"/>
      <dgm:spPr/>
    </dgm:pt>
    <dgm:pt modelId="{D6F45AF4-EE98-40AE-937D-E573E26F64C7}" type="pres">
      <dgm:prSet presAssocID="{ACF58C13-7925-47DF-9F0B-9112A2B92A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4FACC74A-F221-42B4-B24B-F9422C7096A7}" type="pres">
      <dgm:prSet presAssocID="{ACF58C13-7925-47DF-9F0B-9112A2B92AE2}" presName="spaceRect" presStyleCnt="0"/>
      <dgm:spPr/>
    </dgm:pt>
    <dgm:pt modelId="{93267FBC-0A45-4EDC-A80D-6C7CC9BC6EB6}" type="pres">
      <dgm:prSet presAssocID="{ACF58C13-7925-47DF-9F0B-9112A2B92AE2}" presName="parTx" presStyleLbl="revTx" presStyleIdx="0" presStyleCnt="2">
        <dgm:presLayoutVars>
          <dgm:chMax val="0"/>
          <dgm:chPref val="0"/>
        </dgm:presLayoutVars>
      </dgm:prSet>
      <dgm:spPr/>
    </dgm:pt>
    <dgm:pt modelId="{1912448A-CB2F-4F36-A698-D1604B1142DC}" type="pres">
      <dgm:prSet presAssocID="{D591734E-6619-4C26-852D-49E879EA4260}" presName="sibTrans" presStyleCnt="0"/>
      <dgm:spPr/>
    </dgm:pt>
    <dgm:pt modelId="{BE18B01F-FD1A-48F2-9849-239D71D176D4}" type="pres">
      <dgm:prSet presAssocID="{D190B803-A023-4905-B416-F920F7DC3E48}" presName="compNode" presStyleCnt="0"/>
      <dgm:spPr/>
    </dgm:pt>
    <dgm:pt modelId="{04A71590-FEF2-4D32-93F4-3E9E22E32DF3}" type="pres">
      <dgm:prSet presAssocID="{D190B803-A023-4905-B416-F920F7DC3E48}" presName="bgRect" presStyleLbl="bgShp" presStyleIdx="1" presStyleCnt="2"/>
      <dgm:spPr/>
    </dgm:pt>
    <dgm:pt modelId="{1B637027-6E69-4654-BD48-3C7C6C1F6AC7}" type="pres">
      <dgm:prSet presAssocID="{D190B803-A023-4905-B416-F920F7DC3E4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3B0D1474-9E4A-45C8-89C5-927065FF5D16}" type="pres">
      <dgm:prSet presAssocID="{D190B803-A023-4905-B416-F920F7DC3E48}" presName="spaceRect" presStyleCnt="0"/>
      <dgm:spPr/>
    </dgm:pt>
    <dgm:pt modelId="{6D2C9BFA-FD6D-45B2-834A-306FDA749DF1}" type="pres">
      <dgm:prSet presAssocID="{D190B803-A023-4905-B416-F920F7DC3E4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6C1E950-87C3-422C-820C-B77745025E9F}" type="presOf" srcId="{7A656A56-3E5F-4775-894E-52C83BC19036}" destId="{1AB2563C-FB0B-433C-84AC-DDF32CCBB790}" srcOrd="0" destOrd="0" presId="urn:microsoft.com/office/officeart/2018/2/layout/IconVerticalSolidList"/>
    <dgm:cxn modelId="{49191480-BA59-4034-8C54-2EFE374BEB8C}" srcId="{7A656A56-3E5F-4775-894E-52C83BC19036}" destId="{ACF58C13-7925-47DF-9F0B-9112A2B92AE2}" srcOrd="0" destOrd="0" parTransId="{366C4D36-BE4E-4E76-9DE3-A9E54BAB519E}" sibTransId="{D591734E-6619-4C26-852D-49E879EA4260}"/>
    <dgm:cxn modelId="{2D21C286-C7E9-47BC-8929-DE951213A55B}" type="presOf" srcId="{D190B803-A023-4905-B416-F920F7DC3E48}" destId="{6D2C9BFA-FD6D-45B2-834A-306FDA749DF1}" srcOrd="0" destOrd="0" presId="urn:microsoft.com/office/officeart/2018/2/layout/IconVerticalSolidList"/>
    <dgm:cxn modelId="{71E5479A-F645-49F0-AA65-ED462BE82271}" srcId="{7A656A56-3E5F-4775-894E-52C83BC19036}" destId="{D190B803-A023-4905-B416-F920F7DC3E48}" srcOrd="1" destOrd="0" parTransId="{B3FEA410-0FB2-493B-A4BF-D611DB5CB264}" sibTransId="{B738D5E3-0844-4000-958E-89C188E4C87C}"/>
    <dgm:cxn modelId="{232B6EC3-277A-4D03-890F-2BBFCD060737}" type="presOf" srcId="{ACF58C13-7925-47DF-9F0B-9112A2B92AE2}" destId="{93267FBC-0A45-4EDC-A80D-6C7CC9BC6EB6}" srcOrd="0" destOrd="0" presId="urn:microsoft.com/office/officeart/2018/2/layout/IconVerticalSolidList"/>
    <dgm:cxn modelId="{46A53B6B-4DBA-4AC2-9263-131CE6FF26F3}" type="presParOf" srcId="{1AB2563C-FB0B-433C-84AC-DDF32CCBB790}" destId="{B4D6E190-C219-40F8-98AC-EF81BFAC7877}" srcOrd="0" destOrd="0" presId="urn:microsoft.com/office/officeart/2018/2/layout/IconVerticalSolidList"/>
    <dgm:cxn modelId="{470C2FCB-53F7-4081-984E-AE89E886E0BB}" type="presParOf" srcId="{B4D6E190-C219-40F8-98AC-EF81BFAC7877}" destId="{321A238F-1B73-4729-AEFD-B36DF5541996}" srcOrd="0" destOrd="0" presId="urn:microsoft.com/office/officeart/2018/2/layout/IconVerticalSolidList"/>
    <dgm:cxn modelId="{17E49383-9800-47E1-A539-C9173515D387}" type="presParOf" srcId="{B4D6E190-C219-40F8-98AC-EF81BFAC7877}" destId="{D6F45AF4-EE98-40AE-937D-E573E26F64C7}" srcOrd="1" destOrd="0" presId="urn:microsoft.com/office/officeart/2018/2/layout/IconVerticalSolidList"/>
    <dgm:cxn modelId="{411C7BBC-1D30-4757-8047-CBB8BBA2AA59}" type="presParOf" srcId="{B4D6E190-C219-40F8-98AC-EF81BFAC7877}" destId="{4FACC74A-F221-42B4-B24B-F9422C7096A7}" srcOrd="2" destOrd="0" presId="urn:microsoft.com/office/officeart/2018/2/layout/IconVerticalSolidList"/>
    <dgm:cxn modelId="{785D9BA3-A545-4D7A-98B4-2AD40838C562}" type="presParOf" srcId="{B4D6E190-C219-40F8-98AC-EF81BFAC7877}" destId="{93267FBC-0A45-4EDC-A80D-6C7CC9BC6EB6}" srcOrd="3" destOrd="0" presId="urn:microsoft.com/office/officeart/2018/2/layout/IconVerticalSolidList"/>
    <dgm:cxn modelId="{1B2187F3-B81A-46C4-AE84-EAD0726171E0}" type="presParOf" srcId="{1AB2563C-FB0B-433C-84AC-DDF32CCBB790}" destId="{1912448A-CB2F-4F36-A698-D1604B1142DC}" srcOrd="1" destOrd="0" presId="urn:microsoft.com/office/officeart/2018/2/layout/IconVerticalSolidList"/>
    <dgm:cxn modelId="{BA6A1790-7D9A-4D0C-8362-532B3063513B}" type="presParOf" srcId="{1AB2563C-FB0B-433C-84AC-DDF32CCBB790}" destId="{BE18B01F-FD1A-48F2-9849-239D71D176D4}" srcOrd="2" destOrd="0" presId="urn:microsoft.com/office/officeart/2018/2/layout/IconVerticalSolidList"/>
    <dgm:cxn modelId="{0112185D-33E8-4F6D-B209-9F77C59FD7B3}" type="presParOf" srcId="{BE18B01F-FD1A-48F2-9849-239D71D176D4}" destId="{04A71590-FEF2-4D32-93F4-3E9E22E32DF3}" srcOrd="0" destOrd="0" presId="urn:microsoft.com/office/officeart/2018/2/layout/IconVerticalSolidList"/>
    <dgm:cxn modelId="{9120F03E-2F36-4CC9-9F42-9B594DFDE917}" type="presParOf" srcId="{BE18B01F-FD1A-48F2-9849-239D71D176D4}" destId="{1B637027-6E69-4654-BD48-3C7C6C1F6AC7}" srcOrd="1" destOrd="0" presId="urn:microsoft.com/office/officeart/2018/2/layout/IconVerticalSolidList"/>
    <dgm:cxn modelId="{45451976-8DD6-42F2-BF42-4E01E45C5019}" type="presParOf" srcId="{BE18B01F-FD1A-48F2-9849-239D71D176D4}" destId="{3B0D1474-9E4A-45C8-89C5-927065FF5D16}" srcOrd="2" destOrd="0" presId="urn:microsoft.com/office/officeart/2018/2/layout/IconVerticalSolidList"/>
    <dgm:cxn modelId="{176580B2-7000-44E8-8DA7-4BA5C7078FBC}" type="presParOf" srcId="{BE18B01F-FD1A-48F2-9849-239D71D176D4}" destId="{6D2C9BFA-FD6D-45B2-834A-306FDA749D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5BF28B-1CEC-47A6-90C3-4419F7C64A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CBB2A9-70D9-478C-BCEA-117C8505FF5B}">
      <dgm:prSet/>
      <dgm:spPr/>
      <dgm:t>
        <a:bodyPr/>
        <a:lstStyle/>
        <a:p>
          <a:r>
            <a:rPr lang="en-US"/>
            <a:t>If it is easy, then challenge yourself to add a third and fourth 500 free to the main set and see if you can get faster each one. </a:t>
          </a:r>
        </a:p>
      </dgm:t>
    </dgm:pt>
    <dgm:pt modelId="{5A357550-BC9D-4629-A940-66480E87E06D}" type="parTrans" cxnId="{6EFB9D84-B835-43FD-AC09-1450978CDE30}">
      <dgm:prSet/>
      <dgm:spPr/>
      <dgm:t>
        <a:bodyPr/>
        <a:lstStyle/>
        <a:p>
          <a:endParaRPr lang="en-US"/>
        </a:p>
      </dgm:t>
    </dgm:pt>
    <dgm:pt modelId="{84EE38B0-80CA-42BF-A30C-7DC80BE45518}" type="sibTrans" cxnId="{6EFB9D84-B835-43FD-AC09-1450978CDE30}">
      <dgm:prSet/>
      <dgm:spPr/>
      <dgm:t>
        <a:bodyPr/>
        <a:lstStyle/>
        <a:p>
          <a:endParaRPr lang="en-US"/>
        </a:p>
      </dgm:t>
    </dgm:pt>
    <dgm:pt modelId="{16C9EBBC-D7C0-4AF5-AE21-602D87D68569}">
      <dgm:prSet/>
      <dgm:spPr/>
      <dgm:t>
        <a:bodyPr/>
        <a:lstStyle/>
        <a:p>
          <a:r>
            <a:rPr lang="en-US"/>
            <a:t>Repeat this workout 3 times a week minimum and set a goal to finish all 500s under the 9:00 minute mark!</a:t>
          </a:r>
        </a:p>
      </dgm:t>
    </dgm:pt>
    <dgm:pt modelId="{862FB10F-E242-4A2B-A73A-2FCD64E32440}" type="parTrans" cxnId="{CDFA418B-523A-49E5-B964-E94F54745FB5}">
      <dgm:prSet/>
      <dgm:spPr/>
      <dgm:t>
        <a:bodyPr/>
        <a:lstStyle/>
        <a:p>
          <a:endParaRPr lang="en-US"/>
        </a:p>
      </dgm:t>
    </dgm:pt>
    <dgm:pt modelId="{9CC88299-FB53-4022-9D18-ED22FD947651}" type="sibTrans" cxnId="{CDFA418B-523A-49E5-B964-E94F54745FB5}">
      <dgm:prSet/>
      <dgm:spPr/>
      <dgm:t>
        <a:bodyPr/>
        <a:lstStyle/>
        <a:p>
          <a:endParaRPr lang="en-US"/>
        </a:p>
      </dgm:t>
    </dgm:pt>
    <dgm:pt modelId="{F531EB93-00C0-4EA5-B8B6-C206B09ADBF9}" type="pres">
      <dgm:prSet presAssocID="{585BF28B-1CEC-47A6-90C3-4419F7C64A03}" presName="root" presStyleCnt="0">
        <dgm:presLayoutVars>
          <dgm:dir/>
          <dgm:resizeHandles val="exact"/>
        </dgm:presLayoutVars>
      </dgm:prSet>
      <dgm:spPr/>
    </dgm:pt>
    <dgm:pt modelId="{4A6DB6E4-8B45-4E09-836C-DFA9FCA2C621}" type="pres">
      <dgm:prSet presAssocID="{55CBB2A9-70D9-478C-BCEA-117C8505FF5B}" presName="compNode" presStyleCnt="0"/>
      <dgm:spPr/>
    </dgm:pt>
    <dgm:pt modelId="{A5A896CD-3EF3-4A51-BB51-5CE8452FED1C}" type="pres">
      <dgm:prSet presAssocID="{55CBB2A9-70D9-478C-BCEA-117C8505FF5B}" presName="bgRect" presStyleLbl="bgShp" presStyleIdx="0" presStyleCnt="2"/>
      <dgm:spPr/>
    </dgm:pt>
    <dgm:pt modelId="{BB518D7C-E758-4EBF-B429-88517685D22B}" type="pres">
      <dgm:prSet presAssocID="{55CBB2A9-70D9-478C-BCEA-117C8505FF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94B7688D-D503-400F-87AE-90F1FDA7810A}" type="pres">
      <dgm:prSet presAssocID="{55CBB2A9-70D9-478C-BCEA-117C8505FF5B}" presName="spaceRect" presStyleCnt="0"/>
      <dgm:spPr/>
    </dgm:pt>
    <dgm:pt modelId="{FDB281FC-C0E5-4E31-9D92-60CDAFE7F681}" type="pres">
      <dgm:prSet presAssocID="{55CBB2A9-70D9-478C-BCEA-117C8505FF5B}" presName="parTx" presStyleLbl="revTx" presStyleIdx="0" presStyleCnt="2">
        <dgm:presLayoutVars>
          <dgm:chMax val="0"/>
          <dgm:chPref val="0"/>
        </dgm:presLayoutVars>
      </dgm:prSet>
      <dgm:spPr/>
    </dgm:pt>
    <dgm:pt modelId="{8AB21C10-B3AD-4B49-8D8D-878AC764658B}" type="pres">
      <dgm:prSet presAssocID="{84EE38B0-80CA-42BF-A30C-7DC80BE45518}" presName="sibTrans" presStyleCnt="0"/>
      <dgm:spPr/>
    </dgm:pt>
    <dgm:pt modelId="{0CECCAE8-601D-47DE-B250-EA17933213D3}" type="pres">
      <dgm:prSet presAssocID="{16C9EBBC-D7C0-4AF5-AE21-602D87D68569}" presName="compNode" presStyleCnt="0"/>
      <dgm:spPr/>
    </dgm:pt>
    <dgm:pt modelId="{0FC99F65-F775-4741-A43A-B79F1D97367C}" type="pres">
      <dgm:prSet presAssocID="{16C9EBBC-D7C0-4AF5-AE21-602D87D68569}" presName="bgRect" presStyleLbl="bgShp" presStyleIdx="1" presStyleCnt="2"/>
      <dgm:spPr/>
    </dgm:pt>
    <dgm:pt modelId="{495AA91F-5320-4B24-8E52-D5919FFBAFEA}" type="pres">
      <dgm:prSet presAssocID="{16C9EBBC-D7C0-4AF5-AE21-602D87D685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23A20E2B-11C1-4EB4-82BB-3288BFC9A6FA}" type="pres">
      <dgm:prSet presAssocID="{16C9EBBC-D7C0-4AF5-AE21-602D87D68569}" presName="spaceRect" presStyleCnt="0"/>
      <dgm:spPr/>
    </dgm:pt>
    <dgm:pt modelId="{50482736-9506-4888-961E-5AEB26256716}" type="pres">
      <dgm:prSet presAssocID="{16C9EBBC-D7C0-4AF5-AE21-602D87D6856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8DB5667-8F42-4D0A-BCDE-CE98D958749B}" type="presOf" srcId="{585BF28B-1CEC-47A6-90C3-4419F7C64A03}" destId="{F531EB93-00C0-4EA5-B8B6-C206B09ADBF9}" srcOrd="0" destOrd="0" presId="urn:microsoft.com/office/officeart/2018/2/layout/IconVerticalSolidList"/>
    <dgm:cxn modelId="{6EFB9D84-B835-43FD-AC09-1450978CDE30}" srcId="{585BF28B-1CEC-47A6-90C3-4419F7C64A03}" destId="{55CBB2A9-70D9-478C-BCEA-117C8505FF5B}" srcOrd="0" destOrd="0" parTransId="{5A357550-BC9D-4629-A940-66480E87E06D}" sibTransId="{84EE38B0-80CA-42BF-A30C-7DC80BE45518}"/>
    <dgm:cxn modelId="{CDFA418B-523A-49E5-B964-E94F54745FB5}" srcId="{585BF28B-1CEC-47A6-90C3-4419F7C64A03}" destId="{16C9EBBC-D7C0-4AF5-AE21-602D87D68569}" srcOrd="1" destOrd="0" parTransId="{862FB10F-E242-4A2B-A73A-2FCD64E32440}" sibTransId="{9CC88299-FB53-4022-9D18-ED22FD947651}"/>
    <dgm:cxn modelId="{7FB7B6DA-47BB-43E2-B97E-86A63D1C63C7}" type="presOf" srcId="{16C9EBBC-D7C0-4AF5-AE21-602D87D68569}" destId="{50482736-9506-4888-961E-5AEB26256716}" srcOrd="0" destOrd="0" presId="urn:microsoft.com/office/officeart/2018/2/layout/IconVerticalSolidList"/>
    <dgm:cxn modelId="{509C76ED-4350-4C62-967C-F2998DA0FC41}" type="presOf" srcId="{55CBB2A9-70D9-478C-BCEA-117C8505FF5B}" destId="{FDB281FC-C0E5-4E31-9D92-60CDAFE7F681}" srcOrd="0" destOrd="0" presId="urn:microsoft.com/office/officeart/2018/2/layout/IconVerticalSolidList"/>
    <dgm:cxn modelId="{1B2F9A3C-7934-47BB-8DA8-CDBCBAB3F28F}" type="presParOf" srcId="{F531EB93-00C0-4EA5-B8B6-C206B09ADBF9}" destId="{4A6DB6E4-8B45-4E09-836C-DFA9FCA2C621}" srcOrd="0" destOrd="0" presId="urn:microsoft.com/office/officeart/2018/2/layout/IconVerticalSolidList"/>
    <dgm:cxn modelId="{2997779B-FDE0-47E8-85FD-610684B20E20}" type="presParOf" srcId="{4A6DB6E4-8B45-4E09-836C-DFA9FCA2C621}" destId="{A5A896CD-3EF3-4A51-BB51-5CE8452FED1C}" srcOrd="0" destOrd="0" presId="urn:microsoft.com/office/officeart/2018/2/layout/IconVerticalSolidList"/>
    <dgm:cxn modelId="{C0634F19-8318-4FEC-A08F-F7D87DD72AEE}" type="presParOf" srcId="{4A6DB6E4-8B45-4E09-836C-DFA9FCA2C621}" destId="{BB518D7C-E758-4EBF-B429-88517685D22B}" srcOrd="1" destOrd="0" presId="urn:microsoft.com/office/officeart/2018/2/layout/IconVerticalSolidList"/>
    <dgm:cxn modelId="{0996D200-848B-40FE-987E-74B62EE24F99}" type="presParOf" srcId="{4A6DB6E4-8B45-4E09-836C-DFA9FCA2C621}" destId="{94B7688D-D503-400F-87AE-90F1FDA7810A}" srcOrd="2" destOrd="0" presId="urn:microsoft.com/office/officeart/2018/2/layout/IconVerticalSolidList"/>
    <dgm:cxn modelId="{4B94615C-73EB-486D-B335-13204637375F}" type="presParOf" srcId="{4A6DB6E4-8B45-4E09-836C-DFA9FCA2C621}" destId="{FDB281FC-C0E5-4E31-9D92-60CDAFE7F681}" srcOrd="3" destOrd="0" presId="urn:microsoft.com/office/officeart/2018/2/layout/IconVerticalSolidList"/>
    <dgm:cxn modelId="{E966C7D1-6790-40C7-8AF6-C080C9304B33}" type="presParOf" srcId="{F531EB93-00C0-4EA5-B8B6-C206B09ADBF9}" destId="{8AB21C10-B3AD-4B49-8D8D-878AC764658B}" srcOrd="1" destOrd="0" presId="urn:microsoft.com/office/officeart/2018/2/layout/IconVerticalSolidList"/>
    <dgm:cxn modelId="{AD1A8BF3-0333-4007-8A29-EE36A078FFCB}" type="presParOf" srcId="{F531EB93-00C0-4EA5-B8B6-C206B09ADBF9}" destId="{0CECCAE8-601D-47DE-B250-EA17933213D3}" srcOrd="2" destOrd="0" presId="urn:microsoft.com/office/officeart/2018/2/layout/IconVerticalSolidList"/>
    <dgm:cxn modelId="{D485C48A-98AA-42C9-A4FB-4CCE9CE4363C}" type="presParOf" srcId="{0CECCAE8-601D-47DE-B250-EA17933213D3}" destId="{0FC99F65-F775-4741-A43A-B79F1D97367C}" srcOrd="0" destOrd="0" presId="urn:microsoft.com/office/officeart/2018/2/layout/IconVerticalSolidList"/>
    <dgm:cxn modelId="{139DE011-F88D-43D1-9DF8-170810D47467}" type="presParOf" srcId="{0CECCAE8-601D-47DE-B250-EA17933213D3}" destId="{495AA91F-5320-4B24-8E52-D5919FFBAFEA}" srcOrd="1" destOrd="0" presId="urn:microsoft.com/office/officeart/2018/2/layout/IconVerticalSolidList"/>
    <dgm:cxn modelId="{B65014EC-6190-4F40-A262-51B79F7549CB}" type="presParOf" srcId="{0CECCAE8-601D-47DE-B250-EA17933213D3}" destId="{23A20E2B-11C1-4EB4-82BB-3288BFC9A6FA}" srcOrd="2" destOrd="0" presId="urn:microsoft.com/office/officeart/2018/2/layout/IconVerticalSolidList"/>
    <dgm:cxn modelId="{AB3A886A-249D-473A-ABD8-AC91133D9059}" type="presParOf" srcId="{0CECCAE8-601D-47DE-B250-EA17933213D3}" destId="{50482736-9506-4888-961E-5AEB262567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6749FA-6254-40DC-99E9-ABCBBFBC31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5ED78E-63A5-4EEE-9398-A209C0CFE517}">
      <dgm:prSet/>
      <dgm:spPr/>
      <dgm:t>
        <a:bodyPr/>
        <a:lstStyle/>
        <a:p>
          <a:r>
            <a:rPr lang="en-US"/>
            <a:t>Dry land Stretch for 10 minutes </a:t>
          </a:r>
        </a:p>
      </dgm:t>
    </dgm:pt>
    <dgm:pt modelId="{55F0B5C4-7124-43D8-BC4D-73FEB803EFA2}" type="parTrans" cxnId="{2C4C7398-7A0A-4651-9C86-28836670D708}">
      <dgm:prSet/>
      <dgm:spPr/>
      <dgm:t>
        <a:bodyPr/>
        <a:lstStyle/>
        <a:p>
          <a:endParaRPr lang="en-US"/>
        </a:p>
      </dgm:t>
    </dgm:pt>
    <dgm:pt modelId="{CD075599-BF31-4740-B9F1-DD498D644A6A}" type="sibTrans" cxnId="{2C4C7398-7A0A-4651-9C86-28836670D708}">
      <dgm:prSet/>
      <dgm:spPr/>
      <dgm:t>
        <a:bodyPr/>
        <a:lstStyle/>
        <a:p>
          <a:endParaRPr lang="en-US"/>
        </a:p>
      </dgm:t>
    </dgm:pt>
    <dgm:pt modelId="{BD91CF88-309A-4204-918A-AD15339EA841}">
      <dgm:prSet/>
      <dgm:spPr/>
      <dgm:t>
        <a:bodyPr/>
        <a:lstStyle/>
        <a:p>
          <a:r>
            <a:rPr lang="en-US"/>
            <a:t>Warm up 200 Swim, 200 Kick, 200 Drill, 200 </a:t>
          </a:r>
        </a:p>
      </dgm:t>
    </dgm:pt>
    <dgm:pt modelId="{C612A51A-9157-4BD2-8AC9-025E2E8085A3}" type="parTrans" cxnId="{192D1529-D9EA-41DF-B43E-2522DEB65285}">
      <dgm:prSet/>
      <dgm:spPr/>
      <dgm:t>
        <a:bodyPr/>
        <a:lstStyle/>
        <a:p>
          <a:endParaRPr lang="en-US"/>
        </a:p>
      </dgm:t>
    </dgm:pt>
    <dgm:pt modelId="{9F37E10A-6DE0-43F6-84F7-51A1348ECEFC}" type="sibTrans" cxnId="{192D1529-D9EA-41DF-B43E-2522DEB65285}">
      <dgm:prSet/>
      <dgm:spPr/>
      <dgm:t>
        <a:bodyPr/>
        <a:lstStyle/>
        <a:p>
          <a:endParaRPr lang="en-US"/>
        </a:p>
      </dgm:t>
    </dgm:pt>
    <dgm:pt modelId="{A9E6582D-5A9B-4879-870A-317F41E58C62}">
      <dgm:prSet/>
      <dgm:spPr/>
      <dgm:t>
        <a:bodyPr/>
        <a:lstStyle/>
        <a:p>
          <a:r>
            <a:rPr lang="en-US"/>
            <a:t>Swim Catch-Up Drill - swim freestyle and let one hand "catch-up" and slap the other hand before each pull. </a:t>
          </a:r>
        </a:p>
      </dgm:t>
    </dgm:pt>
    <dgm:pt modelId="{FE7CD5C8-6645-4EA6-ABE6-E64836DEE28D}" type="parTrans" cxnId="{62BCEE60-0E06-44A8-A678-F12ED3E80E30}">
      <dgm:prSet/>
      <dgm:spPr/>
      <dgm:t>
        <a:bodyPr/>
        <a:lstStyle/>
        <a:p>
          <a:endParaRPr lang="en-US"/>
        </a:p>
      </dgm:t>
    </dgm:pt>
    <dgm:pt modelId="{3C4AEE05-3616-47C4-862E-3696AE921261}" type="sibTrans" cxnId="{62BCEE60-0E06-44A8-A678-F12ED3E80E30}">
      <dgm:prSet/>
      <dgm:spPr/>
      <dgm:t>
        <a:bodyPr/>
        <a:lstStyle/>
        <a:p>
          <a:endParaRPr lang="en-US"/>
        </a:p>
      </dgm:t>
    </dgm:pt>
    <dgm:pt modelId="{B92884A2-9062-436A-BE9E-A631238A2656}" type="pres">
      <dgm:prSet presAssocID="{D16749FA-6254-40DC-99E9-ABCBBFBC318B}" presName="root" presStyleCnt="0">
        <dgm:presLayoutVars>
          <dgm:dir/>
          <dgm:resizeHandles val="exact"/>
        </dgm:presLayoutVars>
      </dgm:prSet>
      <dgm:spPr/>
    </dgm:pt>
    <dgm:pt modelId="{3614B9EC-FBD6-4875-9734-BFA39407F5A5}" type="pres">
      <dgm:prSet presAssocID="{6B5ED78E-63A5-4EEE-9398-A209C0CFE517}" presName="compNode" presStyleCnt="0"/>
      <dgm:spPr/>
    </dgm:pt>
    <dgm:pt modelId="{34213A42-0407-47FD-B697-8572445034F2}" type="pres">
      <dgm:prSet presAssocID="{6B5ED78E-63A5-4EEE-9398-A209C0CFE517}" presName="bgRect" presStyleLbl="bgShp" presStyleIdx="0" presStyleCnt="3"/>
      <dgm:spPr/>
    </dgm:pt>
    <dgm:pt modelId="{BFC8A98D-CF3D-484C-93C7-4703EC4536B1}" type="pres">
      <dgm:prSet presAssocID="{6B5ED78E-63A5-4EEE-9398-A209C0CFE5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3DF2AE0-9FA4-4AC3-8323-A2C301D27ED4}" type="pres">
      <dgm:prSet presAssocID="{6B5ED78E-63A5-4EEE-9398-A209C0CFE517}" presName="spaceRect" presStyleCnt="0"/>
      <dgm:spPr/>
    </dgm:pt>
    <dgm:pt modelId="{E1926A42-202E-4166-A565-2FEBE0055207}" type="pres">
      <dgm:prSet presAssocID="{6B5ED78E-63A5-4EEE-9398-A209C0CFE517}" presName="parTx" presStyleLbl="revTx" presStyleIdx="0" presStyleCnt="3">
        <dgm:presLayoutVars>
          <dgm:chMax val="0"/>
          <dgm:chPref val="0"/>
        </dgm:presLayoutVars>
      </dgm:prSet>
      <dgm:spPr/>
    </dgm:pt>
    <dgm:pt modelId="{D82735CE-F67B-4528-AD5B-9B1E78733D3F}" type="pres">
      <dgm:prSet presAssocID="{CD075599-BF31-4740-B9F1-DD498D644A6A}" presName="sibTrans" presStyleCnt="0"/>
      <dgm:spPr/>
    </dgm:pt>
    <dgm:pt modelId="{5911C981-AB12-4143-AF1E-C32C7A1CA21B}" type="pres">
      <dgm:prSet presAssocID="{BD91CF88-309A-4204-918A-AD15339EA841}" presName="compNode" presStyleCnt="0"/>
      <dgm:spPr/>
    </dgm:pt>
    <dgm:pt modelId="{FF93B4DB-04DF-406C-BFEE-5FDB9413B938}" type="pres">
      <dgm:prSet presAssocID="{BD91CF88-309A-4204-918A-AD15339EA841}" presName="bgRect" presStyleLbl="bgShp" presStyleIdx="1" presStyleCnt="3"/>
      <dgm:spPr/>
    </dgm:pt>
    <dgm:pt modelId="{A64F22B1-4424-427E-85AA-4F1E07E1210B}" type="pres">
      <dgm:prSet presAssocID="{BD91CF88-309A-4204-918A-AD15339EA84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4AEA928-07C6-4728-A915-4DE994D35070}" type="pres">
      <dgm:prSet presAssocID="{BD91CF88-309A-4204-918A-AD15339EA841}" presName="spaceRect" presStyleCnt="0"/>
      <dgm:spPr/>
    </dgm:pt>
    <dgm:pt modelId="{0433858D-DE97-46AC-8966-7E1FAE40ABCE}" type="pres">
      <dgm:prSet presAssocID="{BD91CF88-309A-4204-918A-AD15339EA841}" presName="parTx" presStyleLbl="revTx" presStyleIdx="1" presStyleCnt="3">
        <dgm:presLayoutVars>
          <dgm:chMax val="0"/>
          <dgm:chPref val="0"/>
        </dgm:presLayoutVars>
      </dgm:prSet>
      <dgm:spPr/>
    </dgm:pt>
    <dgm:pt modelId="{40D36CEE-3903-45C6-AE4B-5A82C32045AE}" type="pres">
      <dgm:prSet presAssocID="{9F37E10A-6DE0-43F6-84F7-51A1348ECEFC}" presName="sibTrans" presStyleCnt="0"/>
      <dgm:spPr/>
    </dgm:pt>
    <dgm:pt modelId="{2AF498D7-5076-4FDE-8E9D-6DE8F00C2F9A}" type="pres">
      <dgm:prSet presAssocID="{A9E6582D-5A9B-4879-870A-317F41E58C62}" presName="compNode" presStyleCnt="0"/>
      <dgm:spPr/>
    </dgm:pt>
    <dgm:pt modelId="{9AFC94E1-02CB-46B9-8454-6063D62DCB9D}" type="pres">
      <dgm:prSet presAssocID="{A9E6582D-5A9B-4879-870A-317F41E58C62}" presName="bgRect" presStyleLbl="bgShp" presStyleIdx="2" presStyleCnt="3"/>
      <dgm:spPr/>
    </dgm:pt>
    <dgm:pt modelId="{0EB45518-2D80-48EF-9B10-332BF68B9F8B}" type="pres">
      <dgm:prSet presAssocID="{A9E6582D-5A9B-4879-870A-317F41E58C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15A6C5AA-190D-4ECF-9E81-119275449699}" type="pres">
      <dgm:prSet presAssocID="{A9E6582D-5A9B-4879-870A-317F41E58C62}" presName="spaceRect" presStyleCnt="0"/>
      <dgm:spPr/>
    </dgm:pt>
    <dgm:pt modelId="{FE6699EA-94CE-4201-819E-990BD2ED8DAE}" type="pres">
      <dgm:prSet presAssocID="{A9E6582D-5A9B-4879-870A-317F41E58C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2DA10F-8F55-4331-9629-F1335F72E1F3}" type="presOf" srcId="{A9E6582D-5A9B-4879-870A-317F41E58C62}" destId="{FE6699EA-94CE-4201-819E-990BD2ED8DAE}" srcOrd="0" destOrd="0" presId="urn:microsoft.com/office/officeart/2018/2/layout/IconVerticalSolidList"/>
    <dgm:cxn modelId="{192D1529-D9EA-41DF-B43E-2522DEB65285}" srcId="{D16749FA-6254-40DC-99E9-ABCBBFBC318B}" destId="{BD91CF88-309A-4204-918A-AD15339EA841}" srcOrd="1" destOrd="0" parTransId="{C612A51A-9157-4BD2-8AC9-025E2E8085A3}" sibTransId="{9F37E10A-6DE0-43F6-84F7-51A1348ECEFC}"/>
    <dgm:cxn modelId="{62BCEE60-0E06-44A8-A678-F12ED3E80E30}" srcId="{D16749FA-6254-40DC-99E9-ABCBBFBC318B}" destId="{A9E6582D-5A9B-4879-870A-317F41E58C62}" srcOrd="2" destOrd="0" parTransId="{FE7CD5C8-6645-4EA6-ABE6-E64836DEE28D}" sibTransId="{3C4AEE05-3616-47C4-862E-3696AE921261}"/>
    <dgm:cxn modelId="{145A436D-AB09-483A-9D68-A163F327E08F}" type="presOf" srcId="{BD91CF88-309A-4204-918A-AD15339EA841}" destId="{0433858D-DE97-46AC-8966-7E1FAE40ABCE}" srcOrd="0" destOrd="0" presId="urn:microsoft.com/office/officeart/2018/2/layout/IconVerticalSolidList"/>
    <dgm:cxn modelId="{B910E183-5414-45F4-A1E7-C4E3845443E6}" type="presOf" srcId="{6B5ED78E-63A5-4EEE-9398-A209C0CFE517}" destId="{E1926A42-202E-4166-A565-2FEBE0055207}" srcOrd="0" destOrd="0" presId="urn:microsoft.com/office/officeart/2018/2/layout/IconVerticalSolidList"/>
    <dgm:cxn modelId="{2C4C7398-7A0A-4651-9C86-28836670D708}" srcId="{D16749FA-6254-40DC-99E9-ABCBBFBC318B}" destId="{6B5ED78E-63A5-4EEE-9398-A209C0CFE517}" srcOrd="0" destOrd="0" parTransId="{55F0B5C4-7124-43D8-BC4D-73FEB803EFA2}" sibTransId="{CD075599-BF31-4740-B9F1-DD498D644A6A}"/>
    <dgm:cxn modelId="{B5D967F7-00DA-4D7C-898F-4B1020D1149E}" type="presOf" srcId="{D16749FA-6254-40DC-99E9-ABCBBFBC318B}" destId="{B92884A2-9062-436A-BE9E-A631238A2656}" srcOrd="0" destOrd="0" presId="urn:microsoft.com/office/officeart/2018/2/layout/IconVerticalSolidList"/>
    <dgm:cxn modelId="{ED004F64-C97A-4D2C-AE59-D2159EE37037}" type="presParOf" srcId="{B92884A2-9062-436A-BE9E-A631238A2656}" destId="{3614B9EC-FBD6-4875-9734-BFA39407F5A5}" srcOrd="0" destOrd="0" presId="urn:microsoft.com/office/officeart/2018/2/layout/IconVerticalSolidList"/>
    <dgm:cxn modelId="{6D8C29A8-D786-4A38-9802-F9EAF88BF33D}" type="presParOf" srcId="{3614B9EC-FBD6-4875-9734-BFA39407F5A5}" destId="{34213A42-0407-47FD-B697-8572445034F2}" srcOrd="0" destOrd="0" presId="urn:microsoft.com/office/officeart/2018/2/layout/IconVerticalSolidList"/>
    <dgm:cxn modelId="{B320D457-BF99-4F70-9934-F85381049E41}" type="presParOf" srcId="{3614B9EC-FBD6-4875-9734-BFA39407F5A5}" destId="{BFC8A98D-CF3D-484C-93C7-4703EC4536B1}" srcOrd="1" destOrd="0" presId="urn:microsoft.com/office/officeart/2018/2/layout/IconVerticalSolidList"/>
    <dgm:cxn modelId="{6CD5140F-A18F-4768-9044-1201783245FA}" type="presParOf" srcId="{3614B9EC-FBD6-4875-9734-BFA39407F5A5}" destId="{C3DF2AE0-9FA4-4AC3-8323-A2C301D27ED4}" srcOrd="2" destOrd="0" presId="urn:microsoft.com/office/officeart/2018/2/layout/IconVerticalSolidList"/>
    <dgm:cxn modelId="{5C4615B5-3192-4515-9F8A-3693C49D406B}" type="presParOf" srcId="{3614B9EC-FBD6-4875-9734-BFA39407F5A5}" destId="{E1926A42-202E-4166-A565-2FEBE0055207}" srcOrd="3" destOrd="0" presId="urn:microsoft.com/office/officeart/2018/2/layout/IconVerticalSolidList"/>
    <dgm:cxn modelId="{C4CD615A-1A67-4B79-8C4E-164BF76C4560}" type="presParOf" srcId="{B92884A2-9062-436A-BE9E-A631238A2656}" destId="{D82735CE-F67B-4528-AD5B-9B1E78733D3F}" srcOrd="1" destOrd="0" presId="urn:microsoft.com/office/officeart/2018/2/layout/IconVerticalSolidList"/>
    <dgm:cxn modelId="{248D69D1-FE83-49FD-8D4A-0A89B0C82AA6}" type="presParOf" srcId="{B92884A2-9062-436A-BE9E-A631238A2656}" destId="{5911C981-AB12-4143-AF1E-C32C7A1CA21B}" srcOrd="2" destOrd="0" presId="urn:microsoft.com/office/officeart/2018/2/layout/IconVerticalSolidList"/>
    <dgm:cxn modelId="{6268DB39-3FEC-4A81-8236-89D049E478CB}" type="presParOf" srcId="{5911C981-AB12-4143-AF1E-C32C7A1CA21B}" destId="{FF93B4DB-04DF-406C-BFEE-5FDB9413B938}" srcOrd="0" destOrd="0" presId="urn:microsoft.com/office/officeart/2018/2/layout/IconVerticalSolidList"/>
    <dgm:cxn modelId="{14F6574F-E502-4813-9268-DAC9210AE1B8}" type="presParOf" srcId="{5911C981-AB12-4143-AF1E-C32C7A1CA21B}" destId="{A64F22B1-4424-427E-85AA-4F1E07E1210B}" srcOrd="1" destOrd="0" presId="urn:microsoft.com/office/officeart/2018/2/layout/IconVerticalSolidList"/>
    <dgm:cxn modelId="{8D82B880-9B95-4201-A260-23E5D8712B41}" type="presParOf" srcId="{5911C981-AB12-4143-AF1E-C32C7A1CA21B}" destId="{24AEA928-07C6-4728-A915-4DE994D35070}" srcOrd="2" destOrd="0" presId="urn:microsoft.com/office/officeart/2018/2/layout/IconVerticalSolidList"/>
    <dgm:cxn modelId="{D6FB865C-4EC9-41BE-A6BE-43EB6AF14A3D}" type="presParOf" srcId="{5911C981-AB12-4143-AF1E-C32C7A1CA21B}" destId="{0433858D-DE97-46AC-8966-7E1FAE40ABCE}" srcOrd="3" destOrd="0" presId="urn:microsoft.com/office/officeart/2018/2/layout/IconVerticalSolidList"/>
    <dgm:cxn modelId="{31425EEE-03A7-4EC9-904F-3E4B631A9B87}" type="presParOf" srcId="{B92884A2-9062-436A-BE9E-A631238A2656}" destId="{40D36CEE-3903-45C6-AE4B-5A82C32045AE}" srcOrd="3" destOrd="0" presId="urn:microsoft.com/office/officeart/2018/2/layout/IconVerticalSolidList"/>
    <dgm:cxn modelId="{0059C584-5A59-4EE2-AC95-AFEF854F10B6}" type="presParOf" srcId="{B92884A2-9062-436A-BE9E-A631238A2656}" destId="{2AF498D7-5076-4FDE-8E9D-6DE8F00C2F9A}" srcOrd="4" destOrd="0" presId="urn:microsoft.com/office/officeart/2018/2/layout/IconVerticalSolidList"/>
    <dgm:cxn modelId="{B1B72BE4-BA1A-4829-80E5-60E484963C2A}" type="presParOf" srcId="{2AF498D7-5076-4FDE-8E9D-6DE8F00C2F9A}" destId="{9AFC94E1-02CB-46B9-8454-6063D62DCB9D}" srcOrd="0" destOrd="0" presId="urn:microsoft.com/office/officeart/2018/2/layout/IconVerticalSolidList"/>
    <dgm:cxn modelId="{621B6EDC-97B0-416E-B557-91F0677E2D06}" type="presParOf" srcId="{2AF498D7-5076-4FDE-8E9D-6DE8F00C2F9A}" destId="{0EB45518-2D80-48EF-9B10-332BF68B9F8B}" srcOrd="1" destOrd="0" presId="urn:microsoft.com/office/officeart/2018/2/layout/IconVerticalSolidList"/>
    <dgm:cxn modelId="{FB6C5749-C87A-4293-B702-3209EF979765}" type="presParOf" srcId="{2AF498D7-5076-4FDE-8E9D-6DE8F00C2F9A}" destId="{15A6C5AA-190D-4ECF-9E81-119275449699}" srcOrd="2" destOrd="0" presId="urn:microsoft.com/office/officeart/2018/2/layout/IconVerticalSolidList"/>
    <dgm:cxn modelId="{C7F2CC6C-2E9F-48C9-9413-9776C42F1DD0}" type="presParOf" srcId="{2AF498D7-5076-4FDE-8E9D-6DE8F00C2F9A}" destId="{FE6699EA-94CE-4201-819E-990BD2ED8D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B73B6D-6D28-426A-BB06-5CA0694F92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680B4EB-3CA6-40B0-8763-834105B60BE3}">
      <dgm:prSet/>
      <dgm:spPr/>
      <dgm:t>
        <a:bodyPr/>
        <a:lstStyle/>
        <a:p>
          <a:r>
            <a:rPr lang="en-US"/>
            <a:t>Pre-Set</a:t>
          </a:r>
        </a:p>
      </dgm:t>
    </dgm:pt>
    <dgm:pt modelId="{6A9A722F-B86D-4682-849B-F57A3C35110A}" type="parTrans" cxnId="{70D93FE0-D5AE-44B2-AAAC-741842542F2A}">
      <dgm:prSet/>
      <dgm:spPr/>
      <dgm:t>
        <a:bodyPr/>
        <a:lstStyle/>
        <a:p>
          <a:endParaRPr lang="en-US"/>
        </a:p>
      </dgm:t>
    </dgm:pt>
    <dgm:pt modelId="{43C3702C-5DF2-43E7-A80A-4D017A689282}" type="sibTrans" cxnId="{70D93FE0-D5AE-44B2-AAAC-741842542F2A}">
      <dgm:prSet/>
      <dgm:spPr/>
      <dgm:t>
        <a:bodyPr/>
        <a:lstStyle/>
        <a:p>
          <a:endParaRPr lang="en-US"/>
        </a:p>
      </dgm:t>
    </dgm:pt>
    <dgm:pt modelId="{BDC712F2-88D0-4102-B8EA-88220F9B1D81}">
      <dgm:prSet/>
      <dgm:spPr/>
      <dgm:t>
        <a:bodyPr/>
        <a:lstStyle/>
        <a:p>
          <a:r>
            <a:rPr lang="en-US"/>
            <a:t>6 x 50 Freestyle, Build 1-3 and 4-6 on 1:00minYou should get no more than 10s rest between so adjust the interval accordingly, and keep that interval for all 6.</a:t>
          </a:r>
        </a:p>
      </dgm:t>
    </dgm:pt>
    <dgm:pt modelId="{E3796F01-0361-402F-997F-705A61CAB77D}" type="parTrans" cxnId="{83FC9898-816A-4C39-9274-2B45B8BA7113}">
      <dgm:prSet/>
      <dgm:spPr/>
      <dgm:t>
        <a:bodyPr/>
        <a:lstStyle/>
        <a:p>
          <a:endParaRPr lang="en-US"/>
        </a:p>
      </dgm:t>
    </dgm:pt>
    <dgm:pt modelId="{88ADCED4-C2DC-4894-8B54-DD40196FE259}" type="sibTrans" cxnId="{83FC9898-816A-4C39-9274-2B45B8BA7113}">
      <dgm:prSet/>
      <dgm:spPr/>
      <dgm:t>
        <a:bodyPr/>
        <a:lstStyle/>
        <a:p>
          <a:endParaRPr lang="en-US"/>
        </a:p>
      </dgm:t>
    </dgm:pt>
    <dgm:pt modelId="{61AD39E3-5D72-4662-9E63-1DCD2080D0F4}" type="pres">
      <dgm:prSet presAssocID="{8AB73B6D-6D28-426A-BB06-5CA0694F9277}" presName="root" presStyleCnt="0">
        <dgm:presLayoutVars>
          <dgm:dir/>
          <dgm:resizeHandles val="exact"/>
        </dgm:presLayoutVars>
      </dgm:prSet>
      <dgm:spPr/>
    </dgm:pt>
    <dgm:pt modelId="{685C2063-9EB5-47F7-9C28-52CFC3BB6C38}" type="pres">
      <dgm:prSet presAssocID="{8680B4EB-3CA6-40B0-8763-834105B60BE3}" presName="compNode" presStyleCnt="0"/>
      <dgm:spPr/>
    </dgm:pt>
    <dgm:pt modelId="{B92BCA61-FC4D-4F50-86AB-8CAF4C0C7418}" type="pres">
      <dgm:prSet presAssocID="{8680B4EB-3CA6-40B0-8763-834105B60BE3}" presName="bgRect" presStyleLbl="bgShp" presStyleIdx="0" presStyleCnt="2"/>
      <dgm:spPr/>
    </dgm:pt>
    <dgm:pt modelId="{D87062E9-4B7C-4003-951C-7E13E87696AA}" type="pres">
      <dgm:prSet presAssocID="{8680B4EB-3CA6-40B0-8763-834105B60BE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9DE5641D-74C3-4987-BD73-F4FB0EBAEFF5}" type="pres">
      <dgm:prSet presAssocID="{8680B4EB-3CA6-40B0-8763-834105B60BE3}" presName="spaceRect" presStyleCnt="0"/>
      <dgm:spPr/>
    </dgm:pt>
    <dgm:pt modelId="{B1463297-6628-4168-8043-65E33949D652}" type="pres">
      <dgm:prSet presAssocID="{8680B4EB-3CA6-40B0-8763-834105B60BE3}" presName="parTx" presStyleLbl="revTx" presStyleIdx="0" presStyleCnt="2">
        <dgm:presLayoutVars>
          <dgm:chMax val="0"/>
          <dgm:chPref val="0"/>
        </dgm:presLayoutVars>
      </dgm:prSet>
      <dgm:spPr/>
    </dgm:pt>
    <dgm:pt modelId="{C4F0DE30-CC2C-48C2-8EC0-D601EC5E6AA7}" type="pres">
      <dgm:prSet presAssocID="{43C3702C-5DF2-43E7-A80A-4D017A689282}" presName="sibTrans" presStyleCnt="0"/>
      <dgm:spPr/>
    </dgm:pt>
    <dgm:pt modelId="{7FE5C768-560E-4675-A067-9AF905493211}" type="pres">
      <dgm:prSet presAssocID="{BDC712F2-88D0-4102-B8EA-88220F9B1D81}" presName="compNode" presStyleCnt="0"/>
      <dgm:spPr/>
    </dgm:pt>
    <dgm:pt modelId="{5CAF0FDD-82E9-4D76-8A80-6901855F4154}" type="pres">
      <dgm:prSet presAssocID="{BDC712F2-88D0-4102-B8EA-88220F9B1D81}" presName="bgRect" presStyleLbl="bgShp" presStyleIdx="1" presStyleCnt="2"/>
      <dgm:spPr/>
    </dgm:pt>
    <dgm:pt modelId="{FF1A809C-A315-45F8-9BB6-EB72EA23F525}" type="pres">
      <dgm:prSet presAssocID="{BDC712F2-88D0-4102-B8EA-88220F9B1D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es"/>
        </a:ext>
      </dgm:extLst>
    </dgm:pt>
    <dgm:pt modelId="{515DD073-7C7D-4A2E-A9EB-1DFC1C60CDAD}" type="pres">
      <dgm:prSet presAssocID="{BDC712F2-88D0-4102-B8EA-88220F9B1D81}" presName="spaceRect" presStyleCnt="0"/>
      <dgm:spPr/>
    </dgm:pt>
    <dgm:pt modelId="{1A76EDCE-39F3-40DB-9A54-725A66336587}" type="pres">
      <dgm:prSet presAssocID="{BDC712F2-88D0-4102-B8EA-88220F9B1D8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E4D781A-0FE7-4653-BA4E-1756345DE6CC}" type="presOf" srcId="{8AB73B6D-6D28-426A-BB06-5CA0694F9277}" destId="{61AD39E3-5D72-4662-9E63-1DCD2080D0F4}" srcOrd="0" destOrd="0" presId="urn:microsoft.com/office/officeart/2018/2/layout/IconVerticalSolidList"/>
    <dgm:cxn modelId="{83FC9898-816A-4C39-9274-2B45B8BA7113}" srcId="{8AB73B6D-6D28-426A-BB06-5CA0694F9277}" destId="{BDC712F2-88D0-4102-B8EA-88220F9B1D81}" srcOrd="1" destOrd="0" parTransId="{E3796F01-0361-402F-997F-705A61CAB77D}" sibTransId="{88ADCED4-C2DC-4894-8B54-DD40196FE259}"/>
    <dgm:cxn modelId="{70D93FE0-D5AE-44B2-AAAC-741842542F2A}" srcId="{8AB73B6D-6D28-426A-BB06-5CA0694F9277}" destId="{8680B4EB-3CA6-40B0-8763-834105B60BE3}" srcOrd="0" destOrd="0" parTransId="{6A9A722F-B86D-4682-849B-F57A3C35110A}" sibTransId="{43C3702C-5DF2-43E7-A80A-4D017A689282}"/>
    <dgm:cxn modelId="{D56CB8F5-8B8D-4A6D-8B33-CE731D7A4994}" type="presOf" srcId="{8680B4EB-3CA6-40B0-8763-834105B60BE3}" destId="{B1463297-6628-4168-8043-65E33949D652}" srcOrd="0" destOrd="0" presId="urn:microsoft.com/office/officeart/2018/2/layout/IconVerticalSolidList"/>
    <dgm:cxn modelId="{0BA94EFA-D731-47BA-A393-F6910C200DC6}" type="presOf" srcId="{BDC712F2-88D0-4102-B8EA-88220F9B1D81}" destId="{1A76EDCE-39F3-40DB-9A54-725A66336587}" srcOrd="0" destOrd="0" presId="urn:microsoft.com/office/officeart/2018/2/layout/IconVerticalSolidList"/>
    <dgm:cxn modelId="{E88D2326-96C4-425F-AE87-A633BA62CFE5}" type="presParOf" srcId="{61AD39E3-5D72-4662-9E63-1DCD2080D0F4}" destId="{685C2063-9EB5-47F7-9C28-52CFC3BB6C38}" srcOrd="0" destOrd="0" presId="urn:microsoft.com/office/officeart/2018/2/layout/IconVerticalSolidList"/>
    <dgm:cxn modelId="{6F5F2939-78E1-43D8-8BA5-DBE59880BBB9}" type="presParOf" srcId="{685C2063-9EB5-47F7-9C28-52CFC3BB6C38}" destId="{B92BCA61-FC4D-4F50-86AB-8CAF4C0C7418}" srcOrd="0" destOrd="0" presId="urn:microsoft.com/office/officeart/2018/2/layout/IconVerticalSolidList"/>
    <dgm:cxn modelId="{ECE2EEB5-1749-4DBB-954B-A34538FA1489}" type="presParOf" srcId="{685C2063-9EB5-47F7-9C28-52CFC3BB6C38}" destId="{D87062E9-4B7C-4003-951C-7E13E87696AA}" srcOrd="1" destOrd="0" presId="urn:microsoft.com/office/officeart/2018/2/layout/IconVerticalSolidList"/>
    <dgm:cxn modelId="{C0903B1A-0C98-486F-953C-C2CCE593DB07}" type="presParOf" srcId="{685C2063-9EB5-47F7-9C28-52CFC3BB6C38}" destId="{9DE5641D-74C3-4987-BD73-F4FB0EBAEFF5}" srcOrd="2" destOrd="0" presId="urn:microsoft.com/office/officeart/2018/2/layout/IconVerticalSolidList"/>
    <dgm:cxn modelId="{2EEB1E73-2093-44EB-BFC8-0C9A535018DC}" type="presParOf" srcId="{685C2063-9EB5-47F7-9C28-52CFC3BB6C38}" destId="{B1463297-6628-4168-8043-65E33949D652}" srcOrd="3" destOrd="0" presId="urn:microsoft.com/office/officeart/2018/2/layout/IconVerticalSolidList"/>
    <dgm:cxn modelId="{35268FB5-8097-4770-B83A-92F9AD228955}" type="presParOf" srcId="{61AD39E3-5D72-4662-9E63-1DCD2080D0F4}" destId="{C4F0DE30-CC2C-48C2-8EC0-D601EC5E6AA7}" srcOrd="1" destOrd="0" presId="urn:microsoft.com/office/officeart/2018/2/layout/IconVerticalSolidList"/>
    <dgm:cxn modelId="{B57B68FD-3832-43E5-899F-A91C2DA2812F}" type="presParOf" srcId="{61AD39E3-5D72-4662-9E63-1DCD2080D0F4}" destId="{7FE5C768-560E-4675-A067-9AF905493211}" srcOrd="2" destOrd="0" presId="urn:microsoft.com/office/officeart/2018/2/layout/IconVerticalSolidList"/>
    <dgm:cxn modelId="{D7ECFE56-AF32-402A-922D-8E87AAC4805E}" type="presParOf" srcId="{7FE5C768-560E-4675-A067-9AF905493211}" destId="{5CAF0FDD-82E9-4D76-8A80-6901855F4154}" srcOrd="0" destOrd="0" presId="urn:microsoft.com/office/officeart/2018/2/layout/IconVerticalSolidList"/>
    <dgm:cxn modelId="{986D9EAF-7C2C-481C-BE38-1314D6A41209}" type="presParOf" srcId="{7FE5C768-560E-4675-A067-9AF905493211}" destId="{FF1A809C-A315-45F8-9BB6-EB72EA23F525}" srcOrd="1" destOrd="0" presId="urn:microsoft.com/office/officeart/2018/2/layout/IconVerticalSolidList"/>
    <dgm:cxn modelId="{F3B4BF53-AB28-4BD8-8F80-0E10FE3486F8}" type="presParOf" srcId="{7FE5C768-560E-4675-A067-9AF905493211}" destId="{515DD073-7C7D-4A2E-A9EB-1DFC1C60CDAD}" srcOrd="2" destOrd="0" presId="urn:microsoft.com/office/officeart/2018/2/layout/IconVerticalSolidList"/>
    <dgm:cxn modelId="{823564DB-CC22-439E-A9E7-7E1D21CD36E1}" type="presParOf" srcId="{7FE5C768-560E-4675-A067-9AF905493211}" destId="{1A76EDCE-39F3-40DB-9A54-725A663365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F1EC9A-28AE-469A-8AAE-76C456A898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27B1EA-C477-4DD5-BD95-1A519B3899DB}">
      <dgm:prSet/>
      <dgm:spPr/>
      <dgm:t>
        <a:bodyPr/>
        <a:lstStyle/>
        <a:p>
          <a:r>
            <a:rPr lang="en-US"/>
            <a:t>70% effort</a:t>
          </a:r>
        </a:p>
      </dgm:t>
    </dgm:pt>
    <dgm:pt modelId="{6CF44498-F2FA-4779-8A4B-4B1FF449CD55}" type="parTrans" cxnId="{679EBA9A-C9BF-4A84-9C38-E0A2313A2BA1}">
      <dgm:prSet/>
      <dgm:spPr/>
      <dgm:t>
        <a:bodyPr/>
        <a:lstStyle/>
        <a:p>
          <a:endParaRPr lang="en-US"/>
        </a:p>
      </dgm:t>
    </dgm:pt>
    <dgm:pt modelId="{B03D30A8-9C0F-426A-B305-B2829F7F6AA6}" type="sibTrans" cxnId="{679EBA9A-C9BF-4A84-9C38-E0A2313A2BA1}">
      <dgm:prSet/>
      <dgm:spPr/>
      <dgm:t>
        <a:bodyPr/>
        <a:lstStyle/>
        <a:p>
          <a:endParaRPr lang="en-US"/>
        </a:p>
      </dgm:t>
    </dgm:pt>
    <dgm:pt modelId="{2B4E114F-EAF5-448E-B707-84BD929220CE}">
      <dgm:prSet/>
      <dgm:spPr/>
      <dgm:t>
        <a:bodyPr/>
        <a:lstStyle/>
        <a:p>
          <a:r>
            <a:rPr lang="en-US"/>
            <a:t>80% effort</a:t>
          </a:r>
        </a:p>
      </dgm:t>
    </dgm:pt>
    <dgm:pt modelId="{E49C4B8D-5459-4906-A841-C621E4F5886B}" type="parTrans" cxnId="{BB2DED75-6F0C-4713-A5A4-4877057C5E86}">
      <dgm:prSet/>
      <dgm:spPr/>
      <dgm:t>
        <a:bodyPr/>
        <a:lstStyle/>
        <a:p>
          <a:endParaRPr lang="en-US"/>
        </a:p>
      </dgm:t>
    </dgm:pt>
    <dgm:pt modelId="{8C60B131-0BD8-4C09-8B75-BE26DBF65E1C}" type="sibTrans" cxnId="{BB2DED75-6F0C-4713-A5A4-4877057C5E86}">
      <dgm:prSet/>
      <dgm:spPr/>
      <dgm:t>
        <a:bodyPr/>
        <a:lstStyle/>
        <a:p>
          <a:endParaRPr lang="en-US"/>
        </a:p>
      </dgm:t>
    </dgm:pt>
    <dgm:pt modelId="{6D93AB9B-575D-4EC6-9F45-AFDE4AD66BFD}">
      <dgm:prSet/>
      <dgm:spPr/>
      <dgm:t>
        <a:bodyPr/>
        <a:lstStyle/>
        <a:p>
          <a:r>
            <a:rPr lang="en-US"/>
            <a:t>90% effort</a:t>
          </a:r>
        </a:p>
      </dgm:t>
    </dgm:pt>
    <dgm:pt modelId="{ABE13769-0C39-4246-BB11-F0350D5D9771}" type="parTrans" cxnId="{B573B893-0A2D-414E-BDD5-B69E9FE5B34C}">
      <dgm:prSet/>
      <dgm:spPr/>
      <dgm:t>
        <a:bodyPr/>
        <a:lstStyle/>
        <a:p>
          <a:endParaRPr lang="en-US"/>
        </a:p>
      </dgm:t>
    </dgm:pt>
    <dgm:pt modelId="{D8CDCE24-D0B8-4F9E-941F-C06648AA202E}" type="sibTrans" cxnId="{B573B893-0A2D-414E-BDD5-B69E9FE5B34C}">
      <dgm:prSet/>
      <dgm:spPr/>
      <dgm:t>
        <a:bodyPr/>
        <a:lstStyle/>
        <a:p>
          <a:endParaRPr lang="en-US"/>
        </a:p>
      </dgm:t>
    </dgm:pt>
    <dgm:pt modelId="{857F92DC-1774-442F-90B1-1FFC4B47873E}">
      <dgm:prSet/>
      <dgm:spPr/>
      <dgm:t>
        <a:bodyPr/>
        <a:lstStyle/>
        <a:p>
          <a:r>
            <a:rPr lang="en-US"/>
            <a:t>75% effort</a:t>
          </a:r>
        </a:p>
      </dgm:t>
    </dgm:pt>
    <dgm:pt modelId="{1D5CEAA8-F042-4C61-A88B-C9313F0877BB}" type="parTrans" cxnId="{5E08A3F0-497A-4B86-8B3E-8BF9612C934E}">
      <dgm:prSet/>
      <dgm:spPr/>
      <dgm:t>
        <a:bodyPr/>
        <a:lstStyle/>
        <a:p>
          <a:endParaRPr lang="en-US"/>
        </a:p>
      </dgm:t>
    </dgm:pt>
    <dgm:pt modelId="{7C6A3C43-4F83-4383-8952-F9C97FBEF96E}" type="sibTrans" cxnId="{5E08A3F0-497A-4B86-8B3E-8BF9612C934E}">
      <dgm:prSet/>
      <dgm:spPr/>
      <dgm:t>
        <a:bodyPr/>
        <a:lstStyle/>
        <a:p>
          <a:endParaRPr lang="en-US"/>
        </a:p>
      </dgm:t>
    </dgm:pt>
    <dgm:pt modelId="{291D5DA5-C0BC-41F2-BB5D-26A713A32C5B}">
      <dgm:prSet/>
      <dgm:spPr/>
      <dgm:t>
        <a:bodyPr/>
        <a:lstStyle/>
        <a:p>
          <a:r>
            <a:rPr lang="en-US"/>
            <a:t>85% effort</a:t>
          </a:r>
        </a:p>
      </dgm:t>
    </dgm:pt>
    <dgm:pt modelId="{4B58EB4D-51B7-4B1B-9676-E1F60CCED888}" type="parTrans" cxnId="{3431303A-23D1-4895-A329-3FD1509E8C05}">
      <dgm:prSet/>
      <dgm:spPr/>
      <dgm:t>
        <a:bodyPr/>
        <a:lstStyle/>
        <a:p>
          <a:endParaRPr lang="en-US"/>
        </a:p>
      </dgm:t>
    </dgm:pt>
    <dgm:pt modelId="{F25FE78F-697A-448E-A24D-2979FF2C46B8}" type="sibTrans" cxnId="{3431303A-23D1-4895-A329-3FD1509E8C05}">
      <dgm:prSet/>
      <dgm:spPr/>
      <dgm:t>
        <a:bodyPr/>
        <a:lstStyle/>
        <a:p>
          <a:endParaRPr lang="en-US"/>
        </a:p>
      </dgm:t>
    </dgm:pt>
    <dgm:pt modelId="{14EE13ED-A1A8-49FD-B04C-813DC830A041}">
      <dgm:prSet/>
      <dgm:spPr/>
      <dgm:t>
        <a:bodyPr/>
        <a:lstStyle/>
        <a:p>
          <a:r>
            <a:rPr lang="en-US"/>
            <a:t>95% effort</a:t>
          </a:r>
        </a:p>
      </dgm:t>
    </dgm:pt>
    <dgm:pt modelId="{EE71CFA2-9008-41A5-BC20-64E167A706B2}" type="parTrans" cxnId="{C9F78CB2-B771-4185-9B06-3EA5C9E772C9}">
      <dgm:prSet/>
      <dgm:spPr/>
      <dgm:t>
        <a:bodyPr/>
        <a:lstStyle/>
        <a:p>
          <a:endParaRPr lang="en-US"/>
        </a:p>
      </dgm:t>
    </dgm:pt>
    <dgm:pt modelId="{DC8D3734-3334-407D-A15C-AD3E776DECDC}" type="sibTrans" cxnId="{C9F78CB2-B771-4185-9B06-3EA5C9E772C9}">
      <dgm:prSet/>
      <dgm:spPr/>
      <dgm:t>
        <a:bodyPr/>
        <a:lstStyle/>
        <a:p>
          <a:endParaRPr lang="en-US"/>
        </a:p>
      </dgm:t>
    </dgm:pt>
    <dgm:pt modelId="{7ECECB0C-6875-456E-8375-436F022B1C18}" type="pres">
      <dgm:prSet presAssocID="{96F1EC9A-28AE-469A-8AAE-76C456A8980C}" presName="diagram" presStyleCnt="0">
        <dgm:presLayoutVars>
          <dgm:dir/>
          <dgm:resizeHandles val="exact"/>
        </dgm:presLayoutVars>
      </dgm:prSet>
      <dgm:spPr/>
    </dgm:pt>
    <dgm:pt modelId="{89925E79-490B-412A-B151-1CC763C5655D}" type="pres">
      <dgm:prSet presAssocID="{E027B1EA-C477-4DD5-BD95-1A519B3899DB}" presName="node" presStyleLbl="node1" presStyleIdx="0" presStyleCnt="6">
        <dgm:presLayoutVars>
          <dgm:bulletEnabled val="1"/>
        </dgm:presLayoutVars>
      </dgm:prSet>
      <dgm:spPr/>
    </dgm:pt>
    <dgm:pt modelId="{C5852AF8-683D-4E0F-9D78-C939BB138211}" type="pres">
      <dgm:prSet presAssocID="{B03D30A8-9C0F-426A-B305-B2829F7F6AA6}" presName="sibTrans" presStyleCnt="0"/>
      <dgm:spPr/>
    </dgm:pt>
    <dgm:pt modelId="{B31F36A5-4642-4860-91B4-12878384011F}" type="pres">
      <dgm:prSet presAssocID="{2B4E114F-EAF5-448E-B707-84BD929220CE}" presName="node" presStyleLbl="node1" presStyleIdx="1" presStyleCnt="6">
        <dgm:presLayoutVars>
          <dgm:bulletEnabled val="1"/>
        </dgm:presLayoutVars>
      </dgm:prSet>
      <dgm:spPr/>
    </dgm:pt>
    <dgm:pt modelId="{5A124378-C8AB-4CCE-8A73-B843C4168EFC}" type="pres">
      <dgm:prSet presAssocID="{8C60B131-0BD8-4C09-8B75-BE26DBF65E1C}" presName="sibTrans" presStyleCnt="0"/>
      <dgm:spPr/>
    </dgm:pt>
    <dgm:pt modelId="{7A2E987B-8A24-49C4-A47B-17EC6E284609}" type="pres">
      <dgm:prSet presAssocID="{6D93AB9B-575D-4EC6-9F45-AFDE4AD66BFD}" presName="node" presStyleLbl="node1" presStyleIdx="2" presStyleCnt="6">
        <dgm:presLayoutVars>
          <dgm:bulletEnabled val="1"/>
        </dgm:presLayoutVars>
      </dgm:prSet>
      <dgm:spPr/>
    </dgm:pt>
    <dgm:pt modelId="{12BF4B0B-947B-4688-B0E3-6F6B43D5927C}" type="pres">
      <dgm:prSet presAssocID="{D8CDCE24-D0B8-4F9E-941F-C06648AA202E}" presName="sibTrans" presStyleCnt="0"/>
      <dgm:spPr/>
    </dgm:pt>
    <dgm:pt modelId="{A78A98F9-0839-45E8-9887-2406C6B0FA72}" type="pres">
      <dgm:prSet presAssocID="{857F92DC-1774-442F-90B1-1FFC4B47873E}" presName="node" presStyleLbl="node1" presStyleIdx="3" presStyleCnt="6">
        <dgm:presLayoutVars>
          <dgm:bulletEnabled val="1"/>
        </dgm:presLayoutVars>
      </dgm:prSet>
      <dgm:spPr/>
    </dgm:pt>
    <dgm:pt modelId="{3C72D17D-8F71-4758-825B-41E99058B43F}" type="pres">
      <dgm:prSet presAssocID="{7C6A3C43-4F83-4383-8952-F9C97FBEF96E}" presName="sibTrans" presStyleCnt="0"/>
      <dgm:spPr/>
    </dgm:pt>
    <dgm:pt modelId="{CC0B3344-3E6F-4EC7-82C0-59BBDB6AE42D}" type="pres">
      <dgm:prSet presAssocID="{291D5DA5-C0BC-41F2-BB5D-26A713A32C5B}" presName="node" presStyleLbl="node1" presStyleIdx="4" presStyleCnt="6">
        <dgm:presLayoutVars>
          <dgm:bulletEnabled val="1"/>
        </dgm:presLayoutVars>
      </dgm:prSet>
      <dgm:spPr/>
    </dgm:pt>
    <dgm:pt modelId="{AB52A985-E563-4AEF-9D06-541FF0FCBAC0}" type="pres">
      <dgm:prSet presAssocID="{F25FE78F-697A-448E-A24D-2979FF2C46B8}" presName="sibTrans" presStyleCnt="0"/>
      <dgm:spPr/>
    </dgm:pt>
    <dgm:pt modelId="{E29F487E-3B4B-417D-9295-6B7AC67758AC}" type="pres">
      <dgm:prSet presAssocID="{14EE13ED-A1A8-49FD-B04C-813DC830A041}" presName="node" presStyleLbl="node1" presStyleIdx="5" presStyleCnt="6">
        <dgm:presLayoutVars>
          <dgm:bulletEnabled val="1"/>
        </dgm:presLayoutVars>
      </dgm:prSet>
      <dgm:spPr/>
    </dgm:pt>
  </dgm:ptLst>
  <dgm:cxnLst>
    <dgm:cxn modelId="{E1CDDA0C-121B-47C9-B0EE-6FBC91A44DDA}" type="presOf" srcId="{2B4E114F-EAF5-448E-B707-84BD929220CE}" destId="{B31F36A5-4642-4860-91B4-12878384011F}" srcOrd="0" destOrd="0" presId="urn:microsoft.com/office/officeart/2005/8/layout/default"/>
    <dgm:cxn modelId="{FC074913-4E79-4EA7-857C-744FD0E10FB5}" type="presOf" srcId="{14EE13ED-A1A8-49FD-B04C-813DC830A041}" destId="{E29F487E-3B4B-417D-9295-6B7AC67758AC}" srcOrd="0" destOrd="0" presId="urn:microsoft.com/office/officeart/2005/8/layout/default"/>
    <dgm:cxn modelId="{91683418-4065-4981-9D35-59F107154828}" type="presOf" srcId="{E027B1EA-C477-4DD5-BD95-1A519B3899DB}" destId="{89925E79-490B-412A-B151-1CC763C5655D}" srcOrd="0" destOrd="0" presId="urn:microsoft.com/office/officeart/2005/8/layout/default"/>
    <dgm:cxn modelId="{3431303A-23D1-4895-A329-3FD1509E8C05}" srcId="{96F1EC9A-28AE-469A-8AAE-76C456A8980C}" destId="{291D5DA5-C0BC-41F2-BB5D-26A713A32C5B}" srcOrd="4" destOrd="0" parTransId="{4B58EB4D-51B7-4B1B-9676-E1F60CCED888}" sibTransId="{F25FE78F-697A-448E-A24D-2979FF2C46B8}"/>
    <dgm:cxn modelId="{ED113E6B-5BC6-45BF-A818-97B0A7D9EE9C}" type="presOf" srcId="{96F1EC9A-28AE-469A-8AAE-76C456A8980C}" destId="{7ECECB0C-6875-456E-8375-436F022B1C18}" srcOrd="0" destOrd="0" presId="urn:microsoft.com/office/officeart/2005/8/layout/default"/>
    <dgm:cxn modelId="{465C884C-F3EA-467D-A2AD-6DE04BC2AB08}" type="presOf" srcId="{857F92DC-1774-442F-90B1-1FFC4B47873E}" destId="{A78A98F9-0839-45E8-9887-2406C6B0FA72}" srcOrd="0" destOrd="0" presId="urn:microsoft.com/office/officeart/2005/8/layout/default"/>
    <dgm:cxn modelId="{BB2DED75-6F0C-4713-A5A4-4877057C5E86}" srcId="{96F1EC9A-28AE-469A-8AAE-76C456A8980C}" destId="{2B4E114F-EAF5-448E-B707-84BD929220CE}" srcOrd="1" destOrd="0" parTransId="{E49C4B8D-5459-4906-A841-C621E4F5886B}" sibTransId="{8C60B131-0BD8-4C09-8B75-BE26DBF65E1C}"/>
    <dgm:cxn modelId="{B573B893-0A2D-414E-BDD5-B69E9FE5B34C}" srcId="{96F1EC9A-28AE-469A-8AAE-76C456A8980C}" destId="{6D93AB9B-575D-4EC6-9F45-AFDE4AD66BFD}" srcOrd="2" destOrd="0" parTransId="{ABE13769-0C39-4246-BB11-F0350D5D9771}" sibTransId="{D8CDCE24-D0B8-4F9E-941F-C06648AA202E}"/>
    <dgm:cxn modelId="{679EBA9A-C9BF-4A84-9C38-E0A2313A2BA1}" srcId="{96F1EC9A-28AE-469A-8AAE-76C456A8980C}" destId="{E027B1EA-C477-4DD5-BD95-1A519B3899DB}" srcOrd="0" destOrd="0" parTransId="{6CF44498-F2FA-4779-8A4B-4B1FF449CD55}" sibTransId="{B03D30A8-9C0F-426A-B305-B2829F7F6AA6}"/>
    <dgm:cxn modelId="{C9F78CB2-B771-4185-9B06-3EA5C9E772C9}" srcId="{96F1EC9A-28AE-469A-8AAE-76C456A8980C}" destId="{14EE13ED-A1A8-49FD-B04C-813DC830A041}" srcOrd="5" destOrd="0" parTransId="{EE71CFA2-9008-41A5-BC20-64E167A706B2}" sibTransId="{DC8D3734-3334-407D-A15C-AD3E776DECDC}"/>
    <dgm:cxn modelId="{50C901D1-DD9D-4F9D-87B1-DBE4091D6B19}" type="presOf" srcId="{291D5DA5-C0BC-41F2-BB5D-26A713A32C5B}" destId="{CC0B3344-3E6F-4EC7-82C0-59BBDB6AE42D}" srcOrd="0" destOrd="0" presId="urn:microsoft.com/office/officeart/2005/8/layout/default"/>
    <dgm:cxn modelId="{D571B2EB-606E-4F36-9C84-4497190CE632}" type="presOf" srcId="{6D93AB9B-575D-4EC6-9F45-AFDE4AD66BFD}" destId="{7A2E987B-8A24-49C4-A47B-17EC6E284609}" srcOrd="0" destOrd="0" presId="urn:microsoft.com/office/officeart/2005/8/layout/default"/>
    <dgm:cxn modelId="{5E08A3F0-497A-4B86-8B3E-8BF9612C934E}" srcId="{96F1EC9A-28AE-469A-8AAE-76C456A8980C}" destId="{857F92DC-1774-442F-90B1-1FFC4B47873E}" srcOrd="3" destOrd="0" parTransId="{1D5CEAA8-F042-4C61-A88B-C9313F0877BB}" sibTransId="{7C6A3C43-4F83-4383-8952-F9C97FBEF96E}"/>
    <dgm:cxn modelId="{8E5BCE9C-34B7-447C-8C34-89D5B4BE5903}" type="presParOf" srcId="{7ECECB0C-6875-456E-8375-436F022B1C18}" destId="{89925E79-490B-412A-B151-1CC763C5655D}" srcOrd="0" destOrd="0" presId="urn:microsoft.com/office/officeart/2005/8/layout/default"/>
    <dgm:cxn modelId="{DC22D4BD-85A4-4D9B-80DA-C0C0319663AD}" type="presParOf" srcId="{7ECECB0C-6875-456E-8375-436F022B1C18}" destId="{C5852AF8-683D-4E0F-9D78-C939BB138211}" srcOrd="1" destOrd="0" presId="urn:microsoft.com/office/officeart/2005/8/layout/default"/>
    <dgm:cxn modelId="{CADFE730-BD1A-437F-BE66-E27120FC1264}" type="presParOf" srcId="{7ECECB0C-6875-456E-8375-436F022B1C18}" destId="{B31F36A5-4642-4860-91B4-12878384011F}" srcOrd="2" destOrd="0" presId="urn:microsoft.com/office/officeart/2005/8/layout/default"/>
    <dgm:cxn modelId="{89C0B244-2B59-4BB6-AE10-6B9B8710A747}" type="presParOf" srcId="{7ECECB0C-6875-456E-8375-436F022B1C18}" destId="{5A124378-C8AB-4CCE-8A73-B843C4168EFC}" srcOrd="3" destOrd="0" presId="urn:microsoft.com/office/officeart/2005/8/layout/default"/>
    <dgm:cxn modelId="{D482210F-D050-4D30-9AD5-5028E0740FEB}" type="presParOf" srcId="{7ECECB0C-6875-456E-8375-436F022B1C18}" destId="{7A2E987B-8A24-49C4-A47B-17EC6E284609}" srcOrd="4" destOrd="0" presId="urn:microsoft.com/office/officeart/2005/8/layout/default"/>
    <dgm:cxn modelId="{443D6CB1-931E-418E-A898-D61EF366FF2C}" type="presParOf" srcId="{7ECECB0C-6875-456E-8375-436F022B1C18}" destId="{12BF4B0B-947B-4688-B0E3-6F6B43D5927C}" srcOrd="5" destOrd="0" presId="urn:microsoft.com/office/officeart/2005/8/layout/default"/>
    <dgm:cxn modelId="{06E8D2FC-4270-4D51-B07F-E46BBBBE9FF4}" type="presParOf" srcId="{7ECECB0C-6875-456E-8375-436F022B1C18}" destId="{A78A98F9-0839-45E8-9887-2406C6B0FA72}" srcOrd="6" destOrd="0" presId="urn:microsoft.com/office/officeart/2005/8/layout/default"/>
    <dgm:cxn modelId="{562353A6-CCA5-45A6-A8A2-6E61FD624330}" type="presParOf" srcId="{7ECECB0C-6875-456E-8375-436F022B1C18}" destId="{3C72D17D-8F71-4758-825B-41E99058B43F}" srcOrd="7" destOrd="0" presId="urn:microsoft.com/office/officeart/2005/8/layout/default"/>
    <dgm:cxn modelId="{BD101043-326A-44D6-AF52-9A3138976324}" type="presParOf" srcId="{7ECECB0C-6875-456E-8375-436F022B1C18}" destId="{CC0B3344-3E6F-4EC7-82C0-59BBDB6AE42D}" srcOrd="8" destOrd="0" presId="urn:microsoft.com/office/officeart/2005/8/layout/default"/>
    <dgm:cxn modelId="{8FACCE5B-516A-416E-A276-3A7BFC7B6056}" type="presParOf" srcId="{7ECECB0C-6875-456E-8375-436F022B1C18}" destId="{AB52A985-E563-4AEF-9D06-541FF0FCBAC0}" srcOrd="9" destOrd="0" presId="urn:microsoft.com/office/officeart/2005/8/layout/default"/>
    <dgm:cxn modelId="{BD52D878-68DC-4553-8B1C-CF59A8C3F78F}" type="presParOf" srcId="{7ECECB0C-6875-456E-8375-436F022B1C18}" destId="{E29F487E-3B4B-417D-9295-6B7AC67758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7D2A43-575F-4362-AE93-202F6B32FC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C8E065-4A0C-4EFD-8479-CB6A0E3EE656}">
      <dgm:prSet/>
      <dgm:spPr/>
      <dgm:t>
        <a:bodyPr/>
        <a:lstStyle/>
        <a:p>
          <a:r>
            <a:rPr lang="en-US"/>
            <a:t>Main Set</a:t>
          </a:r>
        </a:p>
      </dgm:t>
    </dgm:pt>
    <dgm:pt modelId="{0392EF08-C81D-4202-8BDF-BA5C9F59FFBC}" type="parTrans" cxnId="{EDBECA9B-9EE5-4D0A-8173-AD1F821C1D8B}">
      <dgm:prSet/>
      <dgm:spPr/>
      <dgm:t>
        <a:bodyPr/>
        <a:lstStyle/>
        <a:p>
          <a:endParaRPr lang="en-US"/>
        </a:p>
      </dgm:t>
    </dgm:pt>
    <dgm:pt modelId="{6073B000-386B-44FC-9523-13D9C02C86E7}" type="sibTrans" cxnId="{EDBECA9B-9EE5-4D0A-8173-AD1F821C1D8B}">
      <dgm:prSet/>
      <dgm:spPr/>
      <dgm:t>
        <a:bodyPr/>
        <a:lstStyle/>
        <a:p>
          <a:endParaRPr lang="en-US"/>
        </a:p>
      </dgm:t>
    </dgm:pt>
    <dgm:pt modelId="{B062029B-AD04-467E-ADFE-304EF7C61DA5}">
      <dgm:prSet/>
      <dgm:spPr/>
      <dgm:t>
        <a:bodyPr/>
        <a:lstStyle/>
        <a:p>
          <a:r>
            <a:rPr lang="en-US"/>
            <a:t>2 x 500 Freestyle for time with 1:00min rest between 500s.</a:t>
          </a:r>
        </a:p>
      </dgm:t>
    </dgm:pt>
    <dgm:pt modelId="{953ADD5F-E4B9-4B1A-B337-4BE825ED8473}" type="parTrans" cxnId="{F6546A03-E96D-4A2E-8030-28034A40F09F}">
      <dgm:prSet/>
      <dgm:spPr/>
      <dgm:t>
        <a:bodyPr/>
        <a:lstStyle/>
        <a:p>
          <a:endParaRPr lang="en-US"/>
        </a:p>
      </dgm:t>
    </dgm:pt>
    <dgm:pt modelId="{802DFBD2-28FA-4443-84D2-E7CB9DF16511}" type="sibTrans" cxnId="{F6546A03-E96D-4A2E-8030-28034A40F09F}">
      <dgm:prSet/>
      <dgm:spPr/>
      <dgm:t>
        <a:bodyPr/>
        <a:lstStyle/>
        <a:p>
          <a:endParaRPr lang="en-US"/>
        </a:p>
      </dgm:t>
    </dgm:pt>
    <dgm:pt modelId="{B17E106C-7203-41C2-BCF1-43FA043C57DC}">
      <dgm:prSet/>
      <dgm:spPr/>
      <dgm:t>
        <a:bodyPr/>
        <a:lstStyle/>
        <a:p>
          <a:r>
            <a:rPr lang="en-US"/>
            <a:t>Build each 100 within the 500. </a:t>
          </a:r>
        </a:p>
      </dgm:t>
    </dgm:pt>
    <dgm:pt modelId="{822748FE-A325-45FC-BC75-AC0CD781C960}" type="parTrans" cxnId="{F060CA9A-7A5F-4DF2-A7F5-DF1D9A43FA14}">
      <dgm:prSet/>
      <dgm:spPr/>
      <dgm:t>
        <a:bodyPr/>
        <a:lstStyle/>
        <a:p>
          <a:endParaRPr lang="en-US"/>
        </a:p>
      </dgm:t>
    </dgm:pt>
    <dgm:pt modelId="{6D6EC019-AFD4-4E22-AA64-FEBFFB54AD1C}" type="sibTrans" cxnId="{F060CA9A-7A5F-4DF2-A7F5-DF1D9A43FA14}">
      <dgm:prSet/>
      <dgm:spPr/>
      <dgm:t>
        <a:bodyPr/>
        <a:lstStyle/>
        <a:p>
          <a:endParaRPr lang="en-US"/>
        </a:p>
      </dgm:t>
    </dgm:pt>
    <dgm:pt modelId="{38DDEF5A-BA3E-4E42-9B2F-7E05D3D12634}" type="pres">
      <dgm:prSet presAssocID="{847D2A43-575F-4362-AE93-202F6B32FC28}" presName="root" presStyleCnt="0">
        <dgm:presLayoutVars>
          <dgm:dir/>
          <dgm:resizeHandles val="exact"/>
        </dgm:presLayoutVars>
      </dgm:prSet>
      <dgm:spPr/>
    </dgm:pt>
    <dgm:pt modelId="{3B5EE43B-3FD9-429E-8FF8-DE41ADBE50F0}" type="pres">
      <dgm:prSet presAssocID="{E4C8E065-4A0C-4EFD-8479-CB6A0E3EE656}" presName="compNode" presStyleCnt="0"/>
      <dgm:spPr/>
    </dgm:pt>
    <dgm:pt modelId="{E92DEB85-07A7-441F-87B6-1B3B88FDA591}" type="pres">
      <dgm:prSet presAssocID="{E4C8E065-4A0C-4EFD-8479-CB6A0E3EE656}" presName="bgRect" presStyleLbl="bgShp" presStyleIdx="0" presStyleCnt="3"/>
      <dgm:spPr/>
    </dgm:pt>
    <dgm:pt modelId="{6A3F9615-DA2A-4A20-9A58-F45B967E6C57}" type="pres">
      <dgm:prSet presAssocID="{E4C8E065-4A0C-4EFD-8479-CB6A0E3EE6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1873427-F052-433B-A94E-CE3004638CA4}" type="pres">
      <dgm:prSet presAssocID="{E4C8E065-4A0C-4EFD-8479-CB6A0E3EE656}" presName="spaceRect" presStyleCnt="0"/>
      <dgm:spPr/>
    </dgm:pt>
    <dgm:pt modelId="{02983E49-7F34-42C1-984C-64A4F97686D2}" type="pres">
      <dgm:prSet presAssocID="{E4C8E065-4A0C-4EFD-8479-CB6A0E3EE656}" presName="parTx" presStyleLbl="revTx" presStyleIdx="0" presStyleCnt="3">
        <dgm:presLayoutVars>
          <dgm:chMax val="0"/>
          <dgm:chPref val="0"/>
        </dgm:presLayoutVars>
      </dgm:prSet>
      <dgm:spPr/>
    </dgm:pt>
    <dgm:pt modelId="{8D123C42-66C0-4B55-A149-FCDBD33E68A7}" type="pres">
      <dgm:prSet presAssocID="{6073B000-386B-44FC-9523-13D9C02C86E7}" presName="sibTrans" presStyleCnt="0"/>
      <dgm:spPr/>
    </dgm:pt>
    <dgm:pt modelId="{F8C044AF-F548-4BC8-96BB-445FB1B294EC}" type="pres">
      <dgm:prSet presAssocID="{B062029B-AD04-467E-ADFE-304EF7C61DA5}" presName="compNode" presStyleCnt="0"/>
      <dgm:spPr/>
    </dgm:pt>
    <dgm:pt modelId="{3D11D91D-F2C4-417A-9E61-4C5255AF55D9}" type="pres">
      <dgm:prSet presAssocID="{B062029B-AD04-467E-ADFE-304EF7C61DA5}" presName="bgRect" presStyleLbl="bgShp" presStyleIdx="1" presStyleCnt="3"/>
      <dgm:spPr/>
    </dgm:pt>
    <dgm:pt modelId="{1A6BAF83-0B07-4EBC-B25D-93E49A4882A7}" type="pres">
      <dgm:prSet presAssocID="{B062029B-AD04-467E-ADFE-304EF7C61D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747DBEB-0919-4BB0-AABA-EAA6F4D11C02}" type="pres">
      <dgm:prSet presAssocID="{B062029B-AD04-467E-ADFE-304EF7C61DA5}" presName="spaceRect" presStyleCnt="0"/>
      <dgm:spPr/>
    </dgm:pt>
    <dgm:pt modelId="{598E325D-C556-4E71-81AE-B43682B4FC87}" type="pres">
      <dgm:prSet presAssocID="{B062029B-AD04-467E-ADFE-304EF7C61DA5}" presName="parTx" presStyleLbl="revTx" presStyleIdx="1" presStyleCnt="3">
        <dgm:presLayoutVars>
          <dgm:chMax val="0"/>
          <dgm:chPref val="0"/>
        </dgm:presLayoutVars>
      </dgm:prSet>
      <dgm:spPr/>
    </dgm:pt>
    <dgm:pt modelId="{908D10AC-E054-4911-ADF5-C02C97B2D5A6}" type="pres">
      <dgm:prSet presAssocID="{802DFBD2-28FA-4443-84D2-E7CB9DF16511}" presName="sibTrans" presStyleCnt="0"/>
      <dgm:spPr/>
    </dgm:pt>
    <dgm:pt modelId="{62ACC7A8-D865-4682-9D28-856A33CAF3C6}" type="pres">
      <dgm:prSet presAssocID="{B17E106C-7203-41C2-BCF1-43FA043C57DC}" presName="compNode" presStyleCnt="0"/>
      <dgm:spPr/>
    </dgm:pt>
    <dgm:pt modelId="{EAB0753D-206B-4FED-97B8-9425D587F5AC}" type="pres">
      <dgm:prSet presAssocID="{B17E106C-7203-41C2-BCF1-43FA043C57DC}" presName="bgRect" presStyleLbl="bgShp" presStyleIdx="2" presStyleCnt="3"/>
      <dgm:spPr/>
    </dgm:pt>
    <dgm:pt modelId="{944CABE1-815E-4883-BBFD-15584DE5E8F3}" type="pres">
      <dgm:prSet presAssocID="{B17E106C-7203-41C2-BCF1-43FA043C57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8D293739-BF4B-4E61-B1B2-C177B11A3F59}" type="pres">
      <dgm:prSet presAssocID="{B17E106C-7203-41C2-BCF1-43FA043C57DC}" presName="spaceRect" presStyleCnt="0"/>
      <dgm:spPr/>
    </dgm:pt>
    <dgm:pt modelId="{1AEAB3AB-6D43-4BEF-A4B0-1B61BB6B16C2}" type="pres">
      <dgm:prSet presAssocID="{B17E106C-7203-41C2-BCF1-43FA043C57D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CEB000-321C-4E86-AEE4-BF61B1C5FF26}" type="presOf" srcId="{E4C8E065-4A0C-4EFD-8479-CB6A0E3EE656}" destId="{02983E49-7F34-42C1-984C-64A4F97686D2}" srcOrd="0" destOrd="0" presId="urn:microsoft.com/office/officeart/2018/2/layout/IconVerticalSolidList"/>
    <dgm:cxn modelId="{F6546A03-E96D-4A2E-8030-28034A40F09F}" srcId="{847D2A43-575F-4362-AE93-202F6B32FC28}" destId="{B062029B-AD04-467E-ADFE-304EF7C61DA5}" srcOrd="1" destOrd="0" parTransId="{953ADD5F-E4B9-4B1A-B337-4BE825ED8473}" sibTransId="{802DFBD2-28FA-4443-84D2-E7CB9DF16511}"/>
    <dgm:cxn modelId="{F3E6692A-5ED9-4398-839B-D0F5C7C2E4D8}" type="presOf" srcId="{847D2A43-575F-4362-AE93-202F6B32FC28}" destId="{38DDEF5A-BA3E-4E42-9B2F-7E05D3D12634}" srcOrd="0" destOrd="0" presId="urn:microsoft.com/office/officeart/2018/2/layout/IconVerticalSolidList"/>
    <dgm:cxn modelId="{1C5DF235-190E-4F7B-BB38-F97AC598EDA4}" type="presOf" srcId="{B17E106C-7203-41C2-BCF1-43FA043C57DC}" destId="{1AEAB3AB-6D43-4BEF-A4B0-1B61BB6B16C2}" srcOrd="0" destOrd="0" presId="urn:microsoft.com/office/officeart/2018/2/layout/IconVerticalSolidList"/>
    <dgm:cxn modelId="{B4E8A558-D24C-498E-864D-9A430C7490EA}" type="presOf" srcId="{B062029B-AD04-467E-ADFE-304EF7C61DA5}" destId="{598E325D-C556-4E71-81AE-B43682B4FC87}" srcOrd="0" destOrd="0" presId="urn:microsoft.com/office/officeart/2018/2/layout/IconVerticalSolidList"/>
    <dgm:cxn modelId="{F060CA9A-7A5F-4DF2-A7F5-DF1D9A43FA14}" srcId="{847D2A43-575F-4362-AE93-202F6B32FC28}" destId="{B17E106C-7203-41C2-BCF1-43FA043C57DC}" srcOrd="2" destOrd="0" parTransId="{822748FE-A325-45FC-BC75-AC0CD781C960}" sibTransId="{6D6EC019-AFD4-4E22-AA64-FEBFFB54AD1C}"/>
    <dgm:cxn modelId="{EDBECA9B-9EE5-4D0A-8173-AD1F821C1D8B}" srcId="{847D2A43-575F-4362-AE93-202F6B32FC28}" destId="{E4C8E065-4A0C-4EFD-8479-CB6A0E3EE656}" srcOrd="0" destOrd="0" parTransId="{0392EF08-C81D-4202-8BDF-BA5C9F59FFBC}" sibTransId="{6073B000-386B-44FC-9523-13D9C02C86E7}"/>
    <dgm:cxn modelId="{F00B6735-E498-40D7-9843-04A0CD20365B}" type="presParOf" srcId="{38DDEF5A-BA3E-4E42-9B2F-7E05D3D12634}" destId="{3B5EE43B-3FD9-429E-8FF8-DE41ADBE50F0}" srcOrd="0" destOrd="0" presId="urn:microsoft.com/office/officeart/2018/2/layout/IconVerticalSolidList"/>
    <dgm:cxn modelId="{5E1F5E7D-A1A8-4425-94C9-0D17D6214944}" type="presParOf" srcId="{3B5EE43B-3FD9-429E-8FF8-DE41ADBE50F0}" destId="{E92DEB85-07A7-441F-87B6-1B3B88FDA591}" srcOrd="0" destOrd="0" presId="urn:microsoft.com/office/officeart/2018/2/layout/IconVerticalSolidList"/>
    <dgm:cxn modelId="{8D9F90A9-1E8E-4269-BB7C-9FA7D28048C9}" type="presParOf" srcId="{3B5EE43B-3FD9-429E-8FF8-DE41ADBE50F0}" destId="{6A3F9615-DA2A-4A20-9A58-F45B967E6C57}" srcOrd="1" destOrd="0" presId="urn:microsoft.com/office/officeart/2018/2/layout/IconVerticalSolidList"/>
    <dgm:cxn modelId="{51C0D930-43B7-4F05-A60E-82A2A2CB7EF1}" type="presParOf" srcId="{3B5EE43B-3FD9-429E-8FF8-DE41ADBE50F0}" destId="{11873427-F052-433B-A94E-CE3004638CA4}" srcOrd="2" destOrd="0" presId="urn:microsoft.com/office/officeart/2018/2/layout/IconVerticalSolidList"/>
    <dgm:cxn modelId="{B4874032-FCC1-44C4-8DA5-6B51DF690927}" type="presParOf" srcId="{3B5EE43B-3FD9-429E-8FF8-DE41ADBE50F0}" destId="{02983E49-7F34-42C1-984C-64A4F97686D2}" srcOrd="3" destOrd="0" presId="urn:microsoft.com/office/officeart/2018/2/layout/IconVerticalSolidList"/>
    <dgm:cxn modelId="{75B0EE2C-282F-4410-B5F3-20BC3694101D}" type="presParOf" srcId="{38DDEF5A-BA3E-4E42-9B2F-7E05D3D12634}" destId="{8D123C42-66C0-4B55-A149-FCDBD33E68A7}" srcOrd="1" destOrd="0" presId="urn:microsoft.com/office/officeart/2018/2/layout/IconVerticalSolidList"/>
    <dgm:cxn modelId="{BAE28FC4-7B8B-4995-83FA-411622BE66B5}" type="presParOf" srcId="{38DDEF5A-BA3E-4E42-9B2F-7E05D3D12634}" destId="{F8C044AF-F548-4BC8-96BB-445FB1B294EC}" srcOrd="2" destOrd="0" presId="urn:microsoft.com/office/officeart/2018/2/layout/IconVerticalSolidList"/>
    <dgm:cxn modelId="{6DCFBCEF-64F1-456C-B7E3-2D87A01768DE}" type="presParOf" srcId="{F8C044AF-F548-4BC8-96BB-445FB1B294EC}" destId="{3D11D91D-F2C4-417A-9E61-4C5255AF55D9}" srcOrd="0" destOrd="0" presId="urn:microsoft.com/office/officeart/2018/2/layout/IconVerticalSolidList"/>
    <dgm:cxn modelId="{1D0DFF07-54C0-40E3-BA62-9D266D67C7BF}" type="presParOf" srcId="{F8C044AF-F548-4BC8-96BB-445FB1B294EC}" destId="{1A6BAF83-0B07-4EBC-B25D-93E49A4882A7}" srcOrd="1" destOrd="0" presId="urn:microsoft.com/office/officeart/2018/2/layout/IconVerticalSolidList"/>
    <dgm:cxn modelId="{3CECDFAE-26EF-46E5-80FD-1B12F7C53D2E}" type="presParOf" srcId="{F8C044AF-F548-4BC8-96BB-445FB1B294EC}" destId="{9747DBEB-0919-4BB0-AABA-EAA6F4D11C02}" srcOrd="2" destOrd="0" presId="urn:microsoft.com/office/officeart/2018/2/layout/IconVerticalSolidList"/>
    <dgm:cxn modelId="{968B32BC-C403-4CF5-8FED-DC4892C0985E}" type="presParOf" srcId="{F8C044AF-F548-4BC8-96BB-445FB1B294EC}" destId="{598E325D-C556-4E71-81AE-B43682B4FC87}" srcOrd="3" destOrd="0" presId="urn:microsoft.com/office/officeart/2018/2/layout/IconVerticalSolidList"/>
    <dgm:cxn modelId="{E0BF702B-B51C-4483-9C49-F987BF23F720}" type="presParOf" srcId="{38DDEF5A-BA3E-4E42-9B2F-7E05D3D12634}" destId="{908D10AC-E054-4911-ADF5-C02C97B2D5A6}" srcOrd="3" destOrd="0" presId="urn:microsoft.com/office/officeart/2018/2/layout/IconVerticalSolidList"/>
    <dgm:cxn modelId="{4E177BB7-5730-416F-BB29-644E5CF9448C}" type="presParOf" srcId="{38DDEF5A-BA3E-4E42-9B2F-7E05D3D12634}" destId="{62ACC7A8-D865-4682-9D28-856A33CAF3C6}" srcOrd="4" destOrd="0" presId="urn:microsoft.com/office/officeart/2018/2/layout/IconVerticalSolidList"/>
    <dgm:cxn modelId="{B7415E7B-FDD4-4B8B-8A04-E53C18F0545C}" type="presParOf" srcId="{62ACC7A8-D865-4682-9D28-856A33CAF3C6}" destId="{EAB0753D-206B-4FED-97B8-9425D587F5AC}" srcOrd="0" destOrd="0" presId="urn:microsoft.com/office/officeart/2018/2/layout/IconVerticalSolidList"/>
    <dgm:cxn modelId="{5B9D64D9-D798-4375-B6C5-0BE63E56770A}" type="presParOf" srcId="{62ACC7A8-D865-4682-9D28-856A33CAF3C6}" destId="{944CABE1-815E-4883-BBFD-15584DE5E8F3}" srcOrd="1" destOrd="0" presId="urn:microsoft.com/office/officeart/2018/2/layout/IconVerticalSolidList"/>
    <dgm:cxn modelId="{06F1D4D1-EAD2-460C-B803-098C66C6A77A}" type="presParOf" srcId="{62ACC7A8-D865-4682-9D28-856A33CAF3C6}" destId="{8D293739-BF4B-4E61-B1B2-C177B11A3F59}" srcOrd="2" destOrd="0" presId="urn:microsoft.com/office/officeart/2018/2/layout/IconVerticalSolidList"/>
    <dgm:cxn modelId="{D5668EC8-ECDF-45D8-9EDA-F0BBA84935C5}" type="presParOf" srcId="{62ACC7A8-D865-4682-9D28-856A33CAF3C6}" destId="{1AEAB3AB-6D43-4BEF-A4B0-1B61BB6B16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CD2B34-C8A6-4CD3-A390-6FE17EE5DA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D892290-AEFE-4013-A6EC-B2FFC0DF728D}">
      <dgm:prSet/>
      <dgm:spPr/>
      <dgm:t>
        <a:bodyPr/>
        <a:lstStyle/>
        <a:p>
          <a:r>
            <a:rPr lang="en-US"/>
            <a:t>Warm Down</a:t>
          </a:r>
        </a:p>
      </dgm:t>
    </dgm:pt>
    <dgm:pt modelId="{77CA889E-1060-4BD6-A764-A5F4721904C3}" type="parTrans" cxnId="{D29CBA67-625D-4B0F-8909-8D994E1DDB31}">
      <dgm:prSet/>
      <dgm:spPr/>
      <dgm:t>
        <a:bodyPr/>
        <a:lstStyle/>
        <a:p>
          <a:endParaRPr lang="en-US"/>
        </a:p>
      </dgm:t>
    </dgm:pt>
    <dgm:pt modelId="{321F42AF-E708-4F0C-9F29-3DB99D06ED46}" type="sibTrans" cxnId="{D29CBA67-625D-4B0F-8909-8D994E1DDB31}">
      <dgm:prSet/>
      <dgm:spPr/>
      <dgm:t>
        <a:bodyPr/>
        <a:lstStyle/>
        <a:p>
          <a:endParaRPr lang="en-US"/>
        </a:p>
      </dgm:t>
    </dgm:pt>
    <dgm:pt modelId="{7DB449B8-0760-4316-91A4-F6B561719EC2}">
      <dgm:prSet/>
      <dgm:spPr/>
      <dgm:t>
        <a:bodyPr/>
        <a:lstStyle/>
        <a:p>
          <a:r>
            <a:rPr lang="en-US"/>
            <a:t>200 Freestyle slow and easyIf your heart rate is still elevated, then swim a 2nd 200 Easy Free.</a:t>
          </a:r>
        </a:p>
      </dgm:t>
    </dgm:pt>
    <dgm:pt modelId="{9E794B76-68B7-4A9A-B973-83B3223D7383}" type="parTrans" cxnId="{3AFD1532-E1E2-4EC3-A0C0-AE8DF54EB35C}">
      <dgm:prSet/>
      <dgm:spPr/>
      <dgm:t>
        <a:bodyPr/>
        <a:lstStyle/>
        <a:p>
          <a:endParaRPr lang="en-US"/>
        </a:p>
      </dgm:t>
    </dgm:pt>
    <dgm:pt modelId="{01FE30BD-7B43-4AB5-8CD0-99AF08488930}" type="sibTrans" cxnId="{3AFD1532-E1E2-4EC3-A0C0-AE8DF54EB35C}">
      <dgm:prSet/>
      <dgm:spPr/>
      <dgm:t>
        <a:bodyPr/>
        <a:lstStyle/>
        <a:p>
          <a:endParaRPr lang="en-US"/>
        </a:p>
      </dgm:t>
    </dgm:pt>
    <dgm:pt modelId="{5C10D127-6DFA-425B-BCF6-823F9CB8D041}">
      <dgm:prSet/>
      <dgm:spPr/>
      <dgm:t>
        <a:bodyPr/>
        <a:lstStyle/>
        <a:p>
          <a:r>
            <a:rPr lang="en-US"/>
            <a:t>Total= 2300</a:t>
          </a:r>
        </a:p>
      </dgm:t>
    </dgm:pt>
    <dgm:pt modelId="{51725118-D6E3-4390-A166-1CBE30CE39EE}" type="parTrans" cxnId="{4AA8CD51-5B9E-48AC-B397-2C307E12FC1C}">
      <dgm:prSet/>
      <dgm:spPr/>
      <dgm:t>
        <a:bodyPr/>
        <a:lstStyle/>
        <a:p>
          <a:endParaRPr lang="en-US"/>
        </a:p>
      </dgm:t>
    </dgm:pt>
    <dgm:pt modelId="{8AF7EE9F-6E94-4214-BCE2-F69091C96EAF}" type="sibTrans" cxnId="{4AA8CD51-5B9E-48AC-B397-2C307E12FC1C}">
      <dgm:prSet/>
      <dgm:spPr/>
      <dgm:t>
        <a:bodyPr/>
        <a:lstStyle/>
        <a:p>
          <a:endParaRPr lang="en-US"/>
        </a:p>
      </dgm:t>
    </dgm:pt>
    <dgm:pt modelId="{E92EE614-D2FE-4C96-8816-A47273FB7EF1}" type="pres">
      <dgm:prSet presAssocID="{62CD2B34-C8A6-4CD3-A390-6FE17EE5DAF2}" presName="root" presStyleCnt="0">
        <dgm:presLayoutVars>
          <dgm:dir/>
          <dgm:resizeHandles val="exact"/>
        </dgm:presLayoutVars>
      </dgm:prSet>
      <dgm:spPr/>
    </dgm:pt>
    <dgm:pt modelId="{DAE5AF6A-2855-4E71-908B-6AF0C5B327E8}" type="pres">
      <dgm:prSet presAssocID="{8D892290-AEFE-4013-A6EC-B2FFC0DF728D}" presName="compNode" presStyleCnt="0"/>
      <dgm:spPr/>
    </dgm:pt>
    <dgm:pt modelId="{736EE2D2-8BCF-4DAC-93D6-BEA47C47AC1D}" type="pres">
      <dgm:prSet presAssocID="{8D892290-AEFE-4013-A6EC-B2FFC0DF728D}" presName="bgRect" presStyleLbl="bgShp" presStyleIdx="0" presStyleCnt="3"/>
      <dgm:spPr/>
    </dgm:pt>
    <dgm:pt modelId="{88FA71C2-F11F-42D9-BDAF-2CFA944EE661}" type="pres">
      <dgm:prSet presAssocID="{8D892290-AEFE-4013-A6EC-B2FFC0DF72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A5A46A57-E429-474E-9530-9840EEFB940D}" type="pres">
      <dgm:prSet presAssocID="{8D892290-AEFE-4013-A6EC-B2FFC0DF728D}" presName="spaceRect" presStyleCnt="0"/>
      <dgm:spPr/>
    </dgm:pt>
    <dgm:pt modelId="{C17373AC-CBC8-4D87-85BF-5DEFBEE933EE}" type="pres">
      <dgm:prSet presAssocID="{8D892290-AEFE-4013-A6EC-B2FFC0DF728D}" presName="parTx" presStyleLbl="revTx" presStyleIdx="0" presStyleCnt="3">
        <dgm:presLayoutVars>
          <dgm:chMax val="0"/>
          <dgm:chPref val="0"/>
        </dgm:presLayoutVars>
      </dgm:prSet>
      <dgm:spPr/>
    </dgm:pt>
    <dgm:pt modelId="{569E9516-E7A9-4F61-998A-1E77ABEB2C28}" type="pres">
      <dgm:prSet presAssocID="{321F42AF-E708-4F0C-9F29-3DB99D06ED46}" presName="sibTrans" presStyleCnt="0"/>
      <dgm:spPr/>
    </dgm:pt>
    <dgm:pt modelId="{AE665479-4B90-4424-B18A-0EEC9B7FD2B0}" type="pres">
      <dgm:prSet presAssocID="{7DB449B8-0760-4316-91A4-F6B561719EC2}" presName="compNode" presStyleCnt="0"/>
      <dgm:spPr/>
    </dgm:pt>
    <dgm:pt modelId="{8C039755-2B12-46C5-B7E9-6CB54F2E708C}" type="pres">
      <dgm:prSet presAssocID="{7DB449B8-0760-4316-91A4-F6B561719EC2}" presName="bgRect" presStyleLbl="bgShp" presStyleIdx="1" presStyleCnt="3"/>
      <dgm:spPr/>
    </dgm:pt>
    <dgm:pt modelId="{CD444784-2313-42D8-8D36-DDAFCDB72868}" type="pres">
      <dgm:prSet presAssocID="{7DB449B8-0760-4316-91A4-F6B561719E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089FDB84-A837-4A7B-9210-7D339326575A}" type="pres">
      <dgm:prSet presAssocID="{7DB449B8-0760-4316-91A4-F6B561719EC2}" presName="spaceRect" presStyleCnt="0"/>
      <dgm:spPr/>
    </dgm:pt>
    <dgm:pt modelId="{223E27B2-1859-46DA-9410-3740A8905690}" type="pres">
      <dgm:prSet presAssocID="{7DB449B8-0760-4316-91A4-F6B561719EC2}" presName="parTx" presStyleLbl="revTx" presStyleIdx="1" presStyleCnt="3">
        <dgm:presLayoutVars>
          <dgm:chMax val="0"/>
          <dgm:chPref val="0"/>
        </dgm:presLayoutVars>
      </dgm:prSet>
      <dgm:spPr/>
    </dgm:pt>
    <dgm:pt modelId="{F474F8BA-C0E4-4B37-A1E0-525F49E09B3C}" type="pres">
      <dgm:prSet presAssocID="{01FE30BD-7B43-4AB5-8CD0-99AF08488930}" presName="sibTrans" presStyleCnt="0"/>
      <dgm:spPr/>
    </dgm:pt>
    <dgm:pt modelId="{221E98AF-E361-4744-8599-6D304997C520}" type="pres">
      <dgm:prSet presAssocID="{5C10D127-6DFA-425B-BCF6-823F9CB8D041}" presName="compNode" presStyleCnt="0"/>
      <dgm:spPr/>
    </dgm:pt>
    <dgm:pt modelId="{95B4A352-57C7-4838-B06A-A6B67A9E3987}" type="pres">
      <dgm:prSet presAssocID="{5C10D127-6DFA-425B-BCF6-823F9CB8D041}" presName="bgRect" presStyleLbl="bgShp" presStyleIdx="2" presStyleCnt="3"/>
      <dgm:spPr/>
    </dgm:pt>
    <dgm:pt modelId="{9DA8BB16-DA50-40C4-B934-EE36637CF9C2}" type="pres">
      <dgm:prSet presAssocID="{5C10D127-6DFA-425B-BCF6-823F9CB8D0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FC258A-0C52-46A5-8D8C-1EE4AC8E5DE6}" type="pres">
      <dgm:prSet presAssocID="{5C10D127-6DFA-425B-BCF6-823F9CB8D041}" presName="spaceRect" presStyleCnt="0"/>
      <dgm:spPr/>
    </dgm:pt>
    <dgm:pt modelId="{2C427AB1-551B-41AA-99D1-7DA34355340D}" type="pres">
      <dgm:prSet presAssocID="{5C10D127-6DFA-425B-BCF6-823F9CB8D0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FD1532-E1E2-4EC3-A0C0-AE8DF54EB35C}" srcId="{62CD2B34-C8A6-4CD3-A390-6FE17EE5DAF2}" destId="{7DB449B8-0760-4316-91A4-F6B561719EC2}" srcOrd="1" destOrd="0" parTransId="{9E794B76-68B7-4A9A-B973-83B3223D7383}" sibTransId="{01FE30BD-7B43-4AB5-8CD0-99AF08488930}"/>
    <dgm:cxn modelId="{D29CBA67-625D-4B0F-8909-8D994E1DDB31}" srcId="{62CD2B34-C8A6-4CD3-A390-6FE17EE5DAF2}" destId="{8D892290-AEFE-4013-A6EC-B2FFC0DF728D}" srcOrd="0" destOrd="0" parTransId="{77CA889E-1060-4BD6-A764-A5F4721904C3}" sibTransId="{321F42AF-E708-4F0C-9F29-3DB99D06ED46}"/>
    <dgm:cxn modelId="{969BD169-8BC4-49A7-96CE-E550F62952E7}" type="presOf" srcId="{62CD2B34-C8A6-4CD3-A390-6FE17EE5DAF2}" destId="{E92EE614-D2FE-4C96-8816-A47273FB7EF1}" srcOrd="0" destOrd="0" presId="urn:microsoft.com/office/officeart/2018/2/layout/IconVerticalSolidList"/>
    <dgm:cxn modelId="{4AA8CD51-5B9E-48AC-B397-2C307E12FC1C}" srcId="{62CD2B34-C8A6-4CD3-A390-6FE17EE5DAF2}" destId="{5C10D127-6DFA-425B-BCF6-823F9CB8D041}" srcOrd="2" destOrd="0" parTransId="{51725118-D6E3-4390-A166-1CBE30CE39EE}" sibTransId="{8AF7EE9F-6E94-4214-BCE2-F69091C96EAF}"/>
    <dgm:cxn modelId="{CD43227A-8374-4BD8-8751-3E60C89BF6B7}" type="presOf" srcId="{8D892290-AEFE-4013-A6EC-B2FFC0DF728D}" destId="{C17373AC-CBC8-4D87-85BF-5DEFBEE933EE}" srcOrd="0" destOrd="0" presId="urn:microsoft.com/office/officeart/2018/2/layout/IconVerticalSolidList"/>
    <dgm:cxn modelId="{4A152D83-A030-4050-B04E-D658AA4F6BB2}" type="presOf" srcId="{7DB449B8-0760-4316-91A4-F6B561719EC2}" destId="{223E27B2-1859-46DA-9410-3740A8905690}" srcOrd="0" destOrd="0" presId="urn:microsoft.com/office/officeart/2018/2/layout/IconVerticalSolidList"/>
    <dgm:cxn modelId="{3D847996-9272-4F66-8D9F-9CFEE3A97603}" type="presOf" srcId="{5C10D127-6DFA-425B-BCF6-823F9CB8D041}" destId="{2C427AB1-551B-41AA-99D1-7DA34355340D}" srcOrd="0" destOrd="0" presId="urn:microsoft.com/office/officeart/2018/2/layout/IconVerticalSolidList"/>
    <dgm:cxn modelId="{DCA569A9-F83B-4979-86FE-5D5AD6926AF7}" type="presParOf" srcId="{E92EE614-D2FE-4C96-8816-A47273FB7EF1}" destId="{DAE5AF6A-2855-4E71-908B-6AF0C5B327E8}" srcOrd="0" destOrd="0" presId="urn:microsoft.com/office/officeart/2018/2/layout/IconVerticalSolidList"/>
    <dgm:cxn modelId="{F3EBDF77-314A-439C-AC65-948A2D39FA05}" type="presParOf" srcId="{DAE5AF6A-2855-4E71-908B-6AF0C5B327E8}" destId="{736EE2D2-8BCF-4DAC-93D6-BEA47C47AC1D}" srcOrd="0" destOrd="0" presId="urn:microsoft.com/office/officeart/2018/2/layout/IconVerticalSolidList"/>
    <dgm:cxn modelId="{406D7AE2-8B5F-498A-AFC7-F1E09101378E}" type="presParOf" srcId="{DAE5AF6A-2855-4E71-908B-6AF0C5B327E8}" destId="{88FA71C2-F11F-42D9-BDAF-2CFA944EE661}" srcOrd="1" destOrd="0" presId="urn:microsoft.com/office/officeart/2018/2/layout/IconVerticalSolidList"/>
    <dgm:cxn modelId="{00069328-4DCC-49C4-AF09-AFC7CEA928E3}" type="presParOf" srcId="{DAE5AF6A-2855-4E71-908B-6AF0C5B327E8}" destId="{A5A46A57-E429-474E-9530-9840EEFB940D}" srcOrd="2" destOrd="0" presId="urn:microsoft.com/office/officeart/2018/2/layout/IconVerticalSolidList"/>
    <dgm:cxn modelId="{9D2B8D64-2E9C-48F6-8BFB-F240EFEE1D52}" type="presParOf" srcId="{DAE5AF6A-2855-4E71-908B-6AF0C5B327E8}" destId="{C17373AC-CBC8-4D87-85BF-5DEFBEE933EE}" srcOrd="3" destOrd="0" presId="urn:microsoft.com/office/officeart/2018/2/layout/IconVerticalSolidList"/>
    <dgm:cxn modelId="{5A8CB2EE-3EB3-4FC4-B7F8-0FB39FCAAF73}" type="presParOf" srcId="{E92EE614-D2FE-4C96-8816-A47273FB7EF1}" destId="{569E9516-E7A9-4F61-998A-1E77ABEB2C28}" srcOrd="1" destOrd="0" presId="urn:microsoft.com/office/officeart/2018/2/layout/IconVerticalSolidList"/>
    <dgm:cxn modelId="{EEB57960-2EBD-4585-9810-4A8FB164558A}" type="presParOf" srcId="{E92EE614-D2FE-4C96-8816-A47273FB7EF1}" destId="{AE665479-4B90-4424-B18A-0EEC9B7FD2B0}" srcOrd="2" destOrd="0" presId="urn:microsoft.com/office/officeart/2018/2/layout/IconVerticalSolidList"/>
    <dgm:cxn modelId="{3FF18832-2EB9-41E3-A81A-2ED1D16A9DDE}" type="presParOf" srcId="{AE665479-4B90-4424-B18A-0EEC9B7FD2B0}" destId="{8C039755-2B12-46C5-B7E9-6CB54F2E708C}" srcOrd="0" destOrd="0" presId="urn:microsoft.com/office/officeart/2018/2/layout/IconVerticalSolidList"/>
    <dgm:cxn modelId="{A2573699-A9C2-4F0C-A8CB-AFE444E5F7F9}" type="presParOf" srcId="{AE665479-4B90-4424-B18A-0EEC9B7FD2B0}" destId="{CD444784-2313-42D8-8D36-DDAFCDB72868}" srcOrd="1" destOrd="0" presId="urn:microsoft.com/office/officeart/2018/2/layout/IconVerticalSolidList"/>
    <dgm:cxn modelId="{EF1AD9CF-E23C-4C4A-B103-00404D0F1465}" type="presParOf" srcId="{AE665479-4B90-4424-B18A-0EEC9B7FD2B0}" destId="{089FDB84-A837-4A7B-9210-7D339326575A}" srcOrd="2" destOrd="0" presId="urn:microsoft.com/office/officeart/2018/2/layout/IconVerticalSolidList"/>
    <dgm:cxn modelId="{E9D1431A-5E1C-41BF-BB16-41BFC9B1AD8D}" type="presParOf" srcId="{AE665479-4B90-4424-B18A-0EEC9B7FD2B0}" destId="{223E27B2-1859-46DA-9410-3740A8905690}" srcOrd="3" destOrd="0" presId="urn:microsoft.com/office/officeart/2018/2/layout/IconVerticalSolidList"/>
    <dgm:cxn modelId="{CBBA54C2-A775-41B1-80EF-6712DF0B344F}" type="presParOf" srcId="{E92EE614-D2FE-4C96-8816-A47273FB7EF1}" destId="{F474F8BA-C0E4-4B37-A1E0-525F49E09B3C}" srcOrd="3" destOrd="0" presId="urn:microsoft.com/office/officeart/2018/2/layout/IconVerticalSolidList"/>
    <dgm:cxn modelId="{35CBD62A-513B-4CD1-B105-5B3BEBF41501}" type="presParOf" srcId="{E92EE614-D2FE-4C96-8816-A47273FB7EF1}" destId="{221E98AF-E361-4744-8599-6D304997C520}" srcOrd="4" destOrd="0" presId="urn:microsoft.com/office/officeart/2018/2/layout/IconVerticalSolidList"/>
    <dgm:cxn modelId="{73ADCE2B-0573-4CAE-BD28-71E1FC83FCF8}" type="presParOf" srcId="{221E98AF-E361-4744-8599-6D304997C520}" destId="{95B4A352-57C7-4838-B06A-A6B67A9E3987}" srcOrd="0" destOrd="0" presId="urn:microsoft.com/office/officeart/2018/2/layout/IconVerticalSolidList"/>
    <dgm:cxn modelId="{90C71AC8-65C1-4343-809C-29597F8C210F}" type="presParOf" srcId="{221E98AF-E361-4744-8599-6D304997C520}" destId="{9DA8BB16-DA50-40C4-B934-EE36637CF9C2}" srcOrd="1" destOrd="0" presId="urn:microsoft.com/office/officeart/2018/2/layout/IconVerticalSolidList"/>
    <dgm:cxn modelId="{48F96DB1-CA99-492F-ABB3-969931F06CF0}" type="presParOf" srcId="{221E98AF-E361-4744-8599-6D304997C520}" destId="{49FC258A-0C52-46A5-8D8C-1EE4AC8E5DE6}" srcOrd="2" destOrd="0" presId="urn:microsoft.com/office/officeart/2018/2/layout/IconVerticalSolidList"/>
    <dgm:cxn modelId="{E45041F8-5100-4835-847F-8358C1789D9F}" type="presParOf" srcId="{221E98AF-E361-4744-8599-6D304997C520}" destId="{2C427AB1-551B-41AA-99D1-7DA3435534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47CCD-30C7-49CD-9AE8-9CF06F2F9A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08A5EE1-1572-4B5F-9CD1-2D92DD8DC20E}">
      <dgm:prSet/>
      <dgm:spPr/>
      <dgm:t>
        <a:bodyPr/>
        <a:lstStyle/>
        <a:p>
          <a:r>
            <a:rPr lang="en-US"/>
            <a:t>legs </a:t>
          </a:r>
        </a:p>
      </dgm:t>
    </dgm:pt>
    <dgm:pt modelId="{F7FAC596-39BD-44CE-9080-C8095673D811}" type="parTrans" cxnId="{0E98CE7F-1A0C-4509-94B4-BF88963D0F0B}">
      <dgm:prSet/>
      <dgm:spPr/>
      <dgm:t>
        <a:bodyPr/>
        <a:lstStyle/>
        <a:p>
          <a:endParaRPr lang="en-US"/>
        </a:p>
      </dgm:t>
    </dgm:pt>
    <dgm:pt modelId="{6F9DB2AF-1E34-4544-9884-A6938116E8F0}" type="sibTrans" cxnId="{0E98CE7F-1A0C-4509-94B4-BF88963D0F0B}">
      <dgm:prSet/>
      <dgm:spPr/>
      <dgm:t>
        <a:bodyPr/>
        <a:lstStyle/>
        <a:p>
          <a:endParaRPr lang="en-US"/>
        </a:p>
      </dgm:t>
    </dgm:pt>
    <dgm:pt modelId="{D24A4E63-EA8A-482B-8CFF-6858D70E6D2B}">
      <dgm:prSet/>
      <dgm:spPr/>
      <dgm:t>
        <a:bodyPr/>
        <a:lstStyle/>
        <a:p>
          <a:r>
            <a:rPr lang="en-US"/>
            <a:t>The kick not only propels the swimmer through the water, it also keeps the body hydrodynamic and horizontal in the water.</a:t>
          </a:r>
        </a:p>
      </dgm:t>
    </dgm:pt>
    <dgm:pt modelId="{015D214A-9138-40F4-9E65-9D01B5BC98CE}" type="parTrans" cxnId="{68C93D7B-0FC3-496A-AF1F-2CDA48848A35}">
      <dgm:prSet/>
      <dgm:spPr/>
      <dgm:t>
        <a:bodyPr/>
        <a:lstStyle/>
        <a:p>
          <a:endParaRPr lang="en-US"/>
        </a:p>
      </dgm:t>
    </dgm:pt>
    <dgm:pt modelId="{BB83533A-1625-4E9A-9DB2-D9D858F1F521}" type="sibTrans" cxnId="{68C93D7B-0FC3-496A-AF1F-2CDA48848A35}">
      <dgm:prSet/>
      <dgm:spPr/>
      <dgm:t>
        <a:bodyPr/>
        <a:lstStyle/>
        <a:p>
          <a:endParaRPr lang="en-US"/>
        </a:p>
      </dgm:t>
    </dgm:pt>
    <dgm:pt modelId="{C05ACD68-772E-4F14-815F-4FD7E537A518}" type="pres">
      <dgm:prSet presAssocID="{86847CCD-30C7-49CD-9AE8-9CF06F2F9A09}" presName="root" presStyleCnt="0">
        <dgm:presLayoutVars>
          <dgm:dir/>
          <dgm:resizeHandles val="exact"/>
        </dgm:presLayoutVars>
      </dgm:prSet>
      <dgm:spPr/>
    </dgm:pt>
    <dgm:pt modelId="{24E5497F-C591-4C80-8284-EF1AFDF9DDA0}" type="pres">
      <dgm:prSet presAssocID="{C08A5EE1-1572-4B5F-9CD1-2D92DD8DC20E}" presName="compNode" presStyleCnt="0"/>
      <dgm:spPr/>
    </dgm:pt>
    <dgm:pt modelId="{23B961F5-C8BA-4A12-B698-06AF96532EC7}" type="pres">
      <dgm:prSet presAssocID="{C08A5EE1-1572-4B5F-9CD1-2D92DD8DC20E}" presName="bgRect" presStyleLbl="bgShp" presStyleIdx="0" presStyleCnt="2"/>
      <dgm:spPr/>
    </dgm:pt>
    <dgm:pt modelId="{D75662A8-DF23-4D2F-8A55-5A320C6B02A7}" type="pres">
      <dgm:prSet presAssocID="{C08A5EE1-1572-4B5F-9CD1-2D92DD8DC2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"/>
        </a:ext>
      </dgm:extLst>
    </dgm:pt>
    <dgm:pt modelId="{30A1B733-1B39-4059-9B8F-9DBE2C39C48C}" type="pres">
      <dgm:prSet presAssocID="{C08A5EE1-1572-4B5F-9CD1-2D92DD8DC20E}" presName="spaceRect" presStyleCnt="0"/>
      <dgm:spPr/>
    </dgm:pt>
    <dgm:pt modelId="{199BB7C2-A610-4F0E-96FE-99AA6916813D}" type="pres">
      <dgm:prSet presAssocID="{C08A5EE1-1572-4B5F-9CD1-2D92DD8DC20E}" presName="parTx" presStyleLbl="revTx" presStyleIdx="0" presStyleCnt="2">
        <dgm:presLayoutVars>
          <dgm:chMax val="0"/>
          <dgm:chPref val="0"/>
        </dgm:presLayoutVars>
      </dgm:prSet>
      <dgm:spPr/>
    </dgm:pt>
    <dgm:pt modelId="{CEFB0956-48D8-4474-9627-8ADB7FE14D50}" type="pres">
      <dgm:prSet presAssocID="{6F9DB2AF-1E34-4544-9884-A6938116E8F0}" presName="sibTrans" presStyleCnt="0"/>
      <dgm:spPr/>
    </dgm:pt>
    <dgm:pt modelId="{48EB6F1F-F0FE-424C-A7EF-6EF81E91CF00}" type="pres">
      <dgm:prSet presAssocID="{D24A4E63-EA8A-482B-8CFF-6858D70E6D2B}" presName="compNode" presStyleCnt="0"/>
      <dgm:spPr/>
    </dgm:pt>
    <dgm:pt modelId="{0C8D7626-DE05-4667-AD39-2FF0CF03FA44}" type="pres">
      <dgm:prSet presAssocID="{D24A4E63-EA8A-482B-8CFF-6858D70E6D2B}" presName="bgRect" presStyleLbl="bgShp" presStyleIdx="1" presStyleCnt="2"/>
      <dgm:spPr/>
    </dgm:pt>
    <dgm:pt modelId="{2245BD18-DD2D-46C2-8F1D-B8C999886A48}" type="pres">
      <dgm:prSet presAssocID="{D24A4E63-EA8A-482B-8CFF-6858D70E6D2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A5F9BAC9-0C4D-4444-9F9A-2F3E77DD1887}" type="pres">
      <dgm:prSet presAssocID="{D24A4E63-EA8A-482B-8CFF-6858D70E6D2B}" presName="spaceRect" presStyleCnt="0"/>
      <dgm:spPr/>
    </dgm:pt>
    <dgm:pt modelId="{C0A5A518-94FE-40D8-A3AF-D016374DA3BB}" type="pres">
      <dgm:prSet presAssocID="{D24A4E63-EA8A-482B-8CFF-6858D70E6D2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8C93D7B-0FC3-496A-AF1F-2CDA48848A35}" srcId="{86847CCD-30C7-49CD-9AE8-9CF06F2F9A09}" destId="{D24A4E63-EA8A-482B-8CFF-6858D70E6D2B}" srcOrd="1" destOrd="0" parTransId="{015D214A-9138-40F4-9E65-9D01B5BC98CE}" sibTransId="{BB83533A-1625-4E9A-9DB2-D9D858F1F521}"/>
    <dgm:cxn modelId="{0E98CE7F-1A0C-4509-94B4-BF88963D0F0B}" srcId="{86847CCD-30C7-49CD-9AE8-9CF06F2F9A09}" destId="{C08A5EE1-1572-4B5F-9CD1-2D92DD8DC20E}" srcOrd="0" destOrd="0" parTransId="{F7FAC596-39BD-44CE-9080-C8095673D811}" sibTransId="{6F9DB2AF-1E34-4544-9884-A6938116E8F0}"/>
    <dgm:cxn modelId="{088E388A-9AAB-4553-A8C8-04678839A316}" type="presOf" srcId="{86847CCD-30C7-49CD-9AE8-9CF06F2F9A09}" destId="{C05ACD68-772E-4F14-815F-4FD7E537A518}" srcOrd="0" destOrd="0" presId="urn:microsoft.com/office/officeart/2018/2/layout/IconVerticalSolidList"/>
    <dgm:cxn modelId="{A3BC6D8E-BEF7-42F8-BEDA-256151125C1E}" type="presOf" srcId="{D24A4E63-EA8A-482B-8CFF-6858D70E6D2B}" destId="{C0A5A518-94FE-40D8-A3AF-D016374DA3BB}" srcOrd="0" destOrd="0" presId="urn:microsoft.com/office/officeart/2018/2/layout/IconVerticalSolidList"/>
    <dgm:cxn modelId="{19CE0DE9-2B11-4886-93DF-1CFB71DE24FD}" type="presOf" srcId="{C08A5EE1-1572-4B5F-9CD1-2D92DD8DC20E}" destId="{199BB7C2-A610-4F0E-96FE-99AA6916813D}" srcOrd="0" destOrd="0" presId="urn:microsoft.com/office/officeart/2018/2/layout/IconVerticalSolidList"/>
    <dgm:cxn modelId="{CF8ACDCF-1938-403C-A2B0-1F6B4E4B080D}" type="presParOf" srcId="{C05ACD68-772E-4F14-815F-4FD7E537A518}" destId="{24E5497F-C591-4C80-8284-EF1AFDF9DDA0}" srcOrd="0" destOrd="0" presId="urn:microsoft.com/office/officeart/2018/2/layout/IconVerticalSolidList"/>
    <dgm:cxn modelId="{79EFC657-A59A-4FBC-9658-BAA131A51EF9}" type="presParOf" srcId="{24E5497F-C591-4C80-8284-EF1AFDF9DDA0}" destId="{23B961F5-C8BA-4A12-B698-06AF96532EC7}" srcOrd="0" destOrd="0" presId="urn:microsoft.com/office/officeart/2018/2/layout/IconVerticalSolidList"/>
    <dgm:cxn modelId="{074497D7-1D57-44C8-8EFF-BF11A781E5E3}" type="presParOf" srcId="{24E5497F-C591-4C80-8284-EF1AFDF9DDA0}" destId="{D75662A8-DF23-4D2F-8A55-5A320C6B02A7}" srcOrd="1" destOrd="0" presId="urn:microsoft.com/office/officeart/2018/2/layout/IconVerticalSolidList"/>
    <dgm:cxn modelId="{5F0E6C20-EB43-4D77-8542-C3409C20526B}" type="presParOf" srcId="{24E5497F-C591-4C80-8284-EF1AFDF9DDA0}" destId="{30A1B733-1B39-4059-9B8F-9DBE2C39C48C}" srcOrd="2" destOrd="0" presId="urn:microsoft.com/office/officeart/2018/2/layout/IconVerticalSolidList"/>
    <dgm:cxn modelId="{D82C4021-FE0D-4010-911E-EEB7ADC3031E}" type="presParOf" srcId="{24E5497F-C591-4C80-8284-EF1AFDF9DDA0}" destId="{199BB7C2-A610-4F0E-96FE-99AA6916813D}" srcOrd="3" destOrd="0" presId="urn:microsoft.com/office/officeart/2018/2/layout/IconVerticalSolidList"/>
    <dgm:cxn modelId="{9131886D-14BE-4330-946A-1C38DFBCE718}" type="presParOf" srcId="{C05ACD68-772E-4F14-815F-4FD7E537A518}" destId="{CEFB0956-48D8-4474-9627-8ADB7FE14D50}" srcOrd="1" destOrd="0" presId="urn:microsoft.com/office/officeart/2018/2/layout/IconVerticalSolidList"/>
    <dgm:cxn modelId="{1C9B3AFC-DC5D-43F9-B521-E7650272308E}" type="presParOf" srcId="{C05ACD68-772E-4F14-815F-4FD7E537A518}" destId="{48EB6F1F-F0FE-424C-A7EF-6EF81E91CF00}" srcOrd="2" destOrd="0" presId="urn:microsoft.com/office/officeart/2018/2/layout/IconVerticalSolidList"/>
    <dgm:cxn modelId="{866EA02A-577D-4929-897B-45B066C39061}" type="presParOf" srcId="{48EB6F1F-F0FE-424C-A7EF-6EF81E91CF00}" destId="{0C8D7626-DE05-4667-AD39-2FF0CF03FA44}" srcOrd="0" destOrd="0" presId="urn:microsoft.com/office/officeart/2018/2/layout/IconVerticalSolidList"/>
    <dgm:cxn modelId="{3C89D601-EEC8-4045-90EA-696FAA2E0118}" type="presParOf" srcId="{48EB6F1F-F0FE-424C-A7EF-6EF81E91CF00}" destId="{2245BD18-DD2D-46C2-8F1D-B8C999886A48}" srcOrd="1" destOrd="0" presId="urn:microsoft.com/office/officeart/2018/2/layout/IconVerticalSolidList"/>
    <dgm:cxn modelId="{322EA472-0134-4A9D-982E-CD46BB04A2EC}" type="presParOf" srcId="{48EB6F1F-F0FE-424C-A7EF-6EF81E91CF00}" destId="{A5F9BAC9-0C4D-4444-9F9A-2F3E77DD1887}" srcOrd="2" destOrd="0" presId="urn:microsoft.com/office/officeart/2018/2/layout/IconVerticalSolidList"/>
    <dgm:cxn modelId="{21F73FEE-E05A-4264-8C23-813982C3A306}" type="presParOf" srcId="{48EB6F1F-F0FE-424C-A7EF-6EF81E91CF00}" destId="{C0A5A518-94FE-40D8-A3AF-D016374DA3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273E8-58AB-4F41-BA25-11CAC4195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34D06E-4FC8-44AF-9784-A80AD676DB5A}">
      <dgm:prSet/>
      <dgm:spPr/>
      <dgm:t>
        <a:bodyPr/>
        <a:lstStyle/>
        <a:p>
          <a:r>
            <a:rPr lang="en-US"/>
            <a:t>Arms</a:t>
          </a:r>
        </a:p>
      </dgm:t>
    </dgm:pt>
    <dgm:pt modelId="{1076314F-29C0-411E-A336-1031AF2BC08D}" type="parTrans" cxnId="{8B5C5C53-624F-4D39-8B43-B216FD75BFE2}">
      <dgm:prSet/>
      <dgm:spPr/>
      <dgm:t>
        <a:bodyPr/>
        <a:lstStyle/>
        <a:p>
          <a:endParaRPr lang="en-US"/>
        </a:p>
      </dgm:t>
    </dgm:pt>
    <dgm:pt modelId="{B581B0F8-ECEA-4FEC-A0BE-5B85D2B66FCE}" type="sibTrans" cxnId="{8B5C5C53-624F-4D39-8B43-B216FD75BFE2}">
      <dgm:prSet/>
      <dgm:spPr/>
      <dgm:t>
        <a:bodyPr/>
        <a:lstStyle/>
        <a:p>
          <a:endParaRPr lang="en-US"/>
        </a:p>
      </dgm:t>
    </dgm:pt>
    <dgm:pt modelId="{437F46BD-2550-44B0-BB91-FD7A95013A91}">
      <dgm:prSet/>
      <dgm:spPr/>
      <dgm:t>
        <a:bodyPr/>
        <a:lstStyle/>
        <a:p>
          <a:r>
            <a:rPr lang="en-US"/>
            <a:t>In the Catch the hand will enter the water with the arm fully extended.</a:t>
          </a:r>
        </a:p>
      </dgm:t>
    </dgm:pt>
    <dgm:pt modelId="{F62D6D43-DF67-423C-B0A4-6EFB51F7F7E9}" type="parTrans" cxnId="{41A2D601-9848-448F-9C3C-29AC0ED69A4B}">
      <dgm:prSet/>
      <dgm:spPr/>
      <dgm:t>
        <a:bodyPr/>
        <a:lstStyle/>
        <a:p>
          <a:endParaRPr lang="en-US"/>
        </a:p>
      </dgm:t>
    </dgm:pt>
    <dgm:pt modelId="{3EA4EDEF-6EB2-41E3-8F84-815A0685AD4A}" type="sibTrans" cxnId="{41A2D601-9848-448F-9C3C-29AC0ED69A4B}">
      <dgm:prSet/>
      <dgm:spPr/>
      <dgm:t>
        <a:bodyPr/>
        <a:lstStyle/>
        <a:p>
          <a:endParaRPr lang="en-US"/>
        </a:p>
      </dgm:t>
    </dgm:pt>
    <dgm:pt modelId="{9C229080-D58E-48E3-AD37-B5C9DE3E0A6D}">
      <dgm:prSet/>
      <dgm:spPr/>
      <dgm:t>
        <a:bodyPr/>
        <a:lstStyle/>
        <a:p>
          <a:r>
            <a:rPr lang="en-US"/>
            <a:t>Now is when you begin to roll the body. </a:t>
          </a:r>
        </a:p>
      </dgm:t>
    </dgm:pt>
    <dgm:pt modelId="{0E2CF89D-DC61-49E7-B1CD-254E8851C3DA}" type="parTrans" cxnId="{B5956002-D6AE-4D6C-A7FA-69E12614476F}">
      <dgm:prSet/>
      <dgm:spPr/>
      <dgm:t>
        <a:bodyPr/>
        <a:lstStyle/>
        <a:p>
          <a:endParaRPr lang="en-US"/>
        </a:p>
      </dgm:t>
    </dgm:pt>
    <dgm:pt modelId="{5E7FF6DD-2D2B-4B97-8A75-208B76E2737A}" type="sibTrans" cxnId="{B5956002-D6AE-4D6C-A7FA-69E12614476F}">
      <dgm:prSet/>
      <dgm:spPr/>
      <dgm:t>
        <a:bodyPr/>
        <a:lstStyle/>
        <a:p>
          <a:endParaRPr lang="en-US"/>
        </a:p>
      </dgm:t>
    </dgm:pt>
    <dgm:pt modelId="{AC5F9A77-1922-4FEA-AABB-F354E5EB657A}" type="pres">
      <dgm:prSet presAssocID="{E1B273E8-58AB-4F41-BA25-11CAC4195295}" presName="root" presStyleCnt="0">
        <dgm:presLayoutVars>
          <dgm:dir/>
          <dgm:resizeHandles val="exact"/>
        </dgm:presLayoutVars>
      </dgm:prSet>
      <dgm:spPr/>
    </dgm:pt>
    <dgm:pt modelId="{A16973F6-C9FD-4DE1-B04B-35E9BE6EE302}" type="pres">
      <dgm:prSet presAssocID="{4834D06E-4FC8-44AF-9784-A80AD676DB5A}" presName="compNode" presStyleCnt="0"/>
      <dgm:spPr/>
    </dgm:pt>
    <dgm:pt modelId="{5057AFDE-34CF-45BC-908D-49CA14BBC327}" type="pres">
      <dgm:prSet presAssocID="{4834D06E-4FC8-44AF-9784-A80AD676DB5A}" presName="bgRect" presStyleLbl="bgShp" presStyleIdx="0" presStyleCnt="3"/>
      <dgm:spPr/>
    </dgm:pt>
    <dgm:pt modelId="{255F1CC3-1700-4DBB-A7E9-E51FC4A7073F}" type="pres">
      <dgm:prSet presAssocID="{4834D06E-4FC8-44AF-9784-A80AD676DB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4A56A53-FBC3-45A0-A855-6B58C6C977BA}" type="pres">
      <dgm:prSet presAssocID="{4834D06E-4FC8-44AF-9784-A80AD676DB5A}" presName="spaceRect" presStyleCnt="0"/>
      <dgm:spPr/>
    </dgm:pt>
    <dgm:pt modelId="{CFE912AB-B412-49B4-9BAD-48A9B7025515}" type="pres">
      <dgm:prSet presAssocID="{4834D06E-4FC8-44AF-9784-A80AD676DB5A}" presName="parTx" presStyleLbl="revTx" presStyleIdx="0" presStyleCnt="3">
        <dgm:presLayoutVars>
          <dgm:chMax val="0"/>
          <dgm:chPref val="0"/>
        </dgm:presLayoutVars>
      </dgm:prSet>
      <dgm:spPr/>
    </dgm:pt>
    <dgm:pt modelId="{9E6C7355-41D5-486B-8B15-66730A525D57}" type="pres">
      <dgm:prSet presAssocID="{B581B0F8-ECEA-4FEC-A0BE-5B85D2B66FCE}" presName="sibTrans" presStyleCnt="0"/>
      <dgm:spPr/>
    </dgm:pt>
    <dgm:pt modelId="{5CC6DEA4-21B6-48A1-9521-18768312B4B8}" type="pres">
      <dgm:prSet presAssocID="{437F46BD-2550-44B0-BB91-FD7A95013A91}" presName="compNode" presStyleCnt="0"/>
      <dgm:spPr/>
    </dgm:pt>
    <dgm:pt modelId="{B717971E-C33C-447B-A73E-E6D0E75C96C4}" type="pres">
      <dgm:prSet presAssocID="{437F46BD-2550-44B0-BB91-FD7A95013A91}" presName="bgRect" presStyleLbl="bgShp" presStyleIdx="1" presStyleCnt="3"/>
      <dgm:spPr/>
    </dgm:pt>
    <dgm:pt modelId="{5CCD9A4D-4764-48A2-BB38-A335AABF3DB2}" type="pres">
      <dgm:prSet presAssocID="{437F46BD-2550-44B0-BB91-FD7A95013A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A90DD5C0-BA42-4482-954A-865EBA83131E}" type="pres">
      <dgm:prSet presAssocID="{437F46BD-2550-44B0-BB91-FD7A95013A91}" presName="spaceRect" presStyleCnt="0"/>
      <dgm:spPr/>
    </dgm:pt>
    <dgm:pt modelId="{DF5F24D6-8036-4665-94E5-126FB0A96BDF}" type="pres">
      <dgm:prSet presAssocID="{437F46BD-2550-44B0-BB91-FD7A95013A91}" presName="parTx" presStyleLbl="revTx" presStyleIdx="1" presStyleCnt="3">
        <dgm:presLayoutVars>
          <dgm:chMax val="0"/>
          <dgm:chPref val="0"/>
        </dgm:presLayoutVars>
      </dgm:prSet>
      <dgm:spPr/>
    </dgm:pt>
    <dgm:pt modelId="{76B629C8-7428-4D64-8D0D-B253C5752BD4}" type="pres">
      <dgm:prSet presAssocID="{3EA4EDEF-6EB2-41E3-8F84-815A0685AD4A}" presName="sibTrans" presStyleCnt="0"/>
      <dgm:spPr/>
    </dgm:pt>
    <dgm:pt modelId="{B326715F-21B5-4BFB-A9BF-F93DFA5C4E14}" type="pres">
      <dgm:prSet presAssocID="{9C229080-D58E-48E3-AD37-B5C9DE3E0A6D}" presName="compNode" presStyleCnt="0"/>
      <dgm:spPr/>
    </dgm:pt>
    <dgm:pt modelId="{02BBA45D-695F-4B23-8ED2-5A78030C3DF0}" type="pres">
      <dgm:prSet presAssocID="{9C229080-D58E-48E3-AD37-B5C9DE3E0A6D}" presName="bgRect" presStyleLbl="bgShp" presStyleIdx="2" presStyleCnt="3"/>
      <dgm:spPr/>
    </dgm:pt>
    <dgm:pt modelId="{04BF3CC9-F6A6-4308-8D99-8C83DD3EE61A}" type="pres">
      <dgm:prSet presAssocID="{9C229080-D58E-48E3-AD37-B5C9DE3E0A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C7E8401-C342-4910-B46A-23C669C40C9D}" type="pres">
      <dgm:prSet presAssocID="{9C229080-D58E-48E3-AD37-B5C9DE3E0A6D}" presName="spaceRect" presStyleCnt="0"/>
      <dgm:spPr/>
    </dgm:pt>
    <dgm:pt modelId="{BFA26A01-F9E8-474E-A11C-6B5E315F861A}" type="pres">
      <dgm:prSet presAssocID="{9C229080-D58E-48E3-AD37-B5C9DE3E0A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A2D601-9848-448F-9C3C-29AC0ED69A4B}" srcId="{E1B273E8-58AB-4F41-BA25-11CAC4195295}" destId="{437F46BD-2550-44B0-BB91-FD7A95013A91}" srcOrd="1" destOrd="0" parTransId="{F62D6D43-DF67-423C-B0A4-6EFB51F7F7E9}" sibTransId="{3EA4EDEF-6EB2-41E3-8F84-815A0685AD4A}"/>
    <dgm:cxn modelId="{B5956002-D6AE-4D6C-A7FA-69E12614476F}" srcId="{E1B273E8-58AB-4F41-BA25-11CAC4195295}" destId="{9C229080-D58E-48E3-AD37-B5C9DE3E0A6D}" srcOrd="2" destOrd="0" parTransId="{0E2CF89D-DC61-49E7-B1CD-254E8851C3DA}" sibTransId="{5E7FF6DD-2D2B-4B97-8A75-208B76E2737A}"/>
    <dgm:cxn modelId="{1334DF34-6252-407D-B68A-516D79EEC0C0}" type="presOf" srcId="{437F46BD-2550-44B0-BB91-FD7A95013A91}" destId="{DF5F24D6-8036-4665-94E5-126FB0A96BDF}" srcOrd="0" destOrd="0" presId="urn:microsoft.com/office/officeart/2018/2/layout/IconVerticalSolidList"/>
    <dgm:cxn modelId="{78A2D564-0754-4148-9F33-5EB2B843329A}" type="presOf" srcId="{E1B273E8-58AB-4F41-BA25-11CAC4195295}" destId="{AC5F9A77-1922-4FEA-AABB-F354E5EB657A}" srcOrd="0" destOrd="0" presId="urn:microsoft.com/office/officeart/2018/2/layout/IconVerticalSolidList"/>
    <dgm:cxn modelId="{8B5C5C53-624F-4D39-8B43-B216FD75BFE2}" srcId="{E1B273E8-58AB-4F41-BA25-11CAC4195295}" destId="{4834D06E-4FC8-44AF-9784-A80AD676DB5A}" srcOrd="0" destOrd="0" parTransId="{1076314F-29C0-411E-A336-1031AF2BC08D}" sibTransId="{B581B0F8-ECEA-4FEC-A0BE-5B85D2B66FCE}"/>
    <dgm:cxn modelId="{F8A5C3E6-6377-4162-BDB3-F508861301BB}" type="presOf" srcId="{9C229080-D58E-48E3-AD37-B5C9DE3E0A6D}" destId="{BFA26A01-F9E8-474E-A11C-6B5E315F861A}" srcOrd="0" destOrd="0" presId="urn:microsoft.com/office/officeart/2018/2/layout/IconVerticalSolidList"/>
    <dgm:cxn modelId="{0733E2F4-0F9A-48D0-BFE4-303B4193ADDE}" type="presOf" srcId="{4834D06E-4FC8-44AF-9784-A80AD676DB5A}" destId="{CFE912AB-B412-49B4-9BAD-48A9B7025515}" srcOrd="0" destOrd="0" presId="urn:microsoft.com/office/officeart/2018/2/layout/IconVerticalSolidList"/>
    <dgm:cxn modelId="{9692CBCC-90BD-44E1-951A-5C087641FCA5}" type="presParOf" srcId="{AC5F9A77-1922-4FEA-AABB-F354E5EB657A}" destId="{A16973F6-C9FD-4DE1-B04B-35E9BE6EE302}" srcOrd="0" destOrd="0" presId="urn:microsoft.com/office/officeart/2018/2/layout/IconVerticalSolidList"/>
    <dgm:cxn modelId="{F88FEC20-7E4F-4E44-849C-EB8EA85AD28B}" type="presParOf" srcId="{A16973F6-C9FD-4DE1-B04B-35E9BE6EE302}" destId="{5057AFDE-34CF-45BC-908D-49CA14BBC327}" srcOrd="0" destOrd="0" presId="urn:microsoft.com/office/officeart/2018/2/layout/IconVerticalSolidList"/>
    <dgm:cxn modelId="{2974A4F7-6C78-4D2B-B641-E552C6868F52}" type="presParOf" srcId="{A16973F6-C9FD-4DE1-B04B-35E9BE6EE302}" destId="{255F1CC3-1700-4DBB-A7E9-E51FC4A7073F}" srcOrd="1" destOrd="0" presId="urn:microsoft.com/office/officeart/2018/2/layout/IconVerticalSolidList"/>
    <dgm:cxn modelId="{47E3F0F7-F144-4492-A18E-0011C1342725}" type="presParOf" srcId="{A16973F6-C9FD-4DE1-B04B-35E9BE6EE302}" destId="{74A56A53-FBC3-45A0-A855-6B58C6C977BA}" srcOrd="2" destOrd="0" presId="urn:microsoft.com/office/officeart/2018/2/layout/IconVerticalSolidList"/>
    <dgm:cxn modelId="{84ED7BB0-1341-408B-A481-E1EA65B959FC}" type="presParOf" srcId="{A16973F6-C9FD-4DE1-B04B-35E9BE6EE302}" destId="{CFE912AB-B412-49B4-9BAD-48A9B7025515}" srcOrd="3" destOrd="0" presId="urn:microsoft.com/office/officeart/2018/2/layout/IconVerticalSolidList"/>
    <dgm:cxn modelId="{86A9561E-3178-4353-9F17-8D9606DD33ED}" type="presParOf" srcId="{AC5F9A77-1922-4FEA-AABB-F354E5EB657A}" destId="{9E6C7355-41D5-486B-8B15-66730A525D57}" srcOrd="1" destOrd="0" presId="urn:microsoft.com/office/officeart/2018/2/layout/IconVerticalSolidList"/>
    <dgm:cxn modelId="{62D2B7C1-48BC-48CE-8DB4-54F014DFA754}" type="presParOf" srcId="{AC5F9A77-1922-4FEA-AABB-F354E5EB657A}" destId="{5CC6DEA4-21B6-48A1-9521-18768312B4B8}" srcOrd="2" destOrd="0" presId="urn:microsoft.com/office/officeart/2018/2/layout/IconVerticalSolidList"/>
    <dgm:cxn modelId="{16DA5569-0DDD-4732-936B-70784C09F2A7}" type="presParOf" srcId="{5CC6DEA4-21B6-48A1-9521-18768312B4B8}" destId="{B717971E-C33C-447B-A73E-E6D0E75C96C4}" srcOrd="0" destOrd="0" presId="urn:microsoft.com/office/officeart/2018/2/layout/IconVerticalSolidList"/>
    <dgm:cxn modelId="{6E9D7C35-054B-4267-8BEB-E92BACDF7B51}" type="presParOf" srcId="{5CC6DEA4-21B6-48A1-9521-18768312B4B8}" destId="{5CCD9A4D-4764-48A2-BB38-A335AABF3DB2}" srcOrd="1" destOrd="0" presId="urn:microsoft.com/office/officeart/2018/2/layout/IconVerticalSolidList"/>
    <dgm:cxn modelId="{D5B64E31-7ED6-4D31-8F7F-A934478FB1A6}" type="presParOf" srcId="{5CC6DEA4-21B6-48A1-9521-18768312B4B8}" destId="{A90DD5C0-BA42-4482-954A-865EBA83131E}" srcOrd="2" destOrd="0" presId="urn:microsoft.com/office/officeart/2018/2/layout/IconVerticalSolidList"/>
    <dgm:cxn modelId="{86E130DE-B7BA-4BD5-9534-2A01F6CF5F15}" type="presParOf" srcId="{5CC6DEA4-21B6-48A1-9521-18768312B4B8}" destId="{DF5F24D6-8036-4665-94E5-126FB0A96BDF}" srcOrd="3" destOrd="0" presId="urn:microsoft.com/office/officeart/2018/2/layout/IconVerticalSolidList"/>
    <dgm:cxn modelId="{8F543D6B-A518-4CA4-B526-999296711AEC}" type="presParOf" srcId="{AC5F9A77-1922-4FEA-AABB-F354E5EB657A}" destId="{76B629C8-7428-4D64-8D0D-B253C5752BD4}" srcOrd="3" destOrd="0" presId="urn:microsoft.com/office/officeart/2018/2/layout/IconVerticalSolidList"/>
    <dgm:cxn modelId="{EAB02CDB-AC39-4D2B-87F3-A290D9BBA05F}" type="presParOf" srcId="{AC5F9A77-1922-4FEA-AABB-F354E5EB657A}" destId="{B326715F-21B5-4BFB-A9BF-F93DFA5C4E14}" srcOrd="4" destOrd="0" presId="urn:microsoft.com/office/officeart/2018/2/layout/IconVerticalSolidList"/>
    <dgm:cxn modelId="{B3EDCEDA-96A1-4282-8878-0F86FDDB20EF}" type="presParOf" srcId="{B326715F-21B5-4BFB-A9BF-F93DFA5C4E14}" destId="{02BBA45D-695F-4B23-8ED2-5A78030C3DF0}" srcOrd="0" destOrd="0" presId="urn:microsoft.com/office/officeart/2018/2/layout/IconVerticalSolidList"/>
    <dgm:cxn modelId="{8D4D36B7-7432-4C20-99FF-36B4D62B25DA}" type="presParOf" srcId="{B326715F-21B5-4BFB-A9BF-F93DFA5C4E14}" destId="{04BF3CC9-F6A6-4308-8D99-8C83DD3EE61A}" srcOrd="1" destOrd="0" presId="urn:microsoft.com/office/officeart/2018/2/layout/IconVerticalSolidList"/>
    <dgm:cxn modelId="{C5233CE0-5EE4-4FD2-94DE-AD572B4277F3}" type="presParOf" srcId="{B326715F-21B5-4BFB-A9BF-F93DFA5C4E14}" destId="{3C7E8401-C342-4910-B46A-23C669C40C9D}" srcOrd="2" destOrd="0" presId="urn:microsoft.com/office/officeart/2018/2/layout/IconVerticalSolidList"/>
    <dgm:cxn modelId="{09B29728-C1E1-4288-8ADE-DDB5E52617E0}" type="presParOf" srcId="{B326715F-21B5-4BFB-A9BF-F93DFA5C4E14}" destId="{BFA26A01-F9E8-474E-A11C-6B5E315F86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D12DF-BBE8-4A29-A504-1B6047F4E4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198EFAE-6CDB-480E-BBAA-7FD1C465DFBD}">
      <dgm:prSet/>
      <dgm:spPr/>
      <dgm:t>
        <a:bodyPr/>
        <a:lstStyle/>
        <a:p>
          <a:r>
            <a:rPr lang="en-US"/>
            <a:t>Arms</a:t>
          </a:r>
        </a:p>
      </dgm:t>
    </dgm:pt>
    <dgm:pt modelId="{DAA63C31-CF61-4221-8C77-510898E44336}" type="parTrans" cxnId="{24DE73E9-F309-4B3F-867B-335B877B1095}">
      <dgm:prSet/>
      <dgm:spPr/>
      <dgm:t>
        <a:bodyPr/>
        <a:lstStyle/>
        <a:p>
          <a:endParaRPr lang="en-US"/>
        </a:p>
      </dgm:t>
    </dgm:pt>
    <dgm:pt modelId="{906C7A3F-6520-48A8-836D-293D7E5C4DA5}" type="sibTrans" cxnId="{24DE73E9-F309-4B3F-867B-335B877B1095}">
      <dgm:prSet/>
      <dgm:spPr/>
      <dgm:t>
        <a:bodyPr/>
        <a:lstStyle/>
        <a:p>
          <a:endParaRPr lang="en-US"/>
        </a:p>
      </dgm:t>
    </dgm:pt>
    <dgm:pt modelId="{A3CD07D7-BD65-46BD-9DAD-48C4ACB5246C}">
      <dgm:prSet/>
      <dgm:spPr/>
      <dgm:t>
        <a:bodyPr/>
        <a:lstStyle/>
        <a:p>
          <a:r>
            <a:rPr lang="en-US"/>
            <a:t>Next during the Mid-Pull, the hand will pull down with a slight outward curve as if you were hugging a barrel</a:t>
          </a:r>
        </a:p>
      </dgm:t>
    </dgm:pt>
    <dgm:pt modelId="{2F4A70F9-206F-4856-9917-F1987ADA8AB5}" type="parTrans" cxnId="{78BC75CB-56D5-43A2-851F-8558802862D6}">
      <dgm:prSet/>
      <dgm:spPr/>
      <dgm:t>
        <a:bodyPr/>
        <a:lstStyle/>
        <a:p>
          <a:endParaRPr lang="en-US"/>
        </a:p>
      </dgm:t>
    </dgm:pt>
    <dgm:pt modelId="{ADB7A2F7-FD35-480E-B96E-935CD820362C}" type="sibTrans" cxnId="{78BC75CB-56D5-43A2-851F-8558802862D6}">
      <dgm:prSet/>
      <dgm:spPr/>
      <dgm:t>
        <a:bodyPr/>
        <a:lstStyle/>
        <a:p>
          <a:endParaRPr lang="en-US"/>
        </a:p>
      </dgm:t>
    </dgm:pt>
    <dgm:pt modelId="{51AAD1CA-6C1E-48F5-B092-37B79FFA160D}">
      <dgm:prSet/>
      <dgm:spPr/>
      <dgm:t>
        <a:bodyPr/>
        <a:lstStyle/>
        <a:p>
          <a:r>
            <a:rPr lang="en-US"/>
            <a:t>Finish the hand pushes the water down towards your feet and out as the hand exits the water by your hip. </a:t>
          </a:r>
        </a:p>
      </dgm:t>
    </dgm:pt>
    <dgm:pt modelId="{A8E49682-23F9-4FAC-8B6E-EF48F712C70F}" type="parTrans" cxnId="{28DEE88E-C3AC-418F-98A2-E324DF0CE72C}">
      <dgm:prSet/>
      <dgm:spPr/>
      <dgm:t>
        <a:bodyPr/>
        <a:lstStyle/>
        <a:p>
          <a:endParaRPr lang="en-US"/>
        </a:p>
      </dgm:t>
    </dgm:pt>
    <dgm:pt modelId="{9917145B-895A-400D-B394-F20DFC1601CF}" type="sibTrans" cxnId="{28DEE88E-C3AC-418F-98A2-E324DF0CE72C}">
      <dgm:prSet/>
      <dgm:spPr/>
      <dgm:t>
        <a:bodyPr/>
        <a:lstStyle/>
        <a:p>
          <a:endParaRPr lang="en-US"/>
        </a:p>
      </dgm:t>
    </dgm:pt>
    <dgm:pt modelId="{CEF450D0-7302-4927-AE90-40369EBB17C1}" type="pres">
      <dgm:prSet presAssocID="{ED5D12DF-BBE8-4A29-A504-1B6047F4E4F8}" presName="root" presStyleCnt="0">
        <dgm:presLayoutVars>
          <dgm:dir/>
          <dgm:resizeHandles val="exact"/>
        </dgm:presLayoutVars>
      </dgm:prSet>
      <dgm:spPr/>
    </dgm:pt>
    <dgm:pt modelId="{A691AF03-015B-41B8-ADE0-AF27ACF8CCDB}" type="pres">
      <dgm:prSet presAssocID="{D198EFAE-6CDB-480E-BBAA-7FD1C465DFBD}" presName="compNode" presStyleCnt="0"/>
      <dgm:spPr/>
    </dgm:pt>
    <dgm:pt modelId="{6A6D1C09-3948-4FB8-81D3-7D8D14A5BFDC}" type="pres">
      <dgm:prSet presAssocID="{D198EFAE-6CDB-480E-BBAA-7FD1C465DFBD}" presName="bgRect" presStyleLbl="bgShp" presStyleIdx="0" presStyleCnt="3"/>
      <dgm:spPr/>
    </dgm:pt>
    <dgm:pt modelId="{445787ED-30C9-4C66-8321-27879FF1597A}" type="pres">
      <dgm:prSet presAssocID="{D198EFAE-6CDB-480E-BBAA-7FD1C465DF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52B3F1AD-3B69-40FB-AC43-E6D0101A1595}" type="pres">
      <dgm:prSet presAssocID="{D198EFAE-6CDB-480E-BBAA-7FD1C465DFBD}" presName="spaceRect" presStyleCnt="0"/>
      <dgm:spPr/>
    </dgm:pt>
    <dgm:pt modelId="{CFBAE9DF-2643-4E0E-97D6-29E5C3F62AB6}" type="pres">
      <dgm:prSet presAssocID="{D198EFAE-6CDB-480E-BBAA-7FD1C465DFBD}" presName="parTx" presStyleLbl="revTx" presStyleIdx="0" presStyleCnt="3">
        <dgm:presLayoutVars>
          <dgm:chMax val="0"/>
          <dgm:chPref val="0"/>
        </dgm:presLayoutVars>
      </dgm:prSet>
      <dgm:spPr/>
    </dgm:pt>
    <dgm:pt modelId="{0296B2A6-E5ED-4713-BA46-CB31B4545456}" type="pres">
      <dgm:prSet presAssocID="{906C7A3F-6520-48A8-836D-293D7E5C4DA5}" presName="sibTrans" presStyleCnt="0"/>
      <dgm:spPr/>
    </dgm:pt>
    <dgm:pt modelId="{C347C56C-31B8-45A1-AB0A-7E3FA3C0FB10}" type="pres">
      <dgm:prSet presAssocID="{A3CD07D7-BD65-46BD-9DAD-48C4ACB5246C}" presName="compNode" presStyleCnt="0"/>
      <dgm:spPr/>
    </dgm:pt>
    <dgm:pt modelId="{1B74A05B-6967-4601-9A52-03F1CE27EAAC}" type="pres">
      <dgm:prSet presAssocID="{A3CD07D7-BD65-46BD-9DAD-48C4ACB5246C}" presName="bgRect" presStyleLbl="bgShp" presStyleIdx="1" presStyleCnt="3"/>
      <dgm:spPr/>
    </dgm:pt>
    <dgm:pt modelId="{18CBA946-3077-42C0-B27D-E7AB0BE1A365}" type="pres">
      <dgm:prSet presAssocID="{A3CD07D7-BD65-46BD-9DAD-48C4ACB524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F1C97195-4E43-4699-A3AC-85002D81BDFC}" type="pres">
      <dgm:prSet presAssocID="{A3CD07D7-BD65-46BD-9DAD-48C4ACB5246C}" presName="spaceRect" presStyleCnt="0"/>
      <dgm:spPr/>
    </dgm:pt>
    <dgm:pt modelId="{E1656117-27EB-4A13-9258-FC7D78C4E335}" type="pres">
      <dgm:prSet presAssocID="{A3CD07D7-BD65-46BD-9DAD-48C4ACB5246C}" presName="parTx" presStyleLbl="revTx" presStyleIdx="1" presStyleCnt="3">
        <dgm:presLayoutVars>
          <dgm:chMax val="0"/>
          <dgm:chPref val="0"/>
        </dgm:presLayoutVars>
      </dgm:prSet>
      <dgm:spPr/>
    </dgm:pt>
    <dgm:pt modelId="{CDF90462-326A-4499-8CAA-015B8C85BCFA}" type="pres">
      <dgm:prSet presAssocID="{ADB7A2F7-FD35-480E-B96E-935CD820362C}" presName="sibTrans" presStyleCnt="0"/>
      <dgm:spPr/>
    </dgm:pt>
    <dgm:pt modelId="{74411F9C-F4AA-452C-9289-D844E20EFEC9}" type="pres">
      <dgm:prSet presAssocID="{51AAD1CA-6C1E-48F5-B092-37B79FFA160D}" presName="compNode" presStyleCnt="0"/>
      <dgm:spPr/>
    </dgm:pt>
    <dgm:pt modelId="{E0F893F5-FAB9-4C78-AFDA-922448006ECC}" type="pres">
      <dgm:prSet presAssocID="{51AAD1CA-6C1E-48F5-B092-37B79FFA160D}" presName="bgRect" presStyleLbl="bgShp" presStyleIdx="2" presStyleCnt="3"/>
      <dgm:spPr/>
    </dgm:pt>
    <dgm:pt modelId="{6742C854-7545-4A0D-A571-0E694DBC31EC}" type="pres">
      <dgm:prSet presAssocID="{51AAD1CA-6C1E-48F5-B092-37B79FFA16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468A4A62-3801-4E28-9E2B-8002812BF61F}" type="pres">
      <dgm:prSet presAssocID="{51AAD1CA-6C1E-48F5-B092-37B79FFA160D}" presName="spaceRect" presStyleCnt="0"/>
      <dgm:spPr/>
    </dgm:pt>
    <dgm:pt modelId="{724584C2-93C9-4E91-A786-78FF111B1FCA}" type="pres">
      <dgm:prSet presAssocID="{51AAD1CA-6C1E-48F5-B092-37B79FFA16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70A2D65-430A-493B-84AC-20E0C722D057}" type="presOf" srcId="{D198EFAE-6CDB-480E-BBAA-7FD1C465DFBD}" destId="{CFBAE9DF-2643-4E0E-97D6-29E5C3F62AB6}" srcOrd="0" destOrd="0" presId="urn:microsoft.com/office/officeart/2018/2/layout/IconVerticalSolidList"/>
    <dgm:cxn modelId="{3E30CB69-BC07-415A-8271-0B50EAA6050E}" type="presOf" srcId="{51AAD1CA-6C1E-48F5-B092-37B79FFA160D}" destId="{724584C2-93C9-4E91-A786-78FF111B1FCA}" srcOrd="0" destOrd="0" presId="urn:microsoft.com/office/officeart/2018/2/layout/IconVerticalSolidList"/>
    <dgm:cxn modelId="{28DEE88E-C3AC-418F-98A2-E324DF0CE72C}" srcId="{ED5D12DF-BBE8-4A29-A504-1B6047F4E4F8}" destId="{51AAD1CA-6C1E-48F5-B092-37B79FFA160D}" srcOrd="2" destOrd="0" parTransId="{A8E49682-23F9-4FAC-8B6E-EF48F712C70F}" sibTransId="{9917145B-895A-400D-B394-F20DFC1601CF}"/>
    <dgm:cxn modelId="{1F86649F-FF2A-480D-AEF7-C57CF47CD8AF}" type="presOf" srcId="{ED5D12DF-BBE8-4A29-A504-1B6047F4E4F8}" destId="{CEF450D0-7302-4927-AE90-40369EBB17C1}" srcOrd="0" destOrd="0" presId="urn:microsoft.com/office/officeart/2018/2/layout/IconVerticalSolidList"/>
    <dgm:cxn modelId="{78BC75CB-56D5-43A2-851F-8558802862D6}" srcId="{ED5D12DF-BBE8-4A29-A504-1B6047F4E4F8}" destId="{A3CD07D7-BD65-46BD-9DAD-48C4ACB5246C}" srcOrd="1" destOrd="0" parTransId="{2F4A70F9-206F-4856-9917-F1987ADA8AB5}" sibTransId="{ADB7A2F7-FD35-480E-B96E-935CD820362C}"/>
    <dgm:cxn modelId="{24DE73E9-F309-4B3F-867B-335B877B1095}" srcId="{ED5D12DF-BBE8-4A29-A504-1B6047F4E4F8}" destId="{D198EFAE-6CDB-480E-BBAA-7FD1C465DFBD}" srcOrd="0" destOrd="0" parTransId="{DAA63C31-CF61-4221-8C77-510898E44336}" sibTransId="{906C7A3F-6520-48A8-836D-293D7E5C4DA5}"/>
    <dgm:cxn modelId="{58824DFC-15D0-488C-94AA-A28E6431AA17}" type="presOf" srcId="{A3CD07D7-BD65-46BD-9DAD-48C4ACB5246C}" destId="{E1656117-27EB-4A13-9258-FC7D78C4E335}" srcOrd="0" destOrd="0" presId="urn:microsoft.com/office/officeart/2018/2/layout/IconVerticalSolidList"/>
    <dgm:cxn modelId="{6FD9C2CD-9E06-4CB6-B10C-12074FB19F57}" type="presParOf" srcId="{CEF450D0-7302-4927-AE90-40369EBB17C1}" destId="{A691AF03-015B-41B8-ADE0-AF27ACF8CCDB}" srcOrd="0" destOrd="0" presId="urn:microsoft.com/office/officeart/2018/2/layout/IconVerticalSolidList"/>
    <dgm:cxn modelId="{35CE8AFA-14F3-4211-82D4-D0CD427D73E5}" type="presParOf" srcId="{A691AF03-015B-41B8-ADE0-AF27ACF8CCDB}" destId="{6A6D1C09-3948-4FB8-81D3-7D8D14A5BFDC}" srcOrd="0" destOrd="0" presId="urn:microsoft.com/office/officeart/2018/2/layout/IconVerticalSolidList"/>
    <dgm:cxn modelId="{854CBAD0-2856-4AB5-8BB2-97A045A40E89}" type="presParOf" srcId="{A691AF03-015B-41B8-ADE0-AF27ACF8CCDB}" destId="{445787ED-30C9-4C66-8321-27879FF1597A}" srcOrd="1" destOrd="0" presId="urn:microsoft.com/office/officeart/2018/2/layout/IconVerticalSolidList"/>
    <dgm:cxn modelId="{CD737A65-04DF-4CD1-A515-B3E96F9F86C9}" type="presParOf" srcId="{A691AF03-015B-41B8-ADE0-AF27ACF8CCDB}" destId="{52B3F1AD-3B69-40FB-AC43-E6D0101A1595}" srcOrd="2" destOrd="0" presId="urn:microsoft.com/office/officeart/2018/2/layout/IconVerticalSolidList"/>
    <dgm:cxn modelId="{F6173E95-4B69-4028-B0B0-B82520CB009E}" type="presParOf" srcId="{A691AF03-015B-41B8-ADE0-AF27ACF8CCDB}" destId="{CFBAE9DF-2643-4E0E-97D6-29E5C3F62AB6}" srcOrd="3" destOrd="0" presId="urn:microsoft.com/office/officeart/2018/2/layout/IconVerticalSolidList"/>
    <dgm:cxn modelId="{D3F4183A-169E-4CFD-8265-B4A25236530D}" type="presParOf" srcId="{CEF450D0-7302-4927-AE90-40369EBB17C1}" destId="{0296B2A6-E5ED-4713-BA46-CB31B4545456}" srcOrd="1" destOrd="0" presId="urn:microsoft.com/office/officeart/2018/2/layout/IconVerticalSolidList"/>
    <dgm:cxn modelId="{E89FE1C0-0BAC-4238-B010-E9CBDB0066EC}" type="presParOf" srcId="{CEF450D0-7302-4927-AE90-40369EBB17C1}" destId="{C347C56C-31B8-45A1-AB0A-7E3FA3C0FB10}" srcOrd="2" destOrd="0" presId="urn:microsoft.com/office/officeart/2018/2/layout/IconVerticalSolidList"/>
    <dgm:cxn modelId="{9EA02CDE-FFAE-4F10-8B88-31FB4A636630}" type="presParOf" srcId="{C347C56C-31B8-45A1-AB0A-7E3FA3C0FB10}" destId="{1B74A05B-6967-4601-9A52-03F1CE27EAAC}" srcOrd="0" destOrd="0" presId="urn:microsoft.com/office/officeart/2018/2/layout/IconVerticalSolidList"/>
    <dgm:cxn modelId="{C1127894-658D-44AF-AC6F-73CCDE44B80E}" type="presParOf" srcId="{C347C56C-31B8-45A1-AB0A-7E3FA3C0FB10}" destId="{18CBA946-3077-42C0-B27D-E7AB0BE1A365}" srcOrd="1" destOrd="0" presId="urn:microsoft.com/office/officeart/2018/2/layout/IconVerticalSolidList"/>
    <dgm:cxn modelId="{CCCD5EDE-3396-4877-8AE4-45757C96023E}" type="presParOf" srcId="{C347C56C-31B8-45A1-AB0A-7E3FA3C0FB10}" destId="{F1C97195-4E43-4699-A3AC-85002D81BDFC}" srcOrd="2" destOrd="0" presId="urn:microsoft.com/office/officeart/2018/2/layout/IconVerticalSolidList"/>
    <dgm:cxn modelId="{2CA60537-E179-4152-A4FB-BB2F8D34B9DE}" type="presParOf" srcId="{C347C56C-31B8-45A1-AB0A-7E3FA3C0FB10}" destId="{E1656117-27EB-4A13-9258-FC7D78C4E335}" srcOrd="3" destOrd="0" presId="urn:microsoft.com/office/officeart/2018/2/layout/IconVerticalSolidList"/>
    <dgm:cxn modelId="{52CE6743-9DF9-4B82-919C-4DBE868814B7}" type="presParOf" srcId="{CEF450D0-7302-4927-AE90-40369EBB17C1}" destId="{CDF90462-326A-4499-8CAA-015B8C85BCFA}" srcOrd="3" destOrd="0" presId="urn:microsoft.com/office/officeart/2018/2/layout/IconVerticalSolidList"/>
    <dgm:cxn modelId="{09AB9BFD-47FC-42F0-9883-B6088715042C}" type="presParOf" srcId="{CEF450D0-7302-4927-AE90-40369EBB17C1}" destId="{74411F9C-F4AA-452C-9289-D844E20EFEC9}" srcOrd="4" destOrd="0" presId="urn:microsoft.com/office/officeart/2018/2/layout/IconVerticalSolidList"/>
    <dgm:cxn modelId="{12F11747-5ADC-4FD5-9B90-69E39C5FABD9}" type="presParOf" srcId="{74411F9C-F4AA-452C-9289-D844E20EFEC9}" destId="{E0F893F5-FAB9-4C78-AFDA-922448006ECC}" srcOrd="0" destOrd="0" presId="urn:microsoft.com/office/officeart/2018/2/layout/IconVerticalSolidList"/>
    <dgm:cxn modelId="{FB74C5D5-CBE7-4DAD-8116-C85FF2069C97}" type="presParOf" srcId="{74411F9C-F4AA-452C-9289-D844E20EFEC9}" destId="{6742C854-7545-4A0D-A571-0E694DBC31EC}" srcOrd="1" destOrd="0" presId="urn:microsoft.com/office/officeart/2018/2/layout/IconVerticalSolidList"/>
    <dgm:cxn modelId="{4A4E09A5-B323-4E82-ABC9-803164A61818}" type="presParOf" srcId="{74411F9C-F4AA-452C-9289-D844E20EFEC9}" destId="{468A4A62-3801-4E28-9E2B-8002812BF61F}" srcOrd="2" destOrd="0" presId="urn:microsoft.com/office/officeart/2018/2/layout/IconVerticalSolidList"/>
    <dgm:cxn modelId="{D28201D3-4F8B-4CC2-9F1F-1D858F52C4A0}" type="presParOf" srcId="{74411F9C-F4AA-452C-9289-D844E20EFEC9}" destId="{724584C2-93C9-4E91-A786-78FF111B1F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B2B85C-C4BC-4FB8-BB69-D12C1BD347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4DC4D8-D7B1-42ED-999D-DD351897D506}">
      <dgm:prSet/>
      <dgm:spPr/>
      <dgm:t>
        <a:bodyPr/>
        <a:lstStyle/>
        <a:p>
          <a:r>
            <a:rPr lang="en-US"/>
            <a:t>Arms</a:t>
          </a:r>
        </a:p>
      </dgm:t>
    </dgm:pt>
    <dgm:pt modelId="{056E438A-956C-4C19-B07B-10EE51F74F53}" type="parTrans" cxnId="{9714DBA2-31E8-4809-A329-9BD6B8201469}">
      <dgm:prSet/>
      <dgm:spPr/>
      <dgm:t>
        <a:bodyPr/>
        <a:lstStyle/>
        <a:p>
          <a:endParaRPr lang="en-US"/>
        </a:p>
      </dgm:t>
    </dgm:pt>
    <dgm:pt modelId="{4DE04229-70E3-4F15-94DD-68771554B8F7}" type="sibTrans" cxnId="{9714DBA2-31E8-4809-A329-9BD6B8201469}">
      <dgm:prSet/>
      <dgm:spPr/>
      <dgm:t>
        <a:bodyPr/>
        <a:lstStyle/>
        <a:p>
          <a:endParaRPr lang="en-US"/>
        </a:p>
      </dgm:t>
    </dgm:pt>
    <dgm:pt modelId="{AB66A493-D1AE-422E-A8C7-093BBE5AC3A6}">
      <dgm:prSet/>
      <dgm:spPr/>
      <dgm:t>
        <a:bodyPr/>
        <a:lstStyle/>
        <a:p>
          <a:r>
            <a:rPr lang="en-US"/>
            <a:t>During the Recovery, the arm should be relaxed and bend at the elbow so the hand "zips up" the side and then extend the arm fully before reentering the water. </a:t>
          </a:r>
        </a:p>
      </dgm:t>
    </dgm:pt>
    <dgm:pt modelId="{ADB2F064-A368-47D6-A548-30299A541E3D}" type="parTrans" cxnId="{5775415B-CBCB-4316-81DD-4F4804984636}">
      <dgm:prSet/>
      <dgm:spPr/>
      <dgm:t>
        <a:bodyPr/>
        <a:lstStyle/>
        <a:p>
          <a:endParaRPr lang="en-US"/>
        </a:p>
      </dgm:t>
    </dgm:pt>
    <dgm:pt modelId="{41E5AB50-6076-42EA-8D68-62FDED8C64CD}" type="sibTrans" cxnId="{5775415B-CBCB-4316-81DD-4F4804984636}">
      <dgm:prSet/>
      <dgm:spPr/>
      <dgm:t>
        <a:bodyPr/>
        <a:lstStyle/>
        <a:p>
          <a:endParaRPr lang="en-US"/>
        </a:p>
      </dgm:t>
    </dgm:pt>
    <dgm:pt modelId="{539CA2DE-D094-499D-AD7A-31AA4CFB80D0}" type="pres">
      <dgm:prSet presAssocID="{59B2B85C-C4BC-4FB8-BB69-D12C1BD34724}" presName="root" presStyleCnt="0">
        <dgm:presLayoutVars>
          <dgm:dir/>
          <dgm:resizeHandles val="exact"/>
        </dgm:presLayoutVars>
      </dgm:prSet>
      <dgm:spPr/>
    </dgm:pt>
    <dgm:pt modelId="{7DFC7EA0-0DC0-47CA-B49D-CE9718FBEF16}" type="pres">
      <dgm:prSet presAssocID="{304DC4D8-D7B1-42ED-999D-DD351897D506}" presName="compNode" presStyleCnt="0"/>
      <dgm:spPr/>
    </dgm:pt>
    <dgm:pt modelId="{94992189-49A7-4926-946C-B3790BF61FA3}" type="pres">
      <dgm:prSet presAssocID="{304DC4D8-D7B1-42ED-999D-DD351897D506}" presName="bgRect" presStyleLbl="bgShp" presStyleIdx="0" presStyleCnt="2"/>
      <dgm:spPr/>
    </dgm:pt>
    <dgm:pt modelId="{C66CCAB6-EC74-4A40-A030-222298DFCF80}" type="pres">
      <dgm:prSet presAssocID="{304DC4D8-D7B1-42ED-999D-DD351897D5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4429FFF1-BA12-43F8-B512-EF955CFF37A6}" type="pres">
      <dgm:prSet presAssocID="{304DC4D8-D7B1-42ED-999D-DD351897D506}" presName="spaceRect" presStyleCnt="0"/>
      <dgm:spPr/>
    </dgm:pt>
    <dgm:pt modelId="{43269750-B36A-45F5-9433-D3D456EE2C19}" type="pres">
      <dgm:prSet presAssocID="{304DC4D8-D7B1-42ED-999D-DD351897D506}" presName="parTx" presStyleLbl="revTx" presStyleIdx="0" presStyleCnt="2">
        <dgm:presLayoutVars>
          <dgm:chMax val="0"/>
          <dgm:chPref val="0"/>
        </dgm:presLayoutVars>
      </dgm:prSet>
      <dgm:spPr/>
    </dgm:pt>
    <dgm:pt modelId="{2158A5CF-1AA8-46C7-9A55-A78900897592}" type="pres">
      <dgm:prSet presAssocID="{4DE04229-70E3-4F15-94DD-68771554B8F7}" presName="sibTrans" presStyleCnt="0"/>
      <dgm:spPr/>
    </dgm:pt>
    <dgm:pt modelId="{CDB941DF-BAF0-4C1B-A480-530722207BC2}" type="pres">
      <dgm:prSet presAssocID="{AB66A493-D1AE-422E-A8C7-093BBE5AC3A6}" presName="compNode" presStyleCnt="0"/>
      <dgm:spPr/>
    </dgm:pt>
    <dgm:pt modelId="{3CF2BE86-A582-4546-93C0-02C987E23B7E}" type="pres">
      <dgm:prSet presAssocID="{AB66A493-D1AE-422E-A8C7-093BBE5AC3A6}" presName="bgRect" presStyleLbl="bgShp" presStyleIdx="1" presStyleCnt="2"/>
      <dgm:spPr/>
    </dgm:pt>
    <dgm:pt modelId="{C5E44B7F-E6EA-4574-BB18-1CBB0AA179E6}" type="pres">
      <dgm:prSet presAssocID="{AB66A493-D1AE-422E-A8C7-093BBE5AC3A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D9FE5D8B-ABED-4782-9C4B-068CB413B81A}" type="pres">
      <dgm:prSet presAssocID="{AB66A493-D1AE-422E-A8C7-093BBE5AC3A6}" presName="spaceRect" presStyleCnt="0"/>
      <dgm:spPr/>
    </dgm:pt>
    <dgm:pt modelId="{C23634D0-1275-47B7-BCEA-0C5F29B999C2}" type="pres">
      <dgm:prSet presAssocID="{AB66A493-D1AE-422E-A8C7-093BBE5AC3A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EAE531-7C0D-4477-945D-B77FD953636A}" type="presOf" srcId="{AB66A493-D1AE-422E-A8C7-093BBE5AC3A6}" destId="{C23634D0-1275-47B7-BCEA-0C5F29B999C2}" srcOrd="0" destOrd="0" presId="urn:microsoft.com/office/officeart/2018/2/layout/IconVerticalSolidList"/>
    <dgm:cxn modelId="{F096863F-D716-4C5E-91E8-EBFFBC2D25E3}" type="presOf" srcId="{304DC4D8-D7B1-42ED-999D-DD351897D506}" destId="{43269750-B36A-45F5-9433-D3D456EE2C19}" srcOrd="0" destOrd="0" presId="urn:microsoft.com/office/officeart/2018/2/layout/IconVerticalSolidList"/>
    <dgm:cxn modelId="{5775415B-CBCB-4316-81DD-4F4804984636}" srcId="{59B2B85C-C4BC-4FB8-BB69-D12C1BD34724}" destId="{AB66A493-D1AE-422E-A8C7-093BBE5AC3A6}" srcOrd="1" destOrd="0" parTransId="{ADB2F064-A368-47D6-A548-30299A541E3D}" sibTransId="{41E5AB50-6076-42EA-8D68-62FDED8C64CD}"/>
    <dgm:cxn modelId="{AC0ED94D-95DE-4BC7-B4C1-00487DFFCFFE}" type="presOf" srcId="{59B2B85C-C4BC-4FB8-BB69-D12C1BD34724}" destId="{539CA2DE-D094-499D-AD7A-31AA4CFB80D0}" srcOrd="0" destOrd="0" presId="urn:microsoft.com/office/officeart/2018/2/layout/IconVerticalSolidList"/>
    <dgm:cxn modelId="{9714DBA2-31E8-4809-A329-9BD6B8201469}" srcId="{59B2B85C-C4BC-4FB8-BB69-D12C1BD34724}" destId="{304DC4D8-D7B1-42ED-999D-DD351897D506}" srcOrd="0" destOrd="0" parTransId="{056E438A-956C-4C19-B07B-10EE51F74F53}" sibTransId="{4DE04229-70E3-4F15-94DD-68771554B8F7}"/>
    <dgm:cxn modelId="{591FDAB9-B2C2-47B5-9483-1BE418DEEAF0}" type="presParOf" srcId="{539CA2DE-D094-499D-AD7A-31AA4CFB80D0}" destId="{7DFC7EA0-0DC0-47CA-B49D-CE9718FBEF16}" srcOrd="0" destOrd="0" presId="urn:microsoft.com/office/officeart/2018/2/layout/IconVerticalSolidList"/>
    <dgm:cxn modelId="{38DD2FB8-1854-4E4A-93BD-A00BDD04288B}" type="presParOf" srcId="{7DFC7EA0-0DC0-47CA-B49D-CE9718FBEF16}" destId="{94992189-49A7-4926-946C-B3790BF61FA3}" srcOrd="0" destOrd="0" presId="urn:microsoft.com/office/officeart/2018/2/layout/IconVerticalSolidList"/>
    <dgm:cxn modelId="{3D492230-AB43-4E95-9342-A95873604564}" type="presParOf" srcId="{7DFC7EA0-0DC0-47CA-B49D-CE9718FBEF16}" destId="{C66CCAB6-EC74-4A40-A030-222298DFCF80}" srcOrd="1" destOrd="0" presId="urn:microsoft.com/office/officeart/2018/2/layout/IconVerticalSolidList"/>
    <dgm:cxn modelId="{7B1A6D3E-F981-4BBD-BC71-542F2D788216}" type="presParOf" srcId="{7DFC7EA0-0DC0-47CA-B49D-CE9718FBEF16}" destId="{4429FFF1-BA12-43F8-B512-EF955CFF37A6}" srcOrd="2" destOrd="0" presId="urn:microsoft.com/office/officeart/2018/2/layout/IconVerticalSolidList"/>
    <dgm:cxn modelId="{E70EA6FB-8FF1-4A6A-8E97-89C538FB3BFA}" type="presParOf" srcId="{7DFC7EA0-0DC0-47CA-B49D-CE9718FBEF16}" destId="{43269750-B36A-45F5-9433-D3D456EE2C19}" srcOrd="3" destOrd="0" presId="urn:microsoft.com/office/officeart/2018/2/layout/IconVerticalSolidList"/>
    <dgm:cxn modelId="{1E150228-5E17-4CCB-B156-8B3589B5DD84}" type="presParOf" srcId="{539CA2DE-D094-499D-AD7A-31AA4CFB80D0}" destId="{2158A5CF-1AA8-46C7-9A55-A78900897592}" srcOrd="1" destOrd="0" presId="urn:microsoft.com/office/officeart/2018/2/layout/IconVerticalSolidList"/>
    <dgm:cxn modelId="{03FB1D99-0219-4E0D-B3C7-C167AD305917}" type="presParOf" srcId="{539CA2DE-D094-499D-AD7A-31AA4CFB80D0}" destId="{CDB941DF-BAF0-4C1B-A480-530722207BC2}" srcOrd="2" destOrd="0" presId="urn:microsoft.com/office/officeart/2018/2/layout/IconVerticalSolidList"/>
    <dgm:cxn modelId="{883A0C55-B7CB-4F02-B72B-88D2A55947DE}" type="presParOf" srcId="{CDB941DF-BAF0-4C1B-A480-530722207BC2}" destId="{3CF2BE86-A582-4546-93C0-02C987E23B7E}" srcOrd="0" destOrd="0" presId="urn:microsoft.com/office/officeart/2018/2/layout/IconVerticalSolidList"/>
    <dgm:cxn modelId="{056D293B-8270-498C-BF52-705385EE0DBA}" type="presParOf" srcId="{CDB941DF-BAF0-4C1B-A480-530722207BC2}" destId="{C5E44B7F-E6EA-4574-BB18-1CBB0AA179E6}" srcOrd="1" destOrd="0" presId="urn:microsoft.com/office/officeart/2018/2/layout/IconVerticalSolidList"/>
    <dgm:cxn modelId="{EB113309-E54E-4961-94A5-64BDE482A7BF}" type="presParOf" srcId="{CDB941DF-BAF0-4C1B-A480-530722207BC2}" destId="{D9FE5D8B-ABED-4782-9C4B-068CB413B81A}" srcOrd="2" destOrd="0" presId="urn:microsoft.com/office/officeart/2018/2/layout/IconVerticalSolidList"/>
    <dgm:cxn modelId="{4B463374-1FD2-448C-A09C-A26921D05DBB}" type="presParOf" srcId="{CDB941DF-BAF0-4C1B-A480-530722207BC2}" destId="{C23634D0-1275-47B7-BCEA-0C5F29B999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31AD63-268E-4355-A9C1-23FA58D4A5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CA0D70-B22D-482C-AE8E-AB3CDFEBE58B}">
      <dgm:prSet/>
      <dgm:spPr/>
      <dgm:t>
        <a:bodyPr/>
        <a:lstStyle/>
        <a:p>
          <a:r>
            <a:rPr lang="en-US"/>
            <a:t>Rescue Swimmers are athletes who save lives. </a:t>
          </a:r>
        </a:p>
      </dgm:t>
    </dgm:pt>
    <dgm:pt modelId="{E4D1C434-6628-46D8-B00D-1805FC7DACC4}" type="parTrans" cxnId="{02C89751-1FEA-4520-BA7D-E3E013418C3C}">
      <dgm:prSet/>
      <dgm:spPr/>
      <dgm:t>
        <a:bodyPr/>
        <a:lstStyle/>
        <a:p>
          <a:endParaRPr lang="en-US"/>
        </a:p>
      </dgm:t>
    </dgm:pt>
    <dgm:pt modelId="{B7081CCB-476B-436F-9C91-C49CA5CEBF6B}" type="sibTrans" cxnId="{02C89751-1FEA-4520-BA7D-E3E013418C3C}">
      <dgm:prSet/>
      <dgm:spPr/>
      <dgm:t>
        <a:bodyPr/>
        <a:lstStyle/>
        <a:p>
          <a:endParaRPr lang="en-US"/>
        </a:p>
      </dgm:t>
    </dgm:pt>
    <dgm:pt modelId="{3A5E2716-79F4-4C2C-A5DF-FFBA9BBC9B73}">
      <dgm:prSet/>
      <dgm:spPr/>
      <dgm:t>
        <a:bodyPr/>
        <a:lstStyle/>
        <a:p>
          <a:r>
            <a:rPr lang="en-US"/>
            <a:t>They keep a sharp eye for all who enter the water before them. </a:t>
          </a:r>
        </a:p>
      </dgm:t>
    </dgm:pt>
    <dgm:pt modelId="{E0DFA9A9-86A3-4690-95AB-8AD0E01DA51B}" type="parTrans" cxnId="{23C56CF3-972C-4DA2-A474-EA45E5813C7D}">
      <dgm:prSet/>
      <dgm:spPr/>
      <dgm:t>
        <a:bodyPr/>
        <a:lstStyle/>
        <a:p>
          <a:endParaRPr lang="en-US"/>
        </a:p>
      </dgm:t>
    </dgm:pt>
    <dgm:pt modelId="{E4251328-52CF-40EB-B513-13FDB9DB5406}" type="sibTrans" cxnId="{23C56CF3-972C-4DA2-A474-EA45E5813C7D}">
      <dgm:prSet/>
      <dgm:spPr/>
      <dgm:t>
        <a:bodyPr/>
        <a:lstStyle/>
        <a:p>
          <a:endParaRPr lang="en-US"/>
        </a:p>
      </dgm:t>
    </dgm:pt>
    <dgm:pt modelId="{D010F3C2-2618-44A5-8264-321F821E3231}">
      <dgm:prSet/>
      <dgm:spPr/>
      <dgm:t>
        <a:bodyPr/>
        <a:lstStyle/>
        <a:p>
          <a:r>
            <a:rPr lang="en-US"/>
            <a:t>When the time comes to save a life they rush into the water with confidence because they know they have trained hours for this moment, which has now become just an instinct. </a:t>
          </a:r>
        </a:p>
      </dgm:t>
    </dgm:pt>
    <dgm:pt modelId="{4A2AAFA8-AB29-4876-8C8F-92B17FF0D9EE}" type="parTrans" cxnId="{8FE06BC7-CF18-43A3-A96B-BA6349AEE51D}">
      <dgm:prSet/>
      <dgm:spPr/>
      <dgm:t>
        <a:bodyPr/>
        <a:lstStyle/>
        <a:p>
          <a:endParaRPr lang="en-US"/>
        </a:p>
      </dgm:t>
    </dgm:pt>
    <dgm:pt modelId="{F8E0CEAD-30E6-4FEC-9982-E1E5CCEB920C}" type="sibTrans" cxnId="{8FE06BC7-CF18-43A3-A96B-BA6349AEE51D}">
      <dgm:prSet/>
      <dgm:spPr/>
      <dgm:t>
        <a:bodyPr/>
        <a:lstStyle/>
        <a:p>
          <a:endParaRPr lang="en-US"/>
        </a:p>
      </dgm:t>
    </dgm:pt>
    <dgm:pt modelId="{49ADD8EC-56EA-407B-8F19-10231B6CFD9E}" type="pres">
      <dgm:prSet presAssocID="{CF31AD63-268E-4355-A9C1-23FA58D4A5A6}" presName="root" presStyleCnt="0">
        <dgm:presLayoutVars>
          <dgm:dir/>
          <dgm:resizeHandles val="exact"/>
        </dgm:presLayoutVars>
      </dgm:prSet>
      <dgm:spPr/>
    </dgm:pt>
    <dgm:pt modelId="{1302F9B9-F282-4F17-97E4-8CB20C821A5C}" type="pres">
      <dgm:prSet presAssocID="{74CA0D70-B22D-482C-AE8E-AB3CDFEBE58B}" presName="compNode" presStyleCnt="0"/>
      <dgm:spPr/>
    </dgm:pt>
    <dgm:pt modelId="{DD373193-0DFA-489F-9BD9-7C5CB2A59401}" type="pres">
      <dgm:prSet presAssocID="{74CA0D70-B22D-482C-AE8E-AB3CDFEBE58B}" presName="bgRect" presStyleLbl="bgShp" presStyleIdx="0" presStyleCnt="3"/>
      <dgm:spPr/>
    </dgm:pt>
    <dgm:pt modelId="{9156BC38-702D-4385-91C8-D39C99D017A3}" type="pres">
      <dgm:prSet presAssocID="{74CA0D70-B22D-482C-AE8E-AB3CDFEBE5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5109726C-44E0-4040-B632-88E3D96BD5B7}" type="pres">
      <dgm:prSet presAssocID="{74CA0D70-B22D-482C-AE8E-AB3CDFEBE58B}" presName="spaceRect" presStyleCnt="0"/>
      <dgm:spPr/>
    </dgm:pt>
    <dgm:pt modelId="{4568FFCA-62F9-4C3F-A108-59DEE1CD16D8}" type="pres">
      <dgm:prSet presAssocID="{74CA0D70-B22D-482C-AE8E-AB3CDFEBE58B}" presName="parTx" presStyleLbl="revTx" presStyleIdx="0" presStyleCnt="3">
        <dgm:presLayoutVars>
          <dgm:chMax val="0"/>
          <dgm:chPref val="0"/>
        </dgm:presLayoutVars>
      </dgm:prSet>
      <dgm:spPr/>
    </dgm:pt>
    <dgm:pt modelId="{A6126B8B-B19D-4B4B-B871-0A0434119363}" type="pres">
      <dgm:prSet presAssocID="{B7081CCB-476B-436F-9C91-C49CA5CEBF6B}" presName="sibTrans" presStyleCnt="0"/>
      <dgm:spPr/>
    </dgm:pt>
    <dgm:pt modelId="{E73B244E-3AA0-4FA7-98AC-491E43E25648}" type="pres">
      <dgm:prSet presAssocID="{3A5E2716-79F4-4C2C-A5DF-FFBA9BBC9B73}" presName="compNode" presStyleCnt="0"/>
      <dgm:spPr/>
    </dgm:pt>
    <dgm:pt modelId="{D84F0906-2771-4E64-935C-A0E169E9A141}" type="pres">
      <dgm:prSet presAssocID="{3A5E2716-79F4-4C2C-A5DF-FFBA9BBC9B73}" presName="bgRect" presStyleLbl="bgShp" presStyleIdx="1" presStyleCnt="3"/>
      <dgm:spPr/>
    </dgm:pt>
    <dgm:pt modelId="{E8C5B5B3-CE1E-46B2-8B53-19C45CD26F85}" type="pres">
      <dgm:prSet presAssocID="{3A5E2716-79F4-4C2C-A5DF-FFBA9BBC9B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02D7BC12-18F9-42B1-BB08-A17C472FD570}" type="pres">
      <dgm:prSet presAssocID="{3A5E2716-79F4-4C2C-A5DF-FFBA9BBC9B73}" presName="spaceRect" presStyleCnt="0"/>
      <dgm:spPr/>
    </dgm:pt>
    <dgm:pt modelId="{34DD2118-F692-410A-A440-B0D8E72605DB}" type="pres">
      <dgm:prSet presAssocID="{3A5E2716-79F4-4C2C-A5DF-FFBA9BBC9B73}" presName="parTx" presStyleLbl="revTx" presStyleIdx="1" presStyleCnt="3">
        <dgm:presLayoutVars>
          <dgm:chMax val="0"/>
          <dgm:chPref val="0"/>
        </dgm:presLayoutVars>
      </dgm:prSet>
      <dgm:spPr/>
    </dgm:pt>
    <dgm:pt modelId="{DB61259F-9F26-4903-9DFE-556609C0EACC}" type="pres">
      <dgm:prSet presAssocID="{E4251328-52CF-40EB-B513-13FDB9DB5406}" presName="sibTrans" presStyleCnt="0"/>
      <dgm:spPr/>
    </dgm:pt>
    <dgm:pt modelId="{2BABE07F-0BD3-4624-B4AC-19B4D605A321}" type="pres">
      <dgm:prSet presAssocID="{D010F3C2-2618-44A5-8264-321F821E3231}" presName="compNode" presStyleCnt="0"/>
      <dgm:spPr/>
    </dgm:pt>
    <dgm:pt modelId="{9B89C88E-9D8F-45AF-9E59-85B0C1F4EB9B}" type="pres">
      <dgm:prSet presAssocID="{D010F3C2-2618-44A5-8264-321F821E3231}" presName="bgRect" presStyleLbl="bgShp" presStyleIdx="2" presStyleCnt="3"/>
      <dgm:spPr/>
    </dgm:pt>
    <dgm:pt modelId="{6336E5BB-1EE4-4B4F-9A23-78462357E6AE}" type="pres">
      <dgm:prSet presAssocID="{D010F3C2-2618-44A5-8264-321F821E32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D86EEE1-0BB1-4A88-BCB3-D1635FE99A6C}" type="pres">
      <dgm:prSet presAssocID="{D010F3C2-2618-44A5-8264-321F821E3231}" presName="spaceRect" presStyleCnt="0"/>
      <dgm:spPr/>
    </dgm:pt>
    <dgm:pt modelId="{03C7D70F-FEDA-4B7E-AE4A-DE90264ACCA1}" type="pres">
      <dgm:prSet presAssocID="{D010F3C2-2618-44A5-8264-321F821E32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EB1B4A-3AC5-4698-AC4C-BC78304F9A92}" type="presOf" srcId="{D010F3C2-2618-44A5-8264-321F821E3231}" destId="{03C7D70F-FEDA-4B7E-AE4A-DE90264ACCA1}" srcOrd="0" destOrd="0" presId="urn:microsoft.com/office/officeart/2018/2/layout/IconVerticalSolidList"/>
    <dgm:cxn modelId="{9E188A50-BEE1-4581-A93A-82C304195E9B}" type="presOf" srcId="{74CA0D70-B22D-482C-AE8E-AB3CDFEBE58B}" destId="{4568FFCA-62F9-4C3F-A108-59DEE1CD16D8}" srcOrd="0" destOrd="0" presId="urn:microsoft.com/office/officeart/2018/2/layout/IconVerticalSolidList"/>
    <dgm:cxn modelId="{02C89751-1FEA-4520-BA7D-E3E013418C3C}" srcId="{CF31AD63-268E-4355-A9C1-23FA58D4A5A6}" destId="{74CA0D70-B22D-482C-AE8E-AB3CDFEBE58B}" srcOrd="0" destOrd="0" parTransId="{E4D1C434-6628-46D8-B00D-1805FC7DACC4}" sibTransId="{B7081CCB-476B-436F-9C91-C49CA5CEBF6B}"/>
    <dgm:cxn modelId="{8FE06BC7-CF18-43A3-A96B-BA6349AEE51D}" srcId="{CF31AD63-268E-4355-A9C1-23FA58D4A5A6}" destId="{D010F3C2-2618-44A5-8264-321F821E3231}" srcOrd="2" destOrd="0" parTransId="{4A2AAFA8-AB29-4876-8C8F-92B17FF0D9EE}" sibTransId="{F8E0CEAD-30E6-4FEC-9982-E1E5CCEB920C}"/>
    <dgm:cxn modelId="{6C62EAD4-D6E2-4702-A295-B87D707B842F}" type="presOf" srcId="{3A5E2716-79F4-4C2C-A5DF-FFBA9BBC9B73}" destId="{34DD2118-F692-410A-A440-B0D8E72605DB}" srcOrd="0" destOrd="0" presId="urn:microsoft.com/office/officeart/2018/2/layout/IconVerticalSolidList"/>
    <dgm:cxn modelId="{23C56CF3-972C-4DA2-A474-EA45E5813C7D}" srcId="{CF31AD63-268E-4355-A9C1-23FA58D4A5A6}" destId="{3A5E2716-79F4-4C2C-A5DF-FFBA9BBC9B73}" srcOrd="1" destOrd="0" parTransId="{E0DFA9A9-86A3-4690-95AB-8AD0E01DA51B}" sibTransId="{E4251328-52CF-40EB-B513-13FDB9DB5406}"/>
    <dgm:cxn modelId="{074F3EF8-CF95-44CB-93E5-233308BC1461}" type="presOf" srcId="{CF31AD63-268E-4355-A9C1-23FA58D4A5A6}" destId="{49ADD8EC-56EA-407B-8F19-10231B6CFD9E}" srcOrd="0" destOrd="0" presId="urn:microsoft.com/office/officeart/2018/2/layout/IconVerticalSolidList"/>
    <dgm:cxn modelId="{EB09AE75-AC62-4F4B-98EE-754CC1CC0B29}" type="presParOf" srcId="{49ADD8EC-56EA-407B-8F19-10231B6CFD9E}" destId="{1302F9B9-F282-4F17-97E4-8CB20C821A5C}" srcOrd="0" destOrd="0" presId="urn:microsoft.com/office/officeart/2018/2/layout/IconVerticalSolidList"/>
    <dgm:cxn modelId="{B20B0573-4730-441C-9770-4B9560830194}" type="presParOf" srcId="{1302F9B9-F282-4F17-97E4-8CB20C821A5C}" destId="{DD373193-0DFA-489F-9BD9-7C5CB2A59401}" srcOrd="0" destOrd="0" presId="urn:microsoft.com/office/officeart/2018/2/layout/IconVerticalSolidList"/>
    <dgm:cxn modelId="{6B7C83F7-B845-4D1B-A403-39BC86140C4A}" type="presParOf" srcId="{1302F9B9-F282-4F17-97E4-8CB20C821A5C}" destId="{9156BC38-702D-4385-91C8-D39C99D017A3}" srcOrd="1" destOrd="0" presId="urn:microsoft.com/office/officeart/2018/2/layout/IconVerticalSolidList"/>
    <dgm:cxn modelId="{D0FBB42C-4303-45F6-B532-D1D78842E960}" type="presParOf" srcId="{1302F9B9-F282-4F17-97E4-8CB20C821A5C}" destId="{5109726C-44E0-4040-B632-88E3D96BD5B7}" srcOrd="2" destOrd="0" presId="urn:microsoft.com/office/officeart/2018/2/layout/IconVerticalSolidList"/>
    <dgm:cxn modelId="{3FEF62D8-CF6C-40C0-BC2F-18A47D4A812B}" type="presParOf" srcId="{1302F9B9-F282-4F17-97E4-8CB20C821A5C}" destId="{4568FFCA-62F9-4C3F-A108-59DEE1CD16D8}" srcOrd="3" destOrd="0" presId="urn:microsoft.com/office/officeart/2018/2/layout/IconVerticalSolidList"/>
    <dgm:cxn modelId="{E556A681-37F0-4B72-9FC8-DBD86F0ACE62}" type="presParOf" srcId="{49ADD8EC-56EA-407B-8F19-10231B6CFD9E}" destId="{A6126B8B-B19D-4B4B-B871-0A0434119363}" srcOrd="1" destOrd="0" presId="urn:microsoft.com/office/officeart/2018/2/layout/IconVerticalSolidList"/>
    <dgm:cxn modelId="{4708B918-9520-4E88-B15E-CE32B0D56A3D}" type="presParOf" srcId="{49ADD8EC-56EA-407B-8F19-10231B6CFD9E}" destId="{E73B244E-3AA0-4FA7-98AC-491E43E25648}" srcOrd="2" destOrd="0" presId="urn:microsoft.com/office/officeart/2018/2/layout/IconVerticalSolidList"/>
    <dgm:cxn modelId="{4E0AE52A-DBC6-49E9-9E45-00FFBC1CAE1D}" type="presParOf" srcId="{E73B244E-3AA0-4FA7-98AC-491E43E25648}" destId="{D84F0906-2771-4E64-935C-A0E169E9A141}" srcOrd="0" destOrd="0" presId="urn:microsoft.com/office/officeart/2018/2/layout/IconVerticalSolidList"/>
    <dgm:cxn modelId="{F553146D-3F29-431C-BE86-D80F94453CF9}" type="presParOf" srcId="{E73B244E-3AA0-4FA7-98AC-491E43E25648}" destId="{E8C5B5B3-CE1E-46B2-8B53-19C45CD26F85}" srcOrd="1" destOrd="0" presId="urn:microsoft.com/office/officeart/2018/2/layout/IconVerticalSolidList"/>
    <dgm:cxn modelId="{AE38E811-6B11-4DED-8F36-C1F47DAC153E}" type="presParOf" srcId="{E73B244E-3AA0-4FA7-98AC-491E43E25648}" destId="{02D7BC12-18F9-42B1-BB08-A17C472FD570}" srcOrd="2" destOrd="0" presId="urn:microsoft.com/office/officeart/2018/2/layout/IconVerticalSolidList"/>
    <dgm:cxn modelId="{31BCB841-51D3-4E34-B14D-3F3F0F1F5050}" type="presParOf" srcId="{E73B244E-3AA0-4FA7-98AC-491E43E25648}" destId="{34DD2118-F692-410A-A440-B0D8E72605DB}" srcOrd="3" destOrd="0" presId="urn:microsoft.com/office/officeart/2018/2/layout/IconVerticalSolidList"/>
    <dgm:cxn modelId="{7921DEB6-274F-46B3-822D-7C9107067093}" type="presParOf" srcId="{49ADD8EC-56EA-407B-8F19-10231B6CFD9E}" destId="{DB61259F-9F26-4903-9DFE-556609C0EACC}" srcOrd="3" destOrd="0" presId="urn:microsoft.com/office/officeart/2018/2/layout/IconVerticalSolidList"/>
    <dgm:cxn modelId="{95417473-24EC-473A-881D-0A8F39617FD4}" type="presParOf" srcId="{49ADD8EC-56EA-407B-8F19-10231B6CFD9E}" destId="{2BABE07F-0BD3-4624-B4AC-19B4D605A321}" srcOrd="4" destOrd="0" presId="urn:microsoft.com/office/officeart/2018/2/layout/IconVerticalSolidList"/>
    <dgm:cxn modelId="{AA73915B-676B-42A7-AE96-8C1C806E6B00}" type="presParOf" srcId="{2BABE07F-0BD3-4624-B4AC-19B4D605A321}" destId="{9B89C88E-9D8F-45AF-9E59-85B0C1F4EB9B}" srcOrd="0" destOrd="0" presId="urn:microsoft.com/office/officeart/2018/2/layout/IconVerticalSolidList"/>
    <dgm:cxn modelId="{37E37821-6AC7-4501-803E-77DE347B4C49}" type="presParOf" srcId="{2BABE07F-0BD3-4624-B4AC-19B4D605A321}" destId="{6336E5BB-1EE4-4B4F-9A23-78462357E6AE}" srcOrd="1" destOrd="0" presId="urn:microsoft.com/office/officeart/2018/2/layout/IconVerticalSolidList"/>
    <dgm:cxn modelId="{9F543A92-7FE5-4E9D-92DE-F0E2CA6426EF}" type="presParOf" srcId="{2BABE07F-0BD3-4624-B4AC-19B4D605A321}" destId="{3D86EEE1-0BB1-4A88-BCB3-D1635FE99A6C}" srcOrd="2" destOrd="0" presId="urn:microsoft.com/office/officeart/2018/2/layout/IconVerticalSolidList"/>
    <dgm:cxn modelId="{0C98A760-0EF0-4909-A047-D08F11CCEAEC}" type="presParOf" srcId="{2BABE07F-0BD3-4624-B4AC-19B4D605A321}" destId="{03C7D70F-FEDA-4B7E-AE4A-DE90264ACC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576D67-F042-4568-96A3-40B994668B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CC20E1-C7A3-459C-80F8-14489E8505AD}">
      <dgm:prSet/>
      <dgm:spPr/>
      <dgm:t>
        <a:bodyPr/>
        <a:lstStyle/>
        <a:p>
          <a:r>
            <a:rPr lang="en-US"/>
            <a:t>What follows is a guideline to becoming a stronger, more proficient lifeguard. </a:t>
          </a:r>
        </a:p>
      </dgm:t>
    </dgm:pt>
    <dgm:pt modelId="{C3CD58BD-C76F-4FCE-BB66-DCBB8B613E0B}" type="parTrans" cxnId="{0DD9C585-F9B4-4ED5-BC73-0D4FF9675394}">
      <dgm:prSet/>
      <dgm:spPr/>
      <dgm:t>
        <a:bodyPr/>
        <a:lstStyle/>
        <a:p>
          <a:endParaRPr lang="en-US"/>
        </a:p>
      </dgm:t>
    </dgm:pt>
    <dgm:pt modelId="{F4F2F290-FE0C-4DB7-A6F0-EE025577EC81}" type="sibTrans" cxnId="{0DD9C585-F9B4-4ED5-BC73-0D4FF9675394}">
      <dgm:prSet/>
      <dgm:spPr/>
      <dgm:t>
        <a:bodyPr/>
        <a:lstStyle/>
        <a:p>
          <a:endParaRPr lang="en-US"/>
        </a:p>
      </dgm:t>
    </dgm:pt>
    <dgm:pt modelId="{44977D85-FB7F-4234-9D6C-187F2CDD9242}">
      <dgm:prSet/>
      <dgm:spPr/>
      <dgm:t>
        <a:bodyPr/>
        <a:lstStyle/>
        <a:p>
          <a:r>
            <a:rPr lang="en-US"/>
            <a:t>These are just tips and workouts that can help improve swimming and running ability. </a:t>
          </a:r>
        </a:p>
      </dgm:t>
    </dgm:pt>
    <dgm:pt modelId="{4DC21C3C-E8F5-4BB6-84AA-52916F599471}" type="parTrans" cxnId="{7030FD4F-F139-4875-B204-DBE31BC2D8CD}">
      <dgm:prSet/>
      <dgm:spPr/>
      <dgm:t>
        <a:bodyPr/>
        <a:lstStyle/>
        <a:p>
          <a:endParaRPr lang="en-US"/>
        </a:p>
      </dgm:t>
    </dgm:pt>
    <dgm:pt modelId="{40DD23E1-A8CB-48DA-B63E-E6754DBBDADC}" type="sibTrans" cxnId="{7030FD4F-F139-4875-B204-DBE31BC2D8CD}">
      <dgm:prSet/>
      <dgm:spPr/>
      <dgm:t>
        <a:bodyPr/>
        <a:lstStyle/>
        <a:p>
          <a:endParaRPr lang="en-US"/>
        </a:p>
      </dgm:t>
    </dgm:pt>
    <dgm:pt modelId="{3C6B1D68-9424-4952-AA5B-E5CC86FA16E9}">
      <dgm:prSet/>
      <dgm:spPr/>
      <dgm:t>
        <a:bodyPr/>
        <a:lstStyle/>
        <a:p>
          <a:r>
            <a:rPr lang="en-US"/>
            <a:t>It is up to each individual to seek the advice of an experienced coach so their swimming and running technique can be critiqued by a trained eye. </a:t>
          </a:r>
        </a:p>
      </dgm:t>
    </dgm:pt>
    <dgm:pt modelId="{0822DE6F-F18B-45B1-92F7-C404551C5C5A}" type="parTrans" cxnId="{833059E1-3581-4DFE-87CC-EA8E4A998619}">
      <dgm:prSet/>
      <dgm:spPr/>
      <dgm:t>
        <a:bodyPr/>
        <a:lstStyle/>
        <a:p>
          <a:endParaRPr lang="en-US"/>
        </a:p>
      </dgm:t>
    </dgm:pt>
    <dgm:pt modelId="{0B387BF8-45D8-4C04-869E-F183DB34B77B}" type="sibTrans" cxnId="{833059E1-3581-4DFE-87CC-EA8E4A998619}">
      <dgm:prSet/>
      <dgm:spPr/>
      <dgm:t>
        <a:bodyPr/>
        <a:lstStyle/>
        <a:p>
          <a:endParaRPr lang="en-US"/>
        </a:p>
      </dgm:t>
    </dgm:pt>
    <dgm:pt modelId="{0C1A84A4-9BC8-44BD-A3FE-7C1494C728D5}" type="pres">
      <dgm:prSet presAssocID="{22576D67-F042-4568-96A3-40B994668BF2}" presName="root" presStyleCnt="0">
        <dgm:presLayoutVars>
          <dgm:dir/>
          <dgm:resizeHandles val="exact"/>
        </dgm:presLayoutVars>
      </dgm:prSet>
      <dgm:spPr/>
    </dgm:pt>
    <dgm:pt modelId="{A5EDA1C3-9119-48A2-A2F5-1D155079851A}" type="pres">
      <dgm:prSet presAssocID="{B1CC20E1-C7A3-459C-80F8-14489E8505AD}" presName="compNode" presStyleCnt="0"/>
      <dgm:spPr/>
    </dgm:pt>
    <dgm:pt modelId="{7D592CB1-DFB2-4B57-A202-327E787B4F54}" type="pres">
      <dgm:prSet presAssocID="{B1CC20E1-C7A3-459C-80F8-14489E8505AD}" presName="bgRect" presStyleLbl="bgShp" presStyleIdx="0" presStyleCnt="3"/>
      <dgm:spPr/>
    </dgm:pt>
    <dgm:pt modelId="{A734D8FA-D516-41E7-869C-157B192769DB}" type="pres">
      <dgm:prSet presAssocID="{B1CC20E1-C7A3-459C-80F8-14489E8505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01D61C7A-50CE-4C5E-9CB2-8328BD876FC2}" type="pres">
      <dgm:prSet presAssocID="{B1CC20E1-C7A3-459C-80F8-14489E8505AD}" presName="spaceRect" presStyleCnt="0"/>
      <dgm:spPr/>
    </dgm:pt>
    <dgm:pt modelId="{1319D39A-1BF9-4CCA-908A-B806FDDA118A}" type="pres">
      <dgm:prSet presAssocID="{B1CC20E1-C7A3-459C-80F8-14489E8505AD}" presName="parTx" presStyleLbl="revTx" presStyleIdx="0" presStyleCnt="3">
        <dgm:presLayoutVars>
          <dgm:chMax val="0"/>
          <dgm:chPref val="0"/>
        </dgm:presLayoutVars>
      </dgm:prSet>
      <dgm:spPr/>
    </dgm:pt>
    <dgm:pt modelId="{E4DEAA8B-D72D-4AAF-84DB-57AACA47FC33}" type="pres">
      <dgm:prSet presAssocID="{F4F2F290-FE0C-4DB7-A6F0-EE025577EC81}" presName="sibTrans" presStyleCnt="0"/>
      <dgm:spPr/>
    </dgm:pt>
    <dgm:pt modelId="{08DB446B-E1C6-4DD4-AE43-12B51313BEA8}" type="pres">
      <dgm:prSet presAssocID="{44977D85-FB7F-4234-9D6C-187F2CDD9242}" presName="compNode" presStyleCnt="0"/>
      <dgm:spPr/>
    </dgm:pt>
    <dgm:pt modelId="{AB5CE932-2BC8-4CC0-AC33-DC98D34FACD4}" type="pres">
      <dgm:prSet presAssocID="{44977D85-FB7F-4234-9D6C-187F2CDD9242}" presName="bgRect" presStyleLbl="bgShp" presStyleIdx="1" presStyleCnt="3"/>
      <dgm:spPr/>
    </dgm:pt>
    <dgm:pt modelId="{553C16D5-55CC-4CF1-A788-6A40A508C919}" type="pres">
      <dgm:prSet presAssocID="{44977D85-FB7F-4234-9D6C-187F2CDD92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422F467-C9E7-4700-AB16-3C4E9542210E}" type="pres">
      <dgm:prSet presAssocID="{44977D85-FB7F-4234-9D6C-187F2CDD9242}" presName="spaceRect" presStyleCnt="0"/>
      <dgm:spPr/>
    </dgm:pt>
    <dgm:pt modelId="{84D69070-A928-4F1B-9EC9-D3F7A490A071}" type="pres">
      <dgm:prSet presAssocID="{44977D85-FB7F-4234-9D6C-187F2CDD9242}" presName="parTx" presStyleLbl="revTx" presStyleIdx="1" presStyleCnt="3">
        <dgm:presLayoutVars>
          <dgm:chMax val="0"/>
          <dgm:chPref val="0"/>
        </dgm:presLayoutVars>
      </dgm:prSet>
      <dgm:spPr/>
    </dgm:pt>
    <dgm:pt modelId="{0961E06C-C9A0-43A1-852A-E74002392F98}" type="pres">
      <dgm:prSet presAssocID="{40DD23E1-A8CB-48DA-B63E-E6754DBBDADC}" presName="sibTrans" presStyleCnt="0"/>
      <dgm:spPr/>
    </dgm:pt>
    <dgm:pt modelId="{0F34E8E9-ED87-49B1-B366-AD4E6D41E5BA}" type="pres">
      <dgm:prSet presAssocID="{3C6B1D68-9424-4952-AA5B-E5CC86FA16E9}" presName="compNode" presStyleCnt="0"/>
      <dgm:spPr/>
    </dgm:pt>
    <dgm:pt modelId="{51C88B6D-726B-46D3-9699-612BD31E28E6}" type="pres">
      <dgm:prSet presAssocID="{3C6B1D68-9424-4952-AA5B-E5CC86FA16E9}" presName="bgRect" presStyleLbl="bgShp" presStyleIdx="2" presStyleCnt="3"/>
      <dgm:spPr/>
    </dgm:pt>
    <dgm:pt modelId="{83E8DF55-C4C8-468B-8A56-BCADF9D177A7}" type="pres">
      <dgm:prSet presAssocID="{3C6B1D68-9424-4952-AA5B-E5CC86FA16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6C54CCDD-4E9A-446D-A663-B8687D282863}" type="pres">
      <dgm:prSet presAssocID="{3C6B1D68-9424-4952-AA5B-E5CC86FA16E9}" presName="spaceRect" presStyleCnt="0"/>
      <dgm:spPr/>
    </dgm:pt>
    <dgm:pt modelId="{F35A8570-3DF9-436D-939A-3BB345338179}" type="pres">
      <dgm:prSet presAssocID="{3C6B1D68-9424-4952-AA5B-E5CC86FA16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C051969-61A6-4AD0-856E-D324057CE60C}" type="presOf" srcId="{44977D85-FB7F-4234-9D6C-187F2CDD9242}" destId="{84D69070-A928-4F1B-9EC9-D3F7A490A071}" srcOrd="0" destOrd="0" presId="urn:microsoft.com/office/officeart/2018/2/layout/IconVerticalSolidList"/>
    <dgm:cxn modelId="{F2829A69-92EF-44B5-83C7-02C8A041426F}" type="presOf" srcId="{B1CC20E1-C7A3-459C-80F8-14489E8505AD}" destId="{1319D39A-1BF9-4CCA-908A-B806FDDA118A}" srcOrd="0" destOrd="0" presId="urn:microsoft.com/office/officeart/2018/2/layout/IconVerticalSolidList"/>
    <dgm:cxn modelId="{91CDF44E-02E1-4308-915B-B3D7922D174C}" type="presOf" srcId="{22576D67-F042-4568-96A3-40B994668BF2}" destId="{0C1A84A4-9BC8-44BD-A3FE-7C1494C728D5}" srcOrd="0" destOrd="0" presId="urn:microsoft.com/office/officeart/2018/2/layout/IconVerticalSolidList"/>
    <dgm:cxn modelId="{7030FD4F-F139-4875-B204-DBE31BC2D8CD}" srcId="{22576D67-F042-4568-96A3-40B994668BF2}" destId="{44977D85-FB7F-4234-9D6C-187F2CDD9242}" srcOrd="1" destOrd="0" parTransId="{4DC21C3C-E8F5-4BB6-84AA-52916F599471}" sibTransId="{40DD23E1-A8CB-48DA-B63E-E6754DBBDADC}"/>
    <dgm:cxn modelId="{0DD9C585-F9B4-4ED5-BC73-0D4FF9675394}" srcId="{22576D67-F042-4568-96A3-40B994668BF2}" destId="{B1CC20E1-C7A3-459C-80F8-14489E8505AD}" srcOrd="0" destOrd="0" parTransId="{C3CD58BD-C76F-4FCE-BB66-DCBB8B613E0B}" sibTransId="{F4F2F290-FE0C-4DB7-A6F0-EE025577EC81}"/>
    <dgm:cxn modelId="{A279E38B-E8B7-4DB1-A7C2-53303E251DE4}" type="presOf" srcId="{3C6B1D68-9424-4952-AA5B-E5CC86FA16E9}" destId="{F35A8570-3DF9-436D-939A-3BB345338179}" srcOrd="0" destOrd="0" presId="urn:microsoft.com/office/officeart/2018/2/layout/IconVerticalSolidList"/>
    <dgm:cxn modelId="{833059E1-3581-4DFE-87CC-EA8E4A998619}" srcId="{22576D67-F042-4568-96A3-40B994668BF2}" destId="{3C6B1D68-9424-4952-AA5B-E5CC86FA16E9}" srcOrd="2" destOrd="0" parTransId="{0822DE6F-F18B-45B1-92F7-C404551C5C5A}" sibTransId="{0B387BF8-45D8-4C04-869E-F183DB34B77B}"/>
    <dgm:cxn modelId="{AD6219CE-2955-43B9-9018-9B258016B955}" type="presParOf" srcId="{0C1A84A4-9BC8-44BD-A3FE-7C1494C728D5}" destId="{A5EDA1C3-9119-48A2-A2F5-1D155079851A}" srcOrd="0" destOrd="0" presId="urn:microsoft.com/office/officeart/2018/2/layout/IconVerticalSolidList"/>
    <dgm:cxn modelId="{DAFACACC-8192-4085-91EA-8AB34C013C9B}" type="presParOf" srcId="{A5EDA1C3-9119-48A2-A2F5-1D155079851A}" destId="{7D592CB1-DFB2-4B57-A202-327E787B4F54}" srcOrd="0" destOrd="0" presId="urn:microsoft.com/office/officeart/2018/2/layout/IconVerticalSolidList"/>
    <dgm:cxn modelId="{CBA951D4-851D-4A99-B220-633A85CAC312}" type="presParOf" srcId="{A5EDA1C3-9119-48A2-A2F5-1D155079851A}" destId="{A734D8FA-D516-41E7-869C-157B192769DB}" srcOrd="1" destOrd="0" presId="urn:microsoft.com/office/officeart/2018/2/layout/IconVerticalSolidList"/>
    <dgm:cxn modelId="{9D14C000-8494-4D10-A74D-EA14C3310452}" type="presParOf" srcId="{A5EDA1C3-9119-48A2-A2F5-1D155079851A}" destId="{01D61C7A-50CE-4C5E-9CB2-8328BD876FC2}" srcOrd="2" destOrd="0" presId="urn:microsoft.com/office/officeart/2018/2/layout/IconVerticalSolidList"/>
    <dgm:cxn modelId="{4D0B3B9E-1FCE-4D6B-B280-B86AFA0FAE87}" type="presParOf" srcId="{A5EDA1C3-9119-48A2-A2F5-1D155079851A}" destId="{1319D39A-1BF9-4CCA-908A-B806FDDA118A}" srcOrd="3" destOrd="0" presId="urn:microsoft.com/office/officeart/2018/2/layout/IconVerticalSolidList"/>
    <dgm:cxn modelId="{6B1B9E05-F5E2-4A57-A0FA-0959125BEE92}" type="presParOf" srcId="{0C1A84A4-9BC8-44BD-A3FE-7C1494C728D5}" destId="{E4DEAA8B-D72D-4AAF-84DB-57AACA47FC33}" srcOrd="1" destOrd="0" presId="urn:microsoft.com/office/officeart/2018/2/layout/IconVerticalSolidList"/>
    <dgm:cxn modelId="{400DE3E3-7806-415C-8BCA-DAA4F8A2345E}" type="presParOf" srcId="{0C1A84A4-9BC8-44BD-A3FE-7C1494C728D5}" destId="{08DB446B-E1C6-4DD4-AE43-12B51313BEA8}" srcOrd="2" destOrd="0" presId="urn:microsoft.com/office/officeart/2018/2/layout/IconVerticalSolidList"/>
    <dgm:cxn modelId="{8E0D75D6-539D-4A66-A3F5-AA75BE2A556F}" type="presParOf" srcId="{08DB446B-E1C6-4DD4-AE43-12B51313BEA8}" destId="{AB5CE932-2BC8-4CC0-AC33-DC98D34FACD4}" srcOrd="0" destOrd="0" presId="urn:microsoft.com/office/officeart/2018/2/layout/IconVerticalSolidList"/>
    <dgm:cxn modelId="{9E52C9A7-1D99-4959-B2C5-99C0A3497A4F}" type="presParOf" srcId="{08DB446B-E1C6-4DD4-AE43-12B51313BEA8}" destId="{553C16D5-55CC-4CF1-A788-6A40A508C919}" srcOrd="1" destOrd="0" presId="urn:microsoft.com/office/officeart/2018/2/layout/IconVerticalSolidList"/>
    <dgm:cxn modelId="{47CA0772-26FE-4D50-AD8B-99B9924123BB}" type="presParOf" srcId="{08DB446B-E1C6-4DD4-AE43-12B51313BEA8}" destId="{6422F467-C9E7-4700-AB16-3C4E9542210E}" srcOrd="2" destOrd="0" presId="urn:microsoft.com/office/officeart/2018/2/layout/IconVerticalSolidList"/>
    <dgm:cxn modelId="{EC1E71FD-9298-4A8C-B2D1-A002C6F0C995}" type="presParOf" srcId="{08DB446B-E1C6-4DD4-AE43-12B51313BEA8}" destId="{84D69070-A928-4F1B-9EC9-D3F7A490A071}" srcOrd="3" destOrd="0" presId="urn:microsoft.com/office/officeart/2018/2/layout/IconVerticalSolidList"/>
    <dgm:cxn modelId="{DA5A7645-FFA2-4D6E-88AE-25DA518B8B24}" type="presParOf" srcId="{0C1A84A4-9BC8-44BD-A3FE-7C1494C728D5}" destId="{0961E06C-C9A0-43A1-852A-E74002392F98}" srcOrd="3" destOrd="0" presId="urn:microsoft.com/office/officeart/2018/2/layout/IconVerticalSolidList"/>
    <dgm:cxn modelId="{A0C130AA-D572-439E-BF79-BA3D80C20736}" type="presParOf" srcId="{0C1A84A4-9BC8-44BD-A3FE-7C1494C728D5}" destId="{0F34E8E9-ED87-49B1-B366-AD4E6D41E5BA}" srcOrd="4" destOrd="0" presId="urn:microsoft.com/office/officeart/2018/2/layout/IconVerticalSolidList"/>
    <dgm:cxn modelId="{A73A74C1-ADAC-441B-B602-56D128CF05DA}" type="presParOf" srcId="{0F34E8E9-ED87-49B1-B366-AD4E6D41E5BA}" destId="{51C88B6D-726B-46D3-9699-612BD31E28E6}" srcOrd="0" destOrd="0" presId="urn:microsoft.com/office/officeart/2018/2/layout/IconVerticalSolidList"/>
    <dgm:cxn modelId="{41CE99E6-693F-491D-A7EE-F868C89B5D63}" type="presParOf" srcId="{0F34E8E9-ED87-49B1-B366-AD4E6D41E5BA}" destId="{83E8DF55-C4C8-468B-8A56-BCADF9D177A7}" srcOrd="1" destOrd="0" presId="urn:microsoft.com/office/officeart/2018/2/layout/IconVerticalSolidList"/>
    <dgm:cxn modelId="{66F5DBAA-F4B0-4D83-9B65-06952D6AA703}" type="presParOf" srcId="{0F34E8E9-ED87-49B1-B366-AD4E6D41E5BA}" destId="{6C54CCDD-4E9A-446D-A663-B8687D282863}" srcOrd="2" destOrd="0" presId="urn:microsoft.com/office/officeart/2018/2/layout/IconVerticalSolidList"/>
    <dgm:cxn modelId="{451B370C-4CFB-4205-8B40-117802BC3EFA}" type="presParOf" srcId="{0F34E8E9-ED87-49B1-B366-AD4E6D41E5BA}" destId="{F35A8570-3DF9-436D-939A-3BB3453381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75355E-29B0-4857-A39E-560B33CC1E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213E36-8608-4F6C-91B3-F97E38CC1654}">
      <dgm:prSet/>
      <dgm:spPr/>
      <dgm:t>
        <a:bodyPr/>
        <a:lstStyle/>
        <a:p>
          <a:r>
            <a:rPr lang="en-US" dirty="0"/>
            <a:t>Cross-Train -This could include swimming, biking, weightlifting or yoga.</a:t>
          </a:r>
        </a:p>
      </dgm:t>
    </dgm:pt>
    <dgm:pt modelId="{042DCDA3-E63C-451D-8907-CC99070849FB}" type="parTrans" cxnId="{9DF4A269-C589-4993-BEC8-761C9C9D7AF6}">
      <dgm:prSet/>
      <dgm:spPr/>
      <dgm:t>
        <a:bodyPr/>
        <a:lstStyle/>
        <a:p>
          <a:endParaRPr lang="en-US"/>
        </a:p>
      </dgm:t>
    </dgm:pt>
    <dgm:pt modelId="{EDFBDC92-281A-4015-986A-683C79637EA0}" type="sibTrans" cxnId="{9DF4A269-C589-4993-BEC8-761C9C9D7AF6}">
      <dgm:prSet/>
      <dgm:spPr/>
      <dgm:t>
        <a:bodyPr/>
        <a:lstStyle/>
        <a:p>
          <a:endParaRPr lang="en-US"/>
        </a:p>
      </dgm:t>
    </dgm:pt>
    <dgm:pt modelId="{9B012859-7169-4D30-9332-B7CBAE2523D5}">
      <dgm:prSet/>
      <dgm:spPr/>
      <dgm:t>
        <a:bodyPr/>
        <a:lstStyle/>
        <a:p>
          <a:r>
            <a:rPr lang="en-US"/>
            <a:t>10 X 200 Meters or 1-2 Minutes - Run hard for 200 meters or up to 2 minutes, then walk or jog for the same distance/time. Repeat 10 times.</a:t>
          </a:r>
        </a:p>
      </dgm:t>
    </dgm:pt>
    <dgm:pt modelId="{C2C8B31F-2630-4447-8926-A5C417A35B7E}" type="parTrans" cxnId="{B71DD20A-6A50-422E-8723-D51471B1931B}">
      <dgm:prSet/>
      <dgm:spPr/>
      <dgm:t>
        <a:bodyPr/>
        <a:lstStyle/>
        <a:p>
          <a:endParaRPr lang="en-US"/>
        </a:p>
      </dgm:t>
    </dgm:pt>
    <dgm:pt modelId="{F0EEB0DA-9719-4CC3-BACF-73D559D81B4E}" type="sibTrans" cxnId="{B71DD20A-6A50-422E-8723-D51471B1931B}">
      <dgm:prSet/>
      <dgm:spPr/>
      <dgm:t>
        <a:bodyPr/>
        <a:lstStyle/>
        <a:p>
          <a:endParaRPr lang="en-US"/>
        </a:p>
      </dgm:t>
    </dgm:pt>
    <dgm:pt modelId="{4DBBEF1C-D051-469D-966F-1CC269574999}">
      <dgm:prSet/>
      <dgm:spPr/>
      <dgm:t>
        <a:bodyPr/>
        <a:lstStyle/>
        <a:p>
          <a:r>
            <a:rPr lang="en-US"/>
            <a:t>10 Minute Hard Run - Run near maximum effort for 10 minutes.</a:t>
          </a:r>
        </a:p>
      </dgm:t>
    </dgm:pt>
    <dgm:pt modelId="{B2D7A932-FED8-4996-B5CF-5D31A7443DA8}" type="parTrans" cxnId="{A25ECABF-8DBC-430B-B86C-39E64FF47C3F}">
      <dgm:prSet/>
      <dgm:spPr/>
      <dgm:t>
        <a:bodyPr/>
        <a:lstStyle/>
        <a:p>
          <a:endParaRPr lang="en-US"/>
        </a:p>
      </dgm:t>
    </dgm:pt>
    <dgm:pt modelId="{C9C571E1-1345-4F0E-B96C-EF0D73742E93}" type="sibTrans" cxnId="{A25ECABF-8DBC-430B-B86C-39E64FF47C3F}">
      <dgm:prSet/>
      <dgm:spPr/>
      <dgm:t>
        <a:bodyPr/>
        <a:lstStyle/>
        <a:p>
          <a:endParaRPr lang="en-US"/>
        </a:p>
      </dgm:t>
    </dgm:pt>
    <dgm:pt modelId="{20145967-93E4-4123-A819-6BC8538CB180}" type="pres">
      <dgm:prSet presAssocID="{8575355E-29B0-4857-A39E-560B33CC1E03}" presName="root" presStyleCnt="0">
        <dgm:presLayoutVars>
          <dgm:dir/>
          <dgm:resizeHandles val="exact"/>
        </dgm:presLayoutVars>
      </dgm:prSet>
      <dgm:spPr/>
    </dgm:pt>
    <dgm:pt modelId="{A40A3DC9-899F-48BE-8F9A-4B118B6C98BA}" type="pres">
      <dgm:prSet presAssocID="{0E213E36-8608-4F6C-91B3-F97E38CC1654}" presName="compNode" presStyleCnt="0"/>
      <dgm:spPr/>
    </dgm:pt>
    <dgm:pt modelId="{57DB35B7-5634-464D-8800-76C67E7CB62B}" type="pres">
      <dgm:prSet presAssocID="{0E213E36-8608-4F6C-91B3-F97E38CC1654}" presName="bgRect" presStyleLbl="bgShp" presStyleIdx="0" presStyleCnt="3"/>
      <dgm:spPr/>
    </dgm:pt>
    <dgm:pt modelId="{7753B662-97C9-4E5A-BF01-994CC9578F7C}" type="pres">
      <dgm:prSet presAssocID="{0E213E36-8608-4F6C-91B3-F97E38CC16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EB64F26B-8578-47DB-917D-712E8239F66B}" type="pres">
      <dgm:prSet presAssocID="{0E213E36-8608-4F6C-91B3-F97E38CC1654}" presName="spaceRect" presStyleCnt="0"/>
      <dgm:spPr/>
    </dgm:pt>
    <dgm:pt modelId="{C7D8419E-19DD-4D65-942D-04DD686BD0ED}" type="pres">
      <dgm:prSet presAssocID="{0E213E36-8608-4F6C-91B3-F97E38CC1654}" presName="parTx" presStyleLbl="revTx" presStyleIdx="0" presStyleCnt="3">
        <dgm:presLayoutVars>
          <dgm:chMax val="0"/>
          <dgm:chPref val="0"/>
        </dgm:presLayoutVars>
      </dgm:prSet>
      <dgm:spPr/>
    </dgm:pt>
    <dgm:pt modelId="{4EC3DE31-7ABC-4BA0-BB34-52C31EBA0535}" type="pres">
      <dgm:prSet presAssocID="{EDFBDC92-281A-4015-986A-683C79637EA0}" presName="sibTrans" presStyleCnt="0"/>
      <dgm:spPr/>
    </dgm:pt>
    <dgm:pt modelId="{9C1FBC2D-223B-4D84-9079-AC936E0C8715}" type="pres">
      <dgm:prSet presAssocID="{9B012859-7169-4D30-9332-B7CBAE2523D5}" presName="compNode" presStyleCnt="0"/>
      <dgm:spPr/>
    </dgm:pt>
    <dgm:pt modelId="{C62D1F4D-42AD-44DB-9C7A-4E213DF9571A}" type="pres">
      <dgm:prSet presAssocID="{9B012859-7169-4D30-9332-B7CBAE2523D5}" presName="bgRect" presStyleLbl="bgShp" presStyleIdx="1" presStyleCnt="3"/>
      <dgm:spPr/>
    </dgm:pt>
    <dgm:pt modelId="{468A3E52-C9C7-4DED-82CF-59653A918D3A}" type="pres">
      <dgm:prSet presAssocID="{9B012859-7169-4D30-9332-B7CBAE2523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8943C42E-485D-44BE-A9D0-83FC553E0B7E}" type="pres">
      <dgm:prSet presAssocID="{9B012859-7169-4D30-9332-B7CBAE2523D5}" presName="spaceRect" presStyleCnt="0"/>
      <dgm:spPr/>
    </dgm:pt>
    <dgm:pt modelId="{F4A8D2BA-A018-454A-8633-781D8AB230EC}" type="pres">
      <dgm:prSet presAssocID="{9B012859-7169-4D30-9332-B7CBAE2523D5}" presName="parTx" presStyleLbl="revTx" presStyleIdx="1" presStyleCnt="3">
        <dgm:presLayoutVars>
          <dgm:chMax val="0"/>
          <dgm:chPref val="0"/>
        </dgm:presLayoutVars>
      </dgm:prSet>
      <dgm:spPr/>
    </dgm:pt>
    <dgm:pt modelId="{60D87566-FE29-4EA3-A120-9B8629111108}" type="pres">
      <dgm:prSet presAssocID="{F0EEB0DA-9719-4CC3-BACF-73D559D81B4E}" presName="sibTrans" presStyleCnt="0"/>
      <dgm:spPr/>
    </dgm:pt>
    <dgm:pt modelId="{3A2E9B27-6A30-413D-B94A-802ABFA1F57B}" type="pres">
      <dgm:prSet presAssocID="{4DBBEF1C-D051-469D-966F-1CC269574999}" presName="compNode" presStyleCnt="0"/>
      <dgm:spPr/>
    </dgm:pt>
    <dgm:pt modelId="{CBC42146-EBE2-48D9-8449-C46B803D3952}" type="pres">
      <dgm:prSet presAssocID="{4DBBEF1C-D051-469D-966F-1CC269574999}" presName="bgRect" presStyleLbl="bgShp" presStyleIdx="2" presStyleCnt="3"/>
      <dgm:spPr/>
    </dgm:pt>
    <dgm:pt modelId="{EB32FCE7-0094-459A-A27F-266DAD4E3AC9}" type="pres">
      <dgm:prSet presAssocID="{4DBBEF1C-D051-469D-966F-1CC2695749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5EFEB030-F2F4-479C-B1C0-AD11ABBB8431}" type="pres">
      <dgm:prSet presAssocID="{4DBBEF1C-D051-469D-966F-1CC269574999}" presName="spaceRect" presStyleCnt="0"/>
      <dgm:spPr/>
    </dgm:pt>
    <dgm:pt modelId="{1F7186D2-16F8-4CB3-8CC0-DAF7996467A0}" type="pres">
      <dgm:prSet presAssocID="{4DBBEF1C-D051-469D-966F-1CC2695749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1DD20A-6A50-422E-8723-D51471B1931B}" srcId="{8575355E-29B0-4857-A39E-560B33CC1E03}" destId="{9B012859-7169-4D30-9332-B7CBAE2523D5}" srcOrd="1" destOrd="0" parTransId="{C2C8B31F-2630-4447-8926-A5C417A35B7E}" sibTransId="{F0EEB0DA-9719-4CC3-BACF-73D559D81B4E}"/>
    <dgm:cxn modelId="{262DA412-E630-401C-9BC9-B165E032FC14}" type="presOf" srcId="{9B012859-7169-4D30-9332-B7CBAE2523D5}" destId="{F4A8D2BA-A018-454A-8633-781D8AB230EC}" srcOrd="0" destOrd="0" presId="urn:microsoft.com/office/officeart/2018/2/layout/IconVerticalSolidList"/>
    <dgm:cxn modelId="{3E85685E-8354-40B8-81DF-BCD211F32928}" type="presOf" srcId="{0E213E36-8608-4F6C-91B3-F97E38CC1654}" destId="{C7D8419E-19DD-4D65-942D-04DD686BD0ED}" srcOrd="0" destOrd="0" presId="urn:microsoft.com/office/officeart/2018/2/layout/IconVerticalSolidList"/>
    <dgm:cxn modelId="{9DF4A269-C589-4993-BEC8-761C9C9D7AF6}" srcId="{8575355E-29B0-4857-A39E-560B33CC1E03}" destId="{0E213E36-8608-4F6C-91B3-F97E38CC1654}" srcOrd="0" destOrd="0" parTransId="{042DCDA3-E63C-451D-8907-CC99070849FB}" sibTransId="{EDFBDC92-281A-4015-986A-683C79637EA0}"/>
    <dgm:cxn modelId="{2F349A9D-4446-4198-B6B8-C63EBB917F2F}" type="presOf" srcId="{4DBBEF1C-D051-469D-966F-1CC269574999}" destId="{1F7186D2-16F8-4CB3-8CC0-DAF7996467A0}" srcOrd="0" destOrd="0" presId="urn:microsoft.com/office/officeart/2018/2/layout/IconVerticalSolidList"/>
    <dgm:cxn modelId="{A25ECABF-8DBC-430B-B86C-39E64FF47C3F}" srcId="{8575355E-29B0-4857-A39E-560B33CC1E03}" destId="{4DBBEF1C-D051-469D-966F-1CC269574999}" srcOrd="2" destOrd="0" parTransId="{B2D7A932-FED8-4996-B5CF-5D31A7443DA8}" sibTransId="{C9C571E1-1345-4F0E-B96C-EF0D73742E93}"/>
    <dgm:cxn modelId="{448C84DD-E7BF-4E35-9F02-F3367CF1501D}" type="presOf" srcId="{8575355E-29B0-4857-A39E-560B33CC1E03}" destId="{20145967-93E4-4123-A819-6BC8538CB180}" srcOrd="0" destOrd="0" presId="urn:microsoft.com/office/officeart/2018/2/layout/IconVerticalSolidList"/>
    <dgm:cxn modelId="{F35362B1-CA6B-4EAA-9C43-08EBD15E6651}" type="presParOf" srcId="{20145967-93E4-4123-A819-6BC8538CB180}" destId="{A40A3DC9-899F-48BE-8F9A-4B118B6C98BA}" srcOrd="0" destOrd="0" presId="urn:microsoft.com/office/officeart/2018/2/layout/IconVerticalSolidList"/>
    <dgm:cxn modelId="{076AC828-BDF3-430B-BA26-AE67BEB236B1}" type="presParOf" srcId="{A40A3DC9-899F-48BE-8F9A-4B118B6C98BA}" destId="{57DB35B7-5634-464D-8800-76C67E7CB62B}" srcOrd="0" destOrd="0" presId="urn:microsoft.com/office/officeart/2018/2/layout/IconVerticalSolidList"/>
    <dgm:cxn modelId="{712B54C9-DDF2-4801-8354-D7793BFF4029}" type="presParOf" srcId="{A40A3DC9-899F-48BE-8F9A-4B118B6C98BA}" destId="{7753B662-97C9-4E5A-BF01-994CC9578F7C}" srcOrd="1" destOrd="0" presId="urn:microsoft.com/office/officeart/2018/2/layout/IconVerticalSolidList"/>
    <dgm:cxn modelId="{34AE31A3-B1B3-4876-8FDE-E10457EBD65A}" type="presParOf" srcId="{A40A3DC9-899F-48BE-8F9A-4B118B6C98BA}" destId="{EB64F26B-8578-47DB-917D-712E8239F66B}" srcOrd="2" destOrd="0" presId="urn:microsoft.com/office/officeart/2018/2/layout/IconVerticalSolidList"/>
    <dgm:cxn modelId="{F213B6D2-CB22-428B-9593-41D4E7640C25}" type="presParOf" srcId="{A40A3DC9-899F-48BE-8F9A-4B118B6C98BA}" destId="{C7D8419E-19DD-4D65-942D-04DD686BD0ED}" srcOrd="3" destOrd="0" presId="urn:microsoft.com/office/officeart/2018/2/layout/IconVerticalSolidList"/>
    <dgm:cxn modelId="{FA670C19-95A1-43C6-A766-1C8C601B8727}" type="presParOf" srcId="{20145967-93E4-4123-A819-6BC8538CB180}" destId="{4EC3DE31-7ABC-4BA0-BB34-52C31EBA0535}" srcOrd="1" destOrd="0" presId="urn:microsoft.com/office/officeart/2018/2/layout/IconVerticalSolidList"/>
    <dgm:cxn modelId="{C30C45BB-CFF6-4B3B-9967-CA2405825420}" type="presParOf" srcId="{20145967-93E4-4123-A819-6BC8538CB180}" destId="{9C1FBC2D-223B-4D84-9079-AC936E0C8715}" srcOrd="2" destOrd="0" presId="urn:microsoft.com/office/officeart/2018/2/layout/IconVerticalSolidList"/>
    <dgm:cxn modelId="{07569CC4-AD7F-4645-A583-ECF0366924E6}" type="presParOf" srcId="{9C1FBC2D-223B-4D84-9079-AC936E0C8715}" destId="{C62D1F4D-42AD-44DB-9C7A-4E213DF9571A}" srcOrd="0" destOrd="0" presId="urn:microsoft.com/office/officeart/2018/2/layout/IconVerticalSolidList"/>
    <dgm:cxn modelId="{E3AEE521-0AAC-458D-8F1A-4743786F6504}" type="presParOf" srcId="{9C1FBC2D-223B-4D84-9079-AC936E0C8715}" destId="{468A3E52-C9C7-4DED-82CF-59653A918D3A}" srcOrd="1" destOrd="0" presId="urn:microsoft.com/office/officeart/2018/2/layout/IconVerticalSolidList"/>
    <dgm:cxn modelId="{2EA1E3CA-141A-4B62-8258-970884B62B3F}" type="presParOf" srcId="{9C1FBC2D-223B-4D84-9079-AC936E0C8715}" destId="{8943C42E-485D-44BE-A9D0-83FC553E0B7E}" srcOrd="2" destOrd="0" presId="urn:microsoft.com/office/officeart/2018/2/layout/IconVerticalSolidList"/>
    <dgm:cxn modelId="{AE97ACBC-1429-441D-8BEC-0577559F72D5}" type="presParOf" srcId="{9C1FBC2D-223B-4D84-9079-AC936E0C8715}" destId="{F4A8D2BA-A018-454A-8633-781D8AB230EC}" srcOrd="3" destOrd="0" presId="urn:microsoft.com/office/officeart/2018/2/layout/IconVerticalSolidList"/>
    <dgm:cxn modelId="{9ABD6F88-71E6-4790-A728-2EB94903A5D8}" type="presParOf" srcId="{20145967-93E4-4123-A819-6BC8538CB180}" destId="{60D87566-FE29-4EA3-A120-9B8629111108}" srcOrd="3" destOrd="0" presId="urn:microsoft.com/office/officeart/2018/2/layout/IconVerticalSolidList"/>
    <dgm:cxn modelId="{163A2A26-0F5A-4DB9-9D63-8B6F1975B8CD}" type="presParOf" srcId="{20145967-93E4-4123-A819-6BC8538CB180}" destId="{3A2E9B27-6A30-413D-B94A-802ABFA1F57B}" srcOrd="4" destOrd="0" presId="urn:microsoft.com/office/officeart/2018/2/layout/IconVerticalSolidList"/>
    <dgm:cxn modelId="{C9140A62-8066-4F38-B1C0-4843B02E9C1E}" type="presParOf" srcId="{3A2E9B27-6A30-413D-B94A-802ABFA1F57B}" destId="{CBC42146-EBE2-48D9-8449-C46B803D3952}" srcOrd="0" destOrd="0" presId="urn:microsoft.com/office/officeart/2018/2/layout/IconVerticalSolidList"/>
    <dgm:cxn modelId="{8C37F42A-B499-4320-A235-B6D436484334}" type="presParOf" srcId="{3A2E9B27-6A30-413D-B94A-802ABFA1F57B}" destId="{EB32FCE7-0094-459A-A27F-266DAD4E3AC9}" srcOrd="1" destOrd="0" presId="urn:microsoft.com/office/officeart/2018/2/layout/IconVerticalSolidList"/>
    <dgm:cxn modelId="{3E57CE9D-E31E-4CC7-A3C7-F2E3893D58DE}" type="presParOf" srcId="{3A2E9B27-6A30-413D-B94A-802ABFA1F57B}" destId="{5EFEB030-F2F4-479C-B1C0-AD11ABBB8431}" srcOrd="2" destOrd="0" presId="urn:microsoft.com/office/officeart/2018/2/layout/IconVerticalSolidList"/>
    <dgm:cxn modelId="{BBD0BE43-2537-4E43-8D97-AA5B8E14FBE2}" type="presParOf" srcId="{3A2E9B27-6A30-413D-B94A-802ABFA1F57B}" destId="{1F7186D2-16F8-4CB3-8CC0-DAF7996467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037123-76A2-454A-9859-B5F62169F0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188182-9A27-47D8-A93E-875110EF3E8F}">
      <dgm:prSet/>
      <dgm:spPr/>
      <dgm:t>
        <a:bodyPr/>
        <a:lstStyle/>
        <a:p>
          <a:r>
            <a:rPr lang="en-US"/>
            <a:t>training days can be moved around to fit your schedule as long as there are rest days or cross train days in between run days. </a:t>
          </a:r>
        </a:p>
      </dgm:t>
    </dgm:pt>
    <dgm:pt modelId="{2624BBC2-D4B8-4AA6-8B90-0D2A45839519}" type="parTrans" cxnId="{8762A3D2-4F87-4E61-820F-58FA90AD1ED7}">
      <dgm:prSet/>
      <dgm:spPr/>
      <dgm:t>
        <a:bodyPr/>
        <a:lstStyle/>
        <a:p>
          <a:endParaRPr lang="en-US"/>
        </a:p>
      </dgm:t>
    </dgm:pt>
    <dgm:pt modelId="{834359A7-620F-4167-8582-3ABCBAB649DD}" type="sibTrans" cxnId="{8762A3D2-4F87-4E61-820F-58FA90AD1ED7}">
      <dgm:prSet/>
      <dgm:spPr/>
      <dgm:t>
        <a:bodyPr/>
        <a:lstStyle/>
        <a:p>
          <a:endParaRPr lang="en-US"/>
        </a:p>
      </dgm:t>
    </dgm:pt>
    <dgm:pt modelId="{E6CFBD78-A788-4B6B-A4F1-404EAEC917EF}">
      <dgm:prSet/>
      <dgm:spPr/>
      <dgm:t>
        <a:bodyPr/>
        <a:lstStyle/>
        <a:p>
          <a:r>
            <a:rPr lang="en-US"/>
            <a:t>Jog easy before and after these workouts for proper warm-up and cool-down. </a:t>
          </a:r>
        </a:p>
      </dgm:t>
    </dgm:pt>
    <dgm:pt modelId="{FA931BD4-0998-4276-B3F1-F60968E34C7F}" type="parTrans" cxnId="{07D81628-90D1-4277-8829-69A0FE96E2F4}">
      <dgm:prSet/>
      <dgm:spPr/>
      <dgm:t>
        <a:bodyPr/>
        <a:lstStyle/>
        <a:p>
          <a:endParaRPr lang="en-US"/>
        </a:p>
      </dgm:t>
    </dgm:pt>
    <dgm:pt modelId="{66D6374F-B788-4144-B92F-9DC613BC5D38}" type="sibTrans" cxnId="{07D81628-90D1-4277-8829-69A0FE96E2F4}">
      <dgm:prSet/>
      <dgm:spPr/>
      <dgm:t>
        <a:bodyPr/>
        <a:lstStyle/>
        <a:p>
          <a:endParaRPr lang="en-US"/>
        </a:p>
      </dgm:t>
    </dgm:pt>
    <dgm:pt modelId="{B647A006-46FB-49E4-9E2D-A3B34C4BD903}" type="pres">
      <dgm:prSet presAssocID="{87037123-76A2-454A-9859-B5F62169F0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DF6CF3-9AD7-4371-9FC4-4BF8F40B37D3}" type="pres">
      <dgm:prSet presAssocID="{F9188182-9A27-47D8-A93E-875110EF3E8F}" presName="hierRoot1" presStyleCnt="0"/>
      <dgm:spPr/>
    </dgm:pt>
    <dgm:pt modelId="{EF41C4DC-579F-4C0A-A40D-CB80B7738D16}" type="pres">
      <dgm:prSet presAssocID="{F9188182-9A27-47D8-A93E-875110EF3E8F}" presName="composite" presStyleCnt="0"/>
      <dgm:spPr/>
    </dgm:pt>
    <dgm:pt modelId="{4171DD2A-887E-4961-8657-E31A317AB96A}" type="pres">
      <dgm:prSet presAssocID="{F9188182-9A27-47D8-A93E-875110EF3E8F}" presName="background" presStyleLbl="node0" presStyleIdx="0" presStyleCnt="2"/>
      <dgm:spPr/>
    </dgm:pt>
    <dgm:pt modelId="{DAE957B3-F016-4977-83F2-A582523B41FD}" type="pres">
      <dgm:prSet presAssocID="{F9188182-9A27-47D8-A93E-875110EF3E8F}" presName="text" presStyleLbl="fgAcc0" presStyleIdx="0" presStyleCnt="2">
        <dgm:presLayoutVars>
          <dgm:chPref val="3"/>
        </dgm:presLayoutVars>
      </dgm:prSet>
      <dgm:spPr/>
    </dgm:pt>
    <dgm:pt modelId="{FE9C87D1-4ADD-42E8-AFED-DCECDC54C771}" type="pres">
      <dgm:prSet presAssocID="{F9188182-9A27-47D8-A93E-875110EF3E8F}" presName="hierChild2" presStyleCnt="0"/>
      <dgm:spPr/>
    </dgm:pt>
    <dgm:pt modelId="{4B296DDA-3868-42AC-9119-34842493D569}" type="pres">
      <dgm:prSet presAssocID="{E6CFBD78-A788-4B6B-A4F1-404EAEC917EF}" presName="hierRoot1" presStyleCnt="0"/>
      <dgm:spPr/>
    </dgm:pt>
    <dgm:pt modelId="{B23EAC6D-456A-47F2-B941-55658976EF40}" type="pres">
      <dgm:prSet presAssocID="{E6CFBD78-A788-4B6B-A4F1-404EAEC917EF}" presName="composite" presStyleCnt="0"/>
      <dgm:spPr/>
    </dgm:pt>
    <dgm:pt modelId="{CD4701E1-A086-4258-8DB9-60CE5D6A16C0}" type="pres">
      <dgm:prSet presAssocID="{E6CFBD78-A788-4B6B-A4F1-404EAEC917EF}" presName="background" presStyleLbl="node0" presStyleIdx="1" presStyleCnt="2"/>
      <dgm:spPr/>
    </dgm:pt>
    <dgm:pt modelId="{84B73C7B-31EB-46F5-8082-F282DC579D5A}" type="pres">
      <dgm:prSet presAssocID="{E6CFBD78-A788-4B6B-A4F1-404EAEC917EF}" presName="text" presStyleLbl="fgAcc0" presStyleIdx="1" presStyleCnt="2">
        <dgm:presLayoutVars>
          <dgm:chPref val="3"/>
        </dgm:presLayoutVars>
      </dgm:prSet>
      <dgm:spPr/>
    </dgm:pt>
    <dgm:pt modelId="{6C272204-70CC-49AA-8903-2FD39F48B7A5}" type="pres">
      <dgm:prSet presAssocID="{E6CFBD78-A788-4B6B-A4F1-404EAEC917EF}" presName="hierChild2" presStyleCnt="0"/>
      <dgm:spPr/>
    </dgm:pt>
  </dgm:ptLst>
  <dgm:cxnLst>
    <dgm:cxn modelId="{07D81628-90D1-4277-8829-69A0FE96E2F4}" srcId="{87037123-76A2-454A-9859-B5F62169F041}" destId="{E6CFBD78-A788-4B6B-A4F1-404EAEC917EF}" srcOrd="1" destOrd="0" parTransId="{FA931BD4-0998-4276-B3F1-F60968E34C7F}" sibTransId="{66D6374F-B788-4144-B92F-9DC613BC5D38}"/>
    <dgm:cxn modelId="{7B777178-CF17-4036-AA3A-ED05ABAF8737}" type="presOf" srcId="{E6CFBD78-A788-4B6B-A4F1-404EAEC917EF}" destId="{84B73C7B-31EB-46F5-8082-F282DC579D5A}" srcOrd="0" destOrd="0" presId="urn:microsoft.com/office/officeart/2005/8/layout/hierarchy1"/>
    <dgm:cxn modelId="{056C83A5-179D-4BAB-A68B-7F8D09788175}" type="presOf" srcId="{F9188182-9A27-47D8-A93E-875110EF3E8F}" destId="{DAE957B3-F016-4977-83F2-A582523B41FD}" srcOrd="0" destOrd="0" presId="urn:microsoft.com/office/officeart/2005/8/layout/hierarchy1"/>
    <dgm:cxn modelId="{8762A3D2-4F87-4E61-820F-58FA90AD1ED7}" srcId="{87037123-76A2-454A-9859-B5F62169F041}" destId="{F9188182-9A27-47D8-A93E-875110EF3E8F}" srcOrd="0" destOrd="0" parTransId="{2624BBC2-D4B8-4AA6-8B90-0D2A45839519}" sibTransId="{834359A7-620F-4167-8582-3ABCBAB649DD}"/>
    <dgm:cxn modelId="{85424FFC-D01B-4CBB-9E93-AB3BB3870A36}" type="presOf" srcId="{87037123-76A2-454A-9859-B5F62169F041}" destId="{B647A006-46FB-49E4-9E2D-A3B34C4BD903}" srcOrd="0" destOrd="0" presId="urn:microsoft.com/office/officeart/2005/8/layout/hierarchy1"/>
    <dgm:cxn modelId="{F0D30512-CD1B-4828-924C-5FCF877646BE}" type="presParOf" srcId="{B647A006-46FB-49E4-9E2D-A3B34C4BD903}" destId="{F9DF6CF3-9AD7-4371-9FC4-4BF8F40B37D3}" srcOrd="0" destOrd="0" presId="urn:microsoft.com/office/officeart/2005/8/layout/hierarchy1"/>
    <dgm:cxn modelId="{3B28489C-0594-4184-AFA7-CDE958B910D2}" type="presParOf" srcId="{F9DF6CF3-9AD7-4371-9FC4-4BF8F40B37D3}" destId="{EF41C4DC-579F-4C0A-A40D-CB80B7738D16}" srcOrd="0" destOrd="0" presId="urn:microsoft.com/office/officeart/2005/8/layout/hierarchy1"/>
    <dgm:cxn modelId="{06760FE0-0181-4871-8217-4ED779BF26C2}" type="presParOf" srcId="{EF41C4DC-579F-4C0A-A40D-CB80B7738D16}" destId="{4171DD2A-887E-4961-8657-E31A317AB96A}" srcOrd="0" destOrd="0" presId="urn:microsoft.com/office/officeart/2005/8/layout/hierarchy1"/>
    <dgm:cxn modelId="{D2618B5C-31C8-47A5-B589-FA776D65A9CB}" type="presParOf" srcId="{EF41C4DC-579F-4C0A-A40D-CB80B7738D16}" destId="{DAE957B3-F016-4977-83F2-A582523B41FD}" srcOrd="1" destOrd="0" presId="urn:microsoft.com/office/officeart/2005/8/layout/hierarchy1"/>
    <dgm:cxn modelId="{44A3F4BB-542E-4AB1-991F-E77A6309E65E}" type="presParOf" srcId="{F9DF6CF3-9AD7-4371-9FC4-4BF8F40B37D3}" destId="{FE9C87D1-4ADD-42E8-AFED-DCECDC54C771}" srcOrd="1" destOrd="0" presId="urn:microsoft.com/office/officeart/2005/8/layout/hierarchy1"/>
    <dgm:cxn modelId="{45FA5D3F-A4E8-41E3-81D1-068F36E3EF14}" type="presParOf" srcId="{B647A006-46FB-49E4-9E2D-A3B34C4BD903}" destId="{4B296DDA-3868-42AC-9119-34842493D569}" srcOrd="1" destOrd="0" presId="urn:microsoft.com/office/officeart/2005/8/layout/hierarchy1"/>
    <dgm:cxn modelId="{25AF0968-2DC1-4517-8BBB-EB4B9A7AE1E5}" type="presParOf" srcId="{4B296DDA-3868-42AC-9119-34842493D569}" destId="{B23EAC6D-456A-47F2-B941-55658976EF40}" srcOrd="0" destOrd="0" presId="urn:microsoft.com/office/officeart/2005/8/layout/hierarchy1"/>
    <dgm:cxn modelId="{29C03B4C-720E-4C76-9D29-E67074C5722D}" type="presParOf" srcId="{B23EAC6D-456A-47F2-B941-55658976EF40}" destId="{CD4701E1-A086-4258-8DB9-60CE5D6A16C0}" srcOrd="0" destOrd="0" presId="urn:microsoft.com/office/officeart/2005/8/layout/hierarchy1"/>
    <dgm:cxn modelId="{82D38E48-4BD5-4181-9D9E-8F225E6BD6F7}" type="presParOf" srcId="{B23EAC6D-456A-47F2-B941-55658976EF40}" destId="{84B73C7B-31EB-46F5-8082-F282DC579D5A}" srcOrd="1" destOrd="0" presId="urn:microsoft.com/office/officeart/2005/8/layout/hierarchy1"/>
    <dgm:cxn modelId="{74150F67-4BED-40C6-A327-7658DF51376E}" type="presParOf" srcId="{4B296DDA-3868-42AC-9119-34842493D569}" destId="{6C272204-70CC-49AA-8903-2FD39F48B7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80FA-BE53-4028-9B03-DDBCDECB30C5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EEF9C-260E-43EE-B745-36AC3FF93B50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C47D4-74A2-4500-8A3D-F47B67888DFB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legs </a:t>
          </a:r>
        </a:p>
      </dsp:txBody>
      <dsp:txXfrm>
        <a:off x="1732555" y="641"/>
        <a:ext cx="4180881" cy="1500047"/>
      </dsp:txXfrm>
    </dsp:sp>
    <dsp:sp modelId="{26D6D309-F032-43B2-A0E2-1013CD550A09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7197B-0626-480F-9965-4DB24EBD0C22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636F6-1347-402B-83BE-7FA6C6EC354C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Then the upward kick begins and the leg is straight throughout until the heel breaks the surface of the water. </a:t>
          </a:r>
        </a:p>
      </dsp:txBody>
      <dsp:txXfrm>
        <a:off x="1732555" y="1875701"/>
        <a:ext cx="4180881" cy="1500047"/>
      </dsp:txXfrm>
    </dsp:sp>
    <dsp:sp modelId="{7F54CD29-8DCE-4319-A779-90824C417A6C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61EA5-9F8D-453C-994A-26BC1A1042F6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46EAD-E301-4C72-AC7C-604DA1DCFC71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kick is a very important part of the front crawl, especially swimming in the ocean. </a:t>
          </a:r>
        </a:p>
      </dsp:txBody>
      <dsp:txXfrm>
        <a:off x="1732555" y="3750760"/>
        <a:ext cx="4180881" cy="15000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A238F-1B73-4729-AEFD-B36DF5541996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45AF4-EE98-40AE-937D-E573E26F64C7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7FBC-0A45-4EDC-A80D-6C7CC9BC6EB6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Swimming is one of the key component in a rescue swimmer arsenal for saving someone's life. </a:t>
          </a:r>
        </a:p>
      </dsp:txBody>
      <dsp:txXfrm>
        <a:off x="1288415" y="604235"/>
        <a:ext cx="8315959" cy="1115511"/>
      </dsp:txXfrm>
    </dsp:sp>
    <dsp:sp modelId="{04A71590-FEF2-4D32-93F4-3E9E22E32DF3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37027-6E69-4654-BD48-3C7C6C1F6AC7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C9BFA-FD6D-45B2-834A-306FDA749DF1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Swimming in the ocean to a distressed swimmer takes speed, strength, and endurance. </a:t>
          </a:r>
        </a:p>
      </dsp:txBody>
      <dsp:txXfrm>
        <a:off x="1288415" y="1998623"/>
        <a:ext cx="8315959" cy="11155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96CD-3EF3-4A51-BB51-5CE8452FED1C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18D7C-E758-4EBF-B429-88517685D22B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281FC-C0E5-4E31-9D92-60CDAFE7F681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it is easy, then challenge yourself to add a third and fourth 500 free to the main set and see if you can get faster each one. </a:t>
          </a:r>
        </a:p>
      </dsp:txBody>
      <dsp:txXfrm>
        <a:off x="1606750" y="753526"/>
        <a:ext cx="4306686" cy="1391126"/>
      </dsp:txXfrm>
    </dsp:sp>
    <dsp:sp modelId="{0FC99F65-F775-4741-A43A-B79F1D97367C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A91F-5320-4B24-8E52-D5919FFBAFEA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2736-9506-4888-961E-5AEB26256716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Repeat this workout 3 times a week minimum and set a goal to finish all 500s under the 9:00 minute mark!</a:t>
          </a:r>
        </a:p>
      </dsp:txBody>
      <dsp:txXfrm>
        <a:off x="1606750" y="2492434"/>
        <a:ext cx="4306686" cy="13911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13A42-0407-47FD-B697-8572445034F2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8A98D-CF3D-484C-93C7-4703EC4536B1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26A42-202E-4166-A565-2FEBE0055207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Dry land Stretch for 10 minutes </a:t>
          </a:r>
        </a:p>
      </dsp:txBody>
      <dsp:txXfrm>
        <a:off x="1529865" y="566"/>
        <a:ext cx="4383571" cy="1324558"/>
      </dsp:txXfrm>
    </dsp:sp>
    <dsp:sp modelId="{FF93B4DB-04DF-406C-BFEE-5FDB9413B938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F22B1-4424-427E-85AA-4F1E07E1210B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3858D-DE97-46AC-8966-7E1FAE40ABCE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Warm up 200 Swim, 200 Kick, 200 Drill, 200 </a:t>
          </a:r>
        </a:p>
      </dsp:txBody>
      <dsp:txXfrm>
        <a:off x="1529865" y="1656264"/>
        <a:ext cx="4383571" cy="1324558"/>
      </dsp:txXfrm>
    </dsp:sp>
    <dsp:sp modelId="{9AFC94E1-02CB-46B9-8454-6063D62DCB9D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45518-2D80-48EF-9B10-332BF68B9F8B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99EA-94CE-4201-819E-990BD2ED8DAE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Swim Catch-Up Drill - swim freestyle and let one hand "catch-up" and slap the other hand before each pull. </a:t>
          </a:r>
        </a:p>
      </dsp:txBody>
      <dsp:txXfrm>
        <a:off x="1529865" y="3311963"/>
        <a:ext cx="4383571" cy="13245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BCA61-FC4D-4F50-86AB-8CAF4C0C7418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062E9-4B7C-4003-951C-7E13E87696AA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63297-6628-4168-8043-65E33949D652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Pre-Set</a:t>
          </a:r>
        </a:p>
      </dsp:txBody>
      <dsp:txXfrm>
        <a:off x="1606750" y="753526"/>
        <a:ext cx="4306686" cy="1391126"/>
      </dsp:txXfrm>
    </dsp:sp>
    <dsp:sp modelId="{5CAF0FDD-82E9-4D76-8A80-6901855F4154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A809C-A315-45F8-9BB6-EB72EA23F525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6EDCE-39F3-40DB-9A54-725A66336587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 x 50 Freestyle, Build 1-3 and 4-6 on 1:00minYou should get no more than 10s rest between so adjust the interval accordingly, and keep that interval for all 6.</a:t>
          </a:r>
        </a:p>
      </dsp:txBody>
      <dsp:txXfrm>
        <a:off x="1606750" y="2492434"/>
        <a:ext cx="4306686" cy="13911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25E79-490B-412A-B151-1CC763C5655D}">
      <dsp:nvSpPr>
        <dsp:cNvPr id="0" name=""/>
        <dsp:cNvSpPr/>
      </dsp:nvSpPr>
      <dsp:spPr>
        <a:xfrm>
          <a:off x="232605" y="2792"/>
          <a:ext cx="2855988" cy="1713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70% effort</a:t>
          </a:r>
        </a:p>
      </dsp:txBody>
      <dsp:txXfrm>
        <a:off x="232605" y="2792"/>
        <a:ext cx="2855988" cy="1713593"/>
      </dsp:txXfrm>
    </dsp:sp>
    <dsp:sp modelId="{B31F36A5-4642-4860-91B4-12878384011F}">
      <dsp:nvSpPr>
        <dsp:cNvPr id="0" name=""/>
        <dsp:cNvSpPr/>
      </dsp:nvSpPr>
      <dsp:spPr>
        <a:xfrm>
          <a:off x="3374193" y="2792"/>
          <a:ext cx="2855988" cy="1713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80% effort</a:t>
          </a:r>
        </a:p>
      </dsp:txBody>
      <dsp:txXfrm>
        <a:off x="3374193" y="2792"/>
        <a:ext cx="2855988" cy="1713593"/>
      </dsp:txXfrm>
    </dsp:sp>
    <dsp:sp modelId="{7A2E987B-8A24-49C4-A47B-17EC6E284609}">
      <dsp:nvSpPr>
        <dsp:cNvPr id="0" name=""/>
        <dsp:cNvSpPr/>
      </dsp:nvSpPr>
      <dsp:spPr>
        <a:xfrm>
          <a:off x="6515780" y="2792"/>
          <a:ext cx="2855988" cy="1713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90% effort</a:t>
          </a:r>
        </a:p>
      </dsp:txBody>
      <dsp:txXfrm>
        <a:off x="6515780" y="2792"/>
        <a:ext cx="2855988" cy="1713593"/>
      </dsp:txXfrm>
    </dsp:sp>
    <dsp:sp modelId="{A78A98F9-0839-45E8-9887-2406C6B0FA72}">
      <dsp:nvSpPr>
        <dsp:cNvPr id="0" name=""/>
        <dsp:cNvSpPr/>
      </dsp:nvSpPr>
      <dsp:spPr>
        <a:xfrm>
          <a:off x="232605" y="2001984"/>
          <a:ext cx="2855988" cy="1713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75% effort</a:t>
          </a:r>
        </a:p>
      </dsp:txBody>
      <dsp:txXfrm>
        <a:off x="232605" y="2001984"/>
        <a:ext cx="2855988" cy="1713593"/>
      </dsp:txXfrm>
    </dsp:sp>
    <dsp:sp modelId="{CC0B3344-3E6F-4EC7-82C0-59BBDB6AE42D}">
      <dsp:nvSpPr>
        <dsp:cNvPr id="0" name=""/>
        <dsp:cNvSpPr/>
      </dsp:nvSpPr>
      <dsp:spPr>
        <a:xfrm>
          <a:off x="3374193" y="2001984"/>
          <a:ext cx="2855988" cy="1713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85% effort</a:t>
          </a:r>
        </a:p>
      </dsp:txBody>
      <dsp:txXfrm>
        <a:off x="3374193" y="2001984"/>
        <a:ext cx="2855988" cy="1713593"/>
      </dsp:txXfrm>
    </dsp:sp>
    <dsp:sp modelId="{E29F487E-3B4B-417D-9295-6B7AC67758AC}">
      <dsp:nvSpPr>
        <dsp:cNvPr id="0" name=""/>
        <dsp:cNvSpPr/>
      </dsp:nvSpPr>
      <dsp:spPr>
        <a:xfrm>
          <a:off x="6515780" y="2001984"/>
          <a:ext cx="2855988" cy="1713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95% effort</a:t>
          </a:r>
        </a:p>
      </dsp:txBody>
      <dsp:txXfrm>
        <a:off x="6515780" y="2001984"/>
        <a:ext cx="2855988" cy="17135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DEB85-07A7-441F-87B6-1B3B88FDA591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F9615-DA2A-4A20-9A58-F45B967E6C57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83E49-7F34-42C1-984C-64A4F97686D2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 Set</a:t>
          </a:r>
        </a:p>
      </dsp:txBody>
      <dsp:txXfrm>
        <a:off x="1529865" y="566"/>
        <a:ext cx="4383571" cy="1324558"/>
      </dsp:txXfrm>
    </dsp:sp>
    <dsp:sp modelId="{3D11D91D-F2C4-417A-9E61-4C5255AF55D9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AF83-0B07-4EBC-B25D-93E49A4882A7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E325D-C556-4E71-81AE-B43682B4FC87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 x 500 Freestyle for time with 1:00min rest between 500s.</a:t>
          </a:r>
        </a:p>
      </dsp:txBody>
      <dsp:txXfrm>
        <a:off x="1529865" y="1656264"/>
        <a:ext cx="4383571" cy="1324558"/>
      </dsp:txXfrm>
    </dsp:sp>
    <dsp:sp modelId="{EAB0753D-206B-4FED-97B8-9425D587F5AC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CABE1-815E-4883-BBFD-15584DE5E8F3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AB3AB-6D43-4BEF-A4B0-1B61BB6B16C2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each 100 within the 500. </a:t>
          </a:r>
        </a:p>
      </dsp:txBody>
      <dsp:txXfrm>
        <a:off x="1529865" y="3311963"/>
        <a:ext cx="4383571" cy="13245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EE2D2-8BCF-4DAC-93D6-BEA47C47AC1D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A71C2-F11F-42D9-BDAF-2CFA944EE661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373AC-CBC8-4D87-85BF-5DEFBEE933EE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Warm Down</a:t>
          </a:r>
        </a:p>
      </dsp:txBody>
      <dsp:txXfrm>
        <a:off x="1529865" y="566"/>
        <a:ext cx="4383571" cy="1324558"/>
      </dsp:txXfrm>
    </dsp:sp>
    <dsp:sp modelId="{8C039755-2B12-46C5-B7E9-6CB54F2E708C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44784-2313-42D8-8D36-DDAFCDB72868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E27B2-1859-46DA-9410-3740A8905690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200 Freestyle slow and easyIf your heart rate is still elevated, then swim a 2nd 200 Easy Free.</a:t>
          </a:r>
        </a:p>
      </dsp:txBody>
      <dsp:txXfrm>
        <a:off x="1529865" y="1656264"/>
        <a:ext cx="4383571" cy="1324558"/>
      </dsp:txXfrm>
    </dsp:sp>
    <dsp:sp modelId="{95B4A352-57C7-4838-B06A-A6B67A9E3987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8BB16-DA50-40C4-B934-EE36637CF9C2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27AB1-551B-41AA-99D1-7DA34355340D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Total= 2300</a:t>
          </a:r>
        </a:p>
      </dsp:txBody>
      <dsp:txXfrm>
        <a:off x="1529865" y="3311963"/>
        <a:ext cx="4383571" cy="132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61F5-C8BA-4A12-B698-06AF96532EC7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662A8-DF23-4D2F-8A55-5A320C6B02A7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BB7C2-A610-4F0E-96FE-99AA6916813D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legs </a:t>
          </a:r>
        </a:p>
      </dsp:txBody>
      <dsp:txXfrm>
        <a:off x="1606750" y="753526"/>
        <a:ext cx="4306686" cy="1391126"/>
      </dsp:txXfrm>
    </dsp:sp>
    <dsp:sp modelId="{0C8D7626-DE05-4667-AD39-2FF0CF03FA44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5BD18-DD2D-46C2-8F1D-B8C999886A48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5A518-94FE-40D8-A3AF-D016374DA3BB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kick not only propels the swimmer through the water, it also keeps the body hydrodynamic and horizontal in the water.</a:t>
          </a:r>
        </a:p>
      </dsp:txBody>
      <dsp:txXfrm>
        <a:off x="1606750" y="2492434"/>
        <a:ext cx="4306686" cy="139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AFDE-34CF-45BC-908D-49CA14BBC327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F1CC3-1700-4DBB-A7E9-E51FC4A7073F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912AB-B412-49B4-9BAD-48A9B7025515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Arms</a:t>
          </a:r>
        </a:p>
      </dsp:txBody>
      <dsp:txXfrm>
        <a:off x="1529865" y="566"/>
        <a:ext cx="4383571" cy="1324558"/>
      </dsp:txXfrm>
    </dsp:sp>
    <dsp:sp modelId="{B717971E-C33C-447B-A73E-E6D0E75C96C4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9A4D-4764-48A2-BB38-A335AABF3DB2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F24D6-8036-4665-94E5-126FB0A96BDF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the Catch the hand will enter the water with the arm fully extended.</a:t>
          </a:r>
        </a:p>
      </dsp:txBody>
      <dsp:txXfrm>
        <a:off x="1529865" y="1656264"/>
        <a:ext cx="4383571" cy="1324558"/>
      </dsp:txXfrm>
    </dsp:sp>
    <dsp:sp modelId="{02BBA45D-695F-4B23-8ED2-5A78030C3DF0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3CC9-F6A6-4308-8D99-8C83DD3EE61A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26A01-F9E8-474E-A11C-6B5E315F861A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Now is when you begin to roll the body. </a:t>
          </a:r>
        </a:p>
      </dsp:txBody>
      <dsp:txXfrm>
        <a:off x="1529865" y="3311963"/>
        <a:ext cx="4383571" cy="1324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D1C09-3948-4FB8-81D3-7D8D14A5BFDC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787ED-30C9-4C66-8321-27879FF1597A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AE9DF-2643-4E0E-97D6-29E5C3F62AB6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Arms</a:t>
          </a:r>
        </a:p>
      </dsp:txBody>
      <dsp:txXfrm>
        <a:off x="1529865" y="566"/>
        <a:ext cx="4383571" cy="1324558"/>
      </dsp:txXfrm>
    </dsp:sp>
    <dsp:sp modelId="{1B74A05B-6967-4601-9A52-03F1CE27EAAC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BA946-3077-42C0-B27D-E7AB0BE1A365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56117-27EB-4A13-9258-FC7D78C4E335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Next during the Mid-Pull, the hand will pull down with a slight outward curve as if you were hugging a barrel</a:t>
          </a:r>
        </a:p>
      </dsp:txBody>
      <dsp:txXfrm>
        <a:off x="1529865" y="1656264"/>
        <a:ext cx="4383571" cy="1324558"/>
      </dsp:txXfrm>
    </dsp:sp>
    <dsp:sp modelId="{E0F893F5-FAB9-4C78-AFDA-922448006ECC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2C854-7545-4A0D-A571-0E694DBC31EC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584C2-93C9-4E91-A786-78FF111B1FCA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Finish the hand pushes the water down towards your feet and out as the hand exits the water by your hip. </a:t>
          </a:r>
        </a:p>
      </dsp:txBody>
      <dsp:txXfrm>
        <a:off x="1529865" y="3311963"/>
        <a:ext cx="4383571" cy="1324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92189-49A7-4926-946C-B3790BF61FA3}">
      <dsp:nvSpPr>
        <dsp:cNvPr id="0" name=""/>
        <dsp:cNvSpPr/>
      </dsp:nvSpPr>
      <dsp:spPr>
        <a:xfrm>
          <a:off x="0" y="753526"/>
          <a:ext cx="5913437" cy="1391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CCAB6-EC74-4A40-A030-222298DFCF80}">
      <dsp:nvSpPr>
        <dsp:cNvPr id="0" name=""/>
        <dsp:cNvSpPr/>
      </dsp:nvSpPr>
      <dsp:spPr>
        <a:xfrm>
          <a:off x="420815" y="1066530"/>
          <a:ext cx="765119" cy="765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69750-B36A-45F5-9433-D3D456EE2C19}">
      <dsp:nvSpPr>
        <dsp:cNvPr id="0" name=""/>
        <dsp:cNvSpPr/>
      </dsp:nvSpPr>
      <dsp:spPr>
        <a:xfrm>
          <a:off x="1606750" y="753526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Arms</a:t>
          </a:r>
        </a:p>
      </dsp:txBody>
      <dsp:txXfrm>
        <a:off x="1606750" y="753526"/>
        <a:ext cx="4306686" cy="1391126"/>
      </dsp:txXfrm>
    </dsp:sp>
    <dsp:sp modelId="{3CF2BE86-A582-4546-93C0-02C987E23B7E}">
      <dsp:nvSpPr>
        <dsp:cNvPr id="0" name=""/>
        <dsp:cNvSpPr/>
      </dsp:nvSpPr>
      <dsp:spPr>
        <a:xfrm>
          <a:off x="0" y="2492434"/>
          <a:ext cx="5913437" cy="1391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44B7F-E6EA-4574-BB18-1CBB0AA179E6}">
      <dsp:nvSpPr>
        <dsp:cNvPr id="0" name=""/>
        <dsp:cNvSpPr/>
      </dsp:nvSpPr>
      <dsp:spPr>
        <a:xfrm>
          <a:off x="420815" y="2805438"/>
          <a:ext cx="765119" cy="765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634D0-1275-47B7-BCEA-0C5F29B999C2}">
      <dsp:nvSpPr>
        <dsp:cNvPr id="0" name=""/>
        <dsp:cNvSpPr/>
      </dsp:nvSpPr>
      <dsp:spPr>
        <a:xfrm>
          <a:off x="1606750" y="2492434"/>
          <a:ext cx="4306686" cy="13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28" tIns="147228" rIns="147228" bIns="1472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During the Recovery, the arm should be relaxed and bend at the elbow so the hand "zips up" the side and then extend the arm fully before reentering the water. </a:t>
          </a:r>
        </a:p>
      </dsp:txBody>
      <dsp:txXfrm>
        <a:off x="1606750" y="2492434"/>
        <a:ext cx="4306686" cy="1391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3193-0DFA-489F-9BD9-7C5CB2A59401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BC38-702D-4385-91C8-D39C99D017A3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FFCA-62F9-4C3F-A108-59DEE1CD16D8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Rescue Swimmers are athletes who save lives. </a:t>
          </a:r>
        </a:p>
      </dsp:txBody>
      <dsp:txXfrm>
        <a:off x="1732555" y="641"/>
        <a:ext cx="4180881" cy="1500047"/>
      </dsp:txXfrm>
    </dsp:sp>
    <dsp:sp modelId="{D84F0906-2771-4E64-935C-A0E169E9A141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5B5B3-CE1E-46B2-8B53-19C45CD26F85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D2118-F692-410A-A440-B0D8E72605DB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They keep a sharp eye for all who enter the water before them. </a:t>
          </a:r>
        </a:p>
      </dsp:txBody>
      <dsp:txXfrm>
        <a:off x="1732555" y="1875701"/>
        <a:ext cx="4180881" cy="1500047"/>
      </dsp:txXfrm>
    </dsp:sp>
    <dsp:sp modelId="{9B89C88E-9D8F-45AF-9E59-85B0C1F4EB9B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6E5BB-1EE4-4B4F-9A23-78462357E6AE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D70F-FEDA-4B7E-AE4A-DE90264ACCA1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the time comes to save a life they rush into the water with confidence because they know they have trained hours for this moment, which has now become just an instinct. </a:t>
          </a:r>
        </a:p>
      </dsp:txBody>
      <dsp:txXfrm>
        <a:off x="1732555" y="3750760"/>
        <a:ext cx="4180881" cy="15000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2CB1-DFB2-4B57-A202-327E787B4F54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4D8FA-D516-41E7-869C-157B192769DB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9D39A-1BF9-4CCA-908A-B806FDDA118A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follows is a guideline to becoming a stronger, more proficient lifeguard. </a:t>
          </a:r>
        </a:p>
      </dsp:txBody>
      <dsp:txXfrm>
        <a:off x="1732555" y="641"/>
        <a:ext cx="4180881" cy="1500047"/>
      </dsp:txXfrm>
    </dsp:sp>
    <dsp:sp modelId="{AB5CE932-2BC8-4CC0-AC33-DC98D34FACD4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C16D5-55CC-4CF1-A788-6A40A508C919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69070-A928-4F1B-9EC9-D3F7A490A071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These are just tips and workouts that can help improve swimming and running ability. </a:t>
          </a:r>
        </a:p>
      </dsp:txBody>
      <dsp:txXfrm>
        <a:off x="1732555" y="1875701"/>
        <a:ext cx="4180881" cy="1500047"/>
      </dsp:txXfrm>
    </dsp:sp>
    <dsp:sp modelId="{51C88B6D-726B-46D3-9699-612BD31E28E6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8DF55-C4C8-468B-8A56-BCADF9D177A7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A8570-3DF9-436D-939A-3BB345338179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is up to each individual to seek the advice of an experienced coach so their swimming and running technique can be critiqued by a trained eye. </a:t>
          </a:r>
        </a:p>
      </dsp:txBody>
      <dsp:txXfrm>
        <a:off x="1732555" y="3750760"/>
        <a:ext cx="4180881" cy="15000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35B7-5634-464D-8800-76C67E7CB62B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662-97C9-4E5A-BF01-994CC9578F7C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419E-19DD-4D65-942D-04DD686BD0ED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Cross-Train -This could include swimming, biking, weightlifting or yoga.</a:t>
          </a:r>
        </a:p>
      </dsp:txBody>
      <dsp:txXfrm>
        <a:off x="1732555" y="641"/>
        <a:ext cx="4180881" cy="1500047"/>
      </dsp:txXfrm>
    </dsp:sp>
    <dsp:sp modelId="{C62D1F4D-42AD-44DB-9C7A-4E213DF9571A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A3E52-C9C7-4DED-82CF-59653A918D3A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8D2BA-A018-454A-8633-781D8AB230EC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10 X 200 Meters or 1-2 Minutes - Run hard for 200 meters or up to 2 minutes, then walk or jog for the same distance/time. Repeat 10 times.</a:t>
          </a:r>
        </a:p>
      </dsp:txBody>
      <dsp:txXfrm>
        <a:off x="1732555" y="1875701"/>
        <a:ext cx="4180881" cy="1500047"/>
      </dsp:txXfrm>
    </dsp:sp>
    <dsp:sp modelId="{CBC42146-EBE2-48D9-8449-C46B803D3952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2FCE7-0094-459A-A27F-266DAD4E3AC9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186D2-16F8-4CB3-8CC0-DAF7996467A0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10 Minute Hard Run - Run near maximum effort for 10 minutes.</a:t>
          </a:r>
        </a:p>
      </dsp:txBody>
      <dsp:txXfrm>
        <a:off x="1732555" y="3750760"/>
        <a:ext cx="4180881" cy="1500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DD2A-887E-4961-8657-E31A317AB96A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957B3-F016-4977-83F2-A582523B41FD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training days can be moved around to fit your schedule as long as there are rest days or cross train days in between run days. </a:t>
          </a:r>
        </a:p>
      </dsp:txBody>
      <dsp:txXfrm>
        <a:off x="534947" y="846347"/>
        <a:ext cx="3962083" cy="2460051"/>
      </dsp:txXfrm>
    </dsp:sp>
    <dsp:sp modelId="{CD4701E1-A086-4258-8DB9-60CE5D6A16C0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73C7B-31EB-46F5-8082-F282DC579D5A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Jog easy before and after these workouts for proper warm-up and cool-down. </a:t>
          </a:r>
        </a:p>
      </dsp:txBody>
      <dsp:txXfrm>
        <a:off x="5564582" y="846347"/>
        <a:ext cx="3962083" cy="246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8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06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30E3E196-3CAC-479A-B7D6-5A9AF5DB4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18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8260F5-887D-44C8-8CA2-3E0AE085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78" y="3732208"/>
            <a:ext cx="4574851" cy="1390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164428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front crawl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25547-2B82-4C71-BAF7-1FF972C5D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22510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09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swimming pool&#10;&#10;Description automatically generated">
            <a:extLst>
              <a:ext uri="{FF2B5EF4-FFF2-40B4-BE49-F238E27FC236}">
                <a16:creationId xmlns:a16="http://schemas.microsoft.com/office/drawing/2014/main" id="{D551A130-68D9-4AD3-B5F5-7FBD5C95B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r="9090" b="1272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/>
              <a:t>front crawl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Arms</a:t>
            </a:r>
          </a:p>
          <a:p>
            <a:r>
              <a:rPr lang="en-US">
                <a:solidFill>
                  <a:srgbClr val="FFFFFE"/>
                </a:solidFill>
              </a:rPr>
              <a:t> Your arms will make an alternating stroke, with palms facing downwards, and fingers cupped. </a:t>
            </a:r>
          </a:p>
        </p:txBody>
      </p:sp>
    </p:spTree>
    <p:extLst>
      <p:ext uri="{BB962C8B-B14F-4D97-AF65-F5344CB8AC3E}">
        <p14:creationId xmlns:p14="http://schemas.microsoft.com/office/powerpoint/2010/main" val="107601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front crawl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Arms</a:t>
            </a:r>
          </a:p>
          <a:p>
            <a:pPr>
              <a:lnSpc>
                <a:spcPct val="110000"/>
              </a:lnSpc>
            </a:pPr>
            <a:r>
              <a:rPr lang="en-US" sz="1700"/>
              <a:t>As you alternate strokes the body should roll slightly around the midline (imaginary line from head to feet that divides the body in equal halves). </a:t>
            </a:r>
          </a:p>
          <a:p>
            <a:pPr>
              <a:lnSpc>
                <a:spcPct val="110000"/>
              </a:lnSpc>
            </a:pPr>
            <a:r>
              <a:rPr lang="en-US" sz="1700"/>
              <a:t>The first part of the stroke is called the Power Phase with the Catch, Mid-Pull, and Finish. before reentering the water. </a:t>
            </a:r>
          </a:p>
        </p:txBody>
      </p:sp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393F25DD-9550-4F24-821D-77ED7C40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747040"/>
            <a:ext cx="4960442" cy="27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front crawl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470BDF-EA8B-4B77-AA39-8AA72A86D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1129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22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front crawl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2F5531-6829-4ED3-A84F-35115F4B0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20446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58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water, skiing, sitting&#10;&#10;Description automatically generated">
            <a:extLst>
              <a:ext uri="{FF2B5EF4-FFF2-40B4-BE49-F238E27FC236}">
                <a16:creationId xmlns:a16="http://schemas.microsoft.com/office/drawing/2014/main" id="{F1C3C36D-6834-4D0B-AEA0-2B1E4A2C2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r="9093" b="38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front crawl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endParaRPr lang="en-US">
              <a:solidFill>
                <a:srgbClr val="FFFFFE"/>
              </a:solidFill>
            </a:endParaRPr>
          </a:p>
          <a:p>
            <a:r>
              <a:rPr lang="en-US">
                <a:solidFill>
                  <a:srgbClr val="FFFFFE"/>
                </a:solidFill>
              </a:rPr>
              <a:t>The Power Phase is what propels the body forward. </a:t>
            </a:r>
          </a:p>
          <a:p>
            <a:r>
              <a:rPr lang="en-US">
                <a:solidFill>
                  <a:srgbClr val="FFFFFE"/>
                </a:solidFill>
              </a:rPr>
              <a:t>The second part of the stroke is the Recovery. </a:t>
            </a:r>
          </a:p>
        </p:txBody>
      </p:sp>
    </p:spTree>
    <p:extLst>
      <p:ext uri="{BB962C8B-B14F-4D97-AF65-F5344CB8AC3E}">
        <p14:creationId xmlns:p14="http://schemas.microsoft.com/office/powerpoint/2010/main" val="331105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front crawl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8B9EFF-1712-433F-902A-A84275EFD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0479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46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a body of water&#10;&#10;Description automatically generated">
            <a:extLst>
              <a:ext uri="{FF2B5EF4-FFF2-40B4-BE49-F238E27FC236}">
                <a16:creationId xmlns:a16="http://schemas.microsoft.com/office/drawing/2014/main" id="{FF660648-EE85-4E9D-80E4-034A0CF50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3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front crawl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breathing </a:t>
            </a:r>
          </a:p>
          <a:p>
            <a:r>
              <a:rPr lang="en-US" dirty="0"/>
              <a:t>The face should remain in the water at all times, except to breathe.</a:t>
            </a:r>
          </a:p>
          <a:p>
            <a:r>
              <a:rPr lang="en-US" dirty="0"/>
              <a:t> Breathing may take place to one side every stroke or by alternating sides every other stroke.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4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front crawl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3843161" cy="3450613"/>
          </a:xfrm>
        </p:spPr>
        <p:txBody>
          <a:bodyPr>
            <a:normAutofit/>
          </a:bodyPr>
          <a:lstStyle/>
          <a:p>
            <a:r>
              <a:rPr lang="en-US" dirty="0"/>
              <a:t>breathing </a:t>
            </a:r>
          </a:p>
          <a:p>
            <a:r>
              <a:rPr lang="en-US" dirty="0"/>
              <a:t>Breathing is done simply by turning the head to one side without rolling the body and taking a deep breath back close to your shoulder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C93A98-F69D-4681-8037-1A0B90250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843" y="2012810"/>
            <a:ext cx="4944948" cy="3453535"/>
            <a:chOff x="1459129" y="2012810"/>
            <a:chExt cx="4954208" cy="34535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410C6B-8400-48F1-9772-E36031DE8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12810"/>
              <a:ext cx="4954208" cy="345353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2DD070-A0B0-42F2-89F6-6D104FF04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26118"/>
              <a:ext cx="4954205" cy="3433909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engine&#10;&#10;Description automatically generated">
            <a:extLst>
              <a:ext uri="{FF2B5EF4-FFF2-40B4-BE49-F238E27FC236}">
                <a16:creationId xmlns:a16="http://schemas.microsoft.com/office/drawing/2014/main" id="{4499A31A-E3FD-4BD6-8E71-AC0F3E817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21772" b="-1"/>
          <a:stretch/>
        </p:blipFill>
        <p:spPr>
          <a:xfrm>
            <a:off x="5961569" y="2174242"/>
            <a:ext cx="4613872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8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front crawl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breathing </a:t>
            </a:r>
          </a:p>
          <a:p>
            <a:r>
              <a:rPr lang="en-US" dirty="0"/>
              <a:t>then quickly returning your face to the water and exhaling slowly.</a:t>
            </a:r>
          </a:p>
          <a:p>
            <a:r>
              <a:rPr lang="en-US" dirty="0"/>
              <a:t> Remember where the head goes the body goes so keeping the head down and relaxed between breaths will save energy. </a:t>
            </a:r>
          </a:p>
        </p:txBody>
      </p:sp>
    </p:spTree>
    <p:extLst>
      <p:ext uri="{BB962C8B-B14F-4D97-AF65-F5344CB8AC3E}">
        <p14:creationId xmlns:p14="http://schemas.microsoft.com/office/powerpoint/2010/main" val="156118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water, snow, swimming&#10;&#10;Description automatically generated">
            <a:extLst>
              <a:ext uri="{FF2B5EF4-FFF2-40B4-BE49-F238E27FC236}">
                <a16:creationId xmlns:a16="http://schemas.microsoft.com/office/drawing/2014/main" id="{A6FBDBEA-57E3-4D5E-9727-E050A2090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6402" b="1740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835B9-827C-4423-8FC5-BD43717C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 RESCUE swimming</a:t>
            </a:r>
          </a:p>
        </p:txBody>
      </p:sp>
    </p:spTree>
    <p:extLst>
      <p:ext uri="{BB962C8B-B14F-4D97-AF65-F5344CB8AC3E}">
        <p14:creationId xmlns:p14="http://schemas.microsoft.com/office/powerpoint/2010/main" val="25503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 RESCUE swimming</a:t>
            </a: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5AF49BA4-8AE7-4285-BF97-5C6BBE5A1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20176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56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riding&#10;&#10;Description automatically generated">
            <a:extLst>
              <a:ext uri="{FF2B5EF4-FFF2-40B4-BE49-F238E27FC236}">
                <a16:creationId xmlns:a16="http://schemas.microsoft.com/office/drawing/2014/main" id="{D45D13AF-A60F-4A89-A4C9-786A64C32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1" r="9090" b="1452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RESCUE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In order to perform lifesaving skills in an ever changing, chaotic environment such as the ocean, lifeguards must keep their bodies in superb physical condition. </a:t>
            </a:r>
          </a:p>
          <a:p>
            <a:r>
              <a:rPr lang="en-US">
                <a:solidFill>
                  <a:srgbClr val="FFFFFE"/>
                </a:solidFill>
              </a:rPr>
              <a:t>This includes living a healthy lifestyle, stretching and warming up before physical training, and preventing injury by training with proper swimming and running techniques. </a:t>
            </a:r>
          </a:p>
        </p:txBody>
      </p:sp>
    </p:spTree>
    <p:extLst>
      <p:ext uri="{BB962C8B-B14F-4D97-AF65-F5344CB8AC3E}">
        <p14:creationId xmlns:p14="http://schemas.microsoft.com/office/powerpoint/2010/main" val="245309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 RESCUE swimming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CDC8EC-57FD-45B2-B2BD-6F3D42279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5640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9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ying on the ground&#10;&#10;Description automatically generated">
            <a:extLst>
              <a:ext uri="{FF2B5EF4-FFF2-40B4-BE49-F238E27FC236}">
                <a16:creationId xmlns:a16="http://schemas.microsoft.com/office/drawing/2014/main" id="{E290D972-C9B8-4553-A90B-ECB579B96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7" r="9090" b="1717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 RESCUE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If swimming in the ocean isn't challenging enough, lifeguards have to modify their swimming technique when swimming to a victim and making a rescue. </a:t>
            </a:r>
          </a:p>
        </p:txBody>
      </p:sp>
    </p:spTree>
    <p:extLst>
      <p:ext uri="{BB962C8B-B14F-4D97-AF65-F5344CB8AC3E}">
        <p14:creationId xmlns:p14="http://schemas.microsoft.com/office/powerpoint/2010/main" val="117956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 RESCUE swimming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As a rescue swimmer you first must know which way the currents are moving so when you enter the water to rescue a swimmer in distress, you will be able to swim the fastest route to the victim. </a:t>
            </a:r>
          </a:p>
        </p:txBody>
      </p:sp>
    </p:spTree>
    <p:extLst>
      <p:ext uri="{BB962C8B-B14F-4D97-AF65-F5344CB8AC3E}">
        <p14:creationId xmlns:p14="http://schemas.microsoft.com/office/powerpoint/2010/main" val="369054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 RESCUE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This may require running some distance down the beach before entering the water and using the current to help carry you right to the victim. 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34F51EB2-598F-46D7-8B66-B153210DA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151787"/>
            <a:ext cx="4960442" cy="39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4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now, person, water&#10;&#10;Description automatically generated">
            <a:extLst>
              <a:ext uri="{FF2B5EF4-FFF2-40B4-BE49-F238E27FC236}">
                <a16:creationId xmlns:a16="http://schemas.microsoft.com/office/drawing/2014/main" id="{B3CF7E29-776C-4D7D-8327-FF422DD3E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" b="2310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 RESCUE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Once in the water it is important to not lose sight of your victim. </a:t>
            </a:r>
          </a:p>
          <a:p>
            <a:r>
              <a:rPr lang="en-US">
                <a:solidFill>
                  <a:srgbClr val="FFFFFE"/>
                </a:solidFill>
              </a:rPr>
              <a:t>You must keep your eyes on the victim while high-stepping, dolphin diving, and even swimming to them. </a:t>
            </a:r>
          </a:p>
        </p:txBody>
      </p:sp>
    </p:spTree>
    <p:extLst>
      <p:ext uri="{BB962C8B-B14F-4D97-AF65-F5344CB8AC3E}">
        <p14:creationId xmlns:p14="http://schemas.microsoft.com/office/powerpoint/2010/main" val="85732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2E6C20F3-66F1-4571-A229-81ACEEFA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 RESCUE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In order to swim and keep their eyes on the victim the rescue swimmer has to modify their swimming technique. </a:t>
            </a:r>
          </a:p>
        </p:txBody>
      </p:sp>
    </p:spTree>
    <p:extLst>
      <p:ext uri="{BB962C8B-B14F-4D97-AF65-F5344CB8AC3E}">
        <p14:creationId xmlns:p14="http://schemas.microsoft.com/office/powerpoint/2010/main" val="36298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 RESCUE swimming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This requires you to lift your head straight up and out of the water every few strokes while swimming freestyle and searching for the victim. </a:t>
            </a:r>
          </a:p>
          <a:p>
            <a:r>
              <a:rPr lang="en-US" dirty="0"/>
              <a:t>Sometimes you might see them right away and sometimes it may take a few tries because waves get in the way. </a:t>
            </a:r>
          </a:p>
        </p:txBody>
      </p:sp>
    </p:spTree>
    <p:extLst>
      <p:ext uri="{BB962C8B-B14F-4D97-AF65-F5344CB8AC3E}">
        <p14:creationId xmlns:p14="http://schemas.microsoft.com/office/powerpoint/2010/main" val="388234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a body of water&#10;&#10;Description automatically generated">
            <a:extLst>
              <a:ext uri="{FF2B5EF4-FFF2-40B4-BE49-F238E27FC236}">
                <a16:creationId xmlns:a16="http://schemas.microsoft.com/office/drawing/2014/main" id="{CE0D0600-2D6C-40BE-82F8-0FA6E2B4F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 r="-1" b="1390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/>
              <a:t> RESCUE swimming</a:t>
            </a:r>
            <a:endParaRPr lang="en-US" b="1" dirty="0"/>
          </a:p>
        </p:txBody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It is important to be fast and efficient but just as important to keep sight of the victim. </a:t>
            </a:r>
          </a:p>
          <a:p>
            <a:r>
              <a:rPr lang="en-US" dirty="0"/>
              <a:t>During this "Tarzan" stroke it is also important to kick hard as not to lose too much momentum while lifting your head up out of the water. 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5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78DA8765-78C1-4D6F-BB1A-7F3C37C29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 r="9090" b="417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front crawl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Front crawl is the fastest, most efficient stroke of them all. </a:t>
            </a:r>
          </a:p>
          <a:p>
            <a:r>
              <a:rPr lang="en-US">
                <a:solidFill>
                  <a:srgbClr val="FFFFFE"/>
                </a:solidFill>
              </a:rPr>
              <a:t>This is largely down to the streamlined body position and continuous propulsion from the arms and legs. </a:t>
            </a:r>
          </a:p>
        </p:txBody>
      </p:sp>
    </p:spTree>
    <p:extLst>
      <p:ext uri="{BB962C8B-B14F-4D97-AF65-F5344CB8AC3E}">
        <p14:creationId xmlns:p14="http://schemas.microsoft.com/office/powerpoint/2010/main" val="1036627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 RESCUE swimming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This is why swimmer train and train to increase their endurance and strengthen their swimming skills.</a:t>
            </a:r>
          </a:p>
        </p:txBody>
      </p:sp>
    </p:spTree>
    <p:extLst>
      <p:ext uri="{BB962C8B-B14F-4D97-AF65-F5344CB8AC3E}">
        <p14:creationId xmlns:p14="http://schemas.microsoft.com/office/powerpoint/2010/main" val="1641542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88F64EA-7504-4288-BCCB-941624A54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53" r="-1" b="397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SPEED TRAINING FOR RESCUE swimming</a:t>
            </a: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Monday:  Run 1-2 miles</a:t>
            </a:r>
          </a:p>
          <a:p>
            <a:r>
              <a:rPr lang="en-US" dirty="0"/>
              <a:t>Tuesday: Cross Training</a:t>
            </a:r>
          </a:p>
          <a:p>
            <a:r>
              <a:rPr lang="en-US" dirty="0"/>
              <a:t>Wednesday: 10x200 meters</a:t>
            </a:r>
          </a:p>
          <a:p>
            <a:r>
              <a:rPr lang="en-US" dirty="0"/>
              <a:t>Thursday: Cross Training</a:t>
            </a:r>
          </a:p>
          <a:p>
            <a:r>
              <a:rPr lang="en-US" dirty="0"/>
              <a:t>Friday: 10 minutes hard run</a:t>
            </a:r>
          </a:p>
          <a:p>
            <a:r>
              <a:rPr lang="en-US" dirty="0"/>
              <a:t>Saturday: Run 1-2 miles</a:t>
            </a:r>
          </a:p>
          <a:p>
            <a:r>
              <a:rPr lang="en-US" dirty="0"/>
              <a:t>Sunday: Rest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8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SPEED TRAINING FOR RESCUE swimming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294D29-BAF3-4DA7-A017-C54198549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0761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412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SPEED TRAINING FOR RESCUE swimming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75B511-A623-4C8C-BD93-56CA6E3C0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3215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784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SWIM TRAINING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AD0C88-E77E-4CC5-A188-10364A8E6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516009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951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in a swimming pool&#10;&#10;Description automatically generated">
            <a:extLst>
              <a:ext uri="{FF2B5EF4-FFF2-40B4-BE49-F238E27FC236}">
                <a16:creationId xmlns:a16="http://schemas.microsoft.com/office/drawing/2014/main" id="{862E3381-55F2-4DEC-81DE-6434CD7D8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-1" b="893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SWIM TRAINING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It takes many hours of practice for a rescue swimmer to get to a level of swimming that is required to pass a 500-meter swim in under 10 minutes, let alone fight waves and currents to get to a distressed swimmer and pull them to the safety of the shore.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6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pool of water&#10;&#10;Description automatically generated">
            <a:extLst>
              <a:ext uri="{FF2B5EF4-FFF2-40B4-BE49-F238E27FC236}">
                <a16:creationId xmlns:a16="http://schemas.microsoft.com/office/drawing/2014/main" id="{E061BCBE-C11B-48A4-9396-1D7B353C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41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8714D-B831-4EE1-8F1C-C6624ED9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SWIM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10F7-B70C-4E8F-A1BC-9B351E3D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The key to swimming, especially in a rescue, is efficiency. </a:t>
            </a:r>
          </a:p>
          <a:p>
            <a:r>
              <a:rPr lang="en-US">
                <a:solidFill>
                  <a:srgbClr val="FFFFFE"/>
                </a:solidFill>
              </a:rPr>
              <a:t>A rescuer who can save energy with proper swimming technique is going to be able to swim farther and faster and have the energy to bring a victim safely back to shore. </a:t>
            </a:r>
          </a:p>
        </p:txBody>
      </p:sp>
    </p:spTree>
    <p:extLst>
      <p:ext uri="{BB962C8B-B14F-4D97-AF65-F5344CB8AC3E}">
        <p14:creationId xmlns:p14="http://schemas.microsoft.com/office/powerpoint/2010/main" val="160816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Swim Practice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4FD2-96F4-466D-8158-7E0E74A0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If you find the main set challenging, then swim one 500 free instead of two, or you can even break it up into 5 x 100s with no more than 20s rest between. </a:t>
            </a:r>
          </a:p>
        </p:txBody>
      </p:sp>
    </p:spTree>
    <p:extLst>
      <p:ext uri="{BB962C8B-B14F-4D97-AF65-F5344CB8AC3E}">
        <p14:creationId xmlns:p14="http://schemas.microsoft.com/office/powerpoint/2010/main" val="2879320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Swim Practice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7CFCD-2306-49A4-9370-FE1F15098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21367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334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Swimming Workout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7E70E6-8DF9-4B6A-B266-0170D28DE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0593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3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59D476-4897-4B31-B296-76FF4F6C0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7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ort, swimming&#10;&#10;Description automatically generated">
            <a:extLst>
              <a:ext uri="{FF2B5EF4-FFF2-40B4-BE49-F238E27FC236}">
                <a16:creationId xmlns:a16="http://schemas.microsoft.com/office/drawing/2014/main" id="{951B1ACB-801A-4560-9A71-35F84852F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3"/>
          <a:stretch/>
        </p:blipFill>
        <p:spPr>
          <a:xfrm>
            <a:off x="323" y="0"/>
            <a:ext cx="121913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Swimming Workout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4FD2-96F4-466D-8158-7E0E74A0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Fingertip Drag Drill - During the recovery phase of freestyle, drag your fingertips across the top of the water all the way until you start the Catch phase. </a:t>
            </a:r>
          </a:p>
        </p:txBody>
      </p:sp>
    </p:spTree>
    <p:extLst>
      <p:ext uri="{BB962C8B-B14F-4D97-AF65-F5344CB8AC3E}">
        <p14:creationId xmlns:p14="http://schemas.microsoft.com/office/powerpoint/2010/main" val="2471346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Swimming Workout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DEB8EC-EAB7-4ACA-B017-17657F859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39035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955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Swim Practice</a:t>
            </a: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201048D-6F9F-4195-B64B-88F07E9B7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77147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724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Swimming Workout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859D0C-E757-4AC1-900D-422764F7A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0474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624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5896BCF6-97F2-483C-8C45-768E7F3C1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Swimming Workout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4FD2-96F4-466D-8158-7E0E74A0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Main Set</a:t>
            </a:r>
          </a:p>
          <a:p>
            <a:r>
              <a:rPr lang="en-US" dirty="0"/>
              <a:t>Keep strokes long and strong and maintain a good kick throughout each 500. </a:t>
            </a:r>
          </a:p>
          <a:p>
            <a:r>
              <a:rPr lang="en-US" dirty="0"/>
              <a:t>On #2 try to beat your time from #1!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37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EDD4A-7B1B-4FF2-898D-7F869E4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Swim Practice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1C5ADE-B107-4174-9446-E3BB9416E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1193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578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front crawl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body position </a:t>
            </a:r>
          </a:p>
          <a:p>
            <a:r>
              <a:rPr lang="en-US" dirty="0"/>
              <a:t>The front crawl stroke, or freestyle stroke, is a face-down stroke, and it is the fastest stroke.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8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b="1" dirty="0"/>
              <a:t>front crawl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Your body should be horizontal (flat) in the water, face down, and streamlined.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picture containing light, traffic, laying, rain&#10;&#10;Description automatically generated">
            <a:extLst>
              <a:ext uri="{FF2B5EF4-FFF2-40B4-BE49-F238E27FC236}">
                <a16:creationId xmlns:a16="http://schemas.microsoft.com/office/drawing/2014/main" id="{136F85C8-6D07-4F37-BD01-44243F42F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30949" b="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front crawl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legs </a:t>
            </a:r>
          </a:p>
          <a:p>
            <a:r>
              <a:rPr lang="en-US" dirty="0"/>
              <a:t>The legs will perform a flutter kick, which is a powerful </a:t>
            </a:r>
            <a:r>
              <a:rPr lang="en-US" dirty="0" err="1"/>
              <a:t>kickwhere</a:t>
            </a:r>
            <a:r>
              <a:rPr lang="en-US" dirty="0"/>
              <a:t> the feet are pointed, and ankles are relaxed.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1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98B92D68-E5B8-4569-81B1-32ADF04E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front crawl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168-C75F-431A-9429-3CEB23B2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legs </a:t>
            </a:r>
          </a:p>
          <a:p>
            <a:r>
              <a:rPr lang="en-US" dirty="0"/>
              <a:t>The motion should come from the hip, so the legs stay virtually straight -but not stiff. </a:t>
            </a:r>
          </a:p>
          <a:p>
            <a:r>
              <a:rPr lang="en-US" dirty="0"/>
              <a:t>During the downward kick the knee is slightly bent and finishes when the leg straightens and the foot snaps like kicking a ball. 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4371-D91C-41FE-9297-BECE908F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front crawl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9A2B82-BC4F-4CC4-B869-1FC12CED9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812896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8292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Microsoft Office PowerPoint</Application>
  <PresentationFormat>Widescreen</PresentationFormat>
  <Paragraphs>143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Rockwell</vt:lpstr>
      <vt:lpstr>Gallery</vt:lpstr>
      <vt:lpstr>THE RESCUE COMPANY 1</vt:lpstr>
      <vt:lpstr> RESCUE swimming</vt:lpstr>
      <vt:lpstr>front crawl</vt:lpstr>
      <vt:lpstr>PowerPoint Presentation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front crawl</vt:lpstr>
      <vt:lpstr> RESCUE swimming</vt:lpstr>
      <vt:lpstr>RESCUE swimming</vt:lpstr>
      <vt:lpstr> RESCUE swimming</vt:lpstr>
      <vt:lpstr> RESCUE swimming</vt:lpstr>
      <vt:lpstr> RESCUE swimming</vt:lpstr>
      <vt:lpstr> RESCUE swimming</vt:lpstr>
      <vt:lpstr> RESCUE swimming</vt:lpstr>
      <vt:lpstr> RESCUE swimming</vt:lpstr>
      <vt:lpstr> RESCUE swimming</vt:lpstr>
      <vt:lpstr> RESCUE swimming</vt:lpstr>
      <vt:lpstr> RESCUE swimming</vt:lpstr>
      <vt:lpstr>SPEED TRAINING FOR RESCUE swimming</vt:lpstr>
      <vt:lpstr>SPEED TRAINING FOR RESCUE swimming</vt:lpstr>
      <vt:lpstr>SPEED TRAINING FOR RESCUE swimming</vt:lpstr>
      <vt:lpstr>SWIM TRAINING</vt:lpstr>
      <vt:lpstr>SWIM TRAINING</vt:lpstr>
      <vt:lpstr>SWIM TRAINING</vt:lpstr>
      <vt:lpstr>Swim Practice</vt:lpstr>
      <vt:lpstr>Swim Practice</vt:lpstr>
      <vt:lpstr>Swimming Workout</vt:lpstr>
      <vt:lpstr>Swimming Workout</vt:lpstr>
      <vt:lpstr>Swimming Workout</vt:lpstr>
      <vt:lpstr>Swim Practice</vt:lpstr>
      <vt:lpstr>Swimming Workout</vt:lpstr>
      <vt:lpstr>Swimming Workout</vt:lpstr>
      <vt:lpstr>Swim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2020-09-20T19:19:19Z</dcterms:created>
  <dcterms:modified xsi:type="dcterms:W3CDTF">2020-09-20T19:19:22Z</dcterms:modified>
</cp:coreProperties>
</file>