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0" r:id="rId8"/>
    <p:sldId id="271" r:id="rId9"/>
    <p:sldId id="261" r:id="rId10"/>
    <p:sldId id="262" r:id="rId11"/>
    <p:sldId id="272" r:id="rId12"/>
    <p:sldId id="263" r:id="rId13"/>
    <p:sldId id="264" r:id="rId14"/>
    <p:sldId id="265" r:id="rId15"/>
    <p:sldId id="273" r:id="rId16"/>
    <p:sldId id="266" r:id="rId17"/>
    <p:sldId id="276" r:id="rId18"/>
    <p:sldId id="274" r:id="rId19"/>
    <p:sldId id="275" r:id="rId20"/>
    <p:sldId id="277" r:id="rId21"/>
    <p:sldId id="267" r:id="rId22"/>
    <p:sldId id="268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4FC8C-E8AE-480C-90AA-CC61CFA0B14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503D81C-12CA-4502-B776-C37124182881}">
      <dgm:prSet/>
      <dgm:spPr/>
      <dgm:t>
        <a:bodyPr/>
        <a:lstStyle/>
        <a:p>
          <a:pPr>
            <a:defRPr cap="all"/>
          </a:pPr>
          <a:r>
            <a:rPr lang="en-US"/>
            <a:t>Line Crossing</a:t>
          </a:r>
        </a:p>
      </dgm:t>
    </dgm:pt>
    <dgm:pt modelId="{F38A63B2-6955-4D3C-9183-0FE7B84936DD}" type="parTrans" cxnId="{6D42D206-7BA1-42F7-A843-3907843EE4A4}">
      <dgm:prSet/>
      <dgm:spPr/>
      <dgm:t>
        <a:bodyPr/>
        <a:lstStyle/>
        <a:p>
          <a:endParaRPr lang="en-US"/>
        </a:p>
      </dgm:t>
    </dgm:pt>
    <dgm:pt modelId="{C041C8E3-D89D-4228-90E3-3C74CA307BDD}" type="sibTrans" cxnId="{6D42D206-7BA1-42F7-A843-3907843EE4A4}">
      <dgm:prSet/>
      <dgm:spPr/>
      <dgm:t>
        <a:bodyPr/>
        <a:lstStyle/>
        <a:p>
          <a:endParaRPr lang="en-US"/>
        </a:p>
      </dgm:t>
    </dgm:pt>
    <dgm:pt modelId="{DC56959D-49F7-4428-8928-A341947A8738}">
      <dgm:prSet/>
      <dgm:spPr/>
      <dgm:t>
        <a:bodyPr/>
        <a:lstStyle/>
        <a:p>
          <a:pPr>
            <a:defRPr cap="all"/>
          </a:pPr>
          <a:r>
            <a:rPr lang="en-US"/>
            <a:t>Diagonal Traverse</a:t>
          </a:r>
        </a:p>
      </dgm:t>
    </dgm:pt>
    <dgm:pt modelId="{4E539938-B34B-4B5A-A0B9-152169C4E0D8}" type="parTrans" cxnId="{8DA55373-B9B0-4BEF-AC51-354954E5AAB5}">
      <dgm:prSet/>
      <dgm:spPr/>
      <dgm:t>
        <a:bodyPr/>
        <a:lstStyle/>
        <a:p>
          <a:endParaRPr lang="en-US"/>
        </a:p>
      </dgm:t>
    </dgm:pt>
    <dgm:pt modelId="{0ABF8F68-E449-43A7-B821-E4D370254633}" type="sibTrans" cxnId="{8DA55373-B9B0-4BEF-AC51-354954E5AAB5}">
      <dgm:prSet/>
      <dgm:spPr/>
      <dgm:t>
        <a:bodyPr/>
        <a:lstStyle/>
        <a:p>
          <a:endParaRPr lang="en-US"/>
        </a:p>
      </dgm:t>
    </dgm:pt>
    <dgm:pt modelId="{8D9B6912-E4DE-4447-A90B-D1EFBCF00855}" type="pres">
      <dgm:prSet presAssocID="{6084FC8C-E8AE-480C-90AA-CC61CFA0B148}" presName="root" presStyleCnt="0">
        <dgm:presLayoutVars>
          <dgm:dir/>
          <dgm:resizeHandles val="exact"/>
        </dgm:presLayoutVars>
      </dgm:prSet>
      <dgm:spPr/>
    </dgm:pt>
    <dgm:pt modelId="{8D06B340-13A2-4076-BB04-E0C8559461D5}" type="pres">
      <dgm:prSet presAssocID="{C503D81C-12CA-4502-B776-C37124182881}" presName="compNode" presStyleCnt="0"/>
      <dgm:spPr/>
    </dgm:pt>
    <dgm:pt modelId="{37C1FA05-44A4-4027-83B9-EEDF3DFACBAF}" type="pres">
      <dgm:prSet presAssocID="{C503D81C-12CA-4502-B776-C37124182881}" presName="iconBgRect" presStyleLbl="bgShp" presStyleIdx="0" presStyleCnt="2"/>
      <dgm:spPr/>
    </dgm:pt>
    <dgm:pt modelId="{8CB8E39C-5BA3-4424-B157-F05CBF0BADB2}" type="pres">
      <dgm:prSet presAssocID="{C503D81C-12CA-4502-B776-C3712418288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lk"/>
        </a:ext>
      </dgm:extLst>
    </dgm:pt>
    <dgm:pt modelId="{F1385A19-79F4-4691-A6DA-3B5F1900CBF5}" type="pres">
      <dgm:prSet presAssocID="{C503D81C-12CA-4502-B776-C37124182881}" presName="spaceRect" presStyleCnt="0"/>
      <dgm:spPr/>
    </dgm:pt>
    <dgm:pt modelId="{D9CD09F3-A95D-4F58-B4CB-6D39534F2BBC}" type="pres">
      <dgm:prSet presAssocID="{C503D81C-12CA-4502-B776-C37124182881}" presName="textRect" presStyleLbl="revTx" presStyleIdx="0" presStyleCnt="2">
        <dgm:presLayoutVars>
          <dgm:chMax val="1"/>
          <dgm:chPref val="1"/>
        </dgm:presLayoutVars>
      </dgm:prSet>
      <dgm:spPr/>
    </dgm:pt>
    <dgm:pt modelId="{8D2DE802-892E-445C-A3E8-65975B13217C}" type="pres">
      <dgm:prSet presAssocID="{C041C8E3-D89D-4228-90E3-3C74CA307BDD}" presName="sibTrans" presStyleCnt="0"/>
      <dgm:spPr/>
    </dgm:pt>
    <dgm:pt modelId="{1A17DE4C-24CD-4333-A36C-52BCF0936FDB}" type="pres">
      <dgm:prSet presAssocID="{DC56959D-49F7-4428-8928-A341947A8738}" presName="compNode" presStyleCnt="0"/>
      <dgm:spPr/>
    </dgm:pt>
    <dgm:pt modelId="{925F2293-E5D7-450F-B8C8-9D47A35D36FC}" type="pres">
      <dgm:prSet presAssocID="{DC56959D-49F7-4428-8928-A341947A8738}" presName="iconBgRect" presStyleLbl="bgShp" presStyleIdx="1" presStyleCnt="2"/>
      <dgm:spPr/>
    </dgm:pt>
    <dgm:pt modelId="{7A5A92AE-1CD2-47E8-9057-32886561E43E}" type="pres">
      <dgm:prSet presAssocID="{DC56959D-49F7-4428-8928-A341947A873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8E921D8C-2081-4AC1-A96A-141D1B1F82B8}" type="pres">
      <dgm:prSet presAssocID="{DC56959D-49F7-4428-8928-A341947A8738}" presName="spaceRect" presStyleCnt="0"/>
      <dgm:spPr/>
    </dgm:pt>
    <dgm:pt modelId="{C30207B5-DD54-43DD-A202-5852017DE9E3}" type="pres">
      <dgm:prSet presAssocID="{DC56959D-49F7-4428-8928-A341947A873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8BFB704-8D1E-4D48-8446-CD2FE44A9BE2}" type="presOf" srcId="{C503D81C-12CA-4502-B776-C37124182881}" destId="{D9CD09F3-A95D-4F58-B4CB-6D39534F2BBC}" srcOrd="0" destOrd="0" presId="urn:microsoft.com/office/officeart/2018/5/layout/IconCircleLabelList"/>
    <dgm:cxn modelId="{6D42D206-7BA1-42F7-A843-3907843EE4A4}" srcId="{6084FC8C-E8AE-480C-90AA-CC61CFA0B148}" destId="{C503D81C-12CA-4502-B776-C37124182881}" srcOrd="0" destOrd="0" parTransId="{F38A63B2-6955-4D3C-9183-0FE7B84936DD}" sibTransId="{C041C8E3-D89D-4228-90E3-3C74CA307BDD}"/>
    <dgm:cxn modelId="{35CEBA08-E145-4B83-A37D-667077CDDB90}" type="presOf" srcId="{6084FC8C-E8AE-480C-90AA-CC61CFA0B148}" destId="{8D9B6912-E4DE-4447-A90B-D1EFBCF00855}" srcOrd="0" destOrd="0" presId="urn:microsoft.com/office/officeart/2018/5/layout/IconCircleLabelList"/>
    <dgm:cxn modelId="{C775A02E-A0C7-4917-8364-FD4BE6B8D9A4}" type="presOf" srcId="{DC56959D-49F7-4428-8928-A341947A8738}" destId="{C30207B5-DD54-43DD-A202-5852017DE9E3}" srcOrd="0" destOrd="0" presId="urn:microsoft.com/office/officeart/2018/5/layout/IconCircleLabelList"/>
    <dgm:cxn modelId="{8DA55373-B9B0-4BEF-AC51-354954E5AAB5}" srcId="{6084FC8C-E8AE-480C-90AA-CC61CFA0B148}" destId="{DC56959D-49F7-4428-8928-A341947A8738}" srcOrd="1" destOrd="0" parTransId="{4E539938-B34B-4B5A-A0B9-152169C4E0D8}" sibTransId="{0ABF8F68-E449-43A7-B821-E4D370254633}"/>
    <dgm:cxn modelId="{16A5C12B-8611-4F65-AB13-61BC9D75FF5A}" type="presParOf" srcId="{8D9B6912-E4DE-4447-A90B-D1EFBCF00855}" destId="{8D06B340-13A2-4076-BB04-E0C8559461D5}" srcOrd="0" destOrd="0" presId="urn:microsoft.com/office/officeart/2018/5/layout/IconCircleLabelList"/>
    <dgm:cxn modelId="{BB2E6558-24AF-437C-AD78-804AB8080BAF}" type="presParOf" srcId="{8D06B340-13A2-4076-BB04-E0C8559461D5}" destId="{37C1FA05-44A4-4027-83B9-EEDF3DFACBAF}" srcOrd="0" destOrd="0" presId="urn:microsoft.com/office/officeart/2018/5/layout/IconCircleLabelList"/>
    <dgm:cxn modelId="{75396173-0256-4007-B9AE-E73296365BF5}" type="presParOf" srcId="{8D06B340-13A2-4076-BB04-E0C8559461D5}" destId="{8CB8E39C-5BA3-4424-B157-F05CBF0BADB2}" srcOrd="1" destOrd="0" presId="urn:microsoft.com/office/officeart/2018/5/layout/IconCircleLabelList"/>
    <dgm:cxn modelId="{B10E9D03-8C30-4B86-8587-C88CB16D80A6}" type="presParOf" srcId="{8D06B340-13A2-4076-BB04-E0C8559461D5}" destId="{F1385A19-79F4-4691-A6DA-3B5F1900CBF5}" srcOrd="2" destOrd="0" presId="urn:microsoft.com/office/officeart/2018/5/layout/IconCircleLabelList"/>
    <dgm:cxn modelId="{92B357B7-4B05-4D8B-BAA9-A095D38872CE}" type="presParOf" srcId="{8D06B340-13A2-4076-BB04-E0C8559461D5}" destId="{D9CD09F3-A95D-4F58-B4CB-6D39534F2BBC}" srcOrd="3" destOrd="0" presId="urn:microsoft.com/office/officeart/2018/5/layout/IconCircleLabelList"/>
    <dgm:cxn modelId="{2FACF973-50DE-49C7-960A-2C84B8CD3851}" type="presParOf" srcId="{8D9B6912-E4DE-4447-A90B-D1EFBCF00855}" destId="{8D2DE802-892E-445C-A3E8-65975B13217C}" srcOrd="1" destOrd="0" presId="urn:microsoft.com/office/officeart/2018/5/layout/IconCircleLabelList"/>
    <dgm:cxn modelId="{A9273ABB-6C2E-427F-9849-9D09F1C91797}" type="presParOf" srcId="{8D9B6912-E4DE-4447-A90B-D1EFBCF00855}" destId="{1A17DE4C-24CD-4333-A36C-52BCF0936FDB}" srcOrd="2" destOrd="0" presId="urn:microsoft.com/office/officeart/2018/5/layout/IconCircleLabelList"/>
    <dgm:cxn modelId="{4F99A63B-70F1-4EA2-8DAE-A872CF8F96AF}" type="presParOf" srcId="{1A17DE4C-24CD-4333-A36C-52BCF0936FDB}" destId="{925F2293-E5D7-450F-B8C8-9D47A35D36FC}" srcOrd="0" destOrd="0" presId="urn:microsoft.com/office/officeart/2018/5/layout/IconCircleLabelList"/>
    <dgm:cxn modelId="{B2B8C67A-DFAA-4A46-A684-BAFFDD8D8E27}" type="presParOf" srcId="{1A17DE4C-24CD-4333-A36C-52BCF0936FDB}" destId="{7A5A92AE-1CD2-47E8-9057-32886561E43E}" srcOrd="1" destOrd="0" presId="urn:microsoft.com/office/officeart/2018/5/layout/IconCircleLabelList"/>
    <dgm:cxn modelId="{AD824122-4F26-40D7-9D1C-21DEE8264DA8}" type="presParOf" srcId="{1A17DE4C-24CD-4333-A36C-52BCF0936FDB}" destId="{8E921D8C-2081-4AC1-A96A-141D1B1F82B8}" srcOrd="2" destOrd="0" presId="urn:microsoft.com/office/officeart/2018/5/layout/IconCircleLabelList"/>
    <dgm:cxn modelId="{D340BECE-896F-4C93-945D-D864C37355AC}" type="presParOf" srcId="{1A17DE4C-24CD-4333-A36C-52BCF0936FDB}" destId="{C30207B5-DD54-43DD-A202-5852017DE9E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ED7904B-9691-4BA4-B32A-C3442BAFBFD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4962990-5F2C-4B71-81D3-CBEC9A704D8F}">
      <dgm:prSet/>
      <dgm:spPr/>
      <dgm:t>
        <a:bodyPr/>
        <a:lstStyle/>
        <a:p>
          <a:r>
            <a:rPr lang="en-US"/>
            <a:t>A boater can ferry the line across the moving water. </a:t>
          </a:r>
        </a:p>
      </dgm:t>
    </dgm:pt>
    <dgm:pt modelId="{B825D9A3-DCD4-4453-AAAC-4918F46384AE}" type="parTrans" cxnId="{56FC02ED-CCA7-471F-8792-D3766FDE4E0A}">
      <dgm:prSet/>
      <dgm:spPr/>
      <dgm:t>
        <a:bodyPr/>
        <a:lstStyle/>
        <a:p>
          <a:endParaRPr lang="en-US"/>
        </a:p>
      </dgm:t>
    </dgm:pt>
    <dgm:pt modelId="{479555D0-A352-4966-B3AF-B0C1CE05BCB2}" type="sibTrans" cxnId="{56FC02ED-CCA7-471F-8792-D3766FDE4E0A}">
      <dgm:prSet/>
      <dgm:spPr/>
      <dgm:t>
        <a:bodyPr/>
        <a:lstStyle/>
        <a:p>
          <a:endParaRPr lang="en-US"/>
        </a:p>
      </dgm:t>
    </dgm:pt>
    <dgm:pt modelId="{6C5FD45D-6DEC-4DAE-932A-1AAD317F9B18}">
      <dgm:prSet/>
      <dgm:spPr/>
      <dgm:t>
        <a:bodyPr/>
        <a:lstStyle/>
        <a:p>
          <a:r>
            <a:rPr lang="en-US"/>
            <a:t>The same principles used for the swimmer apply to the boater. </a:t>
          </a:r>
        </a:p>
      </dgm:t>
    </dgm:pt>
    <dgm:pt modelId="{22260B17-9750-4043-9BA0-004CF93F003B}" type="parTrans" cxnId="{BA8D59D4-CBF1-434F-AFBF-E522C5CF40A4}">
      <dgm:prSet/>
      <dgm:spPr/>
      <dgm:t>
        <a:bodyPr/>
        <a:lstStyle/>
        <a:p>
          <a:endParaRPr lang="en-US"/>
        </a:p>
      </dgm:t>
    </dgm:pt>
    <dgm:pt modelId="{D548BE5E-80E1-4FF1-AA5D-0FA043ECBF64}" type="sibTrans" cxnId="{BA8D59D4-CBF1-434F-AFBF-E522C5CF40A4}">
      <dgm:prSet/>
      <dgm:spPr/>
      <dgm:t>
        <a:bodyPr/>
        <a:lstStyle/>
        <a:p>
          <a:endParaRPr lang="en-US"/>
        </a:p>
      </dgm:t>
    </dgm:pt>
    <dgm:pt modelId="{0EBFCB90-F3B4-403E-A619-2BE05B966F23}" type="pres">
      <dgm:prSet presAssocID="{BED7904B-9691-4BA4-B32A-C3442BAFBFDF}" presName="linear" presStyleCnt="0">
        <dgm:presLayoutVars>
          <dgm:animLvl val="lvl"/>
          <dgm:resizeHandles val="exact"/>
        </dgm:presLayoutVars>
      </dgm:prSet>
      <dgm:spPr/>
    </dgm:pt>
    <dgm:pt modelId="{D38B726B-E9D2-4976-A548-3E2B4C872C51}" type="pres">
      <dgm:prSet presAssocID="{F4962990-5F2C-4B71-81D3-CBEC9A704D8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CC1D8BA-079B-4ED0-A41B-6C80C4BA9F2F}" type="pres">
      <dgm:prSet presAssocID="{479555D0-A352-4966-B3AF-B0C1CE05BCB2}" presName="spacer" presStyleCnt="0"/>
      <dgm:spPr/>
    </dgm:pt>
    <dgm:pt modelId="{EF1DD164-67BF-4389-AD57-46EC63CC3A05}" type="pres">
      <dgm:prSet presAssocID="{6C5FD45D-6DEC-4DAE-932A-1AAD317F9B1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B29A817-E885-49DB-B7E9-790AC0BA3FBA}" type="presOf" srcId="{F4962990-5F2C-4B71-81D3-CBEC9A704D8F}" destId="{D38B726B-E9D2-4976-A548-3E2B4C872C51}" srcOrd="0" destOrd="0" presId="urn:microsoft.com/office/officeart/2005/8/layout/vList2"/>
    <dgm:cxn modelId="{1E8A4941-40E8-411B-BE9D-6F11809D9490}" type="presOf" srcId="{6C5FD45D-6DEC-4DAE-932A-1AAD317F9B18}" destId="{EF1DD164-67BF-4389-AD57-46EC63CC3A05}" srcOrd="0" destOrd="0" presId="urn:microsoft.com/office/officeart/2005/8/layout/vList2"/>
    <dgm:cxn modelId="{6F9D117D-DF98-4CC1-BA63-4AD01641FFC9}" type="presOf" srcId="{BED7904B-9691-4BA4-B32A-C3442BAFBFDF}" destId="{0EBFCB90-F3B4-403E-A619-2BE05B966F23}" srcOrd="0" destOrd="0" presId="urn:microsoft.com/office/officeart/2005/8/layout/vList2"/>
    <dgm:cxn modelId="{BA8D59D4-CBF1-434F-AFBF-E522C5CF40A4}" srcId="{BED7904B-9691-4BA4-B32A-C3442BAFBFDF}" destId="{6C5FD45D-6DEC-4DAE-932A-1AAD317F9B18}" srcOrd="1" destOrd="0" parTransId="{22260B17-9750-4043-9BA0-004CF93F003B}" sibTransId="{D548BE5E-80E1-4FF1-AA5D-0FA043ECBF64}"/>
    <dgm:cxn modelId="{56FC02ED-CCA7-471F-8792-D3766FDE4E0A}" srcId="{BED7904B-9691-4BA4-B32A-C3442BAFBFDF}" destId="{F4962990-5F2C-4B71-81D3-CBEC9A704D8F}" srcOrd="0" destOrd="0" parTransId="{B825D9A3-DCD4-4453-AAAC-4918F46384AE}" sibTransId="{479555D0-A352-4966-B3AF-B0C1CE05BCB2}"/>
    <dgm:cxn modelId="{6A47C6A5-A556-4B2F-961D-F84085B7534E}" type="presParOf" srcId="{0EBFCB90-F3B4-403E-A619-2BE05B966F23}" destId="{D38B726B-E9D2-4976-A548-3E2B4C872C51}" srcOrd="0" destOrd="0" presId="urn:microsoft.com/office/officeart/2005/8/layout/vList2"/>
    <dgm:cxn modelId="{0EC366A5-DB7E-49F4-9180-68DF75480B25}" type="presParOf" srcId="{0EBFCB90-F3B4-403E-A619-2BE05B966F23}" destId="{7CC1D8BA-079B-4ED0-A41B-6C80C4BA9F2F}" srcOrd="1" destOrd="0" presId="urn:microsoft.com/office/officeart/2005/8/layout/vList2"/>
    <dgm:cxn modelId="{83F8AE56-74A3-4955-8009-569359771FD8}" type="presParOf" srcId="{0EBFCB90-F3B4-403E-A619-2BE05B966F23}" destId="{EF1DD164-67BF-4389-AD57-46EC63CC3A0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305DE8-3AE9-4C18-AD2C-0250B9FEB1B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C74D4BA-BB6B-4D5E-9F23-D013FD5651AF}">
      <dgm:prSet/>
      <dgm:spPr/>
      <dgm:t>
        <a:bodyPr/>
        <a:lstStyle/>
        <a:p>
          <a:r>
            <a:rPr lang="en-US"/>
            <a:t>A static line is stretched across the moving water. </a:t>
          </a:r>
        </a:p>
      </dgm:t>
    </dgm:pt>
    <dgm:pt modelId="{4D2D3DFD-F198-4FEF-AF89-BB3CDB8BCF3A}" type="parTrans" cxnId="{1525BEA8-89B1-4EDE-9664-066ABD730C01}">
      <dgm:prSet/>
      <dgm:spPr/>
      <dgm:t>
        <a:bodyPr/>
        <a:lstStyle/>
        <a:p>
          <a:endParaRPr lang="en-US"/>
        </a:p>
      </dgm:t>
    </dgm:pt>
    <dgm:pt modelId="{F65E3B62-A3F6-47EB-A97F-E343979DD385}" type="sibTrans" cxnId="{1525BEA8-89B1-4EDE-9664-066ABD730C01}">
      <dgm:prSet/>
      <dgm:spPr/>
      <dgm:t>
        <a:bodyPr/>
        <a:lstStyle/>
        <a:p>
          <a:endParaRPr lang="en-US"/>
        </a:p>
      </dgm:t>
    </dgm:pt>
    <dgm:pt modelId="{2EEC9B8A-59DD-4CF7-8FB4-4BDD6FF38CF2}">
      <dgm:prSet/>
      <dgm:spPr/>
      <dgm:t>
        <a:bodyPr/>
        <a:lstStyle/>
        <a:p>
          <a:r>
            <a:rPr lang="en-US"/>
            <a:t>It is tied off to a tree or rock on either or both sides. </a:t>
          </a:r>
        </a:p>
      </dgm:t>
    </dgm:pt>
    <dgm:pt modelId="{D64E3C28-6498-4650-9B92-EE3556E26397}" type="parTrans" cxnId="{C80BA060-288B-4E2E-BDE5-67A25AE77333}">
      <dgm:prSet/>
      <dgm:spPr/>
      <dgm:t>
        <a:bodyPr/>
        <a:lstStyle/>
        <a:p>
          <a:endParaRPr lang="en-US"/>
        </a:p>
      </dgm:t>
    </dgm:pt>
    <dgm:pt modelId="{13392C79-8BCB-498B-B48A-2584F37BFC66}" type="sibTrans" cxnId="{C80BA060-288B-4E2E-BDE5-67A25AE77333}">
      <dgm:prSet/>
      <dgm:spPr/>
      <dgm:t>
        <a:bodyPr/>
        <a:lstStyle/>
        <a:p>
          <a:endParaRPr lang="en-US"/>
        </a:p>
      </dgm:t>
    </dgm:pt>
    <dgm:pt modelId="{EB70DD36-69C5-45A5-A367-F71B3F0F2B18}">
      <dgm:prSet/>
      <dgm:spPr/>
      <dgm:t>
        <a:bodyPr/>
        <a:lstStyle/>
        <a:p>
          <a:r>
            <a:rPr lang="en-US"/>
            <a:t>If belayers are used, a sitting belay should be used. </a:t>
          </a:r>
        </a:p>
      </dgm:t>
    </dgm:pt>
    <dgm:pt modelId="{22D52C29-DC08-49DD-AE9A-E126C6B5BD85}" type="parTrans" cxnId="{42245904-2B9C-4A33-A6E3-E74D75F0AE9A}">
      <dgm:prSet/>
      <dgm:spPr/>
      <dgm:t>
        <a:bodyPr/>
        <a:lstStyle/>
        <a:p>
          <a:endParaRPr lang="en-US"/>
        </a:p>
      </dgm:t>
    </dgm:pt>
    <dgm:pt modelId="{2172CA99-AA4B-463B-96B9-B5A263BC9E0E}" type="sibTrans" cxnId="{42245904-2B9C-4A33-A6E3-E74D75F0AE9A}">
      <dgm:prSet/>
      <dgm:spPr/>
      <dgm:t>
        <a:bodyPr/>
        <a:lstStyle/>
        <a:p>
          <a:endParaRPr lang="en-US"/>
        </a:p>
      </dgm:t>
    </dgm:pt>
    <dgm:pt modelId="{F0670E31-28F7-4E87-9F4A-D6853250FFFE}" type="pres">
      <dgm:prSet presAssocID="{A9305DE8-3AE9-4C18-AD2C-0250B9FEB1BA}" presName="linear" presStyleCnt="0">
        <dgm:presLayoutVars>
          <dgm:animLvl val="lvl"/>
          <dgm:resizeHandles val="exact"/>
        </dgm:presLayoutVars>
      </dgm:prSet>
      <dgm:spPr/>
    </dgm:pt>
    <dgm:pt modelId="{B7BD7D63-BF3B-4521-8669-D56463C81323}" type="pres">
      <dgm:prSet presAssocID="{BC74D4BA-BB6B-4D5E-9F23-D013FD5651A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8C4AC15-B6C6-433B-BFFF-8A2B0C36C120}" type="pres">
      <dgm:prSet presAssocID="{F65E3B62-A3F6-47EB-A97F-E343979DD385}" presName="spacer" presStyleCnt="0"/>
      <dgm:spPr/>
    </dgm:pt>
    <dgm:pt modelId="{C0E89796-E2D6-4290-9555-0C4CBB624E93}" type="pres">
      <dgm:prSet presAssocID="{2EEC9B8A-59DD-4CF7-8FB4-4BDD6FF38CF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0314014-12CF-4C2A-AF49-456B795D3CD7}" type="pres">
      <dgm:prSet presAssocID="{13392C79-8BCB-498B-B48A-2584F37BFC66}" presName="spacer" presStyleCnt="0"/>
      <dgm:spPr/>
    </dgm:pt>
    <dgm:pt modelId="{3087CA56-CAAF-4958-905C-47212DBF1AD0}" type="pres">
      <dgm:prSet presAssocID="{EB70DD36-69C5-45A5-A367-F71B3F0F2B1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2245904-2B9C-4A33-A6E3-E74D75F0AE9A}" srcId="{A9305DE8-3AE9-4C18-AD2C-0250B9FEB1BA}" destId="{EB70DD36-69C5-45A5-A367-F71B3F0F2B18}" srcOrd="2" destOrd="0" parTransId="{22D52C29-DC08-49DD-AE9A-E126C6B5BD85}" sibTransId="{2172CA99-AA4B-463B-96B9-B5A263BC9E0E}"/>
    <dgm:cxn modelId="{C80BA060-288B-4E2E-BDE5-67A25AE77333}" srcId="{A9305DE8-3AE9-4C18-AD2C-0250B9FEB1BA}" destId="{2EEC9B8A-59DD-4CF7-8FB4-4BDD6FF38CF2}" srcOrd="1" destOrd="0" parTransId="{D64E3C28-6498-4650-9B92-EE3556E26397}" sibTransId="{13392C79-8BCB-498B-B48A-2584F37BFC66}"/>
    <dgm:cxn modelId="{11C05C8B-43F3-4DAD-96DC-8EB3EEDDCC23}" type="presOf" srcId="{2EEC9B8A-59DD-4CF7-8FB4-4BDD6FF38CF2}" destId="{C0E89796-E2D6-4290-9555-0C4CBB624E93}" srcOrd="0" destOrd="0" presId="urn:microsoft.com/office/officeart/2005/8/layout/vList2"/>
    <dgm:cxn modelId="{BDB27F9D-459F-4E8F-8059-66C6987A2F8B}" type="presOf" srcId="{EB70DD36-69C5-45A5-A367-F71B3F0F2B18}" destId="{3087CA56-CAAF-4958-905C-47212DBF1AD0}" srcOrd="0" destOrd="0" presId="urn:microsoft.com/office/officeart/2005/8/layout/vList2"/>
    <dgm:cxn modelId="{1525BEA8-89B1-4EDE-9664-066ABD730C01}" srcId="{A9305DE8-3AE9-4C18-AD2C-0250B9FEB1BA}" destId="{BC74D4BA-BB6B-4D5E-9F23-D013FD5651AF}" srcOrd="0" destOrd="0" parTransId="{4D2D3DFD-F198-4FEF-AF89-BB3CDB8BCF3A}" sibTransId="{F65E3B62-A3F6-47EB-A97F-E343979DD385}"/>
    <dgm:cxn modelId="{AB1C54AC-E368-44E8-9B7D-C6D39D86977B}" type="presOf" srcId="{A9305DE8-3AE9-4C18-AD2C-0250B9FEB1BA}" destId="{F0670E31-28F7-4E87-9F4A-D6853250FFFE}" srcOrd="0" destOrd="0" presId="urn:microsoft.com/office/officeart/2005/8/layout/vList2"/>
    <dgm:cxn modelId="{54D036D6-4451-44C7-AFD5-5DD9B16FD724}" type="presOf" srcId="{BC74D4BA-BB6B-4D5E-9F23-D013FD5651AF}" destId="{B7BD7D63-BF3B-4521-8669-D56463C81323}" srcOrd="0" destOrd="0" presId="urn:microsoft.com/office/officeart/2005/8/layout/vList2"/>
    <dgm:cxn modelId="{0F126923-CEED-4479-95FD-4EE7E81FDC6E}" type="presParOf" srcId="{F0670E31-28F7-4E87-9F4A-D6853250FFFE}" destId="{B7BD7D63-BF3B-4521-8669-D56463C81323}" srcOrd="0" destOrd="0" presId="urn:microsoft.com/office/officeart/2005/8/layout/vList2"/>
    <dgm:cxn modelId="{2630BE2A-9B49-4775-9253-4EF6E73193CF}" type="presParOf" srcId="{F0670E31-28F7-4E87-9F4A-D6853250FFFE}" destId="{B8C4AC15-B6C6-433B-BFFF-8A2B0C36C120}" srcOrd="1" destOrd="0" presId="urn:microsoft.com/office/officeart/2005/8/layout/vList2"/>
    <dgm:cxn modelId="{8F035D20-A133-4CA0-A40F-679057C5C219}" type="presParOf" srcId="{F0670E31-28F7-4E87-9F4A-D6853250FFFE}" destId="{C0E89796-E2D6-4290-9555-0C4CBB624E93}" srcOrd="2" destOrd="0" presId="urn:microsoft.com/office/officeart/2005/8/layout/vList2"/>
    <dgm:cxn modelId="{94587233-E934-4104-9E77-1EDB8E094C05}" type="presParOf" srcId="{F0670E31-28F7-4E87-9F4A-D6853250FFFE}" destId="{F0314014-12CF-4C2A-AF49-456B795D3CD7}" srcOrd="3" destOrd="0" presId="urn:microsoft.com/office/officeart/2005/8/layout/vList2"/>
    <dgm:cxn modelId="{FF7B0379-25A8-4538-B1CF-C3CE376BC194}" type="presParOf" srcId="{F0670E31-28F7-4E87-9F4A-D6853250FFFE}" destId="{3087CA56-CAAF-4958-905C-47212DBF1AD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2AE168-C0C9-4BA2-8151-385F24A489E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9C7E728-4395-4F93-B015-6F8584E7D349}">
      <dgm:prSet/>
      <dgm:spPr/>
      <dgm:t>
        <a:bodyPr/>
        <a:lstStyle/>
        <a:p>
          <a:r>
            <a:rPr lang="en-US"/>
            <a:t>Normally, the belayer is backed up. </a:t>
          </a:r>
        </a:p>
      </dgm:t>
    </dgm:pt>
    <dgm:pt modelId="{5C344521-5796-4AED-97FC-E0A564F1D703}" type="parTrans" cxnId="{10B18ACE-42E1-48BD-BF2D-A6993EA63125}">
      <dgm:prSet/>
      <dgm:spPr/>
      <dgm:t>
        <a:bodyPr/>
        <a:lstStyle/>
        <a:p>
          <a:endParaRPr lang="en-US"/>
        </a:p>
      </dgm:t>
    </dgm:pt>
    <dgm:pt modelId="{4B610C5B-794F-4940-9320-B7E8E730E922}" type="sibTrans" cxnId="{10B18ACE-42E1-48BD-BF2D-A6993EA63125}">
      <dgm:prSet/>
      <dgm:spPr/>
      <dgm:t>
        <a:bodyPr/>
        <a:lstStyle/>
        <a:p>
          <a:endParaRPr lang="en-US"/>
        </a:p>
      </dgm:t>
    </dgm:pt>
    <dgm:pt modelId="{26F295BF-277B-4A12-AA33-198A44A69094}">
      <dgm:prSet/>
      <dgm:spPr/>
      <dgm:t>
        <a:bodyPr/>
        <a:lstStyle/>
        <a:p>
          <a:r>
            <a:rPr lang="en-US"/>
            <a:t>The backup emphasizes pushing down on the belayer to prevent them from sliding into the water. </a:t>
          </a:r>
        </a:p>
      </dgm:t>
    </dgm:pt>
    <dgm:pt modelId="{C48B8351-577B-458B-91F2-ACDB470B1749}" type="parTrans" cxnId="{89580D89-5FFB-406F-A5ED-4EF217797D3C}">
      <dgm:prSet/>
      <dgm:spPr/>
      <dgm:t>
        <a:bodyPr/>
        <a:lstStyle/>
        <a:p>
          <a:endParaRPr lang="en-US"/>
        </a:p>
      </dgm:t>
    </dgm:pt>
    <dgm:pt modelId="{5E4D7C23-6B63-4667-BDBD-B6F7EC12C05D}" type="sibTrans" cxnId="{89580D89-5FFB-406F-A5ED-4EF217797D3C}">
      <dgm:prSet/>
      <dgm:spPr/>
      <dgm:t>
        <a:bodyPr/>
        <a:lstStyle/>
        <a:p>
          <a:endParaRPr lang="en-US"/>
        </a:p>
      </dgm:t>
    </dgm:pt>
    <dgm:pt modelId="{6D7F6E83-A902-4682-AAED-CCA817E8CBBD}" type="pres">
      <dgm:prSet presAssocID="{9A2AE168-C0C9-4BA2-8151-385F24A489E2}" presName="root" presStyleCnt="0">
        <dgm:presLayoutVars>
          <dgm:dir/>
          <dgm:resizeHandles val="exact"/>
        </dgm:presLayoutVars>
      </dgm:prSet>
      <dgm:spPr/>
    </dgm:pt>
    <dgm:pt modelId="{100BDCAA-69AB-48C6-82DE-18DE022BA5C5}" type="pres">
      <dgm:prSet presAssocID="{09C7E728-4395-4F93-B015-6F8584E7D349}" presName="compNode" presStyleCnt="0"/>
      <dgm:spPr/>
    </dgm:pt>
    <dgm:pt modelId="{82F0E336-D9B8-412A-B742-763EFABC5759}" type="pres">
      <dgm:prSet presAssocID="{09C7E728-4395-4F93-B015-6F8584E7D349}" presName="bgRect" presStyleLbl="bgShp" presStyleIdx="0" presStyleCnt="2"/>
      <dgm:spPr/>
    </dgm:pt>
    <dgm:pt modelId="{4715AAFB-B47E-4E7B-A57D-7C7FF1114B92}" type="pres">
      <dgm:prSet presAssocID="{09C7E728-4395-4F93-B015-6F8584E7D34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mbing"/>
        </a:ext>
      </dgm:extLst>
    </dgm:pt>
    <dgm:pt modelId="{EFE0A5E9-AA89-4EAA-A876-EBF3AD39F9C2}" type="pres">
      <dgm:prSet presAssocID="{09C7E728-4395-4F93-B015-6F8584E7D349}" presName="spaceRect" presStyleCnt="0"/>
      <dgm:spPr/>
    </dgm:pt>
    <dgm:pt modelId="{BABC5985-F53C-453C-AA58-B15FECB79F96}" type="pres">
      <dgm:prSet presAssocID="{09C7E728-4395-4F93-B015-6F8584E7D349}" presName="parTx" presStyleLbl="revTx" presStyleIdx="0" presStyleCnt="2">
        <dgm:presLayoutVars>
          <dgm:chMax val="0"/>
          <dgm:chPref val="0"/>
        </dgm:presLayoutVars>
      </dgm:prSet>
      <dgm:spPr/>
    </dgm:pt>
    <dgm:pt modelId="{15B18B92-4CEC-45E4-BE69-9F1CA52F6770}" type="pres">
      <dgm:prSet presAssocID="{4B610C5B-794F-4940-9320-B7E8E730E922}" presName="sibTrans" presStyleCnt="0"/>
      <dgm:spPr/>
    </dgm:pt>
    <dgm:pt modelId="{D5B14656-4668-4629-81C5-D2E7329F1D00}" type="pres">
      <dgm:prSet presAssocID="{26F295BF-277B-4A12-AA33-198A44A69094}" presName="compNode" presStyleCnt="0"/>
      <dgm:spPr/>
    </dgm:pt>
    <dgm:pt modelId="{8A4CE24B-F69E-461A-A036-E8C8E13D75A7}" type="pres">
      <dgm:prSet presAssocID="{26F295BF-277B-4A12-AA33-198A44A69094}" presName="bgRect" presStyleLbl="bgShp" presStyleIdx="1" presStyleCnt="2"/>
      <dgm:spPr/>
    </dgm:pt>
    <dgm:pt modelId="{D90BB9C2-FCF8-4EA4-BAC7-22DBE09AF9E3}" type="pres">
      <dgm:prSet presAssocID="{26F295BF-277B-4A12-AA33-198A44A6909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eam"/>
        </a:ext>
      </dgm:extLst>
    </dgm:pt>
    <dgm:pt modelId="{B4438FE9-A4C5-41CC-99B9-AB6AFD206839}" type="pres">
      <dgm:prSet presAssocID="{26F295BF-277B-4A12-AA33-198A44A69094}" presName="spaceRect" presStyleCnt="0"/>
      <dgm:spPr/>
    </dgm:pt>
    <dgm:pt modelId="{428BF58E-9A1B-4435-A6EA-8E8239704267}" type="pres">
      <dgm:prSet presAssocID="{26F295BF-277B-4A12-AA33-198A44A6909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27E4763-BBB8-44E0-8EF7-BC382211F40D}" type="presOf" srcId="{26F295BF-277B-4A12-AA33-198A44A69094}" destId="{428BF58E-9A1B-4435-A6EA-8E8239704267}" srcOrd="0" destOrd="0" presId="urn:microsoft.com/office/officeart/2018/2/layout/IconVerticalSolidList"/>
    <dgm:cxn modelId="{8CFC057F-97D2-4F8E-B5D3-3F401648B4B3}" type="presOf" srcId="{09C7E728-4395-4F93-B015-6F8584E7D349}" destId="{BABC5985-F53C-453C-AA58-B15FECB79F96}" srcOrd="0" destOrd="0" presId="urn:microsoft.com/office/officeart/2018/2/layout/IconVerticalSolidList"/>
    <dgm:cxn modelId="{89580D89-5FFB-406F-A5ED-4EF217797D3C}" srcId="{9A2AE168-C0C9-4BA2-8151-385F24A489E2}" destId="{26F295BF-277B-4A12-AA33-198A44A69094}" srcOrd="1" destOrd="0" parTransId="{C48B8351-577B-458B-91F2-ACDB470B1749}" sibTransId="{5E4D7C23-6B63-4667-BDBD-B6F7EC12C05D}"/>
    <dgm:cxn modelId="{4E6793A5-3F0C-4C3D-9A03-D46913101E6E}" type="presOf" srcId="{9A2AE168-C0C9-4BA2-8151-385F24A489E2}" destId="{6D7F6E83-A902-4682-AAED-CCA817E8CBBD}" srcOrd="0" destOrd="0" presId="urn:microsoft.com/office/officeart/2018/2/layout/IconVerticalSolidList"/>
    <dgm:cxn modelId="{10B18ACE-42E1-48BD-BF2D-A6993EA63125}" srcId="{9A2AE168-C0C9-4BA2-8151-385F24A489E2}" destId="{09C7E728-4395-4F93-B015-6F8584E7D349}" srcOrd="0" destOrd="0" parTransId="{5C344521-5796-4AED-97FC-E0A564F1D703}" sibTransId="{4B610C5B-794F-4940-9320-B7E8E730E922}"/>
    <dgm:cxn modelId="{248486E2-BF1F-4182-A5BE-C735C4DB856D}" type="presParOf" srcId="{6D7F6E83-A902-4682-AAED-CCA817E8CBBD}" destId="{100BDCAA-69AB-48C6-82DE-18DE022BA5C5}" srcOrd="0" destOrd="0" presId="urn:microsoft.com/office/officeart/2018/2/layout/IconVerticalSolidList"/>
    <dgm:cxn modelId="{A5D46F32-6C39-436B-B66A-A51B7E19C995}" type="presParOf" srcId="{100BDCAA-69AB-48C6-82DE-18DE022BA5C5}" destId="{82F0E336-D9B8-412A-B742-763EFABC5759}" srcOrd="0" destOrd="0" presId="urn:microsoft.com/office/officeart/2018/2/layout/IconVerticalSolidList"/>
    <dgm:cxn modelId="{FBBD5D0C-A75D-49F6-8457-E2622E4D250B}" type="presParOf" srcId="{100BDCAA-69AB-48C6-82DE-18DE022BA5C5}" destId="{4715AAFB-B47E-4E7B-A57D-7C7FF1114B92}" srcOrd="1" destOrd="0" presId="urn:microsoft.com/office/officeart/2018/2/layout/IconVerticalSolidList"/>
    <dgm:cxn modelId="{4B84929D-3D91-409C-BB3C-07CECEB2C93C}" type="presParOf" srcId="{100BDCAA-69AB-48C6-82DE-18DE022BA5C5}" destId="{EFE0A5E9-AA89-4EAA-A876-EBF3AD39F9C2}" srcOrd="2" destOrd="0" presId="urn:microsoft.com/office/officeart/2018/2/layout/IconVerticalSolidList"/>
    <dgm:cxn modelId="{5F1C405E-7840-4570-AE44-8A2CB54F271F}" type="presParOf" srcId="{100BDCAA-69AB-48C6-82DE-18DE022BA5C5}" destId="{BABC5985-F53C-453C-AA58-B15FECB79F96}" srcOrd="3" destOrd="0" presId="urn:microsoft.com/office/officeart/2018/2/layout/IconVerticalSolidList"/>
    <dgm:cxn modelId="{B54F67A0-EB39-4C75-94D5-04E70D804223}" type="presParOf" srcId="{6D7F6E83-A902-4682-AAED-CCA817E8CBBD}" destId="{15B18B92-4CEC-45E4-BE69-9F1CA52F6770}" srcOrd="1" destOrd="0" presId="urn:microsoft.com/office/officeart/2018/2/layout/IconVerticalSolidList"/>
    <dgm:cxn modelId="{42B03654-4C94-4503-A348-7E9DBE6009B0}" type="presParOf" srcId="{6D7F6E83-A902-4682-AAED-CCA817E8CBBD}" destId="{D5B14656-4668-4629-81C5-D2E7329F1D00}" srcOrd="2" destOrd="0" presId="urn:microsoft.com/office/officeart/2018/2/layout/IconVerticalSolidList"/>
    <dgm:cxn modelId="{AFA714F0-0D04-4066-9E27-531C7C67C999}" type="presParOf" srcId="{D5B14656-4668-4629-81C5-D2E7329F1D00}" destId="{8A4CE24B-F69E-461A-A036-E8C8E13D75A7}" srcOrd="0" destOrd="0" presId="urn:microsoft.com/office/officeart/2018/2/layout/IconVerticalSolidList"/>
    <dgm:cxn modelId="{E2034D31-21C8-4CA1-85C8-DFDDCE7AC793}" type="presParOf" srcId="{D5B14656-4668-4629-81C5-D2E7329F1D00}" destId="{D90BB9C2-FCF8-4EA4-BAC7-22DBE09AF9E3}" srcOrd="1" destOrd="0" presId="urn:microsoft.com/office/officeart/2018/2/layout/IconVerticalSolidList"/>
    <dgm:cxn modelId="{B29CA1C4-816A-4685-8331-C412B30C5C98}" type="presParOf" srcId="{D5B14656-4668-4629-81C5-D2E7329F1D00}" destId="{B4438FE9-A4C5-41CC-99B9-AB6AFD206839}" srcOrd="2" destOrd="0" presId="urn:microsoft.com/office/officeart/2018/2/layout/IconVerticalSolidList"/>
    <dgm:cxn modelId="{636B424E-B480-4685-AB71-C5ADE3EA19D8}" type="presParOf" srcId="{D5B14656-4668-4629-81C5-D2E7329F1D00}" destId="{428BF58E-9A1B-4435-A6EA-8E823970426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AB1003-BDEA-4648-B512-B465EFE0B4A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59C9990-071F-4E5D-9C41-E9FB67EA6B1A}">
      <dgm:prSet/>
      <dgm:spPr/>
      <dgm:t>
        <a:bodyPr/>
        <a:lstStyle/>
        <a:p>
          <a:r>
            <a:rPr lang="en-US"/>
            <a:t>The purpose of the rope is to provide stability. In a sense, it provides triangulation between the rope and the wader's two feet. </a:t>
          </a:r>
        </a:p>
      </dgm:t>
    </dgm:pt>
    <dgm:pt modelId="{5F7577F1-296D-4398-AEB4-F62ADA901D8B}" type="parTrans" cxnId="{B12C4169-CFBD-4F5D-B7BB-3D55BD918803}">
      <dgm:prSet/>
      <dgm:spPr/>
      <dgm:t>
        <a:bodyPr/>
        <a:lstStyle/>
        <a:p>
          <a:endParaRPr lang="en-US"/>
        </a:p>
      </dgm:t>
    </dgm:pt>
    <dgm:pt modelId="{17A43FE8-EB56-4BD9-A928-A1F4EE2B0325}" type="sibTrans" cxnId="{B12C4169-CFBD-4F5D-B7BB-3D55BD918803}">
      <dgm:prSet/>
      <dgm:spPr/>
      <dgm:t>
        <a:bodyPr/>
        <a:lstStyle/>
        <a:p>
          <a:endParaRPr lang="en-US"/>
        </a:p>
      </dgm:t>
    </dgm:pt>
    <dgm:pt modelId="{32B2EE34-C2F7-4D35-AD86-C7D8B7F660D4}">
      <dgm:prSet/>
      <dgm:spPr/>
      <dgm:t>
        <a:bodyPr/>
        <a:lstStyle/>
        <a:p>
          <a:r>
            <a:rPr lang="en-US"/>
            <a:t>The trick for the wader is to provide moderate tension on the line. </a:t>
          </a:r>
        </a:p>
      </dgm:t>
    </dgm:pt>
    <dgm:pt modelId="{7B614A4F-D0C9-4A11-BD81-727334B483D8}" type="parTrans" cxnId="{1DAADBFA-4392-4292-A673-BD33CB23240B}">
      <dgm:prSet/>
      <dgm:spPr/>
      <dgm:t>
        <a:bodyPr/>
        <a:lstStyle/>
        <a:p>
          <a:endParaRPr lang="en-US"/>
        </a:p>
      </dgm:t>
    </dgm:pt>
    <dgm:pt modelId="{0DC2DA69-D9DD-4F51-9E5F-4F8BC4B32374}" type="sibTrans" cxnId="{1DAADBFA-4392-4292-A673-BD33CB23240B}">
      <dgm:prSet/>
      <dgm:spPr/>
      <dgm:t>
        <a:bodyPr/>
        <a:lstStyle/>
        <a:p>
          <a:endParaRPr lang="en-US"/>
        </a:p>
      </dgm:t>
    </dgm:pt>
    <dgm:pt modelId="{5F0027E8-FCFB-463D-B61C-CD2C237F9AC7}">
      <dgm:prSet/>
      <dgm:spPr/>
      <dgm:t>
        <a:bodyPr/>
        <a:lstStyle/>
        <a:p>
          <a:r>
            <a:rPr lang="en-US"/>
            <a:t>No tension results in instability. </a:t>
          </a:r>
        </a:p>
      </dgm:t>
    </dgm:pt>
    <dgm:pt modelId="{68CE0E95-F1F5-47FF-9721-FFA6EDFDFD11}" type="parTrans" cxnId="{6F93D65A-23F8-423A-953A-E0F6028700E3}">
      <dgm:prSet/>
      <dgm:spPr/>
      <dgm:t>
        <a:bodyPr/>
        <a:lstStyle/>
        <a:p>
          <a:endParaRPr lang="en-US"/>
        </a:p>
      </dgm:t>
    </dgm:pt>
    <dgm:pt modelId="{E6EBC06B-2CEF-4F40-BF09-E53AC22921BB}" type="sibTrans" cxnId="{6F93D65A-23F8-423A-953A-E0F6028700E3}">
      <dgm:prSet/>
      <dgm:spPr/>
      <dgm:t>
        <a:bodyPr/>
        <a:lstStyle/>
        <a:p>
          <a:endParaRPr lang="en-US"/>
        </a:p>
      </dgm:t>
    </dgm:pt>
    <dgm:pt modelId="{7B1817DD-C78E-4AA2-BD29-FD817FB294A6}" type="pres">
      <dgm:prSet presAssocID="{F7AB1003-BDEA-4648-B512-B465EFE0B4A7}" presName="linear" presStyleCnt="0">
        <dgm:presLayoutVars>
          <dgm:animLvl val="lvl"/>
          <dgm:resizeHandles val="exact"/>
        </dgm:presLayoutVars>
      </dgm:prSet>
      <dgm:spPr/>
    </dgm:pt>
    <dgm:pt modelId="{DDFF78FD-5390-493C-B623-C5EA6C3CF3B8}" type="pres">
      <dgm:prSet presAssocID="{B59C9990-071F-4E5D-9C41-E9FB67EA6B1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8207D3F-E9BD-4AC4-A486-D0AD50093D2B}" type="pres">
      <dgm:prSet presAssocID="{17A43FE8-EB56-4BD9-A928-A1F4EE2B0325}" presName="spacer" presStyleCnt="0"/>
      <dgm:spPr/>
    </dgm:pt>
    <dgm:pt modelId="{250B44D5-22F7-407C-A3BA-492561983F40}" type="pres">
      <dgm:prSet presAssocID="{32B2EE34-C2F7-4D35-AD86-C7D8B7F660D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D8F3BCB-6593-42FA-B96E-950E16AAA988}" type="pres">
      <dgm:prSet presAssocID="{0DC2DA69-D9DD-4F51-9E5F-4F8BC4B32374}" presName="spacer" presStyleCnt="0"/>
      <dgm:spPr/>
    </dgm:pt>
    <dgm:pt modelId="{3A718AB7-F1ED-47B2-8CCE-AD1DBCA5F0AB}" type="pres">
      <dgm:prSet presAssocID="{5F0027E8-FCFB-463D-B61C-CD2C237F9AC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DA3AC0F-41AB-408D-AD49-D8B7EC77AD5A}" type="presOf" srcId="{32B2EE34-C2F7-4D35-AD86-C7D8B7F660D4}" destId="{250B44D5-22F7-407C-A3BA-492561983F40}" srcOrd="0" destOrd="0" presId="urn:microsoft.com/office/officeart/2005/8/layout/vList2"/>
    <dgm:cxn modelId="{F5ADB462-07B4-40D9-9563-2FC966A34003}" type="presOf" srcId="{B59C9990-071F-4E5D-9C41-E9FB67EA6B1A}" destId="{DDFF78FD-5390-493C-B623-C5EA6C3CF3B8}" srcOrd="0" destOrd="0" presId="urn:microsoft.com/office/officeart/2005/8/layout/vList2"/>
    <dgm:cxn modelId="{B12C4169-CFBD-4F5D-B7BB-3D55BD918803}" srcId="{F7AB1003-BDEA-4648-B512-B465EFE0B4A7}" destId="{B59C9990-071F-4E5D-9C41-E9FB67EA6B1A}" srcOrd="0" destOrd="0" parTransId="{5F7577F1-296D-4398-AEB4-F62ADA901D8B}" sibTransId="{17A43FE8-EB56-4BD9-A928-A1F4EE2B0325}"/>
    <dgm:cxn modelId="{6F93D65A-23F8-423A-953A-E0F6028700E3}" srcId="{F7AB1003-BDEA-4648-B512-B465EFE0B4A7}" destId="{5F0027E8-FCFB-463D-B61C-CD2C237F9AC7}" srcOrd="2" destOrd="0" parTransId="{68CE0E95-F1F5-47FF-9721-FFA6EDFDFD11}" sibTransId="{E6EBC06B-2CEF-4F40-BF09-E53AC22921BB}"/>
    <dgm:cxn modelId="{1DACEC9C-D47A-4398-943B-A10E6ED14A70}" type="presOf" srcId="{F7AB1003-BDEA-4648-B512-B465EFE0B4A7}" destId="{7B1817DD-C78E-4AA2-BD29-FD817FB294A6}" srcOrd="0" destOrd="0" presId="urn:microsoft.com/office/officeart/2005/8/layout/vList2"/>
    <dgm:cxn modelId="{935B20C8-D7AE-4189-8CEC-5B27F14E541E}" type="presOf" srcId="{5F0027E8-FCFB-463D-B61C-CD2C237F9AC7}" destId="{3A718AB7-F1ED-47B2-8CCE-AD1DBCA5F0AB}" srcOrd="0" destOrd="0" presId="urn:microsoft.com/office/officeart/2005/8/layout/vList2"/>
    <dgm:cxn modelId="{1DAADBFA-4392-4292-A673-BD33CB23240B}" srcId="{F7AB1003-BDEA-4648-B512-B465EFE0B4A7}" destId="{32B2EE34-C2F7-4D35-AD86-C7D8B7F660D4}" srcOrd="1" destOrd="0" parTransId="{7B614A4F-D0C9-4A11-BD81-727334B483D8}" sibTransId="{0DC2DA69-D9DD-4F51-9E5F-4F8BC4B32374}"/>
    <dgm:cxn modelId="{5165C4E6-2E3F-4842-829C-A504ABF4F7EC}" type="presParOf" srcId="{7B1817DD-C78E-4AA2-BD29-FD817FB294A6}" destId="{DDFF78FD-5390-493C-B623-C5EA6C3CF3B8}" srcOrd="0" destOrd="0" presId="urn:microsoft.com/office/officeart/2005/8/layout/vList2"/>
    <dgm:cxn modelId="{EEE30EB2-8EC7-4968-B845-8A97EAC1713C}" type="presParOf" srcId="{7B1817DD-C78E-4AA2-BD29-FD817FB294A6}" destId="{08207D3F-E9BD-4AC4-A486-D0AD50093D2B}" srcOrd="1" destOrd="0" presId="urn:microsoft.com/office/officeart/2005/8/layout/vList2"/>
    <dgm:cxn modelId="{B446CDD4-1A61-440B-AA79-85747F865E4A}" type="presParOf" srcId="{7B1817DD-C78E-4AA2-BD29-FD817FB294A6}" destId="{250B44D5-22F7-407C-A3BA-492561983F40}" srcOrd="2" destOrd="0" presId="urn:microsoft.com/office/officeart/2005/8/layout/vList2"/>
    <dgm:cxn modelId="{2B1309E0-F215-4853-9F92-CAF73D530739}" type="presParOf" srcId="{7B1817DD-C78E-4AA2-BD29-FD817FB294A6}" destId="{9D8F3BCB-6593-42FA-B96E-950E16AAA988}" srcOrd="3" destOrd="0" presId="urn:microsoft.com/office/officeart/2005/8/layout/vList2"/>
    <dgm:cxn modelId="{3035D035-1523-4F5A-BE6F-EEC3EF87B110}" type="presParOf" srcId="{7B1817DD-C78E-4AA2-BD29-FD817FB294A6}" destId="{3A718AB7-F1ED-47B2-8CCE-AD1DBCA5F0A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876F6F-DA2F-4868-BEEE-2AE4FF99573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DB162FA-6AAE-4EBD-A854-398B8618E7FD}">
      <dgm:prSet/>
      <dgm:spPr/>
      <dgm:t>
        <a:bodyPr/>
        <a:lstStyle/>
        <a:p>
          <a:r>
            <a:rPr lang="en-US"/>
            <a:t>As with the other wading techniques avoid crossing the legs when moving. </a:t>
          </a:r>
        </a:p>
      </dgm:t>
    </dgm:pt>
    <dgm:pt modelId="{68EB0335-AFBE-4A4A-9904-BBF2EEDE0BD4}" type="parTrans" cxnId="{31FB8595-5263-4CB0-9CE1-E177354E1C94}">
      <dgm:prSet/>
      <dgm:spPr/>
      <dgm:t>
        <a:bodyPr/>
        <a:lstStyle/>
        <a:p>
          <a:endParaRPr lang="en-US"/>
        </a:p>
      </dgm:t>
    </dgm:pt>
    <dgm:pt modelId="{616F7FC6-BAB1-403A-8737-C6C9A0F70317}" type="sibTrans" cxnId="{31FB8595-5263-4CB0-9CE1-E177354E1C94}">
      <dgm:prSet/>
      <dgm:spPr/>
      <dgm:t>
        <a:bodyPr/>
        <a:lstStyle/>
        <a:p>
          <a:endParaRPr lang="en-US"/>
        </a:p>
      </dgm:t>
    </dgm:pt>
    <dgm:pt modelId="{353C6950-A069-49DF-BCED-DD2A29AA3B53}">
      <dgm:prSet/>
      <dgm:spPr/>
      <dgm:t>
        <a:bodyPr/>
        <a:lstStyle/>
        <a:p>
          <a:r>
            <a:rPr lang="en-US"/>
            <a:t>Move the right foot close to the left foot. </a:t>
          </a:r>
        </a:p>
      </dgm:t>
    </dgm:pt>
    <dgm:pt modelId="{789EDE8B-3B9B-4F3A-AB10-786BEE71CCE7}" type="parTrans" cxnId="{B8EDDF9C-427E-4444-A162-7E428BF26308}">
      <dgm:prSet/>
      <dgm:spPr/>
      <dgm:t>
        <a:bodyPr/>
        <a:lstStyle/>
        <a:p>
          <a:endParaRPr lang="en-US"/>
        </a:p>
      </dgm:t>
    </dgm:pt>
    <dgm:pt modelId="{794B7801-AC03-4A1B-BD5A-708E08527595}" type="sibTrans" cxnId="{B8EDDF9C-427E-4444-A162-7E428BF26308}">
      <dgm:prSet/>
      <dgm:spPr/>
      <dgm:t>
        <a:bodyPr/>
        <a:lstStyle/>
        <a:p>
          <a:endParaRPr lang="en-US"/>
        </a:p>
      </dgm:t>
    </dgm:pt>
    <dgm:pt modelId="{C3A863EA-C8A6-422D-84BA-C57EE7599752}">
      <dgm:prSet/>
      <dgm:spPr/>
      <dgm:t>
        <a:bodyPr/>
        <a:lstStyle/>
        <a:p>
          <a:r>
            <a:rPr lang="en-US"/>
            <a:t>Move the left foot and then move the right foot close to the left foot again.  </a:t>
          </a:r>
        </a:p>
      </dgm:t>
    </dgm:pt>
    <dgm:pt modelId="{7192D904-103B-4279-8C77-428DC1B5961D}" type="parTrans" cxnId="{AD4D8666-CC2B-49CB-81A6-EBADDD37BFB8}">
      <dgm:prSet/>
      <dgm:spPr/>
      <dgm:t>
        <a:bodyPr/>
        <a:lstStyle/>
        <a:p>
          <a:endParaRPr lang="en-US"/>
        </a:p>
      </dgm:t>
    </dgm:pt>
    <dgm:pt modelId="{F8566583-0C2B-4FFB-A8D8-925E9B239C4F}" type="sibTrans" cxnId="{AD4D8666-CC2B-49CB-81A6-EBADDD37BFB8}">
      <dgm:prSet/>
      <dgm:spPr/>
      <dgm:t>
        <a:bodyPr/>
        <a:lstStyle/>
        <a:p>
          <a:endParaRPr lang="en-US"/>
        </a:p>
      </dgm:t>
    </dgm:pt>
    <dgm:pt modelId="{BC061CBF-471A-4E41-832A-5C87ACFB1444}" type="pres">
      <dgm:prSet presAssocID="{C9876F6F-DA2F-4868-BEEE-2AE4FF995736}" presName="root" presStyleCnt="0">
        <dgm:presLayoutVars>
          <dgm:dir/>
          <dgm:resizeHandles val="exact"/>
        </dgm:presLayoutVars>
      </dgm:prSet>
      <dgm:spPr/>
    </dgm:pt>
    <dgm:pt modelId="{092C010A-3903-42C7-AA59-5EFB8DC4C5A0}" type="pres">
      <dgm:prSet presAssocID="{0DB162FA-6AAE-4EBD-A854-398B8618E7FD}" presName="compNode" presStyleCnt="0"/>
      <dgm:spPr/>
    </dgm:pt>
    <dgm:pt modelId="{4E153AB4-1E17-4475-A4F1-936FE65E9C2C}" type="pres">
      <dgm:prSet presAssocID="{0DB162FA-6AAE-4EBD-A854-398B8618E7FD}" presName="bgRect" presStyleLbl="bgShp" presStyleIdx="0" presStyleCnt="3"/>
      <dgm:spPr/>
    </dgm:pt>
    <dgm:pt modelId="{A9B02883-E9F2-4949-BC5F-E246E238BCD9}" type="pres">
      <dgm:prSet presAssocID="{0DB162FA-6AAE-4EBD-A854-398B8618E7F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bber duck"/>
        </a:ext>
      </dgm:extLst>
    </dgm:pt>
    <dgm:pt modelId="{BEF7029B-75C2-496D-A18C-857651319B97}" type="pres">
      <dgm:prSet presAssocID="{0DB162FA-6AAE-4EBD-A854-398B8618E7FD}" presName="spaceRect" presStyleCnt="0"/>
      <dgm:spPr/>
    </dgm:pt>
    <dgm:pt modelId="{269BEAD0-C096-4E61-BE8F-78564E90496C}" type="pres">
      <dgm:prSet presAssocID="{0DB162FA-6AAE-4EBD-A854-398B8618E7FD}" presName="parTx" presStyleLbl="revTx" presStyleIdx="0" presStyleCnt="3">
        <dgm:presLayoutVars>
          <dgm:chMax val="0"/>
          <dgm:chPref val="0"/>
        </dgm:presLayoutVars>
      </dgm:prSet>
      <dgm:spPr/>
    </dgm:pt>
    <dgm:pt modelId="{CA64246A-805C-48DC-9B99-0F6AE78B0FB4}" type="pres">
      <dgm:prSet presAssocID="{616F7FC6-BAB1-403A-8737-C6C9A0F70317}" presName="sibTrans" presStyleCnt="0"/>
      <dgm:spPr/>
    </dgm:pt>
    <dgm:pt modelId="{D1D6F5E6-5E44-49EB-AC63-67ED491D4451}" type="pres">
      <dgm:prSet presAssocID="{353C6950-A069-49DF-BCED-DD2A29AA3B53}" presName="compNode" presStyleCnt="0"/>
      <dgm:spPr/>
    </dgm:pt>
    <dgm:pt modelId="{73DDE436-FBED-473E-AF76-A48E6F86616D}" type="pres">
      <dgm:prSet presAssocID="{353C6950-A069-49DF-BCED-DD2A29AA3B53}" presName="bgRect" presStyleLbl="bgShp" presStyleIdx="1" presStyleCnt="3"/>
      <dgm:spPr/>
    </dgm:pt>
    <dgm:pt modelId="{CAB56C0F-AE00-42A7-9BDF-9E3C9735CECE}" type="pres">
      <dgm:prSet presAssocID="{353C6950-A069-49DF-BCED-DD2A29AA3B5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"/>
        </a:ext>
      </dgm:extLst>
    </dgm:pt>
    <dgm:pt modelId="{C1EF40BD-7E45-4835-8BF6-5374A7E91992}" type="pres">
      <dgm:prSet presAssocID="{353C6950-A069-49DF-BCED-DD2A29AA3B53}" presName="spaceRect" presStyleCnt="0"/>
      <dgm:spPr/>
    </dgm:pt>
    <dgm:pt modelId="{6C9F6542-A13E-4C21-99D8-EA8EFED80C68}" type="pres">
      <dgm:prSet presAssocID="{353C6950-A069-49DF-BCED-DD2A29AA3B53}" presName="parTx" presStyleLbl="revTx" presStyleIdx="1" presStyleCnt="3">
        <dgm:presLayoutVars>
          <dgm:chMax val="0"/>
          <dgm:chPref val="0"/>
        </dgm:presLayoutVars>
      </dgm:prSet>
      <dgm:spPr/>
    </dgm:pt>
    <dgm:pt modelId="{B4ECBA52-67B8-4AE9-B3A3-BC02A2566FD0}" type="pres">
      <dgm:prSet presAssocID="{794B7801-AC03-4A1B-BD5A-708E08527595}" presName="sibTrans" presStyleCnt="0"/>
      <dgm:spPr/>
    </dgm:pt>
    <dgm:pt modelId="{95AFA1C7-D4CA-43D9-9C45-B151E440FBCC}" type="pres">
      <dgm:prSet presAssocID="{C3A863EA-C8A6-422D-84BA-C57EE7599752}" presName="compNode" presStyleCnt="0"/>
      <dgm:spPr/>
    </dgm:pt>
    <dgm:pt modelId="{4AF71333-8A16-4987-AF49-47F012BC34D5}" type="pres">
      <dgm:prSet presAssocID="{C3A863EA-C8A6-422D-84BA-C57EE7599752}" presName="bgRect" presStyleLbl="bgShp" presStyleIdx="2" presStyleCnt="3"/>
      <dgm:spPr/>
    </dgm:pt>
    <dgm:pt modelId="{77BD96EA-CC10-4B25-B564-4283830EDA46}" type="pres">
      <dgm:prSet presAssocID="{C3A863EA-C8A6-422D-84BA-C57EE759975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print"/>
        </a:ext>
      </dgm:extLst>
    </dgm:pt>
    <dgm:pt modelId="{0E87F8E5-40E3-46CD-8347-58AC3939B9C5}" type="pres">
      <dgm:prSet presAssocID="{C3A863EA-C8A6-422D-84BA-C57EE7599752}" presName="spaceRect" presStyleCnt="0"/>
      <dgm:spPr/>
    </dgm:pt>
    <dgm:pt modelId="{F05A8A97-6559-4FB6-8753-D04043FE6EE4}" type="pres">
      <dgm:prSet presAssocID="{C3A863EA-C8A6-422D-84BA-C57EE759975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1AE0B3A-FE8A-48BF-B279-4074FAABAB53}" type="presOf" srcId="{C9876F6F-DA2F-4868-BEEE-2AE4FF995736}" destId="{BC061CBF-471A-4E41-832A-5C87ACFB1444}" srcOrd="0" destOrd="0" presId="urn:microsoft.com/office/officeart/2018/2/layout/IconVerticalSolidList"/>
    <dgm:cxn modelId="{5E286D3E-F80A-4AE0-AD34-C72373006F3E}" type="presOf" srcId="{C3A863EA-C8A6-422D-84BA-C57EE7599752}" destId="{F05A8A97-6559-4FB6-8753-D04043FE6EE4}" srcOrd="0" destOrd="0" presId="urn:microsoft.com/office/officeart/2018/2/layout/IconVerticalSolidList"/>
    <dgm:cxn modelId="{AD4D8666-CC2B-49CB-81A6-EBADDD37BFB8}" srcId="{C9876F6F-DA2F-4868-BEEE-2AE4FF995736}" destId="{C3A863EA-C8A6-422D-84BA-C57EE7599752}" srcOrd="2" destOrd="0" parTransId="{7192D904-103B-4279-8C77-428DC1B5961D}" sibTransId="{F8566583-0C2B-4FFB-A8D8-925E9B239C4F}"/>
    <dgm:cxn modelId="{31FB8595-5263-4CB0-9CE1-E177354E1C94}" srcId="{C9876F6F-DA2F-4868-BEEE-2AE4FF995736}" destId="{0DB162FA-6AAE-4EBD-A854-398B8618E7FD}" srcOrd="0" destOrd="0" parTransId="{68EB0335-AFBE-4A4A-9904-BBF2EEDE0BD4}" sibTransId="{616F7FC6-BAB1-403A-8737-C6C9A0F70317}"/>
    <dgm:cxn modelId="{B8EDDF9C-427E-4444-A162-7E428BF26308}" srcId="{C9876F6F-DA2F-4868-BEEE-2AE4FF995736}" destId="{353C6950-A069-49DF-BCED-DD2A29AA3B53}" srcOrd="1" destOrd="0" parTransId="{789EDE8B-3B9B-4F3A-AB10-786BEE71CCE7}" sibTransId="{794B7801-AC03-4A1B-BD5A-708E08527595}"/>
    <dgm:cxn modelId="{0FF2BBA5-8E56-4510-BD67-2746A48C16FF}" type="presOf" srcId="{0DB162FA-6AAE-4EBD-A854-398B8618E7FD}" destId="{269BEAD0-C096-4E61-BE8F-78564E90496C}" srcOrd="0" destOrd="0" presId="urn:microsoft.com/office/officeart/2018/2/layout/IconVerticalSolidList"/>
    <dgm:cxn modelId="{B642D0D1-720C-4BBA-BA75-4D0860D4F8FE}" type="presOf" srcId="{353C6950-A069-49DF-BCED-DD2A29AA3B53}" destId="{6C9F6542-A13E-4C21-99D8-EA8EFED80C68}" srcOrd="0" destOrd="0" presId="urn:microsoft.com/office/officeart/2018/2/layout/IconVerticalSolidList"/>
    <dgm:cxn modelId="{D1E9C723-AC51-4992-B75B-AB495EF533C6}" type="presParOf" srcId="{BC061CBF-471A-4E41-832A-5C87ACFB1444}" destId="{092C010A-3903-42C7-AA59-5EFB8DC4C5A0}" srcOrd="0" destOrd="0" presId="urn:microsoft.com/office/officeart/2018/2/layout/IconVerticalSolidList"/>
    <dgm:cxn modelId="{0FE207A1-F49F-4DAB-A655-5200C655C261}" type="presParOf" srcId="{092C010A-3903-42C7-AA59-5EFB8DC4C5A0}" destId="{4E153AB4-1E17-4475-A4F1-936FE65E9C2C}" srcOrd="0" destOrd="0" presId="urn:microsoft.com/office/officeart/2018/2/layout/IconVerticalSolidList"/>
    <dgm:cxn modelId="{A85994F8-5EAA-4DE6-9A6F-B2D743D794B1}" type="presParOf" srcId="{092C010A-3903-42C7-AA59-5EFB8DC4C5A0}" destId="{A9B02883-E9F2-4949-BC5F-E246E238BCD9}" srcOrd="1" destOrd="0" presId="urn:microsoft.com/office/officeart/2018/2/layout/IconVerticalSolidList"/>
    <dgm:cxn modelId="{828B6E1B-4570-4E93-B37C-882451CE6B6A}" type="presParOf" srcId="{092C010A-3903-42C7-AA59-5EFB8DC4C5A0}" destId="{BEF7029B-75C2-496D-A18C-857651319B97}" srcOrd="2" destOrd="0" presId="urn:microsoft.com/office/officeart/2018/2/layout/IconVerticalSolidList"/>
    <dgm:cxn modelId="{EB4033E5-736A-4D54-A5D1-0DBCE64EB759}" type="presParOf" srcId="{092C010A-3903-42C7-AA59-5EFB8DC4C5A0}" destId="{269BEAD0-C096-4E61-BE8F-78564E90496C}" srcOrd="3" destOrd="0" presId="urn:microsoft.com/office/officeart/2018/2/layout/IconVerticalSolidList"/>
    <dgm:cxn modelId="{B0E3A6BA-1722-416A-9A8E-A844F060C2AD}" type="presParOf" srcId="{BC061CBF-471A-4E41-832A-5C87ACFB1444}" destId="{CA64246A-805C-48DC-9B99-0F6AE78B0FB4}" srcOrd="1" destOrd="0" presId="urn:microsoft.com/office/officeart/2018/2/layout/IconVerticalSolidList"/>
    <dgm:cxn modelId="{40F985FF-86BB-465E-A183-E773BC9FB3F0}" type="presParOf" srcId="{BC061CBF-471A-4E41-832A-5C87ACFB1444}" destId="{D1D6F5E6-5E44-49EB-AC63-67ED491D4451}" srcOrd="2" destOrd="0" presId="urn:microsoft.com/office/officeart/2018/2/layout/IconVerticalSolidList"/>
    <dgm:cxn modelId="{D8A53AE6-0D93-40A2-A57A-FFE1A09CE82A}" type="presParOf" srcId="{D1D6F5E6-5E44-49EB-AC63-67ED491D4451}" destId="{73DDE436-FBED-473E-AF76-A48E6F86616D}" srcOrd="0" destOrd="0" presId="urn:microsoft.com/office/officeart/2018/2/layout/IconVerticalSolidList"/>
    <dgm:cxn modelId="{EA776F95-31A0-45E2-91B7-AE849C554773}" type="presParOf" srcId="{D1D6F5E6-5E44-49EB-AC63-67ED491D4451}" destId="{CAB56C0F-AE00-42A7-9BDF-9E3C9735CECE}" srcOrd="1" destOrd="0" presId="urn:microsoft.com/office/officeart/2018/2/layout/IconVerticalSolidList"/>
    <dgm:cxn modelId="{4FBA87A3-3F63-4AC0-8E07-8780C6E26F26}" type="presParOf" srcId="{D1D6F5E6-5E44-49EB-AC63-67ED491D4451}" destId="{C1EF40BD-7E45-4835-8BF6-5374A7E91992}" srcOrd="2" destOrd="0" presId="urn:microsoft.com/office/officeart/2018/2/layout/IconVerticalSolidList"/>
    <dgm:cxn modelId="{1C4CADFC-3310-4D1C-AFEE-6C9624D25618}" type="presParOf" srcId="{D1D6F5E6-5E44-49EB-AC63-67ED491D4451}" destId="{6C9F6542-A13E-4C21-99D8-EA8EFED80C68}" srcOrd="3" destOrd="0" presId="urn:microsoft.com/office/officeart/2018/2/layout/IconVerticalSolidList"/>
    <dgm:cxn modelId="{942CA613-610D-4E3E-B423-B6D85324CAE0}" type="presParOf" srcId="{BC061CBF-471A-4E41-832A-5C87ACFB1444}" destId="{B4ECBA52-67B8-4AE9-B3A3-BC02A2566FD0}" srcOrd="3" destOrd="0" presId="urn:microsoft.com/office/officeart/2018/2/layout/IconVerticalSolidList"/>
    <dgm:cxn modelId="{E2232416-FCE3-4495-AE44-215905E2801D}" type="presParOf" srcId="{BC061CBF-471A-4E41-832A-5C87ACFB1444}" destId="{95AFA1C7-D4CA-43D9-9C45-B151E440FBCC}" srcOrd="4" destOrd="0" presId="urn:microsoft.com/office/officeart/2018/2/layout/IconVerticalSolidList"/>
    <dgm:cxn modelId="{113DAC5E-2BD6-4FD4-8EDB-061D52316889}" type="presParOf" srcId="{95AFA1C7-D4CA-43D9-9C45-B151E440FBCC}" destId="{4AF71333-8A16-4987-AF49-47F012BC34D5}" srcOrd="0" destOrd="0" presId="urn:microsoft.com/office/officeart/2018/2/layout/IconVerticalSolidList"/>
    <dgm:cxn modelId="{74A7C096-1771-4B9C-95F1-131652A7E70A}" type="presParOf" srcId="{95AFA1C7-D4CA-43D9-9C45-B151E440FBCC}" destId="{77BD96EA-CC10-4B25-B564-4283830EDA46}" srcOrd="1" destOrd="0" presId="urn:microsoft.com/office/officeart/2018/2/layout/IconVerticalSolidList"/>
    <dgm:cxn modelId="{FCF6B784-0BBB-4B2F-A30E-73A986541298}" type="presParOf" srcId="{95AFA1C7-D4CA-43D9-9C45-B151E440FBCC}" destId="{0E87F8E5-40E3-46CD-8347-58AC3939B9C5}" srcOrd="2" destOrd="0" presId="urn:microsoft.com/office/officeart/2018/2/layout/IconVerticalSolidList"/>
    <dgm:cxn modelId="{1D5F8FAE-5101-4A3E-8451-1C7C0612A022}" type="presParOf" srcId="{95AFA1C7-D4CA-43D9-9C45-B151E440FBCC}" destId="{F05A8A97-6559-4FB6-8753-D04043FE6EE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851C36-E8B3-47F1-B2BC-BFA6D182F57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FEDBF5E-E56F-4D29-BEAF-63C0F4BC5237}">
      <dgm:prSet/>
      <dgm:spPr/>
      <dgm:t>
        <a:bodyPr/>
        <a:lstStyle/>
        <a:p>
          <a:r>
            <a:rPr lang="en-US"/>
            <a:t>to allow the current to vector or move the swimmer across the moving water. </a:t>
          </a:r>
        </a:p>
      </dgm:t>
    </dgm:pt>
    <dgm:pt modelId="{5104C3C8-74B3-491B-A1DA-C6A54162C6DF}" type="parTrans" cxnId="{B5983F5E-7277-46FF-96F7-037DFD43DF9A}">
      <dgm:prSet/>
      <dgm:spPr/>
      <dgm:t>
        <a:bodyPr/>
        <a:lstStyle/>
        <a:p>
          <a:endParaRPr lang="en-US"/>
        </a:p>
      </dgm:t>
    </dgm:pt>
    <dgm:pt modelId="{0BF13EFD-DF0C-4DDC-9FE3-D306BB42F345}" type="sibTrans" cxnId="{B5983F5E-7277-46FF-96F7-037DFD43DF9A}">
      <dgm:prSet/>
      <dgm:spPr/>
      <dgm:t>
        <a:bodyPr/>
        <a:lstStyle/>
        <a:p>
          <a:endParaRPr lang="en-US"/>
        </a:p>
      </dgm:t>
    </dgm:pt>
    <dgm:pt modelId="{892F1026-DCCB-46B5-8A58-6B1CCE096533}">
      <dgm:prSet/>
      <dgm:spPr/>
      <dgm:t>
        <a:bodyPr/>
        <a:lstStyle/>
        <a:p>
          <a:r>
            <a:rPr lang="en-US"/>
            <a:t>It utilizes the same principle as ferrying. </a:t>
          </a:r>
        </a:p>
      </dgm:t>
    </dgm:pt>
    <dgm:pt modelId="{2EAF30EC-1921-4C80-B1E0-7C32B4BDCB9D}" type="parTrans" cxnId="{FB33EFC8-3B4D-4A3A-882A-CFFC42194014}">
      <dgm:prSet/>
      <dgm:spPr/>
      <dgm:t>
        <a:bodyPr/>
        <a:lstStyle/>
        <a:p>
          <a:endParaRPr lang="en-US"/>
        </a:p>
      </dgm:t>
    </dgm:pt>
    <dgm:pt modelId="{042209E1-58D6-41FF-B95F-652E6FAFBD6D}" type="sibTrans" cxnId="{FB33EFC8-3B4D-4A3A-882A-CFFC42194014}">
      <dgm:prSet/>
      <dgm:spPr/>
      <dgm:t>
        <a:bodyPr/>
        <a:lstStyle/>
        <a:p>
          <a:endParaRPr lang="en-US"/>
        </a:p>
      </dgm:t>
    </dgm:pt>
    <dgm:pt modelId="{A2EC3A2D-0CB3-4605-B917-CB1EA9E605B3}" type="pres">
      <dgm:prSet presAssocID="{C1851C36-E8B3-47F1-B2BC-BFA6D182F5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519619-38CC-4EC3-A70A-7DE0939F0828}" type="pres">
      <dgm:prSet presAssocID="{9FEDBF5E-E56F-4D29-BEAF-63C0F4BC5237}" presName="hierRoot1" presStyleCnt="0">
        <dgm:presLayoutVars>
          <dgm:hierBranch val="init"/>
        </dgm:presLayoutVars>
      </dgm:prSet>
      <dgm:spPr/>
    </dgm:pt>
    <dgm:pt modelId="{34BF9BDB-1277-42E5-A418-F3FAD333EADF}" type="pres">
      <dgm:prSet presAssocID="{9FEDBF5E-E56F-4D29-BEAF-63C0F4BC5237}" presName="rootComposite1" presStyleCnt="0"/>
      <dgm:spPr/>
    </dgm:pt>
    <dgm:pt modelId="{F3B04A9B-70C6-4193-A58A-4ECFB5806812}" type="pres">
      <dgm:prSet presAssocID="{9FEDBF5E-E56F-4D29-BEAF-63C0F4BC5237}" presName="rootText1" presStyleLbl="node0" presStyleIdx="0" presStyleCnt="2">
        <dgm:presLayoutVars>
          <dgm:chPref val="3"/>
        </dgm:presLayoutVars>
      </dgm:prSet>
      <dgm:spPr/>
    </dgm:pt>
    <dgm:pt modelId="{4B550486-B84B-46D5-B31E-3EE335FC08D0}" type="pres">
      <dgm:prSet presAssocID="{9FEDBF5E-E56F-4D29-BEAF-63C0F4BC5237}" presName="rootConnector1" presStyleLbl="node1" presStyleIdx="0" presStyleCnt="0"/>
      <dgm:spPr/>
    </dgm:pt>
    <dgm:pt modelId="{3E21B2CE-1AA7-417A-B104-58886DEC21FA}" type="pres">
      <dgm:prSet presAssocID="{9FEDBF5E-E56F-4D29-BEAF-63C0F4BC5237}" presName="hierChild2" presStyleCnt="0"/>
      <dgm:spPr/>
    </dgm:pt>
    <dgm:pt modelId="{07B7AB0E-35B0-4E85-80FC-C65D4C09FD16}" type="pres">
      <dgm:prSet presAssocID="{9FEDBF5E-E56F-4D29-BEAF-63C0F4BC5237}" presName="hierChild3" presStyleCnt="0"/>
      <dgm:spPr/>
    </dgm:pt>
    <dgm:pt modelId="{3A6F87AB-DB39-4C67-A0D5-0DA3C816B8D8}" type="pres">
      <dgm:prSet presAssocID="{892F1026-DCCB-46B5-8A58-6B1CCE096533}" presName="hierRoot1" presStyleCnt="0">
        <dgm:presLayoutVars>
          <dgm:hierBranch val="init"/>
        </dgm:presLayoutVars>
      </dgm:prSet>
      <dgm:spPr/>
    </dgm:pt>
    <dgm:pt modelId="{37533C11-A5BD-4261-A6DF-7B35F7609B03}" type="pres">
      <dgm:prSet presAssocID="{892F1026-DCCB-46B5-8A58-6B1CCE096533}" presName="rootComposite1" presStyleCnt="0"/>
      <dgm:spPr/>
    </dgm:pt>
    <dgm:pt modelId="{BC34F0CD-DCF2-4C97-BD7A-BC5216286231}" type="pres">
      <dgm:prSet presAssocID="{892F1026-DCCB-46B5-8A58-6B1CCE096533}" presName="rootText1" presStyleLbl="node0" presStyleIdx="1" presStyleCnt="2">
        <dgm:presLayoutVars>
          <dgm:chPref val="3"/>
        </dgm:presLayoutVars>
      </dgm:prSet>
      <dgm:spPr/>
    </dgm:pt>
    <dgm:pt modelId="{CE866F3E-36EB-494D-B3A5-94ADE2F2B4D7}" type="pres">
      <dgm:prSet presAssocID="{892F1026-DCCB-46B5-8A58-6B1CCE096533}" presName="rootConnector1" presStyleLbl="node1" presStyleIdx="0" presStyleCnt="0"/>
      <dgm:spPr/>
    </dgm:pt>
    <dgm:pt modelId="{954916CE-8C09-4F47-8F9C-52BB4A9D50BC}" type="pres">
      <dgm:prSet presAssocID="{892F1026-DCCB-46B5-8A58-6B1CCE096533}" presName="hierChild2" presStyleCnt="0"/>
      <dgm:spPr/>
    </dgm:pt>
    <dgm:pt modelId="{59A023C7-AF2F-4173-A7CE-54B19101A06A}" type="pres">
      <dgm:prSet presAssocID="{892F1026-DCCB-46B5-8A58-6B1CCE096533}" presName="hierChild3" presStyleCnt="0"/>
      <dgm:spPr/>
    </dgm:pt>
  </dgm:ptLst>
  <dgm:cxnLst>
    <dgm:cxn modelId="{1E471F10-48C7-41C8-AC5E-3BB9A2B4446A}" type="presOf" srcId="{C1851C36-E8B3-47F1-B2BC-BFA6D182F576}" destId="{A2EC3A2D-0CB3-4605-B917-CB1EA9E605B3}" srcOrd="0" destOrd="0" presId="urn:microsoft.com/office/officeart/2009/3/layout/HorizontalOrganizationChart"/>
    <dgm:cxn modelId="{B5983F5E-7277-46FF-96F7-037DFD43DF9A}" srcId="{C1851C36-E8B3-47F1-B2BC-BFA6D182F576}" destId="{9FEDBF5E-E56F-4D29-BEAF-63C0F4BC5237}" srcOrd="0" destOrd="0" parTransId="{5104C3C8-74B3-491B-A1DA-C6A54162C6DF}" sibTransId="{0BF13EFD-DF0C-4DDC-9FE3-D306BB42F345}"/>
    <dgm:cxn modelId="{3CF1D866-A0F3-4318-97FB-1E1A2B3463C5}" type="presOf" srcId="{892F1026-DCCB-46B5-8A58-6B1CCE096533}" destId="{BC34F0CD-DCF2-4C97-BD7A-BC5216286231}" srcOrd="0" destOrd="0" presId="urn:microsoft.com/office/officeart/2009/3/layout/HorizontalOrganizationChart"/>
    <dgm:cxn modelId="{1EDE6B6E-B941-4DF3-9D25-AAC3FD84B65D}" type="presOf" srcId="{9FEDBF5E-E56F-4D29-BEAF-63C0F4BC5237}" destId="{F3B04A9B-70C6-4193-A58A-4ECFB5806812}" srcOrd="0" destOrd="0" presId="urn:microsoft.com/office/officeart/2009/3/layout/HorizontalOrganizationChart"/>
    <dgm:cxn modelId="{1AEB4EB1-A893-42C9-BB5E-400249B0589C}" type="presOf" srcId="{892F1026-DCCB-46B5-8A58-6B1CCE096533}" destId="{CE866F3E-36EB-494D-B3A5-94ADE2F2B4D7}" srcOrd="1" destOrd="0" presId="urn:microsoft.com/office/officeart/2009/3/layout/HorizontalOrganizationChart"/>
    <dgm:cxn modelId="{4C99EDC0-71F4-4603-82FE-5CC878AA9AC7}" type="presOf" srcId="{9FEDBF5E-E56F-4D29-BEAF-63C0F4BC5237}" destId="{4B550486-B84B-46D5-B31E-3EE335FC08D0}" srcOrd="1" destOrd="0" presId="urn:microsoft.com/office/officeart/2009/3/layout/HorizontalOrganizationChart"/>
    <dgm:cxn modelId="{FB33EFC8-3B4D-4A3A-882A-CFFC42194014}" srcId="{C1851C36-E8B3-47F1-B2BC-BFA6D182F576}" destId="{892F1026-DCCB-46B5-8A58-6B1CCE096533}" srcOrd="1" destOrd="0" parTransId="{2EAF30EC-1921-4C80-B1E0-7C32B4BDCB9D}" sibTransId="{042209E1-58D6-41FF-B95F-652E6FAFBD6D}"/>
    <dgm:cxn modelId="{C0F4600D-7DEC-4160-94BC-FE6145BC615A}" type="presParOf" srcId="{A2EC3A2D-0CB3-4605-B917-CB1EA9E605B3}" destId="{22519619-38CC-4EC3-A70A-7DE0939F0828}" srcOrd="0" destOrd="0" presId="urn:microsoft.com/office/officeart/2009/3/layout/HorizontalOrganizationChart"/>
    <dgm:cxn modelId="{DCC34ACB-EE8C-4882-81BA-9FA6ADA9F1BE}" type="presParOf" srcId="{22519619-38CC-4EC3-A70A-7DE0939F0828}" destId="{34BF9BDB-1277-42E5-A418-F3FAD333EADF}" srcOrd="0" destOrd="0" presId="urn:microsoft.com/office/officeart/2009/3/layout/HorizontalOrganizationChart"/>
    <dgm:cxn modelId="{079CAD31-DE8C-4C88-8ECC-7C94323810BE}" type="presParOf" srcId="{34BF9BDB-1277-42E5-A418-F3FAD333EADF}" destId="{F3B04A9B-70C6-4193-A58A-4ECFB5806812}" srcOrd="0" destOrd="0" presId="urn:microsoft.com/office/officeart/2009/3/layout/HorizontalOrganizationChart"/>
    <dgm:cxn modelId="{AF8A6962-C2C0-4093-B5C8-A2D64D7941E4}" type="presParOf" srcId="{34BF9BDB-1277-42E5-A418-F3FAD333EADF}" destId="{4B550486-B84B-46D5-B31E-3EE335FC08D0}" srcOrd="1" destOrd="0" presId="urn:microsoft.com/office/officeart/2009/3/layout/HorizontalOrganizationChart"/>
    <dgm:cxn modelId="{681DF79D-A68D-429E-80D5-69698B343DF4}" type="presParOf" srcId="{22519619-38CC-4EC3-A70A-7DE0939F0828}" destId="{3E21B2CE-1AA7-417A-B104-58886DEC21FA}" srcOrd="1" destOrd="0" presId="urn:microsoft.com/office/officeart/2009/3/layout/HorizontalOrganizationChart"/>
    <dgm:cxn modelId="{7C838F7D-5BEE-4C0B-A693-599E3179C021}" type="presParOf" srcId="{22519619-38CC-4EC3-A70A-7DE0939F0828}" destId="{07B7AB0E-35B0-4E85-80FC-C65D4C09FD16}" srcOrd="2" destOrd="0" presId="urn:microsoft.com/office/officeart/2009/3/layout/HorizontalOrganizationChart"/>
    <dgm:cxn modelId="{38BEEFA1-97FA-4A15-A5AD-1697DEA6B931}" type="presParOf" srcId="{A2EC3A2D-0CB3-4605-B917-CB1EA9E605B3}" destId="{3A6F87AB-DB39-4C67-A0D5-0DA3C816B8D8}" srcOrd="1" destOrd="0" presId="urn:microsoft.com/office/officeart/2009/3/layout/HorizontalOrganizationChart"/>
    <dgm:cxn modelId="{EE958666-9E5A-490E-A266-1D28255D303F}" type="presParOf" srcId="{3A6F87AB-DB39-4C67-A0D5-0DA3C816B8D8}" destId="{37533C11-A5BD-4261-A6DF-7B35F7609B03}" srcOrd="0" destOrd="0" presId="urn:microsoft.com/office/officeart/2009/3/layout/HorizontalOrganizationChart"/>
    <dgm:cxn modelId="{FC2AE85E-88B2-4CFD-9B27-B2281BD04739}" type="presParOf" srcId="{37533C11-A5BD-4261-A6DF-7B35F7609B03}" destId="{BC34F0CD-DCF2-4C97-BD7A-BC5216286231}" srcOrd="0" destOrd="0" presId="urn:microsoft.com/office/officeart/2009/3/layout/HorizontalOrganizationChart"/>
    <dgm:cxn modelId="{2D94D26C-4D8E-48DA-B7DB-086B23C24B80}" type="presParOf" srcId="{37533C11-A5BD-4261-A6DF-7B35F7609B03}" destId="{CE866F3E-36EB-494D-B3A5-94ADE2F2B4D7}" srcOrd="1" destOrd="0" presId="urn:microsoft.com/office/officeart/2009/3/layout/HorizontalOrganizationChart"/>
    <dgm:cxn modelId="{FC9AB956-08CD-4110-AA08-760EEB15342B}" type="presParOf" srcId="{3A6F87AB-DB39-4C67-A0D5-0DA3C816B8D8}" destId="{954916CE-8C09-4F47-8F9C-52BB4A9D50BC}" srcOrd="1" destOrd="0" presId="urn:microsoft.com/office/officeart/2009/3/layout/HorizontalOrganizationChart"/>
    <dgm:cxn modelId="{0BD389CC-8203-4F66-B65A-CDB794B273AC}" type="presParOf" srcId="{3A6F87AB-DB39-4C67-A0D5-0DA3C816B8D8}" destId="{59A023C7-AF2F-4173-A7CE-54B19101A06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E372FD-153A-46EE-AA64-E736050FAA47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435563C-B0EF-4EDD-8A65-D999FC77B82B}">
      <dgm:prSet/>
      <dgm:spPr/>
      <dgm:t>
        <a:bodyPr/>
        <a:lstStyle/>
        <a:p>
          <a:r>
            <a:rPr lang="en-US"/>
            <a:t>It is necessary to get the line across the river. </a:t>
          </a:r>
        </a:p>
      </dgm:t>
    </dgm:pt>
    <dgm:pt modelId="{B44F339C-2E07-4F39-A249-7C0142A80033}" type="parTrans" cxnId="{6F860DEE-0B65-4B3B-AC48-77A5FDB1260F}">
      <dgm:prSet/>
      <dgm:spPr/>
      <dgm:t>
        <a:bodyPr/>
        <a:lstStyle/>
        <a:p>
          <a:endParaRPr lang="en-US"/>
        </a:p>
      </dgm:t>
    </dgm:pt>
    <dgm:pt modelId="{C525A857-32D9-40C7-839A-4E4209DB2D13}" type="sibTrans" cxnId="{6F860DEE-0B65-4B3B-AC48-77A5FDB1260F}">
      <dgm:prSet/>
      <dgm:spPr/>
      <dgm:t>
        <a:bodyPr/>
        <a:lstStyle/>
        <a:p>
          <a:endParaRPr lang="en-US"/>
        </a:p>
      </dgm:t>
    </dgm:pt>
    <dgm:pt modelId="{5A31E3DD-5841-4A3A-A372-DF5535CF7A1E}">
      <dgm:prSet/>
      <dgm:spPr/>
      <dgm:t>
        <a:bodyPr/>
        <a:lstStyle/>
        <a:p>
          <a:r>
            <a:rPr lang="en-US"/>
            <a:t>It can be thrown. </a:t>
          </a:r>
        </a:p>
      </dgm:t>
    </dgm:pt>
    <dgm:pt modelId="{958EDE4C-D080-40EA-AF29-BBF2763B12B6}" type="parTrans" cxnId="{D3ECAAC2-8867-4059-9FE8-3106C7CF8222}">
      <dgm:prSet/>
      <dgm:spPr/>
      <dgm:t>
        <a:bodyPr/>
        <a:lstStyle/>
        <a:p>
          <a:endParaRPr lang="en-US"/>
        </a:p>
      </dgm:t>
    </dgm:pt>
    <dgm:pt modelId="{867F451F-718D-4D89-B90B-6506709CF389}" type="sibTrans" cxnId="{D3ECAAC2-8867-4059-9FE8-3106C7CF8222}">
      <dgm:prSet/>
      <dgm:spPr/>
      <dgm:t>
        <a:bodyPr/>
        <a:lstStyle/>
        <a:p>
          <a:endParaRPr lang="en-US"/>
        </a:p>
      </dgm:t>
    </dgm:pt>
    <dgm:pt modelId="{FEBC3886-3431-4719-ABBD-0FC267EBAD6B}">
      <dgm:prSet/>
      <dgm:spPr/>
      <dgm:t>
        <a:bodyPr/>
        <a:lstStyle/>
        <a:p>
          <a:r>
            <a:rPr lang="en-US"/>
            <a:t>A swimmer can swim it across.</a:t>
          </a:r>
        </a:p>
      </dgm:t>
    </dgm:pt>
    <dgm:pt modelId="{1714FB10-0B13-4941-8C23-C7250CCB2A0D}" type="parTrans" cxnId="{6B592319-CB3C-45BE-ADF9-5CBAAD079810}">
      <dgm:prSet/>
      <dgm:spPr/>
      <dgm:t>
        <a:bodyPr/>
        <a:lstStyle/>
        <a:p>
          <a:endParaRPr lang="en-US"/>
        </a:p>
      </dgm:t>
    </dgm:pt>
    <dgm:pt modelId="{5BE9EEF0-D729-42B4-9671-8845B18BBC47}" type="sibTrans" cxnId="{6B592319-CB3C-45BE-ADF9-5CBAAD079810}">
      <dgm:prSet/>
      <dgm:spPr/>
      <dgm:t>
        <a:bodyPr/>
        <a:lstStyle/>
        <a:p>
          <a:endParaRPr lang="en-US"/>
        </a:p>
      </dgm:t>
    </dgm:pt>
    <dgm:pt modelId="{078D8F31-33B4-4F14-9E47-C58FC4B9FC8A}">
      <dgm:prSet/>
      <dgm:spPr/>
      <dgm:t>
        <a:bodyPr/>
        <a:lstStyle/>
        <a:p>
          <a:r>
            <a:rPr lang="en-US"/>
            <a:t>Boater can tow it across. </a:t>
          </a:r>
        </a:p>
      </dgm:t>
    </dgm:pt>
    <dgm:pt modelId="{37B3F503-A566-4176-BA0C-96CF1FD54A48}" type="parTrans" cxnId="{CFBED468-C1A7-489A-9144-B54B41BFBB51}">
      <dgm:prSet/>
      <dgm:spPr/>
      <dgm:t>
        <a:bodyPr/>
        <a:lstStyle/>
        <a:p>
          <a:endParaRPr lang="en-US"/>
        </a:p>
      </dgm:t>
    </dgm:pt>
    <dgm:pt modelId="{9ADC08F9-016B-42EC-A623-A8D68E58E212}" type="sibTrans" cxnId="{CFBED468-C1A7-489A-9144-B54B41BFBB51}">
      <dgm:prSet/>
      <dgm:spPr/>
      <dgm:t>
        <a:bodyPr/>
        <a:lstStyle/>
        <a:p>
          <a:endParaRPr lang="en-US"/>
        </a:p>
      </dgm:t>
    </dgm:pt>
    <dgm:pt modelId="{5BE28946-3E1A-4D9E-A56E-D4C70D724498}" type="pres">
      <dgm:prSet presAssocID="{83E372FD-153A-46EE-AA64-E736050FAA47}" presName="cycle" presStyleCnt="0">
        <dgm:presLayoutVars>
          <dgm:dir/>
          <dgm:resizeHandles val="exact"/>
        </dgm:presLayoutVars>
      </dgm:prSet>
      <dgm:spPr/>
    </dgm:pt>
    <dgm:pt modelId="{2BEB14EA-CD82-4D6B-B868-A5356B9B902F}" type="pres">
      <dgm:prSet presAssocID="{0435563C-B0EF-4EDD-8A65-D999FC77B82B}" presName="dummy" presStyleCnt="0"/>
      <dgm:spPr/>
    </dgm:pt>
    <dgm:pt modelId="{F83A4516-FC15-4032-86BC-03310A46688D}" type="pres">
      <dgm:prSet presAssocID="{0435563C-B0EF-4EDD-8A65-D999FC77B82B}" presName="node" presStyleLbl="revTx" presStyleIdx="0" presStyleCnt="4">
        <dgm:presLayoutVars>
          <dgm:bulletEnabled val="1"/>
        </dgm:presLayoutVars>
      </dgm:prSet>
      <dgm:spPr/>
    </dgm:pt>
    <dgm:pt modelId="{184ECDCD-5925-4333-B10B-8A429F62F2A7}" type="pres">
      <dgm:prSet presAssocID="{C525A857-32D9-40C7-839A-4E4209DB2D13}" presName="sibTrans" presStyleLbl="node1" presStyleIdx="0" presStyleCnt="4"/>
      <dgm:spPr/>
    </dgm:pt>
    <dgm:pt modelId="{A598BC8A-573F-4FCB-B863-76D530443E23}" type="pres">
      <dgm:prSet presAssocID="{5A31E3DD-5841-4A3A-A372-DF5535CF7A1E}" presName="dummy" presStyleCnt="0"/>
      <dgm:spPr/>
    </dgm:pt>
    <dgm:pt modelId="{D7A7836A-E588-47D9-891F-05EE02F67D96}" type="pres">
      <dgm:prSet presAssocID="{5A31E3DD-5841-4A3A-A372-DF5535CF7A1E}" presName="node" presStyleLbl="revTx" presStyleIdx="1" presStyleCnt="4">
        <dgm:presLayoutVars>
          <dgm:bulletEnabled val="1"/>
        </dgm:presLayoutVars>
      </dgm:prSet>
      <dgm:spPr/>
    </dgm:pt>
    <dgm:pt modelId="{66C5E0D6-D798-4A80-AE6C-AB31DE62EB65}" type="pres">
      <dgm:prSet presAssocID="{867F451F-718D-4D89-B90B-6506709CF389}" presName="sibTrans" presStyleLbl="node1" presStyleIdx="1" presStyleCnt="4"/>
      <dgm:spPr/>
    </dgm:pt>
    <dgm:pt modelId="{33E83194-6F63-4737-A719-ACD8C538264A}" type="pres">
      <dgm:prSet presAssocID="{FEBC3886-3431-4719-ABBD-0FC267EBAD6B}" presName="dummy" presStyleCnt="0"/>
      <dgm:spPr/>
    </dgm:pt>
    <dgm:pt modelId="{7F77EE2B-8D21-4D87-AB64-5A34BAC371BC}" type="pres">
      <dgm:prSet presAssocID="{FEBC3886-3431-4719-ABBD-0FC267EBAD6B}" presName="node" presStyleLbl="revTx" presStyleIdx="2" presStyleCnt="4">
        <dgm:presLayoutVars>
          <dgm:bulletEnabled val="1"/>
        </dgm:presLayoutVars>
      </dgm:prSet>
      <dgm:spPr/>
    </dgm:pt>
    <dgm:pt modelId="{ED59AAD6-1121-4D2C-AEFA-E112F981F901}" type="pres">
      <dgm:prSet presAssocID="{5BE9EEF0-D729-42B4-9671-8845B18BBC47}" presName="sibTrans" presStyleLbl="node1" presStyleIdx="2" presStyleCnt="4"/>
      <dgm:spPr/>
    </dgm:pt>
    <dgm:pt modelId="{BB4733D0-B635-4827-BE83-1B51E6CEC55E}" type="pres">
      <dgm:prSet presAssocID="{078D8F31-33B4-4F14-9E47-C58FC4B9FC8A}" presName="dummy" presStyleCnt="0"/>
      <dgm:spPr/>
    </dgm:pt>
    <dgm:pt modelId="{88919280-428F-443D-B837-FF00F5CE2F72}" type="pres">
      <dgm:prSet presAssocID="{078D8F31-33B4-4F14-9E47-C58FC4B9FC8A}" presName="node" presStyleLbl="revTx" presStyleIdx="3" presStyleCnt="4">
        <dgm:presLayoutVars>
          <dgm:bulletEnabled val="1"/>
        </dgm:presLayoutVars>
      </dgm:prSet>
      <dgm:spPr/>
    </dgm:pt>
    <dgm:pt modelId="{6918F743-E491-42BE-8ED2-C618965921D2}" type="pres">
      <dgm:prSet presAssocID="{9ADC08F9-016B-42EC-A623-A8D68E58E212}" presName="sibTrans" presStyleLbl="node1" presStyleIdx="3" presStyleCnt="4"/>
      <dgm:spPr/>
    </dgm:pt>
  </dgm:ptLst>
  <dgm:cxnLst>
    <dgm:cxn modelId="{6560680C-671B-4157-87C0-16EE63CF1175}" type="presOf" srcId="{9ADC08F9-016B-42EC-A623-A8D68E58E212}" destId="{6918F743-E491-42BE-8ED2-C618965921D2}" srcOrd="0" destOrd="0" presId="urn:microsoft.com/office/officeart/2005/8/layout/cycle1"/>
    <dgm:cxn modelId="{6B592319-CB3C-45BE-ADF9-5CBAAD079810}" srcId="{83E372FD-153A-46EE-AA64-E736050FAA47}" destId="{FEBC3886-3431-4719-ABBD-0FC267EBAD6B}" srcOrd="2" destOrd="0" parTransId="{1714FB10-0B13-4941-8C23-C7250CCB2A0D}" sibTransId="{5BE9EEF0-D729-42B4-9671-8845B18BBC47}"/>
    <dgm:cxn modelId="{D532412B-14A5-47FF-9352-6BBBD1F5BD1E}" type="presOf" srcId="{83E372FD-153A-46EE-AA64-E736050FAA47}" destId="{5BE28946-3E1A-4D9E-A56E-D4C70D724498}" srcOrd="0" destOrd="0" presId="urn:microsoft.com/office/officeart/2005/8/layout/cycle1"/>
    <dgm:cxn modelId="{5D2EC92F-E7EE-46BD-9537-A56362D9A4E8}" type="presOf" srcId="{5BE9EEF0-D729-42B4-9671-8845B18BBC47}" destId="{ED59AAD6-1121-4D2C-AEFA-E112F981F901}" srcOrd="0" destOrd="0" presId="urn:microsoft.com/office/officeart/2005/8/layout/cycle1"/>
    <dgm:cxn modelId="{CFBED468-C1A7-489A-9144-B54B41BFBB51}" srcId="{83E372FD-153A-46EE-AA64-E736050FAA47}" destId="{078D8F31-33B4-4F14-9E47-C58FC4B9FC8A}" srcOrd="3" destOrd="0" parTransId="{37B3F503-A566-4176-BA0C-96CF1FD54A48}" sibTransId="{9ADC08F9-016B-42EC-A623-A8D68E58E212}"/>
    <dgm:cxn modelId="{7A1D9858-6B38-4404-9399-32957CEBC193}" type="presOf" srcId="{C525A857-32D9-40C7-839A-4E4209DB2D13}" destId="{184ECDCD-5925-4333-B10B-8A429F62F2A7}" srcOrd="0" destOrd="0" presId="urn:microsoft.com/office/officeart/2005/8/layout/cycle1"/>
    <dgm:cxn modelId="{A8BE3C86-D95E-41B2-920D-CCB13F389677}" type="presOf" srcId="{867F451F-718D-4D89-B90B-6506709CF389}" destId="{66C5E0D6-D798-4A80-AE6C-AB31DE62EB65}" srcOrd="0" destOrd="0" presId="urn:microsoft.com/office/officeart/2005/8/layout/cycle1"/>
    <dgm:cxn modelId="{38BD8E8A-0575-4046-B638-C42E1079ADF5}" type="presOf" srcId="{FEBC3886-3431-4719-ABBD-0FC267EBAD6B}" destId="{7F77EE2B-8D21-4D87-AB64-5A34BAC371BC}" srcOrd="0" destOrd="0" presId="urn:microsoft.com/office/officeart/2005/8/layout/cycle1"/>
    <dgm:cxn modelId="{7FE11A9A-F8E5-4F1A-9FE5-D02A7996DCDA}" type="presOf" srcId="{078D8F31-33B4-4F14-9E47-C58FC4B9FC8A}" destId="{88919280-428F-443D-B837-FF00F5CE2F72}" srcOrd="0" destOrd="0" presId="urn:microsoft.com/office/officeart/2005/8/layout/cycle1"/>
    <dgm:cxn modelId="{8A5162A2-3D1A-4FE8-9F82-96734F461EDC}" type="presOf" srcId="{0435563C-B0EF-4EDD-8A65-D999FC77B82B}" destId="{F83A4516-FC15-4032-86BC-03310A46688D}" srcOrd="0" destOrd="0" presId="urn:microsoft.com/office/officeart/2005/8/layout/cycle1"/>
    <dgm:cxn modelId="{C428C1BC-6FB2-4D36-AB83-3EBA0A22EB31}" type="presOf" srcId="{5A31E3DD-5841-4A3A-A372-DF5535CF7A1E}" destId="{D7A7836A-E588-47D9-891F-05EE02F67D96}" srcOrd="0" destOrd="0" presId="urn:microsoft.com/office/officeart/2005/8/layout/cycle1"/>
    <dgm:cxn modelId="{D3ECAAC2-8867-4059-9FE8-3106C7CF8222}" srcId="{83E372FD-153A-46EE-AA64-E736050FAA47}" destId="{5A31E3DD-5841-4A3A-A372-DF5535CF7A1E}" srcOrd="1" destOrd="0" parTransId="{958EDE4C-D080-40EA-AF29-BBF2763B12B6}" sibTransId="{867F451F-718D-4D89-B90B-6506709CF389}"/>
    <dgm:cxn modelId="{6F860DEE-0B65-4B3B-AC48-77A5FDB1260F}" srcId="{83E372FD-153A-46EE-AA64-E736050FAA47}" destId="{0435563C-B0EF-4EDD-8A65-D999FC77B82B}" srcOrd="0" destOrd="0" parTransId="{B44F339C-2E07-4F39-A249-7C0142A80033}" sibTransId="{C525A857-32D9-40C7-839A-4E4209DB2D13}"/>
    <dgm:cxn modelId="{643995BB-A789-4924-9952-1CC24FD17C73}" type="presParOf" srcId="{5BE28946-3E1A-4D9E-A56E-D4C70D724498}" destId="{2BEB14EA-CD82-4D6B-B868-A5356B9B902F}" srcOrd="0" destOrd="0" presId="urn:microsoft.com/office/officeart/2005/8/layout/cycle1"/>
    <dgm:cxn modelId="{18359961-0645-48EE-BD8F-FD9346804482}" type="presParOf" srcId="{5BE28946-3E1A-4D9E-A56E-D4C70D724498}" destId="{F83A4516-FC15-4032-86BC-03310A46688D}" srcOrd="1" destOrd="0" presId="urn:microsoft.com/office/officeart/2005/8/layout/cycle1"/>
    <dgm:cxn modelId="{DBBAC9A8-B2A5-4F28-AD4D-BA00D3EC6126}" type="presParOf" srcId="{5BE28946-3E1A-4D9E-A56E-D4C70D724498}" destId="{184ECDCD-5925-4333-B10B-8A429F62F2A7}" srcOrd="2" destOrd="0" presId="urn:microsoft.com/office/officeart/2005/8/layout/cycle1"/>
    <dgm:cxn modelId="{73E83C1E-859C-4F35-B1BD-024AC847BBD0}" type="presParOf" srcId="{5BE28946-3E1A-4D9E-A56E-D4C70D724498}" destId="{A598BC8A-573F-4FCB-B863-76D530443E23}" srcOrd="3" destOrd="0" presId="urn:microsoft.com/office/officeart/2005/8/layout/cycle1"/>
    <dgm:cxn modelId="{36961087-545F-489E-833F-42D1B16CEF61}" type="presParOf" srcId="{5BE28946-3E1A-4D9E-A56E-D4C70D724498}" destId="{D7A7836A-E588-47D9-891F-05EE02F67D96}" srcOrd="4" destOrd="0" presId="urn:microsoft.com/office/officeart/2005/8/layout/cycle1"/>
    <dgm:cxn modelId="{786C30A4-9300-46DE-B032-7E96E1B2ECF9}" type="presParOf" srcId="{5BE28946-3E1A-4D9E-A56E-D4C70D724498}" destId="{66C5E0D6-D798-4A80-AE6C-AB31DE62EB65}" srcOrd="5" destOrd="0" presId="urn:microsoft.com/office/officeart/2005/8/layout/cycle1"/>
    <dgm:cxn modelId="{B1E3C523-050C-4641-BA5E-A9534881EE94}" type="presParOf" srcId="{5BE28946-3E1A-4D9E-A56E-D4C70D724498}" destId="{33E83194-6F63-4737-A719-ACD8C538264A}" srcOrd="6" destOrd="0" presId="urn:microsoft.com/office/officeart/2005/8/layout/cycle1"/>
    <dgm:cxn modelId="{41B8FB06-3A84-4C22-9B75-885CD2D71677}" type="presParOf" srcId="{5BE28946-3E1A-4D9E-A56E-D4C70D724498}" destId="{7F77EE2B-8D21-4D87-AB64-5A34BAC371BC}" srcOrd="7" destOrd="0" presId="urn:microsoft.com/office/officeart/2005/8/layout/cycle1"/>
    <dgm:cxn modelId="{FBB3245A-0778-487A-A826-083FE0878126}" type="presParOf" srcId="{5BE28946-3E1A-4D9E-A56E-D4C70D724498}" destId="{ED59AAD6-1121-4D2C-AEFA-E112F981F901}" srcOrd="8" destOrd="0" presId="urn:microsoft.com/office/officeart/2005/8/layout/cycle1"/>
    <dgm:cxn modelId="{B9A0FF32-0C49-46ED-B237-92CA264CE0DA}" type="presParOf" srcId="{5BE28946-3E1A-4D9E-A56E-D4C70D724498}" destId="{BB4733D0-B635-4827-BE83-1B51E6CEC55E}" srcOrd="9" destOrd="0" presId="urn:microsoft.com/office/officeart/2005/8/layout/cycle1"/>
    <dgm:cxn modelId="{A361DEC0-1A1B-45B4-9265-11649A6F5B02}" type="presParOf" srcId="{5BE28946-3E1A-4D9E-A56E-D4C70D724498}" destId="{88919280-428F-443D-B837-FF00F5CE2F72}" srcOrd="10" destOrd="0" presId="urn:microsoft.com/office/officeart/2005/8/layout/cycle1"/>
    <dgm:cxn modelId="{23AF5A1B-EB61-4C88-A050-7F1AD3C3F373}" type="presParOf" srcId="{5BE28946-3E1A-4D9E-A56E-D4C70D724498}" destId="{6918F743-E491-42BE-8ED2-C618965921D2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03032F-1A3D-425A-BFA5-2351F1C54DA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29B627C-9EB9-4E51-9DE6-34A166C433CD}">
      <dgm:prSet/>
      <dgm:spPr/>
      <dgm:t>
        <a:bodyPr/>
        <a:lstStyle/>
        <a:p>
          <a:r>
            <a:rPr lang="en-US"/>
            <a:t>Using aggressive swimming, the swimmer aggressively swims to the other shore. </a:t>
          </a:r>
        </a:p>
      </dgm:t>
    </dgm:pt>
    <dgm:pt modelId="{8297C0F9-6E0A-402C-BC0B-CF029B1FD418}" type="parTrans" cxnId="{09007A6A-C494-4E9A-B96C-3805F2B1244A}">
      <dgm:prSet/>
      <dgm:spPr/>
      <dgm:t>
        <a:bodyPr/>
        <a:lstStyle/>
        <a:p>
          <a:endParaRPr lang="en-US"/>
        </a:p>
      </dgm:t>
    </dgm:pt>
    <dgm:pt modelId="{B3086A00-C6E7-4C7E-A329-65408A4B4D57}" type="sibTrans" cxnId="{09007A6A-C494-4E9A-B96C-3805F2B1244A}">
      <dgm:prSet/>
      <dgm:spPr/>
      <dgm:t>
        <a:bodyPr/>
        <a:lstStyle/>
        <a:p>
          <a:endParaRPr lang="en-US"/>
        </a:p>
      </dgm:t>
    </dgm:pt>
    <dgm:pt modelId="{A66A2DDE-59F1-4E4E-9444-78556D1060A1}">
      <dgm:prSet/>
      <dgm:spPr/>
      <dgm:t>
        <a:bodyPr/>
        <a:lstStyle/>
        <a:p>
          <a:r>
            <a:rPr lang="en-US"/>
            <a:t>An important tip for the person feeding out the line is to let the line drift in the current. </a:t>
          </a:r>
        </a:p>
      </dgm:t>
    </dgm:pt>
    <dgm:pt modelId="{DB3F68C3-5F4F-4087-8A3A-4C85C5A2ED8A}" type="parTrans" cxnId="{C209906F-0114-42D4-BD4C-CF64E1D3EBDD}">
      <dgm:prSet/>
      <dgm:spPr/>
      <dgm:t>
        <a:bodyPr/>
        <a:lstStyle/>
        <a:p>
          <a:endParaRPr lang="en-US"/>
        </a:p>
      </dgm:t>
    </dgm:pt>
    <dgm:pt modelId="{2241DDE7-0E6B-412E-B2BD-2A0890F37D4E}" type="sibTrans" cxnId="{C209906F-0114-42D4-BD4C-CF64E1D3EBDD}">
      <dgm:prSet/>
      <dgm:spPr/>
      <dgm:t>
        <a:bodyPr/>
        <a:lstStyle/>
        <a:p>
          <a:endParaRPr lang="en-US"/>
        </a:p>
      </dgm:t>
    </dgm:pt>
    <dgm:pt modelId="{47B8A455-646C-4D4A-95F7-8D9FCA0060E7}" type="pres">
      <dgm:prSet presAssocID="{0C03032F-1A3D-425A-BFA5-2351F1C54DAA}" presName="linear" presStyleCnt="0">
        <dgm:presLayoutVars>
          <dgm:animLvl val="lvl"/>
          <dgm:resizeHandles val="exact"/>
        </dgm:presLayoutVars>
      </dgm:prSet>
      <dgm:spPr/>
    </dgm:pt>
    <dgm:pt modelId="{EDE67B93-6660-4E05-95EC-DB187220AB1C}" type="pres">
      <dgm:prSet presAssocID="{F29B627C-9EB9-4E51-9DE6-34A166C433C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3983FE3-1930-4535-A9C2-45FD8085C3C6}" type="pres">
      <dgm:prSet presAssocID="{B3086A00-C6E7-4C7E-A329-65408A4B4D57}" presName="spacer" presStyleCnt="0"/>
      <dgm:spPr/>
    </dgm:pt>
    <dgm:pt modelId="{28A809A0-F37D-4EBD-BC30-BA60B479C12C}" type="pres">
      <dgm:prSet presAssocID="{A66A2DDE-59F1-4E4E-9444-78556D1060A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7ADC03F-2277-4514-90DD-473DC34E4CA1}" type="presOf" srcId="{A66A2DDE-59F1-4E4E-9444-78556D1060A1}" destId="{28A809A0-F37D-4EBD-BC30-BA60B479C12C}" srcOrd="0" destOrd="0" presId="urn:microsoft.com/office/officeart/2005/8/layout/vList2"/>
    <dgm:cxn modelId="{273C265C-6319-4563-9980-D5FDA83440B8}" type="presOf" srcId="{0C03032F-1A3D-425A-BFA5-2351F1C54DAA}" destId="{47B8A455-646C-4D4A-95F7-8D9FCA0060E7}" srcOrd="0" destOrd="0" presId="urn:microsoft.com/office/officeart/2005/8/layout/vList2"/>
    <dgm:cxn modelId="{09007A6A-C494-4E9A-B96C-3805F2B1244A}" srcId="{0C03032F-1A3D-425A-BFA5-2351F1C54DAA}" destId="{F29B627C-9EB9-4E51-9DE6-34A166C433CD}" srcOrd="0" destOrd="0" parTransId="{8297C0F9-6E0A-402C-BC0B-CF029B1FD418}" sibTransId="{B3086A00-C6E7-4C7E-A329-65408A4B4D57}"/>
    <dgm:cxn modelId="{C209906F-0114-42D4-BD4C-CF64E1D3EBDD}" srcId="{0C03032F-1A3D-425A-BFA5-2351F1C54DAA}" destId="{A66A2DDE-59F1-4E4E-9444-78556D1060A1}" srcOrd="1" destOrd="0" parTransId="{DB3F68C3-5F4F-4087-8A3A-4C85C5A2ED8A}" sibTransId="{2241DDE7-0E6B-412E-B2BD-2A0890F37D4E}"/>
    <dgm:cxn modelId="{6046DD7D-EEA4-460A-9C35-7444C25080BB}" type="presOf" srcId="{F29B627C-9EB9-4E51-9DE6-34A166C433CD}" destId="{EDE67B93-6660-4E05-95EC-DB187220AB1C}" srcOrd="0" destOrd="0" presId="urn:microsoft.com/office/officeart/2005/8/layout/vList2"/>
    <dgm:cxn modelId="{CFAC2028-7CF9-4EBC-BDB6-CCB17CDC5EA5}" type="presParOf" srcId="{47B8A455-646C-4D4A-95F7-8D9FCA0060E7}" destId="{EDE67B93-6660-4E05-95EC-DB187220AB1C}" srcOrd="0" destOrd="0" presId="urn:microsoft.com/office/officeart/2005/8/layout/vList2"/>
    <dgm:cxn modelId="{4B8BB8AE-5A0C-4F8A-9934-8593C239FE93}" type="presParOf" srcId="{47B8A455-646C-4D4A-95F7-8D9FCA0060E7}" destId="{23983FE3-1930-4535-A9C2-45FD8085C3C6}" srcOrd="1" destOrd="0" presId="urn:microsoft.com/office/officeart/2005/8/layout/vList2"/>
    <dgm:cxn modelId="{D9A4B48A-9DD1-45B3-9D04-8842DDE28798}" type="presParOf" srcId="{47B8A455-646C-4D4A-95F7-8D9FCA0060E7}" destId="{28A809A0-F37D-4EBD-BC30-BA60B479C12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8D6D6B-82DB-449B-ADA4-22B0B869DCF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AB7A867-040F-43B3-B362-B9846601B523}">
      <dgm:prSet/>
      <dgm:spPr/>
      <dgm:t>
        <a:bodyPr/>
        <a:lstStyle/>
        <a:p>
          <a:r>
            <a:rPr lang="en-US"/>
            <a:t>This reduces drag on the swimmer. </a:t>
          </a:r>
        </a:p>
      </dgm:t>
    </dgm:pt>
    <dgm:pt modelId="{F7D09ECF-631C-48C9-A9C3-E606F7CE860D}" type="parTrans" cxnId="{30A47B98-F683-470A-8CEE-9A843FCB1FCC}">
      <dgm:prSet/>
      <dgm:spPr/>
      <dgm:t>
        <a:bodyPr/>
        <a:lstStyle/>
        <a:p>
          <a:endParaRPr lang="en-US"/>
        </a:p>
      </dgm:t>
    </dgm:pt>
    <dgm:pt modelId="{385AD3BE-A862-435C-9F64-D63D5B90BACE}" type="sibTrans" cxnId="{30A47B98-F683-470A-8CEE-9A843FCB1FCC}">
      <dgm:prSet/>
      <dgm:spPr/>
      <dgm:t>
        <a:bodyPr/>
        <a:lstStyle/>
        <a:p>
          <a:endParaRPr lang="en-US"/>
        </a:p>
      </dgm:t>
    </dgm:pt>
    <dgm:pt modelId="{EA863B09-9B03-4B24-827F-3DF60CC49E16}">
      <dgm:prSet/>
      <dgm:spPr/>
      <dgm:t>
        <a:bodyPr/>
        <a:lstStyle/>
        <a:p>
          <a:r>
            <a:rPr lang="en-US"/>
            <a:t>Slack can be removed from the line once the swimmer is on the other side. </a:t>
          </a:r>
        </a:p>
      </dgm:t>
    </dgm:pt>
    <dgm:pt modelId="{33E3F9EA-9B49-43D7-9BC2-4D5B9F4B927B}" type="parTrans" cxnId="{CEFDF400-6113-47AD-B7A6-EB7CCDCE6C6F}">
      <dgm:prSet/>
      <dgm:spPr/>
      <dgm:t>
        <a:bodyPr/>
        <a:lstStyle/>
        <a:p>
          <a:endParaRPr lang="en-US"/>
        </a:p>
      </dgm:t>
    </dgm:pt>
    <dgm:pt modelId="{0BF35D78-9EF2-4F95-85B6-3F63E9DD553A}" type="sibTrans" cxnId="{CEFDF400-6113-47AD-B7A6-EB7CCDCE6C6F}">
      <dgm:prSet/>
      <dgm:spPr/>
      <dgm:t>
        <a:bodyPr/>
        <a:lstStyle/>
        <a:p>
          <a:endParaRPr lang="en-US"/>
        </a:p>
      </dgm:t>
    </dgm:pt>
    <dgm:pt modelId="{E1E46681-F7EA-4F6F-937E-78E6CE52DFB1}">
      <dgm:prSet/>
      <dgm:spPr/>
      <dgm:t>
        <a:bodyPr/>
        <a:lstStyle/>
        <a:p>
          <a:r>
            <a:rPr lang="en-US"/>
            <a:t>Clipping another throw bag into the line extends the line.</a:t>
          </a:r>
        </a:p>
      </dgm:t>
    </dgm:pt>
    <dgm:pt modelId="{9E643CC9-32A0-4236-B95D-F71A9FADC1FD}" type="parTrans" cxnId="{E7EBFC79-FFE0-4741-BF3D-2D848F9BBF98}">
      <dgm:prSet/>
      <dgm:spPr/>
      <dgm:t>
        <a:bodyPr/>
        <a:lstStyle/>
        <a:p>
          <a:endParaRPr lang="en-US"/>
        </a:p>
      </dgm:t>
    </dgm:pt>
    <dgm:pt modelId="{8F6AD10A-6C64-4D8D-8DFA-D55D7CDFAC02}" type="sibTrans" cxnId="{E7EBFC79-FFE0-4741-BF3D-2D848F9BBF98}">
      <dgm:prSet/>
      <dgm:spPr/>
      <dgm:t>
        <a:bodyPr/>
        <a:lstStyle/>
        <a:p>
          <a:endParaRPr lang="en-US"/>
        </a:p>
      </dgm:t>
    </dgm:pt>
    <dgm:pt modelId="{F72E3223-95EB-4130-B2FA-2E21F90372E1}" type="pres">
      <dgm:prSet presAssocID="{5D8D6D6B-82DB-449B-ADA4-22B0B869DCFC}" presName="root" presStyleCnt="0">
        <dgm:presLayoutVars>
          <dgm:dir/>
          <dgm:resizeHandles val="exact"/>
        </dgm:presLayoutVars>
      </dgm:prSet>
      <dgm:spPr/>
    </dgm:pt>
    <dgm:pt modelId="{10FD1102-22BE-4826-8A06-AD6C44FAEE46}" type="pres">
      <dgm:prSet presAssocID="{4AB7A867-040F-43B3-B362-B9846601B523}" presName="compNode" presStyleCnt="0"/>
      <dgm:spPr/>
    </dgm:pt>
    <dgm:pt modelId="{BCCF13DA-E4F3-42F8-9FB3-EF68F8A7EEDB}" type="pres">
      <dgm:prSet presAssocID="{4AB7A867-040F-43B3-B362-B9846601B523}" presName="bgRect" presStyleLbl="bgShp" presStyleIdx="0" presStyleCnt="3"/>
      <dgm:spPr/>
    </dgm:pt>
    <dgm:pt modelId="{94B728A3-36DB-4813-989E-89823112B737}" type="pres">
      <dgm:prSet presAssocID="{4AB7A867-040F-43B3-B362-B9846601B52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s"/>
        </a:ext>
      </dgm:extLst>
    </dgm:pt>
    <dgm:pt modelId="{B86D6309-D9CF-46C9-9435-F33A9D4FEAF2}" type="pres">
      <dgm:prSet presAssocID="{4AB7A867-040F-43B3-B362-B9846601B523}" presName="spaceRect" presStyleCnt="0"/>
      <dgm:spPr/>
    </dgm:pt>
    <dgm:pt modelId="{D4B74B84-9A8E-44BA-80E0-F4D9784858F8}" type="pres">
      <dgm:prSet presAssocID="{4AB7A867-040F-43B3-B362-B9846601B523}" presName="parTx" presStyleLbl="revTx" presStyleIdx="0" presStyleCnt="3">
        <dgm:presLayoutVars>
          <dgm:chMax val="0"/>
          <dgm:chPref val="0"/>
        </dgm:presLayoutVars>
      </dgm:prSet>
      <dgm:spPr/>
    </dgm:pt>
    <dgm:pt modelId="{7FBA3680-CCAF-4195-8384-1A7DAFA0F379}" type="pres">
      <dgm:prSet presAssocID="{385AD3BE-A862-435C-9F64-D63D5B90BACE}" presName="sibTrans" presStyleCnt="0"/>
      <dgm:spPr/>
    </dgm:pt>
    <dgm:pt modelId="{C5ABBAE4-0E3B-46DE-AFD5-472512A4E064}" type="pres">
      <dgm:prSet presAssocID="{EA863B09-9B03-4B24-827F-3DF60CC49E16}" presName="compNode" presStyleCnt="0"/>
      <dgm:spPr/>
    </dgm:pt>
    <dgm:pt modelId="{AEABB730-A241-499F-885A-BE456DCB06C8}" type="pres">
      <dgm:prSet presAssocID="{EA863B09-9B03-4B24-827F-3DF60CC49E16}" presName="bgRect" presStyleLbl="bgShp" presStyleIdx="1" presStyleCnt="3"/>
      <dgm:spPr/>
    </dgm:pt>
    <dgm:pt modelId="{E305A76F-C4DD-4BB6-863F-29B42A5658EF}" type="pres">
      <dgm:prSet presAssocID="{EA863B09-9B03-4B24-827F-3DF60CC49E1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 Polo player"/>
        </a:ext>
      </dgm:extLst>
    </dgm:pt>
    <dgm:pt modelId="{37EC8C77-8805-46D3-9582-678D04ACB9FC}" type="pres">
      <dgm:prSet presAssocID="{EA863B09-9B03-4B24-827F-3DF60CC49E16}" presName="spaceRect" presStyleCnt="0"/>
      <dgm:spPr/>
    </dgm:pt>
    <dgm:pt modelId="{0FE81973-4121-49B7-88C4-D9B075FE7DD9}" type="pres">
      <dgm:prSet presAssocID="{EA863B09-9B03-4B24-827F-3DF60CC49E16}" presName="parTx" presStyleLbl="revTx" presStyleIdx="1" presStyleCnt="3">
        <dgm:presLayoutVars>
          <dgm:chMax val="0"/>
          <dgm:chPref val="0"/>
        </dgm:presLayoutVars>
      </dgm:prSet>
      <dgm:spPr/>
    </dgm:pt>
    <dgm:pt modelId="{AE679545-583A-4E96-A962-8AEB227E51B5}" type="pres">
      <dgm:prSet presAssocID="{0BF35D78-9EF2-4F95-85B6-3F63E9DD553A}" presName="sibTrans" presStyleCnt="0"/>
      <dgm:spPr/>
    </dgm:pt>
    <dgm:pt modelId="{8EA7B90D-A794-40B6-8F46-AF0CB8B14742}" type="pres">
      <dgm:prSet presAssocID="{E1E46681-F7EA-4F6F-937E-78E6CE52DFB1}" presName="compNode" presStyleCnt="0"/>
      <dgm:spPr/>
    </dgm:pt>
    <dgm:pt modelId="{38F07346-51E4-4A2D-82A7-BA01DBB8FAC3}" type="pres">
      <dgm:prSet presAssocID="{E1E46681-F7EA-4F6F-937E-78E6CE52DFB1}" presName="bgRect" presStyleLbl="bgShp" presStyleIdx="2" presStyleCnt="3"/>
      <dgm:spPr/>
    </dgm:pt>
    <dgm:pt modelId="{B235D17F-5F0D-41D0-8AA4-758807D2E23E}" type="pres">
      <dgm:prSet presAssocID="{E1E46681-F7EA-4F6F-937E-78E6CE52DFB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ping bag"/>
        </a:ext>
      </dgm:extLst>
    </dgm:pt>
    <dgm:pt modelId="{70ECA2BE-2875-4C6B-9C33-9348FD886DE1}" type="pres">
      <dgm:prSet presAssocID="{E1E46681-F7EA-4F6F-937E-78E6CE52DFB1}" presName="spaceRect" presStyleCnt="0"/>
      <dgm:spPr/>
    </dgm:pt>
    <dgm:pt modelId="{EC6F6004-C9D3-44C2-9E8E-360B1C5B193A}" type="pres">
      <dgm:prSet presAssocID="{E1E46681-F7EA-4F6F-937E-78E6CE52DFB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EFDF400-6113-47AD-B7A6-EB7CCDCE6C6F}" srcId="{5D8D6D6B-82DB-449B-ADA4-22B0B869DCFC}" destId="{EA863B09-9B03-4B24-827F-3DF60CC49E16}" srcOrd="1" destOrd="0" parTransId="{33E3F9EA-9B49-43D7-9BC2-4D5B9F4B927B}" sibTransId="{0BF35D78-9EF2-4F95-85B6-3F63E9DD553A}"/>
    <dgm:cxn modelId="{CDEE3519-17D4-48FA-AACF-9B7DD0DDA5F0}" type="presOf" srcId="{E1E46681-F7EA-4F6F-937E-78E6CE52DFB1}" destId="{EC6F6004-C9D3-44C2-9E8E-360B1C5B193A}" srcOrd="0" destOrd="0" presId="urn:microsoft.com/office/officeart/2018/2/layout/IconVerticalSolidList"/>
    <dgm:cxn modelId="{FD67775F-9F34-4825-A794-ACE5C105F39B}" type="presOf" srcId="{4AB7A867-040F-43B3-B362-B9846601B523}" destId="{D4B74B84-9A8E-44BA-80E0-F4D9784858F8}" srcOrd="0" destOrd="0" presId="urn:microsoft.com/office/officeart/2018/2/layout/IconVerticalSolidList"/>
    <dgm:cxn modelId="{E7EBFC79-FFE0-4741-BF3D-2D848F9BBF98}" srcId="{5D8D6D6B-82DB-449B-ADA4-22B0B869DCFC}" destId="{E1E46681-F7EA-4F6F-937E-78E6CE52DFB1}" srcOrd="2" destOrd="0" parTransId="{9E643CC9-32A0-4236-B95D-F71A9FADC1FD}" sibTransId="{8F6AD10A-6C64-4D8D-8DFA-D55D7CDFAC02}"/>
    <dgm:cxn modelId="{30A47B98-F683-470A-8CEE-9A843FCB1FCC}" srcId="{5D8D6D6B-82DB-449B-ADA4-22B0B869DCFC}" destId="{4AB7A867-040F-43B3-B362-B9846601B523}" srcOrd="0" destOrd="0" parTransId="{F7D09ECF-631C-48C9-A9C3-E606F7CE860D}" sibTransId="{385AD3BE-A862-435C-9F64-D63D5B90BACE}"/>
    <dgm:cxn modelId="{7CF0F5A9-B270-48A8-BDD2-E150F8C081CC}" type="presOf" srcId="{5D8D6D6B-82DB-449B-ADA4-22B0B869DCFC}" destId="{F72E3223-95EB-4130-B2FA-2E21F90372E1}" srcOrd="0" destOrd="0" presId="urn:microsoft.com/office/officeart/2018/2/layout/IconVerticalSolidList"/>
    <dgm:cxn modelId="{710E9FE4-B308-450B-9FFA-D2F2A1AEEA56}" type="presOf" srcId="{EA863B09-9B03-4B24-827F-3DF60CC49E16}" destId="{0FE81973-4121-49B7-88C4-D9B075FE7DD9}" srcOrd="0" destOrd="0" presId="urn:microsoft.com/office/officeart/2018/2/layout/IconVerticalSolidList"/>
    <dgm:cxn modelId="{7EF25FE5-550E-412E-8D6D-C1020E9A1E0D}" type="presParOf" srcId="{F72E3223-95EB-4130-B2FA-2E21F90372E1}" destId="{10FD1102-22BE-4826-8A06-AD6C44FAEE46}" srcOrd="0" destOrd="0" presId="urn:microsoft.com/office/officeart/2018/2/layout/IconVerticalSolidList"/>
    <dgm:cxn modelId="{5D2087BF-7304-434F-8DB0-A947390B92AF}" type="presParOf" srcId="{10FD1102-22BE-4826-8A06-AD6C44FAEE46}" destId="{BCCF13DA-E4F3-42F8-9FB3-EF68F8A7EEDB}" srcOrd="0" destOrd="0" presId="urn:microsoft.com/office/officeart/2018/2/layout/IconVerticalSolidList"/>
    <dgm:cxn modelId="{69260641-8788-4085-81BF-A138A1075B23}" type="presParOf" srcId="{10FD1102-22BE-4826-8A06-AD6C44FAEE46}" destId="{94B728A3-36DB-4813-989E-89823112B737}" srcOrd="1" destOrd="0" presId="urn:microsoft.com/office/officeart/2018/2/layout/IconVerticalSolidList"/>
    <dgm:cxn modelId="{6DD95E72-BAAA-4F0B-9D03-F4280899310C}" type="presParOf" srcId="{10FD1102-22BE-4826-8A06-AD6C44FAEE46}" destId="{B86D6309-D9CF-46C9-9435-F33A9D4FEAF2}" srcOrd="2" destOrd="0" presId="urn:microsoft.com/office/officeart/2018/2/layout/IconVerticalSolidList"/>
    <dgm:cxn modelId="{C5792E1E-05FF-4450-981C-91BB17418292}" type="presParOf" srcId="{10FD1102-22BE-4826-8A06-AD6C44FAEE46}" destId="{D4B74B84-9A8E-44BA-80E0-F4D9784858F8}" srcOrd="3" destOrd="0" presId="urn:microsoft.com/office/officeart/2018/2/layout/IconVerticalSolidList"/>
    <dgm:cxn modelId="{422FC9B3-97D8-4493-B93D-E978ED22CADE}" type="presParOf" srcId="{F72E3223-95EB-4130-B2FA-2E21F90372E1}" destId="{7FBA3680-CCAF-4195-8384-1A7DAFA0F379}" srcOrd="1" destOrd="0" presId="urn:microsoft.com/office/officeart/2018/2/layout/IconVerticalSolidList"/>
    <dgm:cxn modelId="{AE84197B-883F-4417-8720-F39D95E9927C}" type="presParOf" srcId="{F72E3223-95EB-4130-B2FA-2E21F90372E1}" destId="{C5ABBAE4-0E3B-46DE-AFD5-472512A4E064}" srcOrd="2" destOrd="0" presId="urn:microsoft.com/office/officeart/2018/2/layout/IconVerticalSolidList"/>
    <dgm:cxn modelId="{28888A5E-F0B7-45F5-A200-AE218F3E58AE}" type="presParOf" srcId="{C5ABBAE4-0E3B-46DE-AFD5-472512A4E064}" destId="{AEABB730-A241-499F-885A-BE456DCB06C8}" srcOrd="0" destOrd="0" presId="urn:microsoft.com/office/officeart/2018/2/layout/IconVerticalSolidList"/>
    <dgm:cxn modelId="{80E031B6-8AFE-4D5C-B1EF-DE67EF380887}" type="presParOf" srcId="{C5ABBAE4-0E3B-46DE-AFD5-472512A4E064}" destId="{E305A76F-C4DD-4BB6-863F-29B42A5658EF}" srcOrd="1" destOrd="0" presId="urn:microsoft.com/office/officeart/2018/2/layout/IconVerticalSolidList"/>
    <dgm:cxn modelId="{1151F8E6-CF27-48BE-9C66-B286DB794D07}" type="presParOf" srcId="{C5ABBAE4-0E3B-46DE-AFD5-472512A4E064}" destId="{37EC8C77-8805-46D3-9582-678D04ACB9FC}" srcOrd="2" destOrd="0" presId="urn:microsoft.com/office/officeart/2018/2/layout/IconVerticalSolidList"/>
    <dgm:cxn modelId="{1C55068C-6781-4F84-9EDF-A99AE89613EE}" type="presParOf" srcId="{C5ABBAE4-0E3B-46DE-AFD5-472512A4E064}" destId="{0FE81973-4121-49B7-88C4-D9B075FE7DD9}" srcOrd="3" destOrd="0" presId="urn:microsoft.com/office/officeart/2018/2/layout/IconVerticalSolidList"/>
    <dgm:cxn modelId="{552FB4CE-8D08-4C5E-9080-BC5354CAF31F}" type="presParOf" srcId="{F72E3223-95EB-4130-B2FA-2E21F90372E1}" destId="{AE679545-583A-4E96-A962-8AEB227E51B5}" srcOrd="3" destOrd="0" presId="urn:microsoft.com/office/officeart/2018/2/layout/IconVerticalSolidList"/>
    <dgm:cxn modelId="{A6E105F6-0FB5-4C36-BC00-A8F710B46E66}" type="presParOf" srcId="{F72E3223-95EB-4130-B2FA-2E21F90372E1}" destId="{8EA7B90D-A794-40B6-8F46-AF0CB8B14742}" srcOrd="4" destOrd="0" presId="urn:microsoft.com/office/officeart/2018/2/layout/IconVerticalSolidList"/>
    <dgm:cxn modelId="{82515B2E-F13A-473C-A3EB-B2D5846B323C}" type="presParOf" srcId="{8EA7B90D-A794-40B6-8F46-AF0CB8B14742}" destId="{38F07346-51E4-4A2D-82A7-BA01DBB8FAC3}" srcOrd="0" destOrd="0" presId="urn:microsoft.com/office/officeart/2018/2/layout/IconVerticalSolidList"/>
    <dgm:cxn modelId="{74CBBDF7-3251-48FD-8692-65D4CE4112DD}" type="presParOf" srcId="{8EA7B90D-A794-40B6-8F46-AF0CB8B14742}" destId="{B235D17F-5F0D-41D0-8AA4-758807D2E23E}" srcOrd="1" destOrd="0" presId="urn:microsoft.com/office/officeart/2018/2/layout/IconVerticalSolidList"/>
    <dgm:cxn modelId="{BB1E6C60-D0AB-433A-8E19-C9EB1E5FCA99}" type="presParOf" srcId="{8EA7B90D-A794-40B6-8F46-AF0CB8B14742}" destId="{70ECA2BE-2875-4C6B-9C33-9348FD886DE1}" srcOrd="2" destOrd="0" presId="urn:microsoft.com/office/officeart/2018/2/layout/IconVerticalSolidList"/>
    <dgm:cxn modelId="{B16AF72F-8711-4D56-BADA-29D7A9220401}" type="presParOf" srcId="{8EA7B90D-A794-40B6-8F46-AF0CB8B14742}" destId="{EC6F6004-C9D3-44C2-9E8E-360B1C5B193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1FA05-44A4-4027-83B9-EEDF3DFACBAF}">
      <dsp:nvSpPr>
        <dsp:cNvPr id="0" name=""/>
        <dsp:cNvSpPr/>
      </dsp:nvSpPr>
      <dsp:spPr>
        <a:xfrm>
          <a:off x="588046" y="1202140"/>
          <a:ext cx="1681312" cy="16813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8E39C-5BA3-4424-B157-F05CBF0BADB2}">
      <dsp:nvSpPr>
        <dsp:cNvPr id="0" name=""/>
        <dsp:cNvSpPr/>
      </dsp:nvSpPr>
      <dsp:spPr>
        <a:xfrm>
          <a:off x="946359" y="1560452"/>
          <a:ext cx="964687" cy="964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D09F3-A95D-4F58-B4CB-6D39534F2BBC}">
      <dsp:nvSpPr>
        <dsp:cNvPr id="0" name=""/>
        <dsp:cNvSpPr/>
      </dsp:nvSpPr>
      <dsp:spPr>
        <a:xfrm>
          <a:off x="50578" y="3407140"/>
          <a:ext cx="27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Line Crossing</a:t>
          </a:r>
        </a:p>
      </dsp:txBody>
      <dsp:txXfrm>
        <a:off x="50578" y="3407140"/>
        <a:ext cx="2756250" cy="720000"/>
      </dsp:txXfrm>
    </dsp:sp>
    <dsp:sp modelId="{925F2293-E5D7-450F-B8C8-9D47A35D36FC}">
      <dsp:nvSpPr>
        <dsp:cNvPr id="0" name=""/>
        <dsp:cNvSpPr/>
      </dsp:nvSpPr>
      <dsp:spPr>
        <a:xfrm>
          <a:off x="3826640" y="1202140"/>
          <a:ext cx="1681312" cy="16813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A92AE-1CD2-47E8-9057-32886561E43E}">
      <dsp:nvSpPr>
        <dsp:cNvPr id="0" name=""/>
        <dsp:cNvSpPr/>
      </dsp:nvSpPr>
      <dsp:spPr>
        <a:xfrm>
          <a:off x="4184953" y="1560452"/>
          <a:ext cx="964687" cy="964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207B5-DD54-43DD-A202-5852017DE9E3}">
      <dsp:nvSpPr>
        <dsp:cNvPr id="0" name=""/>
        <dsp:cNvSpPr/>
      </dsp:nvSpPr>
      <dsp:spPr>
        <a:xfrm>
          <a:off x="3289171" y="3407140"/>
          <a:ext cx="27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Diagonal Traverse</a:t>
          </a:r>
        </a:p>
      </dsp:txBody>
      <dsp:txXfrm>
        <a:off x="3289171" y="3407140"/>
        <a:ext cx="275625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B726B-E9D2-4976-A548-3E2B4C872C51}">
      <dsp:nvSpPr>
        <dsp:cNvPr id="0" name=""/>
        <dsp:cNvSpPr/>
      </dsp:nvSpPr>
      <dsp:spPr>
        <a:xfrm>
          <a:off x="0" y="12429"/>
          <a:ext cx="6096000" cy="25845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A boater can ferry the line across the moving water. </a:t>
          </a:r>
        </a:p>
      </dsp:txBody>
      <dsp:txXfrm>
        <a:off x="126166" y="138595"/>
        <a:ext cx="5843668" cy="2332198"/>
      </dsp:txXfrm>
    </dsp:sp>
    <dsp:sp modelId="{EF1DD164-67BF-4389-AD57-46EC63CC3A05}">
      <dsp:nvSpPr>
        <dsp:cNvPr id="0" name=""/>
        <dsp:cNvSpPr/>
      </dsp:nvSpPr>
      <dsp:spPr>
        <a:xfrm>
          <a:off x="0" y="2732320"/>
          <a:ext cx="6096000" cy="2584530"/>
        </a:xfrm>
        <a:prstGeom prst="roundRect">
          <a:avLst/>
        </a:prstGeom>
        <a:solidFill>
          <a:schemeClr val="accent2">
            <a:hueOff val="3195217"/>
            <a:satOff val="-39150"/>
            <a:lumOff val="-2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The same principles used for the swimmer apply to the boater. </a:t>
          </a:r>
        </a:p>
      </dsp:txBody>
      <dsp:txXfrm>
        <a:off x="126166" y="2858486"/>
        <a:ext cx="5843668" cy="2332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D7D63-BF3B-4521-8669-D56463C81323}">
      <dsp:nvSpPr>
        <dsp:cNvPr id="0" name=""/>
        <dsp:cNvSpPr/>
      </dsp:nvSpPr>
      <dsp:spPr>
        <a:xfrm>
          <a:off x="0" y="225190"/>
          <a:ext cx="6096000" cy="1551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A static line is stretched across the moving water. </a:t>
          </a:r>
        </a:p>
      </dsp:txBody>
      <dsp:txXfrm>
        <a:off x="75734" y="300924"/>
        <a:ext cx="5944532" cy="1399952"/>
      </dsp:txXfrm>
    </dsp:sp>
    <dsp:sp modelId="{C0E89796-E2D6-4290-9555-0C4CBB624E93}">
      <dsp:nvSpPr>
        <dsp:cNvPr id="0" name=""/>
        <dsp:cNvSpPr/>
      </dsp:nvSpPr>
      <dsp:spPr>
        <a:xfrm>
          <a:off x="0" y="1888930"/>
          <a:ext cx="6096000" cy="1551420"/>
        </a:xfrm>
        <a:prstGeom prst="roundRect">
          <a:avLst/>
        </a:prstGeom>
        <a:solidFill>
          <a:schemeClr val="accent2">
            <a:hueOff val="1597608"/>
            <a:satOff val="-19575"/>
            <a:lumOff val="-1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It is tied off to a tree or rock on either or both sides. </a:t>
          </a:r>
        </a:p>
      </dsp:txBody>
      <dsp:txXfrm>
        <a:off x="75734" y="1964664"/>
        <a:ext cx="5944532" cy="1399952"/>
      </dsp:txXfrm>
    </dsp:sp>
    <dsp:sp modelId="{3087CA56-CAAF-4958-905C-47212DBF1AD0}">
      <dsp:nvSpPr>
        <dsp:cNvPr id="0" name=""/>
        <dsp:cNvSpPr/>
      </dsp:nvSpPr>
      <dsp:spPr>
        <a:xfrm>
          <a:off x="0" y="3552670"/>
          <a:ext cx="6096000" cy="1551420"/>
        </a:xfrm>
        <a:prstGeom prst="roundRect">
          <a:avLst/>
        </a:prstGeom>
        <a:solidFill>
          <a:schemeClr val="accent2">
            <a:hueOff val="3195217"/>
            <a:satOff val="-39150"/>
            <a:lumOff val="-2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If belayers are used, a sitting belay should be used. </a:t>
          </a:r>
        </a:p>
      </dsp:txBody>
      <dsp:txXfrm>
        <a:off x="75734" y="3628404"/>
        <a:ext cx="5944532" cy="1399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0E336-D9B8-412A-B742-763EFABC5759}">
      <dsp:nvSpPr>
        <dsp:cNvPr id="0" name=""/>
        <dsp:cNvSpPr/>
      </dsp:nvSpPr>
      <dsp:spPr>
        <a:xfrm>
          <a:off x="0" y="868322"/>
          <a:ext cx="6858000" cy="16030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5AAFB-B47E-4E7B-A57D-7C7FF1114B92}">
      <dsp:nvSpPr>
        <dsp:cNvPr id="0" name=""/>
        <dsp:cNvSpPr/>
      </dsp:nvSpPr>
      <dsp:spPr>
        <a:xfrm>
          <a:off x="484924" y="1229010"/>
          <a:ext cx="881681" cy="881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C5985-F53C-453C-AA58-B15FECB79F96}">
      <dsp:nvSpPr>
        <dsp:cNvPr id="0" name=""/>
        <dsp:cNvSpPr/>
      </dsp:nvSpPr>
      <dsp:spPr>
        <a:xfrm>
          <a:off x="1851531" y="868322"/>
          <a:ext cx="5006468" cy="160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657" tIns="169657" rIns="169657" bIns="16965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Normally, the belayer is backed up. </a:t>
          </a:r>
        </a:p>
      </dsp:txBody>
      <dsp:txXfrm>
        <a:off x="1851531" y="868322"/>
        <a:ext cx="5006468" cy="1603057"/>
      </dsp:txXfrm>
    </dsp:sp>
    <dsp:sp modelId="{8A4CE24B-F69E-461A-A036-E8C8E13D75A7}">
      <dsp:nvSpPr>
        <dsp:cNvPr id="0" name=""/>
        <dsp:cNvSpPr/>
      </dsp:nvSpPr>
      <dsp:spPr>
        <a:xfrm>
          <a:off x="0" y="2872145"/>
          <a:ext cx="6858000" cy="16030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BB9C2-FCF8-4EA4-BAC7-22DBE09AF9E3}">
      <dsp:nvSpPr>
        <dsp:cNvPr id="0" name=""/>
        <dsp:cNvSpPr/>
      </dsp:nvSpPr>
      <dsp:spPr>
        <a:xfrm>
          <a:off x="484924" y="3232833"/>
          <a:ext cx="881681" cy="881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BF58E-9A1B-4435-A6EA-8E8239704267}">
      <dsp:nvSpPr>
        <dsp:cNvPr id="0" name=""/>
        <dsp:cNvSpPr/>
      </dsp:nvSpPr>
      <dsp:spPr>
        <a:xfrm>
          <a:off x="1851531" y="2872145"/>
          <a:ext cx="5006468" cy="160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657" tIns="169657" rIns="169657" bIns="16965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backup emphasizes pushing down on the belayer to prevent them from sliding into the water. </a:t>
          </a:r>
        </a:p>
      </dsp:txBody>
      <dsp:txXfrm>
        <a:off x="1851531" y="2872145"/>
        <a:ext cx="5006468" cy="16030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F78FD-5390-493C-B623-C5EA6C3CF3B8}">
      <dsp:nvSpPr>
        <dsp:cNvPr id="0" name=""/>
        <dsp:cNvSpPr/>
      </dsp:nvSpPr>
      <dsp:spPr>
        <a:xfrm>
          <a:off x="0" y="445150"/>
          <a:ext cx="6096000" cy="1429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The purpose of the rope is to provide stability. In a sense, it provides triangulation between the rope and the wader's two feet. </a:t>
          </a:r>
        </a:p>
      </dsp:txBody>
      <dsp:txXfrm>
        <a:off x="69794" y="514944"/>
        <a:ext cx="5956412" cy="1290152"/>
      </dsp:txXfrm>
    </dsp:sp>
    <dsp:sp modelId="{250B44D5-22F7-407C-A3BA-492561983F40}">
      <dsp:nvSpPr>
        <dsp:cNvPr id="0" name=""/>
        <dsp:cNvSpPr/>
      </dsp:nvSpPr>
      <dsp:spPr>
        <a:xfrm>
          <a:off x="0" y="1949770"/>
          <a:ext cx="6096000" cy="1429740"/>
        </a:xfrm>
        <a:prstGeom prst="roundRect">
          <a:avLst/>
        </a:prstGeom>
        <a:solidFill>
          <a:schemeClr val="accent2">
            <a:hueOff val="1597608"/>
            <a:satOff val="-19575"/>
            <a:lumOff val="-1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The trick for the wader is to provide moderate tension on the line. </a:t>
          </a:r>
        </a:p>
      </dsp:txBody>
      <dsp:txXfrm>
        <a:off x="69794" y="2019564"/>
        <a:ext cx="5956412" cy="1290152"/>
      </dsp:txXfrm>
    </dsp:sp>
    <dsp:sp modelId="{3A718AB7-F1ED-47B2-8CCE-AD1DBCA5F0AB}">
      <dsp:nvSpPr>
        <dsp:cNvPr id="0" name=""/>
        <dsp:cNvSpPr/>
      </dsp:nvSpPr>
      <dsp:spPr>
        <a:xfrm>
          <a:off x="0" y="3454390"/>
          <a:ext cx="6096000" cy="1429740"/>
        </a:xfrm>
        <a:prstGeom prst="roundRect">
          <a:avLst/>
        </a:prstGeom>
        <a:solidFill>
          <a:schemeClr val="accent2">
            <a:hueOff val="3195217"/>
            <a:satOff val="-39150"/>
            <a:lumOff val="-2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No tension results in instability. </a:t>
          </a:r>
        </a:p>
      </dsp:txBody>
      <dsp:txXfrm>
        <a:off x="69794" y="3524184"/>
        <a:ext cx="5956412" cy="12901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53AB4-1E17-4475-A4F1-936FE65E9C2C}">
      <dsp:nvSpPr>
        <dsp:cNvPr id="0" name=""/>
        <dsp:cNvSpPr/>
      </dsp:nvSpPr>
      <dsp:spPr>
        <a:xfrm>
          <a:off x="0" y="652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02883-E9F2-4949-BC5F-E246E238BCD9}">
      <dsp:nvSpPr>
        <dsp:cNvPr id="0" name=""/>
        <dsp:cNvSpPr/>
      </dsp:nvSpPr>
      <dsp:spPr>
        <a:xfrm>
          <a:off x="461720" y="344080"/>
          <a:ext cx="839491" cy="8394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BEAD0-C096-4E61-BE8F-78564E90496C}">
      <dsp:nvSpPr>
        <dsp:cNvPr id="0" name=""/>
        <dsp:cNvSpPr/>
      </dsp:nvSpPr>
      <dsp:spPr>
        <a:xfrm>
          <a:off x="1762933" y="652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As with the other wading techniques avoid crossing the legs when moving. </a:t>
          </a:r>
        </a:p>
      </dsp:txBody>
      <dsp:txXfrm>
        <a:off x="1762933" y="652"/>
        <a:ext cx="5095066" cy="1526348"/>
      </dsp:txXfrm>
    </dsp:sp>
    <dsp:sp modelId="{73DDE436-FBED-473E-AF76-A48E6F86616D}">
      <dsp:nvSpPr>
        <dsp:cNvPr id="0" name=""/>
        <dsp:cNvSpPr/>
      </dsp:nvSpPr>
      <dsp:spPr>
        <a:xfrm>
          <a:off x="0" y="1908588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B56C0F-AE00-42A7-9BDF-9E3C9735CECE}">
      <dsp:nvSpPr>
        <dsp:cNvPr id="0" name=""/>
        <dsp:cNvSpPr/>
      </dsp:nvSpPr>
      <dsp:spPr>
        <a:xfrm>
          <a:off x="461720" y="2252017"/>
          <a:ext cx="839491" cy="8394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F6542-A13E-4C21-99D8-EA8EFED80C68}">
      <dsp:nvSpPr>
        <dsp:cNvPr id="0" name=""/>
        <dsp:cNvSpPr/>
      </dsp:nvSpPr>
      <dsp:spPr>
        <a:xfrm>
          <a:off x="1762933" y="1908588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Move the right foot close to the left foot. </a:t>
          </a:r>
        </a:p>
      </dsp:txBody>
      <dsp:txXfrm>
        <a:off x="1762933" y="1908588"/>
        <a:ext cx="5095066" cy="1526348"/>
      </dsp:txXfrm>
    </dsp:sp>
    <dsp:sp modelId="{4AF71333-8A16-4987-AF49-47F012BC34D5}">
      <dsp:nvSpPr>
        <dsp:cNvPr id="0" name=""/>
        <dsp:cNvSpPr/>
      </dsp:nvSpPr>
      <dsp:spPr>
        <a:xfrm>
          <a:off x="0" y="3816524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D96EA-CC10-4B25-B564-4283830EDA46}">
      <dsp:nvSpPr>
        <dsp:cNvPr id="0" name=""/>
        <dsp:cNvSpPr/>
      </dsp:nvSpPr>
      <dsp:spPr>
        <a:xfrm>
          <a:off x="461720" y="4159953"/>
          <a:ext cx="839491" cy="8394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A8A97-6559-4FB6-8753-D04043FE6EE4}">
      <dsp:nvSpPr>
        <dsp:cNvPr id="0" name=""/>
        <dsp:cNvSpPr/>
      </dsp:nvSpPr>
      <dsp:spPr>
        <a:xfrm>
          <a:off x="1762933" y="3816524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Move the left foot and then move the right foot close to the left foot again.  </a:t>
          </a:r>
        </a:p>
      </dsp:txBody>
      <dsp:txXfrm>
        <a:off x="1762933" y="3816524"/>
        <a:ext cx="5095066" cy="15263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04A9B-70C6-4193-A58A-4ECFB5806812}">
      <dsp:nvSpPr>
        <dsp:cNvPr id="0" name=""/>
        <dsp:cNvSpPr/>
      </dsp:nvSpPr>
      <dsp:spPr>
        <a:xfrm>
          <a:off x="837" y="152063"/>
          <a:ext cx="6856325" cy="2091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to allow the current to vector or move the swimmer across the moving water. </a:t>
          </a:r>
        </a:p>
      </dsp:txBody>
      <dsp:txXfrm>
        <a:off x="837" y="152063"/>
        <a:ext cx="6856325" cy="2091179"/>
      </dsp:txXfrm>
    </dsp:sp>
    <dsp:sp modelId="{BC34F0CD-DCF2-4C97-BD7A-BC5216286231}">
      <dsp:nvSpPr>
        <dsp:cNvPr id="0" name=""/>
        <dsp:cNvSpPr/>
      </dsp:nvSpPr>
      <dsp:spPr>
        <a:xfrm>
          <a:off x="837" y="3100283"/>
          <a:ext cx="6856325" cy="2091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It utilizes the same principle as ferrying. </a:t>
          </a:r>
        </a:p>
      </dsp:txBody>
      <dsp:txXfrm>
        <a:off x="837" y="3100283"/>
        <a:ext cx="6856325" cy="20911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A4516-FC15-4032-86BC-03310A46688D}">
      <dsp:nvSpPr>
        <dsp:cNvPr id="0" name=""/>
        <dsp:cNvSpPr/>
      </dsp:nvSpPr>
      <dsp:spPr>
        <a:xfrm>
          <a:off x="3706251" y="119248"/>
          <a:ext cx="1887140" cy="1887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It is necessary to get the line across the river. </a:t>
          </a:r>
        </a:p>
      </dsp:txBody>
      <dsp:txXfrm>
        <a:off x="3706251" y="119248"/>
        <a:ext cx="1887140" cy="1887140"/>
      </dsp:txXfrm>
    </dsp:sp>
    <dsp:sp modelId="{184ECDCD-5925-4333-B10B-8A429F62F2A7}">
      <dsp:nvSpPr>
        <dsp:cNvPr id="0" name=""/>
        <dsp:cNvSpPr/>
      </dsp:nvSpPr>
      <dsp:spPr>
        <a:xfrm>
          <a:off x="384023" y="663"/>
          <a:ext cx="5327952" cy="5327952"/>
        </a:xfrm>
        <a:prstGeom prst="circularArrow">
          <a:avLst>
            <a:gd name="adj1" fmla="val 6907"/>
            <a:gd name="adj2" fmla="val 465730"/>
            <a:gd name="adj3" fmla="val 547823"/>
            <a:gd name="adj4" fmla="val 20586447"/>
            <a:gd name="adj5" fmla="val 805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7836A-E588-47D9-891F-05EE02F67D96}">
      <dsp:nvSpPr>
        <dsp:cNvPr id="0" name=""/>
        <dsp:cNvSpPr/>
      </dsp:nvSpPr>
      <dsp:spPr>
        <a:xfrm>
          <a:off x="3706251" y="3322891"/>
          <a:ext cx="1887140" cy="1887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It can be thrown. </a:t>
          </a:r>
        </a:p>
      </dsp:txBody>
      <dsp:txXfrm>
        <a:off x="3706251" y="3322891"/>
        <a:ext cx="1887140" cy="1887140"/>
      </dsp:txXfrm>
    </dsp:sp>
    <dsp:sp modelId="{66C5E0D6-D798-4A80-AE6C-AB31DE62EB65}">
      <dsp:nvSpPr>
        <dsp:cNvPr id="0" name=""/>
        <dsp:cNvSpPr/>
      </dsp:nvSpPr>
      <dsp:spPr>
        <a:xfrm>
          <a:off x="384023" y="663"/>
          <a:ext cx="5327952" cy="5327952"/>
        </a:xfrm>
        <a:prstGeom prst="circularArrow">
          <a:avLst>
            <a:gd name="adj1" fmla="val 6907"/>
            <a:gd name="adj2" fmla="val 465730"/>
            <a:gd name="adj3" fmla="val 5947823"/>
            <a:gd name="adj4" fmla="val 4386447"/>
            <a:gd name="adj5" fmla="val 805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7EE2B-8D21-4D87-AB64-5A34BAC371BC}">
      <dsp:nvSpPr>
        <dsp:cNvPr id="0" name=""/>
        <dsp:cNvSpPr/>
      </dsp:nvSpPr>
      <dsp:spPr>
        <a:xfrm>
          <a:off x="502608" y="3322891"/>
          <a:ext cx="1887140" cy="1887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 swimmer can swim it across.</a:t>
          </a:r>
        </a:p>
      </dsp:txBody>
      <dsp:txXfrm>
        <a:off x="502608" y="3322891"/>
        <a:ext cx="1887140" cy="1887140"/>
      </dsp:txXfrm>
    </dsp:sp>
    <dsp:sp modelId="{ED59AAD6-1121-4D2C-AEFA-E112F981F901}">
      <dsp:nvSpPr>
        <dsp:cNvPr id="0" name=""/>
        <dsp:cNvSpPr/>
      </dsp:nvSpPr>
      <dsp:spPr>
        <a:xfrm>
          <a:off x="384023" y="663"/>
          <a:ext cx="5327952" cy="5327952"/>
        </a:xfrm>
        <a:prstGeom prst="circularArrow">
          <a:avLst>
            <a:gd name="adj1" fmla="val 6907"/>
            <a:gd name="adj2" fmla="val 465730"/>
            <a:gd name="adj3" fmla="val 11347823"/>
            <a:gd name="adj4" fmla="val 9786447"/>
            <a:gd name="adj5" fmla="val 805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19280-428F-443D-B837-FF00F5CE2F72}">
      <dsp:nvSpPr>
        <dsp:cNvPr id="0" name=""/>
        <dsp:cNvSpPr/>
      </dsp:nvSpPr>
      <dsp:spPr>
        <a:xfrm>
          <a:off x="502608" y="119248"/>
          <a:ext cx="1887140" cy="1887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Boater can tow it across. </a:t>
          </a:r>
        </a:p>
      </dsp:txBody>
      <dsp:txXfrm>
        <a:off x="502608" y="119248"/>
        <a:ext cx="1887140" cy="1887140"/>
      </dsp:txXfrm>
    </dsp:sp>
    <dsp:sp modelId="{6918F743-E491-42BE-8ED2-C618965921D2}">
      <dsp:nvSpPr>
        <dsp:cNvPr id="0" name=""/>
        <dsp:cNvSpPr/>
      </dsp:nvSpPr>
      <dsp:spPr>
        <a:xfrm>
          <a:off x="384023" y="663"/>
          <a:ext cx="5327952" cy="5327952"/>
        </a:xfrm>
        <a:prstGeom prst="circularArrow">
          <a:avLst>
            <a:gd name="adj1" fmla="val 6907"/>
            <a:gd name="adj2" fmla="val 465730"/>
            <a:gd name="adj3" fmla="val 16747823"/>
            <a:gd name="adj4" fmla="val 15186447"/>
            <a:gd name="adj5" fmla="val 80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67B93-6660-4E05-95EC-DB187220AB1C}">
      <dsp:nvSpPr>
        <dsp:cNvPr id="0" name=""/>
        <dsp:cNvSpPr/>
      </dsp:nvSpPr>
      <dsp:spPr>
        <a:xfrm>
          <a:off x="0" y="4490"/>
          <a:ext cx="6096000" cy="26068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Using aggressive swimming, the swimmer aggressively swims to the other shore. </a:t>
          </a:r>
        </a:p>
      </dsp:txBody>
      <dsp:txXfrm>
        <a:off x="127257" y="131747"/>
        <a:ext cx="5841486" cy="2352355"/>
      </dsp:txXfrm>
    </dsp:sp>
    <dsp:sp modelId="{28A809A0-F37D-4EBD-BC30-BA60B479C12C}">
      <dsp:nvSpPr>
        <dsp:cNvPr id="0" name=""/>
        <dsp:cNvSpPr/>
      </dsp:nvSpPr>
      <dsp:spPr>
        <a:xfrm>
          <a:off x="0" y="2717919"/>
          <a:ext cx="6096000" cy="2606869"/>
        </a:xfrm>
        <a:prstGeom prst="roundRect">
          <a:avLst/>
        </a:prstGeom>
        <a:solidFill>
          <a:schemeClr val="accent2">
            <a:hueOff val="3195217"/>
            <a:satOff val="-39150"/>
            <a:lumOff val="-2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An important tip for the person feeding out the line is to let the line drift in the current. </a:t>
          </a:r>
        </a:p>
      </dsp:txBody>
      <dsp:txXfrm>
        <a:off x="127257" y="2845176"/>
        <a:ext cx="5841486" cy="23523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F13DA-E4F3-42F8-9FB3-EF68F8A7EEDB}">
      <dsp:nvSpPr>
        <dsp:cNvPr id="0" name=""/>
        <dsp:cNvSpPr/>
      </dsp:nvSpPr>
      <dsp:spPr>
        <a:xfrm>
          <a:off x="0" y="652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728A3-36DB-4813-989E-89823112B737}">
      <dsp:nvSpPr>
        <dsp:cNvPr id="0" name=""/>
        <dsp:cNvSpPr/>
      </dsp:nvSpPr>
      <dsp:spPr>
        <a:xfrm>
          <a:off x="461720" y="344080"/>
          <a:ext cx="839491" cy="8394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74B84-9A8E-44BA-80E0-F4D9784858F8}">
      <dsp:nvSpPr>
        <dsp:cNvPr id="0" name=""/>
        <dsp:cNvSpPr/>
      </dsp:nvSpPr>
      <dsp:spPr>
        <a:xfrm>
          <a:off x="1762933" y="652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This reduces drag on the swimmer. </a:t>
          </a:r>
        </a:p>
      </dsp:txBody>
      <dsp:txXfrm>
        <a:off x="1762933" y="652"/>
        <a:ext cx="5095066" cy="1526348"/>
      </dsp:txXfrm>
    </dsp:sp>
    <dsp:sp modelId="{AEABB730-A241-499F-885A-BE456DCB06C8}">
      <dsp:nvSpPr>
        <dsp:cNvPr id="0" name=""/>
        <dsp:cNvSpPr/>
      </dsp:nvSpPr>
      <dsp:spPr>
        <a:xfrm>
          <a:off x="0" y="1908588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5A76F-C4DD-4BB6-863F-29B42A5658EF}">
      <dsp:nvSpPr>
        <dsp:cNvPr id="0" name=""/>
        <dsp:cNvSpPr/>
      </dsp:nvSpPr>
      <dsp:spPr>
        <a:xfrm>
          <a:off x="461720" y="2252017"/>
          <a:ext cx="839491" cy="8394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81973-4121-49B7-88C4-D9B075FE7DD9}">
      <dsp:nvSpPr>
        <dsp:cNvPr id="0" name=""/>
        <dsp:cNvSpPr/>
      </dsp:nvSpPr>
      <dsp:spPr>
        <a:xfrm>
          <a:off x="1762933" y="1908588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Slack can be removed from the line once the swimmer is on the other side. </a:t>
          </a:r>
        </a:p>
      </dsp:txBody>
      <dsp:txXfrm>
        <a:off x="1762933" y="1908588"/>
        <a:ext cx="5095066" cy="1526348"/>
      </dsp:txXfrm>
    </dsp:sp>
    <dsp:sp modelId="{38F07346-51E4-4A2D-82A7-BA01DBB8FAC3}">
      <dsp:nvSpPr>
        <dsp:cNvPr id="0" name=""/>
        <dsp:cNvSpPr/>
      </dsp:nvSpPr>
      <dsp:spPr>
        <a:xfrm>
          <a:off x="0" y="3816524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5D17F-5F0D-41D0-8AA4-758807D2E23E}">
      <dsp:nvSpPr>
        <dsp:cNvPr id="0" name=""/>
        <dsp:cNvSpPr/>
      </dsp:nvSpPr>
      <dsp:spPr>
        <a:xfrm>
          <a:off x="461720" y="4159953"/>
          <a:ext cx="839491" cy="8394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F6004-C9D3-44C2-9E8E-360B1C5B193A}">
      <dsp:nvSpPr>
        <dsp:cNvPr id="0" name=""/>
        <dsp:cNvSpPr/>
      </dsp:nvSpPr>
      <dsp:spPr>
        <a:xfrm>
          <a:off x="1762933" y="3816524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Clipping another throw bag into the line extends the line.</a:t>
          </a:r>
        </a:p>
      </dsp:txBody>
      <dsp:txXfrm>
        <a:off x="1762933" y="3816524"/>
        <a:ext cx="5095066" cy="1526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7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9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5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0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2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6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7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5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99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6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521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86" r:id="rId6"/>
    <p:sldLayoutId id="2147483691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2C1EFE1-101E-46BB-9AD5-AAE739785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3" r="1" b="1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5761B15-C433-40FE-BB67-ECF17E50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33486"/>
            <a:ext cx="12192001" cy="3062512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8D38E-85D7-4AC0-8348-4C41EFDE7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320798"/>
            <a:ext cx="10668000" cy="1985963"/>
          </a:xfrm>
        </p:spPr>
        <p:txBody>
          <a:bodyPr>
            <a:normAutofit/>
          </a:bodyPr>
          <a:lstStyle/>
          <a:p>
            <a:r>
              <a:rPr lang="en-US" sz="8000" b="1">
                <a:solidFill>
                  <a:srgbClr val="FFFFFF"/>
                </a:solidFill>
              </a:rPr>
              <a:t>The rescue company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99CAF-9CC6-4ADE-A226-B8AC6CD98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5516561"/>
            <a:ext cx="10668000" cy="47673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highlight>
                  <a:srgbClr val="FFFF00"/>
                </a:highlight>
              </a:rPr>
              <a:t>Helicopter Swiftwater Rescue</a:t>
            </a:r>
          </a:p>
        </p:txBody>
      </p:sp>
    </p:spTree>
    <p:extLst>
      <p:ext uri="{BB962C8B-B14F-4D97-AF65-F5344CB8AC3E}">
        <p14:creationId xmlns:p14="http://schemas.microsoft.com/office/powerpoint/2010/main" val="3607914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5D8FE-9BBF-4D8B-A252-A2C46DE62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sz="4100"/>
              <a:t>Diagonal Traverse</a:t>
            </a:r>
          </a:p>
        </p:txBody>
      </p:sp>
      <p:pic>
        <p:nvPicPr>
          <p:cNvPr id="7" name="Picture 6" descr="A group of people riding on the back of a boat in the water&#10;&#10;Description automatically generated">
            <a:extLst>
              <a:ext uri="{FF2B5EF4-FFF2-40B4-BE49-F238E27FC236}">
                <a16:creationId xmlns:a16="http://schemas.microsoft.com/office/drawing/2014/main" id="{EC655912-E1B9-4676-ACAE-F78461219B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"/>
          <a:stretch/>
        </p:blipFill>
        <p:spPr>
          <a:xfrm>
            <a:off x="5334476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AFD29-D6F8-4223-BA34-705E37550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dirty="0"/>
              <a:t>In contrast to the line crossing, the diagonal traverse is designed to place the line across a stretch of river at a sufficient angle to the current</a:t>
            </a:r>
          </a:p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88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5D8FE-9BBF-4D8B-A252-A2C46DE62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 anchor="ctr">
            <a:normAutofit/>
          </a:bodyPr>
          <a:lstStyle/>
          <a:p>
            <a:r>
              <a:rPr lang="en-US" dirty="0"/>
              <a:t>Diagonal Traverse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DD61FD-606B-426C-A433-3C3CB2DB57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507235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3694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1FC3C824-A0E4-416A-A6FA-1F893ACDF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00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4DFEE-F0F4-4793-8BC0-7D5A3E4A8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 anchor="ctr">
            <a:normAutofit/>
          </a:bodyPr>
          <a:lstStyle/>
          <a:p>
            <a:r>
              <a:rPr lang="en-US"/>
              <a:t>Setting Up of Line</a:t>
            </a:r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F9EC5861-F768-4816-B3CA-CA50C26987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529913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8453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F3DA7-3BB2-4D15-96DF-C6ED506F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/>
              <a:t>Throw</a:t>
            </a:r>
          </a:p>
        </p:txBody>
      </p:sp>
      <p:pic>
        <p:nvPicPr>
          <p:cNvPr id="5" name="Picture 4" descr="A picture containing outdoor, person, grass, person&#10;&#10;Description automatically generated">
            <a:extLst>
              <a:ext uri="{FF2B5EF4-FFF2-40B4-BE49-F238E27FC236}">
                <a16:creationId xmlns:a16="http://schemas.microsoft.com/office/drawing/2014/main" id="{25CF8319-825C-4F92-AB68-97ADC88F8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1" r="-1" b="14418"/>
          <a:stretch/>
        </p:blipFill>
        <p:spPr>
          <a:xfrm>
            <a:off x="5334476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62ADF-B1B6-4B61-B8C8-B7363A08E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sz="2200"/>
              <a:t>The first approach to setting up a line across moving water is to throw the rope to someone on the other side. </a:t>
            </a:r>
          </a:p>
          <a:p>
            <a:r>
              <a:rPr lang="en-US" sz="2200"/>
              <a:t>As a general rule, the higher the thrower's elevation, the further the throw bag can be thrown.</a:t>
            </a:r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00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BB07B4-8756-4AE5-A848-6EA4FA2E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EC4CAEC-195A-43FF-B05E-C97811C6E9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7" b="129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65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31956-72B8-485D-AA89-E6E9A218E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72000"/>
            <a:ext cx="3810001" cy="1524000"/>
          </a:xfrm>
        </p:spPr>
        <p:txBody>
          <a:bodyPr>
            <a:normAutofit/>
          </a:bodyPr>
          <a:lstStyle/>
          <a:p>
            <a:r>
              <a:rPr lang="en-US" dirty="0"/>
              <a:t>swimming the line</a:t>
            </a:r>
            <a:endParaRPr lang="en-US"/>
          </a:p>
        </p:txBody>
      </p:sp>
      <p:pic>
        <p:nvPicPr>
          <p:cNvPr id="5" name="Picture 4" descr="A person riding a wave on top of a body of water&#10;&#10;Description automatically generated">
            <a:extLst>
              <a:ext uri="{FF2B5EF4-FFF2-40B4-BE49-F238E27FC236}">
                <a16:creationId xmlns:a16="http://schemas.microsoft.com/office/drawing/2014/main" id="{78EBE797-3A41-4293-9A74-99FDD5B44C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9" r="1" b="15657"/>
          <a:stretch/>
        </p:blipFill>
        <p:spPr>
          <a:xfrm>
            <a:off x="476" y="-33773"/>
            <a:ext cx="12191524" cy="3820944"/>
          </a:xfrm>
          <a:custGeom>
            <a:avLst/>
            <a:gdLst/>
            <a:ahLst/>
            <a:cxnLst/>
            <a:rect l="l" t="t" r="r" b="b"/>
            <a:pathLst>
              <a:path w="12191524" h="3820944">
                <a:moveTo>
                  <a:pt x="0" y="0"/>
                </a:moveTo>
                <a:lnTo>
                  <a:pt x="12191524" y="0"/>
                </a:lnTo>
                <a:lnTo>
                  <a:pt x="12191524" y="999522"/>
                </a:lnTo>
                <a:lnTo>
                  <a:pt x="12191524" y="1442807"/>
                </a:lnTo>
                <a:lnTo>
                  <a:pt x="12122577" y="1473667"/>
                </a:lnTo>
                <a:cubicBezTo>
                  <a:pt x="12109137" y="1479237"/>
                  <a:pt x="12094348" y="1482309"/>
                  <a:pt x="12082252" y="1489797"/>
                </a:cubicBezTo>
                <a:cubicBezTo>
                  <a:pt x="12026558" y="1523980"/>
                  <a:pt x="11972595" y="1560851"/>
                  <a:pt x="11916137" y="1593691"/>
                </a:cubicBezTo>
                <a:cubicBezTo>
                  <a:pt x="11857951" y="1627681"/>
                  <a:pt x="11805909" y="1667816"/>
                  <a:pt x="11765771" y="1722164"/>
                </a:cubicBezTo>
                <a:cubicBezTo>
                  <a:pt x="11728516" y="1772670"/>
                  <a:pt x="11692413" y="1823942"/>
                  <a:pt x="11655351" y="1874640"/>
                </a:cubicBezTo>
                <a:cubicBezTo>
                  <a:pt x="11645941" y="1887507"/>
                  <a:pt x="11637298" y="1902679"/>
                  <a:pt x="11624432" y="1910938"/>
                </a:cubicBezTo>
                <a:cubicBezTo>
                  <a:pt x="11597739" y="1928220"/>
                  <a:pt x="11568548" y="1942239"/>
                  <a:pt x="11539935" y="1956449"/>
                </a:cubicBezTo>
                <a:cubicBezTo>
                  <a:pt x="11515354" y="1968548"/>
                  <a:pt x="11489237" y="1977572"/>
                  <a:pt x="11465234" y="1990631"/>
                </a:cubicBezTo>
                <a:cubicBezTo>
                  <a:pt x="11446031" y="2001003"/>
                  <a:pt x="11428938" y="2015406"/>
                  <a:pt x="11411078" y="2028464"/>
                </a:cubicBezTo>
                <a:cubicBezTo>
                  <a:pt x="11395523" y="2039793"/>
                  <a:pt x="11378432" y="2049587"/>
                  <a:pt x="11365374" y="2063224"/>
                </a:cubicBezTo>
                <a:cubicBezTo>
                  <a:pt x="11333494" y="2096253"/>
                  <a:pt x="11301423" y="2128708"/>
                  <a:pt x="11261864" y="2153097"/>
                </a:cubicBezTo>
                <a:cubicBezTo>
                  <a:pt x="11222880" y="2177292"/>
                  <a:pt x="11186009" y="2204371"/>
                  <a:pt x="11147219" y="2228952"/>
                </a:cubicBezTo>
                <a:cubicBezTo>
                  <a:pt x="11109194" y="2252957"/>
                  <a:pt x="11074820" y="2279264"/>
                  <a:pt x="11055040" y="2321898"/>
                </a:cubicBezTo>
                <a:cubicBezTo>
                  <a:pt x="11046207" y="2340716"/>
                  <a:pt x="11033723" y="2361265"/>
                  <a:pt x="11017016" y="2372212"/>
                </a:cubicBezTo>
                <a:cubicBezTo>
                  <a:pt x="10993203" y="2387766"/>
                  <a:pt x="10963054" y="2393336"/>
                  <a:pt x="10937127" y="2406587"/>
                </a:cubicBezTo>
                <a:cubicBezTo>
                  <a:pt x="10906594" y="2422142"/>
                  <a:pt x="10871260" y="2435584"/>
                  <a:pt x="10850520" y="2460357"/>
                </a:cubicBezTo>
                <a:cubicBezTo>
                  <a:pt x="10832083" y="2482442"/>
                  <a:pt x="10813456" y="2499725"/>
                  <a:pt x="10789065" y="2513743"/>
                </a:cubicBezTo>
                <a:cubicBezTo>
                  <a:pt x="10771977" y="2523538"/>
                  <a:pt x="10759302" y="2541396"/>
                  <a:pt x="10741635" y="2549463"/>
                </a:cubicBezTo>
                <a:cubicBezTo>
                  <a:pt x="10718398" y="2560217"/>
                  <a:pt x="10694970" y="2568667"/>
                  <a:pt x="10674613" y="2585374"/>
                </a:cubicBezTo>
                <a:cubicBezTo>
                  <a:pt x="10653488" y="2602657"/>
                  <a:pt x="10629485" y="2616291"/>
                  <a:pt x="10607400" y="2632424"/>
                </a:cubicBezTo>
                <a:cubicBezTo>
                  <a:pt x="10595686" y="2641064"/>
                  <a:pt x="10586083" y="2652395"/>
                  <a:pt x="10574755" y="2661421"/>
                </a:cubicBezTo>
                <a:cubicBezTo>
                  <a:pt x="10554014" y="2677936"/>
                  <a:pt x="10532889" y="2694066"/>
                  <a:pt x="10511572" y="2709621"/>
                </a:cubicBezTo>
                <a:cubicBezTo>
                  <a:pt x="10490258" y="2725177"/>
                  <a:pt x="10469901" y="2743228"/>
                  <a:pt x="10446472" y="2754559"/>
                </a:cubicBezTo>
                <a:cubicBezTo>
                  <a:pt x="10406530" y="2773763"/>
                  <a:pt x="10362937" y="2785286"/>
                  <a:pt x="10324143" y="2806024"/>
                </a:cubicBezTo>
                <a:cubicBezTo>
                  <a:pt x="10284778" y="2827147"/>
                  <a:pt x="10247712" y="2853650"/>
                  <a:pt x="10212763" y="2881687"/>
                </a:cubicBezTo>
                <a:cubicBezTo>
                  <a:pt x="10185110" y="2903772"/>
                  <a:pt x="10159185" y="2925665"/>
                  <a:pt x="10124423" y="2936993"/>
                </a:cubicBezTo>
                <a:cubicBezTo>
                  <a:pt x="10105029" y="2943332"/>
                  <a:pt x="10084674" y="2957158"/>
                  <a:pt x="10072957" y="2973291"/>
                </a:cubicBezTo>
                <a:cubicBezTo>
                  <a:pt x="10047608" y="3008432"/>
                  <a:pt x="10015155" y="3033205"/>
                  <a:pt x="9978476" y="3054330"/>
                </a:cubicBezTo>
                <a:cubicBezTo>
                  <a:pt x="9929506" y="3082751"/>
                  <a:pt x="9881112" y="3111748"/>
                  <a:pt x="9831950" y="3139593"/>
                </a:cubicBezTo>
                <a:cubicBezTo>
                  <a:pt x="9802955" y="3156110"/>
                  <a:pt x="9774150" y="3173585"/>
                  <a:pt x="9743420" y="3185683"/>
                </a:cubicBezTo>
                <a:cubicBezTo>
                  <a:pt x="9680626" y="3210648"/>
                  <a:pt x="9616293" y="3231963"/>
                  <a:pt x="9552921" y="3255202"/>
                </a:cubicBezTo>
                <a:cubicBezTo>
                  <a:pt x="9532180" y="3262690"/>
                  <a:pt x="9512591" y="3273445"/>
                  <a:pt x="9491467" y="3279975"/>
                </a:cubicBezTo>
                <a:cubicBezTo>
                  <a:pt x="9468614" y="3287079"/>
                  <a:pt x="9444037" y="3289191"/>
                  <a:pt x="9421184" y="3296297"/>
                </a:cubicBezTo>
                <a:cubicBezTo>
                  <a:pt x="9383158" y="3308010"/>
                  <a:pt x="9346287" y="3322991"/>
                  <a:pt x="9308263" y="3334897"/>
                </a:cubicBezTo>
                <a:cubicBezTo>
                  <a:pt x="9234905" y="3357750"/>
                  <a:pt x="9161354" y="3379643"/>
                  <a:pt x="9087805" y="3401342"/>
                </a:cubicBezTo>
                <a:cubicBezTo>
                  <a:pt x="9072058" y="3405952"/>
                  <a:pt x="9054966" y="3406528"/>
                  <a:pt x="9039413" y="3411520"/>
                </a:cubicBezTo>
                <a:cubicBezTo>
                  <a:pt x="8998123" y="3424963"/>
                  <a:pt x="8957026" y="3439557"/>
                  <a:pt x="8916122" y="3454344"/>
                </a:cubicBezTo>
                <a:cubicBezTo>
                  <a:pt x="8891351" y="3463370"/>
                  <a:pt x="8867152" y="3474508"/>
                  <a:pt x="8842189" y="3483149"/>
                </a:cubicBezTo>
                <a:cubicBezTo>
                  <a:pt x="8822216" y="3490063"/>
                  <a:pt x="8801668" y="3495439"/>
                  <a:pt x="8780927" y="3499665"/>
                </a:cubicBezTo>
                <a:cubicBezTo>
                  <a:pt x="8763068" y="3503316"/>
                  <a:pt x="8744441" y="3502930"/>
                  <a:pt x="8726773" y="3507348"/>
                </a:cubicBezTo>
                <a:cubicBezTo>
                  <a:pt x="8678955" y="3519252"/>
                  <a:pt x="8631715" y="3532697"/>
                  <a:pt x="8584281" y="3545369"/>
                </a:cubicBezTo>
                <a:cubicBezTo>
                  <a:pt x="8565270" y="3550363"/>
                  <a:pt x="8545874" y="3554014"/>
                  <a:pt x="8527437" y="3560350"/>
                </a:cubicBezTo>
                <a:cubicBezTo>
                  <a:pt x="8478083" y="3577056"/>
                  <a:pt x="8429499" y="3596067"/>
                  <a:pt x="8379953" y="3611816"/>
                </a:cubicBezTo>
                <a:cubicBezTo>
                  <a:pt x="8338858" y="3624874"/>
                  <a:pt x="8296608" y="3634283"/>
                  <a:pt x="8254935" y="3645805"/>
                </a:cubicBezTo>
                <a:cubicBezTo>
                  <a:pt x="8237268" y="3650799"/>
                  <a:pt x="8220369" y="3657906"/>
                  <a:pt x="8202705" y="3662128"/>
                </a:cubicBezTo>
                <a:cubicBezTo>
                  <a:pt x="8163143" y="3671732"/>
                  <a:pt x="8123007" y="3679796"/>
                  <a:pt x="8083256" y="3689399"/>
                </a:cubicBezTo>
                <a:cubicBezTo>
                  <a:pt x="8060593" y="3694967"/>
                  <a:pt x="8038702" y="3704953"/>
                  <a:pt x="8015657" y="3708604"/>
                </a:cubicBezTo>
                <a:cubicBezTo>
                  <a:pt x="7960927" y="3717244"/>
                  <a:pt x="7905813" y="3723388"/>
                  <a:pt x="7850697" y="3730302"/>
                </a:cubicBezTo>
                <a:cubicBezTo>
                  <a:pt x="7793857" y="3737407"/>
                  <a:pt x="7737204" y="3744897"/>
                  <a:pt x="7680358" y="3751233"/>
                </a:cubicBezTo>
                <a:cubicBezTo>
                  <a:pt x="7649249" y="3754499"/>
                  <a:pt x="7617946" y="3755075"/>
                  <a:pt x="7586836" y="3758148"/>
                </a:cubicBezTo>
                <a:cubicBezTo>
                  <a:pt x="7559567" y="3760838"/>
                  <a:pt x="7532490" y="3765830"/>
                  <a:pt x="7505221" y="3769096"/>
                </a:cubicBezTo>
                <a:cubicBezTo>
                  <a:pt x="7481600" y="3771782"/>
                  <a:pt x="7457787" y="3773318"/>
                  <a:pt x="7434167" y="3776008"/>
                </a:cubicBezTo>
                <a:cubicBezTo>
                  <a:pt x="7396337" y="3780424"/>
                  <a:pt x="7358696" y="3785419"/>
                  <a:pt x="7321059" y="3790027"/>
                </a:cubicBezTo>
                <a:cubicBezTo>
                  <a:pt x="7305312" y="3791755"/>
                  <a:pt x="7288795" y="3796555"/>
                  <a:pt x="7274008" y="3793677"/>
                </a:cubicBezTo>
                <a:cubicBezTo>
                  <a:pt x="7236753" y="3786377"/>
                  <a:pt x="7200073" y="3788491"/>
                  <a:pt x="7163010" y="3793483"/>
                </a:cubicBezTo>
                <a:cubicBezTo>
                  <a:pt x="7150336" y="3795213"/>
                  <a:pt x="7136701" y="3794827"/>
                  <a:pt x="7124411" y="3791563"/>
                </a:cubicBezTo>
                <a:cubicBezTo>
                  <a:pt x="7099253" y="3785033"/>
                  <a:pt x="7074865" y="3775814"/>
                  <a:pt x="7050092" y="3767750"/>
                </a:cubicBezTo>
                <a:cubicBezTo>
                  <a:pt x="7047401" y="3766790"/>
                  <a:pt x="7044138" y="3766598"/>
                  <a:pt x="7041259" y="3766022"/>
                </a:cubicBezTo>
                <a:cubicBezTo>
                  <a:pt x="7024935" y="3762756"/>
                  <a:pt x="7008806" y="3759492"/>
                  <a:pt x="6992479" y="3756611"/>
                </a:cubicBezTo>
                <a:cubicBezTo>
                  <a:pt x="6983647" y="3755075"/>
                  <a:pt x="6974621" y="3754883"/>
                  <a:pt x="6965786" y="3753539"/>
                </a:cubicBezTo>
                <a:cubicBezTo>
                  <a:pt x="6931605" y="3748161"/>
                  <a:pt x="6893965" y="3757188"/>
                  <a:pt x="6864390" y="3733953"/>
                </a:cubicBezTo>
                <a:cubicBezTo>
                  <a:pt x="6845188" y="3718972"/>
                  <a:pt x="6826559" y="3722430"/>
                  <a:pt x="6806012" y="3724734"/>
                </a:cubicBezTo>
                <a:cubicBezTo>
                  <a:pt x="6790457" y="3726462"/>
                  <a:pt x="6774517" y="3725884"/>
                  <a:pt x="6758771" y="3726078"/>
                </a:cubicBezTo>
                <a:cubicBezTo>
                  <a:pt x="6731118" y="3726652"/>
                  <a:pt x="6703464" y="3726846"/>
                  <a:pt x="6675809" y="3727806"/>
                </a:cubicBezTo>
                <a:cubicBezTo>
                  <a:pt x="6666975" y="3728190"/>
                  <a:pt x="6657953" y="3732993"/>
                  <a:pt x="6649308" y="3732225"/>
                </a:cubicBezTo>
                <a:cubicBezTo>
                  <a:pt x="6609365" y="3728574"/>
                  <a:pt x="6569421" y="3722812"/>
                  <a:pt x="6529475" y="3719548"/>
                </a:cubicBezTo>
                <a:cubicBezTo>
                  <a:pt x="6506816" y="3717630"/>
                  <a:pt x="6483579" y="3721276"/>
                  <a:pt x="6461111" y="3718588"/>
                </a:cubicBezTo>
                <a:cubicBezTo>
                  <a:pt x="6435188" y="3715516"/>
                  <a:pt x="6409839" y="3707644"/>
                  <a:pt x="6384104" y="3702841"/>
                </a:cubicBezTo>
                <a:cubicBezTo>
                  <a:pt x="6377000" y="3701497"/>
                  <a:pt x="6369125" y="3703225"/>
                  <a:pt x="6361637" y="3703609"/>
                </a:cubicBezTo>
                <a:cubicBezTo>
                  <a:pt x="6353187" y="3703993"/>
                  <a:pt x="6344928" y="3704761"/>
                  <a:pt x="6336480" y="3704953"/>
                </a:cubicBezTo>
                <a:cubicBezTo>
                  <a:pt x="6310745" y="3705339"/>
                  <a:pt x="6285014" y="3704761"/>
                  <a:pt x="6259279" y="3706108"/>
                </a:cubicBezTo>
                <a:cubicBezTo>
                  <a:pt x="6243533" y="3706876"/>
                  <a:pt x="6227020" y="3714748"/>
                  <a:pt x="6212421" y="3711868"/>
                </a:cubicBezTo>
                <a:cubicBezTo>
                  <a:pt x="6182658" y="3706298"/>
                  <a:pt x="6152891" y="3718780"/>
                  <a:pt x="6123127" y="3708412"/>
                </a:cubicBezTo>
                <a:cubicBezTo>
                  <a:pt x="6113907" y="3705339"/>
                  <a:pt x="6101232" y="3713020"/>
                  <a:pt x="6090095" y="3713404"/>
                </a:cubicBezTo>
                <a:cubicBezTo>
                  <a:pt x="6062249" y="3714364"/>
                  <a:pt x="6034404" y="3714172"/>
                  <a:pt x="6006559" y="3713980"/>
                </a:cubicBezTo>
                <a:cubicBezTo>
                  <a:pt x="5981594" y="3713788"/>
                  <a:pt x="5955667" y="3716476"/>
                  <a:pt x="5931664" y="3711100"/>
                </a:cubicBezTo>
                <a:cubicBezTo>
                  <a:pt x="5906505" y="3705339"/>
                  <a:pt x="5883846" y="3706108"/>
                  <a:pt x="5859457" y="3712636"/>
                </a:cubicBezTo>
                <a:cubicBezTo>
                  <a:pt x="5842749" y="3717052"/>
                  <a:pt x="5825082" y="3717630"/>
                  <a:pt x="5807800" y="3718972"/>
                </a:cubicBezTo>
                <a:cubicBezTo>
                  <a:pt x="5789173" y="3720508"/>
                  <a:pt x="5768624" y="3716476"/>
                  <a:pt x="5751725" y="3722812"/>
                </a:cubicBezTo>
                <a:cubicBezTo>
                  <a:pt x="5701409" y="3741633"/>
                  <a:pt x="5649751" y="3745665"/>
                  <a:pt x="5597135" y="3745665"/>
                </a:cubicBezTo>
                <a:cubicBezTo>
                  <a:pt x="5587530" y="3745665"/>
                  <a:pt x="5577737" y="3742979"/>
                  <a:pt x="5568522" y="3740097"/>
                </a:cubicBezTo>
                <a:cubicBezTo>
                  <a:pt x="5514748" y="3722812"/>
                  <a:pt x="5460785" y="3724348"/>
                  <a:pt x="5406055" y="3734911"/>
                </a:cubicBezTo>
                <a:cubicBezTo>
                  <a:pt x="5394725" y="3737217"/>
                  <a:pt x="5382052" y="3737601"/>
                  <a:pt x="5370722" y="3735297"/>
                </a:cubicBezTo>
                <a:cubicBezTo>
                  <a:pt x="5338843" y="3728574"/>
                  <a:pt x="5307923" y="3717436"/>
                  <a:pt x="5275854" y="3712636"/>
                </a:cubicBezTo>
                <a:cubicBezTo>
                  <a:pt x="5222853" y="3704761"/>
                  <a:pt x="5176956" y="3731262"/>
                  <a:pt x="5129523" y="3748547"/>
                </a:cubicBezTo>
                <a:cubicBezTo>
                  <a:pt x="5084393" y="3764870"/>
                  <a:pt x="5045986" y="3801741"/>
                  <a:pt x="4992598" y="3793483"/>
                </a:cubicBezTo>
                <a:cubicBezTo>
                  <a:pt x="4987223" y="3792715"/>
                  <a:pt x="4981269" y="3797899"/>
                  <a:pt x="4975315" y="3799245"/>
                </a:cubicBezTo>
                <a:cubicBezTo>
                  <a:pt x="4958992" y="3802893"/>
                  <a:pt x="4942670" y="3807309"/>
                  <a:pt x="4926153" y="3809040"/>
                </a:cubicBezTo>
                <a:cubicBezTo>
                  <a:pt x="4905990" y="3811344"/>
                  <a:pt x="4885441" y="3810576"/>
                  <a:pt x="4865279" y="3812496"/>
                </a:cubicBezTo>
                <a:cubicBezTo>
                  <a:pt x="4839352" y="3814800"/>
                  <a:pt x="4813813" y="3820944"/>
                  <a:pt x="4788077" y="3820944"/>
                </a:cubicBezTo>
                <a:cubicBezTo>
                  <a:pt x="4767337" y="3820944"/>
                  <a:pt x="4746790" y="3813840"/>
                  <a:pt x="4726243" y="3810382"/>
                </a:cubicBezTo>
                <a:cubicBezTo>
                  <a:pt x="4697244" y="3805581"/>
                  <a:pt x="4665364" y="3806925"/>
                  <a:pt x="4639824" y="3794635"/>
                </a:cubicBezTo>
                <a:cubicBezTo>
                  <a:pt x="4612556" y="3781576"/>
                  <a:pt x="4586629" y="3775624"/>
                  <a:pt x="4558401" y="3779656"/>
                </a:cubicBezTo>
                <a:cubicBezTo>
                  <a:pt x="4548990" y="3781000"/>
                  <a:pt x="4536892" y="3789067"/>
                  <a:pt x="4532667" y="3797323"/>
                </a:cubicBezTo>
                <a:cubicBezTo>
                  <a:pt x="4523257" y="3815760"/>
                  <a:pt x="4510393" y="3819026"/>
                  <a:pt x="4492916" y="3812686"/>
                </a:cubicBezTo>
                <a:cubicBezTo>
                  <a:pt x="4477745" y="3807309"/>
                  <a:pt x="4459117" y="3804621"/>
                  <a:pt x="4448748" y="3794251"/>
                </a:cubicBezTo>
                <a:cubicBezTo>
                  <a:pt x="4419365" y="3764870"/>
                  <a:pt x="4381917" y="3763910"/>
                  <a:pt x="4345430" y="3756037"/>
                </a:cubicBezTo>
                <a:cubicBezTo>
                  <a:pt x="4323158" y="3751233"/>
                  <a:pt x="4302414" y="3751043"/>
                  <a:pt x="4280138" y="3754307"/>
                </a:cubicBezTo>
                <a:cubicBezTo>
                  <a:pt x="4231745" y="3761606"/>
                  <a:pt x="4184696" y="3751233"/>
                  <a:pt x="4138222" y="3737985"/>
                </a:cubicBezTo>
                <a:cubicBezTo>
                  <a:pt x="4107495" y="3729150"/>
                  <a:pt x="4076002" y="3723774"/>
                  <a:pt x="4045468" y="3714748"/>
                </a:cubicBezTo>
                <a:cubicBezTo>
                  <a:pt x="4022615" y="3707836"/>
                  <a:pt x="3999765" y="3699577"/>
                  <a:pt x="3978834" y="3688439"/>
                </a:cubicBezTo>
                <a:cubicBezTo>
                  <a:pt x="3948489" y="3672114"/>
                  <a:pt x="3921990" y="3647533"/>
                  <a:pt x="3883388" y="3654063"/>
                </a:cubicBezTo>
                <a:cubicBezTo>
                  <a:pt x="3849397" y="3659824"/>
                  <a:pt x="3818673" y="3647727"/>
                  <a:pt x="3787562" y="3636205"/>
                </a:cubicBezTo>
                <a:cubicBezTo>
                  <a:pt x="3764709" y="3627754"/>
                  <a:pt x="3741860" y="3619112"/>
                  <a:pt x="3718236" y="3613736"/>
                </a:cubicBezTo>
                <a:cubicBezTo>
                  <a:pt x="3690198" y="3607398"/>
                  <a:pt x="3658511" y="3610088"/>
                  <a:pt x="3633546" y="3598371"/>
                </a:cubicBezTo>
                <a:cubicBezTo>
                  <a:pt x="3607429" y="3586081"/>
                  <a:pt x="3585730" y="3594339"/>
                  <a:pt x="3562493" y="3597797"/>
                </a:cubicBezTo>
                <a:cubicBezTo>
                  <a:pt x="3525430" y="3603173"/>
                  <a:pt x="3488557" y="3613160"/>
                  <a:pt x="3451111" y="3600485"/>
                </a:cubicBezTo>
                <a:cubicBezTo>
                  <a:pt x="3405599" y="3585123"/>
                  <a:pt x="3360470" y="3568608"/>
                  <a:pt x="3314766" y="3554014"/>
                </a:cubicBezTo>
                <a:cubicBezTo>
                  <a:pt x="3297095" y="3548441"/>
                  <a:pt x="3278088" y="3546137"/>
                  <a:pt x="3259650" y="3543641"/>
                </a:cubicBezTo>
                <a:cubicBezTo>
                  <a:pt x="3242177" y="3541529"/>
                  <a:pt x="3221244" y="3546905"/>
                  <a:pt x="3207800" y="3538841"/>
                </a:cubicBezTo>
                <a:cubicBezTo>
                  <a:pt x="3173232" y="3518102"/>
                  <a:pt x="3137707" y="3507924"/>
                  <a:pt x="3097761" y="3507924"/>
                </a:cubicBezTo>
                <a:cubicBezTo>
                  <a:pt x="3082781" y="3507924"/>
                  <a:pt x="3068186" y="3499281"/>
                  <a:pt x="3053018" y="3497743"/>
                </a:cubicBezTo>
                <a:cubicBezTo>
                  <a:pt x="3032275" y="3495825"/>
                  <a:pt x="3008462" y="3490639"/>
                  <a:pt x="2990411" y="3497937"/>
                </a:cubicBezTo>
                <a:cubicBezTo>
                  <a:pt x="2947971" y="3515220"/>
                  <a:pt x="2913598" y="3500817"/>
                  <a:pt x="2876535" y="3483727"/>
                </a:cubicBezTo>
                <a:cubicBezTo>
                  <a:pt x="2840045" y="3466826"/>
                  <a:pt x="2801638" y="3453386"/>
                  <a:pt x="2762848" y="3442245"/>
                </a:cubicBezTo>
                <a:cubicBezTo>
                  <a:pt x="2748254" y="3438213"/>
                  <a:pt x="2730779" y="3444935"/>
                  <a:pt x="2714647" y="3446277"/>
                </a:cubicBezTo>
                <a:cubicBezTo>
                  <a:pt x="2708884" y="3446663"/>
                  <a:pt x="2702546" y="3447239"/>
                  <a:pt x="2697364" y="3445319"/>
                </a:cubicBezTo>
                <a:cubicBezTo>
                  <a:pt x="2647242" y="3426883"/>
                  <a:pt x="2596350" y="3412864"/>
                  <a:pt x="2542006" y="3422464"/>
                </a:cubicBezTo>
                <a:cubicBezTo>
                  <a:pt x="2537013" y="3423426"/>
                  <a:pt x="2531443" y="3421314"/>
                  <a:pt x="2526449" y="3419970"/>
                </a:cubicBezTo>
                <a:cubicBezTo>
                  <a:pt x="2502060" y="3413056"/>
                  <a:pt x="2478247" y="3402110"/>
                  <a:pt x="2453476" y="3399614"/>
                </a:cubicBezTo>
                <a:cubicBezTo>
                  <a:pt x="2392408" y="3393469"/>
                  <a:pt x="2330957" y="3390971"/>
                  <a:pt x="2269501" y="3386939"/>
                </a:cubicBezTo>
                <a:cubicBezTo>
                  <a:pt x="2265661" y="3386747"/>
                  <a:pt x="2261629" y="3386747"/>
                  <a:pt x="2258173" y="3385403"/>
                </a:cubicBezTo>
                <a:cubicBezTo>
                  <a:pt x="2235512" y="3377145"/>
                  <a:pt x="2215733" y="3379835"/>
                  <a:pt x="2196526" y="3395579"/>
                </a:cubicBezTo>
                <a:cubicBezTo>
                  <a:pt x="2188078" y="3402494"/>
                  <a:pt x="2176555" y="3406142"/>
                  <a:pt x="2165995" y="3409984"/>
                </a:cubicBezTo>
                <a:cubicBezTo>
                  <a:pt x="2150438" y="3415746"/>
                  <a:pt x="2134500" y="3421314"/>
                  <a:pt x="2118369" y="3424963"/>
                </a:cubicBezTo>
                <a:cubicBezTo>
                  <a:pt x="2102428" y="3428419"/>
                  <a:pt x="2085338" y="3433219"/>
                  <a:pt x="2069975" y="3430533"/>
                </a:cubicBezTo>
                <a:cubicBezTo>
                  <a:pt x="2042322" y="3425731"/>
                  <a:pt x="2016011" y="3414978"/>
                  <a:pt x="1988742" y="3407870"/>
                </a:cubicBezTo>
                <a:cubicBezTo>
                  <a:pt x="1979334" y="3405374"/>
                  <a:pt x="1968961" y="3405760"/>
                  <a:pt x="1959169" y="3405566"/>
                </a:cubicBezTo>
                <a:cubicBezTo>
                  <a:pt x="1936700" y="3404992"/>
                  <a:pt x="1913655" y="3410560"/>
                  <a:pt x="1893300" y="3394621"/>
                </a:cubicBezTo>
                <a:cubicBezTo>
                  <a:pt x="1874482" y="3379643"/>
                  <a:pt x="1855467" y="3384057"/>
                  <a:pt x="1835688" y="3395389"/>
                </a:cubicBezTo>
                <a:cubicBezTo>
                  <a:pt x="1821477" y="3403456"/>
                  <a:pt x="1805349" y="3409792"/>
                  <a:pt x="1789408" y="3412864"/>
                </a:cubicBezTo>
                <a:cubicBezTo>
                  <a:pt x="1767515" y="3417088"/>
                  <a:pt x="1745815" y="3418818"/>
                  <a:pt x="1722194" y="3416320"/>
                </a:cubicBezTo>
                <a:cubicBezTo>
                  <a:pt x="1705487" y="3414592"/>
                  <a:pt x="1691850" y="3413824"/>
                  <a:pt x="1678792" y="3403646"/>
                </a:cubicBezTo>
                <a:cubicBezTo>
                  <a:pt x="1676682" y="3402110"/>
                  <a:pt x="1672842" y="3401726"/>
                  <a:pt x="1669960" y="3401920"/>
                </a:cubicBezTo>
                <a:cubicBezTo>
                  <a:pt x="1632128" y="3405184"/>
                  <a:pt x="1594681" y="3403456"/>
                  <a:pt x="1556465" y="3401150"/>
                </a:cubicBezTo>
                <a:cubicBezTo>
                  <a:pt x="1507881" y="3398077"/>
                  <a:pt x="1456797" y="3407102"/>
                  <a:pt x="1414742" y="3439365"/>
                </a:cubicBezTo>
                <a:cubicBezTo>
                  <a:pt x="1408597" y="3444167"/>
                  <a:pt x="1399379" y="3446277"/>
                  <a:pt x="1391313" y="3447431"/>
                </a:cubicBezTo>
                <a:cubicBezTo>
                  <a:pt x="1353289" y="3452424"/>
                  <a:pt x="1315074" y="3455882"/>
                  <a:pt x="1277050" y="3461450"/>
                </a:cubicBezTo>
                <a:cubicBezTo>
                  <a:pt x="1256309" y="3464522"/>
                  <a:pt x="1234609" y="3467212"/>
                  <a:pt x="1215792" y="3475661"/>
                </a:cubicBezTo>
                <a:cubicBezTo>
                  <a:pt x="1197357" y="3483917"/>
                  <a:pt x="1182567" y="3493711"/>
                  <a:pt x="1171622" y="3476429"/>
                </a:cubicBezTo>
                <a:cubicBezTo>
                  <a:pt x="1152035" y="3485647"/>
                  <a:pt x="1134940" y="3493329"/>
                  <a:pt x="1118238" y="3501586"/>
                </a:cubicBezTo>
                <a:cubicBezTo>
                  <a:pt x="1112090" y="3504658"/>
                  <a:pt x="1106906" y="3509652"/>
                  <a:pt x="1100759" y="3512532"/>
                </a:cubicBezTo>
                <a:cubicBezTo>
                  <a:pt x="1094229" y="3515606"/>
                  <a:pt x="1086933" y="3517524"/>
                  <a:pt x="1079829" y="3519060"/>
                </a:cubicBezTo>
                <a:cubicBezTo>
                  <a:pt x="1048141" y="3525974"/>
                  <a:pt x="1016454" y="3532311"/>
                  <a:pt x="984963" y="3539801"/>
                </a:cubicBezTo>
                <a:cubicBezTo>
                  <a:pt x="978814" y="3541337"/>
                  <a:pt x="973630" y="3547483"/>
                  <a:pt x="968060" y="3551515"/>
                </a:cubicBezTo>
                <a:cubicBezTo>
                  <a:pt x="964412" y="3554204"/>
                  <a:pt x="960764" y="3558236"/>
                  <a:pt x="956730" y="3558814"/>
                </a:cubicBezTo>
                <a:cubicBezTo>
                  <a:pt x="926004" y="3563422"/>
                  <a:pt x="895471" y="3568800"/>
                  <a:pt x="864554" y="3571104"/>
                </a:cubicBezTo>
                <a:cubicBezTo>
                  <a:pt x="838629" y="3573022"/>
                  <a:pt x="813662" y="3572448"/>
                  <a:pt x="806942" y="3605862"/>
                </a:cubicBezTo>
                <a:cubicBezTo>
                  <a:pt x="805790" y="3611624"/>
                  <a:pt x="797532" y="3617770"/>
                  <a:pt x="791197" y="3620648"/>
                </a:cubicBezTo>
                <a:cubicBezTo>
                  <a:pt x="773144" y="3628906"/>
                  <a:pt x="753938" y="3634475"/>
                  <a:pt x="736079" y="3642925"/>
                </a:cubicBezTo>
                <a:cubicBezTo>
                  <a:pt x="677509" y="3671154"/>
                  <a:pt x="616250" y="3689015"/>
                  <a:pt x="550764" y="3685751"/>
                </a:cubicBezTo>
                <a:cubicBezTo>
                  <a:pt x="530409" y="3684791"/>
                  <a:pt x="510628" y="3674418"/>
                  <a:pt x="497762" y="3670578"/>
                </a:cubicBezTo>
                <a:cubicBezTo>
                  <a:pt x="460700" y="3685751"/>
                  <a:pt x="429589" y="3700345"/>
                  <a:pt x="397134" y="3711290"/>
                </a:cubicBezTo>
                <a:cubicBezTo>
                  <a:pt x="368521" y="3721084"/>
                  <a:pt x="338562" y="3727230"/>
                  <a:pt x="309178" y="3734335"/>
                </a:cubicBezTo>
                <a:cubicBezTo>
                  <a:pt x="298424" y="3737025"/>
                  <a:pt x="287479" y="3738561"/>
                  <a:pt x="276533" y="3739905"/>
                </a:cubicBezTo>
                <a:cubicBezTo>
                  <a:pt x="242352" y="3744129"/>
                  <a:pt x="206632" y="3733953"/>
                  <a:pt x="173219" y="3750083"/>
                </a:cubicBezTo>
                <a:cubicBezTo>
                  <a:pt x="155742" y="3758534"/>
                  <a:pt x="138458" y="3768710"/>
                  <a:pt x="120023" y="3773128"/>
                </a:cubicBezTo>
                <a:cubicBezTo>
                  <a:pt x="100244" y="3777928"/>
                  <a:pt x="80895" y="3785419"/>
                  <a:pt x="61139" y="3790771"/>
                </a:cubicBezTo>
                <a:lnTo>
                  <a:pt x="0" y="3795581"/>
                </a:lnTo>
                <a:lnTo>
                  <a:pt x="0" y="3082393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" y="965747"/>
            <a:ext cx="12191524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" y="965747"/>
            <a:ext cx="12191524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DF5BB-7AD6-4C75-9886-4C706DE4A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4572000"/>
            <a:ext cx="4571999" cy="1524000"/>
          </a:xfrm>
        </p:spPr>
        <p:txBody>
          <a:bodyPr>
            <a:normAutofit/>
          </a:bodyPr>
          <a:lstStyle/>
          <a:p>
            <a:r>
              <a:rPr lang="en-US" sz="2000"/>
              <a:t>The line is clipped into the rescue vest's quick release tether with a carabiner.</a:t>
            </a:r>
          </a:p>
          <a:p>
            <a:r>
              <a:rPr lang="en-US" sz="2000"/>
              <a:t>Do not tie the line directly to the swimmer. </a:t>
            </a:r>
          </a:p>
        </p:txBody>
      </p:sp>
    </p:spTree>
    <p:extLst>
      <p:ext uri="{BB962C8B-B14F-4D97-AF65-F5344CB8AC3E}">
        <p14:creationId xmlns:p14="http://schemas.microsoft.com/office/powerpoint/2010/main" val="3322938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riding a wave on top of a body of water&#10;&#10;Description automatically generated">
            <a:extLst>
              <a:ext uri="{FF2B5EF4-FFF2-40B4-BE49-F238E27FC236}">
                <a16:creationId xmlns:a16="http://schemas.microsoft.com/office/drawing/2014/main" id="{AF140826-1A41-4ED3-9D17-720EDAFF33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70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F31956-72B8-485D-AA89-E6E9A218E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3999"/>
            <a:ext cx="5334000" cy="198596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swimming the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DF5BB-7AD6-4C75-9886-4C706DE4A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809999"/>
            <a:ext cx="8382000" cy="133847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The swimmer enters the water with a rescue dive (i.e. a belly flop with hands guarding the face). </a:t>
            </a:r>
          </a:p>
        </p:txBody>
      </p:sp>
    </p:spTree>
    <p:extLst>
      <p:ext uri="{BB962C8B-B14F-4D97-AF65-F5344CB8AC3E}">
        <p14:creationId xmlns:p14="http://schemas.microsoft.com/office/powerpoint/2010/main" val="3466004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31956-72B8-485D-AA89-E6E9A218E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>
            <a:normAutofit/>
          </a:bodyPr>
          <a:lstStyle/>
          <a:p>
            <a:r>
              <a:rPr lang="en-US" sz="4100"/>
              <a:t>swimming the line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7B5725-E31E-4ACF-9ED7-6342FC9DD5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531037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2167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31956-72B8-485D-AA89-E6E9A218E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>
            <a:normAutofit/>
          </a:bodyPr>
          <a:lstStyle/>
          <a:p>
            <a:r>
              <a:rPr lang="en-US" dirty="0"/>
              <a:t>swimming the line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FF912D-AD68-4A8B-88A0-E0B86629EA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198599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027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swimming in the water&#10;&#10;Description automatically generated">
            <a:extLst>
              <a:ext uri="{FF2B5EF4-FFF2-40B4-BE49-F238E27FC236}">
                <a16:creationId xmlns:a16="http://schemas.microsoft.com/office/drawing/2014/main" id="{8BFB6178-D14C-4B26-BE3B-E7BE8683D4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 r="85" b="-1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5761B15-C433-40FE-BB67-ECF17E50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33486"/>
            <a:ext cx="12192001" cy="3062512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4EA73D-D9A5-4387-A138-9E53D760D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320798"/>
            <a:ext cx="10668000" cy="198596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6800" dirty="0">
                <a:solidFill>
                  <a:srgbClr val="FFFFFF"/>
                </a:solidFill>
              </a:rPr>
              <a:t>Wading, Swimming, and Crossings</a:t>
            </a:r>
          </a:p>
        </p:txBody>
      </p:sp>
    </p:spTree>
    <p:extLst>
      <p:ext uri="{BB962C8B-B14F-4D97-AF65-F5344CB8AC3E}">
        <p14:creationId xmlns:p14="http://schemas.microsoft.com/office/powerpoint/2010/main" val="72023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385E3133-46AF-4CBC-A5C1-C2DA9F0BC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79"/>
            <a:ext cx="12192000" cy="673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66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68F87-5E24-4AE3-AE2E-C69F86477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>
            <a:normAutofit/>
          </a:bodyPr>
          <a:lstStyle/>
          <a:p>
            <a:r>
              <a:rPr lang="en-US" dirty="0"/>
              <a:t>Using Boat to deploy line</a:t>
            </a:r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90EE9E-ADD4-47BD-9316-E4A5ACD641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379609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9938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B79FC3-AAC3-4940-B85F-08D2B01A3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72000"/>
            <a:ext cx="3810001" cy="1524000"/>
          </a:xfrm>
        </p:spPr>
        <p:txBody>
          <a:bodyPr>
            <a:normAutofit/>
          </a:bodyPr>
          <a:lstStyle/>
          <a:p>
            <a:r>
              <a:rPr lang="en-US"/>
              <a:t>Using Boat to deploy line</a:t>
            </a:r>
          </a:p>
        </p:txBody>
      </p:sp>
      <p:pic>
        <p:nvPicPr>
          <p:cNvPr id="5" name="Picture 4" descr="A person riding on the back of a boat in a body of water&#10;&#10;Description automatically generated">
            <a:extLst>
              <a:ext uri="{FF2B5EF4-FFF2-40B4-BE49-F238E27FC236}">
                <a16:creationId xmlns:a16="http://schemas.microsoft.com/office/drawing/2014/main" id="{48B4AEA0-6F16-4BA5-9813-A3537EE9CD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4" r="1" b="30719"/>
          <a:stretch/>
        </p:blipFill>
        <p:spPr>
          <a:xfrm>
            <a:off x="476" y="-33773"/>
            <a:ext cx="12191524" cy="3820944"/>
          </a:xfrm>
          <a:custGeom>
            <a:avLst/>
            <a:gdLst/>
            <a:ahLst/>
            <a:cxnLst/>
            <a:rect l="l" t="t" r="r" b="b"/>
            <a:pathLst>
              <a:path w="12191524" h="3820944">
                <a:moveTo>
                  <a:pt x="0" y="0"/>
                </a:moveTo>
                <a:lnTo>
                  <a:pt x="12191524" y="0"/>
                </a:lnTo>
                <a:lnTo>
                  <a:pt x="12191524" y="999522"/>
                </a:lnTo>
                <a:lnTo>
                  <a:pt x="12191524" y="1442807"/>
                </a:lnTo>
                <a:lnTo>
                  <a:pt x="12122577" y="1473667"/>
                </a:lnTo>
                <a:cubicBezTo>
                  <a:pt x="12109137" y="1479237"/>
                  <a:pt x="12094348" y="1482309"/>
                  <a:pt x="12082252" y="1489797"/>
                </a:cubicBezTo>
                <a:cubicBezTo>
                  <a:pt x="12026558" y="1523980"/>
                  <a:pt x="11972595" y="1560851"/>
                  <a:pt x="11916137" y="1593691"/>
                </a:cubicBezTo>
                <a:cubicBezTo>
                  <a:pt x="11857951" y="1627681"/>
                  <a:pt x="11805909" y="1667816"/>
                  <a:pt x="11765771" y="1722164"/>
                </a:cubicBezTo>
                <a:cubicBezTo>
                  <a:pt x="11728516" y="1772670"/>
                  <a:pt x="11692413" y="1823942"/>
                  <a:pt x="11655351" y="1874640"/>
                </a:cubicBezTo>
                <a:cubicBezTo>
                  <a:pt x="11645941" y="1887507"/>
                  <a:pt x="11637298" y="1902679"/>
                  <a:pt x="11624432" y="1910938"/>
                </a:cubicBezTo>
                <a:cubicBezTo>
                  <a:pt x="11597739" y="1928220"/>
                  <a:pt x="11568548" y="1942239"/>
                  <a:pt x="11539935" y="1956449"/>
                </a:cubicBezTo>
                <a:cubicBezTo>
                  <a:pt x="11515354" y="1968548"/>
                  <a:pt x="11489237" y="1977572"/>
                  <a:pt x="11465234" y="1990631"/>
                </a:cubicBezTo>
                <a:cubicBezTo>
                  <a:pt x="11446031" y="2001003"/>
                  <a:pt x="11428938" y="2015406"/>
                  <a:pt x="11411078" y="2028464"/>
                </a:cubicBezTo>
                <a:cubicBezTo>
                  <a:pt x="11395523" y="2039793"/>
                  <a:pt x="11378432" y="2049587"/>
                  <a:pt x="11365374" y="2063224"/>
                </a:cubicBezTo>
                <a:cubicBezTo>
                  <a:pt x="11333494" y="2096253"/>
                  <a:pt x="11301423" y="2128708"/>
                  <a:pt x="11261864" y="2153097"/>
                </a:cubicBezTo>
                <a:cubicBezTo>
                  <a:pt x="11222880" y="2177292"/>
                  <a:pt x="11186009" y="2204371"/>
                  <a:pt x="11147219" y="2228952"/>
                </a:cubicBezTo>
                <a:cubicBezTo>
                  <a:pt x="11109194" y="2252957"/>
                  <a:pt x="11074820" y="2279264"/>
                  <a:pt x="11055040" y="2321898"/>
                </a:cubicBezTo>
                <a:cubicBezTo>
                  <a:pt x="11046207" y="2340716"/>
                  <a:pt x="11033723" y="2361265"/>
                  <a:pt x="11017016" y="2372212"/>
                </a:cubicBezTo>
                <a:cubicBezTo>
                  <a:pt x="10993203" y="2387766"/>
                  <a:pt x="10963054" y="2393336"/>
                  <a:pt x="10937127" y="2406587"/>
                </a:cubicBezTo>
                <a:cubicBezTo>
                  <a:pt x="10906594" y="2422142"/>
                  <a:pt x="10871260" y="2435584"/>
                  <a:pt x="10850520" y="2460357"/>
                </a:cubicBezTo>
                <a:cubicBezTo>
                  <a:pt x="10832083" y="2482442"/>
                  <a:pt x="10813456" y="2499725"/>
                  <a:pt x="10789065" y="2513743"/>
                </a:cubicBezTo>
                <a:cubicBezTo>
                  <a:pt x="10771977" y="2523538"/>
                  <a:pt x="10759302" y="2541396"/>
                  <a:pt x="10741635" y="2549463"/>
                </a:cubicBezTo>
                <a:cubicBezTo>
                  <a:pt x="10718398" y="2560217"/>
                  <a:pt x="10694970" y="2568667"/>
                  <a:pt x="10674613" y="2585374"/>
                </a:cubicBezTo>
                <a:cubicBezTo>
                  <a:pt x="10653488" y="2602657"/>
                  <a:pt x="10629485" y="2616291"/>
                  <a:pt x="10607400" y="2632424"/>
                </a:cubicBezTo>
                <a:cubicBezTo>
                  <a:pt x="10595686" y="2641064"/>
                  <a:pt x="10586083" y="2652395"/>
                  <a:pt x="10574755" y="2661421"/>
                </a:cubicBezTo>
                <a:cubicBezTo>
                  <a:pt x="10554014" y="2677936"/>
                  <a:pt x="10532889" y="2694066"/>
                  <a:pt x="10511572" y="2709621"/>
                </a:cubicBezTo>
                <a:cubicBezTo>
                  <a:pt x="10490258" y="2725177"/>
                  <a:pt x="10469901" y="2743228"/>
                  <a:pt x="10446472" y="2754559"/>
                </a:cubicBezTo>
                <a:cubicBezTo>
                  <a:pt x="10406530" y="2773763"/>
                  <a:pt x="10362937" y="2785286"/>
                  <a:pt x="10324143" y="2806024"/>
                </a:cubicBezTo>
                <a:cubicBezTo>
                  <a:pt x="10284778" y="2827147"/>
                  <a:pt x="10247712" y="2853650"/>
                  <a:pt x="10212763" y="2881687"/>
                </a:cubicBezTo>
                <a:cubicBezTo>
                  <a:pt x="10185110" y="2903772"/>
                  <a:pt x="10159185" y="2925665"/>
                  <a:pt x="10124423" y="2936993"/>
                </a:cubicBezTo>
                <a:cubicBezTo>
                  <a:pt x="10105029" y="2943332"/>
                  <a:pt x="10084674" y="2957158"/>
                  <a:pt x="10072957" y="2973291"/>
                </a:cubicBezTo>
                <a:cubicBezTo>
                  <a:pt x="10047608" y="3008432"/>
                  <a:pt x="10015155" y="3033205"/>
                  <a:pt x="9978476" y="3054330"/>
                </a:cubicBezTo>
                <a:cubicBezTo>
                  <a:pt x="9929506" y="3082751"/>
                  <a:pt x="9881112" y="3111748"/>
                  <a:pt x="9831950" y="3139593"/>
                </a:cubicBezTo>
                <a:cubicBezTo>
                  <a:pt x="9802955" y="3156110"/>
                  <a:pt x="9774150" y="3173585"/>
                  <a:pt x="9743420" y="3185683"/>
                </a:cubicBezTo>
                <a:cubicBezTo>
                  <a:pt x="9680626" y="3210648"/>
                  <a:pt x="9616293" y="3231963"/>
                  <a:pt x="9552921" y="3255202"/>
                </a:cubicBezTo>
                <a:cubicBezTo>
                  <a:pt x="9532180" y="3262690"/>
                  <a:pt x="9512591" y="3273445"/>
                  <a:pt x="9491467" y="3279975"/>
                </a:cubicBezTo>
                <a:cubicBezTo>
                  <a:pt x="9468614" y="3287079"/>
                  <a:pt x="9444037" y="3289191"/>
                  <a:pt x="9421184" y="3296297"/>
                </a:cubicBezTo>
                <a:cubicBezTo>
                  <a:pt x="9383158" y="3308010"/>
                  <a:pt x="9346287" y="3322991"/>
                  <a:pt x="9308263" y="3334897"/>
                </a:cubicBezTo>
                <a:cubicBezTo>
                  <a:pt x="9234905" y="3357750"/>
                  <a:pt x="9161354" y="3379643"/>
                  <a:pt x="9087805" y="3401342"/>
                </a:cubicBezTo>
                <a:cubicBezTo>
                  <a:pt x="9072058" y="3405952"/>
                  <a:pt x="9054966" y="3406528"/>
                  <a:pt x="9039413" y="3411520"/>
                </a:cubicBezTo>
                <a:cubicBezTo>
                  <a:pt x="8998123" y="3424963"/>
                  <a:pt x="8957026" y="3439557"/>
                  <a:pt x="8916122" y="3454344"/>
                </a:cubicBezTo>
                <a:cubicBezTo>
                  <a:pt x="8891351" y="3463370"/>
                  <a:pt x="8867152" y="3474508"/>
                  <a:pt x="8842189" y="3483149"/>
                </a:cubicBezTo>
                <a:cubicBezTo>
                  <a:pt x="8822216" y="3490063"/>
                  <a:pt x="8801668" y="3495439"/>
                  <a:pt x="8780927" y="3499665"/>
                </a:cubicBezTo>
                <a:cubicBezTo>
                  <a:pt x="8763068" y="3503316"/>
                  <a:pt x="8744441" y="3502930"/>
                  <a:pt x="8726773" y="3507348"/>
                </a:cubicBezTo>
                <a:cubicBezTo>
                  <a:pt x="8678955" y="3519252"/>
                  <a:pt x="8631715" y="3532697"/>
                  <a:pt x="8584281" y="3545369"/>
                </a:cubicBezTo>
                <a:cubicBezTo>
                  <a:pt x="8565270" y="3550363"/>
                  <a:pt x="8545874" y="3554014"/>
                  <a:pt x="8527437" y="3560350"/>
                </a:cubicBezTo>
                <a:cubicBezTo>
                  <a:pt x="8478083" y="3577056"/>
                  <a:pt x="8429499" y="3596067"/>
                  <a:pt x="8379953" y="3611816"/>
                </a:cubicBezTo>
                <a:cubicBezTo>
                  <a:pt x="8338858" y="3624874"/>
                  <a:pt x="8296608" y="3634283"/>
                  <a:pt x="8254935" y="3645805"/>
                </a:cubicBezTo>
                <a:cubicBezTo>
                  <a:pt x="8237268" y="3650799"/>
                  <a:pt x="8220369" y="3657906"/>
                  <a:pt x="8202705" y="3662128"/>
                </a:cubicBezTo>
                <a:cubicBezTo>
                  <a:pt x="8163143" y="3671732"/>
                  <a:pt x="8123007" y="3679796"/>
                  <a:pt x="8083256" y="3689399"/>
                </a:cubicBezTo>
                <a:cubicBezTo>
                  <a:pt x="8060593" y="3694967"/>
                  <a:pt x="8038702" y="3704953"/>
                  <a:pt x="8015657" y="3708604"/>
                </a:cubicBezTo>
                <a:cubicBezTo>
                  <a:pt x="7960927" y="3717244"/>
                  <a:pt x="7905813" y="3723388"/>
                  <a:pt x="7850697" y="3730302"/>
                </a:cubicBezTo>
                <a:cubicBezTo>
                  <a:pt x="7793857" y="3737407"/>
                  <a:pt x="7737204" y="3744897"/>
                  <a:pt x="7680358" y="3751233"/>
                </a:cubicBezTo>
                <a:cubicBezTo>
                  <a:pt x="7649249" y="3754499"/>
                  <a:pt x="7617946" y="3755075"/>
                  <a:pt x="7586836" y="3758148"/>
                </a:cubicBezTo>
                <a:cubicBezTo>
                  <a:pt x="7559567" y="3760838"/>
                  <a:pt x="7532490" y="3765830"/>
                  <a:pt x="7505221" y="3769096"/>
                </a:cubicBezTo>
                <a:cubicBezTo>
                  <a:pt x="7481600" y="3771782"/>
                  <a:pt x="7457787" y="3773318"/>
                  <a:pt x="7434167" y="3776008"/>
                </a:cubicBezTo>
                <a:cubicBezTo>
                  <a:pt x="7396337" y="3780424"/>
                  <a:pt x="7358696" y="3785419"/>
                  <a:pt x="7321059" y="3790027"/>
                </a:cubicBezTo>
                <a:cubicBezTo>
                  <a:pt x="7305312" y="3791755"/>
                  <a:pt x="7288795" y="3796555"/>
                  <a:pt x="7274008" y="3793677"/>
                </a:cubicBezTo>
                <a:cubicBezTo>
                  <a:pt x="7236753" y="3786377"/>
                  <a:pt x="7200073" y="3788491"/>
                  <a:pt x="7163010" y="3793483"/>
                </a:cubicBezTo>
                <a:cubicBezTo>
                  <a:pt x="7150336" y="3795213"/>
                  <a:pt x="7136701" y="3794827"/>
                  <a:pt x="7124411" y="3791563"/>
                </a:cubicBezTo>
                <a:cubicBezTo>
                  <a:pt x="7099253" y="3785033"/>
                  <a:pt x="7074865" y="3775814"/>
                  <a:pt x="7050092" y="3767750"/>
                </a:cubicBezTo>
                <a:cubicBezTo>
                  <a:pt x="7047401" y="3766790"/>
                  <a:pt x="7044138" y="3766598"/>
                  <a:pt x="7041259" y="3766022"/>
                </a:cubicBezTo>
                <a:cubicBezTo>
                  <a:pt x="7024935" y="3762756"/>
                  <a:pt x="7008806" y="3759492"/>
                  <a:pt x="6992479" y="3756611"/>
                </a:cubicBezTo>
                <a:cubicBezTo>
                  <a:pt x="6983647" y="3755075"/>
                  <a:pt x="6974621" y="3754883"/>
                  <a:pt x="6965786" y="3753539"/>
                </a:cubicBezTo>
                <a:cubicBezTo>
                  <a:pt x="6931605" y="3748161"/>
                  <a:pt x="6893965" y="3757188"/>
                  <a:pt x="6864390" y="3733953"/>
                </a:cubicBezTo>
                <a:cubicBezTo>
                  <a:pt x="6845188" y="3718972"/>
                  <a:pt x="6826559" y="3722430"/>
                  <a:pt x="6806012" y="3724734"/>
                </a:cubicBezTo>
                <a:cubicBezTo>
                  <a:pt x="6790457" y="3726462"/>
                  <a:pt x="6774517" y="3725884"/>
                  <a:pt x="6758771" y="3726078"/>
                </a:cubicBezTo>
                <a:cubicBezTo>
                  <a:pt x="6731118" y="3726652"/>
                  <a:pt x="6703464" y="3726846"/>
                  <a:pt x="6675809" y="3727806"/>
                </a:cubicBezTo>
                <a:cubicBezTo>
                  <a:pt x="6666975" y="3728190"/>
                  <a:pt x="6657953" y="3732993"/>
                  <a:pt x="6649308" y="3732225"/>
                </a:cubicBezTo>
                <a:cubicBezTo>
                  <a:pt x="6609365" y="3728574"/>
                  <a:pt x="6569421" y="3722812"/>
                  <a:pt x="6529475" y="3719548"/>
                </a:cubicBezTo>
                <a:cubicBezTo>
                  <a:pt x="6506816" y="3717630"/>
                  <a:pt x="6483579" y="3721276"/>
                  <a:pt x="6461111" y="3718588"/>
                </a:cubicBezTo>
                <a:cubicBezTo>
                  <a:pt x="6435188" y="3715516"/>
                  <a:pt x="6409839" y="3707644"/>
                  <a:pt x="6384104" y="3702841"/>
                </a:cubicBezTo>
                <a:cubicBezTo>
                  <a:pt x="6377000" y="3701497"/>
                  <a:pt x="6369125" y="3703225"/>
                  <a:pt x="6361637" y="3703609"/>
                </a:cubicBezTo>
                <a:cubicBezTo>
                  <a:pt x="6353187" y="3703993"/>
                  <a:pt x="6344928" y="3704761"/>
                  <a:pt x="6336480" y="3704953"/>
                </a:cubicBezTo>
                <a:cubicBezTo>
                  <a:pt x="6310745" y="3705339"/>
                  <a:pt x="6285014" y="3704761"/>
                  <a:pt x="6259279" y="3706108"/>
                </a:cubicBezTo>
                <a:cubicBezTo>
                  <a:pt x="6243533" y="3706876"/>
                  <a:pt x="6227020" y="3714748"/>
                  <a:pt x="6212421" y="3711868"/>
                </a:cubicBezTo>
                <a:cubicBezTo>
                  <a:pt x="6182658" y="3706298"/>
                  <a:pt x="6152891" y="3718780"/>
                  <a:pt x="6123127" y="3708412"/>
                </a:cubicBezTo>
                <a:cubicBezTo>
                  <a:pt x="6113907" y="3705339"/>
                  <a:pt x="6101232" y="3713020"/>
                  <a:pt x="6090095" y="3713404"/>
                </a:cubicBezTo>
                <a:cubicBezTo>
                  <a:pt x="6062249" y="3714364"/>
                  <a:pt x="6034404" y="3714172"/>
                  <a:pt x="6006559" y="3713980"/>
                </a:cubicBezTo>
                <a:cubicBezTo>
                  <a:pt x="5981594" y="3713788"/>
                  <a:pt x="5955667" y="3716476"/>
                  <a:pt x="5931664" y="3711100"/>
                </a:cubicBezTo>
                <a:cubicBezTo>
                  <a:pt x="5906505" y="3705339"/>
                  <a:pt x="5883846" y="3706108"/>
                  <a:pt x="5859457" y="3712636"/>
                </a:cubicBezTo>
                <a:cubicBezTo>
                  <a:pt x="5842749" y="3717052"/>
                  <a:pt x="5825082" y="3717630"/>
                  <a:pt x="5807800" y="3718972"/>
                </a:cubicBezTo>
                <a:cubicBezTo>
                  <a:pt x="5789173" y="3720508"/>
                  <a:pt x="5768624" y="3716476"/>
                  <a:pt x="5751725" y="3722812"/>
                </a:cubicBezTo>
                <a:cubicBezTo>
                  <a:pt x="5701409" y="3741633"/>
                  <a:pt x="5649751" y="3745665"/>
                  <a:pt x="5597135" y="3745665"/>
                </a:cubicBezTo>
                <a:cubicBezTo>
                  <a:pt x="5587530" y="3745665"/>
                  <a:pt x="5577737" y="3742979"/>
                  <a:pt x="5568522" y="3740097"/>
                </a:cubicBezTo>
                <a:cubicBezTo>
                  <a:pt x="5514748" y="3722812"/>
                  <a:pt x="5460785" y="3724348"/>
                  <a:pt x="5406055" y="3734911"/>
                </a:cubicBezTo>
                <a:cubicBezTo>
                  <a:pt x="5394725" y="3737217"/>
                  <a:pt x="5382052" y="3737601"/>
                  <a:pt x="5370722" y="3735297"/>
                </a:cubicBezTo>
                <a:cubicBezTo>
                  <a:pt x="5338843" y="3728574"/>
                  <a:pt x="5307923" y="3717436"/>
                  <a:pt x="5275854" y="3712636"/>
                </a:cubicBezTo>
                <a:cubicBezTo>
                  <a:pt x="5222853" y="3704761"/>
                  <a:pt x="5176956" y="3731262"/>
                  <a:pt x="5129523" y="3748547"/>
                </a:cubicBezTo>
                <a:cubicBezTo>
                  <a:pt x="5084393" y="3764870"/>
                  <a:pt x="5045986" y="3801741"/>
                  <a:pt x="4992598" y="3793483"/>
                </a:cubicBezTo>
                <a:cubicBezTo>
                  <a:pt x="4987223" y="3792715"/>
                  <a:pt x="4981269" y="3797899"/>
                  <a:pt x="4975315" y="3799245"/>
                </a:cubicBezTo>
                <a:cubicBezTo>
                  <a:pt x="4958992" y="3802893"/>
                  <a:pt x="4942670" y="3807309"/>
                  <a:pt x="4926153" y="3809040"/>
                </a:cubicBezTo>
                <a:cubicBezTo>
                  <a:pt x="4905990" y="3811344"/>
                  <a:pt x="4885441" y="3810576"/>
                  <a:pt x="4865279" y="3812496"/>
                </a:cubicBezTo>
                <a:cubicBezTo>
                  <a:pt x="4839352" y="3814800"/>
                  <a:pt x="4813813" y="3820944"/>
                  <a:pt x="4788077" y="3820944"/>
                </a:cubicBezTo>
                <a:cubicBezTo>
                  <a:pt x="4767337" y="3820944"/>
                  <a:pt x="4746790" y="3813840"/>
                  <a:pt x="4726243" y="3810382"/>
                </a:cubicBezTo>
                <a:cubicBezTo>
                  <a:pt x="4697244" y="3805581"/>
                  <a:pt x="4665364" y="3806925"/>
                  <a:pt x="4639824" y="3794635"/>
                </a:cubicBezTo>
                <a:cubicBezTo>
                  <a:pt x="4612556" y="3781576"/>
                  <a:pt x="4586629" y="3775624"/>
                  <a:pt x="4558401" y="3779656"/>
                </a:cubicBezTo>
                <a:cubicBezTo>
                  <a:pt x="4548990" y="3781000"/>
                  <a:pt x="4536892" y="3789067"/>
                  <a:pt x="4532667" y="3797323"/>
                </a:cubicBezTo>
                <a:cubicBezTo>
                  <a:pt x="4523257" y="3815760"/>
                  <a:pt x="4510393" y="3819026"/>
                  <a:pt x="4492916" y="3812686"/>
                </a:cubicBezTo>
                <a:cubicBezTo>
                  <a:pt x="4477745" y="3807309"/>
                  <a:pt x="4459117" y="3804621"/>
                  <a:pt x="4448748" y="3794251"/>
                </a:cubicBezTo>
                <a:cubicBezTo>
                  <a:pt x="4419365" y="3764870"/>
                  <a:pt x="4381917" y="3763910"/>
                  <a:pt x="4345430" y="3756037"/>
                </a:cubicBezTo>
                <a:cubicBezTo>
                  <a:pt x="4323158" y="3751233"/>
                  <a:pt x="4302414" y="3751043"/>
                  <a:pt x="4280138" y="3754307"/>
                </a:cubicBezTo>
                <a:cubicBezTo>
                  <a:pt x="4231745" y="3761606"/>
                  <a:pt x="4184696" y="3751233"/>
                  <a:pt x="4138222" y="3737985"/>
                </a:cubicBezTo>
                <a:cubicBezTo>
                  <a:pt x="4107495" y="3729150"/>
                  <a:pt x="4076002" y="3723774"/>
                  <a:pt x="4045468" y="3714748"/>
                </a:cubicBezTo>
                <a:cubicBezTo>
                  <a:pt x="4022615" y="3707836"/>
                  <a:pt x="3999765" y="3699577"/>
                  <a:pt x="3978834" y="3688439"/>
                </a:cubicBezTo>
                <a:cubicBezTo>
                  <a:pt x="3948489" y="3672114"/>
                  <a:pt x="3921990" y="3647533"/>
                  <a:pt x="3883388" y="3654063"/>
                </a:cubicBezTo>
                <a:cubicBezTo>
                  <a:pt x="3849397" y="3659824"/>
                  <a:pt x="3818673" y="3647727"/>
                  <a:pt x="3787562" y="3636205"/>
                </a:cubicBezTo>
                <a:cubicBezTo>
                  <a:pt x="3764709" y="3627754"/>
                  <a:pt x="3741860" y="3619112"/>
                  <a:pt x="3718236" y="3613736"/>
                </a:cubicBezTo>
                <a:cubicBezTo>
                  <a:pt x="3690198" y="3607398"/>
                  <a:pt x="3658511" y="3610088"/>
                  <a:pt x="3633546" y="3598371"/>
                </a:cubicBezTo>
                <a:cubicBezTo>
                  <a:pt x="3607429" y="3586081"/>
                  <a:pt x="3585730" y="3594339"/>
                  <a:pt x="3562493" y="3597797"/>
                </a:cubicBezTo>
                <a:cubicBezTo>
                  <a:pt x="3525430" y="3603173"/>
                  <a:pt x="3488557" y="3613160"/>
                  <a:pt x="3451111" y="3600485"/>
                </a:cubicBezTo>
                <a:cubicBezTo>
                  <a:pt x="3405599" y="3585123"/>
                  <a:pt x="3360470" y="3568608"/>
                  <a:pt x="3314766" y="3554014"/>
                </a:cubicBezTo>
                <a:cubicBezTo>
                  <a:pt x="3297095" y="3548441"/>
                  <a:pt x="3278088" y="3546137"/>
                  <a:pt x="3259650" y="3543641"/>
                </a:cubicBezTo>
                <a:cubicBezTo>
                  <a:pt x="3242177" y="3541529"/>
                  <a:pt x="3221244" y="3546905"/>
                  <a:pt x="3207800" y="3538841"/>
                </a:cubicBezTo>
                <a:cubicBezTo>
                  <a:pt x="3173232" y="3518102"/>
                  <a:pt x="3137707" y="3507924"/>
                  <a:pt x="3097761" y="3507924"/>
                </a:cubicBezTo>
                <a:cubicBezTo>
                  <a:pt x="3082781" y="3507924"/>
                  <a:pt x="3068186" y="3499281"/>
                  <a:pt x="3053018" y="3497743"/>
                </a:cubicBezTo>
                <a:cubicBezTo>
                  <a:pt x="3032275" y="3495825"/>
                  <a:pt x="3008462" y="3490639"/>
                  <a:pt x="2990411" y="3497937"/>
                </a:cubicBezTo>
                <a:cubicBezTo>
                  <a:pt x="2947971" y="3515220"/>
                  <a:pt x="2913598" y="3500817"/>
                  <a:pt x="2876535" y="3483727"/>
                </a:cubicBezTo>
                <a:cubicBezTo>
                  <a:pt x="2840045" y="3466826"/>
                  <a:pt x="2801638" y="3453386"/>
                  <a:pt x="2762848" y="3442245"/>
                </a:cubicBezTo>
                <a:cubicBezTo>
                  <a:pt x="2748254" y="3438213"/>
                  <a:pt x="2730779" y="3444935"/>
                  <a:pt x="2714647" y="3446277"/>
                </a:cubicBezTo>
                <a:cubicBezTo>
                  <a:pt x="2708884" y="3446663"/>
                  <a:pt x="2702546" y="3447239"/>
                  <a:pt x="2697364" y="3445319"/>
                </a:cubicBezTo>
                <a:cubicBezTo>
                  <a:pt x="2647242" y="3426883"/>
                  <a:pt x="2596350" y="3412864"/>
                  <a:pt x="2542006" y="3422464"/>
                </a:cubicBezTo>
                <a:cubicBezTo>
                  <a:pt x="2537013" y="3423426"/>
                  <a:pt x="2531443" y="3421314"/>
                  <a:pt x="2526449" y="3419970"/>
                </a:cubicBezTo>
                <a:cubicBezTo>
                  <a:pt x="2502060" y="3413056"/>
                  <a:pt x="2478247" y="3402110"/>
                  <a:pt x="2453476" y="3399614"/>
                </a:cubicBezTo>
                <a:cubicBezTo>
                  <a:pt x="2392408" y="3393469"/>
                  <a:pt x="2330957" y="3390971"/>
                  <a:pt x="2269501" y="3386939"/>
                </a:cubicBezTo>
                <a:cubicBezTo>
                  <a:pt x="2265661" y="3386747"/>
                  <a:pt x="2261629" y="3386747"/>
                  <a:pt x="2258173" y="3385403"/>
                </a:cubicBezTo>
                <a:cubicBezTo>
                  <a:pt x="2235512" y="3377145"/>
                  <a:pt x="2215733" y="3379835"/>
                  <a:pt x="2196526" y="3395579"/>
                </a:cubicBezTo>
                <a:cubicBezTo>
                  <a:pt x="2188078" y="3402494"/>
                  <a:pt x="2176555" y="3406142"/>
                  <a:pt x="2165995" y="3409984"/>
                </a:cubicBezTo>
                <a:cubicBezTo>
                  <a:pt x="2150438" y="3415746"/>
                  <a:pt x="2134500" y="3421314"/>
                  <a:pt x="2118369" y="3424963"/>
                </a:cubicBezTo>
                <a:cubicBezTo>
                  <a:pt x="2102428" y="3428419"/>
                  <a:pt x="2085338" y="3433219"/>
                  <a:pt x="2069975" y="3430533"/>
                </a:cubicBezTo>
                <a:cubicBezTo>
                  <a:pt x="2042322" y="3425731"/>
                  <a:pt x="2016011" y="3414978"/>
                  <a:pt x="1988742" y="3407870"/>
                </a:cubicBezTo>
                <a:cubicBezTo>
                  <a:pt x="1979334" y="3405374"/>
                  <a:pt x="1968961" y="3405760"/>
                  <a:pt x="1959169" y="3405566"/>
                </a:cubicBezTo>
                <a:cubicBezTo>
                  <a:pt x="1936700" y="3404992"/>
                  <a:pt x="1913655" y="3410560"/>
                  <a:pt x="1893300" y="3394621"/>
                </a:cubicBezTo>
                <a:cubicBezTo>
                  <a:pt x="1874482" y="3379643"/>
                  <a:pt x="1855467" y="3384057"/>
                  <a:pt x="1835688" y="3395389"/>
                </a:cubicBezTo>
                <a:cubicBezTo>
                  <a:pt x="1821477" y="3403456"/>
                  <a:pt x="1805349" y="3409792"/>
                  <a:pt x="1789408" y="3412864"/>
                </a:cubicBezTo>
                <a:cubicBezTo>
                  <a:pt x="1767515" y="3417088"/>
                  <a:pt x="1745815" y="3418818"/>
                  <a:pt x="1722194" y="3416320"/>
                </a:cubicBezTo>
                <a:cubicBezTo>
                  <a:pt x="1705487" y="3414592"/>
                  <a:pt x="1691850" y="3413824"/>
                  <a:pt x="1678792" y="3403646"/>
                </a:cubicBezTo>
                <a:cubicBezTo>
                  <a:pt x="1676682" y="3402110"/>
                  <a:pt x="1672842" y="3401726"/>
                  <a:pt x="1669960" y="3401920"/>
                </a:cubicBezTo>
                <a:cubicBezTo>
                  <a:pt x="1632128" y="3405184"/>
                  <a:pt x="1594681" y="3403456"/>
                  <a:pt x="1556465" y="3401150"/>
                </a:cubicBezTo>
                <a:cubicBezTo>
                  <a:pt x="1507881" y="3398077"/>
                  <a:pt x="1456797" y="3407102"/>
                  <a:pt x="1414742" y="3439365"/>
                </a:cubicBezTo>
                <a:cubicBezTo>
                  <a:pt x="1408597" y="3444167"/>
                  <a:pt x="1399379" y="3446277"/>
                  <a:pt x="1391313" y="3447431"/>
                </a:cubicBezTo>
                <a:cubicBezTo>
                  <a:pt x="1353289" y="3452424"/>
                  <a:pt x="1315074" y="3455882"/>
                  <a:pt x="1277050" y="3461450"/>
                </a:cubicBezTo>
                <a:cubicBezTo>
                  <a:pt x="1256309" y="3464522"/>
                  <a:pt x="1234609" y="3467212"/>
                  <a:pt x="1215792" y="3475661"/>
                </a:cubicBezTo>
                <a:cubicBezTo>
                  <a:pt x="1197357" y="3483917"/>
                  <a:pt x="1182567" y="3493711"/>
                  <a:pt x="1171622" y="3476429"/>
                </a:cubicBezTo>
                <a:cubicBezTo>
                  <a:pt x="1152035" y="3485647"/>
                  <a:pt x="1134940" y="3493329"/>
                  <a:pt x="1118238" y="3501586"/>
                </a:cubicBezTo>
                <a:cubicBezTo>
                  <a:pt x="1112090" y="3504658"/>
                  <a:pt x="1106906" y="3509652"/>
                  <a:pt x="1100759" y="3512532"/>
                </a:cubicBezTo>
                <a:cubicBezTo>
                  <a:pt x="1094229" y="3515606"/>
                  <a:pt x="1086933" y="3517524"/>
                  <a:pt x="1079829" y="3519060"/>
                </a:cubicBezTo>
                <a:cubicBezTo>
                  <a:pt x="1048141" y="3525974"/>
                  <a:pt x="1016454" y="3532311"/>
                  <a:pt x="984963" y="3539801"/>
                </a:cubicBezTo>
                <a:cubicBezTo>
                  <a:pt x="978814" y="3541337"/>
                  <a:pt x="973630" y="3547483"/>
                  <a:pt x="968060" y="3551515"/>
                </a:cubicBezTo>
                <a:cubicBezTo>
                  <a:pt x="964412" y="3554204"/>
                  <a:pt x="960764" y="3558236"/>
                  <a:pt x="956730" y="3558814"/>
                </a:cubicBezTo>
                <a:cubicBezTo>
                  <a:pt x="926004" y="3563422"/>
                  <a:pt x="895471" y="3568800"/>
                  <a:pt x="864554" y="3571104"/>
                </a:cubicBezTo>
                <a:cubicBezTo>
                  <a:pt x="838629" y="3573022"/>
                  <a:pt x="813662" y="3572448"/>
                  <a:pt x="806942" y="3605862"/>
                </a:cubicBezTo>
                <a:cubicBezTo>
                  <a:pt x="805790" y="3611624"/>
                  <a:pt x="797532" y="3617770"/>
                  <a:pt x="791197" y="3620648"/>
                </a:cubicBezTo>
                <a:cubicBezTo>
                  <a:pt x="773144" y="3628906"/>
                  <a:pt x="753938" y="3634475"/>
                  <a:pt x="736079" y="3642925"/>
                </a:cubicBezTo>
                <a:cubicBezTo>
                  <a:pt x="677509" y="3671154"/>
                  <a:pt x="616250" y="3689015"/>
                  <a:pt x="550764" y="3685751"/>
                </a:cubicBezTo>
                <a:cubicBezTo>
                  <a:pt x="530409" y="3684791"/>
                  <a:pt x="510628" y="3674418"/>
                  <a:pt x="497762" y="3670578"/>
                </a:cubicBezTo>
                <a:cubicBezTo>
                  <a:pt x="460700" y="3685751"/>
                  <a:pt x="429589" y="3700345"/>
                  <a:pt x="397134" y="3711290"/>
                </a:cubicBezTo>
                <a:cubicBezTo>
                  <a:pt x="368521" y="3721084"/>
                  <a:pt x="338562" y="3727230"/>
                  <a:pt x="309178" y="3734335"/>
                </a:cubicBezTo>
                <a:cubicBezTo>
                  <a:pt x="298424" y="3737025"/>
                  <a:pt x="287479" y="3738561"/>
                  <a:pt x="276533" y="3739905"/>
                </a:cubicBezTo>
                <a:cubicBezTo>
                  <a:pt x="242352" y="3744129"/>
                  <a:pt x="206632" y="3733953"/>
                  <a:pt x="173219" y="3750083"/>
                </a:cubicBezTo>
                <a:cubicBezTo>
                  <a:pt x="155742" y="3758534"/>
                  <a:pt x="138458" y="3768710"/>
                  <a:pt x="120023" y="3773128"/>
                </a:cubicBezTo>
                <a:cubicBezTo>
                  <a:pt x="100244" y="3777928"/>
                  <a:pt x="80895" y="3785419"/>
                  <a:pt x="61139" y="3790771"/>
                </a:cubicBezTo>
                <a:lnTo>
                  <a:pt x="0" y="3795581"/>
                </a:lnTo>
                <a:lnTo>
                  <a:pt x="0" y="3082393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" y="965747"/>
            <a:ext cx="12191524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" y="965747"/>
            <a:ext cx="12191524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9FBF8-34E7-4F92-9F1E-E01543E33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4572000"/>
            <a:ext cx="4571999" cy="1524000"/>
          </a:xfrm>
        </p:spPr>
        <p:txBody>
          <a:bodyPr>
            <a:normAutofit/>
          </a:bodyPr>
          <a:lstStyle/>
          <a:p>
            <a:r>
              <a:rPr lang="en-US" sz="2600"/>
              <a:t>Do not tie the line to either paddler or boat. Use the detachable tether on the rescue vest.</a:t>
            </a:r>
          </a:p>
        </p:txBody>
      </p:sp>
    </p:spTree>
    <p:extLst>
      <p:ext uri="{BB962C8B-B14F-4D97-AF65-F5344CB8AC3E}">
        <p14:creationId xmlns:p14="http://schemas.microsoft.com/office/powerpoint/2010/main" val="2815587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at&#10;&#10;Description automatically generated">
            <a:extLst>
              <a:ext uri="{FF2B5EF4-FFF2-40B4-BE49-F238E27FC236}">
                <a16:creationId xmlns:a16="http://schemas.microsoft.com/office/drawing/2014/main" id="{0AC84AD6-0875-4565-B7BB-FEA1142DE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FCF639-9B39-48AB-AB36-18612E81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>
            <a:normAutofit/>
          </a:bodyPr>
          <a:lstStyle/>
          <a:p>
            <a:r>
              <a:rPr lang="en-US" sz="4100"/>
              <a:t>Crossing Techniques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85D2C48-549A-4C8A-A6CA-3FB02F0670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750302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675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17B68-E678-4952-BF3F-C71116D9C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>
            <a:normAutofit/>
          </a:bodyPr>
          <a:lstStyle/>
          <a:p>
            <a:r>
              <a:rPr lang="en-US" dirty="0"/>
              <a:t>Line Crossing</a:t>
            </a:r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5606B95-3EF9-4265-8A5A-86AA553B4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735015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911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17B68-E678-4952-BF3F-C71116D9C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>
            <a:normAutofit/>
          </a:bodyPr>
          <a:lstStyle/>
          <a:p>
            <a:r>
              <a:rPr lang="en-US"/>
              <a:t>Line Crossing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1D1ED66-1F9C-4DF1-929F-DDD679035D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651559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3808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17B68-E678-4952-BF3F-C71116D9C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dirty="0"/>
              <a:t>Line Crossing</a:t>
            </a:r>
            <a:endParaRPr lang="en-US"/>
          </a:p>
        </p:txBody>
      </p:sp>
      <p:pic>
        <p:nvPicPr>
          <p:cNvPr id="5" name="Picture 4" descr="A group of people in the water&#10;&#10;Description automatically generated">
            <a:extLst>
              <a:ext uri="{FF2B5EF4-FFF2-40B4-BE49-F238E27FC236}">
                <a16:creationId xmlns:a16="http://schemas.microsoft.com/office/drawing/2014/main" id="{86EDC6B5-E9C4-4940-93DE-677AC03F39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"/>
          <a:stretch/>
        </p:blipFill>
        <p:spPr>
          <a:xfrm>
            <a:off x="5334476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24297-845F-4A2B-88F5-BA100741D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dirty="0"/>
              <a:t>It is not uncommon to tie or carabiner two throw bags together to reach across the moving water.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28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ABDF64-9A33-4C64-B74D-5D84B9E0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>
            <a:normAutofit/>
          </a:bodyPr>
          <a:lstStyle/>
          <a:p>
            <a:r>
              <a:rPr lang="en-US" dirty="0"/>
              <a:t>Line Crossing</a:t>
            </a:r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ABDC99-0576-43DE-A6A2-A4E2EB4F9F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511495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6265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ABDF64-9A33-4C64-B74D-5D84B9E0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>
            <a:normAutofit/>
          </a:bodyPr>
          <a:lstStyle/>
          <a:p>
            <a:r>
              <a:rPr lang="en-US" dirty="0"/>
              <a:t>Line Crossing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A5CED7-C7A2-4D42-9F1F-20F6BE0370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876737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4868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BB07B4-8756-4AE5-A848-6EA4FA2E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F25A23-B95E-4984-91E3-C60345122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39946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Modern Love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508</Words>
  <Application>Microsoft Office PowerPoint</Application>
  <PresentationFormat>Widescreen</PresentationFormat>
  <Paragraphs>53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Arial Nova Cond</vt:lpstr>
      <vt:lpstr>Modern Love</vt:lpstr>
      <vt:lpstr>TornVTI</vt:lpstr>
      <vt:lpstr>The rescue company 1</vt:lpstr>
      <vt:lpstr>Wading, Swimming, and Crossings</vt:lpstr>
      <vt:lpstr>Crossing Techniques</vt:lpstr>
      <vt:lpstr>Line Crossing</vt:lpstr>
      <vt:lpstr>Line Crossing</vt:lpstr>
      <vt:lpstr>Line Crossing</vt:lpstr>
      <vt:lpstr>Line Crossing</vt:lpstr>
      <vt:lpstr>Line Crossing</vt:lpstr>
      <vt:lpstr>PowerPoint Presentation</vt:lpstr>
      <vt:lpstr>Diagonal Traverse</vt:lpstr>
      <vt:lpstr>Diagonal Traverse</vt:lpstr>
      <vt:lpstr>PowerPoint Presentation</vt:lpstr>
      <vt:lpstr>Setting Up of Line</vt:lpstr>
      <vt:lpstr>Throw</vt:lpstr>
      <vt:lpstr>PowerPoint Presentation</vt:lpstr>
      <vt:lpstr>swimming the line</vt:lpstr>
      <vt:lpstr>swimming the line</vt:lpstr>
      <vt:lpstr>swimming the line</vt:lpstr>
      <vt:lpstr>swimming the line</vt:lpstr>
      <vt:lpstr>PowerPoint Presentation</vt:lpstr>
      <vt:lpstr>Using Boat to deploy line</vt:lpstr>
      <vt:lpstr>Using Boat to deploy line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rescue company 1</dc:title>
  <dc:creator>Carlos Tavarez</dc:creator>
  <cp:lastModifiedBy>Carlos Tavarez</cp:lastModifiedBy>
  <cp:revision>3</cp:revision>
  <dcterms:created xsi:type="dcterms:W3CDTF">2020-09-18T02:38:49Z</dcterms:created>
  <dcterms:modified xsi:type="dcterms:W3CDTF">2020-09-18T02:47:04Z</dcterms:modified>
</cp:coreProperties>
</file>