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53" r:id="rId2"/>
    <p:sldId id="263" r:id="rId3"/>
    <p:sldId id="265" r:id="rId4"/>
    <p:sldId id="300" r:id="rId5"/>
    <p:sldId id="266" r:id="rId6"/>
    <p:sldId id="301" r:id="rId7"/>
    <p:sldId id="267" r:id="rId8"/>
    <p:sldId id="302" r:id="rId9"/>
    <p:sldId id="303" r:id="rId10"/>
    <p:sldId id="269" r:id="rId11"/>
    <p:sldId id="270" r:id="rId12"/>
    <p:sldId id="305" r:id="rId13"/>
    <p:sldId id="271" r:id="rId14"/>
    <p:sldId id="306" r:id="rId15"/>
    <p:sldId id="273" r:id="rId16"/>
    <p:sldId id="272" r:id="rId17"/>
    <p:sldId id="274" r:id="rId18"/>
    <p:sldId id="307" r:id="rId19"/>
    <p:sldId id="275" r:id="rId20"/>
    <p:sldId id="308" r:id="rId21"/>
    <p:sldId id="310" r:id="rId22"/>
    <p:sldId id="309" r:id="rId23"/>
    <p:sldId id="276" r:id="rId24"/>
    <p:sldId id="311" r:id="rId25"/>
    <p:sldId id="277" r:id="rId26"/>
    <p:sldId id="312" r:id="rId27"/>
    <p:sldId id="278" r:id="rId28"/>
    <p:sldId id="279" r:id="rId29"/>
    <p:sldId id="313" r:id="rId30"/>
    <p:sldId id="314" r:id="rId31"/>
    <p:sldId id="280" r:id="rId32"/>
    <p:sldId id="315" r:id="rId33"/>
    <p:sldId id="268" r:id="rId34"/>
    <p:sldId id="316" r:id="rId35"/>
    <p:sldId id="317" r:id="rId36"/>
    <p:sldId id="281" r:id="rId37"/>
    <p:sldId id="318" r:id="rId38"/>
    <p:sldId id="319" r:id="rId39"/>
    <p:sldId id="282" r:id="rId40"/>
    <p:sldId id="320" r:id="rId41"/>
    <p:sldId id="283" r:id="rId42"/>
    <p:sldId id="322" r:id="rId43"/>
    <p:sldId id="321" r:id="rId44"/>
    <p:sldId id="323" r:id="rId45"/>
    <p:sldId id="354" r:id="rId46"/>
    <p:sldId id="284" r:id="rId47"/>
    <p:sldId id="324" r:id="rId48"/>
    <p:sldId id="325" r:id="rId49"/>
    <p:sldId id="327" r:id="rId50"/>
    <p:sldId id="286" r:id="rId51"/>
    <p:sldId id="328" r:id="rId52"/>
    <p:sldId id="326" r:id="rId53"/>
    <p:sldId id="287" r:id="rId54"/>
    <p:sldId id="288" r:id="rId55"/>
    <p:sldId id="329" r:id="rId56"/>
    <p:sldId id="330" r:id="rId57"/>
    <p:sldId id="289" r:id="rId58"/>
    <p:sldId id="355" r:id="rId59"/>
    <p:sldId id="332" r:id="rId60"/>
    <p:sldId id="331" r:id="rId61"/>
    <p:sldId id="290" r:id="rId62"/>
    <p:sldId id="333" r:id="rId63"/>
    <p:sldId id="334" r:id="rId64"/>
    <p:sldId id="292" r:id="rId65"/>
    <p:sldId id="336" r:id="rId66"/>
    <p:sldId id="337" r:id="rId67"/>
    <p:sldId id="335" r:id="rId68"/>
    <p:sldId id="338" r:id="rId69"/>
    <p:sldId id="293" r:id="rId70"/>
    <p:sldId id="339" r:id="rId71"/>
    <p:sldId id="340" r:id="rId72"/>
    <p:sldId id="294" r:id="rId73"/>
    <p:sldId id="342" r:id="rId74"/>
    <p:sldId id="341" r:id="rId75"/>
    <p:sldId id="295" r:id="rId76"/>
    <p:sldId id="343" r:id="rId77"/>
    <p:sldId id="344" r:id="rId78"/>
    <p:sldId id="296" r:id="rId79"/>
    <p:sldId id="345" r:id="rId80"/>
    <p:sldId id="346" r:id="rId81"/>
    <p:sldId id="297" r:id="rId82"/>
    <p:sldId id="347" r:id="rId83"/>
    <p:sldId id="291" r:id="rId84"/>
    <p:sldId id="298" r:id="rId85"/>
    <p:sldId id="348" r:id="rId86"/>
    <p:sldId id="299" r:id="rId87"/>
    <p:sldId id="349" r:id="rId88"/>
    <p:sldId id="350" r:id="rId89"/>
    <p:sldId id="257" r:id="rId90"/>
    <p:sldId id="264" r:id="rId91"/>
    <p:sldId id="258" r:id="rId92"/>
    <p:sldId id="259" r:id="rId93"/>
    <p:sldId id="260" r:id="rId94"/>
    <p:sldId id="351" r:id="rId95"/>
    <p:sldId id="261" r:id="rId96"/>
    <p:sldId id="352" r:id="rId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rawing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1B643-6490-40CD-A663-AF924350028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CEE151-5A98-43BF-A817-92684830F522}">
      <dgm:prSet/>
      <dgm:spPr/>
      <dgm:t>
        <a:bodyPr/>
        <a:lstStyle/>
        <a:p>
          <a:r>
            <a:rPr lang="en-US"/>
            <a:t>Determine responsiveness.</a:t>
          </a:r>
        </a:p>
      </dgm:t>
    </dgm:pt>
    <dgm:pt modelId="{ECDE2ABA-058D-4382-BD66-41F764A08C78}" type="parTrans" cxnId="{543D1F5C-F6E5-4ECB-B7D9-D7D4200F8BEC}">
      <dgm:prSet/>
      <dgm:spPr/>
      <dgm:t>
        <a:bodyPr/>
        <a:lstStyle/>
        <a:p>
          <a:endParaRPr lang="en-US"/>
        </a:p>
      </dgm:t>
    </dgm:pt>
    <dgm:pt modelId="{01F14E2E-F1FC-4751-BF28-D268A271B65E}" type="sibTrans" cxnId="{543D1F5C-F6E5-4ECB-B7D9-D7D4200F8BEC}">
      <dgm:prSet/>
      <dgm:spPr/>
      <dgm:t>
        <a:bodyPr/>
        <a:lstStyle/>
        <a:p>
          <a:endParaRPr lang="en-US"/>
        </a:p>
      </dgm:t>
    </dgm:pt>
    <dgm:pt modelId="{9AF49AAE-1AB0-480F-821F-971D62248868}">
      <dgm:prSet/>
      <dgm:spPr/>
      <dgm:t>
        <a:bodyPr/>
        <a:lstStyle/>
        <a:p>
          <a:r>
            <a:rPr lang="en-US"/>
            <a:t>If unconscious, arouse by shaking gently and shouting.</a:t>
          </a:r>
        </a:p>
      </dgm:t>
    </dgm:pt>
    <dgm:pt modelId="{76E1950A-8B92-4CB3-8F25-973DBCDA6BD0}" type="parTrans" cxnId="{0A684A7F-AC4A-43BD-9394-474638A16BDF}">
      <dgm:prSet/>
      <dgm:spPr/>
      <dgm:t>
        <a:bodyPr/>
        <a:lstStyle/>
        <a:p>
          <a:endParaRPr lang="en-US"/>
        </a:p>
      </dgm:t>
    </dgm:pt>
    <dgm:pt modelId="{0D352158-721E-42ED-8B57-0C54D7DC6397}" type="sibTrans" cxnId="{0A684A7F-AC4A-43BD-9394-474638A16BDF}">
      <dgm:prSet/>
      <dgm:spPr/>
      <dgm:t>
        <a:bodyPr/>
        <a:lstStyle/>
        <a:p>
          <a:endParaRPr lang="en-US"/>
        </a:p>
      </dgm:t>
    </dgm:pt>
    <dgm:pt modelId="{D8998A87-41AB-4312-B450-272BFC13F3B7}">
      <dgm:prSet/>
      <dgm:spPr/>
      <dgm:t>
        <a:bodyPr/>
        <a:lstStyle/>
        <a:p>
          <a:r>
            <a:rPr lang="en-US"/>
            <a:t>If no response:</a:t>
          </a:r>
        </a:p>
      </dgm:t>
    </dgm:pt>
    <dgm:pt modelId="{1D20943A-5CC5-4746-93F8-6427FF065797}" type="parTrans" cxnId="{0D8964E1-D563-4118-90DC-E9E3C7F9AA38}">
      <dgm:prSet/>
      <dgm:spPr/>
      <dgm:t>
        <a:bodyPr/>
        <a:lstStyle/>
        <a:p>
          <a:endParaRPr lang="en-US"/>
        </a:p>
      </dgm:t>
    </dgm:pt>
    <dgm:pt modelId="{44E0E574-297C-4CA0-BF05-B14A528BAFB9}" type="sibTrans" cxnId="{0D8964E1-D563-4118-90DC-E9E3C7F9AA38}">
      <dgm:prSet/>
      <dgm:spPr/>
      <dgm:t>
        <a:bodyPr/>
        <a:lstStyle/>
        <a:p>
          <a:endParaRPr lang="en-US"/>
        </a:p>
      </dgm:t>
    </dgm:pt>
    <dgm:pt modelId="{7632EF6C-5ECC-46AB-9B6D-9545C8215131}">
      <dgm:prSet/>
      <dgm:spPr/>
      <dgm:t>
        <a:bodyPr/>
        <a:lstStyle/>
        <a:p>
          <a:r>
            <a:rPr lang="en-US"/>
            <a:t>Keep head and neck aligned with body.</a:t>
          </a:r>
        </a:p>
      </dgm:t>
    </dgm:pt>
    <dgm:pt modelId="{6B85C430-2887-4E46-ADF2-83A5D57F40A5}" type="parTrans" cxnId="{AC3D2F94-6AD3-48EC-BFF6-76926694AA65}">
      <dgm:prSet/>
      <dgm:spPr/>
      <dgm:t>
        <a:bodyPr/>
        <a:lstStyle/>
        <a:p>
          <a:endParaRPr lang="en-US"/>
        </a:p>
      </dgm:t>
    </dgm:pt>
    <dgm:pt modelId="{D1C4A565-1A3F-4811-8EAB-2772A1053E84}" type="sibTrans" cxnId="{AC3D2F94-6AD3-48EC-BFF6-76926694AA65}">
      <dgm:prSet/>
      <dgm:spPr/>
      <dgm:t>
        <a:bodyPr/>
        <a:lstStyle/>
        <a:p>
          <a:endParaRPr lang="en-US"/>
        </a:p>
      </dgm:t>
    </dgm:pt>
    <dgm:pt modelId="{49BA0643-6DF8-42ED-AA34-5A59BB4B184F}">
      <dgm:prSet/>
      <dgm:spPr/>
      <dgm:t>
        <a:bodyPr/>
        <a:lstStyle/>
        <a:p>
          <a:r>
            <a:rPr lang="en-US"/>
            <a:t>Roll victim onto back.</a:t>
          </a:r>
        </a:p>
      </dgm:t>
    </dgm:pt>
    <dgm:pt modelId="{DC0F4C74-F300-4464-B088-08D40148B557}" type="parTrans" cxnId="{94F964B1-C1EF-4B39-B1B8-FDBAC4D45E36}">
      <dgm:prSet/>
      <dgm:spPr/>
      <dgm:t>
        <a:bodyPr/>
        <a:lstStyle/>
        <a:p>
          <a:endParaRPr lang="en-US"/>
        </a:p>
      </dgm:t>
    </dgm:pt>
    <dgm:pt modelId="{5969A377-0CA4-414C-983B-F48BAB7BB81A}" type="sibTrans" cxnId="{94F964B1-C1EF-4B39-B1B8-FDBAC4D45E36}">
      <dgm:prSet/>
      <dgm:spPr/>
      <dgm:t>
        <a:bodyPr/>
        <a:lstStyle/>
        <a:p>
          <a:endParaRPr lang="en-US"/>
        </a:p>
      </dgm:t>
    </dgm:pt>
    <dgm:pt modelId="{366189CB-DE52-4479-A6E8-DE2841887168}">
      <dgm:prSet/>
      <dgm:spPr/>
      <dgm:t>
        <a:bodyPr/>
        <a:lstStyle/>
        <a:p>
          <a:r>
            <a:rPr lang="en-US"/>
            <a:t>Airway: Open airway.</a:t>
          </a:r>
        </a:p>
      </dgm:t>
    </dgm:pt>
    <dgm:pt modelId="{4CACC00C-C37B-429C-968A-D1FDD558C5AD}" type="parTrans" cxnId="{2196EC03-257A-471B-9355-0B6233E9D5A6}">
      <dgm:prSet/>
      <dgm:spPr/>
      <dgm:t>
        <a:bodyPr/>
        <a:lstStyle/>
        <a:p>
          <a:endParaRPr lang="en-US"/>
        </a:p>
      </dgm:t>
    </dgm:pt>
    <dgm:pt modelId="{9AFB2ED2-B2AB-425C-A2AF-EBD95B121CA8}" type="sibTrans" cxnId="{2196EC03-257A-471B-9355-0B6233E9D5A6}">
      <dgm:prSet/>
      <dgm:spPr/>
      <dgm:t>
        <a:bodyPr/>
        <a:lstStyle/>
        <a:p>
          <a:endParaRPr lang="en-US"/>
        </a:p>
      </dgm:t>
    </dgm:pt>
    <dgm:pt modelId="{E161B99B-A98A-4512-9300-08DE170EE048}" type="pres">
      <dgm:prSet presAssocID="{3071B643-6490-40CD-A663-AF924350028A}" presName="Name0" presStyleCnt="0">
        <dgm:presLayoutVars>
          <dgm:dir/>
          <dgm:resizeHandles val="exact"/>
        </dgm:presLayoutVars>
      </dgm:prSet>
      <dgm:spPr/>
    </dgm:pt>
    <dgm:pt modelId="{BA595A63-4F61-44A4-B527-2CC74027BF1C}" type="pres">
      <dgm:prSet presAssocID="{4DCEE151-5A98-43BF-A817-92684830F522}" presName="node" presStyleLbl="node1" presStyleIdx="0" presStyleCnt="6">
        <dgm:presLayoutVars>
          <dgm:bulletEnabled val="1"/>
        </dgm:presLayoutVars>
      </dgm:prSet>
      <dgm:spPr/>
    </dgm:pt>
    <dgm:pt modelId="{F532F947-27F0-458F-ADEC-441158B09417}" type="pres">
      <dgm:prSet presAssocID="{01F14E2E-F1FC-4751-BF28-D268A271B65E}" presName="sibTrans" presStyleLbl="sibTrans1D1" presStyleIdx="0" presStyleCnt="5"/>
      <dgm:spPr/>
    </dgm:pt>
    <dgm:pt modelId="{6525F05C-CA6C-46E7-AF30-D20D07356DD1}" type="pres">
      <dgm:prSet presAssocID="{01F14E2E-F1FC-4751-BF28-D268A271B65E}" presName="connectorText" presStyleLbl="sibTrans1D1" presStyleIdx="0" presStyleCnt="5"/>
      <dgm:spPr/>
    </dgm:pt>
    <dgm:pt modelId="{4B909330-5A69-4124-95FC-9739B1962B2F}" type="pres">
      <dgm:prSet presAssocID="{9AF49AAE-1AB0-480F-821F-971D62248868}" presName="node" presStyleLbl="node1" presStyleIdx="1" presStyleCnt="6">
        <dgm:presLayoutVars>
          <dgm:bulletEnabled val="1"/>
        </dgm:presLayoutVars>
      </dgm:prSet>
      <dgm:spPr/>
    </dgm:pt>
    <dgm:pt modelId="{0034E2AB-BBAF-44D7-97FB-22CF623732A5}" type="pres">
      <dgm:prSet presAssocID="{0D352158-721E-42ED-8B57-0C54D7DC6397}" presName="sibTrans" presStyleLbl="sibTrans1D1" presStyleIdx="1" presStyleCnt="5"/>
      <dgm:spPr/>
    </dgm:pt>
    <dgm:pt modelId="{A6C1DDA3-9A7F-46FE-80ED-DCB09BAD423A}" type="pres">
      <dgm:prSet presAssocID="{0D352158-721E-42ED-8B57-0C54D7DC6397}" presName="connectorText" presStyleLbl="sibTrans1D1" presStyleIdx="1" presStyleCnt="5"/>
      <dgm:spPr/>
    </dgm:pt>
    <dgm:pt modelId="{C1695BA8-E720-43B6-A0BA-C6602A9F42DE}" type="pres">
      <dgm:prSet presAssocID="{D8998A87-41AB-4312-B450-272BFC13F3B7}" presName="node" presStyleLbl="node1" presStyleIdx="2" presStyleCnt="6">
        <dgm:presLayoutVars>
          <dgm:bulletEnabled val="1"/>
        </dgm:presLayoutVars>
      </dgm:prSet>
      <dgm:spPr/>
    </dgm:pt>
    <dgm:pt modelId="{F872920E-B96C-4E96-A995-0485A6610860}" type="pres">
      <dgm:prSet presAssocID="{44E0E574-297C-4CA0-BF05-B14A528BAFB9}" presName="sibTrans" presStyleLbl="sibTrans1D1" presStyleIdx="2" presStyleCnt="5"/>
      <dgm:spPr/>
    </dgm:pt>
    <dgm:pt modelId="{D689F83E-BECA-4BFB-82BB-1E38C7E8396C}" type="pres">
      <dgm:prSet presAssocID="{44E0E574-297C-4CA0-BF05-B14A528BAFB9}" presName="connectorText" presStyleLbl="sibTrans1D1" presStyleIdx="2" presStyleCnt="5"/>
      <dgm:spPr/>
    </dgm:pt>
    <dgm:pt modelId="{D1B2114D-29CD-4F98-BEA7-E5E982242390}" type="pres">
      <dgm:prSet presAssocID="{7632EF6C-5ECC-46AB-9B6D-9545C8215131}" presName="node" presStyleLbl="node1" presStyleIdx="3" presStyleCnt="6">
        <dgm:presLayoutVars>
          <dgm:bulletEnabled val="1"/>
        </dgm:presLayoutVars>
      </dgm:prSet>
      <dgm:spPr/>
    </dgm:pt>
    <dgm:pt modelId="{7911D389-BDA5-4DF2-B438-7EE335775E4B}" type="pres">
      <dgm:prSet presAssocID="{D1C4A565-1A3F-4811-8EAB-2772A1053E84}" presName="sibTrans" presStyleLbl="sibTrans1D1" presStyleIdx="3" presStyleCnt="5"/>
      <dgm:spPr/>
    </dgm:pt>
    <dgm:pt modelId="{89ABFA55-4157-440E-BB3A-C550F5A03AD5}" type="pres">
      <dgm:prSet presAssocID="{D1C4A565-1A3F-4811-8EAB-2772A1053E84}" presName="connectorText" presStyleLbl="sibTrans1D1" presStyleIdx="3" presStyleCnt="5"/>
      <dgm:spPr/>
    </dgm:pt>
    <dgm:pt modelId="{B5A6F74E-B8BE-43BA-8D11-997EC9DE4B36}" type="pres">
      <dgm:prSet presAssocID="{49BA0643-6DF8-42ED-AA34-5A59BB4B184F}" presName="node" presStyleLbl="node1" presStyleIdx="4" presStyleCnt="6">
        <dgm:presLayoutVars>
          <dgm:bulletEnabled val="1"/>
        </dgm:presLayoutVars>
      </dgm:prSet>
      <dgm:spPr/>
    </dgm:pt>
    <dgm:pt modelId="{4A77781A-B98E-4A00-BACD-4F9909C45CA8}" type="pres">
      <dgm:prSet presAssocID="{5969A377-0CA4-414C-983B-F48BAB7BB81A}" presName="sibTrans" presStyleLbl="sibTrans1D1" presStyleIdx="4" presStyleCnt="5"/>
      <dgm:spPr/>
    </dgm:pt>
    <dgm:pt modelId="{E0067586-72FD-447F-A277-2972471B5EC9}" type="pres">
      <dgm:prSet presAssocID="{5969A377-0CA4-414C-983B-F48BAB7BB81A}" presName="connectorText" presStyleLbl="sibTrans1D1" presStyleIdx="4" presStyleCnt="5"/>
      <dgm:spPr/>
    </dgm:pt>
    <dgm:pt modelId="{B1B2E55F-E6FC-49B5-A617-B8F2DEB8E9F5}" type="pres">
      <dgm:prSet presAssocID="{366189CB-DE52-4479-A6E8-DE2841887168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6EC03-257A-471B-9355-0B6233E9D5A6}" srcId="{3071B643-6490-40CD-A663-AF924350028A}" destId="{366189CB-DE52-4479-A6E8-DE2841887168}" srcOrd="5" destOrd="0" parTransId="{4CACC00C-C37B-429C-968A-D1FDD558C5AD}" sibTransId="{9AFB2ED2-B2AB-425C-A2AF-EBD95B121CA8}"/>
    <dgm:cxn modelId="{EA030D0D-3DCB-421A-8701-1E5110CEAE9C}" type="presOf" srcId="{44E0E574-297C-4CA0-BF05-B14A528BAFB9}" destId="{F872920E-B96C-4E96-A995-0485A6610860}" srcOrd="0" destOrd="0" presId="urn:microsoft.com/office/officeart/2016/7/layout/RepeatingBendingProcessNew"/>
    <dgm:cxn modelId="{1B760B17-7A2C-4D40-BCCB-0CCAD4420D6C}" type="presOf" srcId="{9AF49AAE-1AB0-480F-821F-971D62248868}" destId="{4B909330-5A69-4124-95FC-9739B1962B2F}" srcOrd="0" destOrd="0" presId="urn:microsoft.com/office/officeart/2016/7/layout/RepeatingBendingProcessNew"/>
    <dgm:cxn modelId="{12334217-BACC-4BB7-A875-8FA1BDC1CF4A}" type="presOf" srcId="{0D352158-721E-42ED-8B57-0C54D7DC6397}" destId="{0034E2AB-BBAF-44D7-97FB-22CF623732A5}" srcOrd="0" destOrd="0" presId="urn:microsoft.com/office/officeart/2016/7/layout/RepeatingBendingProcessNew"/>
    <dgm:cxn modelId="{5FB0C530-B07E-4B03-B95A-1612363A6A15}" type="presOf" srcId="{01F14E2E-F1FC-4751-BF28-D268A271B65E}" destId="{F532F947-27F0-458F-ADEC-441158B09417}" srcOrd="0" destOrd="0" presId="urn:microsoft.com/office/officeart/2016/7/layout/RepeatingBendingProcessNew"/>
    <dgm:cxn modelId="{4964A437-33DA-4B51-BC9D-AB1075AB491A}" type="presOf" srcId="{D1C4A565-1A3F-4811-8EAB-2772A1053E84}" destId="{89ABFA55-4157-440E-BB3A-C550F5A03AD5}" srcOrd="1" destOrd="0" presId="urn:microsoft.com/office/officeart/2016/7/layout/RepeatingBendingProcessNew"/>
    <dgm:cxn modelId="{543D1F5C-F6E5-4ECB-B7D9-D7D4200F8BEC}" srcId="{3071B643-6490-40CD-A663-AF924350028A}" destId="{4DCEE151-5A98-43BF-A817-92684830F522}" srcOrd="0" destOrd="0" parTransId="{ECDE2ABA-058D-4382-BD66-41F764A08C78}" sibTransId="{01F14E2E-F1FC-4751-BF28-D268A271B65E}"/>
    <dgm:cxn modelId="{782DAB62-E663-4320-AE42-49370C02F1BF}" type="presOf" srcId="{3071B643-6490-40CD-A663-AF924350028A}" destId="{E161B99B-A98A-4512-9300-08DE170EE048}" srcOrd="0" destOrd="0" presId="urn:microsoft.com/office/officeart/2016/7/layout/RepeatingBendingProcessNew"/>
    <dgm:cxn modelId="{E28E1C43-6DA3-42A1-A9B1-0B6E51CBFAC2}" type="presOf" srcId="{D1C4A565-1A3F-4811-8EAB-2772A1053E84}" destId="{7911D389-BDA5-4DF2-B438-7EE335775E4B}" srcOrd="0" destOrd="0" presId="urn:microsoft.com/office/officeart/2016/7/layout/RepeatingBendingProcessNew"/>
    <dgm:cxn modelId="{D8BE6F67-15E5-4C9C-A5EA-ECC45DDE5E92}" type="presOf" srcId="{0D352158-721E-42ED-8B57-0C54D7DC6397}" destId="{A6C1DDA3-9A7F-46FE-80ED-DCB09BAD423A}" srcOrd="1" destOrd="0" presId="urn:microsoft.com/office/officeart/2016/7/layout/RepeatingBendingProcessNew"/>
    <dgm:cxn modelId="{6BA9F069-C486-40FB-9ECC-5B5DAD79E3C0}" type="presOf" srcId="{49BA0643-6DF8-42ED-AA34-5A59BB4B184F}" destId="{B5A6F74E-B8BE-43BA-8D11-997EC9DE4B36}" srcOrd="0" destOrd="0" presId="urn:microsoft.com/office/officeart/2016/7/layout/RepeatingBendingProcessNew"/>
    <dgm:cxn modelId="{722F057F-83FD-4FB1-936F-71DFEF913FF4}" type="presOf" srcId="{44E0E574-297C-4CA0-BF05-B14A528BAFB9}" destId="{D689F83E-BECA-4BFB-82BB-1E38C7E8396C}" srcOrd="1" destOrd="0" presId="urn:microsoft.com/office/officeart/2016/7/layout/RepeatingBendingProcessNew"/>
    <dgm:cxn modelId="{0A684A7F-AC4A-43BD-9394-474638A16BDF}" srcId="{3071B643-6490-40CD-A663-AF924350028A}" destId="{9AF49AAE-1AB0-480F-821F-971D62248868}" srcOrd="1" destOrd="0" parTransId="{76E1950A-8B92-4CB3-8F25-973DBCDA6BD0}" sibTransId="{0D352158-721E-42ED-8B57-0C54D7DC6397}"/>
    <dgm:cxn modelId="{CF4CC086-08CF-4AAC-A8C1-020EAB0FFDCF}" type="presOf" srcId="{01F14E2E-F1FC-4751-BF28-D268A271B65E}" destId="{6525F05C-CA6C-46E7-AF30-D20D07356DD1}" srcOrd="1" destOrd="0" presId="urn:microsoft.com/office/officeart/2016/7/layout/RepeatingBendingProcessNew"/>
    <dgm:cxn modelId="{AC3D2F94-6AD3-48EC-BFF6-76926694AA65}" srcId="{3071B643-6490-40CD-A663-AF924350028A}" destId="{7632EF6C-5ECC-46AB-9B6D-9545C8215131}" srcOrd="3" destOrd="0" parTransId="{6B85C430-2887-4E46-ADF2-83A5D57F40A5}" sibTransId="{D1C4A565-1A3F-4811-8EAB-2772A1053E84}"/>
    <dgm:cxn modelId="{D2CAB3A1-54BE-4D32-B85A-21C69403A8DA}" type="presOf" srcId="{7632EF6C-5ECC-46AB-9B6D-9545C8215131}" destId="{D1B2114D-29CD-4F98-BEA7-E5E982242390}" srcOrd="0" destOrd="0" presId="urn:microsoft.com/office/officeart/2016/7/layout/RepeatingBendingProcessNew"/>
    <dgm:cxn modelId="{94F964B1-C1EF-4B39-B1B8-FDBAC4D45E36}" srcId="{3071B643-6490-40CD-A663-AF924350028A}" destId="{49BA0643-6DF8-42ED-AA34-5A59BB4B184F}" srcOrd="4" destOrd="0" parTransId="{DC0F4C74-F300-4464-B088-08D40148B557}" sibTransId="{5969A377-0CA4-414C-983B-F48BAB7BB81A}"/>
    <dgm:cxn modelId="{8336D8BB-5E26-4A09-A542-CAD8D1690CC0}" type="presOf" srcId="{366189CB-DE52-4479-A6E8-DE2841887168}" destId="{B1B2E55F-E6FC-49B5-A617-B8F2DEB8E9F5}" srcOrd="0" destOrd="0" presId="urn:microsoft.com/office/officeart/2016/7/layout/RepeatingBendingProcessNew"/>
    <dgm:cxn modelId="{A190AEC2-D946-4068-BC45-556C0D157AA2}" type="presOf" srcId="{5969A377-0CA4-414C-983B-F48BAB7BB81A}" destId="{E0067586-72FD-447F-A277-2972471B5EC9}" srcOrd="1" destOrd="0" presId="urn:microsoft.com/office/officeart/2016/7/layout/RepeatingBendingProcessNew"/>
    <dgm:cxn modelId="{72480FCC-494A-4A7D-9DF0-D8D059466420}" type="presOf" srcId="{4DCEE151-5A98-43BF-A817-92684830F522}" destId="{BA595A63-4F61-44A4-B527-2CC74027BF1C}" srcOrd="0" destOrd="0" presId="urn:microsoft.com/office/officeart/2016/7/layout/RepeatingBendingProcessNew"/>
    <dgm:cxn modelId="{0D8964E1-D563-4118-90DC-E9E3C7F9AA38}" srcId="{3071B643-6490-40CD-A663-AF924350028A}" destId="{D8998A87-41AB-4312-B450-272BFC13F3B7}" srcOrd="2" destOrd="0" parTransId="{1D20943A-5CC5-4746-93F8-6427FF065797}" sibTransId="{44E0E574-297C-4CA0-BF05-B14A528BAFB9}"/>
    <dgm:cxn modelId="{0337C0E9-FFFC-4905-A74C-7921E3540F6C}" type="presOf" srcId="{5969A377-0CA4-414C-983B-F48BAB7BB81A}" destId="{4A77781A-B98E-4A00-BACD-4F9909C45CA8}" srcOrd="0" destOrd="0" presId="urn:microsoft.com/office/officeart/2016/7/layout/RepeatingBendingProcessNew"/>
    <dgm:cxn modelId="{F29A95F8-E55B-4C23-B02E-2D2365837F70}" type="presOf" srcId="{D8998A87-41AB-4312-B450-272BFC13F3B7}" destId="{C1695BA8-E720-43B6-A0BA-C6602A9F42DE}" srcOrd="0" destOrd="0" presId="urn:microsoft.com/office/officeart/2016/7/layout/RepeatingBendingProcessNew"/>
    <dgm:cxn modelId="{F06F2B6C-0CAA-463F-933C-13462860333A}" type="presParOf" srcId="{E161B99B-A98A-4512-9300-08DE170EE048}" destId="{BA595A63-4F61-44A4-B527-2CC74027BF1C}" srcOrd="0" destOrd="0" presId="urn:microsoft.com/office/officeart/2016/7/layout/RepeatingBendingProcessNew"/>
    <dgm:cxn modelId="{34EE69A2-0B6E-46D3-B3A5-8E4176295FAD}" type="presParOf" srcId="{E161B99B-A98A-4512-9300-08DE170EE048}" destId="{F532F947-27F0-458F-ADEC-441158B09417}" srcOrd="1" destOrd="0" presId="urn:microsoft.com/office/officeart/2016/7/layout/RepeatingBendingProcessNew"/>
    <dgm:cxn modelId="{759DA8CE-3D12-4C9E-A17B-1C5404628BB4}" type="presParOf" srcId="{F532F947-27F0-458F-ADEC-441158B09417}" destId="{6525F05C-CA6C-46E7-AF30-D20D07356DD1}" srcOrd="0" destOrd="0" presId="urn:microsoft.com/office/officeart/2016/7/layout/RepeatingBendingProcessNew"/>
    <dgm:cxn modelId="{14EB9CC8-FC5C-4A59-B3B5-215E16D2C6B1}" type="presParOf" srcId="{E161B99B-A98A-4512-9300-08DE170EE048}" destId="{4B909330-5A69-4124-95FC-9739B1962B2F}" srcOrd="2" destOrd="0" presId="urn:microsoft.com/office/officeart/2016/7/layout/RepeatingBendingProcessNew"/>
    <dgm:cxn modelId="{CA330AC9-4CCB-44AD-BF45-68B56328D00B}" type="presParOf" srcId="{E161B99B-A98A-4512-9300-08DE170EE048}" destId="{0034E2AB-BBAF-44D7-97FB-22CF623732A5}" srcOrd="3" destOrd="0" presId="urn:microsoft.com/office/officeart/2016/7/layout/RepeatingBendingProcessNew"/>
    <dgm:cxn modelId="{4F50968C-D702-420A-AEFC-168B63CA0DCB}" type="presParOf" srcId="{0034E2AB-BBAF-44D7-97FB-22CF623732A5}" destId="{A6C1DDA3-9A7F-46FE-80ED-DCB09BAD423A}" srcOrd="0" destOrd="0" presId="urn:microsoft.com/office/officeart/2016/7/layout/RepeatingBendingProcessNew"/>
    <dgm:cxn modelId="{51B91B96-3817-4E4F-A73C-A5D90EA8CB6B}" type="presParOf" srcId="{E161B99B-A98A-4512-9300-08DE170EE048}" destId="{C1695BA8-E720-43B6-A0BA-C6602A9F42DE}" srcOrd="4" destOrd="0" presId="urn:microsoft.com/office/officeart/2016/7/layout/RepeatingBendingProcessNew"/>
    <dgm:cxn modelId="{DFB3D6EE-2305-4438-8718-BE6319DF6C0B}" type="presParOf" srcId="{E161B99B-A98A-4512-9300-08DE170EE048}" destId="{F872920E-B96C-4E96-A995-0485A6610860}" srcOrd="5" destOrd="0" presId="urn:microsoft.com/office/officeart/2016/7/layout/RepeatingBendingProcessNew"/>
    <dgm:cxn modelId="{1F11941E-3989-4397-86EE-AE5641857AD8}" type="presParOf" srcId="{F872920E-B96C-4E96-A995-0485A6610860}" destId="{D689F83E-BECA-4BFB-82BB-1E38C7E8396C}" srcOrd="0" destOrd="0" presId="urn:microsoft.com/office/officeart/2016/7/layout/RepeatingBendingProcessNew"/>
    <dgm:cxn modelId="{BF42D114-D7F6-48D6-92C3-27B909B12997}" type="presParOf" srcId="{E161B99B-A98A-4512-9300-08DE170EE048}" destId="{D1B2114D-29CD-4F98-BEA7-E5E982242390}" srcOrd="6" destOrd="0" presId="urn:microsoft.com/office/officeart/2016/7/layout/RepeatingBendingProcessNew"/>
    <dgm:cxn modelId="{9BDC31B7-FD30-4D55-9EC9-86E2830A8CAA}" type="presParOf" srcId="{E161B99B-A98A-4512-9300-08DE170EE048}" destId="{7911D389-BDA5-4DF2-B438-7EE335775E4B}" srcOrd="7" destOrd="0" presId="urn:microsoft.com/office/officeart/2016/7/layout/RepeatingBendingProcessNew"/>
    <dgm:cxn modelId="{B00E6298-933A-448F-8F79-A107E9FF1206}" type="presParOf" srcId="{7911D389-BDA5-4DF2-B438-7EE335775E4B}" destId="{89ABFA55-4157-440E-BB3A-C550F5A03AD5}" srcOrd="0" destOrd="0" presId="urn:microsoft.com/office/officeart/2016/7/layout/RepeatingBendingProcessNew"/>
    <dgm:cxn modelId="{C008920A-053B-4F2C-94DF-3E54C80A89A0}" type="presParOf" srcId="{E161B99B-A98A-4512-9300-08DE170EE048}" destId="{B5A6F74E-B8BE-43BA-8D11-997EC9DE4B36}" srcOrd="8" destOrd="0" presId="urn:microsoft.com/office/officeart/2016/7/layout/RepeatingBendingProcessNew"/>
    <dgm:cxn modelId="{FB3A2ADB-A457-4BCC-A70C-9B3826633992}" type="presParOf" srcId="{E161B99B-A98A-4512-9300-08DE170EE048}" destId="{4A77781A-B98E-4A00-BACD-4F9909C45CA8}" srcOrd="9" destOrd="0" presId="urn:microsoft.com/office/officeart/2016/7/layout/RepeatingBendingProcessNew"/>
    <dgm:cxn modelId="{FD0D3656-FF0D-4E5A-B6FD-9A81EAE0528C}" type="presParOf" srcId="{4A77781A-B98E-4A00-BACD-4F9909C45CA8}" destId="{E0067586-72FD-447F-A277-2972471B5EC9}" srcOrd="0" destOrd="0" presId="urn:microsoft.com/office/officeart/2016/7/layout/RepeatingBendingProcessNew"/>
    <dgm:cxn modelId="{8F8A5A19-8CCF-430A-B5EC-922324AEA8BA}" type="presParOf" srcId="{E161B99B-A98A-4512-9300-08DE170EE048}" destId="{B1B2E55F-E6FC-49B5-A617-B8F2DEB8E9F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3EE017-CCEC-4E3D-B489-D026D543D5FC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0802DF-42DD-4F31-9F2D-7CE2E6DC834E}">
      <dgm:prSet/>
      <dgm:spPr/>
      <dgm:t>
        <a:bodyPr/>
        <a:lstStyle/>
        <a:p>
          <a:r>
            <a:rPr lang="en-US"/>
            <a:t>Insulate</a:t>
          </a:r>
        </a:p>
      </dgm:t>
    </dgm:pt>
    <dgm:pt modelId="{B055ABC0-C200-4769-8C29-3E0969C727FB}" type="parTrans" cxnId="{37BCF358-A100-440C-8DBB-55FEE2B52509}">
      <dgm:prSet/>
      <dgm:spPr/>
      <dgm:t>
        <a:bodyPr/>
        <a:lstStyle/>
        <a:p>
          <a:endParaRPr lang="en-US"/>
        </a:p>
      </dgm:t>
    </dgm:pt>
    <dgm:pt modelId="{F6F9DAED-1388-4600-9A90-2266B6850225}" type="sibTrans" cxnId="{37BCF358-A100-440C-8DBB-55FEE2B52509}">
      <dgm:prSet/>
      <dgm:spPr/>
      <dgm:t>
        <a:bodyPr/>
        <a:lstStyle/>
        <a:p>
          <a:endParaRPr lang="en-US"/>
        </a:p>
      </dgm:t>
    </dgm:pt>
    <dgm:pt modelId="{CF52FFBB-33A6-4564-950F-124476091DE9}">
      <dgm:prSet/>
      <dgm:spPr/>
      <dgm:t>
        <a:bodyPr/>
        <a:lstStyle/>
        <a:p>
          <a:r>
            <a:rPr lang="en-US"/>
            <a:t>Insulate from ground.</a:t>
          </a:r>
        </a:p>
      </dgm:t>
    </dgm:pt>
    <dgm:pt modelId="{642C3354-14A3-4405-8122-10BA79FFABA9}" type="parTrans" cxnId="{E953D289-4517-42E3-BADE-944A715F6A88}">
      <dgm:prSet/>
      <dgm:spPr/>
      <dgm:t>
        <a:bodyPr/>
        <a:lstStyle/>
        <a:p>
          <a:endParaRPr lang="en-US"/>
        </a:p>
      </dgm:t>
    </dgm:pt>
    <dgm:pt modelId="{B326F2F4-62C0-4663-B2A9-1E54E18F97CF}" type="sibTrans" cxnId="{E953D289-4517-42E3-BADE-944A715F6A88}">
      <dgm:prSet/>
      <dgm:spPr/>
      <dgm:t>
        <a:bodyPr/>
        <a:lstStyle/>
        <a:p>
          <a:endParaRPr lang="en-US"/>
        </a:p>
      </dgm:t>
    </dgm:pt>
    <dgm:pt modelId="{D39B4251-BF1E-4B2F-BD47-844FFFE8917C}">
      <dgm:prSet/>
      <dgm:spPr/>
      <dgm:t>
        <a:bodyPr/>
        <a:lstStyle/>
        <a:p>
          <a:r>
            <a:rPr lang="en-US"/>
            <a:t>Shelter</a:t>
          </a:r>
        </a:p>
      </dgm:t>
    </dgm:pt>
    <dgm:pt modelId="{1EE53F59-EFA8-4095-92F2-0CE3E32B0289}" type="parTrans" cxnId="{6DC6815C-0828-4403-A885-869BF7137456}">
      <dgm:prSet/>
      <dgm:spPr/>
      <dgm:t>
        <a:bodyPr/>
        <a:lstStyle/>
        <a:p>
          <a:endParaRPr lang="en-US"/>
        </a:p>
      </dgm:t>
    </dgm:pt>
    <dgm:pt modelId="{C0E2C75C-4B05-4D6D-AC82-EB11E0C70775}" type="sibTrans" cxnId="{6DC6815C-0828-4403-A885-869BF7137456}">
      <dgm:prSet/>
      <dgm:spPr/>
      <dgm:t>
        <a:bodyPr/>
        <a:lstStyle/>
        <a:p>
          <a:endParaRPr lang="en-US"/>
        </a:p>
      </dgm:t>
    </dgm:pt>
    <dgm:pt modelId="{54D5F7FF-4F5B-4462-AC36-FD9D78568100}">
      <dgm:prSet/>
      <dgm:spPr/>
      <dgm:t>
        <a:bodyPr/>
        <a:lstStyle/>
        <a:p>
          <a:r>
            <a:rPr lang="en-US"/>
            <a:t>Shelter from elements.</a:t>
          </a:r>
        </a:p>
      </dgm:t>
    </dgm:pt>
    <dgm:pt modelId="{48F2050E-718C-43D0-93C6-23197AF49EE8}" type="parTrans" cxnId="{486DA626-5599-4548-B1B1-A55DAFBCFB66}">
      <dgm:prSet/>
      <dgm:spPr/>
      <dgm:t>
        <a:bodyPr/>
        <a:lstStyle/>
        <a:p>
          <a:endParaRPr lang="en-US"/>
        </a:p>
      </dgm:t>
    </dgm:pt>
    <dgm:pt modelId="{7C01F3BE-1054-4813-8D1A-DE832BED8024}" type="sibTrans" cxnId="{486DA626-5599-4548-B1B1-A55DAFBCFB66}">
      <dgm:prSet/>
      <dgm:spPr/>
      <dgm:t>
        <a:bodyPr/>
        <a:lstStyle/>
        <a:p>
          <a:endParaRPr lang="en-US"/>
        </a:p>
      </dgm:t>
    </dgm:pt>
    <dgm:pt modelId="{BD31AE8D-F23F-48A8-A94E-4AEF02409926}">
      <dgm:prSet/>
      <dgm:spPr/>
      <dgm:t>
        <a:bodyPr/>
        <a:lstStyle/>
        <a:p>
          <a:r>
            <a:rPr lang="en-US"/>
            <a:t>Place</a:t>
          </a:r>
        </a:p>
      </dgm:t>
    </dgm:pt>
    <dgm:pt modelId="{A76A768B-9E02-4832-B2C8-3B341A295D75}" type="parTrans" cxnId="{3F8C5B71-F54C-422B-B250-548369DECE9C}">
      <dgm:prSet/>
      <dgm:spPr/>
      <dgm:t>
        <a:bodyPr/>
        <a:lstStyle/>
        <a:p>
          <a:endParaRPr lang="en-US"/>
        </a:p>
      </dgm:t>
    </dgm:pt>
    <dgm:pt modelId="{ED8FF0D1-1095-43C8-A06C-BD3389CB811C}" type="sibTrans" cxnId="{3F8C5B71-F54C-422B-B250-548369DECE9C}">
      <dgm:prSet/>
      <dgm:spPr/>
      <dgm:t>
        <a:bodyPr/>
        <a:lstStyle/>
        <a:p>
          <a:endParaRPr lang="en-US"/>
        </a:p>
      </dgm:t>
    </dgm:pt>
    <dgm:pt modelId="{967A1AED-74E4-4BAA-9DF9-0204B302CCFB}">
      <dgm:prSet/>
      <dgm:spPr/>
      <dgm:t>
        <a:bodyPr/>
        <a:lstStyle/>
        <a:p>
          <a:r>
            <a:rPr lang="en-US"/>
            <a:t>Place conscious victim on side.</a:t>
          </a:r>
        </a:p>
      </dgm:t>
    </dgm:pt>
    <dgm:pt modelId="{CD197157-ED9F-4234-868C-85E9C7FB27EF}" type="parTrans" cxnId="{965FD168-6300-4398-90A4-EDABDC718A2D}">
      <dgm:prSet/>
      <dgm:spPr/>
      <dgm:t>
        <a:bodyPr/>
        <a:lstStyle/>
        <a:p>
          <a:endParaRPr lang="en-US"/>
        </a:p>
      </dgm:t>
    </dgm:pt>
    <dgm:pt modelId="{BFCFFE5C-1C50-4819-B897-D6C1935A23B1}" type="sibTrans" cxnId="{965FD168-6300-4398-90A4-EDABDC718A2D}">
      <dgm:prSet/>
      <dgm:spPr/>
      <dgm:t>
        <a:bodyPr/>
        <a:lstStyle/>
        <a:p>
          <a:endParaRPr lang="en-US"/>
        </a:p>
      </dgm:t>
    </dgm:pt>
    <dgm:pt modelId="{6EE0B087-9818-47E1-A891-FF9AB6694C29}">
      <dgm:prSet/>
      <dgm:spPr/>
      <dgm:t>
        <a:bodyPr/>
        <a:lstStyle/>
        <a:p>
          <a:r>
            <a:rPr lang="en-US"/>
            <a:t>Allow</a:t>
          </a:r>
        </a:p>
      </dgm:t>
    </dgm:pt>
    <dgm:pt modelId="{116CA2B2-6868-4A71-A162-C84AACBBADB3}" type="parTrans" cxnId="{9607EEA3-59E8-427B-9744-E4A3569ADEF3}">
      <dgm:prSet/>
      <dgm:spPr/>
      <dgm:t>
        <a:bodyPr/>
        <a:lstStyle/>
        <a:p>
          <a:endParaRPr lang="en-US"/>
        </a:p>
      </dgm:t>
    </dgm:pt>
    <dgm:pt modelId="{E6BFA2B1-DB06-484C-9581-EF3D7950758E}" type="sibTrans" cxnId="{9607EEA3-59E8-427B-9744-E4A3569ADEF3}">
      <dgm:prSet/>
      <dgm:spPr/>
      <dgm:t>
        <a:bodyPr/>
        <a:lstStyle/>
        <a:p>
          <a:endParaRPr lang="en-US"/>
        </a:p>
      </dgm:t>
    </dgm:pt>
    <dgm:pt modelId="{CAA1DC7D-A0BE-4735-AE27-E08ABC95DBD3}">
      <dgm:prSet/>
      <dgm:spPr/>
      <dgm:t>
        <a:bodyPr/>
        <a:lstStyle/>
        <a:p>
          <a:r>
            <a:rPr lang="en-US"/>
            <a:t>Allow mouth to drain.</a:t>
          </a:r>
        </a:p>
      </dgm:t>
    </dgm:pt>
    <dgm:pt modelId="{57CD8282-F800-4757-BCD2-8E706E615EBD}" type="parTrans" cxnId="{E6388E83-E752-427D-B58D-276103FD62CF}">
      <dgm:prSet/>
      <dgm:spPr/>
      <dgm:t>
        <a:bodyPr/>
        <a:lstStyle/>
        <a:p>
          <a:endParaRPr lang="en-US"/>
        </a:p>
      </dgm:t>
    </dgm:pt>
    <dgm:pt modelId="{C6400FAF-849F-466F-B3D6-2F24C2BA48D4}" type="sibTrans" cxnId="{E6388E83-E752-427D-B58D-276103FD62CF}">
      <dgm:prSet/>
      <dgm:spPr/>
      <dgm:t>
        <a:bodyPr/>
        <a:lstStyle/>
        <a:p>
          <a:endParaRPr lang="en-US"/>
        </a:p>
      </dgm:t>
    </dgm:pt>
    <dgm:pt modelId="{A69E772B-5ACB-4927-965A-740D2106CA34}">
      <dgm:prSet/>
      <dgm:spPr/>
      <dgm:t>
        <a:bodyPr/>
        <a:lstStyle/>
        <a:p>
          <a:r>
            <a:rPr lang="en-US"/>
            <a:t>Prevent</a:t>
          </a:r>
        </a:p>
      </dgm:t>
    </dgm:pt>
    <dgm:pt modelId="{F9A0C2C1-7AA0-4068-A34C-16A63E1038CA}" type="parTrans" cxnId="{7033FDA1-3002-48BD-946E-51FB4F5DFCAD}">
      <dgm:prSet/>
      <dgm:spPr/>
      <dgm:t>
        <a:bodyPr/>
        <a:lstStyle/>
        <a:p>
          <a:endParaRPr lang="en-US"/>
        </a:p>
      </dgm:t>
    </dgm:pt>
    <dgm:pt modelId="{D287AA8D-19A7-41AB-A5FE-D796BF43D6D1}" type="sibTrans" cxnId="{7033FDA1-3002-48BD-946E-51FB4F5DFCAD}">
      <dgm:prSet/>
      <dgm:spPr/>
      <dgm:t>
        <a:bodyPr/>
        <a:lstStyle/>
        <a:p>
          <a:endParaRPr lang="en-US"/>
        </a:p>
      </dgm:t>
    </dgm:pt>
    <dgm:pt modelId="{5BB83206-AA96-4991-9E3D-AF8D6F15D0F1}">
      <dgm:prSet/>
      <dgm:spPr/>
      <dgm:t>
        <a:bodyPr/>
        <a:lstStyle/>
        <a:p>
          <a:r>
            <a:rPr lang="en-US"/>
            <a:t>Prevent tongue from blocking airway.</a:t>
          </a:r>
        </a:p>
      </dgm:t>
    </dgm:pt>
    <dgm:pt modelId="{56891E99-62B7-442A-B6A9-EFA3428D0986}" type="parTrans" cxnId="{F8411AE4-6051-41AE-92CC-92C8775E5EAE}">
      <dgm:prSet/>
      <dgm:spPr/>
      <dgm:t>
        <a:bodyPr/>
        <a:lstStyle/>
        <a:p>
          <a:endParaRPr lang="en-US"/>
        </a:p>
      </dgm:t>
    </dgm:pt>
    <dgm:pt modelId="{B5FF276A-7126-48B1-8F44-CF486F828AAF}" type="sibTrans" cxnId="{F8411AE4-6051-41AE-92CC-92C8775E5EAE}">
      <dgm:prSet/>
      <dgm:spPr/>
      <dgm:t>
        <a:bodyPr/>
        <a:lstStyle/>
        <a:p>
          <a:endParaRPr lang="en-US"/>
        </a:p>
      </dgm:t>
    </dgm:pt>
    <dgm:pt modelId="{848D9F5C-B34E-4E77-A0DF-6DEB4D8FE54B}" type="pres">
      <dgm:prSet presAssocID="{EA3EE017-CCEC-4E3D-B489-D026D543D5FC}" presName="Name0" presStyleCnt="0">
        <dgm:presLayoutVars>
          <dgm:dir/>
          <dgm:animLvl val="lvl"/>
          <dgm:resizeHandles val="exact"/>
        </dgm:presLayoutVars>
      </dgm:prSet>
      <dgm:spPr/>
    </dgm:pt>
    <dgm:pt modelId="{85CC95D9-5470-415C-9808-4C77E0B7471A}" type="pres">
      <dgm:prSet presAssocID="{DB0802DF-42DD-4F31-9F2D-7CE2E6DC834E}" presName="linNode" presStyleCnt="0"/>
      <dgm:spPr/>
    </dgm:pt>
    <dgm:pt modelId="{1BCAFCB5-635F-4150-9C13-C154ADB90689}" type="pres">
      <dgm:prSet presAssocID="{DB0802DF-42DD-4F31-9F2D-7CE2E6DC834E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EC7A60A2-F3CF-4230-A76D-0B3A52308639}" type="pres">
      <dgm:prSet presAssocID="{DB0802DF-42DD-4F31-9F2D-7CE2E6DC834E}" presName="descendantText" presStyleLbl="alignAccFollowNode1" presStyleIdx="0" presStyleCnt="5">
        <dgm:presLayoutVars>
          <dgm:bulletEnabled/>
        </dgm:presLayoutVars>
      </dgm:prSet>
      <dgm:spPr/>
    </dgm:pt>
    <dgm:pt modelId="{E07CB2DB-D6CC-4711-BA3A-33BA1C96D857}" type="pres">
      <dgm:prSet presAssocID="{F6F9DAED-1388-4600-9A90-2266B6850225}" presName="sp" presStyleCnt="0"/>
      <dgm:spPr/>
    </dgm:pt>
    <dgm:pt modelId="{0B540940-39C9-4F04-82F5-8557E7C15672}" type="pres">
      <dgm:prSet presAssocID="{D39B4251-BF1E-4B2F-BD47-844FFFE8917C}" presName="linNode" presStyleCnt="0"/>
      <dgm:spPr/>
    </dgm:pt>
    <dgm:pt modelId="{82218666-CB9E-49D7-A463-F33971BBCC01}" type="pres">
      <dgm:prSet presAssocID="{D39B4251-BF1E-4B2F-BD47-844FFFE8917C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986E17F4-5B07-4B87-9384-BDB6C9A7E169}" type="pres">
      <dgm:prSet presAssocID="{D39B4251-BF1E-4B2F-BD47-844FFFE8917C}" presName="descendantText" presStyleLbl="alignAccFollowNode1" presStyleIdx="1" presStyleCnt="5">
        <dgm:presLayoutVars>
          <dgm:bulletEnabled/>
        </dgm:presLayoutVars>
      </dgm:prSet>
      <dgm:spPr/>
    </dgm:pt>
    <dgm:pt modelId="{5E53D319-8722-4EE6-8B45-22A9C76BEF1D}" type="pres">
      <dgm:prSet presAssocID="{C0E2C75C-4B05-4D6D-AC82-EB11E0C70775}" presName="sp" presStyleCnt="0"/>
      <dgm:spPr/>
    </dgm:pt>
    <dgm:pt modelId="{2FAE1255-4222-4077-8EFE-60698C8C124C}" type="pres">
      <dgm:prSet presAssocID="{BD31AE8D-F23F-48A8-A94E-4AEF02409926}" presName="linNode" presStyleCnt="0"/>
      <dgm:spPr/>
    </dgm:pt>
    <dgm:pt modelId="{317FCD05-13DD-46A1-9F4B-5F4A18A06C80}" type="pres">
      <dgm:prSet presAssocID="{BD31AE8D-F23F-48A8-A94E-4AEF02409926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2285DC38-3B1E-423C-9B1E-4E0203B3ABBE}" type="pres">
      <dgm:prSet presAssocID="{BD31AE8D-F23F-48A8-A94E-4AEF02409926}" presName="descendantText" presStyleLbl="alignAccFollowNode1" presStyleIdx="2" presStyleCnt="5">
        <dgm:presLayoutVars>
          <dgm:bulletEnabled/>
        </dgm:presLayoutVars>
      </dgm:prSet>
      <dgm:spPr/>
    </dgm:pt>
    <dgm:pt modelId="{78821F21-F590-4DC2-91F7-E90F5D737D2F}" type="pres">
      <dgm:prSet presAssocID="{ED8FF0D1-1095-43C8-A06C-BD3389CB811C}" presName="sp" presStyleCnt="0"/>
      <dgm:spPr/>
    </dgm:pt>
    <dgm:pt modelId="{F4D0BCA6-F484-4D1E-AB5E-26FFF6ADF68D}" type="pres">
      <dgm:prSet presAssocID="{6EE0B087-9818-47E1-A891-FF9AB6694C29}" presName="linNode" presStyleCnt="0"/>
      <dgm:spPr/>
    </dgm:pt>
    <dgm:pt modelId="{E64E0F64-28A5-4BF4-9DED-E1D6EBCB0100}" type="pres">
      <dgm:prSet presAssocID="{6EE0B087-9818-47E1-A891-FF9AB6694C29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38C8316B-7EFA-46F0-97BB-BCD2077D6497}" type="pres">
      <dgm:prSet presAssocID="{6EE0B087-9818-47E1-A891-FF9AB6694C29}" presName="descendantText" presStyleLbl="alignAccFollowNode1" presStyleIdx="3" presStyleCnt="5">
        <dgm:presLayoutVars>
          <dgm:bulletEnabled/>
        </dgm:presLayoutVars>
      </dgm:prSet>
      <dgm:spPr/>
    </dgm:pt>
    <dgm:pt modelId="{0D46220B-A8C5-4842-9E84-AB4248236351}" type="pres">
      <dgm:prSet presAssocID="{E6BFA2B1-DB06-484C-9581-EF3D7950758E}" presName="sp" presStyleCnt="0"/>
      <dgm:spPr/>
    </dgm:pt>
    <dgm:pt modelId="{342DE87A-F808-42A6-88FA-3B95C5C6F8CD}" type="pres">
      <dgm:prSet presAssocID="{A69E772B-5ACB-4927-965A-740D2106CA34}" presName="linNode" presStyleCnt="0"/>
      <dgm:spPr/>
    </dgm:pt>
    <dgm:pt modelId="{179EC7BC-ED11-4D92-A89B-84C8C3B5C885}" type="pres">
      <dgm:prSet presAssocID="{A69E772B-5ACB-4927-965A-740D2106CA34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17823925-C684-4651-86CB-8F171509B8FF}" type="pres">
      <dgm:prSet presAssocID="{A69E772B-5ACB-4927-965A-740D2106CA34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12BF3B0C-4F33-4F88-9553-579CF79E5150}" type="presOf" srcId="{D39B4251-BF1E-4B2F-BD47-844FFFE8917C}" destId="{82218666-CB9E-49D7-A463-F33971BBCC01}" srcOrd="0" destOrd="0" presId="urn:microsoft.com/office/officeart/2016/7/layout/VerticalSolidActionList"/>
    <dgm:cxn modelId="{486DA626-5599-4548-B1B1-A55DAFBCFB66}" srcId="{D39B4251-BF1E-4B2F-BD47-844FFFE8917C}" destId="{54D5F7FF-4F5B-4462-AC36-FD9D78568100}" srcOrd="0" destOrd="0" parTransId="{48F2050E-718C-43D0-93C6-23197AF49EE8}" sibTransId="{7C01F3BE-1054-4813-8D1A-DE832BED8024}"/>
    <dgm:cxn modelId="{04DCA62D-18A4-4641-8EC5-B70B0D2A2C25}" type="presOf" srcId="{5BB83206-AA96-4991-9E3D-AF8D6F15D0F1}" destId="{17823925-C684-4651-86CB-8F171509B8FF}" srcOrd="0" destOrd="0" presId="urn:microsoft.com/office/officeart/2016/7/layout/VerticalSolidActionList"/>
    <dgm:cxn modelId="{6DC6815C-0828-4403-A885-869BF7137456}" srcId="{EA3EE017-CCEC-4E3D-B489-D026D543D5FC}" destId="{D39B4251-BF1E-4B2F-BD47-844FFFE8917C}" srcOrd="1" destOrd="0" parTransId="{1EE53F59-EFA8-4095-92F2-0CE3E32B0289}" sibTransId="{C0E2C75C-4B05-4D6D-AC82-EB11E0C70775}"/>
    <dgm:cxn modelId="{965FD168-6300-4398-90A4-EDABDC718A2D}" srcId="{BD31AE8D-F23F-48A8-A94E-4AEF02409926}" destId="{967A1AED-74E4-4BAA-9DF9-0204B302CCFB}" srcOrd="0" destOrd="0" parTransId="{CD197157-ED9F-4234-868C-85E9C7FB27EF}" sibTransId="{BFCFFE5C-1C50-4819-B897-D6C1935A23B1}"/>
    <dgm:cxn modelId="{3F8C5B71-F54C-422B-B250-548369DECE9C}" srcId="{EA3EE017-CCEC-4E3D-B489-D026D543D5FC}" destId="{BD31AE8D-F23F-48A8-A94E-4AEF02409926}" srcOrd="2" destOrd="0" parTransId="{A76A768B-9E02-4832-B2C8-3B341A295D75}" sibTransId="{ED8FF0D1-1095-43C8-A06C-BD3389CB811C}"/>
    <dgm:cxn modelId="{36824D71-2741-4471-8BBE-4320DC9143B9}" type="presOf" srcId="{967A1AED-74E4-4BAA-9DF9-0204B302CCFB}" destId="{2285DC38-3B1E-423C-9B1E-4E0203B3ABBE}" srcOrd="0" destOrd="0" presId="urn:microsoft.com/office/officeart/2016/7/layout/VerticalSolidActionList"/>
    <dgm:cxn modelId="{37BCF358-A100-440C-8DBB-55FEE2B52509}" srcId="{EA3EE017-CCEC-4E3D-B489-D026D543D5FC}" destId="{DB0802DF-42DD-4F31-9F2D-7CE2E6DC834E}" srcOrd="0" destOrd="0" parTransId="{B055ABC0-C200-4769-8C29-3E0969C727FB}" sibTransId="{F6F9DAED-1388-4600-9A90-2266B6850225}"/>
    <dgm:cxn modelId="{E6388E83-E752-427D-B58D-276103FD62CF}" srcId="{6EE0B087-9818-47E1-A891-FF9AB6694C29}" destId="{CAA1DC7D-A0BE-4735-AE27-E08ABC95DBD3}" srcOrd="0" destOrd="0" parTransId="{57CD8282-F800-4757-BCD2-8E706E615EBD}" sibTransId="{C6400FAF-849F-466F-B3D6-2F24C2BA48D4}"/>
    <dgm:cxn modelId="{E953D289-4517-42E3-BADE-944A715F6A88}" srcId="{DB0802DF-42DD-4F31-9F2D-7CE2E6DC834E}" destId="{CF52FFBB-33A6-4564-950F-124476091DE9}" srcOrd="0" destOrd="0" parTransId="{642C3354-14A3-4405-8122-10BA79FFABA9}" sibTransId="{B326F2F4-62C0-4663-B2A9-1E54E18F97CF}"/>
    <dgm:cxn modelId="{1F6B7795-317E-4F3B-B1FE-915D57D086B8}" type="presOf" srcId="{EA3EE017-CCEC-4E3D-B489-D026D543D5FC}" destId="{848D9F5C-B34E-4E77-A0DF-6DEB4D8FE54B}" srcOrd="0" destOrd="0" presId="urn:microsoft.com/office/officeart/2016/7/layout/VerticalSolidActionList"/>
    <dgm:cxn modelId="{7033FDA1-3002-48BD-946E-51FB4F5DFCAD}" srcId="{EA3EE017-CCEC-4E3D-B489-D026D543D5FC}" destId="{A69E772B-5ACB-4927-965A-740D2106CA34}" srcOrd="4" destOrd="0" parTransId="{F9A0C2C1-7AA0-4068-A34C-16A63E1038CA}" sibTransId="{D287AA8D-19A7-41AB-A5FE-D796BF43D6D1}"/>
    <dgm:cxn modelId="{9607EEA3-59E8-427B-9744-E4A3569ADEF3}" srcId="{EA3EE017-CCEC-4E3D-B489-D026D543D5FC}" destId="{6EE0B087-9818-47E1-A891-FF9AB6694C29}" srcOrd="3" destOrd="0" parTransId="{116CA2B2-6868-4A71-A162-C84AACBBADB3}" sibTransId="{E6BFA2B1-DB06-484C-9581-EF3D7950758E}"/>
    <dgm:cxn modelId="{56A147AE-8FB3-4B77-94BF-DF448B153A7D}" type="presOf" srcId="{54D5F7FF-4F5B-4462-AC36-FD9D78568100}" destId="{986E17F4-5B07-4B87-9384-BDB6C9A7E169}" srcOrd="0" destOrd="0" presId="urn:microsoft.com/office/officeart/2016/7/layout/VerticalSolidActionList"/>
    <dgm:cxn modelId="{8A3726B5-0D54-4E2B-A629-E134DE1EF81A}" type="presOf" srcId="{6EE0B087-9818-47E1-A891-FF9AB6694C29}" destId="{E64E0F64-28A5-4BF4-9DED-E1D6EBCB0100}" srcOrd="0" destOrd="0" presId="urn:microsoft.com/office/officeart/2016/7/layout/VerticalSolidActionList"/>
    <dgm:cxn modelId="{6C099CC3-E4EF-460B-A261-65BFA98E7439}" type="presOf" srcId="{BD31AE8D-F23F-48A8-A94E-4AEF02409926}" destId="{317FCD05-13DD-46A1-9F4B-5F4A18A06C80}" srcOrd="0" destOrd="0" presId="urn:microsoft.com/office/officeart/2016/7/layout/VerticalSolidActionList"/>
    <dgm:cxn modelId="{0E1A46C8-22FA-4B1E-9194-AAF5D6F24DB1}" type="presOf" srcId="{DB0802DF-42DD-4F31-9F2D-7CE2E6DC834E}" destId="{1BCAFCB5-635F-4150-9C13-C154ADB90689}" srcOrd="0" destOrd="0" presId="urn:microsoft.com/office/officeart/2016/7/layout/VerticalSolidActionList"/>
    <dgm:cxn modelId="{CB11C4CC-22C7-4054-BA23-B63F94D01BAE}" type="presOf" srcId="{CF52FFBB-33A6-4564-950F-124476091DE9}" destId="{EC7A60A2-F3CF-4230-A76D-0B3A52308639}" srcOrd="0" destOrd="0" presId="urn:microsoft.com/office/officeart/2016/7/layout/VerticalSolidActionList"/>
    <dgm:cxn modelId="{7EF9A7D9-55A6-4814-BD80-1366CF1E8A16}" type="presOf" srcId="{CAA1DC7D-A0BE-4735-AE27-E08ABC95DBD3}" destId="{38C8316B-7EFA-46F0-97BB-BCD2077D6497}" srcOrd="0" destOrd="0" presId="urn:microsoft.com/office/officeart/2016/7/layout/VerticalSolidActionList"/>
    <dgm:cxn modelId="{F8411AE4-6051-41AE-92CC-92C8775E5EAE}" srcId="{A69E772B-5ACB-4927-965A-740D2106CA34}" destId="{5BB83206-AA96-4991-9E3D-AF8D6F15D0F1}" srcOrd="0" destOrd="0" parTransId="{56891E99-62B7-442A-B6A9-EFA3428D0986}" sibTransId="{B5FF276A-7126-48B1-8F44-CF486F828AAF}"/>
    <dgm:cxn modelId="{C7916FF0-68C6-437B-A066-F6BA8A4594B5}" type="presOf" srcId="{A69E772B-5ACB-4927-965A-740D2106CA34}" destId="{179EC7BC-ED11-4D92-A89B-84C8C3B5C885}" srcOrd="0" destOrd="0" presId="urn:microsoft.com/office/officeart/2016/7/layout/VerticalSolidActionList"/>
    <dgm:cxn modelId="{7AE6CB79-F2AD-4050-887F-B1632B3856F0}" type="presParOf" srcId="{848D9F5C-B34E-4E77-A0DF-6DEB4D8FE54B}" destId="{85CC95D9-5470-415C-9808-4C77E0B7471A}" srcOrd="0" destOrd="0" presId="urn:microsoft.com/office/officeart/2016/7/layout/VerticalSolidActionList"/>
    <dgm:cxn modelId="{4F704FB9-268C-46C3-AE20-5F1528B71678}" type="presParOf" srcId="{85CC95D9-5470-415C-9808-4C77E0B7471A}" destId="{1BCAFCB5-635F-4150-9C13-C154ADB90689}" srcOrd="0" destOrd="0" presId="urn:microsoft.com/office/officeart/2016/7/layout/VerticalSolidActionList"/>
    <dgm:cxn modelId="{6953B91E-7C19-4899-B0F0-002708FC350C}" type="presParOf" srcId="{85CC95D9-5470-415C-9808-4C77E0B7471A}" destId="{EC7A60A2-F3CF-4230-A76D-0B3A52308639}" srcOrd="1" destOrd="0" presId="urn:microsoft.com/office/officeart/2016/7/layout/VerticalSolidActionList"/>
    <dgm:cxn modelId="{D6729730-FE45-4CAA-94E3-17F2535F5BAB}" type="presParOf" srcId="{848D9F5C-B34E-4E77-A0DF-6DEB4D8FE54B}" destId="{E07CB2DB-D6CC-4711-BA3A-33BA1C96D857}" srcOrd="1" destOrd="0" presId="urn:microsoft.com/office/officeart/2016/7/layout/VerticalSolidActionList"/>
    <dgm:cxn modelId="{EE0BE2B0-6976-4262-8AC2-E9FD1E60017F}" type="presParOf" srcId="{848D9F5C-B34E-4E77-A0DF-6DEB4D8FE54B}" destId="{0B540940-39C9-4F04-82F5-8557E7C15672}" srcOrd="2" destOrd="0" presId="urn:microsoft.com/office/officeart/2016/7/layout/VerticalSolidActionList"/>
    <dgm:cxn modelId="{CEEB0CED-8170-499A-B388-0C3026288A80}" type="presParOf" srcId="{0B540940-39C9-4F04-82F5-8557E7C15672}" destId="{82218666-CB9E-49D7-A463-F33971BBCC01}" srcOrd="0" destOrd="0" presId="urn:microsoft.com/office/officeart/2016/7/layout/VerticalSolidActionList"/>
    <dgm:cxn modelId="{8E87092B-51A3-4F52-BBB1-9947D417F63B}" type="presParOf" srcId="{0B540940-39C9-4F04-82F5-8557E7C15672}" destId="{986E17F4-5B07-4B87-9384-BDB6C9A7E169}" srcOrd="1" destOrd="0" presId="urn:microsoft.com/office/officeart/2016/7/layout/VerticalSolidActionList"/>
    <dgm:cxn modelId="{E0EA7ECC-B114-4D89-963A-1C5C6B5D37CB}" type="presParOf" srcId="{848D9F5C-B34E-4E77-A0DF-6DEB4D8FE54B}" destId="{5E53D319-8722-4EE6-8B45-22A9C76BEF1D}" srcOrd="3" destOrd="0" presId="urn:microsoft.com/office/officeart/2016/7/layout/VerticalSolidActionList"/>
    <dgm:cxn modelId="{2FB8298C-7FC0-45BD-8F23-2CC431F4AB80}" type="presParOf" srcId="{848D9F5C-B34E-4E77-A0DF-6DEB4D8FE54B}" destId="{2FAE1255-4222-4077-8EFE-60698C8C124C}" srcOrd="4" destOrd="0" presId="urn:microsoft.com/office/officeart/2016/7/layout/VerticalSolidActionList"/>
    <dgm:cxn modelId="{69061406-CB58-4D06-AA45-68A51DCC1B2A}" type="presParOf" srcId="{2FAE1255-4222-4077-8EFE-60698C8C124C}" destId="{317FCD05-13DD-46A1-9F4B-5F4A18A06C80}" srcOrd="0" destOrd="0" presId="urn:microsoft.com/office/officeart/2016/7/layout/VerticalSolidActionList"/>
    <dgm:cxn modelId="{81294E12-D567-4B21-9494-A7F21C237C79}" type="presParOf" srcId="{2FAE1255-4222-4077-8EFE-60698C8C124C}" destId="{2285DC38-3B1E-423C-9B1E-4E0203B3ABBE}" srcOrd="1" destOrd="0" presId="urn:microsoft.com/office/officeart/2016/7/layout/VerticalSolidActionList"/>
    <dgm:cxn modelId="{2EEF66AD-450F-4866-90D5-1F2D14609390}" type="presParOf" srcId="{848D9F5C-B34E-4E77-A0DF-6DEB4D8FE54B}" destId="{78821F21-F590-4DC2-91F7-E90F5D737D2F}" srcOrd="5" destOrd="0" presId="urn:microsoft.com/office/officeart/2016/7/layout/VerticalSolidActionList"/>
    <dgm:cxn modelId="{FD0C3F59-D8F3-4A0B-B2A5-22777DA2FB88}" type="presParOf" srcId="{848D9F5C-B34E-4E77-A0DF-6DEB4D8FE54B}" destId="{F4D0BCA6-F484-4D1E-AB5E-26FFF6ADF68D}" srcOrd="6" destOrd="0" presId="urn:microsoft.com/office/officeart/2016/7/layout/VerticalSolidActionList"/>
    <dgm:cxn modelId="{689EFA8B-0D3C-4052-B627-548E243503DE}" type="presParOf" srcId="{F4D0BCA6-F484-4D1E-AB5E-26FFF6ADF68D}" destId="{E64E0F64-28A5-4BF4-9DED-E1D6EBCB0100}" srcOrd="0" destOrd="0" presId="urn:microsoft.com/office/officeart/2016/7/layout/VerticalSolidActionList"/>
    <dgm:cxn modelId="{FDCFE698-E8C5-404B-855F-CD53C31D3191}" type="presParOf" srcId="{F4D0BCA6-F484-4D1E-AB5E-26FFF6ADF68D}" destId="{38C8316B-7EFA-46F0-97BB-BCD2077D6497}" srcOrd="1" destOrd="0" presId="urn:microsoft.com/office/officeart/2016/7/layout/VerticalSolidActionList"/>
    <dgm:cxn modelId="{080F90E0-8793-49D3-A072-743949443242}" type="presParOf" srcId="{848D9F5C-B34E-4E77-A0DF-6DEB4D8FE54B}" destId="{0D46220B-A8C5-4842-9E84-AB4248236351}" srcOrd="7" destOrd="0" presId="urn:microsoft.com/office/officeart/2016/7/layout/VerticalSolidActionList"/>
    <dgm:cxn modelId="{A0FC5FCC-F554-472C-9DE3-77BAFEE50760}" type="presParOf" srcId="{848D9F5C-B34E-4E77-A0DF-6DEB4D8FE54B}" destId="{342DE87A-F808-42A6-88FA-3B95C5C6F8CD}" srcOrd="8" destOrd="0" presId="urn:microsoft.com/office/officeart/2016/7/layout/VerticalSolidActionList"/>
    <dgm:cxn modelId="{D728D06F-F6D0-44BD-88A1-21FF061F617D}" type="presParOf" srcId="{342DE87A-F808-42A6-88FA-3B95C5C6F8CD}" destId="{179EC7BC-ED11-4D92-A89B-84C8C3B5C885}" srcOrd="0" destOrd="0" presId="urn:microsoft.com/office/officeart/2016/7/layout/VerticalSolidActionList"/>
    <dgm:cxn modelId="{C851EDF3-1F44-4DAB-8EBC-10C33A42E15B}" type="presParOf" srcId="{342DE87A-F808-42A6-88FA-3B95C5C6F8CD}" destId="{17823925-C684-4651-86CB-8F171509B8F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008D82-6FF6-431C-85F8-070AA282E268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D51DF67-A694-4F99-BFF9-86DE8C2E686F}">
      <dgm:prSet/>
      <dgm:spPr/>
      <dgm:t>
        <a:bodyPr/>
        <a:lstStyle/>
        <a:p>
          <a:r>
            <a:rPr lang="en-US"/>
            <a:t>Stabilize</a:t>
          </a:r>
        </a:p>
      </dgm:t>
    </dgm:pt>
    <dgm:pt modelId="{FC24C785-2A8C-48D5-9FAC-7CBC11CCDC35}" type="parTrans" cxnId="{2C75A0F7-48DF-4F60-A711-A8C859A2DE5B}">
      <dgm:prSet/>
      <dgm:spPr/>
      <dgm:t>
        <a:bodyPr/>
        <a:lstStyle/>
        <a:p>
          <a:endParaRPr lang="en-US"/>
        </a:p>
      </dgm:t>
    </dgm:pt>
    <dgm:pt modelId="{D2C281BB-3453-4C75-9C93-851592038EDB}" type="sibTrans" cxnId="{2C75A0F7-48DF-4F60-A711-A8C859A2DE5B}">
      <dgm:prSet/>
      <dgm:spPr/>
      <dgm:t>
        <a:bodyPr/>
        <a:lstStyle/>
        <a:p>
          <a:endParaRPr lang="en-US"/>
        </a:p>
      </dgm:t>
    </dgm:pt>
    <dgm:pt modelId="{D8246C85-A8D6-4B06-A4B1-C0E0CB80D50B}">
      <dgm:prSet/>
      <dgm:spPr/>
      <dgm:t>
        <a:bodyPr/>
        <a:lstStyle/>
        <a:p>
          <a:r>
            <a:rPr lang="en-US"/>
            <a:t>Stabilize as follows:</a:t>
          </a:r>
        </a:p>
      </dgm:t>
    </dgm:pt>
    <dgm:pt modelId="{0F7BA319-1EB7-4B90-B0E4-158D3C9FFFD1}" type="parTrans" cxnId="{2AAF290C-F8EB-440E-B901-2A775ECE1F8C}">
      <dgm:prSet/>
      <dgm:spPr/>
      <dgm:t>
        <a:bodyPr/>
        <a:lstStyle/>
        <a:p>
          <a:endParaRPr lang="en-US"/>
        </a:p>
      </dgm:t>
    </dgm:pt>
    <dgm:pt modelId="{430E0F3F-36CD-4401-B9B6-257C3C2D5836}" type="sibTrans" cxnId="{2AAF290C-F8EB-440E-B901-2A775ECE1F8C}">
      <dgm:prSet/>
      <dgm:spPr/>
      <dgm:t>
        <a:bodyPr/>
        <a:lstStyle/>
        <a:p>
          <a:endParaRPr lang="en-US"/>
        </a:p>
      </dgm:t>
    </dgm:pt>
    <dgm:pt modelId="{7FF1E99A-F0CC-426F-A541-AB6466A1ACF9}">
      <dgm:prSet/>
      <dgm:spPr/>
      <dgm:t>
        <a:bodyPr/>
        <a:lstStyle/>
        <a:p>
          <a:r>
            <a:rPr lang="en-US"/>
            <a:t>Place</a:t>
          </a:r>
        </a:p>
      </dgm:t>
    </dgm:pt>
    <dgm:pt modelId="{9AD89678-0F39-473A-BA8E-818288B89C68}" type="parTrans" cxnId="{DE71AE7C-F4A2-4097-BC2F-236278343FA8}">
      <dgm:prSet/>
      <dgm:spPr/>
      <dgm:t>
        <a:bodyPr/>
        <a:lstStyle/>
        <a:p>
          <a:endParaRPr lang="en-US"/>
        </a:p>
      </dgm:t>
    </dgm:pt>
    <dgm:pt modelId="{23FC3083-DED8-4A68-A15F-D61C183CB956}" type="sibTrans" cxnId="{DE71AE7C-F4A2-4097-BC2F-236278343FA8}">
      <dgm:prSet/>
      <dgm:spPr/>
      <dgm:t>
        <a:bodyPr/>
        <a:lstStyle/>
        <a:p>
          <a:endParaRPr lang="en-US"/>
        </a:p>
      </dgm:t>
    </dgm:pt>
    <dgm:pt modelId="{DB5F86EF-0DFB-49C7-96C9-917448BFC035}">
      <dgm:prSet/>
      <dgm:spPr/>
      <dgm:t>
        <a:bodyPr/>
        <a:lstStyle/>
        <a:p>
          <a:r>
            <a:rPr lang="en-US"/>
            <a:t>Place rolled-up clothing or bulky pad over site.</a:t>
          </a:r>
        </a:p>
      </dgm:t>
    </dgm:pt>
    <dgm:pt modelId="{E08CF4F7-3DC6-48CF-B3A0-B0B61A7CD06F}" type="parTrans" cxnId="{11865F64-A30D-46E3-922D-214750D2AD1A}">
      <dgm:prSet/>
      <dgm:spPr/>
      <dgm:t>
        <a:bodyPr/>
        <a:lstStyle/>
        <a:p>
          <a:endParaRPr lang="en-US"/>
        </a:p>
      </dgm:t>
    </dgm:pt>
    <dgm:pt modelId="{21B6748F-2E04-4B46-ABF4-D31838F0E99A}" type="sibTrans" cxnId="{11865F64-A30D-46E3-922D-214750D2AD1A}">
      <dgm:prSet/>
      <dgm:spPr/>
      <dgm:t>
        <a:bodyPr/>
        <a:lstStyle/>
        <a:p>
          <a:endParaRPr lang="en-US"/>
        </a:p>
      </dgm:t>
    </dgm:pt>
    <dgm:pt modelId="{518C1B87-5EDF-4EA4-8103-A68E2187ACBB}">
      <dgm:prSet/>
      <dgm:spPr/>
      <dgm:t>
        <a:bodyPr/>
        <a:lstStyle/>
        <a:p>
          <a:r>
            <a:rPr lang="en-US"/>
            <a:t>Tape</a:t>
          </a:r>
        </a:p>
      </dgm:t>
    </dgm:pt>
    <dgm:pt modelId="{F2083239-FF29-40DA-BFDE-0FCF4ADBFF12}" type="parTrans" cxnId="{A68FC58D-5E19-412F-8EF3-8DE80B0F4223}">
      <dgm:prSet/>
      <dgm:spPr/>
      <dgm:t>
        <a:bodyPr/>
        <a:lstStyle/>
        <a:p>
          <a:endParaRPr lang="en-US"/>
        </a:p>
      </dgm:t>
    </dgm:pt>
    <dgm:pt modelId="{AB48DCF9-9F20-4270-B20C-2DE5E5D2D2B5}" type="sibTrans" cxnId="{A68FC58D-5E19-412F-8EF3-8DE80B0F4223}">
      <dgm:prSet/>
      <dgm:spPr/>
      <dgm:t>
        <a:bodyPr/>
        <a:lstStyle/>
        <a:p>
          <a:endParaRPr lang="en-US"/>
        </a:p>
      </dgm:t>
    </dgm:pt>
    <dgm:pt modelId="{671B4FF0-0F98-4F0B-B83B-379D65DB176A}">
      <dgm:prSet/>
      <dgm:spPr/>
      <dgm:t>
        <a:bodyPr/>
        <a:lstStyle/>
        <a:p>
          <a:r>
            <a:rPr lang="en-US"/>
            <a:t>Tape pad to site.</a:t>
          </a:r>
        </a:p>
      </dgm:t>
    </dgm:pt>
    <dgm:pt modelId="{4D31DC82-DE84-4A73-8193-58A53A92E76C}" type="parTrans" cxnId="{0FC5FF84-8A32-416B-9FB7-B5293A5AFA46}">
      <dgm:prSet/>
      <dgm:spPr/>
      <dgm:t>
        <a:bodyPr/>
        <a:lstStyle/>
        <a:p>
          <a:endParaRPr lang="en-US"/>
        </a:p>
      </dgm:t>
    </dgm:pt>
    <dgm:pt modelId="{E1114DA1-AEDA-42B1-8A27-04E023C39A2F}" type="sibTrans" cxnId="{0FC5FF84-8A32-416B-9FB7-B5293A5AFA46}">
      <dgm:prSet/>
      <dgm:spPr/>
      <dgm:t>
        <a:bodyPr/>
        <a:lstStyle/>
        <a:p>
          <a:endParaRPr lang="en-US"/>
        </a:p>
      </dgm:t>
    </dgm:pt>
    <dgm:pt modelId="{F8B63189-9FB9-49B3-8234-B8844EA5F718}">
      <dgm:prSet/>
      <dgm:spPr/>
      <dgm:t>
        <a:bodyPr/>
        <a:lstStyle/>
        <a:p>
          <a:r>
            <a:rPr lang="en-US"/>
            <a:t>DO NOT constrict</a:t>
          </a:r>
        </a:p>
      </dgm:t>
    </dgm:pt>
    <dgm:pt modelId="{B3CCB1A4-1F15-4331-9658-5FE5C338AD31}" type="parTrans" cxnId="{1D503FA6-8AF0-468F-A557-8651479FF394}">
      <dgm:prSet/>
      <dgm:spPr/>
      <dgm:t>
        <a:bodyPr/>
        <a:lstStyle/>
        <a:p>
          <a:endParaRPr lang="en-US"/>
        </a:p>
      </dgm:t>
    </dgm:pt>
    <dgm:pt modelId="{024E1850-C8A8-45D0-A551-E63139B35F93}" type="sibTrans" cxnId="{1D503FA6-8AF0-468F-A557-8651479FF394}">
      <dgm:prSet/>
      <dgm:spPr/>
      <dgm:t>
        <a:bodyPr/>
        <a:lstStyle/>
        <a:p>
          <a:endParaRPr lang="en-US"/>
        </a:p>
      </dgm:t>
    </dgm:pt>
    <dgm:pt modelId="{0B457D7B-BBA5-4D6A-9BA6-22AF23B78D4A}">
      <dgm:prSet/>
      <dgm:spPr/>
      <dgm:t>
        <a:bodyPr/>
        <a:lstStyle/>
        <a:p>
          <a:r>
            <a:rPr lang="en-US"/>
            <a:t>DO NOT constrict breathing by taping ribs. </a:t>
          </a:r>
        </a:p>
      </dgm:t>
    </dgm:pt>
    <dgm:pt modelId="{071FE267-0F99-4695-9F8B-82A6597C47DA}" type="parTrans" cxnId="{36F4B99C-5043-4D69-B994-D45B9F835514}">
      <dgm:prSet/>
      <dgm:spPr/>
      <dgm:t>
        <a:bodyPr/>
        <a:lstStyle/>
        <a:p>
          <a:endParaRPr lang="en-US"/>
        </a:p>
      </dgm:t>
    </dgm:pt>
    <dgm:pt modelId="{A3E4EBD3-5142-4271-AAD2-A340DBABA543}" type="sibTrans" cxnId="{36F4B99C-5043-4D69-B994-D45B9F835514}">
      <dgm:prSet/>
      <dgm:spPr/>
      <dgm:t>
        <a:bodyPr/>
        <a:lstStyle/>
        <a:p>
          <a:endParaRPr lang="en-US"/>
        </a:p>
      </dgm:t>
    </dgm:pt>
    <dgm:pt modelId="{BB6EEA1D-D602-4D25-9522-91813B23BFC5}" type="pres">
      <dgm:prSet presAssocID="{E5008D82-6FF6-431C-85F8-070AA282E268}" presName="Name0" presStyleCnt="0">
        <dgm:presLayoutVars>
          <dgm:dir/>
          <dgm:animLvl val="lvl"/>
          <dgm:resizeHandles val="exact"/>
        </dgm:presLayoutVars>
      </dgm:prSet>
      <dgm:spPr/>
    </dgm:pt>
    <dgm:pt modelId="{FE82EB46-3820-4BDC-B37B-12976E342593}" type="pres">
      <dgm:prSet presAssocID="{0D51DF67-A694-4F99-BFF9-86DE8C2E686F}" presName="linNode" presStyleCnt="0"/>
      <dgm:spPr/>
    </dgm:pt>
    <dgm:pt modelId="{23E06DFA-3539-4565-B412-0FF7BF12647E}" type="pres">
      <dgm:prSet presAssocID="{0D51DF67-A694-4F99-BFF9-86DE8C2E686F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82AC8A79-9A6B-4E68-ABEA-3473C481A812}" type="pres">
      <dgm:prSet presAssocID="{0D51DF67-A694-4F99-BFF9-86DE8C2E686F}" presName="descendantText" presStyleLbl="alignNode1" presStyleIdx="0" presStyleCnt="4">
        <dgm:presLayoutVars>
          <dgm:bulletEnabled/>
        </dgm:presLayoutVars>
      </dgm:prSet>
      <dgm:spPr/>
    </dgm:pt>
    <dgm:pt modelId="{9D069F0C-B2F0-4FDA-9404-C261874EA42F}" type="pres">
      <dgm:prSet presAssocID="{D2C281BB-3453-4C75-9C93-851592038EDB}" presName="sp" presStyleCnt="0"/>
      <dgm:spPr/>
    </dgm:pt>
    <dgm:pt modelId="{74F6E61C-187C-45C3-9A0E-07D4C0850CDD}" type="pres">
      <dgm:prSet presAssocID="{7FF1E99A-F0CC-426F-A541-AB6466A1ACF9}" presName="linNode" presStyleCnt="0"/>
      <dgm:spPr/>
    </dgm:pt>
    <dgm:pt modelId="{E536D8FB-3482-49AB-A092-AFE4C8B0850A}" type="pres">
      <dgm:prSet presAssocID="{7FF1E99A-F0CC-426F-A541-AB6466A1ACF9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9CE97F1E-C2B4-46A4-8BC8-3F683E51F833}" type="pres">
      <dgm:prSet presAssocID="{7FF1E99A-F0CC-426F-A541-AB6466A1ACF9}" presName="descendantText" presStyleLbl="alignNode1" presStyleIdx="1" presStyleCnt="4">
        <dgm:presLayoutVars>
          <dgm:bulletEnabled/>
        </dgm:presLayoutVars>
      </dgm:prSet>
      <dgm:spPr/>
    </dgm:pt>
    <dgm:pt modelId="{E3EE7484-539D-4303-98D3-ED45FB5BDE9D}" type="pres">
      <dgm:prSet presAssocID="{23FC3083-DED8-4A68-A15F-D61C183CB956}" presName="sp" presStyleCnt="0"/>
      <dgm:spPr/>
    </dgm:pt>
    <dgm:pt modelId="{E416628C-6FB7-4735-A062-A86232E541D8}" type="pres">
      <dgm:prSet presAssocID="{518C1B87-5EDF-4EA4-8103-A68E2187ACBB}" presName="linNode" presStyleCnt="0"/>
      <dgm:spPr/>
    </dgm:pt>
    <dgm:pt modelId="{9547EAA2-8549-4E2F-BB7A-5D55826EE3CA}" type="pres">
      <dgm:prSet presAssocID="{518C1B87-5EDF-4EA4-8103-A68E2187ACBB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7069E855-D13D-40F0-95F3-AF94C524639F}" type="pres">
      <dgm:prSet presAssocID="{518C1B87-5EDF-4EA4-8103-A68E2187ACBB}" presName="descendantText" presStyleLbl="alignNode1" presStyleIdx="2" presStyleCnt="4">
        <dgm:presLayoutVars>
          <dgm:bulletEnabled/>
        </dgm:presLayoutVars>
      </dgm:prSet>
      <dgm:spPr/>
    </dgm:pt>
    <dgm:pt modelId="{AF6C99F6-10F4-4BDB-97B7-5938304A189F}" type="pres">
      <dgm:prSet presAssocID="{AB48DCF9-9F20-4270-B20C-2DE5E5D2D2B5}" presName="sp" presStyleCnt="0"/>
      <dgm:spPr/>
    </dgm:pt>
    <dgm:pt modelId="{B45EC22B-8701-44FF-AA91-80A8223AF002}" type="pres">
      <dgm:prSet presAssocID="{F8B63189-9FB9-49B3-8234-B8844EA5F718}" presName="linNode" presStyleCnt="0"/>
      <dgm:spPr/>
    </dgm:pt>
    <dgm:pt modelId="{093A2766-1570-4BE2-8F4B-42B30B70C78D}" type="pres">
      <dgm:prSet presAssocID="{F8B63189-9FB9-49B3-8234-B8844EA5F718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C12FA934-500B-4378-BF25-91641FFD8C82}" type="pres">
      <dgm:prSet presAssocID="{F8B63189-9FB9-49B3-8234-B8844EA5F718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2AAF290C-F8EB-440E-B901-2A775ECE1F8C}" srcId="{0D51DF67-A694-4F99-BFF9-86DE8C2E686F}" destId="{D8246C85-A8D6-4B06-A4B1-C0E0CB80D50B}" srcOrd="0" destOrd="0" parTransId="{0F7BA319-1EB7-4B90-B0E4-158D3C9FFFD1}" sibTransId="{430E0F3F-36CD-4401-B9B6-257C3C2D5836}"/>
    <dgm:cxn modelId="{57BDB12A-B29A-4831-B70F-6792C7D7D529}" type="presOf" srcId="{671B4FF0-0F98-4F0B-B83B-379D65DB176A}" destId="{7069E855-D13D-40F0-95F3-AF94C524639F}" srcOrd="0" destOrd="0" presId="urn:microsoft.com/office/officeart/2016/7/layout/VerticalHollowActionList"/>
    <dgm:cxn modelId="{97B9A233-1A96-4882-BAC4-8CE2613DB990}" type="presOf" srcId="{F8B63189-9FB9-49B3-8234-B8844EA5F718}" destId="{093A2766-1570-4BE2-8F4B-42B30B70C78D}" srcOrd="0" destOrd="0" presId="urn:microsoft.com/office/officeart/2016/7/layout/VerticalHollowActionList"/>
    <dgm:cxn modelId="{11865F64-A30D-46E3-922D-214750D2AD1A}" srcId="{7FF1E99A-F0CC-426F-A541-AB6466A1ACF9}" destId="{DB5F86EF-0DFB-49C7-96C9-917448BFC035}" srcOrd="0" destOrd="0" parTransId="{E08CF4F7-3DC6-48CF-B3A0-B0B61A7CD06F}" sibTransId="{21B6748F-2E04-4B46-ABF4-D31838F0E99A}"/>
    <dgm:cxn modelId="{9C223849-D1F1-4AA0-B62D-D94E0FD7B04E}" type="presOf" srcId="{0B457D7B-BBA5-4D6A-9BA6-22AF23B78D4A}" destId="{C12FA934-500B-4378-BF25-91641FFD8C82}" srcOrd="0" destOrd="0" presId="urn:microsoft.com/office/officeart/2016/7/layout/VerticalHollowActionList"/>
    <dgm:cxn modelId="{5F005A79-CB11-4A90-87DB-59C90C7C8FC2}" type="presOf" srcId="{0D51DF67-A694-4F99-BFF9-86DE8C2E686F}" destId="{23E06DFA-3539-4565-B412-0FF7BF12647E}" srcOrd="0" destOrd="0" presId="urn:microsoft.com/office/officeart/2016/7/layout/VerticalHollowActionList"/>
    <dgm:cxn modelId="{DE71AE7C-F4A2-4097-BC2F-236278343FA8}" srcId="{E5008D82-6FF6-431C-85F8-070AA282E268}" destId="{7FF1E99A-F0CC-426F-A541-AB6466A1ACF9}" srcOrd="1" destOrd="0" parTransId="{9AD89678-0F39-473A-BA8E-818288B89C68}" sibTransId="{23FC3083-DED8-4A68-A15F-D61C183CB956}"/>
    <dgm:cxn modelId="{0FC5FF84-8A32-416B-9FB7-B5293A5AFA46}" srcId="{518C1B87-5EDF-4EA4-8103-A68E2187ACBB}" destId="{671B4FF0-0F98-4F0B-B83B-379D65DB176A}" srcOrd="0" destOrd="0" parTransId="{4D31DC82-DE84-4A73-8193-58A53A92E76C}" sibTransId="{E1114DA1-AEDA-42B1-8A27-04E023C39A2F}"/>
    <dgm:cxn modelId="{A68FC58D-5E19-412F-8EF3-8DE80B0F4223}" srcId="{E5008D82-6FF6-431C-85F8-070AA282E268}" destId="{518C1B87-5EDF-4EA4-8103-A68E2187ACBB}" srcOrd="2" destOrd="0" parTransId="{F2083239-FF29-40DA-BFDE-0FCF4ADBFF12}" sibTransId="{AB48DCF9-9F20-4270-B20C-2DE5E5D2D2B5}"/>
    <dgm:cxn modelId="{50D9D78F-48BF-4F4D-9EA4-B5E591CE4282}" type="presOf" srcId="{518C1B87-5EDF-4EA4-8103-A68E2187ACBB}" destId="{9547EAA2-8549-4E2F-BB7A-5D55826EE3CA}" srcOrd="0" destOrd="0" presId="urn:microsoft.com/office/officeart/2016/7/layout/VerticalHollowActionList"/>
    <dgm:cxn modelId="{36F4B99C-5043-4D69-B994-D45B9F835514}" srcId="{F8B63189-9FB9-49B3-8234-B8844EA5F718}" destId="{0B457D7B-BBA5-4D6A-9BA6-22AF23B78D4A}" srcOrd="0" destOrd="0" parTransId="{071FE267-0F99-4695-9F8B-82A6597C47DA}" sibTransId="{A3E4EBD3-5142-4271-AAD2-A340DBABA543}"/>
    <dgm:cxn modelId="{3798779E-4EAF-4CD0-9A07-CC5968698780}" type="presOf" srcId="{DB5F86EF-0DFB-49C7-96C9-917448BFC035}" destId="{9CE97F1E-C2B4-46A4-8BC8-3F683E51F833}" srcOrd="0" destOrd="0" presId="urn:microsoft.com/office/officeart/2016/7/layout/VerticalHollowActionList"/>
    <dgm:cxn modelId="{1D503FA6-8AF0-468F-A557-8651479FF394}" srcId="{E5008D82-6FF6-431C-85F8-070AA282E268}" destId="{F8B63189-9FB9-49B3-8234-B8844EA5F718}" srcOrd="3" destOrd="0" parTransId="{B3CCB1A4-1F15-4331-9658-5FE5C338AD31}" sibTransId="{024E1850-C8A8-45D0-A551-E63139B35F93}"/>
    <dgm:cxn modelId="{49F38FB4-2105-4FB5-8286-F941D166E2FB}" type="presOf" srcId="{D8246C85-A8D6-4B06-A4B1-C0E0CB80D50B}" destId="{82AC8A79-9A6B-4E68-ABEA-3473C481A812}" srcOrd="0" destOrd="0" presId="urn:microsoft.com/office/officeart/2016/7/layout/VerticalHollowActionList"/>
    <dgm:cxn modelId="{725BD3D3-37CD-4359-B319-A7267ED4DAF6}" type="presOf" srcId="{7FF1E99A-F0CC-426F-A541-AB6466A1ACF9}" destId="{E536D8FB-3482-49AB-A092-AFE4C8B0850A}" srcOrd="0" destOrd="0" presId="urn:microsoft.com/office/officeart/2016/7/layout/VerticalHollowActionList"/>
    <dgm:cxn modelId="{95D707E3-8026-42C6-A40A-067DBD2101AA}" type="presOf" srcId="{E5008D82-6FF6-431C-85F8-070AA282E268}" destId="{BB6EEA1D-D602-4D25-9522-91813B23BFC5}" srcOrd="0" destOrd="0" presId="urn:microsoft.com/office/officeart/2016/7/layout/VerticalHollowActionList"/>
    <dgm:cxn modelId="{2C75A0F7-48DF-4F60-A711-A8C859A2DE5B}" srcId="{E5008D82-6FF6-431C-85F8-070AA282E268}" destId="{0D51DF67-A694-4F99-BFF9-86DE8C2E686F}" srcOrd="0" destOrd="0" parTransId="{FC24C785-2A8C-48D5-9FAC-7CBC11CCDC35}" sibTransId="{D2C281BB-3453-4C75-9C93-851592038EDB}"/>
    <dgm:cxn modelId="{E111FE2A-9EDA-4F39-B4F1-C9026BC1D537}" type="presParOf" srcId="{BB6EEA1D-D602-4D25-9522-91813B23BFC5}" destId="{FE82EB46-3820-4BDC-B37B-12976E342593}" srcOrd="0" destOrd="0" presId="urn:microsoft.com/office/officeart/2016/7/layout/VerticalHollowActionList"/>
    <dgm:cxn modelId="{455E8AA2-0546-46BF-8AB1-F32504FB23D9}" type="presParOf" srcId="{FE82EB46-3820-4BDC-B37B-12976E342593}" destId="{23E06DFA-3539-4565-B412-0FF7BF12647E}" srcOrd="0" destOrd="0" presId="urn:microsoft.com/office/officeart/2016/7/layout/VerticalHollowActionList"/>
    <dgm:cxn modelId="{ED842EEA-7301-4049-880C-8CD7488FD82B}" type="presParOf" srcId="{FE82EB46-3820-4BDC-B37B-12976E342593}" destId="{82AC8A79-9A6B-4E68-ABEA-3473C481A812}" srcOrd="1" destOrd="0" presId="urn:microsoft.com/office/officeart/2016/7/layout/VerticalHollowActionList"/>
    <dgm:cxn modelId="{BADC3880-2400-444D-B9FF-0A582F8F6CE4}" type="presParOf" srcId="{BB6EEA1D-D602-4D25-9522-91813B23BFC5}" destId="{9D069F0C-B2F0-4FDA-9404-C261874EA42F}" srcOrd="1" destOrd="0" presId="urn:microsoft.com/office/officeart/2016/7/layout/VerticalHollowActionList"/>
    <dgm:cxn modelId="{669CF0B2-1B52-47D9-8439-D02B56DD0FCA}" type="presParOf" srcId="{BB6EEA1D-D602-4D25-9522-91813B23BFC5}" destId="{74F6E61C-187C-45C3-9A0E-07D4C0850CDD}" srcOrd="2" destOrd="0" presId="urn:microsoft.com/office/officeart/2016/7/layout/VerticalHollowActionList"/>
    <dgm:cxn modelId="{0C716F0A-6FEC-4DB1-96AD-EBC4DD0D0866}" type="presParOf" srcId="{74F6E61C-187C-45C3-9A0E-07D4C0850CDD}" destId="{E536D8FB-3482-49AB-A092-AFE4C8B0850A}" srcOrd="0" destOrd="0" presId="urn:microsoft.com/office/officeart/2016/7/layout/VerticalHollowActionList"/>
    <dgm:cxn modelId="{422284A1-6056-4D79-86CB-E89CFE0B685E}" type="presParOf" srcId="{74F6E61C-187C-45C3-9A0E-07D4C0850CDD}" destId="{9CE97F1E-C2B4-46A4-8BC8-3F683E51F833}" srcOrd="1" destOrd="0" presId="urn:microsoft.com/office/officeart/2016/7/layout/VerticalHollowActionList"/>
    <dgm:cxn modelId="{45509A4B-FA0E-481B-B025-047958F246C8}" type="presParOf" srcId="{BB6EEA1D-D602-4D25-9522-91813B23BFC5}" destId="{E3EE7484-539D-4303-98D3-ED45FB5BDE9D}" srcOrd="3" destOrd="0" presId="urn:microsoft.com/office/officeart/2016/7/layout/VerticalHollowActionList"/>
    <dgm:cxn modelId="{62E3B5E3-E143-437B-B142-A8072C8C7A59}" type="presParOf" srcId="{BB6EEA1D-D602-4D25-9522-91813B23BFC5}" destId="{E416628C-6FB7-4735-A062-A86232E541D8}" srcOrd="4" destOrd="0" presId="urn:microsoft.com/office/officeart/2016/7/layout/VerticalHollowActionList"/>
    <dgm:cxn modelId="{F5A8C87E-0054-484B-95C5-EE066DC647B8}" type="presParOf" srcId="{E416628C-6FB7-4735-A062-A86232E541D8}" destId="{9547EAA2-8549-4E2F-BB7A-5D55826EE3CA}" srcOrd="0" destOrd="0" presId="urn:microsoft.com/office/officeart/2016/7/layout/VerticalHollowActionList"/>
    <dgm:cxn modelId="{306FC4C7-4172-46CC-9488-133FC400F886}" type="presParOf" srcId="{E416628C-6FB7-4735-A062-A86232E541D8}" destId="{7069E855-D13D-40F0-95F3-AF94C524639F}" srcOrd="1" destOrd="0" presId="urn:microsoft.com/office/officeart/2016/7/layout/VerticalHollowActionList"/>
    <dgm:cxn modelId="{CF6FD564-8896-42B2-9008-6B1D12602D63}" type="presParOf" srcId="{BB6EEA1D-D602-4D25-9522-91813B23BFC5}" destId="{AF6C99F6-10F4-4BDB-97B7-5938304A189F}" srcOrd="5" destOrd="0" presId="urn:microsoft.com/office/officeart/2016/7/layout/VerticalHollowActionList"/>
    <dgm:cxn modelId="{FDFDDD0C-7A92-4E8D-A8CC-BF8CF2D1C7D5}" type="presParOf" srcId="{BB6EEA1D-D602-4D25-9522-91813B23BFC5}" destId="{B45EC22B-8701-44FF-AA91-80A8223AF002}" srcOrd="6" destOrd="0" presId="urn:microsoft.com/office/officeart/2016/7/layout/VerticalHollowActionList"/>
    <dgm:cxn modelId="{055B0B0D-3560-4467-818E-DEC1C94D2CAD}" type="presParOf" srcId="{B45EC22B-8701-44FF-AA91-80A8223AF002}" destId="{093A2766-1570-4BE2-8F4B-42B30B70C78D}" srcOrd="0" destOrd="0" presId="urn:microsoft.com/office/officeart/2016/7/layout/VerticalHollowActionList"/>
    <dgm:cxn modelId="{495F3BF5-32A8-48F6-81FB-0677FBF7B3AC}" type="presParOf" srcId="{B45EC22B-8701-44FF-AA91-80A8223AF002}" destId="{C12FA934-500B-4378-BF25-91641FFD8C82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CF1806-8FCD-4747-BA9B-51123CC90E0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C8BEB9-BA52-4F5D-9995-EB205C20B8E8}">
      <dgm:prSet/>
      <dgm:spPr/>
      <dgm:t>
        <a:bodyPr/>
        <a:lstStyle/>
        <a:p>
          <a:r>
            <a:rPr lang="en-US"/>
            <a:t>Control bleeding.</a:t>
          </a:r>
        </a:p>
      </dgm:t>
    </dgm:pt>
    <dgm:pt modelId="{E4184D9D-56A1-45B2-9FE1-B5A69BFE2C6D}" type="parTrans" cxnId="{B7A8C4A3-7D75-4DAC-86A9-905DCE31EB05}">
      <dgm:prSet/>
      <dgm:spPr/>
      <dgm:t>
        <a:bodyPr/>
        <a:lstStyle/>
        <a:p>
          <a:endParaRPr lang="en-US"/>
        </a:p>
      </dgm:t>
    </dgm:pt>
    <dgm:pt modelId="{62F3AB77-2C2E-4C9F-92A2-DA1B1D944FB0}" type="sibTrans" cxnId="{B7A8C4A3-7D75-4DAC-86A9-905DCE31EB05}">
      <dgm:prSet/>
      <dgm:spPr/>
      <dgm:t>
        <a:bodyPr/>
        <a:lstStyle/>
        <a:p>
          <a:endParaRPr lang="en-US"/>
        </a:p>
      </dgm:t>
    </dgm:pt>
    <dgm:pt modelId="{729A6891-C121-430C-A47A-DCB8E175A964}">
      <dgm:prSet/>
      <dgm:spPr/>
      <dgm:t>
        <a:bodyPr/>
        <a:lstStyle/>
        <a:p>
          <a:r>
            <a:rPr lang="en-US"/>
            <a:t>Remove watches, jewelry, and constrictive clothing.</a:t>
          </a:r>
        </a:p>
      </dgm:t>
    </dgm:pt>
    <dgm:pt modelId="{D1E4F6DE-51FE-401A-8500-5E0EDF6672C3}" type="parTrans" cxnId="{FB7BDF7C-5E0E-43DB-9055-67374459A62E}">
      <dgm:prSet/>
      <dgm:spPr/>
      <dgm:t>
        <a:bodyPr/>
        <a:lstStyle/>
        <a:p>
          <a:endParaRPr lang="en-US"/>
        </a:p>
      </dgm:t>
    </dgm:pt>
    <dgm:pt modelId="{540EBE21-798A-4797-83B3-0795A15D3F4A}" type="sibTrans" cxnId="{FB7BDF7C-5E0E-43DB-9055-67374459A62E}">
      <dgm:prSet/>
      <dgm:spPr/>
      <dgm:t>
        <a:bodyPr/>
        <a:lstStyle/>
        <a:p>
          <a:endParaRPr lang="en-US"/>
        </a:p>
      </dgm:t>
    </dgm:pt>
    <dgm:pt modelId="{EF2E212A-FBFD-43A7-9662-33BE7CA07490}">
      <dgm:prSet/>
      <dgm:spPr/>
      <dgm:t>
        <a:bodyPr/>
        <a:lstStyle/>
        <a:p>
          <a:r>
            <a:rPr lang="en-US"/>
            <a:t>If fracture penetrates skin-apply dressing over wound.</a:t>
          </a:r>
        </a:p>
      </dgm:t>
    </dgm:pt>
    <dgm:pt modelId="{18EE2E56-3291-43FB-89B5-F5C2A45D5508}" type="parTrans" cxnId="{7F8D89D0-3CF0-4F82-BC25-1948820D6C0F}">
      <dgm:prSet/>
      <dgm:spPr/>
      <dgm:t>
        <a:bodyPr/>
        <a:lstStyle/>
        <a:p>
          <a:endParaRPr lang="en-US"/>
        </a:p>
      </dgm:t>
    </dgm:pt>
    <dgm:pt modelId="{C5A14F42-C3FD-48A2-AC8D-3EC1F9D03E91}" type="sibTrans" cxnId="{7F8D89D0-3CF0-4F82-BC25-1948820D6C0F}">
      <dgm:prSet/>
      <dgm:spPr/>
      <dgm:t>
        <a:bodyPr/>
        <a:lstStyle/>
        <a:p>
          <a:endParaRPr lang="en-US"/>
        </a:p>
      </dgm:t>
    </dgm:pt>
    <dgm:pt modelId="{6ACF5B38-2B60-4400-BF64-F6F571CCABFE}">
      <dgm:prSet/>
      <dgm:spPr/>
      <dgm:t>
        <a:bodyPr/>
        <a:lstStyle/>
        <a:p>
          <a:r>
            <a:rPr lang="en-US"/>
            <a:t>If no pulse below the break, attempt to straighten limb to restore circulation.</a:t>
          </a:r>
        </a:p>
      </dgm:t>
    </dgm:pt>
    <dgm:pt modelId="{2AC54859-6E30-429C-9C26-B6D83518C1B7}" type="parTrans" cxnId="{3B497FB3-968A-495B-AA2A-15230C827583}">
      <dgm:prSet/>
      <dgm:spPr/>
      <dgm:t>
        <a:bodyPr/>
        <a:lstStyle/>
        <a:p>
          <a:endParaRPr lang="en-US"/>
        </a:p>
      </dgm:t>
    </dgm:pt>
    <dgm:pt modelId="{CADEBC57-A866-4AAE-B619-82506FA8811C}" type="sibTrans" cxnId="{3B497FB3-968A-495B-AA2A-15230C827583}">
      <dgm:prSet/>
      <dgm:spPr/>
      <dgm:t>
        <a:bodyPr/>
        <a:lstStyle/>
        <a:p>
          <a:endParaRPr lang="en-US"/>
        </a:p>
      </dgm:t>
    </dgm:pt>
    <dgm:pt modelId="{04656831-4552-43D2-8EF1-D9F8F50C5ABA}" type="pres">
      <dgm:prSet presAssocID="{E6CF1806-8FCD-4747-BA9B-51123CC90E0F}" presName="Name0" presStyleCnt="0">
        <dgm:presLayoutVars>
          <dgm:dir/>
          <dgm:resizeHandles val="exact"/>
        </dgm:presLayoutVars>
      </dgm:prSet>
      <dgm:spPr/>
    </dgm:pt>
    <dgm:pt modelId="{7AA089D1-0EB8-4D22-A04F-C7E732D721E5}" type="pres">
      <dgm:prSet presAssocID="{4CC8BEB9-BA52-4F5D-9995-EB205C20B8E8}" presName="node" presStyleLbl="node1" presStyleIdx="0" presStyleCnt="4">
        <dgm:presLayoutVars>
          <dgm:bulletEnabled val="1"/>
        </dgm:presLayoutVars>
      </dgm:prSet>
      <dgm:spPr/>
    </dgm:pt>
    <dgm:pt modelId="{DAB3CFD1-7937-453A-81AC-6A8DAB11EF32}" type="pres">
      <dgm:prSet presAssocID="{62F3AB77-2C2E-4C9F-92A2-DA1B1D944FB0}" presName="sibTrans" presStyleLbl="sibTrans1D1" presStyleIdx="0" presStyleCnt="3"/>
      <dgm:spPr/>
    </dgm:pt>
    <dgm:pt modelId="{9740337A-08D5-46D7-83BE-2F9CCD2376F3}" type="pres">
      <dgm:prSet presAssocID="{62F3AB77-2C2E-4C9F-92A2-DA1B1D944FB0}" presName="connectorText" presStyleLbl="sibTrans1D1" presStyleIdx="0" presStyleCnt="3"/>
      <dgm:spPr/>
    </dgm:pt>
    <dgm:pt modelId="{4E07BF3E-B3F5-467D-B2C0-AA3498A4D3E8}" type="pres">
      <dgm:prSet presAssocID="{729A6891-C121-430C-A47A-DCB8E175A964}" presName="node" presStyleLbl="node1" presStyleIdx="1" presStyleCnt="4">
        <dgm:presLayoutVars>
          <dgm:bulletEnabled val="1"/>
        </dgm:presLayoutVars>
      </dgm:prSet>
      <dgm:spPr/>
    </dgm:pt>
    <dgm:pt modelId="{3E6C0FDC-DA8A-40D2-8172-122560531D34}" type="pres">
      <dgm:prSet presAssocID="{540EBE21-798A-4797-83B3-0795A15D3F4A}" presName="sibTrans" presStyleLbl="sibTrans1D1" presStyleIdx="1" presStyleCnt="3"/>
      <dgm:spPr/>
    </dgm:pt>
    <dgm:pt modelId="{76593F6D-C697-41E1-959B-46B253E28E55}" type="pres">
      <dgm:prSet presAssocID="{540EBE21-798A-4797-83B3-0795A15D3F4A}" presName="connectorText" presStyleLbl="sibTrans1D1" presStyleIdx="1" presStyleCnt="3"/>
      <dgm:spPr/>
    </dgm:pt>
    <dgm:pt modelId="{72CE7485-E1D0-4287-BAF3-EAA22DE22CA1}" type="pres">
      <dgm:prSet presAssocID="{EF2E212A-FBFD-43A7-9662-33BE7CA07490}" presName="node" presStyleLbl="node1" presStyleIdx="2" presStyleCnt="4">
        <dgm:presLayoutVars>
          <dgm:bulletEnabled val="1"/>
        </dgm:presLayoutVars>
      </dgm:prSet>
      <dgm:spPr/>
    </dgm:pt>
    <dgm:pt modelId="{E2B66E03-AE93-4E0B-8BC5-90DB362F67AF}" type="pres">
      <dgm:prSet presAssocID="{C5A14F42-C3FD-48A2-AC8D-3EC1F9D03E91}" presName="sibTrans" presStyleLbl="sibTrans1D1" presStyleIdx="2" presStyleCnt="3"/>
      <dgm:spPr/>
    </dgm:pt>
    <dgm:pt modelId="{0B929C7B-20B3-485B-BC4E-FB3E2A88904D}" type="pres">
      <dgm:prSet presAssocID="{C5A14F42-C3FD-48A2-AC8D-3EC1F9D03E91}" presName="connectorText" presStyleLbl="sibTrans1D1" presStyleIdx="2" presStyleCnt="3"/>
      <dgm:spPr/>
    </dgm:pt>
    <dgm:pt modelId="{6A82D19E-7666-4E1B-A186-D2AFA9584382}" type="pres">
      <dgm:prSet presAssocID="{6ACF5B38-2B60-4400-BF64-F6F571CCABFE}" presName="node" presStyleLbl="node1" presStyleIdx="3" presStyleCnt="4">
        <dgm:presLayoutVars>
          <dgm:bulletEnabled val="1"/>
        </dgm:presLayoutVars>
      </dgm:prSet>
      <dgm:spPr/>
    </dgm:pt>
  </dgm:ptLst>
  <dgm:cxnLst>
    <dgm:cxn modelId="{D5814D0E-5927-4C38-B8B4-3FC751036FDD}" type="presOf" srcId="{540EBE21-798A-4797-83B3-0795A15D3F4A}" destId="{3E6C0FDC-DA8A-40D2-8172-122560531D34}" srcOrd="0" destOrd="0" presId="urn:microsoft.com/office/officeart/2016/7/layout/RepeatingBendingProcessNew"/>
    <dgm:cxn modelId="{8A63652C-6527-4B70-95A2-6959AD977628}" type="presOf" srcId="{EF2E212A-FBFD-43A7-9662-33BE7CA07490}" destId="{72CE7485-E1D0-4287-BAF3-EAA22DE22CA1}" srcOrd="0" destOrd="0" presId="urn:microsoft.com/office/officeart/2016/7/layout/RepeatingBendingProcessNew"/>
    <dgm:cxn modelId="{FB1DD13D-1A31-4BF5-AEF4-CDEF31A561A0}" type="presOf" srcId="{540EBE21-798A-4797-83B3-0795A15D3F4A}" destId="{76593F6D-C697-41E1-959B-46B253E28E55}" srcOrd="1" destOrd="0" presId="urn:microsoft.com/office/officeart/2016/7/layout/RepeatingBendingProcessNew"/>
    <dgm:cxn modelId="{6F949A61-E169-45B4-82CD-606405A7C985}" type="presOf" srcId="{6ACF5B38-2B60-4400-BF64-F6F571CCABFE}" destId="{6A82D19E-7666-4E1B-A186-D2AFA9584382}" srcOrd="0" destOrd="0" presId="urn:microsoft.com/office/officeart/2016/7/layout/RepeatingBendingProcessNew"/>
    <dgm:cxn modelId="{E1A4CB44-F5D0-4CEC-8C73-A291FF558B9C}" type="presOf" srcId="{C5A14F42-C3FD-48A2-AC8D-3EC1F9D03E91}" destId="{E2B66E03-AE93-4E0B-8BC5-90DB362F67AF}" srcOrd="0" destOrd="0" presId="urn:microsoft.com/office/officeart/2016/7/layout/RepeatingBendingProcessNew"/>
    <dgm:cxn modelId="{60AA647C-AE78-4819-83C2-393AC5D33E44}" type="presOf" srcId="{4CC8BEB9-BA52-4F5D-9995-EB205C20B8E8}" destId="{7AA089D1-0EB8-4D22-A04F-C7E732D721E5}" srcOrd="0" destOrd="0" presId="urn:microsoft.com/office/officeart/2016/7/layout/RepeatingBendingProcessNew"/>
    <dgm:cxn modelId="{FB7BDF7C-5E0E-43DB-9055-67374459A62E}" srcId="{E6CF1806-8FCD-4747-BA9B-51123CC90E0F}" destId="{729A6891-C121-430C-A47A-DCB8E175A964}" srcOrd="1" destOrd="0" parTransId="{D1E4F6DE-51FE-401A-8500-5E0EDF6672C3}" sibTransId="{540EBE21-798A-4797-83B3-0795A15D3F4A}"/>
    <dgm:cxn modelId="{F6907B7D-7965-4C7D-B573-1229BCDA1468}" type="presOf" srcId="{729A6891-C121-430C-A47A-DCB8E175A964}" destId="{4E07BF3E-B3F5-467D-B2C0-AA3498A4D3E8}" srcOrd="0" destOrd="0" presId="urn:microsoft.com/office/officeart/2016/7/layout/RepeatingBendingProcessNew"/>
    <dgm:cxn modelId="{AE986190-388D-4316-8F20-A7A57A623BD9}" type="presOf" srcId="{C5A14F42-C3FD-48A2-AC8D-3EC1F9D03E91}" destId="{0B929C7B-20B3-485B-BC4E-FB3E2A88904D}" srcOrd="1" destOrd="0" presId="urn:microsoft.com/office/officeart/2016/7/layout/RepeatingBendingProcessNew"/>
    <dgm:cxn modelId="{EED47B95-5C04-4E2E-94A3-3E9878111BA6}" type="presOf" srcId="{62F3AB77-2C2E-4C9F-92A2-DA1B1D944FB0}" destId="{9740337A-08D5-46D7-83BE-2F9CCD2376F3}" srcOrd="1" destOrd="0" presId="urn:microsoft.com/office/officeart/2016/7/layout/RepeatingBendingProcessNew"/>
    <dgm:cxn modelId="{B7A8C4A3-7D75-4DAC-86A9-905DCE31EB05}" srcId="{E6CF1806-8FCD-4747-BA9B-51123CC90E0F}" destId="{4CC8BEB9-BA52-4F5D-9995-EB205C20B8E8}" srcOrd="0" destOrd="0" parTransId="{E4184D9D-56A1-45B2-9FE1-B5A69BFE2C6D}" sibTransId="{62F3AB77-2C2E-4C9F-92A2-DA1B1D944FB0}"/>
    <dgm:cxn modelId="{3B497FB3-968A-495B-AA2A-15230C827583}" srcId="{E6CF1806-8FCD-4747-BA9B-51123CC90E0F}" destId="{6ACF5B38-2B60-4400-BF64-F6F571CCABFE}" srcOrd="3" destOrd="0" parTransId="{2AC54859-6E30-429C-9C26-B6D83518C1B7}" sibTransId="{CADEBC57-A866-4AAE-B619-82506FA8811C}"/>
    <dgm:cxn modelId="{FEA0FBBB-E7F5-4146-B9BD-CCD901771643}" type="presOf" srcId="{62F3AB77-2C2E-4C9F-92A2-DA1B1D944FB0}" destId="{DAB3CFD1-7937-453A-81AC-6A8DAB11EF32}" srcOrd="0" destOrd="0" presId="urn:microsoft.com/office/officeart/2016/7/layout/RepeatingBendingProcessNew"/>
    <dgm:cxn modelId="{1E9FD5CD-2018-45EC-8AD1-098446FF9FD1}" type="presOf" srcId="{E6CF1806-8FCD-4747-BA9B-51123CC90E0F}" destId="{04656831-4552-43D2-8EF1-D9F8F50C5ABA}" srcOrd="0" destOrd="0" presId="urn:microsoft.com/office/officeart/2016/7/layout/RepeatingBendingProcessNew"/>
    <dgm:cxn modelId="{7F8D89D0-3CF0-4F82-BC25-1948820D6C0F}" srcId="{E6CF1806-8FCD-4747-BA9B-51123CC90E0F}" destId="{EF2E212A-FBFD-43A7-9662-33BE7CA07490}" srcOrd="2" destOrd="0" parTransId="{18EE2E56-3291-43FB-89B5-F5C2A45D5508}" sibTransId="{C5A14F42-C3FD-48A2-AC8D-3EC1F9D03E91}"/>
    <dgm:cxn modelId="{36615F37-8521-4F83-880A-5C0801025421}" type="presParOf" srcId="{04656831-4552-43D2-8EF1-D9F8F50C5ABA}" destId="{7AA089D1-0EB8-4D22-A04F-C7E732D721E5}" srcOrd="0" destOrd="0" presId="urn:microsoft.com/office/officeart/2016/7/layout/RepeatingBendingProcessNew"/>
    <dgm:cxn modelId="{76C679A0-D27A-480E-A4EA-1965374CBA3C}" type="presParOf" srcId="{04656831-4552-43D2-8EF1-D9F8F50C5ABA}" destId="{DAB3CFD1-7937-453A-81AC-6A8DAB11EF32}" srcOrd="1" destOrd="0" presId="urn:microsoft.com/office/officeart/2016/7/layout/RepeatingBendingProcessNew"/>
    <dgm:cxn modelId="{EB7F3CBC-F5B3-41EF-A242-C273796D20EB}" type="presParOf" srcId="{DAB3CFD1-7937-453A-81AC-6A8DAB11EF32}" destId="{9740337A-08D5-46D7-83BE-2F9CCD2376F3}" srcOrd="0" destOrd="0" presId="urn:microsoft.com/office/officeart/2016/7/layout/RepeatingBendingProcessNew"/>
    <dgm:cxn modelId="{227342B6-2A0F-49B4-A7BD-73B7012EE811}" type="presParOf" srcId="{04656831-4552-43D2-8EF1-D9F8F50C5ABA}" destId="{4E07BF3E-B3F5-467D-B2C0-AA3498A4D3E8}" srcOrd="2" destOrd="0" presId="urn:microsoft.com/office/officeart/2016/7/layout/RepeatingBendingProcessNew"/>
    <dgm:cxn modelId="{96F655AF-A21A-48CC-94CC-65BD2E32C2A7}" type="presParOf" srcId="{04656831-4552-43D2-8EF1-D9F8F50C5ABA}" destId="{3E6C0FDC-DA8A-40D2-8172-122560531D34}" srcOrd="3" destOrd="0" presId="urn:microsoft.com/office/officeart/2016/7/layout/RepeatingBendingProcessNew"/>
    <dgm:cxn modelId="{C43CF085-D736-44B6-9497-8BD5716FDCA8}" type="presParOf" srcId="{3E6C0FDC-DA8A-40D2-8172-122560531D34}" destId="{76593F6D-C697-41E1-959B-46B253E28E55}" srcOrd="0" destOrd="0" presId="urn:microsoft.com/office/officeart/2016/7/layout/RepeatingBendingProcessNew"/>
    <dgm:cxn modelId="{AF01534B-E822-48B3-9E95-644CD525993F}" type="presParOf" srcId="{04656831-4552-43D2-8EF1-D9F8F50C5ABA}" destId="{72CE7485-E1D0-4287-BAF3-EAA22DE22CA1}" srcOrd="4" destOrd="0" presId="urn:microsoft.com/office/officeart/2016/7/layout/RepeatingBendingProcessNew"/>
    <dgm:cxn modelId="{E0805FAF-7E53-4D6F-8FC3-67FF6E58A3DA}" type="presParOf" srcId="{04656831-4552-43D2-8EF1-D9F8F50C5ABA}" destId="{E2B66E03-AE93-4E0B-8BC5-90DB362F67AF}" srcOrd="5" destOrd="0" presId="urn:microsoft.com/office/officeart/2016/7/layout/RepeatingBendingProcessNew"/>
    <dgm:cxn modelId="{6916DDBA-6AA5-4A19-9227-6B11D8532D9E}" type="presParOf" srcId="{E2B66E03-AE93-4E0B-8BC5-90DB362F67AF}" destId="{0B929C7B-20B3-485B-BC4E-FB3E2A88904D}" srcOrd="0" destOrd="0" presId="urn:microsoft.com/office/officeart/2016/7/layout/RepeatingBendingProcessNew"/>
    <dgm:cxn modelId="{82AAE371-6D9B-4405-AFAB-3E1DDC47F46E}" type="presParOf" srcId="{04656831-4552-43D2-8EF1-D9F8F50C5ABA}" destId="{6A82D19E-7666-4E1B-A186-D2AFA9584382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936F4F-C02E-4B5D-95E9-D7C970DBC08B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4F887F-2557-43E1-A16E-47A09DDCDCB1}">
      <dgm:prSet/>
      <dgm:spPr/>
      <dgm:t>
        <a:bodyPr/>
        <a:lstStyle/>
        <a:p>
          <a:r>
            <a:rPr lang="en-US"/>
            <a:t>Elevate</a:t>
          </a:r>
        </a:p>
      </dgm:t>
    </dgm:pt>
    <dgm:pt modelId="{9174E9F7-D08F-4A80-9B09-616D62811E10}" type="parTrans" cxnId="{3CC7167F-1BD8-4E0F-BB37-422D5C9D7819}">
      <dgm:prSet/>
      <dgm:spPr/>
      <dgm:t>
        <a:bodyPr/>
        <a:lstStyle/>
        <a:p>
          <a:endParaRPr lang="en-US"/>
        </a:p>
      </dgm:t>
    </dgm:pt>
    <dgm:pt modelId="{69C48A5C-D5D2-449E-9E70-311ADC6B535E}" type="sibTrans" cxnId="{3CC7167F-1BD8-4E0F-BB37-422D5C9D7819}">
      <dgm:prSet/>
      <dgm:spPr/>
      <dgm:t>
        <a:bodyPr/>
        <a:lstStyle/>
        <a:p>
          <a:endParaRPr lang="en-US"/>
        </a:p>
      </dgm:t>
    </dgm:pt>
    <dgm:pt modelId="{ED153121-93F3-4B68-93F3-A316C2F3F6B6}">
      <dgm:prSet/>
      <dgm:spPr/>
      <dgm:t>
        <a:bodyPr/>
        <a:lstStyle/>
        <a:p>
          <a:r>
            <a:rPr lang="en-US"/>
            <a:t>When resting, elevate injured area above heart level to reduce swelling. </a:t>
          </a:r>
        </a:p>
      </dgm:t>
    </dgm:pt>
    <dgm:pt modelId="{36BFB5E6-1F8D-4027-A3C0-8A602D14D1F2}" type="parTrans" cxnId="{DC0CDC17-2449-403E-BB73-46EC4E307917}">
      <dgm:prSet/>
      <dgm:spPr/>
      <dgm:t>
        <a:bodyPr/>
        <a:lstStyle/>
        <a:p>
          <a:endParaRPr lang="en-US"/>
        </a:p>
      </dgm:t>
    </dgm:pt>
    <dgm:pt modelId="{159DB17F-697E-44B4-8C56-AE40C9FA9C17}" type="sibTrans" cxnId="{DC0CDC17-2449-403E-BB73-46EC4E307917}">
      <dgm:prSet/>
      <dgm:spPr/>
      <dgm:t>
        <a:bodyPr/>
        <a:lstStyle/>
        <a:p>
          <a:endParaRPr lang="en-US"/>
        </a:p>
      </dgm:t>
    </dgm:pt>
    <dgm:pt modelId="{879CB548-93C3-47D5-98F1-20E65EAD5E0C}">
      <dgm:prSet/>
      <dgm:spPr/>
      <dgm:t>
        <a:bodyPr/>
        <a:lstStyle/>
        <a:p>
          <a:r>
            <a:rPr lang="en-US"/>
            <a:t>Check</a:t>
          </a:r>
        </a:p>
      </dgm:t>
    </dgm:pt>
    <dgm:pt modelId="{26536D72-2DDD-4EEE-806E-411CB056FB3F}" type="parTrans" cxnId="{28FE0E8A-AC1D-4E18-A9F4-2A89E3454A13}">
      <dgm:prSet/>
      <dgm:spPr/>
      <dgm:t>
        <a:bodyPr/>
        <a:lstStyle/>
        <a:p>
          <a:endParaRPr lang="en-US"/>
        </a:p>
      </dgm:t>
    </dgm:pt>
    <dgm:pt modelId="{35FCC003-2130-4BCC-813E-EC52156D5BAC}" type="sibTrans" cxnId="{28FE0E8A-AC1D-4E18-A9F4-2A89E3454A13}">
      <dgm:prSet/>
      <dgm:spPr/>
      <dgm:t>
        <a:bodyPr/>
        <a:lstStyle/>
        <a:p>
          <a:endParaRPr lang="en-US"/>
        </a:p>
      </dgm:t>
    </dgm:pt>
    <dgm:pt modelId="{2F6F8D38-B7C6-4CD6-B9C1-C85260E35310}">
      <dgm:prSet/>
      <dgm:spPr/>
      <dgm:t>
        <a:bodyPr/>
        <a:lstStyle/>
        <a:p>
          <a:r>
            <a:rPr lang="en-US"/>
            <a:t>Check periodically for pulse/signs of circulation beyond the injury site. </a:t>
          </a:r>
        </a:p>
      </dgm:t>
    </dgm:pt>
    <dgm:pt modelId="{A114DDF1-18FA-4220-9856-A954A43A1840}" type="parTrans" cxnId="{D9839420-A000-48E1-8F98-2E80103F24CB}">
      <dgm:prSet/>
      <dgm:spPr/>
      <dgm:t>
        <a:bodyPr/>
        <a:lstStyle/>
        <a:p>
          <a:endParaRPr lang="en-US"/>
        </a:p>
      </dgm:t>
    </dgm:pt>
    <dgm:pt modelId="{B62CD4E4-E840-4EC9-9F5F-0751BDFC124C}" type="sibTrans" cxnId="{D9839420-A000-48E1-8F98-2E80103F24CB}">
      <dgm:prSet/>
      <dgm:spPr/>
      <dgm:t>
        <a:bodyPr/>
        <a:lstStyle/>
        <a:p>
          <a:endParaRPr lang="en-US"/>
        </a:p>
      </dgm:t>
    </dgm:pt>
    <dgm:pt modelId="{B10424E2-0FF6-409F-9116-A67BC18AC35F}">
      <dgm:prSet/>
      <dgm:spPr/>
      <dgm:t>
        <a:bodyPr/>
        <a:lstStyle/>
        <a:p>
          <a:r>
            <a:rPr lang="en-US"/>
            <a:t>Loosen</a:t>
          </a:r>
        </a:p>
      </dgm:t>
    </dgm:pt>
    <dgm:pt modelId="{973FFBCD-EF54-4497-B2E6-2A44E714A59C}" type="parTrans" cxnId="{5B0521A0-542B-455A-B1AD-1C83968EFA20}">
      <dgm:prSet/>
      <dgm:spPr/>
      <dgm:t>
        <a:bodyPr/>
        <a:lstStyle/>
        <a:p>
          <a:endParaRPr lang="en-US"/>
        </a:p>
      </dgm:t>
    </dgm:pt>
    <dgm:pt modelId="{B2A1BEAC-A63D-4FB8-B644-CC51D88066A9}" type="sibTrans" cxnId="{5B0521A0-542B-455A-B1AD-1C83968EFA20}">
      <dgm:prSet/>
      <dgm:spPr/>
      <dgm:t>
        <a:bodyPr/>
        <a:lstStyle/>
        <a:p>
          <a:endParaRPr lang="en-US"/>
        </a:p>
      </dgm:t>
    </dgm:pt>
    <dgm:pt modelId="{8F03EFD4-4221-4B33-A2DC-F56F5EC408C0}">
      <dgm:prSet/>
      <dgm:spPr/>
      <dgm:t>
        <a:bodyPr/>
        <a:lstStyle/>
        <a:p>
          <a:r>
            <a:rPr lang="en-US"/>
            <a:t>Loosen bandage or reapply splint if no pulse is felt or if swelling occurs because bandage is too tight. </a:t>
          </a:r>
        </a:p>
      </dgm:t>
    </dgm:pt>
    <dgm:pt modelId="{84C28B41-6B61-46D8-9529-5B31177A7981}" type="parTrans" cxnId="{79F3BF14-495E-4948-BF35-4CA350AA2822}">
      <dgm:prSet/>
      <dgm:spPr/>
      <dgm:t>
        <a:bodyPr/>
        <a:lstStyle/>
        <a:p>
          <a:endParaRPr lang="en-US"/>
        </a:p>
      </dgm:t>
    </dgm:pt>
    <dgm:pt modelId="{F6C6B951-7BBA-4D6E-9FB0-6B51A8423DDC}" type="sibTrans" cxnId="{79F3BF14-495E-4948-BF35-4CA350AA2822}">
      <dgm:prSet/>
      <dgm:spPr/>
      <dgm:t>
        <a:bodyPr/>
        <a:lstStyle/>
        <a:p>
          <a:endParaRPr lang="en-US"/>
        </a:p>
      </dgm:t>
    </dgm:pt>
    <dgm:pt modelId="{710CFAE3-59FA-4D32-B7CC-26FFC01D8BCF}" type="pres">
      <dgm:prSet presAssocID="{18936F4F-C02E-4B5D-95E9-D7C970DBC08B}" presName="Name0" presStyleCnt="0">
        <dgm:presLayoutVars>
          <dgm:dir/>
          <dgm:animLvl val="lvl"/>
          <dgm:resizeHandles val="exact"/>
        </dgm:presLayoutVars>
      </dgm:prSet>
      <dgm:spPr/>
    </dgm:pt>
    <dgm:pt modelId="{C68D7098-B6FF-4518-A1B8-79E0FF1D0825}" type="pres">
      <dgm:prSet presAssocID="{B10424E2-0FF6-409F-9116-A67BC18AC35F}" presName="boxAndChildren" presStyleCnt="0"/>
      <dgm:spPr/>
    </dgm:pt>
    <dgm:pt modelId="{39554F06-0FC5-46D0-AD22-97477193D799}" type="pres">
      <dgm:prSet presAssocID="{B10424E2-0FF6-409F-9116-A67BC18AC35F}" presName="parentTextBox" presStyleLbl="alignNode1" presStyleIdx="0" presStyleCnt="3"/>
      <dgm:spPr/>
    </dgm:pt>
    <dgm:pt modelId="{58FE206E-CC8B-4BD9-81FD-C504117AE6C3}" type="pres">
      <dgm:prSet presAssocID="{B10424E2-0FF6-409F-9116-A67BC18AC35F}" presName="descendantBox" presStyleLbl="bgAccFollowNode1" presStyleIdx="0" presStyleCnt="3"/>
      <dgm:spPr/>
    </dgm:pt>
    <dgm:pt modelId="{F5BD3315-CF7F-47FE-AEB3-73917455F80D}" type="pres">
      <dgm:prSet presAssocID="{35FCC003-2130-4BCC-813E-EC52156D5BAC}" presName="sp" presStyleCnt="0"/>
      <dgm:spPr/>
    </dgm:pt>
    <dgm:pt modelId="{EB762A48-7168-46F4-B8A8-3E020D2D8CEA}" type="pres">
      <dgm:prSet presAssocID="{879CB548-93C3-47D5-98F1-20E65EAD5E0C}" presName="arrowAndChildren" presStyleCnt="0"/>
      <dgm:spPr/>
    </dgm:pt>
    <dgm:pt modelId="{015496F8-1B16-4862-ACDC-F16B4883F1AF}" type="pres">
      <dgm:prSet presAssocID="{879CB548-93C3-47D5-98F1-20E65EAD5E0C}" presName="parentTextArrow" presStyleLbl="node1" presStyleIdx="0" presStyleCnt="0"/>
      <dgm:spPr/>
    </dgm:pt>
    <dgm:pt modelId="{01CDBA52-E243-449C-9E68-BBF5A773C82E}" type="pres">
      <dgm:prSet presAssocID="{879CB548-93C3-47D5-98F1-20E65EAD5E0C}" presName="arrow" presStyleLbl="alignNode1" presStyleIdx="1" presStyleCnt="3"/>
      <dgm:spPr/>
    </dgm:pt>
    <dgm:pt modelId="{0CB432C2-06D4-4783-9495-076D09D7F544}" type="pres">
      <dgm:prSet presAssocID="{879CB548-93C3-47D5-98F1-20E65EAD5E0C}" presName="descendantArrow" presStyleLbl="bgAccFollowNode1" presStyleIdx="1" presStyleCnt="3"/>
      <dgm:spPr/>
    </dgm:pt>
    <dgm:pt modelId="{362D6BFD-BAB8-433B-82A7-BED6EF4FD8D3}" type="pres">
      <dgm:prSet presAssocID="{69C48A5C-D5D2-449E-9E70-311ADC6B535E}" presName="sp" presStyleCnt="0"/>
      <dgm:spPr/>
    </dgm:pt>
    <dgm:pt modelId="{C492AB59-AEEE-4FD0-B671-7AE3C5454A94}" type="pres">
      <dgm:prSet presAssocID="{EF4F887F-2557-43E1-A16E-47A09DDCDCB1}" presName="arrowAndChildren" presStyleCnt="0"/>
      <dgm:spPr/>
    </dgm:pt>
    <dgm:pt modelId="{52C523AA-6649-4792-9E53-61AD055C5881}" type="pres">
      <dgm:prSet presAssocID="{EF4F887F-2557-43E1-A16E-47A09DDCDCB1}" presName="parentTextArrow" presStyleLbl="node1" presStyleIdx="0" presStyleCnt="0"/>
      <dgm:spPr/>
    </dgm:pt>
    <dgm:pt modelId="{855DCC03-E170-4272-BD69-D2AA3A0F8624}" type="pres">
      <dgm:prSet presAssocID="{EF4F887F-2557-43E1-A16E-47A09DDCDCB1}" presName="arrow" presStyleLbl="alignNode1" presStyleIdx="2" presStyleCnt="3"/>
      <dgm:spPr/>
    </dgm:pt>
    <dgm:pt modelId="{71B1CE3F-6A72-49D7-AC83-B521C0DF2392}" type="pres">
      <dgm:prSet presAssocID="{EF4F887F-2557-43E1-A16E-47A09DDCDCB1}" presName="descendantArrow" presStyleLbl="bgAccFollowNode1" presStyleIdx="2" presStyleCnt="3"/>
      <dgm:spPr/>
    </dgm:pt>
  </dgm:ptLst>
  <dgm:cxnLst>
    <dgm:cxn modelId="{2C89AB01-F82B-4A80-B3B6-22066F306F34}" type="presOf" srcId="{EF4F887F-2557-43E1-A16E-47A09DDCDCB1}" destId="{855DCC03-E170-4272-BD69-D2AA3A0F8624}" srcOrd="1" destOrd="0" presId="urn:microsoft.com/office/officeart/2016/7/layout/VerticalDownArrowProcess"/>
    <dgm:cxn modelId="{79F3BF14-495E-4948-BF35-4CA350AA2822}" srcId="{B10424E2-0FF6-409F-9116-A67BC18AC35F}" destId="{8F03EFD4-4221-4B33-A2DC-F56F5EC408C0}" srcOrd="0" destOrd="0" parTransId="{84C28B41-6B61-46D8-9529-5B31177A7981}" sibTransId="{F6C6B951-7BBA-4D6E-9FB0-6B51A8423DDC}"/>
    <dgm:cxn modelId="{DC0CDC17-2449-403E-BB73-46EC4E307917}" srcId="{EF4F887F-2557-43E1-A16E-47A09DDCDCB1}" destId="{ED153121-93F3-4B68-93F3-A316C2F3F6B6}" srcOrd="0" destOrd="0" parTransId="{36BFB5E6-1F8D-4027-A3C0-8A602D14D1F2}" sibTransId="{159DB17F-697E-44B4-8C56-AE40C9FA9C17}"/>
    <dgm:cxn modelId="{D9839420-A000-48E1-8F98-2E80103F24CB}" srcId="{879CB548-93C3-47D5-98F1-20E65EAD5E0C}" destId="{2F6F8D38-B7C6-4CD6-B9C1-C85260E35310}" srcOrd="0" destOrd="0" parTransId="{A114DDF1-18FA-4220-9856-A954A43A1840}" sibTransId="{B62CD4E4-E840-4EC9-9F5F-0751BDFC124C}"/>
    <dgm:cxn modelId="{FA53F36F-60DB-42E9-BAC6-06638ADF18FF}" type="presOf" srcId="{2F6F8D38-B7C6-4CD6-B9C1-C85260E35310}" destId="{0CB432C2-06D4-4783-9495-076D09D7F544}" srcOrd="0" destOrd="0" presId="urn:microsoft.com/office/officeart/2016/7/layout/VerticalDownArrowProcess"/>
    <dgm:cxn modelId="{1DF6CE7D-E14B-432E-B537-C404950DE15F}" type="presOf" srcId="{EF4F887F-2557-43E1-A16E-47A09DDCDCB1}" destId="{52C523AA-6649-4792-9E53-61AD055C5881}" srcOrd="0" destOrd="0" presId="urn:microsoft.com/office/officeart/2016/7/layout/VerticalDownArrowProcess"/>
    <dgm:cxn modelId="{3CC7167F-1BD8-4E0F-BB37-422D5C9D7819}" srcId="{18936F4F-C02E-4B5D-95E9-D7C970DBC08B}" destId="{EF4F887F-2557-43E1-A16E-47A09DDCDCB1}" srcOrd="0" destOrd="0" parTransId="{9174E9F7-D08F-4A80-9B09-616D62811E10}" sibTransId="{69C48A5C-D5D2-449E-9E70-311ADC6B535E}"/>
    <dgm:cxn modelId="{801E6082-806C-479D-875E-7800B6383F3B}" type="presOf" srcId="{ED153121-93F3-4B68-93F3-A316C2F3F6B6}" destId="{71B1CE3F-6A72-49D7-AC83-B521C0DF2392}" srcOrd="0" destOrd="0" presId="urn:microsoft.com/office/officeart/2016/7/layout/VerticalDownArrowProcess"/>
    <dgm:cxn modelId="{28FE0E8A-AC1D-4E18-A9F4-2A89E3454A13}" srcId="{18936F4F-C02E-4B5D-95E9-D7C970DBC08B}" destId="{879CB548-93C3-47D5-98F1-20E65EAD5E0C}" srcOrd="1" destOrd="0" parTransId="{26536D72-2DDD-4EEE-806E-411CB056FB3F}" sibTransId="{35FCC003-2130-4BCC-813E-EC52156D5BAC}"/>
    <dgm:cxn modelId="{5B0521A0-542B-455A-B1AD-1C83968EFA20}" srcId="{18936F4F-C02E-4B5D-95E9-D7C970DBC08B}" destId="{B10424E2-0FF6-409F-9116-A67BC18AC35F}" srcOrd="2" destOrd="0" parTransId="{973FFBCD-EF54-4497-B2E6-2A44E714A59C}" sibTransId="{B2A1BEAC-A63D-4FB8-B644-CC51D88066A9}"/>
    <dgm:cxn modelId="{2C7CF0A5-0F39-47D0-8003-35B29B0BA578}" type="presOf" srcId="{B10424E2-0FF6-409F-9116-A67BC18AC35F}" destId="{39554F06-0FC5-46D0-AD22-97477193D799}" srcOrd="0" destOrd="0" presId="urn:microsoft.com/office/officeart/2016/7/layout/VerticalDownArrowProcess"/>
    <dgm:cxn modelId="{B28F80C5-FD6E-457D-951A-3C97313D0135}" type="presOf" srcId="{879CB548-93C3-47D5-98F1-20E65EAD5E0C}" destId="{01CDBA52-E243-449C-9E68-BBF5A773C82E}" srcOrd="1" destOrd="0" presId="urn:microsoft.com/office/officeart/2016/7/layout/VerticalDownArrowProcess"/>
    <dgm:cxn modelId="{29B441C7-6D93-4CC8-B480-935040DE1AF8}" type="presOf" srcId="{18936F4F-C02E-4B5D-95E9-D7C970DBC08B}" destId="{710CFAE3-59FA-4D32-B7CC-26FFC01D8BCF}" srcOrd="0" destOrd="0" presId="urn:microsoft.com/office/officeart/2016/7/layout/VerticalDownArrowProcess"/>
    <dgm:cxn modelId="{6262B4F7-BD47-4F2C-B453-9F5CD362336A}" type="presOf" srcId="{879CB548-93C3-47D5-98F1-20E65EAD5E0C}" destId="{015496F8-1B16-4862-ACDC-F16B4883F1AF}" srcOrd="0" destOrd="0" presId="urn:microsoft.com/office/officeart/2016/7/layout/VerticalDownArrowProcess"/>
    <dgm:cxn modelId="{2BB2F9FA-CD8B-426C-B5D2-B533EB252DE3}" type="presOf" srcId="{8F03EFD4-4221-4B33-A2DC-F56F5EC408C0}" destId="{58FE206E-CC8B-4BD9-81FD-C504117AE6C3}" srcOrd="0" destOrd="0" presId="urn:microsoft.com/office/officeart/2016/7/layout/VerticalDownArrowProcess"/>
    <dgm:cxn modelId="{2E059C28-30AF-4EDD-9510-F8859AAD0DA6}" type="presParOf" srcId="{710CFAE3-59FA-4D32-B7CC-26FFC01D8BCF}" destId="{C68D7098-B6FF-4518-A1B8-79E0FF1D0825}" srcOrd="0" destOrd="0" presId="urn:microsoft.com/office/officeart/2016/7/layout/VerticalDownArrowProcess"/>
    <dgm:cxn modelId="{EE4648D7-6472-4B49-99AA-64148F092266}" type="presParOf" srcId="{C68D7098-B6FF-4518-A1B8-79E0FF1D0825}" destId="{39554F06-0FC5-46D0-AD22-97477193D799}" srcOrd="0" destOrd="0" presId="urn:microsoft.com/office/officeart/2016/7/layout/VerticalDownArrowProcess"/>
    <dgm:cxn modelId="{B7961DE7-907F-4448-8E72-BFD65DA7192A}" type="presParOf" srcId="{C68D7098-B6FF-4518-A1B8-79E0FF1D0825}" destId="{58FE206E-CC8B-4BD9-81FD-C504117AE6C3}" srcOrd="1" destOrd="0" presId="urn:microsoft.com/office/officeart/2016/7/layout/VerticalDownArrowProcess"/>
    <dgm:cxn modelId="{E58BCD71-3430-498B-BA36-CB5C237A3932}" type="presParOf" srcId="{710CFAE3-59FA-4D32-B7CC-26FFC01D8BCF}" destId="{F5BD3315-CF7F-47FE-AEB3-73917455F80D}" srcOrd="1" destOrd="0" presId="urn:microsoft.com/office/officeart/2016/7/layout/VerticalDownArrowProcess"/>
    <dgm:cxn modelId="{E99F233A-056F-4277-8D2C-C1E7073734DD}" type="presParOf" srcId="{710CFAE3-59FA-4D32-B7CC-26FFC01D8BCF}" destId="{EB762A48-7168-46F4-B8A8-3E020D2D8CEA}" srcOrd="2" destOrd="0" presId="urn:microsoft.com/office/officeart/2016/7/layout/VerticalDownArrowProcess"/>
    <dgm:cxn modelId="{D9780CE1-AC61-4ADC-B58A-787C5C6290B4}" type="presParOf" srcId="{EB762A48-7168-46F4-B8A8-3E020D2D8CEA}" destId="{015496F8-1B16-4862-ACDC-F16B4883F1AF}" srcOrd="0" destOrd="0" presId="urn:microsoft.com/office/officeart/2016/7/layout/VerticalDownArrowProcess"/>
    <dgm:cxn modelId="{F4FD6945-2E3B-455D-9A35-DCE1F7A69094}" type="presParOf" srcId="{EB762A48-7168-46F4-B8A8-3E020D2D8CEA}" destId="{01CDBA52-E243-449C-9E68-BBF5A773C82E}" srcOrd="1" destOrd="0" presId="urn:microsoft.com/office/officeart/2016/7/layout/VerticalDownArrowProcess"/>
    <dgm:cxn modelId="{E7C861C7-8F0C-4FB3-80FD-B99C3A12B37C}" type="presParOf" srcId="{EB762A48-7168-46F4-B8A8-3E020D2D8CEA}" destId="{0CB432C2-06D4-4783-9495-076D09D7F544}" srcOrd="2" destOrd="0" presId="urn:microsoft.com/office/officeart/2016/7/layout/VerticalDownArrowProcess"/>
    <dgm:cxn modelId="{35F824AA-AC5D-4109-AD27-51DA6F8FF248}" type="presParOf" srcId="{710CFAE3-59FA-4D32-B7CC-26FFC01D8BCF}" destId="{362D6BFD-BAB8-433B-82A7-BED6EF4FD8D3}" srcOrd="3" destOrd="0" presId="urn:microsoft.com/office/officeart/2016/7/layout/VerticalDownArrowProcess"/>
    <dgm:cxn modelId="{60AFD5BC-D4A9-4E6E-A76F-F4CDCF1585EC}" type="presParOf" srcId="{710CFAE3-59FA-4D32-B7CC-26FFC01D8BCF}" destId="{C492AB59-AEEE-4FD0-B671-7AE3C5454A94}" srcOrd="4" destOrd="0" presId="urn:microsoft.com/office/officeart/2016/7/layout/VerticalDownArrowProcess"/>
    <dgm:cxn modelId="{1DBAC921-3A44-4D6A-8DED-87126AB27B5E}" type="presParOf" srcId="{C492AB59-AEEE-4FD0-B671-7AE3C5454A94}" destId="{52C523AA-6649-4792-9E53-61AD055C5881}" srcOrd="0" destOrd="0" presId="urn:microsoft.com/office/officeart/2016/7/layout/VerticalDownArrowProcess"/>
    <dgm:cxn modelId="{C68D9D0A-1B2B-40C2-9992-CD898A61A791}" type="presParOf" srcId="{C492AB59-AEEE-4FD0-B671-7AE3C5454A94}" destId="{855DCC03-E170-4272-BD69-D2AA3A0F8624}" srcOrd="1" destOrd="0" presId="urn:microsoft.com/office/officeart/2016/7/layout/VerticalDownArrowProcess"/>
    <dgm:cxn modelId="{9C98BC7A-5DC9-4801-A526-1F32B5A2B5A4}" type="presParOf" srcId="{C492AB59-AEEE-4FD0-B671-7AE3C5454A94}" destId="{71B1CE3F-6A72-49D7-AC83-B521C0DF239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450115-01C2-4DF8-92B4-E899A42871E6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3C3A9D-0694-4A63-BD77-FB596A086E47}">
      <dgm:prSet/>
      <dgm:spPr/>
      <dgm:t>
        <a:bodyPr/>
        <a:lstStyle/>
        <a:p>
          <a:r>
            <a:rPr lang="en-US"/>
            <a:t>Remove</a:t>
          </a:r>
        </a:p>
      </dgm:t>
    </dgm:pt>
    <dgm:pt modelId="{8CDF8DC3-7444-4435-8111-D2912BF61D80}" type="parTrans" cxnId="{985CD95C-DA08-4949-82B2-2093E4629C9D}">
      <dgm:prSet/>
      <dgm:spPr/>
      <dgm:t>
        <a:bodyPr/>
        <a:lstStyle/>
        <a:p>
          <a:endParaRPr lang="en-US"/>
        </a:p>
      </dgm:t>
    </dgm:pt>
    <dgm:pt modelId="{AD7367CF-2573-487A-84D9-5CF1E0983B18}" type="sibTrans" cxnId="{985CD95C-DA08-4949-82B2-2093E4629C9D}">
      <dgm:prSet/>
      <dgm:spPr/>
      <dgm:t>
        <a:bodyPr/>
        <a:lstStyle/>
        <a:p>
          <a:endParaRPr lang="en-US"/>
        </a:p>
      </dgm:t>
    </dgm:pt>
    <dgm:pt modelId="{24A0B36A-AB51-420F-B446-DE27F6D3C350}">
      <dgm:prSet/>
      <dgm:spPr/>
      <dgm:t>
        <a:bodyPr/>
        <a:lstStyle/>
        <a:p>
          <a:r>
            <a:rPr lang="en-US"/>
            <a:t>Remove watches, jewelry, constrictive clothing.</a:t>
          </a:r>
        </a:p>
      </dgm:t>
    </dgm:pt>
    <dgm:pt modelId="{1A141FDD-89C1-4BF5-B94B-DDB1773B2BFE}" type="parTrans" cxnId="{FA425D04-16C1-448D-8588-D6E8355ED835}">
      <dgm:prSet/>
      <dgm:spPr/>
      <dgm:t>
        <a:bodyPr/>
        <a:lstStyle/>
        <a:p>
          <a:endParaRPr lang="en-US"/>
        </a:p>
      </dgm:t>
    </dgm:pt>
    <dgm:pt modelId="{C2419D5A-041E-42F9-9F65-7B9EE34C1AF4}" type="sibTrans" cxnId="{FA425D04-16C1-448D-8588-D6E8355ED835}">
      <dgm:prSet/>
      <dgm:spPr/>
      <dgm:t>
        <a:bodyPr/>
        <a:lstStyle/>
        <a:p>
          <a:endParaRPr lang="en-US"/>
        </a:p>
      </dgm:t>
    </dgm:pt>
    <dgm:pt modelId="{6189A68A-AE5E-4D36-AD8A-F1B3197CB3DC}">
      <dgm:prSet/>
      <dgm:spPr/>
      <dgm:t>
        <a:bodyPr/>
        <a:lstStyle/>
        <a:p>
          <a:r>
            <a:rPr lang="en-US"/>
            <a:t>Cover</a:t>
          </a:r>
        </a:p>
      </dgm:t>
    </dgm:pt>
    <dgm:pt modelId="{C721882A-A5EA-4DC3-A934-C19F363AB83C}" type="parTrans" cxnId="{2B68168D-384A-43AD-9D3D-A31188FC2EEF}">
      <dgm:prSet/>
      <dgm:spPr/>
      <dgm:t>
        <a:bodyPr/>
        <a:lstStyle/>
        <a:p>
          <a:endParaRPr lang="en-US"/>
        </a:p>
      </dgm:t>
    </dgm:pt>
    <dgm:pt modelId="{08B53CC3-4D0C-4DD7-A28F-CE888D09141D}" type="sibTrans" cxnId="{2B68168D-384A-43AD-9D3D-A31188FC2EEF}">
      <dgm:prSet/>
      <dgm:spPr/>
      <dgm:t>
        <a:bodyPr/>
        <a:lstStyle/>
        <a:p>
          <a:endParaRPr lang="en-US"/>
        </a:p>
      </dgm:t>
    </dgm:pt>
    <dgm:pt modelId="{2D0060C1-4322-415B-8544-4A034443475F}">
      <dgm:prSet/>
      <dgm:spPr/>
      <dgm:t>
        <a:bodyPr/>
        <a:lstStyle/>
        <a:p>
          <a:r>
            <a:rPr lang="en-US"/>
            <a:t>Cover with dry sterile dressings.</a:t>
          </a:r>
        </a:p>
      </dgm:t>
    </dgm:pt>
    <dgm:pt modelId="{4E0528B6-6B02-4586-915B-0DC90ACA87D6}" type="parTrans" cxnId="{718D607B-BC48-4AFF-BD43-8E211B2108BC}">
      <dgm:prSet/>
      <dgm:spPr/>
      <dgm:t>
        <a:bodyPr/>
        <a:lstStyle/>
        <a:p>
          <a:endParaRPr lang="en-US"/>
        </a:p>
      </dgm:t>
    </dgm:pt>
    <dgm:pt modelId="{C87DA509-C569-4D4C-A103-C7D80C0AD92D}" type="sibTrans" cxnId="{718D607B-BC48-4AFF-BD43-8E211B2108BC}">
      <dgm:prSet/>
      <dgm:spPr/>
      <dgm:t>
        <a:bodyPr/>
        <a:lstStyle/>
        <a:p>
          <a:endParaRPr lang="en-US"/>
        </a:p>
      </dgm:t>
    </dgm:pt>
    <dgm:pt modelId="{B279F74E-F9BE-4D28-B39F-F092F2B19E89}">
      <dgm:prSet/>
      <dgm:spPr/>
      <dgm:t>
        <a:bodyPr/>
        <a:lstStyle/>
        <a:p>
          <a:r>
            <a:rPr lang="en-US"/>
            <a:t>DO NOT use</a:t>
          </a:r>
        </a:p>
      </dgm:t>
    </dgm:pt>
    <dgm:pt modelId="{0D2FF821-EC87-4F11-960C-03E97D624F93}" type="parTrans" cxnId="{136E6B45-D5F6-4353-96E6-346F8BD88F09}">
      <dgm:prSet/>
      <dgm:spPr/>
      <dgm:t>
        <a:bodyPr/>
        <a:lstStyle/>
        <a:p>
          <a:endParaRPr lang="en-US"/>
        </a:p>
      </dgm:t>
    </dgm:pt>
    <dgm:pt modelId="{89DF7A81-1883-42A7-BA05-687F214DB90B}" type="sibTrans" cxnId="{136E6B45-D5F6-4353-96E6-346F8BD88F09}">
      <dgm:prSet/>
      <dgm:spPr/>
      <dgm:t>
        <a:bodyPr/>
        <a:lstStyle/>
        <a:p>
          <a:endParaRPr lang="en-US"/>
        </a:p>
      </dgm:t>
    </dgm:pt>
    <dgm:pt modelId="{24A20EAC-3458-436F-B92D-D83B8999EFA3}">
      <dgm:prSet/>
      <dgm:spPr/>
      <dgm:t>
        <a:bodyPr/>
        <a:lstStyle/>
        <a:p>
          <a:r>
            <a:rPr lang="en-US"/>
            <a:t>DO NOT use lotion or grease.</a:t>
          </a:r>
        </a:p>
      </dgm:t>
    </dgm:pt>
    <dgm:pt modelId="{8815177E-6225-4795-A848-3F93DFC90339}" type="parTrans" cxnId="{6D6F30D1-6FE8-4981-B1DE-C528398C7860}">
      <dgm:prSet/>
      <dgm:spPr/>
      <dgm:t>
        <a:bodyPr/>
        <a:lstStyle/>
        <a:p>
          <a:endParaRPr lang="en-US"/>
        </a:p>
      </dgm:t>
    </dgm:pt>
    <dgm:pt modelId="{127F184A-0C45-440E-BDE7-2CEEEDCD5973}" type="sibTrans" cxnId="{6D6F30D1-6FE8-4981-B1DE-C528398C7860}">
      <dgm:prSet/>
      <dgm:spPr/>
      <dgm:t>
        <a:bodyPr/>
        <a:lstStyle/>
        <a:p>
          <a:endParaRPr lang="en-US"/>
        </a:p>
      </dgm:t>
    </dgm:pt>
    <dgm:pt modelId="{E79D9503-0884-48F0-9A97-A96B5A49F5F3}" type="pres">
      <dgm:prSet presAssocID="{89450115-01C2-4DF8-92B4-E899A42871E6}" presName="Name0" presStyleCnt="0">
        <dgm:presLayoutVars>
          <dgm:dir/>
          <dgm:animLvl val="lvl"/>
          <dgm:resizeHandles val="exact"/>
        </dgm:presLayoutVars>
      </dgm:prSet>
      <dgm:spPr/>
    </dgm:pt>
    <dgm:pt modelId="{8E55865C-3B7C-4469-BE49-EFF26E5CBF2F}" type="pres">
      <dgm:prSet presAssocID="{E13C3A9D-0694-4A63-BD77-FB596A086E47}" presName="linNode" presStyleCnt="0"/>
      <dgm:spPr/>
    </dgm:pt>
    <dgm:pt modelId="{A870B057-56A5-4B48-B532-3295EF2FEE25}" type="pres">
      <dgm:prSet presAssocID="{E13C3A9D-0694-4A63-BD77-FB596A086E47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0CD15A76-E568-464D-95F6-25D43F3D4084}" type="pres">
      <dgm:prSet presAssocID="{E13C3A9D-0694-4A63-BD77-FB596A086E47}" presName="descendantText" presStyleLbl="alignAccFollowNode1" presStyleIdx="0" presStyleCnt="3">
        <dgm:presLayoutVars>
          <dgm:bulletEnabled/>
        </dgm:presLayoutVars>
      </dgm:prSet>
      <dgm:spPr/>
    </dgm:pt>
    <dgm:pt modelId="{DB3A7AAC-F293-4637-9CCC-5EEB4AE3A5F2}" type="pres">
      <dgm:prSet presAssocID="{AD7367CF-2573-487A-84D9-5CF1E0983B18}" presName="sp" presStyleCnt="0"/>
      <dgm:spPr/>
    </dgm:pt>
    <dgm:pt modelId="{8C9FB659-549D-4A04-84AB-CBE37280A3F4}" type="pres">
      <dgm:prSet presAssocID="{6189A68A-AE5E-4D36-AD8A-F1B3197CB3DC}" presName="linNode" presStyleCnt="0"/>
      <dgm:spPr/>
    </dgm:pt>
    <dgm:pt modelId="{7394C964-3242-4964-870D-3505BE1C4AB4}" type="pres">
      <dgm:prSet presAssocID="{6189A68A-AE5E-4D36-AD8A-F1B3197CB3D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244B891-CA11-4B37-A580-344A6A1CACD5}" type="pres">
      <dgm:prSet presAssocID="{6189A68A-AE5E-4D36-AD8A-F1B3197CB3DC}" presName="descendantText" presStyleLbl="alignAccFollowNode1" presStyleIdx="1" presStyleCnt="3">
        <dgm:presLayoutVars>
          <dgm:bulletEnabled/>
        </dgm:presLayoutVars>
      </dgm:prSet>
      <dgm:spPr/>
    </dgm:pt>
    <dgm:pt modelId="{2E358814-97A1-4BA2-9D4B-B65EBE79BCD2}" type="pres">
      <dgm:prSet presAssocID="{08B53CC3-4D0C-4DD7-A28F-CE888D09141D}" presName="sp" presStyleCnt="0"/>
      <dgm:spPr/>
    </dgm:pt>
    <dgm:pt modelId="{3BCAFA67-9589-49AF-85A7-59C03CBD68E5}" type="pres">
      <dgm:prSet presAssocID="{B279F74E-F9BE-4D28-B39F-F092F2B19E89}" presName="linNode" presStyleCnt="0"/>
      <dgm:spPr/>
    </dgm:pt>
    <dgm:pt modelId="{DFBE91D2-869B-488A-9AE2-1C367C86F69D}" type="pres">
      <dgm:prSet presAssocID="{B279F74E-F9BE-4D28-B39F-F092F2B19E89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B5CDC54-10C2-4A4B-9533-ADB882D6BBBB}" type="pres">
      <dgm:prSet presAssocID="{B279F74E-F9BE-4D28-B39F-F092F2B19E89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FA425D04-16C1-448D-8588-D6E8355ED835}" srcId="{E13C3A9D-0694-4A63-BD77-FB596A086E47}" destId="{24A0B36A-AB51-420F-B446-DE27F6D3C350}" srcOrd="0" destOrd="0" parTransId="{1A141FDD-89C1-4BF5-B94B-DDB1773B2BFE}" sibTransId="{C2419D5A-041E-42F9-9F65-7B9EE34C1AF4}"/>
    <dgm:cxn modelId="{6CEAAC15-11DB-4C8B-AC6E-F2ED39195423}" type="presOf" srcId="{89450115-01C2-4DF8-92B4-E899A42871E6}" destId="{E79D9503-0884-48F0-9A97-A96B5A49F5F3}" srcOrd="0" destOrd="0" presId="urn:microsoft.com/office/officeart/2016/7/layout/VerticalSolidActionList"/>
    <dgm:cxn modelId="{985CD95C-DA08-4949-82B2-2093E4629C9D}" srcId="{89450115-01C2-4DF8-92B4-E899A42871E6}" destId="{E13C3A9D-0694-4A63-BD77-FB596A086E47}" srcOrd="0" destOrd="0" parTransId="{8CDF8DC3-7444-4435-8111-D2912BF61D80}" sibTransId="{AD7367CF-2573-487A-84D9-5CF1E0983B18}"/>
    <dgm:cxn modelId="{8B340462-22BE-4343-898C-97BB67E40D19}" type="presOf" srcId="{E13C3A9D-0694-4A63-BD77-FB596A086E47}" destId="{A870B057-56A5-4B48-B532-3295EF2FEE25}" srcOrd="0" destOrd="0" presId="urn:microsoft.com/office/officeart/2016/7/layout/VerticalSolidActionList"/>
    <dgm:cxn modelId="{136E6B45-D5F6-4353-96E6-346F8BD88F09}" srcId="{89450115-01C2-4DF8-92B4-E899A42871E6}" destId="{B279F74E-F9BE-4D28-B39F-F092F2B19E89}" srcOrd="2" destOrd="0" parTransId="{0D2FF821-EC87-4F11-960C-03E97D624F93}" sibTransId="{89DF7A81-1883-42A7-BA05-687F214DB90B}"/>
    <dgm:cxn modelId="{B58B9F6C-E341-4746-AC6A-B1B6733B56D6}" type="presOf" srcId="{24A0B36A-AB51-420F-B446-DE27F6D3C350}" destId="{0CD15A76-E568-464D-95F6-25D43F3D4084}" srcOrd="0" destOrd="0" presId="urn:microsoft.com/office/officeart/2016/7/layout/VerticalSolidActionList"/>
    <dgm:cxn modelId="{98766272-9E2A-4437-BE37-C03E4DD0AC37}" type="presOf" srcId="{B279F74E-F9BE-4D28-B39F-F092F2B19E89}" destId="{DFBE91D2-869B-488A-9AE2-1C367C86F69D}" srcOrd="0" destOrd="0" presId="urn:microsoft.com/office/officeart/2016/7/layout/VerticalSolidActionList"/>
    <dgm:cxn modelId="{718D607B-BC48-4AFF-BD43-8E211B2108BC}" srcId="{6189A68A-AE5E-4D36-AD8A-F1B3197CB3DC}" destId="{2D0060C1-4322-415B-8544-4A034443475F}" srcOrd="0" destOrd="0" parTransId="{4E0528B6-6B02-4586-915B-0DC90ACA87D6}" sibTransId="{C87DA509-C569-4D4C-A103-C7D80C0AD92D}"/>
    <dgm:cxn modelId="{AFFB7E8C-F2C1-4A30-9E88-8F0C6438A19A}" type="presOf" srcId="{24A20EAC-3458-436F-B92D-D83B8999EFA3}" destId="{AB5CDC54-10C2-4A4B-9533-ADB882D6BBBB}" srcOrd="0" destOrd="0" presId="urn:microsoft.com/office/officeart/2016/7/layout/VerticalSolidActionList"/>
    <dgm:cxn modelId="{2B68168D-384A-43AD-9D3D-A31188FC2EEF}" srcId="{89450115-01C2-4DF8-92B4-E899A42871E6}" destId="{6189A68A-AE5E-4D36-AD8A-F1B3197CB3DC}" srcOrd="1" destOrd="0" parTransId="{C721882A-A5EA-4DC3-A934-C19F363AB83C}" sibTransId="{08B53CC3-4D0C-4DD7-A28F-CE888D09141D}"/>
    <dgm:cxn modelId="{E9E38EB7-BE2D-444A-AE15-C702D65923C2}" type="presOf" srcId="{2D0060C1-4322-415B-8544-4A034443475F}" destId="{D244B891-CA11-4B37-A580-344A6A1CACD5}" srcOrd="0" destOrd="0" presId="urn:microsoft.com/office/officeart/2016/7/layout/VerticalSolidActionList"/>
    <dgm:cxn modelId="{6D6F30D1-6FE8-4981-B1DE-C528398C7860}" srcId="{B279F74E-F9BE-4D28-B39F-F092F2B19E89}" destId="{24A20EAC-3458-436F-B92D-D83B8999EFA3}" srcOrd="0" destOrd="0" parTransId="{8815177E-6225-4795-A848-3F93DFC90339}" sibTransId="{127F184A-0C45-440E-BDE7-2CEEEDCD5973}"/>
    <dgm:cxn modelId="{8E2966E6-C988-4C0F-9CA6-B21BF8269CB2}" type="presOf" srcId="{6189A68A-AE5E-4D36-AD8A-F1B3197CB3DC}" destId="{7394C964-3242-4964-870D-3505BE1C4AB4}" srcOrd="0" destOrd="0" presId="urn:microsoft.com/office/officeart/2016/7/layout/VerticalSolidActionList"/>
    <dgm:cxn modelId="{D9E65D8D-2196-456B-ADDA-90AF4EAC432A}" type="presParOf" srcId="{E79D9503-0884-48F0-9A97-A96B5A49F5F3}" destId="{8E55865C-3B7C-4469-BE49-EFF26E5CBF2F}" srcOrd="0" destOrd="0" presId="urn:microsoft.com/office/officeart/2016/7/layout/VerticalSolidActionList"/>
    <dgm:cxn modelId="{BDA84886-5ECC-4C94-8CB2-51D61F7CA662}" type="presParOf" srcId="{8E55865C-3B7C-4469-BE49-EFF26E5CBF2F}" destId="{A870B057-56A5-4B48-B532-3295EF2FEE25}" srcOrd="0" destOrd="0" presId="urn:microsoft.com/office/officeart/2016/7/layout/VerticalSolidActionList"/>
    <dgm:cxn modelId="{D41341A0-2B1C-4BA4-BCAB-DA6512663E2F}" type="presParOf" srcId="{8E55865C-3B7C-4469-BE49-EFF26E5CBF2F}" destId="{0CD15A76-E568-464D-95F6-25D43F3D4084}" srcOrd="1" destOrd="0" presId="urn:microsoft.com/office/officeart/2016/7/layout/VerticalSolidActionList"/>
    <dgm:cxn modelId="{4C707D97-B870-47F3-A4AD-BF3B662DC638}" type="presParOf" srcId="{E79D9503-0884-48F0-9A97-A96B5A49F5F3}" destId="{DB3A7AAC-F293-4637-9CCC-5EEB4AE3A5F2}" srcOrd="1" destOrd="0" presId="urn:microsoft.com/office/officeart/2016/7/layout/VerticalSolidActionList"/>
    <dgm:cxn modelId="{CDE29A7C-85EA-41C0-B9FC-CDD0ECB64DDA}" type="presParOf" srcId="{E79D9503-0884-48F0-9A97-A96B5A49F5F3}" destId="{8C9FB659-549D-4A04-84AB-CBE37280A3F4}" srcOrd="2" destOrd="0" presId="urn:microsoft.com/office/officeart/2016/7/layout/VerticalSolidActionList"/>
    <dgm:cxn modelId="{5AEEC8BA-96EB-45ED-96BC-75D9A6D7E1A7}" type="presParOf" srcId="{8C9FB659-549D-4A04-84AB-CBE37280A3F4}" destId="{7394C964-3242-4964-870D-3505BE1C4AB4}" srcOrd="0" destOrd="0" presId="urn:microsoft.com/office/officeart/2016/7/layout/VerticalSolidActionList"/>
    <dgm:cxn modelId="{81CA0A2B-CBF5-436A-B43A-AC63F2F123C7}" type="presParOf" srcId="{8C9FB659-549D-4A04-84AB-CBE37280A3F4}" destId="{D244B891-CA11-4B37-A580-344A6A1CACD5}" srcOrd="1" destOrd="0" presId="urn:microsoft.com/office/officeart/2016/7/layout/VerticalSolidActionList"/>
    <dgm:cxn modelId="{BEDD3450-875B-4BE4-B7DC-06BB76348315}" type="presParOf" srcId="{E79D9503-0884-48F0-9A97-A96B5A49F5F3}" destId="{2E358814-97A1-4BA2-9D4B-B65EBE79BCD2}" srcOrd="3" destOrd="0" presId="urn:microsoft.com/office/officeart/2016/7/layout/VerticalSolidActionList"/>
    <dgm:cxn modelId="{6C2DAFF4-AE4D-4B0A-8131-988AAC4CAF12}" type="presParOf" srcId="{E79D9503-0884-48F0-9A97-A96B5A49F5F3}" destId="{3BCAFA67-9589-49AF-85A7-59C03CBD68E5}" srcOrd="4" destOrd="0" presId="urn:microsoft.com/office/officeart/2016/7/layout/VerticalSolidActionList"/>
    <dgm:cxn modelId="{8561C49B-A745-4AC9-8590-004F4AE07E47}" type="presParOf" srcId="{3BCAFA67-9589-49AF-85A7-59C03CBD68E5}" destId="{DFBE91D2-869B-488A-9AE2-1C367C86F69D}" srcOrd="0" destOrd="0" presId="urn:microsoft.com/office/officeart/2016/7/layout/VerticalSolidActionList"/>
    <dgm:cxn modelId="{D0432744-582D-4F13-9081-E2C96ABB8C5C}" type="presParOf" srcId="{3BCAFA67-9589-49AF-85A7-59C03CBD68E5}" destId="{AB5CDC54-10C2-4A4B-9533-ADB882D6BBB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4E2B49-346D-4C92-A9DF-F8C36F8D2459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A9B61B-5E2B-4054-AB61-989A2EA16269}">
      <dgm:prSet/>
      <dgm:spPr/>
      <dgm:t>
        <a:bodyPr/>
        <a:lstStyle/>
        <a:p>
          <a:r>
            <a:rPr lang="en-US"/>
            <a:t>Drink</a:t>
          </a:r>
        </a:p>
      </dgm:t>
    </dgm:pt>
    <dgm:pt modelId="{A3F0FF7E-1987-4CC9-9F1C-A24622DABE47}" type="parTrans" cxnId="{B13975E6-6D26-4738-9968-79AB9A175429}">
      <dgm:prSet/>
      <dgm:spPr/>
      <dgm:t>
        <a:bodyPr/>
        <a:lstStyle/>
        <a:p>
          <a:endParaRPr lang="en-US"/>
        </a:p>
      </dgm:t>
    </dgm:pt>
    <dgm:pt modelId="{7879E8F6-2296-47F0-9C5E-BF4A178DE3A4}" type="sibTrans" cxnId="{B13975E6-6D26-4738-9968-79AB9A175429}">
      <dgm:prSet/>
      <dgm:spPr/>
      <dgm:t>
        <a:bodyPr/>
        <a:lstStyle/>
        <a:p>
          <a:endParaRPr lang="en-US"/>
        </a:p>
      </dgm:t>
    </dgm:pt>
    <dgm:pt modelId="{7A475F25-DD76-471F-9499-A0B975E47600}">
      <dgm:prSet/>
      <dgm:spPr/>
      <dgm:t>
        <a:bodyPr/>
        <a:lstStyle/>
        <a:p>
          <a:r>
            <a:rPr lang="en-US"/>
            <a:t>Drink extra water to compensate for increased fluid loss from burns. </a:t>
          </a:r>
        </a:p>
      </dgm:t>
    </dgm:pt>
    <dgm:pt modelId="{8E69A244-A5FF-45D0-9605-0F9008EA1701}" type="parTrans" cxnId="{25394DA4-851A-4C88-BB99-88393384ED0E}">
      <dgm:prSet/>
      <dgm:spPr/>
      <dgm:t>
        <a:bodyPr/>
        <a:lstStyle/>
        <a:p>
          <a:endParaRPr lang="en-US"/>
        </a:p>
      </dgm:t>
    </dgm:pt>
    <dgm:pt modelId="{B0D78A56-37A7-4476-830B-80DD6B0E2A64}" type="sibTrans" cxnId="{25394DA4-851A-4C88-BB99-88393384ED0E}">
      <dgm:prSet/>
      <dgm:spPr/>
      <dgm:t>
        <a:bodyPr/>
        <a:lstStyle/>
        <a:p>
          <a:endParaRPr lang="en-US"/>
        </a:p>
      </dgm:t>
    </dgm:pt>
    <dgm:pt modelId="{6913F929-8F11-492B-B473-562B86CECDCD}">
      <dgm:prSet/>
      <dgm:spPr/>
      <dgm:t>
        <a:bodyPr/>
        <a:lstStyle/>
        <a:p>
          <a:r>
            <a:rPr lang="en-US"/>
            <a:t>Add</a:t>
          </a:r>
        </a:p>
      </dgm:t>
    </dgm:pt>
    <dgm:pt modelId="{0145C39C-20AF-42DC-89BE-B81D3696C1DA}" type="parTrans" cxnId="{9DAAE218-646E-4E19-B807-8621196EB7FF}">
      <dgm:prSet/>
      <dgm:spPr/>
      <dgm:t>
        <a:bodyPr/>
        <a:lstStyle/>
        <a:p>
          <a:endParaRPr lang="en-US"/>
        </a:p>
      </dgm:t>
    </dgm:pt>
    <dgm:pt modelId="{B559FB96-2933-47C2-B057-950FCAC20D08}" type="sibTrans" cxnId="{9DAAE218-646E-4E19-B807-8621196EB7FF}">
      <dgm:prSet/>
      <dgm:spPr/>
      <dgm:t>
        <a:bodyPr/>
        <a:lstStyle/>
        <a:p>
          <a:endParaRPr lang="en-US"/>
        </a:p>
      </dgm:t>
    </dgm:pt>
    <dgm:pt modelId="{78A044C8-4F29-4CEE-B362-3A1A54A08721}">
      <dgm:prSet/>
      <dgm:spPr/>
      <dgm:t>
        <a:bodyPr/>
        <a:lstStyle/>
        <a:p>
          <a:r>
            <a:rPr lang="en-US"/>
            <a:t>(Add 1/4 teaspoon of salt and 1/4 teaspoon of sugar [if available] to each quart of water.) </a:t>
          </a:r>
        </a:p>
      </dgm:t>
    </dgm:pt>
    <dgm:pt modelId="{A24DA271-4A28-4EA6-B775-2D8929B80D41}" type="parTrans" cxnId="{2934B3C5-7627-4A33-9A20-8F2425FDC080}">
      <dgm:prSet/>
      <dgm:spPr/>
      <dgm:t>
        <a:bodyPr/>
        <a:lstStyle/>
        <a:p>
          <a:endParaRPr lang="en-US"/>
        </a:p>
      </dgm:t>
    </dgm:pt>
    <dgm:pt modelId="{CF22597C-B7A1-4010-B37E-9553FFD54486}" type="sibTrans" cxnId="{2934B3C5-7627-4A33-9A20-8F2425FDC080}">
      <dgm:prSet/>
      <dgm:spPr/>
      <dgm:t>
        <a:bodyPr/>
        <a:lstStyle/>
        <a:p>
          <a:endParaRPr lang="en-US"/>
        </a:p>
      </dgm:t>
    </dgm:pt>
    <dgm:pt modelId="{BF756857-2060-4BD1-9E52-0CF1B84134FF}">
      <dgm:prSet/>
      <dgm:spPr/>
      <dgm:t>
        <a:bodyPr/>
        <a:lstStyle/>
        <a:p>
          <a:r>
            <a:rPr lang="en-US"/>
            <a:t>Change</a:t>
          </a:r>
        </a:p>
      </dgm:t>
    </dgm:pt>
    <dgm:pt modelId="{BD2AF704-75F2-41E3-9BB1-3720184880FE}" type="parTrans" cxnId="{2E1D65C6-A57F-4DF2-9450-0EDD6AD67FB8}">
      <dgm:prSet/>
      <dgm:spPr/>
      <dgm:t>
        <a:bodyPr/>
        <a:lstStyle/>
        <a:p>
          <a:endParaRPr lang="en-US"/>
        </a:p>
      </dgm:t>
    </dgm:pt>
    <dgm:pt modelId="{B05A9D51-BF54-45AA-A80A-7966031AB1E9}" type="sibTrans" cxnId="{2E1D65C6-A57F-4DF2-9450-0EDD6AD67FB8}">
      <dgm:prSet/>
      <dgm:spPr/>
      <dgm:t>
        <a:bodyPr/>
        <a:lstStyle/>
        <a:p>
          <a:endParaRPr lang="en-US"/>
        </a:p>
      </dgm:t>
    </dgm:pt>
    <dgm:pt modelId="{D85CE312-856B-42D0-9590-C9C2B884DE3F}">
      <dgm:prSet/>
      <dgm:spPr/>
      <dgm:t>
        <a:bodyPr/>
        <a:lstStyle/>
        <a:p>
          <a:r>
            <a:rPr lang="en-US"/>
            <a:t>Change dressings when soaked or dirty</a:t>
          </a:r>
        </a:p>
      </dgm:t>
    </dgm:pt>
    <dgm:pt modelId="{3DAFF023-8FF9-4EF9-82DD-9FC62090781D}" type="parTrans" cxnId="{BF57EAFD-F154-4BF0-A9B3-A7DA2880C09D}">
      <dgm:prSet/>
      <dgm:spPr/>
      <dgm:t>
        <a:bodyPr/>
        <a:lstStyle/>
        <a:p>
          <a:endParaRPr lang="en-US"/>
        </a:p>
      </dgm:t>
    </dgm:pt>
    <dgm:pt modelId="{EA837E6F-C7EC-4097-A6AE-CCF4E210A2D7}" type="sibTrans" cxnId="{BF57EAFD-F154-4BF0-A9B3-A7DA2880C09D}">
      <dgm:prSet/>
      <dgm:spPr/>
      <dgm:t>
        <a:bodyPr/>
        <a:lstStyle/>
        <a:p>
          <a:endParaRPr lang="en-US"/>
        </a:p>
      </dgm:t>
    </dgm:pt>
    <dgm:pt modelId="{706F9FF1-EFF0-488B-8049-C54056E05CA9}" type="pres">
      <dgm:prSet presAssocID="{3B4E2B49-346D-4C92-A9DF-F8C36F8D2459}" presName="Name0" presStyleCnt="0">
        <dgm:presLayoutVars>
          <dgm:dir/>
          <dgm:animLvl val="lvl"/>
          <dgm:resizeHandles val="exact"/>
        </dgm:presLayoutVars>
      </dgm:prSet>
      <dgm:spPr/>
    </dgm:pt>
    <dgm:pt modelId="{56DD38F5-CEFD-4D46-AF59-CBD71D673FDB}" type="pres">
      <dgm:prSet presAssocID="{14A9B61B-5E2B-4054-AB61-989A2EA16269}" presName="linNode" presStyleCnt="0"/>
      <dgm:spPr/>
    </dgm:pt>
    <dgm:pt modelId="{BDC45137-E39F-4FF7-ADDC-42CF4638EC2F}" type="pres">
      <dgm:prSet presAssocID="{14A9B61B-5E2B-4054-AB61-989A2EA16269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71F7071E-E831-4487-8FD7-1A909CBA2A5E}" type="pres">
      <dgm:prSet presAssocID="{14A9B61B-5E2B-4054-AB61-989A2EA16269}" presName="descendantText" presStyleLbl="alignNode1" presStyleIdx="0" presStyleCnt="3">
        <dgm:presLayoutVars>
          <dgm:bulletEnabled/>
        </dgm:presLayoutVars>
      </dgm:prSet>
      <dgm:spPr/>
    </dgm:pt>
    <dgm:pt modelId="{D39F3BB7-187C-403C-B3EE-575D0A1F6FD8}" type="pres">
      <dgm:prSet presAssocID="{7879E8F6-2296-47F0-9C5E-BF4A178DE3A4}" presName="sp" presStyleCnt="0"/>
      <dgm:spPr/>
    </dgm:pt>
    <dgm:pt modelId="{7705057F-DDDF-4A65-BF39-366E5761CBEF}" type="pres">
      <dgm:prSet presAssocID="{6913F929-8F11-492B-B473-562B86CECDCD}" presName="linNode" presStyleCnt="0"/>
      <dgm:spPr/>
    </dgm:pt>
    <dgm:pt modelId="{CE1195B5-E350-49EE-8F5F-1C88C830F3F5}" type="pres">
      <dgm:prSet presAssocID="{6913F929-8F11-492B-B473-562B86CECDCD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D3D9DA1B-2730-40C0-A6AA-0AB3DCEF0076}" type="pres">
      <dgm:prSet presAssocID="{6913F929-8F11-492B-B473-562B86CECDCD}" presName="descendantText" presStyleLbl="alignNode1" presStyleIdx="1" presStyleCnt="3">
        <dgm:presLayoutVars>
          <dgm:bulletEnabled/>
        </dgm:presLayoutVars>
      </dgm:prSet>
      <dgm:spPr/>
    </dgm:pt>
    <dgm:pt modelId="{2AFBA526-8214-458D-9177-8FF1EE854980}" type="pres">
      <dgm:prSet presAssocID="{B559FB96-2933-47C2-B057-950FCAC20D08}" presName="sp" presStyleCnt="0"/>
      <dgm:spPr/>
    </dgm:pt>
    <dgm:pt modelId="{44655074-84D0-4705-A1C7-1352691A72FF}" type="pres">
      <dgm:prSet presAssocID="{BF756857-2060-4BD1-9E52-0CF1B84134FF}" presName="linNode" presStyleCnt="0"/>
      <dgm:spPr/>
    </dgm:pt>
    <dgm:pt modelId="{65ACC1BD-F53F-4ED5-968F-A53357CBF1A6}" type="pres">
      <dgm:prSet presAssocID="{BF756857-2060-4BD1-9E52-0CF1B84134FF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BF77A3E2-142F-45BA-8BAA-643E419FD88D}" type="pres">
      <dgm:prSet presAssocID="{BF756857-2060-4BD1-9E52-0CF1B84134FF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6AFFC17-484F-44E7-8297-0BE8119FF75D}" type="presOf" srcId="{14A9B61B-5E2B-4054-AB61-989A2EA16269}" destId="{BDC45137-E39F-4FF7-ADDC-42CF4638EC2F}" srcOrd="0" destOrd="0" presId="urn:microsoft.com/office/officeart/2016/7/layout/VerticalHollowActionList"/>
    <dgm:cxn modelId="{9DAAE218-646E-4E19-B807-8621196EB7FF}" srcId="{3B4E2B49-346D-4C92-A9DF-F8C36F8D2459}" destId="{6913F929-8F11-492B-B473-562B86CECDCD}" srcOrd="1" destOrd="0" parTransId="{0145C39C-20AF-42DC-89BE-B81D3696C1DA}" sibTransId="{B559FB96-2933-47C2-B057-950FCAC20D08}"/>
    <dgm:cxn modelId="{A772CB96-9D99-477E-864A-2A8DD667E7F7}" type="presOf" srcId="{BF756857-2060-4BD1-9E52-0CF1B84134FF}" destId="{65ACC1BD-F53F-4ED5-968F-A53357CBF1A6}" srcOrd="0" destOrd="0" presId="urn:microsoft.com/office/officeart/2016/7/layout/VerticalHollowActionList"/>
    <dgm:cxn modelId="{2D129BA0-C3FE-4B76-8F64-802EE80918FF}" type="presOf" srcId="{6913F929-8F11-492B-B473-562B86CECDCD}" destId="{CE1195B5-E350-49EE-8F5F-1C88C830F3F5}" srcOrd="0" destOrd="0" presId="urn:microsoft.com/office/officeart/2016/7/layout/VerticalHollowActionList"/>
    <dgm:cxn modelId="{25394DA4-851A-4C88-BB99-88393384ED0E}" srcId="{14A9B61B-5E2B-4054-AB61-989A2EA16269}" destId="{7A475F25-DD76-471F-9499-A0B975E47600}" srcOrd="0" destOrd="0" parTransId="{8E69A244-A5FF-45D0-9605-0F9008EA1701}" sibTransId="{B0D78A56-37A7-4476-830B-80DD6B0E2A64}"/>
    <dgm:cxn modelId="{BB04BEA4-01B9-4655-96CF-7F6604BB6C8A}" type="presOf" srcId="{D85CE312-856B-42D0-9590-C9C2B884DE3F}" destId="{BF77A3E2-142F-45BA-8BAA-643E419FD88D}" srcOrd="0" destOrd="0" presId="urn:microsoft.com/office/officeart/2016/7/layout/VerticalHollowActionList"/>
    <dgm:cxn modelId="{2934B3C5-7627-4A33-9A20-8F2425FDC080}" srcId="{6913F929-8F11-492B-B473-562B86CECDCD}" destId="{78A044C8-4F29-4CEE-B362-3A1A54A08721}" srcOrd="0" destOrd="0" parTransId="{A24DA271-4A28-4EA6-B775-2D8929B80D41}" sibTransId="{CF22597C-B7A1-4010-B37E-9553FFD54486}"/>
    <dgm:cxn modelId="{2E1D65C6-A57F-4DF2-9450-0EDD6AD67FB8}" srcId="{3B4E2B49-346D-4C92-A9DF-F8C36F8D2459}" destId="{BF756857-2060-4BD1-9E52-0CF1B84134FF}" srcOrd="2" destOrd="0" parTransId="{BD2AF704-75F2-41E3-9BB1-3720184880FE}" sibTransId="{B05A9D51-BF54-45AA-A80A-7966031AB1E9}"/>
    <dgm:cxn modelId="{EE8CFDCB-F4A7-4CE9-83E1-6DB0880E3368}" type="presOf" srcId="{3B4E2B49-346D-4C92-A9DF-F8C36F8D2459}" destId="{706F9FF1-EFF0-488B-8049-C54056E05CA9}" srcOrd="0" destOrd="0" presId="urn:microsoft.com/office/officeart/2016/7/layout/VerticalHollowActionList"/>
    <dgm:cxn modelId="{23C660E2-76D9-4D8C-9E12-B10ADB639B83}" type="presOf" srcId="{78A044C8-4F29-4CEE-B362-3A1A54A08721}" destId="{D3D9DA1B-2730-40C0-A6AA-0AB3DCEF0076}" srcOrd="0" destOrd="0" presId="urn:microsoft.com/office/officeart/2016/7/layout/VerticalHollowActionList"/>
    <dgm:cxn modelId="{B13975E6-6D26-4738-9968-79AB9A175429}" srcId="{3B4E2B49-346D-4C92-A9DF-F8C36F8D2459}" destId="{14A9B61B-5E2B-4054-AB61-989A2EA16269}" srcOrd="0" destOrd="0" parTransId="{A3F0FF7E-1987-4CC9-9F1C-A24622DABE47}" sibTransId="{7879E8F6-2296-47F0-9C5E-BF4A178DE3A4}"/>
    <dgm:cxn modelId="{BF57EAFD-F154-4BF0-A9B3-A7DA2880C09D}" srcId="{BF756857-2060-4BD1-9E52-0CF1B84134FF}" destId="{D85CE312-856B-42D0-9590-C9C2B884DE3F}" srcOrd="0" destOrd="0" parTransId="{3DAFF023-8FF9-4EF9-82DD-9FC62090781D}" sibTransId="{EA837E6F-C7EC-4097-A6AE-CCF4E210A2D7}"/>
    <dgm:cxn modelId="{1C9828FF-D28E-41A2-B897-A947AB10FF6B}" type="presOf" srcId="{7A475F25-DD76-471F-9499-A0B975E47600}" destId="{71F7071E-E831-4487-8FD7-1A909CBA2A5E}" srcOrd="0" destOrd="0" presId="urn:microsoft.com/office/officeart/2016/7/layout/VerticalHollowActionList"/>
    <dgm:cxn modelId="{476629E2-5C92-4B3D-9A03-83287E8D989D}" type="presParOf" srcId="{706F9FF1-EFF0-488B-8049-C54056E05CA9}" destId="{56DD38F5-CEFD-4D46-AF59-CBD71D673FDB}" srcOrd="0" destOrd="0" presId="urn:microsoft.com/office/officeart/2016/7/layout/VerticalHollowActionList"/>
    <dgm:cxn modelId="{944F3AD1-B8D7-4706-9E91-4B07749D128D}" type="presParOf" srcId="{56DD38F5-CEFD-4D46-AF59-CBD71D673FDB}" destId="{BDC45137-E39F-4FF7-ADDC-42CF4638EC2F}" srcOrd="0" destOrd="0" presId="urn:microsoft.com/office/officeart/2016/7/layout/VerticalHollowActionList"/>
    <dgm:cxn modelId="{77529D44-F746-4FCC-B262-F616A9F3F98A}" type="presParOf" srcId="{56DD38F5-CEFD-4D46-AF59-CBD71D673FDB}" destId="{71F7071E-E831-4487-8FD7-1A909CBA2A5E}" srcOrd="1" destOrd="0" presId="urn:microsoft.com/office/officeart/2016/7/layout/VerticalHollowActionList"/>
    <dgm:cxn modelId="{603068ED-BE09-4EB5-B452-CA470C41CCF6}" type="presParOf" srcId="{706F9FF1-EFF0-488B-8049-C54056E05CA9}" destId="{D39F3BB7-187C-403C-B3EE-575D0A1F6FD8}" srcOrd="1" destOrd="0" presId="urn:microsoft.com/office/officeart/2016/7/layout/VerticalHollowActionList"/>
    <dgm:cxn modelId="{D260D25D-2E3B-40CA-A8A6-98E9F6F68C98}" type="presParOf" srcId="{706F9FF1-EFF0-488B-8049-C54056E05CA9}" destId="{7705057F-DDDF-4A65-BF39-366E5761CBEF}" srcOrd="2" destOrd="0" presId="urn:microsoft.com/office/officeart/2016/7/layout/VerticalHollowActionList"/>
    <dgm:cxn modelId="{E5D3922C-7606-4280-9572-572E05F90BA5}" type="presParOf" srcId="{7705057F-DDDF-4A65-BF39-366E5761CBEF}" destId="{CE1195B5-E350-49EE-8F5F-1C88C830F3F5}" srcOrd="0" destOrd="0" presId="urn:microsoft.com/office/officeart/2016/7/layout/VerticalHollowActionList"/>
    <dgm:cxn modelId="{4058C7B1-5D21-43EE-946F-341B602231CF}" type="presParOf" srcId="{7705057F-DDDF-4A65-BF39-366E5761CBEF}" destId="{D3D9DA1B-2730-40C0-A6AA-0AB3DCEF0076}" srcOrd="1" destOrd="0" presId="urn:microsoft.com/office/officeart/2016/7/layout/VerticalHollowActionList"/>
    <dgm:cxn modelId="{E9BA230C-B947-42D5-B32D-69C2F9784638}" type="presParOf" srcId="{706F9FF1-EFF0-488B-8049-C54056E05CA9}" destId="{2AFBA526-8214-458D-9177-8FF1EE854980}" srcOrd="3" destOrd="0" presId="urn:microsoft.com/office/officeart/2016/7/layout/VerticalHollowActionList"/>
    <dgm:cxn modelId="{C38F4656-724C-401B-A2D6-6C8C29A449BA}" type="presParOf" srcId="{706F9FF1-EFF0-488B-8049-C54056E05CA9}" destId="{44655074-84D0-4705-A1C7-1352691A72FF}" srcOrd="4" destOrd="0" presId="urn:microsoft.com/office/officeart/2016/7/layout/VerticalHollowActionList"/>
    <dgm:cxn modelId="{012FA09D-125E-4A1A-9E89-AB23C5086F19}" type="presParOf" srcId="{44655074-84D0-4705-A1C7-1352691A72FF}" destId="{65ACC1BD-F53F-4ED5-968F-A53357CBF1A6}" srcOrd="0" destOrd="0" presId="urn:microsoft.com/office/officeart/2016/7/layout/VerticalHollowActionList"/>
    <dgm:cxn modelId="{7FE5F925-9999-4D2F-B209-44208878E740}" type="presParOf" srcId="{44655074-84D0-4705-A1C7-1352691A72FF}" destId="{BF77A3E2-142F-45BA-8BAA-643E419FD88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339922C-BDE2-46CE-9F48-A1865AC573F2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F0F95B-9C4A-4C80-B1E3-09EE47F53A51}">
      <dgm:prSet/>
      <dgm:spPr/>
      <dgm:t>
        <a:bodyPr/>
        <a:lstStyle/>
        <a:p>
          <a:r>
            <a:rPr lang="en-US"/>
            <a:t>Sun/snow</a:t>
          </a:r>
        </a:p>
      </dgm:t>
    </dgm:pt>
    <dgm:pt modelId="{49D8B917-8A98-4BFB-9118-9E48BA468735}" type="parTrans" cxnId="{7AD6A367-12AF-40F7-B0D6-F0F47D2319B5}">
      <dgm:prSet/>
      <dgm:spPr/>
      <dgm:t>
        <a:bodyPr/>
        <a:lstStyle/>
        <a:p>
          <a:endParaRPr lang="en-US"/>
        </a:p>
      </dgm:t>
    </dgm:pt>
    <dgm:pt modelId="{A7B98A41-9E05-4427-AA99-ABF89F879828}" type="sibTrans" cxnId="{7AD6A367-12AF-40F7-B0D6-F0F47D2319B5}">
      <dgm:prSet/>
      <dgm:spPr/>
      <dgm:t>
        <a:bodyPr/>
        <a:lstStyle/>
        <a:p>
          <a:endParaRPr lang="en-US"/>
        </a:p>
      </dgm:t>
    </dgm:pt>
    <dgm:pt modelId="{7E93379F-B6C0-4D69-97D8-5E6655976E57}">
      <dgm:prSet/>
      <dgm:spPr/>
      <dgm:t>
        <a:bodyPr/>
        <a:lstStyle/>
        <a:p>
          <a:r>
            <a:rPr lang="en-US"/>
            <a:t>Sun/snow blindness (gritty, burning sensation, and possible reduction in vision caused by sun exposure): </a:t>
          </a:r>
        </a:p>
      </dgm:t>
    </dgm:pt>
    <dgm:pt modelId="{014DBF82-8F5E-4F9C-80AE-AF24186AE1F7}" type="parTrans" cxnId="{5475E75F-7AF9-4753-9BBA-497F45E9F919}">
      <dgm:prSet/>
      <dgm:spPr/>
      <dgm:t>
        <a:bodyPr/>
        <a:lstStyle/>
        <a:p>
          <a:endParaRPr lang="en-US"/>
        </a:p>
      </dgm:t>
    </dgm:pt>
    <dgm:pt modelId="{AFF8B769-95E4-4D6E-839B-09C819DA480A}" type="sibTrans" cxnId="{5475E75F-7AF9-4753-9BBA-497F45E9F919}">
      <dgm:prSet/>
      <dgm:spPr/>
      <dgm:t>
        <a:bodyPr/>
        <a:lstStyle/>
        <a:p>
          <a:endParaRPr lang="en-US"/>
        </a:p>
      </dgm:t>
    </dgm:pt>
    <dgm:pt modelId="{7C248981-762E-4813-BCDE-812D8D0FE0C6}">
      <dgm:prSet/>
      <dgm:spPr/>
      <dgm:t>
        <a:bodyPr/>
        <a:lstStyle/>
        <a:p>
          <a:r>
            <a:rPr lang="en-US"/>
            <a:t>Prevent</a:t>
          </a:r>
        </a:p>
      </dgm:t>
    </dgm:pt>
    <dgm:pt modelId="{9FDCAA08-1032-48C6-B4C5-78172C5B2CE5}" type="parTrans" cxnId="{0AF528B0-12E2-488E-B33B-C6F05946C2D9}">
      <dgm:prSet/>
      <dgm:spPr/>
      <dgm:t>
        <a:bodyPr/>
        <a:lstStyle/>
        <a:p>
          <a:endParaRPr lang="en-US"/>
        </a:p>
      </dgm:t>
    </dgm:pt>
    <dgm:pt modelId="{70FD0ACC-4D6B-44E3-9303-71AF59479801}" type="sibTrans" cxnId="{0AF528B0-12E2-488E-B33B-C6F05946C2D9}">
      <dgm:prSet/>
      <dgm:spPr/>
      <dgm:t>
        <a:bodyPr/>
        <a:lstStyle/>
        <a:p>
          <a:endParaRPr lang="en-US"/>
        </a:p>
      </dgm:t>
    </dgm:pt>
    <dgm:pt modelId="{455A9142-ACA3-4470-9D06-D1E6B24EC5B7}">
      <dgm:prSet/>
      <dgm:spPr/>
      <dgm:t>
        <a:bodyPr/>
        <a:lstStyle/>
        <a:p>
          <a:r>
            <a:rPr lang="en-US"/>
            <a:t>Prevent with improvised goggles</a:t>
          </a:r>
        </a:p>
      </dgm:t>
    </dgm:pt>
    <dgm:pt modelId="{A7C3FB11-5779-4C9E-844E-8D7A77A2BC4B}" type="parTrans" cxnId="{C91F60ED-903A-447A-8A8A-4A2765EF4AA0}">
      <dgm:prSet/>
      <dgm:spPr/>
      <dgm:t>
        <a:bodyPr/>
        <a:lstStyle/>
        <a:p>
          <a:endParaRPr lang="en-US"/>
        </a:p>
      </dgm:t>
    </dgm:pt>
    <dgm:pt modelId="{C64A26A8-FC3F-4953-BE6B-6FE3173E8679}" type="sibTrans" cxnId="{C91F60ED-903A-447A-8A8A-4A2765EF4AA0}">
      <dgm:prSet/>
      <dgm:spPr/>
      <dgm:t>
        <a:bodyPr/>
        <a:lstStyle/>
        <a:p>
          <a:endParaRPr lang="en-US"/>
        </a:p>
      </dgm:t>
    </dgm:pt>
    <dgm:pt modelId="{4A95F0A1-F56A-46DE-A9F8-938F14783A7B}">
      <dgm:prSet/>
      <dgm:spPr/>
      <dgm:t>
        <a:bodyPr/>
        <a:lstStyle/>
        <a:p>
          <a:r>
            <a:rPr lang="en-US"/>
            <a:t>Treat</a:t>
          </a:r>
        </a:p>
      </dgm:t>
    </dgm:pt>
    <dgm:pt modelId="{BD8A729F-223F-4962-8625-3AB7706C1410}" type="parTrans" cxnId="{7E907400-C07A-4B93-A832-EB79ED1C6B07}">
      <dgm:prSet/>
      <dgm:spPr/>
      <dgm:t>
        <a:bodyPr/>
        <a:lstStyle/>
        <a:p>
          <a:endParaRPr lang="en-US"/>
        </a:p>
      </dgm:t>
    </dgm:pt>
    <dgm:pt modelId="{A668F0A0-496F-4496-B8A7-35876DFB03A7}" type="sibTrans" cxnId="{7E907400-C07A-4B93-A832-EB79ED1C6B07}">
      <dgm:prSet/>
      <dgm:spPr/>
      <dgm:t>
        <a:bodyPr/>
        <a:lstStyle/>
        <a:p>
          <a:endParaRPr lang="en-US"/>
        </a:p>
      </dgm:t>
    </dgm:pt>
    <dgm:pt modelId="{34B71874-F790-42C2-B959-C2AEB620BA29}">
      <dgm:prSet/>
      <dgm:spPr/>
      <dgm:t>
        <a:bodyPr/>
        <a:lstStyle/>
        <a:p>
          <a:r>
            <a:rPr lang="en-US"/>
            <a:t>Treat affected area with cool compress. </a:t>
          </a:r>
        </a:p>
      </dgm:t>
    </dgm:pt>
    <dgm:pt modelId="{6C366C4C-B6D1-4351-87AA-E665F588954A}" type="parTrans" cxnId="{3E2F15ED-D63D-4EDC-9EFF-ACB82C7CADCC}">
      <dgm:prSet/>
      <dgm:spPr/>
      <dgm:t>
        <a:bodyPr/>
        <a:lstStyle/>
        <a:p>
          <a:endParaRPr lang="en-US"/>
        </a:p>
      </dgm:t>
    </dgm:pt>
    <dgm:pt modelId="{052BF1BA-3CCE-4D62-A325-D6C065BFD90E}" type="sibTrans" cxnId="{3E2F15ED-D63D-4EDC-9EFF-ACB82C7CADCC}">
      <dgm:prSet/>
      <dgm:spPr/>
      <dgm:t>
        <a:bodyPr/>
        <a:lstStyle/>
        <a:p>
          <a:endParaRPr lang="en-US"/>
        </a:p>
      </dgm:t>
    </dgm:pt>
    <dgm:pt modelId="{F432AFAF-ABDB-4D58-82CF-3CEE328BEFFB}" type="pres">
      <dgm:prSet presAssocID="{F339922C-BDE2-46CE-9F48-A1865AC573F2}" presName="Name0" presStyleCnt="0">
        <dgm:presLayoutVars>
          <dgm:dir/>
          <dgm:animLvl val="lvl"/>
          <dgm:resizeHandles val="exact"/>
        </dgm:presLayoutVars>
      </dgm:prSet>
      <dgm:spPr/>
    </dgm:pt>
    <dgm:pt modelId="{2671E3D0-25BA-47F8-899E-2D21B8B0BADF}" type="pres">
      <dgm:prSet presAssocID="{E4F0F95B-9C4A-4C80-B1E3-09EE47F53A51}" presName="linNode" presStyleCnt="0"/>
      <dgm:spPr/>
    </dgm:pt>
    <dgm:pt modelId="{EBAF1222-4081-4ECD-BDAC-C750D03328B2}" type="pres">
      <dgm:prSet presAssocID="{E4F0F95B-9C4A-4C80-B1E3-09EE47F53A51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77427007-2D7C-4A0C-8EB2-B37602B38B0B}" type="pres">
      <dgm:prSet presAssocID="{E4F0F95B-9C4A-4C80-B1E3-09EE47F53A51}" presName="descendantText" presStyleLbl="alignNode1" presStyleIdx="0" presStyleCnt="3">
        <dgm:presLayoutVars>
          <dgm:bulletEnabled/>
        </dgm:presLayoutVars>
      </dgm:prSet>
      <dgm:spPr/>
    </dgm:pt>
    <dgm:pt modelId="{FAB84EF0-DFB4-45B0-81BB-CF05586DEAA8}" type="pres">
      <dgm:prSet presAssocID="{A7B98A41-9E05-4427-AA99-ABF89F879828}" presName="sp" presStyleCnt="0"/>
      <dgm:spPr/>
    </dgm:pt>
    <dgm:pt modelId="{66A73F4B-F6A3-4940-AEE3-A4A3C5DAAB0E}" type="pres">
      <dgm:prSet presAssocID="{7C248981-762E-4813-BCDE-812D8D0FE0C6}" presName="linNode" presStyleCnt="0"/>
      <dgm:spPr/>
    </dgm:pt>
    <dgm:pt modelId="{A25F0378-CBB8-4551-9C3B-78573AD3C701}" type="pres">
      <dgm:prSet presAssocID="{7C248981-762E-4813-BCDE-812D8D0FE0C6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F2FF7CA1-F2B8-4A08-80E3-AC6198D4D2BD}" type="pres">
      <dgm:prSet presAssocID="{7C248981-762E-4813-BCDE-812D8D0FE0C6}" presName="descendantText" presStyleLbl="alignNode1" presStyleIdx="1" presStyleCnt="3">
        <dgm:presLayoutVars>
          <dgm:bulletEnabled/>
        </dgm:presLayoutVars>
      </dgm:prSet>
      <dgm:spPr/>
    </dgm:pt>
    <dgm:pt modelId="{BB50AEAC-56DD-410F-9B7C-3F209BA20E5D}" type="pres">
      <dgm:prSet presAssocID="{70FD0ACC-4D6B-44E3-9303-71AF59479801}" presName="sp" presStyleCnt="0"/>
      <dgm:spPr/>
    </dgm:pt>
    <dgm:pt modelId="{5664F0A8-A2B2-4AD5-958B-99338D8856C3}" type="pres">
      <dgm:prSet presAssocID="{4A95F0A1-F56A-46DE-A9F8-938F14783A7B}" presName="linNode" presStyleCnt="0"/>
      <dgm:spPr/>
    </dgm:pt>
    <dgm:pt modelId="{92BA18CE-0B41-45DF-A0F6-B9EFBA666F2F}" type="pres">
      <dgm:prSet presAssocID="{4A95F0A1-F56A-46DE-A9F8-938F14783A7B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323C0188-A1FA-4C83-BD03-1B6956A713F6}" type="pres">
      <dgm:prSet presAssocID="{4A95F0A1-F56A-46DE-A9F8-938F14783A7B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7E907400-C07A-4B93-A832-EB79ED1C6B07}" srcId="{F339922C-BDE2-46CE-9F48-A1865AC573F2}" destId="{4A95F0A1-F56A-46DE-A9F8-938F14783A7B}" srcOrd="2" destOrd="0" parTransId="{BD8A729F-223F-4962-8625-3AB7706C1410}" sibTransId="{A668F0A0-496F-4496-B8A7-35876DFB03A7}"/>
    <dgm:cxn modelId="{46257F01-3E5C-40B9-851F-78D4CA9712C1}" type="presOf" srcId="{7C248981-762E-4813-BCDE-812D8D0FE0C6}" destId="{A25F0378-CBB8-4551-9C3B-78573AD3C701}" srcOrd="0" destOrd="0" presId="urn:microsoft.com/office/officeart/2016/7/layout/VerticalHollowActionList"/>
    <dgm:cxn modelId="{D13D9608-307C-4C03-93B7-E01BD75E87FC}" type="presOf" srcId="{F339922C-BDE2-46CE-9F48-A1865AC573F2}" destId="{F432AFAF-ABDB-4D58-82CF-3CEE328BEFFB}" srcOrd="0" destOrd="0" presId="urn:microsoft.com/office/officeart/2016/7/layout/VerticalHollowActionList"/>
    <dgm:cxn modelId="{5475E75F-7AF9-4753-9BBA-497F45E9F919}" srcId="{E4F0F95B-9C4A-4C80-B1E3-09EE47F53A51}" destId="{7E93379F-B6C0-4D69-97D8-5E6655976E57}" srcOrd="0" destOrd="0" parTransId="{014DBF82-8F5E-4F9C-80AE-AF24186AE1F7}" sibTransId="{AFF8B769-95E4-4D6E-839B-09C819DA480A}"/>
    <dgm:cxn modelId="{ACBC4A67-5E8A-422D-8C0C-3E7EF38D1D7A}" type="presOf" srcId="{4A95F0A1-F56A-46DE-A9F8-938F14783A7B}" destId="{92BA18CE-0B41-45DF-A0F6-B9EFBA666F2F}" srcOrd="0" destOrd="0" presId="urn:microsoft.com/office/officeart/2016/7/layout/VerticalHollowActionList"/>
    <dgm:cxn modelId="{7AD6A367-12AF-40F7-B0D6-F0F47D2319B5}" srcId="{F339922C-BDE2-46CE-9F48-A1865AC573F2}" destId="{E4F0F95B-9C4A-4C80-B1E3-09EE47F53A51}" srcOrd="0" destOrd="0" parTransId="{49D8B917-8A98-4BFB-9118-9E48BA468735}" sibTransId="{A7B98A41-9E05-4427-AA99-ABF89F879828}"/>
    <dgm:cxn modelId="{7BBD897B-AE33-4088-81A3-63A8C441C638}" type="presOf" srcId="{7E93379F-B6C0-4D69-97D8-5E6655976E57}" destId="{77427007-2D7C-4A0C-8EB2-B37602B38B0B}" srcOrd="0" destOrd="0" presId="urn:microsoft.com/office/officeart/2016/7/layout/VerticalHollowActionList"/>
    <dgm:cxn modelId="{0AF528B0-12E2-488E-B33B-C6F05946C2D9}" srcId="{F339922C-BDE2-46CE-9F48-A1865AC573F2}" destId="{7C248981-762E-4813-BCDE-812D8D0FE0C6}" srcOrd="1" destOrd="0" parTransId="{9FDCAA08-1032-48C6-B4C5-78172C5B2CE5}" sibTransId="{70FD0ACC-4D6B-44E3-9303-71AF59479801}"/>
    <dgm:cxn modelId="{49899FE5-76D9-474E-8CDA-9B11F702452A}" type="presOf" srcId="{E4F0F95B-9C4A-4C80-B1E3-09EE47F53A51}" destId="{EBAF1222-4081-4ECD-BDAC-C750D03328B2}" srcOrd="0" destOrd="0" presId="urn:microsoft.com/office/officeart/2016/7/layout/VerticalHollowActionList"/>
    <dgm:cxn modelId="{76271AE8-097C-4329-9C97-19F50D43B966}" type="presOf" srcId="{455A9142-ACA3-4470-9D06-D1E6B24EC5B7}" destId="{F2FF7CA1-F2B8-4A08-80E3-AC6198D4D2BD}" srcOrd="0" destOrd="0" presId="urn:microsoft.com/office/officeart/2016/7/layout/VerticalHollowActionList"/>
    <dgm:cxn modelId="{3E2F15ED-D63D-4EDC-9EFF-ACB82C7CADCC}" srcId="{4A95F0A1-F56A-46DE-A9F8-938F14783A7B}" destId="{34B71874-F790-42C2-B959-C2AEB620BA29}" srcOrd="0" destOrd="0" parTransId="{6C366C4C-B6D1-4351-87AA-E665F588954A}" sibTransId="{052BF1BA-3CCE-4D62-A325-D6C065BFD90E}"/>
    <dgm:cxn modelId="{C91F60ED-903A-447A-8A8A-4A2765EF4AA0}" srcId="{7C248981-762E-4813-BCDE-812D8D0FE0C6}" destId="{455A9142-ACA3-4470-9D06-D1E6B24EC5B7}" srcOrd="0" destOrd="0" parTransId="{A7C3FB11-5779-4C9E-844E-8D7A77A2BC4B}" sibTransId="{C64A26A8-FC3F-4953-BE6B-6FE3173E8679}"/>
    <dgm:cxn modelId="{00C472F7-5883-4837-82D1-D36E18ACD3A0}" type="presOf" srcId="{34B71874-F790-42C2-B959-C2AEB620BA29}" destId="{323C0188-A1FA-4C83-BD03-1B6956A713F6}" srcOrd="0" destOrd="0" presId="urn:microsoft.com/office/officeart/2016/7/layout/VerticalHollowActionList"/>
    <dgm:cxn modelId="{455F8F54-6EA1-45CC-A33F-6D9BF6AFB8AC}" type="presParOf" srcId="{F432AFAF-ABDB-4D58-82CF-3CEE328BEFFB}" destId="{2671E3D0-25BA-47F8-899E-2D21B8B0BADF}" srcOrd="0" destOrd="0" presId="urn:microsoft.com/office/officeart/2016/7/layout/VerticalHollowActionList"/>
    <dgm:cxn modelId="{9291DE0E-E8A0-4537-B5A4-5BF27C0032AD}" type="presParOf" srcId="{2671E3D0-25BA-47F8-899E-2D21B8B0BADF}" destId="{EBAF1222-4081-4ECD-BDAC-C750D03328B2}" srcOrd="0" destOrd="0" presId="urn:microsoft.com/office/officeart/2016/7/layout/VerticalHollowActionList"/>
    <dgm:cxn modelId="{84D9FC4C-6529-4BD0-A0A7-EEF74DF069FE}" type="presParOf" srcId="{2671E3D0-25BA-47F8-899E-2D21B8B0BADF}" destId="{77427007-2D7C-4A0C-8EB2-B37602B38B0B}" srcOrd="1" destOrd="0" presId="urn:microsoft.com/office/officeart/2016/7/layout/VerticalHollowActionList"/>
    <dgm:cxn modelId="{DAF53A5F-81EE-4082-A1A1-9D08DD9B03DA}" type="presParOf" srcId="{F432AFAF-ABDB-4D58-82CF-3CEE328BEFFB}" destId="{FAB84EF0-DFB4-45B0-81BB-CF05586DEAA8}" srcOrd="1" destOrd="0" presId="urn:microsoft.com/office/officeart/2016/7/layout/VerticalHollowActionList"/>
    <dgm:cxn modelId="{E01453E3-E047-4311-8CA0-7B56EC16B468}" type="presParOf" srcId="{F432AFAF-ABDB-4D58-82CF-3CEE328BEFFB}" destId="{66A73F4B-F6A3-4940-AEE3-A4A3C5DAAB0E}" srcOrd="2" destOrd="0" presId="urn:microsoft.com/office/officeart/2016/7/layout/VerticalHollowActionList"/>
    <dgm:cxn modelId="{96F100DB-59C1-42EF-8D9E-5D0A781A1636}" type="presParOf" srcId="{66A73F4B-F6A3-4940-AEE3-A4A3C5DAAB0E}" destId="{A25F0378-CBB8-4551-9C3B-78573AD3C701}" srcOrd="0" destOrd="0" presId="urn:microsoft.com/office/officeart/2016/7/layout/VerticalHollowActionList"/>
    <dgm:cxn modelId="{262DC2EF-129F-4912-9EEB-12C06B322ED9}" type="presParOf" srcId="{66A73F4B-F6A3-4940-AEE3-A4A3C5DAAB0E}" destId="{F2FF7CA1-F2B8-4A08-80E3-AC6198D4D2BD}" srcOrd="1" destOrd="0" presId="urn:microsoft.com/office/officeart/2016/7/layout/VerticalHollowActionList"/>
    <dgm:cxn modelId="{9669BC87-4B7F-4538-A9BE-D687705636E5}" type="presParOf" srcId="{F432AFAF-ABDB-4D58-82CF-3CEE328BEFFB}" destId="{BB50AEAC-56DD-410F-9B7C-3F209BA20E5D}" srcOrd="3" destOrd="0" presId="urn:microsoft.com/office/officeart/2016/7/layout/VerticalHollowActionList"/>
    <dgm:cxn modelId="{03BF3404-6709-4923-BA6A-C8B8A8F53BA2}" type="presParOf" srcId="{F432AFAF-ABDB-4D58-82CF-3CEE328BEFFB}" destId="{5664F0A8-A2B2-4AD5-958B-99338D8856C3}" srcOrd="4" destOrd="0" presId="urn:microsoft.com/office/officeart/2016/7/layout/VerticalHollowActionList"/>
    <dgm:cxn modelId="{06C38B31-4432-4469-9A2B-5C2187959FCA}" type="presParOf" srcId="{5664F0A8-A2B2-4AD5-958B-99338D8856C3}" destId="{92BA18CE-0B41-45DF-A0F6-B9EFBA666F2F}" srcOrd="0" destOrd="0" presId="urn:microsoft.com/office/officeart/2016/7/layout/VerticalHollowActionList"/>
    <dgm:cxn modelId="{BED55F9C-50C3-4B78-827E-C92C6BCEDDC3}" type="presParOf" srcId="{5664F0A8-A2B2-4AD5-958B-99338D8856C3}" destId="{323C0188-A1FA-4C83-BD03-1B6956A713F6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266530-F9BE-4406-9DF9-57C3DF097E9C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3A7804-18D8-4AF0-AE33-A337DF4C897C}">
      <dgm:prSet/>
      <dgm:spPr/>
      <dgm:t>
        <a:bodyPr/>
        <a:lstStyle/>
        <a:p>
          <a:r>
            <a:rPr lang="en-US"/>
            <a:t>Heat</a:t>
          </a:r>
        </a:p>
      </dgm:t>
    </dgm:pt>
    <dgm:pt modelId="{F4460C1C-56DF-473C-B020-967B2136250B}" type="parTrans" cxnId="{0879436D-FBFB-4883-9293-F33C094FB137}">
      <dgm:prSet/>
      <dgm:spPr/>
      <dgm:t>
        <a:bodyPr/>
        <a:lstStyle/>
        <a:p>
          <a:endParaRPr lang="en-US"/>
        </a:p>
      </dgm:t>
    </dgm:pt>
    <dgm:pt modelId="{AFF2F811-D9A1-45C6-9F05-9DA0FF0657F5}" type="sibTrans" cxnId="{0879436D-FBFB-4883-9293-F33C094FB137}">
      <dgm:prSet/>
      <dgm:spPr/>
      <dgm:t>
        <a:bodyPr/>
        <a:lstStyle/>
        <a:p>
          <a:endParaRPr lang="en-US"/>
        </a:p>
      </dgm:t>
    </dgm:pt>
    <dgm:pt modelId="{002587F1-C75E-4BFB-8848-5C903726363C}">
      <dgm:prSet/>
      <dgm:spPr/>
      <dgm:t>
        <a:bodyPr/>
        <a:lstStyle/>
        <a:p>
          <a:r>
            <a:rPr lang="en-US"/>
            <a:t>Heat exhaustion (pale, sweating, moist, cool skin):</a:t>
          </a:r>
        </a:p>
      </dgm:t>
    </dgm:pt>
    <dgm:pt modelId="{26BF03DA-0EA5-4B9E-A034-C68199ECC753}" type="parTrans" cxnId="{FF5D314D-6709-4C88-8EB3-D4321C9E0AC2}">
      <dgm:prSet/>
      <dgm:spPr/>
      <dgm:t>
        <a:bodyPr/>
        <a:lstStyle/>
        <a:p>
          <a:endParaRPr lang="en-US"/>
        </a:p>
      </dgm:t>
    </dgm:pt>
    <dgm:pt modelId="{58A3C1A4-CF82-4ABA-BCAA-92D5369164EB}" type="sibTrans" cxnId="{FF5D314D-6709-4C88-8EB3-D4321C9E0AC2}">
      <dgm:prSet/>
      <dgm:spPr/>
      <dgm:t>
        <a:bodyPr/>
        <a:lstStyle/>
        <a:p>
          <a:endParaRPr lang="en-US"/>
        </a:p>
      </dgm:t>
    </dgm:pt>
    <dgm:pt modelId="{8583977F-566F-4202-86B3-003DF12F67FA}">
      <dgm:prSet/>
      <dgm:spPr/>
      <dgm:t>
        <a:bodyPr/>
        <a:lstStyle/>
        <a:p>
          <a:r>
            <a:rPr lang="en-US"/>
            <a:t>Rest in</a:t>
          </a:r>
        </a:p>
      </dgm:t>
    </dgm:pt>
    <dgm:pt modelId="{1E353C13-453C-421B-800C-79333E06011B}" type="parTrans" cxnId="{5487E92C-B3D1-40AD-AF68-FDF05EE082D8}">
      <dgm:prSet/>
      <dgm:spPr/>
      <dgm:t>
        <a:bodyPr/>
        <a:lstStyle/>
        <a:p>
          <a:endParaRPr lang="en-US"/>
        </a:p>
      </dgm:t>
    </dgm:pt>
    <dgm:pt modelId="{0B02ADB3-A3C1-4DD9-B54D-6ADAB606B839}" type="sibTrans" cxnId="{5487E92C-B3D1-40AD-AF68-FDF05EE082D8}">
      <dgm:prSet/>
      <dgm:spPr/>
      <dgm:t>
        <a:bodyPr/>
        <a:lstStyle/>
        <a:p>
          <a:endParaRPr lang="en-US"/>
        </a:p>
      </dgm:t>
    </dgm:pt>
    <dgm:pt modelId="{0941B062-699E-44DA-B714-8270B4F49362}">
      <dgm:prSet/>
      <dgm:spPr/>
      <dgm:t>
        <a:bodyPr/>
        <a:lstStyle/>
        <a:p>
          <a:r>
            <a:rPr lang="en-US"/>
            <a:t>Rest in shade.</a:t>
          </a:r>
        </a:p>
      </dgm:t>
    </dgm:pt>
    <dgm:pt modelId="{FDC698E2-7580-45B9-9AFA-D424C47C6079}" type="parTrans" cxnId="{69C59276-6B12-4355-8341-A566A38A75C0}">
      <dgm:prSet/>
      <dgm:spPr/>
      <dgm:t>
        <a:bodyPr/>
        <a:lstStyle/>
        <a:p>
          <a:endParaRPr lang="en-US"/>
        </a:p>
      </dgm:t>
    </dgm:pt>
    <dgm:pt modelId="{5DF42A81-9618-4EA6-9CE5-DCCA6E629B4C}" type="sibTrans" cxnId="{69C59276-6B12-4355-8341-A566A38A75C0}">
      <dgm:prSet/>
      <dgm:spPr/>
      <dgm:t>
        <a:bodyPr/>
        <a:lstStyle/>
        <a:p>
          <a:endParaRPr lang="en-US"/>
        </a:p>
      </dgm:t>
    </dgm:pt>
    <dgm:pt modelId="{2E032822-FF43-4D83-B9A4-D34386D53BF5}">
      <dgm:prSet/>
      <dgm:spPr/>
      <dgm:t>
        <a:bodyPr/>
        <a:lstStyle/>
        <a:p>
          <a:r>
            <a:rPr lang="en-US"/>
            <a:t>Sip</a:t>
          </a:r>
        </a:p>
      </dgm:t>
    </dgm:pt>
    <dgm:pt modelId="{84747781-232F-4AC3-9EC3-238BE0C3E3C4}" type="parTrans" cxnId="{3FA8EFC3-F70A-4626-BDEB-9DF240BE944E}">
      <dgm:prSet/>
      <dgm:spPr/>
      <dgm:t>
        <a:bodyPr/>
        <a:lstStyle/>
        <a:p>
          <a:endParaRPr lang="en-US"/>
        </a:p>
      </dgm:t>
    </dgm:pt>
    <dgm:pt modelId="{A6DBE018-50E6-46BC-8688-E4FCFB81E800}" type="sibTrans" cxnId="{3FA8EFC3-F70A-4626-BDEB-9DF240BE944E}">
      <dgm:prSet/>
      <dgm:spPr/>
      <dgm:t>
        <a:bodyPr/>
        <a:lstStyle/>
        <a:p>
          <a:endParaRPr lang="en-US"/>
        </a:p>
      </dgm:t>
    </dgm:pt>
    <dgm:pt modelId="{539E3642-B6FD-473E-B79B-68F90709B258}">
      <dgm:prSet/>
      <dgm:spPr/>
      <dgm:t>
        <a:bodyPr/>
        <a:lstStyle/>
        <a:p>
          <a:r>
            <a:rPr lang="en-US"/>
            <a:t>Slowly sip one quart of water.</a:t>
          </a:r>
        </a:p>
      </dgm:t>
    </dgm:pt>
    <dgm:pt modelId="{70408BD9-3962-40F3-B1FA-D2791A070790}" type="parTrans" cxnId="{C196AEDD-5AE7-49F1-A0E4-96B0BB0871AB}">
      <dgm:prSet/>
      <dgm:spPr/>
      <dgm:t>
        <a:bodyPr/>
        <a:lstStyle/>
        <a:p>
          <a:endParaRPr lang="en-US"/>
        </a:p>
      </dgm:t>
    </dgm:pt>
    <dgm:pt modelId="{D7F8016C-A33C-4046-A28E-DB8BC8C40481}" type="sibTrans" cxnId="{C196AEDD-5AE7-49F1-A0E4-96B0BB0871AB}">
      <dgm:prSet/>
      <dgm:spPr/>
      <dgm:t>
        <a:bodyPr/>
        <a:lstStyle/>
        <a:p>
          <a:endParaRPr lang="en-US"/>
        </a:p>
      </dgm:t>
    </dgm:pt>
    <dgm:pt modelId="{48558A1A-56CE-4691-8487-2A7C90B2E42A}">
      <dgm:prSet/>
      <dgm:spPr/>
      <dgm:t>
        <a:bodyPr/>
        <a:lstStyle/>
        <a:p>
          <a:r>
            <a:rPr lang="en-US"/>
            <a:t>Protect</a:t>
          </a:r>
        </a:p>
      </dgm:t>
    </dgm:pt>
    <dgm:pt modelId="{DB898BCD-FD46-4CDB-A0A3-06919D6D753E}" type="parTrans" cxnId="{E64FC070-0F7F-49FE-B8DC-C4FC932D1606}">
      <dgm:prSet/>
      <dgm:spPr/>
      <dgm:t>
        <a:bodyPr/>
        <a:lstStyle/>
        <a:p>
          <a:endParaRPr lang="en-US"/>
        </a:p>
      </dgm:t>
    </dgm:pt>
    <dgm:pt modelId="{224CD831-31CF-42DD-8062-D6F53F9BC9F6}" type="sibTrans" cxnId="{E64FC070-0F7F-49FE-B8DC-C4FC932D1606}">
      <dgm:prSet/>
      <dgm:spPr/>
      <dgm:t>
        <a:bodyPr/>
        <a:lstStyle/>
        <a:p>
          <a:endParaRPr lang="en-US"/>
        </a:p>
      </dgm:t>
    </dgm:pt>
    <dgm:pt modelId="{1824FAAC-E5FC-499C-B768-2DF90BE1C245}">
      <dgm:prSet/>
      <dgm:spPr/>
      <dgm:t>
        <a:bodyPr/>
        <a:lstStyle/>
        <a:p>
          <a:r>
            <a:rPr lang="en-US"/>
            <a:t>Protect from further heat exposure.</a:t>
          </a:r>
        </a:p>
      </dgm:t>
    </dgm:pt>
    <dgm:pt modelId="{428B7115-6088-4567-BFBB-F35512F641DF}" type="parTrans" cxnId="{E01B324A-F9AE-4B57-A95E-2BB8AA150FCA}">
      <dgm:prSet/>
      <dgm:spPr/>
      <dgm:t>
        <a:bodyPr/>
        <a:lstStyle/>
        <a:p>
          <a:endParaRPr lang="en-US"/>
        </a:p>
      </dgm:t>
    </dgm:pt>
    <dgm:pt modelId="{B01F8447-61B6-47FE-AC6A-DDF50351EB18}" type="sibTrans" cxnId="{E01B324A-F9AE-4B57-A95E-2BB8AA150FCA}">
      <dgm:prSet/>
      <dgm:spPr/>
      <dgm:t>
        <a:bodyPr/>
        <a:lstStyle/>
        <a:p>
          <a:endParaRPr lang="en-US"/>
        </a:p>
      </dgm:t>
    </dgm:pt>
    <dgm:pt modelId="{51FD57BF-282D-49B3-8CA5-86EE3A6D9BD2}" type="pres">
      <dgm:prSet presAssocID="{67266530-F9BE-4406-9DF9-57C3DF097E9C}" presName="Name0" presStyleCnt="0">
        <dgm:presLayoutVars>
          <dgm:dir/>
          <dgm:animLvl val="lvl"/>
          <dgm:resizeHandles val="exact"/>
        </dgm:presLayoutVars>
      </dgm:prSet>
      <dgm:spPr/>
    </dgm:pt>
    <dgm:pt modelId="{75293EB9-1337-47EB-89D6-30B68749F9FF}" type="pres">
      <dgm:prSet presAssocID="{243A7804-18D8-4AF0-AE33-A337DF4C897C}" presName="linNode" presStyleCnt="0"/>
      <dgm:spPr/>
    </dgm:pt>
    <dgm:pt modelId="{E9B815C3-54CC-4446-AD06-939F143F6E00}" type="pres">
      <dgm:prSet presAssocID="{243A7804-18D8-4AF0-AE33-A337DF4C897C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1C039D20-0282-4EF1-9D1C-D1BD01A04774}" type="pres">
      <dgm:prSet presAssocID="{243A7804-18D8-4AF0-AE33-A337DF4C897C}" presName="descendantText" presStyleLbl="alignNode1" presStyleIdx="0" presStyleCnt="4">
        <dgm:presLayoutVars>
          <dgm:bulletEnabled/>
        </dgm:presLayoutVars>
      </dgm:prSet>
      <dgm:spPr/>
    </dgm:pt>
    <dgm:pt modelId="{BA2D6656-9A1F-4796-9C47-BD3434400C73}" type="pres">
      <dgm:prSet presAssocID="{AFF2F811-D9A1-45C6-9F05-9DA0FF0657F5}" presName="sp" presStyleCnt="0"/>
      <dgm:spPr/>
    </dgm:pt>
    <dgm:pt modelId="{DFAA7D4F-DF68-4F2F-8DCF-08DB1C814538}" type="pres">
      <dgm:prSet presAssocID="{8583977F-566F-4202-86B3-003DF12F67FA}" presName="linNode" presStyleCnt="0"/>
      <dgm:spPr/>
    </dgm:pt>
    <dgm:pt modelId="{59E1EF22-BD1F-490D-B356-AFAB05C87D37}" type="pres">
      <dgm:prSet presAssocID="{8583977F-566F-4202-86B3-003DF12F67FA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FFAE95F7-E0B4-487C-8E08-3FE90DA507C5}" type="pres">
      <dgm:prSet presAssocID="{8583977F-566F-4202-86B3-003DF12F67FA}" presName="descendantText" presStyleLbl="alignNode1" presStyleIdx="1" presStyleCnt="4">
        <dgm:presLayoutVars>
          <dgm:bulletEnabled/>
        </dgm:presLayoutVars>
      </dgm:prSet>
      <dgm:spPr/>
    </dgm:pt>
    <dgm:pt modelId="{8FA6DE50-8BF8-4841-8402-EC139AE4C91C}" type="pres">
      <dgm:prSet presAssocID="{0B02ADB3-A3C1-4DD9-B54D-6ADAB606B839}" presName="sp" presStyleCnt="0"/>
      <dgm:spPr/>
    </dgm:pt>
    <dgm:pt modelId="{9BB30603-C507-4287-AB3A-2667ECF29A6C}" type="pres">
      <dgm:prSet presAssocID="{2E032822-FF43-4D83-B9A4-D34386D53BF5}" presName="linNode" presStyleCnt="0"/>
      <dgm:spPr/>
    </dgm:pt>
    <dgm:pt modelId="{3C6DDD7E-DF64-44CE-B140-CDA5C2933EC6}" type="pres">
      <dgm:prSet presAssocID="{2E032822-FF43-4D83-B9A4-D34386D53BF5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654DB56B-7098-405A-8DB5-60F931B46DFE}" type="pres">
      <dgm:prSet presAssocID="{2E032822-FF43-4D83-B9A4-D34386D53BF5}" presName="descendantText" presStyleLbl="alignNode1" presStyleIdx="2" presStyleCnt="4">
        <dgm:presLayoutVars>
          <dgm:bulletEnabled/>
        </dgm:presLayoutVars>
      </dgm:prSet>
      <dgm:spPr/>
    </dgm:pt>
    <dgm:pt modelId="{E6B14A7A-A641-4420-97BA-432D43165EAF}" type="pres">
      <dgm:prSet presAssocID="{A6DBE018-50E6-46BC-8688-E4FCFB81E800}" presName="sp" presStyleCnt="0"/>
      <dgm:spPr/>
    </dgm:pt>
    <dgm:pt modelId="{0CB5D42C-0C89-4395-B92E-E72402ACBA61}" type="pres">
      <dgm:prSet presAssocID="{48558A1A-56CE-4691-8487-2A7C90B2E42A}" presName="linNode" presStyleCnt="0"/>
      <dgm:spPr/>
    </dgm:pt>
    <dgm:pt modelId="{113015E0-F793-4399-BCA0-D40D268C527F}" type="pres">
      <dgm:prSet presAssocID="{48558A1A-56CE-4691-8487-2A7C90B2E42A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2C1F392-8E33-4DC4-A07A-E8095CADF99D}" type="pres">
      <dgm:prSet presAssocID="{48558A1A-56CE-4691-8487-2A7C90B2E42A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C372D005-1FD5-4DD5-AE4E-C8F18C99A231}" type="presOf" srcId="{539E3642-B6FD-473E-B79B-68F90709B258}" destId="{654DB56B-7098-405A-8DB5-60F931B46DFE}" srcOrd="0" destOrd="0" presId="urn:microsoft.com/office/officeart/2016/7/layout/VerticalHollowActionList"/>
    <dgm:cxn modelId="{82A83726-F66B-4961-8F38-91A20B8FFE38}" type="presOf" srcId="{002587F1-C75E-4BFB-8848-5C903726363C}" destId="{1C039D20-0282-4EF1-9D1C-D1BD01A04774}" srcOrd="0" destOrd="0" presId="urn:microsoft.com/office/officeart/2016/7/layout/VerticalHollowActionList"/>
    <dgm:cxn modelId="{5487E92C-B3D1-40AD-AF68-FDF05EE082D8}" srcId="{67266530-F9BE-4406-9DF9-57C3DF097E9C}" destId="{8583977F-566F-4202-86B3-003DF12F67FA}" srcOrd="1" destOrd="0" parTransId="{1E353C13-453C-421B-800C-79333E06011B}" sibTransId="{0B02ADB3-A3C1-4DD9-B54D-6ADAB606B839}"/>
    <dgm:cxn modelId="{7EE42D43-6E09-4DC2-A469-A3061CDF55C3}" type="presOf" srcId="{0941B062-699E-44DA-B714-8270B4F49362}" destId="{FFAE95F7-E0B4-487C-8E08-3FE90DA507C5}" srcOrd="0" destOrd="0" presId="urn:microsoft.com/office/officeart/2016/7/layout/VerticalHollowActionList"/>
    <dgm:cxn modelId="{C143F165-1975-483D-8A59-E109D0A0CFAA}" type="presOf" srcId="{1824FAAC-E5FC-499C-B768-2DF90BE1C245}" destId="{62C1F392-8E33-4DC4-A07A-E8095CADF99D}" srcOrd="0" destOrd="0" presId="urn:microsoft.com/office/officeart/2016/7/layout/VerticalHollowActionList"/>
    <dgm:cxn modelId="{E01B324A-F9AE-4B57-A95E-2BB8AA150FCA}" srcId="{48558A1A-56CE-4691-8487-2A7C90B2E42A}" destId="{1824FAAC-E5FC-499C-B768-2DF90BE1C245}" srcOrd="0" destOrd="0" parTransId="{428B7115-6088-4567-BFBB-F35512F641DF}" sibTransId="{B01F8447-61B6-47FE-AC6A-DDF50351EB18}"/>
    <dgm:cxn modelId="{FF5D314D-6709-4C88-8EB3-D4321C9E0AC2}" srcId="{243A7804-18D8-4AF0-AE33-A337DF4C897C}" destId="{002587F1-C75E-4BFB-8848-5C903726363C}" srcOrd="0" destOrd="0" parTransId="{26BF03DA-0EA5-4B9E-A034-C68199ECC753}" sibTransId="{58A3C1A4-CF82-4ABA-BCAA-92D5369164EB}"/>
    <dgm:cxn modelId="{0879436D-FBFB-4883-9293-F33C094FB137}" srcId="{67266530-F9BE-4406-9DF9-57C3DF097E9C}" destId="{243A7804-18D8-4AF0-AE33-A337DF4C897C}" srcOrd="0" destOrd="0" parTransId="{F4460C1C-56DF-473C-B020-967B2136250B}" sibTransId="{AFF2F811-D9A1-45C6-9F05-9DA0FF0657F5}"/>
    <dgm:cxn modelId="{E64FC070-0F7F-49FE-B8DC-C4FC932D1606}" srcId="{67266530-F9BE-4406-9DF9-57C3DF097E9C}" destId="{48558A1A-56CE-4691-8487-2A7C90B2E42A}" srcOrd="3" destOrd="0" parTransId="{DB898BCD-FD46-4CDB-A0A3-06919D6D753E}" sibTransId="{224CD831-31CF-42DD-8062-D6F53F9BC9F6}"/>
    <dgm:cxn modelId="{69C59276-6B12-4355-8341-A566A38A75C0}" srcId="{8583977F-566F-4202-86B3-003DF12F67FA}" destId="{0941B062-699E-44DA-B714-8270B4F49362}" srcOrd="0" destOrd="0" parTransId="{FDC698E2-7580-45B9-9AFA-D424C47C6079}" sibTransId="{5DF42A81-9618-4EA6-9CE5-DCCA6E629B4C}"/>
    <dgm:cxn modelId="{C2A49080-B098-44E8-8948-3262F126C4BE}" type="presOf" srcId="{8583977F-566F-4202-86B3-003DF12F67FA}" destId="{59E1EF22-BD1F-490D-B356-AFAB05C87D37}" srcOrd="0" destOrd="0" presId="urn:microsoft.com/office/officeart/2016/7/layout/VerticalHollowActionList"/>
    <dgm:cxn modelId="{CF98678E-78A1-4383-A320-E1EC0BA86DFF}" type="presOf" srcId="{243A7804-18D8-4AF0-AE33-A337DF4C897C}" destId="{E9B815C3-54CC-4446-AD06-939F143F6E00}" srcOrd="0" destOrd="0" presId="urn:microsoft.com/office/officeart/2016/7/layout/VerticalHollowActionList"/>
    <dgm:cxn modelId="{3FA8EFC3-F70A-4626-BDEB-9DF240BE944E}" srcId="{67266530-F9BE-4406-9DF9-57C3DF097E9C}" destId="{2E032822-FF43-4D83-B9A4-D34386D53BF5}" srcOrd="2" destOrd="0" parTransId="{84747781-232F-4AC3-9EC3-238BE0C3E3C4}" sibTransId="{A6DBE018-50E6-46BC-8688-E4FCFB81E800}"/>
    <dgm:cxn modelId="{3B9D24C9-DAB8-4A9C-B24D-F33E9914B253}" type="presOf" srcId="{2E032822-FF43-4D83-B9A4-D34386D53BF5}" destId="{3C6DDD7E-DF64-44CE-B140-CDA5C2933EC6}" srcOrd="0" destOrd="0" presId="urn:microsoft.com/office/officeart/2016/7/layout/VerticalHollowActionList"/>
    <dgm:cxn modelId="{1287C1C9-ECAD-4F3C-8DC5-D523E94F906D}" type="presOf" srcId="{67266530-F9BE-4406-9DF9-57C3DF097E9C}" destId="{51FD57BF-282D-49B3-8CA5-86EE3A6D9BD2}" srcOrd="0" destOrd="0" presId="urn:microsoft.com/office/officeart/2016/7/layout/VerticalHollowActionList"/>
    <dgm:cxn modelId="{C196AEDD-5AE7-49F1-A0E4-96B0BB0871AB}" srcId="{2E032822-FF43-4D83-B9A4-D34386D53BF5}" destId="{539E3642-B6FD-473E-B79B-68F90709B258}" srcOrd="0" destOrd="0" parTransId="{70408BD9-3962-40F3-B1FA-D2791A070790}" sibTransId="{D7F8016C-A33C-4046-A28E-DB8BC8C40481}"/>
    <dgm:cxn modelId="{7DD5E9E9-1091-42D1-9004-884ABAB9F042}" type="presOf" srcId="{48558A1A-56CE-4691-8487-2A7C90B2E42A}" destId="{113015E0-F793-4399-BCA0-D40D268C527F}" srcOrd="0" destOrd="0" presId="urn:microsoft.com/office/officeart/2016/7/layout/VerticalHollowActionList"/>
    <dgm:cxn modelId="{9328714D-9E2B-4576-9F10-1161C2D2EFAB}" type="presParOf" srcId="{51FD57BF-282D-49B3-8CA5-86EE3A6D9BD2}" destId="{75293EB9-1337-47EB-89D6-30B68749F9FF}" srcOrd="0" destOrd="0" presId="urn:microsoft.com/office/officeart/2016/7/layout/VerticalHollowActionList"/>
    <dgm:cxn modelId="{F076626E-26A9-4960-8386-DF3500C34B90}" type="presParOf" srcId="{75293EB9-1337-47EB-89D6-30B68749F9FF}" destId="{E9B815C3-54CC-4446-AD06-939F143F6E00}" srcOrd="0" destOrd="0" presId="urn:microsoft.com/office/officeart/2016/7/layout/VerticalHollowActionList"/>
    <dgm:cxn modelId="{5590D4A8-4FC7-425C-917A-A031839EDFE8}" type="presParOf" srcId="{75293EB9-1337-47EB-89D6-30B68749F9FF}" destId="{1C039D20-0282-4EF1-9D1C-D1BD01A04774}" srcOrd="1" destOrd="0" presId="urn:microsoft.com/office/officeart/2016/7/layout/VerticalHollowActionList"/>
    <dgm:cxn modelId="{8D55AE4D-BDDB-4EE8-ABEA-4BCB46D1ED24}" type="presParOf" srcId="{51FD57BF-282D-49B3-8CA5-86EE3A6D9BD2}" destId="{BA2D6656-9A1F-4796-9C47-BD3434400C73}" srcOrd="1" destOrd="0" presId="urn:microsoft.com/office/officeart/2016/7/layout/VerticalHollowActionList"/>
    <dgm:cxn modelId="{B1F98987-EF0A-4217-9F8F-A4E22E36B3ED}" type="presParOf" srcId="{51FD57BF-282D-49B3-8CA5-86EE3A6D9BD2}" destId="{DFAA7D4F-DF68-4F2F-8DCF-08DB1C814538}" srcOrd="2" destOrd="0" presId="urn:microsoft.com/office/officeart/2016/7/layout/VerticalHollowActionList"/>
    <dgm:cxn modelId="{074AC868-7A8A-4855-8B25-C3F8350375DA}" type="presParOf" srcId="{DFAA7D4F-DF68-4F2F-8DCF-08DB1C814538}" destId="{59E1EF22-BD1F-490D-B356-AFAB05C87D37}" srcOrd="0" destOrd="0" presId="urn:microsoft.com/office/officeart/2016/7/layout/VerticalHollowActionList"/>
    <dgm:cxn modelId="{BF3A1A62-2CA6-472A-A534-6C42D9408E54}" type="presParOf" srcId="{DFAA7D4F-DF68-4F2F-8DCF-08DB1C814538}" destId="{FFAE95F7-E0B4-487C-8E08-3FE90DA507C5}" srcOrd="1" destOrd="0" presId="urn:microsoft.com/office/officeart/2016/7/layout/VerticalHollowActionList"/>
    <dgm:cxn modelId="{853BDA3D-029F-4745-8625-01D50E884774}" type="presParOf" srcId="{51FD57BF-282D-49B3-8CA5-86EE3A6D9BD2}" destId="{8FA6DE50-8BF8-4841-8402-EC139AE4C91C}" srcOrd="3" destOrd="0" presId="urn:microsoft.com/office/officeart/2016/7/layout/VerticalHollowActionList"/>
    <dgm:cxn modelId="{3885E15D-6D70-49DA-9F6C-F7E1D1B36F5F}" type="presParOf" srcId="{51FD57BF-282D-49B3-8CA5-86EE3A6D9BD2}" destId="{9BB30603-C507-4287-AB3A-2667ECF29A6C}" srcOrd="4" destOrd="0" presId="urn:microsoft.com/office/officeart/2016/7/layout/VerticalHollowActionList"/>
    <dgm:cxn modelId="{DB0EBF68-A34E-4D62-8430-861B54186A62}" type="presParOf" srcId="{9BB30603-C507-4287-AB3A-2667ECF29A6C}" destId="{3C6DDD7E-DF64-44CE-B140-CDA5C2933EC6}" srcOrd="0" destOrd="0" presId="urn:microsoft.com/office/officeart/2016/7/layout/VerticalHollowActionList"/>
    <dgm:cxn modelId="{5582DE63-6590-4E64-912A-FBB6DC451F35}" type="presParOf" srcId="{9BB30603-C507-4287-AB3A-2667ECF29A6C}" destId="{654DB56B-7098-405A-8DB5-60F931B46DFE}" srcOrd="1" destOrd="0" presId="urn:microsoft.com/office/officeart/2016/7/layout/VerticalHollowActionList"/>
    <dgm:cxn modelId="{AD790893-10C4-478A-8A30-71D2F095C4BB}" type="presParOf" srcId="{51FD57BF-282D-49B3-8CA5-86EE3A6D9BD2}" destId="{E6B14A7A-A641-4420-97BA-432D43165EAF}" srcOrd="5" destOrd="0" presId="urn:microsoft.com/office/officeart/2016/7/layout/VerticalHollowActionList"/>
    <dgm:cxn modelId="{E6D83C13-E3B2-4290-9443-B3299C222EDA}" type="presParOf" srcId="{51FD57BF-282D-49B3-8CA5-86EE3A6D9BD2}" destId="{0CB5D42C-0C89-4395-B92E-E72402ACBA61}" srcOrd="6" destOrd="0" presId="urn:microsoft.com/office/officeart/2016/7/layout/VerticalHollowActionList"/>
    <dgm:cxn modelId="{5576AA4A-264A-4561-ACCF-C4D538FC351A}" type="presParOf" srcId="{0CB5D42C-0C89-4395-B92E-E72402ACBA61}" destId="{113015E0-F793-4399-BCA0-D40D268C527F}" srcOrd="0" destOrd="0" presId="urn:microsoft.com/office/officeart/2016/7/layout/VerticalHollowActionList"/>
    <dgm:cxn modelId="{002E2E36-314C-4A32-BAB6-1F943D33EC70}" type="presParOf" srcId="{0CB5D42C-0C89-4395-B92E-E72402ACBA61}" destId="{62C1F392-8E33-4DC4-A07A-E8095CADF99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F4AE70-C33D-4987-A249-F8635C1ED51D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2EF798-6ED1-426C-BF22-7306B154709C}">
      <dgm:prSet/>
      <dgm:spPr/>
      <dgm:t>
        <a:bodyPr/>
        <a:lstStyle/>
        <a:p>
          <a:r>
            <a:rPr lang="en-US"/>
            <a:t>Cool</a:t>
          </a:r>
        </a:p>
      </dgm:t>
    </dgm:pt>
    <dgm:pt modelId="{8251830E-2464-4D60-8D5E-0645454FA978}" type="parTrans" cxnId="{BEA8D5A9-2710-43D6-9C41-A8499A51331A}">
      <dgm:prSet/>
      <dgm:spPr/>
      <dgm:t>
        <a:bodyPr/>
        <a:lstStyle/>
        <a:p>
          <a:endParaRPr lang="en-US"/>
        </a:p>
      </dgm:t>
    </dgm:pt>
    <dgm:pt modelId="{CB5074B8-1D69-4665-B565-900DE596EF21}" type="sibTrans" cxnId="{BEA8D5A9-2710-43D6-9C41-A8499A51331A}">
      <dgm:prSet/>
      <dgm:spPr/>
      <dgm:t>
        <a:bodyPr/>
        <a:lstStyle/>
        <a:p>
          <a:endParaRPr lang="en-US"/>
        </a:p>
      </dgm:t>
    </dgm:pt>
    <dgm:pt modelId="{1217714F-A194-4A2C-AC73-2FC9398BF81B}">
      <dgm:prSet/>
      <dgm:spPr/>
      <dgm:t>
        <a:bodyPr/>
        <a:lstStyle/>
        <a:p>
          <a:r>
            <a:rPr lang="en-US"/>
            <a:t>Cool as rapidly as possible (saturate clothing with water and fan victim). </a:t>
          </a:r>
        </a:p>
      </dgm:t>
    </dgm:pt>
    <dgm:pt modelId="{2B75F33D-D888-4650-B5DD-3584EDA1F7EB}" type="parTrans" cxnId="{8F89EDDB-E58E-44B2-A6CE-FA0CF85CC1E9}">
      <dgm:prSet/>
      <dgm:spPr/>
      <dgm:t>
        <a:bodyPr/>
        <a:lstStyle/>
        <a:p>
          <a:endParaRPr lang="en-US"/>
        </a:p>
      </dgm:t>
    </dgm:pt>
    <dgm:pt modelId="{A3C9183F-B4A8-427F-9D4A-0390017D4117}" type="sibTrans" cxnId="{8F89EDDB-E58E-44B2-A6CE-FA0CF85CC1E9}">
      <dgm:prSet/>
      <dgm:spPr/>
      <dgm:t>
        <a:bodyPr/>
        <a:lstStyle/>
        <a:p>
          <a:endParaRPr lang="en-US"/>
        </a:p>
      </dgm:t>
    </dgm:pt>
    <dgm:pt modelId="{00B7112F-5BC8-4D23-A6E4-D0F9DDCD2E50}">
      <dgm:prSet/>
      <dgm:spPr/>
      <dgm:t>
        <a:bodyPr/>
        <a:lstStyle/>
        <a:p>
          <a:r>
            <a:rPr lang="en-US" dirty="0"/>
            <a:t>Remember</a:t>
          </a:r>
        </a:p>
      </dgm:t>
    </dgm:pt>
    <dgm:pt modelId="{E66F95C2-E6D3-4EA0-B9EF-D36E6F0A4DEA}" type="parTrans" cxnId="{6760DD89-0166-4FD7-90DB-86EB47F3D2EB}">
      <dgm:prSet/>
      <dgm:spPr/>
      <dgm:t>
        <a:bodyPr/>
        <a:lstStyle/>
        <a:p>
          <a:endParaRPr lang="en-US"/>
        </a:p>
      </dgm:t>
    </dgm:pt>
    <dgm:pt modelId="{3C163F17-818D-40CB-BF5C-B7973656CE71}" type="sibTrans" cxnId="{6760DD89-0166-4FD7-90DB-86EB47F3D2EB}">
      <dgm:prSet/>
      <dgm:spPr/>
      <dgm:t>
        <a:bodyPr/>
        <a:lstStyle/>
        <a:p>
          <a:endParaRPr lang="en-US"/>
        </a:p>
      </dgm:t>
    </dgm:pt>
    <dgm:pt modelId="{D6BFB381-5809-46AC-8AF8-54DC8899F79D}">
      <dgm:prSet/>
      <dgm:spPr/>
      <dgm:t>
        <a:bodyPr/>
        <a:lstStyle/>
        <a:p>
          <a:r>
            <a:rPr lang="en-US"/>
            <a:t>Remember to cool the groin and armpit areas. Cooling may be facilitated by pouring water on the head and back of neck (avoid overcooling). </a:t>
          </a:r>
        </a:p>
      </dgm:t>
    </dgm:pt>
    <dgm:pt modelId="{D59D85EB-6086-4A00-B3E9-37635EDF87D3}" type="parTrans" cxnId="{05BA9FF9-35FD-415D-95AF-BFD0D93AC6ED}">
      <dgm:prSet/>
      <dgm:spPr/>
      <dgm:t>
        <a:bodyPr/>
        <a:lstStyle/>
        <a:p>
          <a:endParaRPr lang="en-US"/>
        </a:p>
      </dgm:t>
    </dgm:pt>
    <dgm:pt modelId="{197DF607-8CAB-4D55-91D3-CF1B0A637C48}" type="sibTrans" cxnId="{05BA9FF9-35FD-415D-95AF-BFD0D93AC6ED}">
      <dgm:prSet/>
      <dgm:spPr/>
      <dgm:t>
        <a:bodyPr/>
        <a:lstStyle/>
        <a:p>
          <a:endParaRPr lang="en-US"/>
        </a:p>
      </dgm:t>
    </dgm:pt>
    <dgm:pt modelId="{99EB04BF-3C70-4EBC-81F1-519C44180D38}">
      <dgm:prSet/>
      <dgm:spPr/>
      <dgm:t>
        <a:bodyPr/>
        <a:lstStyle/>
        <a:p>
          <a:r>
            <a:rPr lang="en-US"/>
            <a:t>Maintain</a:t>
          </a:r>
        </a:p>
      </dgm:t>
    </dgm:pt>
    <dgm:pt modelId="{B04C1014-C4D7-433B-AE42-14C973F07EB5}" type="parTrans" cxnId="{3253F859-B3B3-4AA8-9248-F5572BF62666}">
      <dgm:prSet/>
      <dgm:spPr/>
      <dgm:t>
        <a:bodyPr/>
        <a:lstStyle/>
        <a:p>
          <a:endParaRPr lang="en-US"/>
        </a:p>
      </dgm:t>
    </dgm:pt>
    <dgm:pt modelId="{BFED18B0-815A-4C64-9347-7FB5ABE826D5}" type="sibTrans" cxnId="{3253F859-B3B3-4AA8-9248-F5572BF62666}">
      <dgm:prSet/>
      <dgm:spPr/>
      <dgm:t>
        <a:bodyPr/>
        <a:lstStyle/>
        <a:p>
          <a:endParaRPr lang="en-US"/>
        </a:p>
      </dgm:t>
    </dgm:pt>
    <dgm:pt modelId="{D02BB450-D312-4B88-B480-12310DBDED06}">
      <dgm:prSet/>
      <dgm:spPr/>
      <dgm:t>
        <a:bodyPr/>
        <a:lstStyle/>
        <a:p>
          <a:r>
            <a:rPr lang="en-US"/>
            <a:t>Maintain airway, breathing, and circulation.</a:t>
          </a:r>
        </a:p>
      </dgm:t>
    </dgm:pt>
    <dgm:pt modelId="{03DB95F0-88E0-4BE6-BEEE-99D7B73D3828}" type="parTrans" cxnId="{5FE6EC93-A1B4-47B7-8CF2-26E7342C5995}">
      <dgm:prSet/>
      <dgm:spPr/>
      <dgm:t>
        <a:bodyPr/>
        <a:lstStyle/>
        <a:p>
          <a:endParaRPr lang="en-US"/>
        </a:p>
      </dgm:t>
    </dgm:pt>
    <dgm:pt modelId="{CB714AE7-BE09-4D6B-A1E3-8EECF805107B}" type="sibTrans" cxnId="{5FE6EC93-A1B4-47B7-8CF2-26E7342C5995}">
      <dgm:prSet/>
      <dgm:spPr/>
      <dgm:t>
        <a:bodyPr/>
        <a:lstStyle/>
        <a:p>
          <a:endParaRPr lang="en-US"/>
        </a:p>
      </dgm:t>
    </dgm:pt>
    <dgm:pt modelId="{28114739-18DE-4D76-9498-9759182FB26E}" type="pres">
      <dgm:prSet presAssocID="{C6F4AE70-C33D-4987-A249-F8635C1ED51D}" presName="Name0" presStyleCnt="0">
        <dgm:presLayoutVars>
          <dgm:dir/>
          <dgm:animLvl val="lvl"/>
          <dgm:resizeHandles val="exact"/>
        </dgm:presLayoutVars>
      </dgm:prSet>
      <dgm:spPr/>
    </dgm:pt>
    <dgm:pt modelId="{C7517024-2F1A-428D-9698-8BAA4A7A3616}" type="pres">
      <dgm:prSet presAssocID="{562EF798-6ED1-426C-BF22-7306B154709C}" presName="linNode" presStyleCnt="0"/>
      <dgm:spPr/>
    </dgm:pt>
    <dgm:pt modelId="{7CA6A62F-2AF1-41FD-B3AA-DDCD00EDD248}" type="pres">
      <dgm:prSet presAssocID="{562EF798-6ED1-426C-BF22-7306B154709C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EE3F4FD1-6541-4E80-8F60-60D3E35022F6}" type="pres">
      <dgm:prSet presAssocID="{562EF798-6ED1-426C-BF22-7306B154709C}" presName="descendantText" presStyleLbl="alignNode1" presStyleIdx="0" presStyleCnt="3">
        <dgm:presLayoutVars>
          <dgm:bulletEnabled/>
        </dgm:presLayoutVars>
      </dgm:prSet>
      <dgm:spPr/>
    </dgm:pt>
    <dgm:pt modelId="{C7C4F247-F7A4-4D0F-816D-D7A79FC392E4}" type="pres">
      <dgm:prSet presAssocID="{CB5074B8-1D69-4665-B565-900DE596EF21}" presName="sp" presStyleCnt="0"/>
      <dgm:spPr/>
    </dgm:pt>
    <dgm:pt modelId="{8FB7C51B-C999-4B6D-B75A-B9A9E3199F74}" type="pres">
      <dgm:prSet presAssocID="{00B7112F-5BC8-4D23-A6E4-D0F9DDCD2E50}" presName="linNode" presStyleCnt="0"/>
      <dgm:spPr/>
    </dgm:pt>
    <dgm:pt modelId="{5A3A42B5-076C-465B-ACCC-13730B5CF1B5}" type="pres">
      <dgm:prSet presAssocID="{00B7112F-5BC8-4D23-A6E4-D0F9DDCD2E50}" presName="parentText" presStyleLbl="solidFgAcc1" presStyleIdx="1" presStyleCnt="3" custScaleX="140643">
        <dgm:presLayoutVars>
          <dgm:chMax val="1"/>
          <dgm:bulletEnabled/>
        </dgm:presLayoutVars>
      </dgm:prSet>
      <dgm:spPr/>
    </dgm:pt>
    <dgm:pt modelId="{8D487A89-62A5-4995-8EAA-BFA16F524AB0}" type="pres">
      <dgm:prSet presAssocID="{00B7112F-5BC8-4D23-A6E4-D0F9DDCD2E50}" presName="descendantText" presStyleLbl="alignNode1" presStyleIdx="1" presStyleCnt="3">
        <dgm:presLayoutVars>
          <dgm:bulletEnabled/>
        </dgm:presLayoutVars>
      </dgm:prSet>
      <dgm:spPr/>
    </dgm:pt>
    <dgm:pt modelId="{1D66510F-06EC-43B2-B52D-1B441BEB5237}" type="pres">
      <dgm:prSet presAssocID="{3C163F17-818D-40CB-BF5C-B7973656CE71}" presName="sp" presStyleCnt="0"/>
      <dgm:spPr/>
    </dgm:pt>
    <dgm:pt modelId="{0C2E9892-4CD4-4B30-9FF6-26376EFC0B91}" type="pres">
      <dgm:prSet presAssocID="{99EB04BF-3C70-4EBC-81F1-519C44180D38}" presName="linNode" presStyleCnt="0"/>
      <dgm:spPr/>
    </dgm:pt>
    <dgm:pt modelId="{9E55C5E8-BD9C-41F9-BACE-69159F278533}" type="pres">
      <dgm:prSet presAssocID="{99EB04BF-3C70-4EBC-81F1-519C44180D38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C61105EE-5655-41A9-AF50-C29F88564128}" type="pres">
      <dgm:prSet presAssocID="{99EB04BF-3C70-4EBC-81F1-519C44180D38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9AB92D2F-F63B-4960-B3D0-14C28282C086}" type="presOf" srcId="{D02BB450-D312-4B88-B480-12310DBDED06}" destId="{C61105EE-5655-41A9-AF50-C29F88564128}" srcOrd="0" destOrd="0" presId="urn:microsoft.com/office/officeart/2016/7/layout/VerticalHollowActionList"/>
    <dgm:cxn modelId="{D6211340-33BB-4092-B6ED-A405A73882F4}" type="presOf" srcId="{D6BFB381-5809-46AC-8AF8-54DC8899F79D}" destId="{8D487A89-62A5-4995-8EAA-BFA16F524AB0}" srcOrd="0" destOrd="0" presId="urn:microsoft.com/office/officeart/2016/7/layout/VerticalHollowActionList"/>
    <dgm:cxn modelId="{9E8F6E6C-D50A-406A-9242-2C8EA422559E}" type="presOf" srcId="{00B7112F-5BC8-4D23-A6E4-D0F9DDCD2E50}" destId="{5A3A42B5-076C-465B-ACCC-13730B5CF1B5}" srcOrd="0" destOrd="0" presId="urn:microsoft.com/office/officeart/2016/7/layout/VerticalHollowActionList"/>
    <dgm:cxn modelId="{3253F859-B3B3-4AA8-9248-F5572BF62666}" srcId="{C6F4AE70-C33D-4987-A249-F8635C1ED51D}" destId="{99EB04BF-3C70-4EBC-81F1-519C44180D38}" srcOrd="2" destOrd="0" parTransId="{B04C1014-C4D7-433B-AE42-14C973F07EB5}" sibTransId="{BFED18B0-815A-4C64-9347-7FB5ABE826D5}"/>
    <dgm:cxn modelId="{6760DD89-0166-4FD7-90DB-86EB47F3D2EB}" srcId="{C6F4AE70-C33D-4987-A249-F8635C1ED51D}" destId="{00B7112F-5BC8-4D23-A6E4-D0F9DDCD2E50}" srcOrd="1" destOrd="0" parTransId="{E66F95C2-E6D3-4EA0-B9EF-D36E6F0A4DEA}" sibTransId="{3C163F17-818D-40CB-BF5C-B7973656CE71}"/>
    <dgm:cxn modelId="{D6B1708F-8050-4169-B985-5C29821B1FA1}" type="presOf" srcId="{562EF798-6ED1-426C-BF22-7306B154709C}" destId="{7CA6A62F-2AF1-41FD-B3AA-DDCD00EDD248}" srcOrd="0" destOrd="0" presId="urn:microsoft.com/office/officeart/2016/7/layout/VerticalHollowActionList"/>
    <dgm:cxn modelId="{5FE6EC93-A1B4-47B7-8CF2-26E7342C5995}" srcId="{99EB04BF-3C70-4EBC-81F1-519C44180D38}" destId="{D02BB450-D312-4B88-B480-12310DBDED06}" srcOrd="0" destOrd="0" parTransId="{03DB95F0-88E0-4BE6-BEEE-99D7B73D3828}" sibTransId="{CB714AE7-BE09-4D6B-A1E3-8EECF805107B}"/>
    <dgm:cxn modelId="{081269A6-6B95-4EF8-8325-12559F1970CE}" type="presOf" srcId="{99EB04BF-3C70-4EBC-81F1-519C44180D38}" destId="{9E55C5E8-BD9C-41F9-BACE-69159F278533}" srcOrd="0" destOrd="0" presId="urn:microsoft.com/office/officeart/2016/7/layout/VerticalHollowActionList"/>
    <dgm:cxn modelId="{BEA8D5A9-2710-43D6-9C41-A8499A51331A}" srcId="{C6F4AE70-C33D-4987-A249-F8635C1ED51D}" destId="{562EF798-6ED1-426C-BF22-7306B154709C}" srcOrd="0" destOrd="0" parTransId="{8251830E-2464-4D60-8D5E-0645454FA978}" sibTransId="{CB5074B8-1D69-4665-B565-900DE596EF21}"/>
    <dgm:cxn modelId="{2102A1B3-4141-47E6-9917-D6CABAF61833}" type="presOf" srcId="{1217714F-A194-4A2C-AC73-2FC9398BF81B}" destId="{EE3F4FD1-6541-4E80-8F60-60D3E35022F6}" srcOrd="0" destOrd="0" presId="urn:microsoft.com/office/officeart/2016/7/layout/VerticalHollowActionList"/>
    <dgm:cxn modelId="{8F89EDDB-E58E-44B2-A6CE-FA0CF85CC1E9}" srcId="{562EF798-6ED1-426C-BF22-7306B154709C}" destId="{1217714F-A194-4A2C-AC73-2FC9398BF81B}" srcOrd="0" destOrd="0" parTransId="{2B75F33D-D888-4650-B5DD-3584EDA1F7EB}" sibTransId="{A3C9183F-B4A8-427F-9D4A-0390017D4117}"/>
    <dgm:cxn modelId="{6DFF80F1-3B00-4F2B-A20C-900A2E1888DA}" type="presOf" srcId="{C6F4AE70-C33D-4987-A249-F8635C1ED51D}" destId="{28114739-18DE-4D76-9498-9759182FB26E}" srcOrd="0" destOrd="0" presId="urn:microsoft.com/office/officeart/2016/7/layout/VerticalHollowActionList"/>
    <dgm:cxn modelId="{05BA9FF9-35FD-415D-95AF-BFD0D93AC6ED}" srcId="{00B7112F-5BC8-4D23-A6E4-D0F9DDCD2E50}" destId="{D6BFB381-5809-46AC-8AF8-54DC8899F79D}" srcOrd="0" destOrd="0" parTransId="{D59D85EB-6086-4A00-B3E9-37635EDF87D3}" sibTransId="{197DF607-8CAB-4D55-91D3-CF1B0A637C48}"/>
    <dgm:cxn modelId="{248AD21F-79FB-4D31-864D-07A1822F3C06}" type="presParOf" srcId="{28114739-18DE-4D76-9498-9759182FB26E}" destId="{C7517024-2F1A-428D-9698-8BAA4A7A3616}" srcOrd="0" destOrd="0" presId="urn:microsoft.com/office/officeart/2016/7/layout/VerticalHollowActionList"/>
    <dgm:cxn modelId="{345642DA-01CB-48E4-94CD-B37768ED27CA}" type="presParOf" srcId="{C7517024-2F1A-428D-9698-8BAA4A7A3616}" destId="{7CA6A62F-2AF1-41FD-B3AA-DDCD00EDD248}" srcOrd="0" destOrd="0" presId="urn:microsoft.com/office/officeart/2016/7/layout/VerticalHollowActionList"/>
    <dgm:cxn modelId="{A70037C5-B635-4628-956D-3B7A443375D9}" type="presParOf" srcId="{C7517024-2F1A-428D-9698-8BAA4A7A3616}" destId="{EE3F4FD1-6541-4E80-8F60-60D3E35022F6}" srcOrd="1" destOrd="0" presId="urn:microsoft.com/office/officeart/2016/7/layout/VerticalHollowActionList"/>
    <dgm:cxn modelId="{9E98CDC4-B3CF-44BC-A38C-21281A2C7543}" type="presParOf" srcId="{28114739-18DE-4D76-9498-9759182FB26E}" destId="{C7C4F247-F7A4-4D0F-816D-D7A79FC392E4}" srcOrd="1" destOrd="0" presId="urn:microsoft.com/office/officeart/2016/7/layout/VerticalHollowActionList"/>
    <dgm:cxn modelId="{D40C7631-509A-4385-865D-D69F7D6CD7E1}" type="presParOf" srcId="{28114739-18DE-4D76-9498-9759182FB26E}" destId="{8FB7C51B-C999-4B6D-B75A-B9A9E3199F74}" srcOrd="2" destOrd="0" presId="urn:microsoft.com/office/officeart/2016/7/layout/VerticalHollowActionList"/>
    <dgm:cxn modelId="{395A6635-7206-4051-9EDE-5E4CF2F91642}" type="presParOf" srcId="{8FB7C51B-C999-4B6D-B75A-B9A9E3199F74}" destId="{5A3A42B5-076C-465B-ACCC-13730B5CF1B5}" srcOrd="0" destOrd="0" presId="urn:microsoft.com/office/officeart/2016/7/layout/VerticalHollowActionList"/>
    <dgm:cxn modelId="{B367A587-5A50-4F46-83CA-C1742EC19E5F}" type="presParOf" srcId="{8FB7C51B-C999-4B6D-B75A-B9A9E3199F74}" destId="{8D487A89-62A5-4995-8EAA-BFA16F524AB0}" srcOrd="1" destOrd="0" presId="urn:microsoft.com/office/officeart/2016/7/layout/VerticalHollowActionList"/>
    <dgm:cxn modelId="{C49C0B6F-3140-4041-9A6B-DFBE771A7A7D}" type="presParOf" srcId="{28114739-18DE-4D76-9498-9759182FB26E}" destId="{1D66510F-06EC-43B2-B52D-1B441BEB5237}" srcOrd="3" destOrd="0" presId="urn:microsoft.com/office/officeart/2016/7/layout/VerticalHollowActionList"/>
    <dgm:cxn modelId="{E1AB4170-28E5-4A7F-972C-20C3F79BCAF3}" type="presParOf" srcId="{28114739-18DE-4D76-9498-9759182FB26E}" destId="{0C2E9892-4CD4-4B30-9FF6-26376EFC0B91}" srcOrd="4" destOrd="0" presId="urn:microsoft.com/office/officeart/2016/7/layout/VerticalHollowActionList"/>
    <dgm:cxn modelId="{127DDB80-1D9A-4EE8-B32D-90F7AEAFCD40}" type="presParOf" srcId="{0C2E9892-4CD4-4B30-9FF6-26376EFC0B91}" destId="{9E55C5E8-BD9C-41F9-BACE-69159F278533}" srcOrd="0" destOrd="0" presId="urn:microsoft.com/office/officeart/2016/7/layout/VerticalHollowActionList"/>
    <dgm:cxn modelId="{FE564386-8FF1-4FD2-AC44-765A64BEA5C7}" type="presParOf" srcId="{0C2E9892-4CD4-4B30-9FF6-26376EFC0B91}" destId="{C61105EE-5655-41A9-AF50-C29F8856412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217258-B220-4F4D-BB47-529FA47B7156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BF5778-3424-4D61-A6D8-2EAFA6ACA20A}">
      <dgm:prSet/>
      <dgm:spPr/>
      <dgm:t>
        <a:bodyPr/>
        <a:lstStyle/>
        <a:p>
          <a:r>
            <a:rPr lang="en-US"/>
            <a:t>Remove</a:t>
          </a:r>
        </a:p>
      </dgm:t>
    </dgm:pt>
    <dgm:pt modelId="{0B9C9B22-FA32-4096-A537-D2A58296CFE8}" type="parTrans" cxnId="{8DEBD1A5-FBD6-42B2-A214-1476492C443A}">
      <dgm:prSet/>
      <dgm:spPr/>
      <dgm:t>
        <a:bodyPr/>
        <a:lstStyle/>
        <a:p>
          <a:endParaRPr lang="en-US"/>
        </a:p>
      </dgm:t>
    </dgm:pt>
    <dgm:pt modelId="{A4D5AE09-975A-4BFE-AD57-773FE8C0B8A3}" type="sibTrans" cxnId="{8DEBD1A5-FBD6-42B2-A214-1476492C443A}">
      <dgm:prSet/>
      <dgm:spPr/>
      <dgm:t>
        <a:bodyPr/>
        <a:lstStyle/>
        <a:p>
          <a:endParaRPr lang="en-US"/>
        </a:p>
      </dgm:t>
    </dgm:pt>
    <dgm:pt modelId="{930E399F-51F8-4868-8093-86F73CE55AF5}">
      <dgm:prSet/>
      <dgm:spPr/>
      <dgm:t>
        <a:bodyPr/>
        <a:lstStyle/>
        <a:p>
          <a:r>
            <a:rPr lang="en-US"/>
            <a:t>Remove wet clothing and put on dry clothing.</a:t>
          </a:r>
        </a:p>
      </dgm:t>
    </dgm:pt>
    <dgm:pt modelId="{3535357E-D772-4B5E-8F95-C7DCD6AEE62C}" type="parTrans" cxnId="{558F19A7-36E0-4756-A278-78716A2AFBC2}">
      <dgm:prSet/>
      <dgm:spPr/>
      <dgm:t>
        <a:bodyPr/>
        <a:lstStyle/>
        <a:p>
          <a:endParaRPr lang="en-US"/>
        </a:p>
      </dgm:t>
    </dgm:pt>
    <dgm:pt modelId="{F40C4845-910C-4B94-9BB1-D5A3F1792D6F}" type="sibTrans" cxnId="{558F19A7-36E0-4756-A278-78716A2AFBC2}">
      <dgm:prSet/>
      <dgm:spPr/>
      <dgm:t>
        <a:bodyPr/>
        <a:lstStyle/>
        <a:p>
          <a:endParaRPr lang="en-US"/>
        </a:p>
      </dgm:t>
    </dgm:pt>
    <dgm:pt modelId="{36A2B566-5EEC-492B-BA93-584EA492317C}">
      <dgm:prSet/>
      <dgm:spPr/>
      <dgm:t>
        <a:bodyPr/>
        <a:lstStyle/>
        <a:p>
          <a:r>
            <a:rPr lang="en-US"/>
            <a:t>Prevent</a:t>
          </a:r>
        </a:p>
      </dgm:t>
    </dgm:pt>
    <dgm:pt modelId="{F589C54B-64DB-4AAD-A14F-DD7050C4281C}" type="parTrans" cxnId="{5B849936-E000-4A01-9B1F-9E667388BFC3}">
      <dgm:prSet/>
      <dgm:spPr/>
      <dgm:t>
        <a:bodyPr/>
        <a:lstStyle/>
        <a:p>
          <a:endParaRPr lang="en-US"/>
        </a:p>
      </dgm:t>
    </dgm:pt>
    <dgm:pt modelId="{82C8E77A-57EA-4A90-B22D-31E748652FBE}" type="sibTrans" cxnId="{5B849936-E000-4A01-9B1F-9E667388BFC3}">
      <dgm:prSet/>
      <dgm:spPr/>
      <dgm:t>
        <a:bodyPr/>
        <a:lstStyle/>
        <a:p>
          <a:endParaRPr lang="en-US"/>
        </a:p>
      </dgm:t>
    </dgm:pt>
    <dgm:pt modelId="{D15E99AA-B91C-47D0-8687-77FAE2687F01}">
      <dgm:prSet/>
      <dgm:spPr/>
      <dgm:t>
        <a:bodyPr/>
        <a:lstStyle/>
        <a:p>
          <a:r>
            <a:rPr lang="en-US"/>
            <a:t>Prevent further heat loss.</a:t>
          </a:r>
        </a:p>
      </dgm:t>
    </dgm:pt>
    <dgm:pt modelId="{B931C791-1B8D-4F1C-B270-3FBB61D90D9F}" type="parTrans" cxnId="{4BD43607-BD1B-4DCD-823E-0345E5B24A98}">
      <dgm:prSet/>
      <dgm:spPr/>
      <dgm:t>
        <a:bodyPr/>
        <a:lstStyle/>
        <a:p>
          <a:endParaRPr lang="en-US"/>
        </a:p>
      </dgm:t>
    </dgm:pt>
    <dgm:pt modelId="{DB0CCE40-B849-4C72-8C33-E293A8170B6B}" type="sibTrans" cxnId="{4BD43607-BD1B-4DCD-823E-0345E5B24A98}">
      <dgm:prSet/>
      <dgm:spPr/>
      <dgm:t>
        <a:bodyPr/>
        <a:lstStyle/>
        <a:p>
          <a:endParaRPr lang="en-US"/>
        </a:p>
      </dgm:t>
    </dgm:pt>
    <dgm:pt modelId="{63EC450E-2746-4594-B02B-9B2C49776847}">
      <dgm:prSet/>
      <dgm:spPr/>
      <dgm:t>
        <a:bodyPr/>
        <a:lstStyle/>
        <a:p>
          <a:r>
            <a:rPr lang="en-US"/>
            <a:t>Cover</a:t>
          </a:r>
        </a:p>
      </dgm:t>
    </dgm:pt>
    <dgm:pt modelId="{847EB400-4B9E-4D07-99C8-314CBAB5C955}" type="parTrans" cxnId="{4107C0EA-5F5A-46F5-B2A2-97395F9BFA00}">
      <dgm:prSet/>
      <dgm:spPr/>
      <dgm:t>
        <a:bodyPr/>
        <a:lstStyle/>
        <a:p>
          <a:endParaRPr lang="en-US"/>
        </a:p>
      </dgm:t>
    </dgm:pt>
    <dgm:pt modelId="{0DEC6FAD-A9B0-40AD-8EAE-5E831E75CCC1}" type="sibTrans" cxnId="{4107C0EA-5F5A-46F5-B2A2-97395F9BFA00}">
      <dgm:prSet/>
      <dgm:spPr/>
      <dgm:t>
        <a:bodyPr/>
        <a:lstStyle/>
        <a:p>
          <a:endParaRPr lang="en-US"/>
        </a:p>
      </dgm:t>
    </dgm:pt>
    <dgm:pt modelId="{B214409D-E5F2-42F9-958D-30E950975BFB}">
      <dgm:prSet/>
      <dgm:spPr/>
      <dgm:t>
        <a:bodyPr/>
        <a:lstStyle/>
        <a:p>
          <a:r>
            <a:rPr lang="en-US"/>
            <a:t>Cover top of head and back of neck.</a:t>
          </a:r>
        </a:p>
      </dgm:t>
    </dgm:pt>
    <dgm:pt modelId="{932B6F55-4797-418F-B28A-64C09B63FBB7}" type="parTrans" cxnId="{D6008405-A34F-490F-A44D-94BF25BC66F3}">
      <dgm:prSet/>
      <dgm:spPr/>
      <dgm:t>
        <a:bodyPr/>
        <a:lstStyle/>
        <a:p>
          <a:endParaRPr lang="en-US"/>
        </a:p>
      </dgm:t>
    </dgm:pt>
    <dgm:pt modelId="{C49B9DD5-9CC2-4BD0-AB38-1C2259D8965E}" type="sibTrans" cxnId="{D6008405-A34F-490F-A44D-94BF25BC66F3}">
      <dgm:prSet/>
      <dgm:spPr/>
      <dgm:t>
        <a:bodyPr/>
        <a:lstStyle/>
        <a:p>
          <a:endParaRPr lang="en-US"/>
        </a:p>
      </dgm:t>
    </dgm:pt>
    <dgm:pt modelId="{D6AFB643-64F1-4786-8A23-47C07FE4D0D3}">
      <dgm:prSet/>
      <dgm:spPr/>
      <dgm:t>
        <a:bodyPr/>
        <a:lstStyle/>
        <a:p>
          <a:r>
            <a:rPr lang="en-US"/>
            <a:t>Insulate</a:t>
          </a:r>
        </a:p>
      </dgm:t>
    </dgm:pt>
    <dgm:pt modelId="{7DCF554E-A1F5-4FC2-AA80-313068A896A4}" type="parTrans" cxnId="{9C95742D-3DA2-41D5-B736-300846F8E373}">
      <dgm:prSet/>
      <dgm:spPr/>
      <dgm:t>
        <a:bodyPr/>
        <a:lstStyle/>
        <a:p>
          <a:endParaRPr lang="en-US"/>
        </a:p>
      </dgm:t>
    </dgm:pt>
    <dgm:pt modelId="{0D611F4D-8DB9-4E4B-9BC7-13AF6C899262}" type="sibTrans" cxnId="{9C95742D-3DA2-41D5-B736-300846F8E373}">
      <dgm:prSet/>
      <dgm:spPr/>
      <dgm:t>
        <a:bodyPr/>
        <a:lstStyle/>
        <a:p>
          <a:endParaRPr lang="en-US"/>
        </a:p>
      </dgm:t>
    </dgm:pt>
    <dgm:pt modelId="{7EC94679-F96C-4E3B-860D-29789BBBEFC9}">
      <dgm:prSet/>
      <dgm:spPr/>
      <dgm:t>
        <a:bodyPr/>
        <a:lstStyle/>
        <a:p>
          <a:r>
            <a:rPr lang="en-US"/>
            <a:t>Insulate from above and below.</a:t>
          </a:r>
        </a:p>
      </dgm:t>
    </dgm:pt>
    <dgm:pt modelId="{F926CC51-F410-4283-9B00-7EB2C92F765E}" type="parTrans" cxnId="{2878074B-CCC9-44D6-89C7-DC94BE4C36D1}">
      <dgm:prSet/>
      <dgm:spPr/>
      <dgm:t>
        <a:bodyPr/>
        <a:lstStyle/>
        <a:p>
          <a:endParaRPr lang="en-US"/>
        </a:p>
      </dgm:t>
    </dgm:pt>
    <dgm:pt modelId="{B780319E-E1FD-445E-A104-65EC998420B6}" type="sibTrans" cxnId="{2878074B-CCC9-44D6-89C7-DC94BE4C36D1}">
      <dgm:prSet/>
      <dgm:spPr/>
      <dgm:t>
        <a:bodyPr/>
        <a:lstStyle/>
        <a:p>
          <a:endParaRPr lang="en-US"/>
        </a:p>
      </dgm:t>
    </dgm:pt>
    <dgm:pt modelId="{C93A0BDB-3DE3-485B-97B7-56D833D16A76}">
      <dgm:prSet/>
      <dgm:spPr/>
      <dgm:t>
        <a:bodyPr/>
        <a:lstStyle/>
        <a:p>
          <a:r>
            <a:rPr lang="en-US"/>
            <a:t>Warm</a:t>
          </a:r>
        </a:p>
      </dgm:t>
    </dgm:pt>
    <dgm:pt modelId="{130BDFD3-EFE7-4EA4-A54C-55CA74B18AE1}" type="parTrans" cxnId="{7E65410F-1A6D-45AD-841C-74D08D51C03F}">
      <dgm:prSet/>
      <dgm:spPr/>
      <dgm:t>
        <a:bodyPr/>
        <a:lstStyle/>
        <a:p>
          <a:endParaRPr lang="en-US"/>
        </a:p>
      </dgm:t>
    </dgm:pt>
    <dgm:pt modelId="{DC08E929-7116-46B1-8671-01ECF4CD83ED}" type="sibTrans" cxnId="{7E65410F-1A6D-45AD-841C-74D08D51C03F}">
      <dgm:prSet/>
      <dgm:spPr/>
      <dgm:t>
        <a:bodyPr/>
        <a:lstStyle/>
        <a:p>
          <a:endParaRPr lang="en-US"/>
        </a:p>
      </dgm:t>
    </dgm:pt>
    <dgm:pt modelId="{C83E2844-5481-4B33-9BD5-77F37BEA8671}">
      <dgm:prSet/>
      <dgm:spPr/>
      <dgm:t>
        <a:bodyPr/>
        <a:lstStyle/>
        <a:p>
          <a:r>
            <a:rPr lang="en-US"/>
            <a:t>Warm with blankets, sleeping bags, warm fluids, or shelter.</a:t>
          </a:r>
        </a:p>
      </dgm:t>
    </dgm:pt>
    <dgm:pt modelId="{17D86CC9-8A33-4089-807E-5511C953C192}" type="parTrans" cxnId="{7A7C5B59-CA00-41BE-92D7-FECC4EC1DED2}">
      <dgm:prSet/>
      <dgm:spPr/>
      <dgm:t>
        <a:bodyPr/>
        <a:lstStyle/>
        <a:p>
          <a:endParaRPr lang="en-US"/>
        </a:p>
      </dgm:t>
    </dgm:pt>
    <dgm:pt modelId="{6A66CE93-5619-4C42-B57F-EBD9E0F6B375}" type="sibTrans" cxnId="{7A7C5B59-CA00-41BE-92D7-FECC4EC1DED2}">
      <dgm:prSet/>
      <dgm:spPr/>
      <dgm:t>
        <a:bodyPr/>
        <a:lstStyle/>
        <a:p>
          <a:endParaRPr lang="en-US"/>
        </a:p>
      </dgm:t>
    </dgm:pt>
    <dgm:pt modelId="{DD6A5C3D-00E6-48DD-8635-169307F5CDB6}" type="pres">
      <dgm:prSet presAssocID="{48217258-B220-4F4D-BB47-529FA47B7156}" presName="Name0" presStyleCnt="0">
        <dgm:presLayoutVars>
          <dgm:dir/>
          <dgm:animLvl val="lvl"/>
          <dgm:resizeHandles val="exact"/>
        </dgm:presLayoutVars>
      </dgm:prSet>
      <dgm:spPr/>
    </dgm:pt>
    <dgm:pt modelId="{8D1F9A70-A0BA-4A61-82B3-DC644CA15B8F}" type="pres">
      <dgm:prSet presAssocID="{C93A0BDB-3DE3-485B-97B7-56D833D16A76}" presName="boxAndChildren" presStyleCnt="0"/>
      <dgm:spPr/>
    </dgm:pt>
    <dgm:pt modelId="{3B01A04D-896E-471E-81BC-C092BB317529}" type="pres">
      <dgm:prSet presAssocID="{C93A0BDB-3DE3-485B-97B7-56D833D16A76}" presName="parentTextBox" presStyleLbl="alignNode1" presStyleIdx="0" presStyleCnt="5"/>
      <dgm:spPr/>
    </dgm:pt>
    <dgm:pt modelId="{FFCA19B0-6AD9-4E8A-BA9E-C66303BD1A6E}" type="pres">
      <dgm:prSet presAssocID="{C93A0BDB-3DE3-485B-97B7-56D833D16A76}" presName="descendantBox" presStyleLbl="bgAccFollowNode1" presStyleIdx="0" presStyleCnt="5"/>
      <dgm:spPr/>
    </dgm:pt>
    <dgm:pt modelId="{63346CD1-7234-4223-BCC2-300E0ADDE663}" type="pres">
      <dgm:prSet presAssocID="{0D611F4D-8DB9-4E4B-9BC7-13AF6C899262}" presName="sp" presStyleCnt="0"/>
      <dgm:spPr/>
    </dgm:pt>
    <dgm:pt modelId="{C4C5825E-5113-4687-BE5A-B8B602DFA84D}" type="pres">
      <dgm:prSet presAssocID="{D6AFB643-64F1-4786-8A23-47C07FE4D0D3}" presName="arrowAndChildren" presStyleCnt="0"/>
      <dgm:spPr/>
    </dgm:pt>
    <dgm:pt modelId="{BF1AAF1F-1832-44B7-BA43-26D3FB3A3821}" type="pres">
      <dgm:prSet presAssocID="{D6AFB643-64F1-4786-8A23-47C07FE4D0D3}" presName="parentTextArrow" presStyleLbl="node1" presStyleIdx="0" presStyleCnt="0"/>
      <dgm:spPr/>
    </dgm:pt>
    <dgm:pt modelId="{7DBEE7E6-B3DD-4911-9359-A0492E6272F3}" type="pres">
      <dgm:prSet presAssocID="{D6AFB643-64F1-4786-8A23-47C07FE4D0D3}" presName="arrow" presStyleLbl="alignNode1" presStyleIdx="1" presStyleCnt="5"/>
      <dgm:spPr/>
    </dgm:pt>
    <dgm:pt modelId="{BFF8664E-7DE3-4C2E-ABF2-9B040E17EF03}" type="pres">
      <dgm:prSet presAssocID="{D6AFB643-64F1-4786-8A23-47C07FE4D0D3}" presName="descendantArrow" presStyleLbl="bgAccFollowNode1" presStyleIdx="1" presStyleCnt="5"/>
      <dgm:spPr/>
    </dgm:pt>
    <dgm:pt modelId="{7D7F42CF-E100-4AA4-94DF-2EADE7459DF6}" type="pres">
      <dgm:prSet presAssocID="{0DEC6FAD-A9B0-40AD-8EAE-5E831E75CCC1}" presName="sp" presStyleCnt="0"/>
      <dgm:spPr/>
    </dgm:pt>
    <dgm:pt modelId="{F2852E88-8F29-4A56-9DCC-639661D59EAF}" type="pres">
      <dgm:prSet presAssocID="{63EC450E-2746-4594-B02B-9B2C49776847}" presName="arrowAndChildren" presStyleCnt="0"/>
      <dgm:spPr/>
    </dgm:pt>
    <dgm:pt modelId="{99A26EF8-E78B-4452-9489-0FECA3B7D8B8}" type="pres">
      <dgm:prSet presAssocID="{63EC450E-2746-4594-B02B-9B2C49776847}" presName="parentTextArrow" presStyleLbl="node1" presStyleIdx="0" presStyleCnt="0"/>
      <dgm:spPr/>
    </dgm:pt>
    <dgm:pt modelId="{D585422D-7706-42A7-AE48-BA572C75A649}" type="pres">
      <dgm:prSet presAssocID="{63EC450E-2746-4594-B02B-9B2C49776847}" presName="arrow" presStyleLbl="alignNode1" presStyleIdx="2" presStyleCnt="5"/>
      <dgm:spPr/>
    </dgm:pt>
    <dgm:pt modelId="{5D3C3B9D-8FC3-40FC-8EB2-6B07E5962CE1}" type="pres">
      <dgm:prSet presAssocID="{63EC450E-2746-4594-B02B-9B2C49776847}" presName="descendantArrow" presStyleLbl="bgAccFollowNode1" presStyleIdx="2" presStyleCnt="5"/>
      <dgm:spPr/>
    </dgm:pt>
    <dgm:pt modelId="{7FE47D09-19C9-4052-8A0F-F4160E739CF1}" type="pres">
      <dgm:prSet presAssocID="{82C8E77A-57EA-4A90-B22D-31E748652FBE}" presName="sp" presStyleCnt="0"/>
      <dgm:spPr/>
    </dgm:pt>
    <dgm:pt modelId="{719D3B82-279F-4EAB-A479-A30A07CC7B05}" type="pres">
      <dgm:prSet presAssocID="{36A2B566-5EEC-492B-BA93-584EA492317C}" presName="arrowAndChildren" presStyleCnt="0"/>
      <dgm:spPr/>
    </dgm:pt>
    <dgm:pt modelId="{D8913D84-1BEC-43DA-9299-8FD719560A78}" type="pres">
      <dgm:prSet presAssocID="{36A2B566-5EEC-492B-BA93-584EA492317C}" presName="parentTextArrow" presStyleLbl="node1" presStyleIdx="0" presStyleCnt="0"/>
      <dgm:spPr/>
    </dgm:pt>
    <dgm:pt modelId="{A5797012-6A5A-426E-8F7A-1F9C97759FEF}" type="pres">
      <dgm:prSet presAssocID="{36A2B566-5EEC-492B-BA93-584EA492317C}" presName="arrow" presStyleLbl="alignNode1" presStyleIdx="3" presStyleCnt="5"/>
      <dgm:spPr/>
    </dgm:pt>
    <dgm:pt modelId="{BCD39995-357B-4291-8449-25B3F850D54B}" type="pres">
      <dgm:prSet presAssocID="{36A2B566-5EEC-492B-BA93-584EA492317C}" presName="descendantArrow" presStyleLbl="bgAccFollowNode1" presStyleIdx="3" presStyleCnt="5"/>
      <dgm:spPr/>
    </dgm:pt>
    <dgm:pt modelId="{DFB97D8C-8C5B-4C6A-8D38-FCD9BB348295}" type="pres">
      <dgm:prSet presAssocID="{A4D5AE09-975A-4BFE-AD57-773FE8C0B8A3}" presName="sp" presStyleCnt="0"/>
      <dgm:spPr/>
    </dgm:pt>
    <dgm:pt modelId="{043AD782-C3F4-4E38-B727-5EC8FBF9F1B4}" type="pres">
      <dgm:prSet presAssocID="{59BF5778-3424-4D61-A6D8-2EAFA6ACA20A}" presName="arrowAndChildren" presStyleCnt="0"/>
      <dgm:spPr/>
    </dgm:pt>
    <dgm:pt modelId="{FA4679B0-584C-4A31-AAF6-A0362E09ECA9}" type="pres">
      <dgm:prSet presAssocID="{59BF5778-3424-4D61-A6D8-2EAFA6ACA20A}" presName="parentTextArrow" presStyleLbl="node1" presStyleIdx="0" presStyleCnt="0"/>
      <dgm:spPr/>
    </dgm:pt>
    <dgm:pt modelId="{B8365D35-9E70-456F-BC61-6BBCE4567451}" type="pres">
      <dgm:prSet presAssocID="{59BF5778-3424-4D61-A6D8-2EAFA6ACA20A}" presName="arrow" presStyleLbl="alignNode1" presStyleIdx="4" presStyleCnt="5"/>
      <dgm:spPr/>
    </dgm:pt>
    <dgm:pt modelId="{E7F9EA01-5DF7-43DB-BBB5-ED76B5B71FE0}" type="pres">
      <dgm:prSet presAssocID="{59BF5778-3424-4D61-A6D8-2EAFA6ACA20A}" presName="descendantArrow" presStyleLbl="bgAccFollowNode1" presStyleIdx="4" presStyleCnt="5"/>
      <dgm:spPr/>
    </dgm:pt>
  </dgm:ptLst>
  <dgm:cxnLst>
    <dgm:cxn modelId="{D6008405-A34F-490F-A44D-94BF25BC66F3}" srcId="{63EC450E-2746-4594-B02B-9B2C49776847}" destId="{B214409D-E5F2-42F9-958D-30E950975BFB}" srcOrd="0" destOrd="0" parTransId="{932B6F55-4797-418F-B28A-64C09B63FBB7}" sibTransId="{C49B9DD5-9CC2-4BD0-AB38-1C2259D8965E}"/>
    <dgm:cxn modelId="{4BD43607-BD1B-4DCD-823E-0345E5B24A98}" srcId="{36A2B566-5EEC-492B-BA93-584EA492317C}" destId="{D15E99AA-B91C-47D0-8687-77FAE2687F01}" srcOrd="0" destOrd="0" parTransId="{B931C791-1B8D-4F1C-B270-3FBB61D90D9F}" sibTransId="{DB0CCE40-B849-4C72-8C33-E293A8170B6B}"/>
    <dgm:cxn modelId="{7E65410F-1A6D-45AD-841C-74D08D51C03F}" srcId="{48217258-B220-4F4D-BB47-529FA47B7156}" destId="{C93A0BDB-3DE3-485B-97B7-56D833D16A76}" srcOrd="4" destOrd="0" parTransId="{130BDFD3-EFE7-4EA4-A54C-55CA74B18AE1}" sibTransId="{DC08E929-7116-46B1-8671-01ECF4CD83ED}"/>
    <dgm:cxn modelId="{61479710-E9FB-4CE6-B1EC-9F223172C322}" type="presOf" srcId="{48217258-B220-4F4D-BB47-529FA47B7156}" destId="{DD6A5C3D-00E6-48DD-8635-169307F5CDB6}" srcOrd="0" destOrd="0" presId="urn:microsoft.com/office/officeart/2016/7/layout/VerticalDownArrowProcess"/>
    <dgm:cxn modelId="{9C95742D-3DA2-41D5-B736-300846F8E373}" srcId="{48217258-B220-4F4D-BB47-529FA47B7156}" destId="{D6AFB643-64F1-4786-8A23-47C07FE4D0D3}" srcOrd="3" destOrd="0" parTransId="{7DCF554E-A1F5-4FC2-AA80-313068A896A4}" sibTransId="{0D611F4D-8DB9-4E4B-9BC7-13AF6C899262}"/>
    <dgm:cxn modelId="{CD8D8831-7416-4337-BF8E-A3A96F884864}" type="presOf" srcId="{D15E99AA-B91C-47D0-8687-77FAE2687F01}" destId="{BCD39995-357B-4291-8449-25B3F850D54B}" srcOrd="0" destOrd="0" presId="urn:microsoft.com/office/officeart/2016/7/layout/VerticalDownArrowProcess"/>
    <dgm:cxn modelId="{D8AF1434-9816-4839-92A7-C3343F1C8D7F}" type="presOf" srcId="{D6AFB643-64F1-4786-8A23-47C07FE4D0D3}" destId="{7DBEE7E6-B3DD-4911-9359-A0492E6272F3}" srcOrd="1" destOrd="0" presId="urn:microsoft.com/office/officeart/2016/7/layout/VerticalDownArrowProcess"/>
    <dgm:cxn modelId="{54BCDA35-19EC-45FA-B756-8E463410F65A}" type="presOf" srcId="{36A2B566-5EEC-492B-BA93-584EA492317C}" destId="{A5797012-6A5A-426E-8F7A-1F9C97759FEF}" srcOrd="1" destOrd="0" presId="urn:microsoft.com/office/officeart/2016/7/layout/VerticalDownArrowProcess"/>
    <dgm:cxn modelId="{5B849936-E000-4A01-9B1F-9E667388BFC3}" srcId="{48217258-B220-4F4D-BB47-529FA47B7156}" destId="{36A2B566-5EEC-492B-BA93-584EA492317C}" srcOrd="1" destOrd="0" parTransId="{F589C54B-64DB-4AAD-A14F-DD7050C4281C}" sibTransId="{82C8E77A-57EA-4A90-B22D-31E748652FBE}"/>
    <dgm:cxn modelId="{E2FAA444-CBDA-4A2E-B375-AFD0FB2B9487}" type="presOf" srcId="{D6AFB643-64F1-4786-8A23-47C07FE4D0D3}" destId="{BF1AAF1F-1832-44B7-BA43-26D3FB3A3821}" srcOrd="0" destOrd="0" presId="urn:microsoft.com/office/officeart/2016/7/layout/VerticalDownArrowProcess"/>
    <dgm:cxn modelId="{2878074B-CCC9-44D6-89C7-DC94BE4C36D1}" srcId="{D6AFB643-64F1-4786-8A23-47C07FE4D0D3}" destId="{7EC94679-F96C-4E3B-860D-29789BBBEFC9}" srcOrd="0" destOrd="0" parTransId="{F926CC51-F410-4283-9B00-7EB2C92F765E}" sibTransId="{B780319E-E1FD-445E-A104-65EC998420B6}"/>
    <dgm:cxn modelId="{FD1BAE6D-02BC-429B-BB60-EC3BAD80EF6F}" type="presOf" srcId="{C93A0BDB-3DE3-485B-97B7-56D833D16A76}" destId="{3B01A04D-896E-471E-81BC-C092BB317529}" srcOrd="0" destOrd="0" presId="urn:microsoft.com/office/officeart/2016/7/layout/VerticalDownArrowProcess"/>
    <dgm:cxn modelId="{A9F9AD52-4E16-4AB9-AAE9-55549E12196E}" type="presOf" srcId="{63EC450E-2746-4594-B02B-9B2C49776847}" destId="{D585422D-7706-42A7-AE48-BA572C75A649}" srcOrd="1" destOrd="0" presId="urn:microsoft.com/office/officeart/2016/7/layout/VerticalDownArrowProcess"/>
    <dgm:cxn modelId="{09DC9777-DC5B-4206-B692-679CFE27260A}" type="presOf" srcId="{59BF5778-3424-4D61-A6D8-2EAFA6ACA20A}" destId="{B8365D35-9E70-456F-BC61-6BBCE4567451}" srcOrd="1" destOrd="0" presId="urn:microsoft.com/office/officeart/2016/7/layout/VerticalDownArrowProcess"/>
    <dgm:cxn modelId="{4C2BA477-5AC6-4579-88C1-98543C1898F3}" type="presOf" srcId="{36A2B566-5EEC-492B-BA93-584EA492317C}" destId="{D8913D84-1BEC-43DA-9299-8FD719560A78}" srcOrd="0" destOrd="0" presId="urn:microsoft.com/office/officeart/2016/7/layout/VerticalDownArrowProcess"/>
    <dgm:cxn modelId="{7A7C5B59-CA00-41BE-92D7-FECC4EC1DED2}" srcId="{C93A0BDB-3DE3-485B-97B7-56D833D16A76}" destId="{C83E2844-5481-4B33-9BD5-77F37BEA8671}" srcOrd="0" destOrd="0" parTransId="{17D86CC9-8A33-4089-807E-5511C953C192}" sibTransId="{6A66CE93-5619-4C42-B57F-EBD9E0F6B375}"/>
    <dgm:cxn modelId="{8DEBD1A5-FBD6-42B2-A214-1476492C443A}" srcId="{48217258-B220-4F4D-BB47-529FA47B7156}" destId="{59BF5778-3424-4D61-A6D8-2EAFA6ACA20A}" srcOrd="0" destOrd="0" parTransId="{0B9C9B22-FA32-4096-A537-D2A58296CFE8}" sibTransId="{A4D5AE09-975A-4BFE-AD57-773FE8C0B8A3}"/>
    <dgm:cxn modelId="{558F19A7-36E0-4756-A278-78716A2AFBC2}" srcId="{59BF5778-3424-4D61-A6D8-2EAFA6ACA20A}" destId="{930E399F-51F8-4868-8093-86F73CE55AF5}" srcOrd="0" destOrd="0" parTransId="{3535357E-D772-4B5E-8F95-C7DCD6AEE62C}" sibTransId="{F40C4845-910C-4B94-9BB1-D5A3F1792D6F}"/>
    <dgm:cxn modelId="{6E97EAAA-71A5-471E-831F-7CE3C7952ADB}" type="presOf" srcId="{63EC450E-2746-4594-B02B-9B2C49776847}" destId="{99A26EF8-E78B-4452-9489-0FECA3B7D8B8}" srcOrd="0" destOrd="0" presId="urn:microsoft.com/office/officeart/2016/7/layout/VerticalDownArrowProcess"/>
    <dgm:cxn modelId="{96D3D2B1-FC95-4B10-862D-23D664D08861}" type="presOf" srcId="{930E399F-51F8-4868-8093-86F73CE55AF5}" destId="{E7F9EA01-5DF7-43DB-BBB5-ED76B5B71FE0}" srcOrd="0" destOrd="0" presId="urn:microsoft.com/office/officeart/2016/7/layout/VerticalDownArrowProcess"/>
    <dgm:cxn modelId="{4E7250CA-0C4E-4888-A674-304A302D735B}" type="presOf" srcId="{B214409D-E5F2-42F9-958D-30E950975BFB}" destId="{5D3C3B9D-8FC3-40FC-8EB2-6B07E5962CE1}" srcOrd="0" destOrd="0" presId="urn:microsoft.com/office/officeart/2016/7/layout/VerticalDownArrowProcess"/>
    <dgm:cxn modelId="{7FFE67CF-4B0A-4ABE-B4D1-7E8EF3D20182}" type="presOf" srcId="{7EC94679-F96C-4E3B-860D-29789BBBEFC9}" destId="{BFF8664E-7DE3-4C2E-ABF2-9B040E17EF03}" srcOrd="0" destOrd="0" presId="urn:microsoft.com/office/officeart/2016/7/layout/VerticalDownArrowProcess"/>
    <dgm:cxn modelId="{9FF665E5-2A0A-4837-A97B-33945BECA1A3}" type="presOf" srcId="{C83E2844-5481-4B33-9BD5-77F37BEA8671}" destId="{FFCA19B0-6AD9-4E8A-BA9E-C66303BD1A6E}" srcOrd="0" destOrd="0" presId="urn:microsoft.com/office/officeart/2016/7/layout/VerticalDownArrowProcess"/>
    <dgm:cxn modelId="{4107C0EA-5F5A-46F5-B2A2-97395F9BFA00}" srcId="{48217258-B220-4F4D-BB47-529FA47B7156}" destId="{63EC450E-2746-4594-B02B-9B2C49776847}" srcOrd="2" destOrd="0" parTransId="{847EB400-4B9E-4D07-99C8-314CBAB5C955}" sibTransId="{0DEC6FAD-A9B0-40AD-8EAE-5E831E75CCC1}"/>
    <dgm:cxn modelId="{59604CEC-4AE9-4650-89F6-23C97C29CE5E}" type="presOf" srcId="{59BF5778-3424-4D61-A6D8-2EAFA6ACA20A}" destId="{FA4679B0-584C-4A31-AAF6-A0362E09ECA9}" srcOrd="0" destOrd="0" presId="urn:microsoft.com/office/officeart/2016/7/layout/VerticalDownArrowProcess"/>
    <dgm:cxn modelId="{9882880B-BF7F-4474-B842-0D29CE317A63}" type="presParOf" srcId="{DD6A5C3D-00E6-48DD-8635-169307F5CDB6}" destId="{8D1F9A70-A0BA-4A61-82B3-DC644CA15B8F}" srcOrd="0" destOrd="0" presId="urn:microsoft.com/office/officeart/2016/7/layout/VerticalDownArrowProcess"/>
    <dgm:cxn modelId="{02034EDF-6971-4488-9589-440AF514EEF5}" type="presParOf" srcId="{8D1F9A70-A0BA-4A61-82B3-DC644CA15B8F}" destId="{3B01A04D-896E-471E-81BC-C092BB317529}" srcOrd="0" destOrd="0" presId="urn:microsoft.com/office/officeart/2016/7/layout/VerticalDownArrowProcess"/>
    <dgm:cxn modelId="{0251E1E5-053F-4437-A804-E1D4B472DF16}" type="presParOf" srcId="{8D1F9A70-A0BA-4A61-82B3-DC644CA15B8F}" destId="{FFCA19B0-6AD9-4E8A-BA9E-C66303BD1A6E}" srcOrd="1" destOrd="0" presId="urn:microsoft.com/office/officeart/2016/7/layout/VerticalDownArrowProcess"/>
    <dgm:cxn modelId="{030B127D-6D27-4B9E-AACE-01625CD6F405}" type="presParOf" srcId="{DD6A5C3D-00E6-48DD-8635-169307F5CDB6}" destId="{63346CD1-7234-4223-BCC2-300E0ADDE663}" srcOrd="1" destOrd="0" presId="urn:microsoft.com/office/officeart/2016/7/layout/VerticalDownArrowProcess"/>
    <dgm:cxn modelId="{BF95F00C-8C55-4E8E-9EAC-79FED96BDEFE}" type="presParOf" srcId="{DD6A5C3D-00E6-48DD-8635-169307F5CDB6}" destId="{C4C5825E-5113-4687-BE5A-B8B602DFA84D}" srcOrd="2" destOrd="0" presId="urn:microsoft.com/office/officeart/2016/7/layout/VerticalDownArrowProcess"/>
    <dgm:cxn modelId="{B5020B00-ADF5-4FF4-AAEC-F05454BFA8E6}" type="presParOf" srcId="{C4C5825E-5113-4687-BE5A-B8B602DFA84D}" destId="{BF1AAF1F-1832-44B7-BA43-26D3FB3A3821}" srcOrd="0" destOrd="0" presId="urn:microsoft.com/office/officeart/2016/7/layout/VerticalDownArrowProcess"/>
    <dgm:cxn modelId="{AC3D6058-FEDB-4C6E-A99F-CD5C634E91D8}" type="presParOf" srcId="{C4C5825E-5113-4687-BE5A-B8B602DFA84D}" destId="{7DBEE7E6-B3DD-4911-9359-A0492E6272F3}" srcOrd="1" destOrd="0" presId="urn:microsoft.com/office/officeart/2016/7/layout/VerticalDownArrowProcess"/>
    <dgm:cxn modelId="{AE40114E-DFE7-450C-91BB-BEB142B266C3}" type="presParOf" srcId="{C4C5825E-5113-4687-BE5A-B8B602DFA84D}" destId="{BFF8664E-7DE3-4C2E-ABF2-9B040E17EF03}" srcOrd="2" destOrd="0" presId="urn:microsoft.com/office/officeart/2016/7/layout/VerticalDownArrowProcess"/>
    <dgm:cxn modelId="{BC52F93C-BDCF-42F8-998D-5A5E56DFB46F}" type="presParOf" srcId="{DD6A5C3D-00E6-48DD-8635-169307F5CDB6}" destId="{7D7F42CF-E100-4AA4-94DF-2EADE7459DF6}" srcOrd="3" destOrd="0" presId="urn:microsoft.com/office/officeart/2016/7/layout/VerticalDownArrowProcess"/>
    <dgm:cxn modelId="{2B29DA2D-9FD2-4D63-9AA2-7449A25CCBEF}" type="presParOf" srcId="{DD6A5C3D-00E6-48DD-8635-169307F5CDB6}" destId="{F2852E88-8F29-4A56-9DCC-639661D59EAF}" srcOrd="4" destOrd="0" presId="urn:microsoft.com/office/officeart/2016/7/layout/VerticalDownArrowProcess"/>
    <dgm:cxn modelId="{B99548C9-B6CD-4490-A4EF-5385D17B984F}" type="presParOf" srcId="{F2852E88-8F29-4A56-9DCC-639661D59EAF}" destId="{99A26EF8-E78B-4452-9489-0FECA3B7D8B8}" srcOrd="0" destOrd="0" presId="urn:microsoft.com/office/officeart/2016/7/layout/VerticalDownArrowProcess"/>
    <dgm:cxn modelId="{CF7DC7EE-C339-45C1-863E-3506011B9890}" type="presParOf" srcId="{F2852E88-8F29-4A56-9DCC-639661D59EAF}" destId="{D585422D-7706-42A7-AE48-BA572C75A649}" srcOrd="1" destOrd="0" presId="urn:microsoft.com/office/officeart/2016/7/layout/VerticalDownArrowProcess"/>
    <dgm:cxn modelId="{6B39463E-A1A1-4EAE-9749-7C0C5FDA7C25}" type="presParOf" srcId="{F2852E88-8F29-4A56-9DCC-639661D59EAF}" destId="{5D3C3B9D-8FC3-40FC-8EB2-6B07E5962CE1}" srcOrd="2" destOrd="0" presId="urn:microsoft.com/office/officeart/2016/7/layout/VerticalDownArrowProcess"/>
    <dgm:cxn modelId="{AC2F8D46-AE34-4179-A25C-5988928FF424}" type="presParOf" srcId="{DD6A5C3D-00E6-48DD-8635-169307F5CDB6}" destId="{7FE47D09-19C9-4052-8A0F-F4160E739CF1}" srcOrd="5" destOrd="0" presId="urn:microsoft.com/office/officeart/2016/7/layout/VerticalDownArrowProcess"/>
    <dgm:cxn modelId="{03F48CE5-92F6-48C0-B0AD-0340FF8B5DAC}" type="presParOf" srcId="{DD6A5C3D-00E6-48DD-8635-169307F5CDB6}" destId="{719D3B82-279F-4EAB-A479-A30A07CC7B05}" srcOrd="6" destOrd="0" presId="urn:microsoft.com/office/officeart/2016/7/layout/VerticalDownArrowProcess"/>
    <dgm:cxn modelId="{DE7B817D-A07B-4A99-AC16-781208C330C1}" type="presParOf" srcId="{719D3B82-279F-4EAB-A479-A30A07CC7B05}" destId="{D8913D84-1BEC-43DA-9299-8FD719560A78}" srcOrd="0" destOrd="0" presId="urn:microsoft.com/office/officeart/2016/7/layout/VerticalDownArrowProcess"/>
    <dgm:cxn modelId="{51C3CB4C-8145-491A-B738-D84846C8B42A}" type="presParOf" srcId="{719D3B82-279F-4EAB-A479-A30A07CC7B05}" destId="{A5797012-6A5A-426E-8F7A-1F9C97759FEF}" srcOrd="1" destOrd="0" presId="urn:microsoft.com/office/officeart/2016/7/layout/VerticalDownArrowProcess"/>
    <dgm:cxn modelId="{2419016A-F917-4E56-BE89-F0D2B47E9817}" type="presParOf" srcId="{719D3B82-279F-4EAB-A479-A30A07CC7B05}" destId="{BCD39995-357B-4291-8449-25B3F850D54B}" srcOrd="2" destOrd="0" presId="urn:microsoft.com/office/officeart/2016/7/layout/VerticalDownArrowProcess"/>
    <dgm:cxn modelId="{37A51A90-B685-4018-A8DC-1C9C6BD378C3}" type="presParOf" srcId="{DD6A5C3D-00E6-48DD-8635-169307F5CDB6}" destId="{DFB97D8C-8C5B-4C6A-8D38-FCD9BB348295}" srcOrd="7" destOrd="0" presId="urn:microsoft.com/office/officeart/2016/7/layout/VerticalDownArrowProcess"/>
    <dgm:cxn modelId="{14C43A31-E16A-4C8B-874D-84C5A3272814}" type="presParOf" srcId="{DD6A5C3D-00E6-48DD-8635-169307F5CDB6}" destId="{043AD782-C3F4-4E38-B727-5EC8FBF9F1B4}" srcOrd="8" destOrd="0" presId="urn:microsoft.com/office/officeart/2016/7/layout/VerticalDownArrowProcess"/>
    <dgm:cxn modelId="{1932D0C7-9F08-4D0C-8F0B-BD75F94ACCD4}" type="presParOf" srcId="{043AD782-C3F4-4E38-B727-5EC8FBF9F1B4}" destId="{FA4679B0-584C-4A31-AAF6-A0362E09ECA9}" srcOrd="0" destOrd="0" presId="urn:microsoft.com/office/officeart/2016/7/layout/VerticalDownArrowProcess"/>
    <dgm:cxn modelId="{3C543E66-F15B-4328-B868-49294C091738}" type="presParOf" srcId="{043AD782-C3F4-4E38-B727-5EC8FBF9F1B4}" destId="{B8365D35-9E70-456F-BC61-6BBCE4567451}" srcOrd="1" destOrd="0" presId="urn:microsoft.com/office/officeart/2016/7/layout/VerticalDownArrowProcess"/>
    <dgm:cxn modelId="{20501631-9733-4087-B1B3-81675ACD436C}" type="presParOf" srcId="{043AD782-C3F4-4E38-B727-5EC8FBF9F1B4}" destId="{E7F9EA01-5DF7-43DB-BBB5-ED76B5B71FE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79DB9-9AF8-46DF-B074-21D62CA54F2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BFDA40-4E45-44E6-8C23-34F0D3AB7BC9}">
      <dgm:prSet/>
      <dgm:spPr/>
      <dgm:t>
        <a:bodyPr/>
        <a:lstStyle/>
        <a:p>
          <a:r>
            <a:rPr lang="en-US"/>
            <a:t>Look, listen, and feel for air exchange for 3 to 5 seconds. </a:t>
          </a:r>
        </a:p>
      </dgm:t>
    </dgm:pt>
    <dgm:pt modelId="{B3E2C6A4-E25D-49EB-8888-74F08B20EE37}" type="parTrans" cxnId="{845FD3AF-F39B-4461-ADA4-9BC4086C53CF}">
      <dgm:prSet/>
      <dgm:spPr/>
      <dgm:t>
        <a:bodyPr/>
        <a:lstStyle/>
        <a:p>
          <a:endParaRPr lang="en-US"/>
        </a:p>
      </dgm:t>
    </dgm:pt>
    <dgm:pt modelId="{022F9689-6903-4530-A36D-3EEE70858F2F}" type="sibTrans" cxnId="{845FD3AF-F39B-4461-ADA4-9BC4086C53CF}">
      <dgm:prSet/>
      <dgm:spPr/>
      <dgm:t>
        <a:bodyPr/>
        <a:lstStyle/>
        <a:p>
          <a:endParaRPr lang="en-US"/>
        </a:p>
      </dgm:t>
    </dgm:pt>
    <dgm:pt modelId="{ACDDEE19-5D64-467A-BE09-26802DCE99FC}">
      <dgm:prSet/>
      <dgm:spPr/>
      <dgm:t>
        <a:bodyPr/>
        <a:lstStyle/>
        <a:p>
          <a:r>
            <a:rPr lang="en-US"/>
            <a:t>If victim is not breathing:</a:t>
          </a:r>
        </a:p>
      </dgm:t>
    </dgm:pt>
    <dgm:pt modelId="{CF802D7B-0F0E-40F8-ACD8-0465BAC5EC53}" type="parTrans" cxnId="{4974D2DB-E812-484E-AFEC-A066FE34078F}">
      <dgm:prSet/>
      <dgm:spPr/>
      <dgm:t>
        <a:bodyPr/>
        <a:lstStyle/>
        <a:p>
          <a:endParaRPr lang="en-US"/>
        </a:p>
      </dgm:t>
    </dgm:pt>
    <dgm:pt modelId="{DA198FA0-534F-45DB-8A13-883EC0B9352C}" type="sibTrans" cxnId="{4974D2DB-E812-484E-AFEC-A066FE34078F}">
      <dgm:prSet/>
      <dgm:spPr/>
      <dgm:t>
        <a:bodyPr/>
        <a:lstStyle/>
        <a:p>
          <a:endParaRPr lang="en-US"/>
        </a:p>
      </dgm:t>
    </dgm:pt>
    <dgm:pt modelId="{554A1073-3A0F-4BEA-805B-CAE32B5794E8}">
      <dgm:prSet/>
      <dgm:spPr/>
      <dgm:t>
        <a:bodyPr/>
        <a:lstStyle/>
        <a:p>
          <a:r>
            <a:rPr lang="en-US"/>
            <a:t>Check for a clear airway; remove any blockage.</a:t>
          </a:r>
        </a:p>
      </dgm:t>
    </dgm:pt>
    <dgm:pt modelId="{037B177F-C358-4CC6-9758-09E9F571504A}" type="parTrans" cxnId="{67E6AC33-AB7C-41C8-804D-FC01704D63B8}">
      <dgm:prSet/>
      <dgm:spPr/>
      <dgm:t>
        <a:bodyPr/>
        <a:lstStyle/>
        <a:p>
          <a:endParaRPr lang="en-US"/>
        </a:p>
      </dgm:t>
    </dgm:pt>
    <dgm:pt modelId="{F2945694-4D0B-488C-AEDC-8EAF5CC4E6C8}" type="sibTrans" cxnId="{67E6AC33-AB7C-41C8-804D-FC01704D63B8}">
      <dgm:prSet/>
      <dgm:spPr/>
      <dgm:t>
        <a:bodyPr/>
        <a:lstStyle/>
        <a:p>
          <a:endParaRPr lang="en-US"/>
        </a:p>
      </dgm:t>
    </dgm:pt>
    <dgm:pt modelId="{6E5D526A-E516-4518-A32F-20D1FBCCDC46}">
      <dgm:prSet/>
      <dgm:spPr/>
      <dgm:t>
        <a:bodyPr/>
        <a:lstStyle/>
        <a:p>
          <a:r>
            <a:rPr lang="en-US"/>
            <a:t>Cover victim's mouth with your own.</a:t>
          </a:r>
        </a:p>
      </dgm:t>
    </dgm:pt>
    <dgm:pt modelId="{472E1924-822B-44DC-BF44-1C8507A4E9C4}" type="parTrans" cxnId="{B2D7E0BF-3159-46A2-AA6A-47F94FA04E13}">
      <dgm:prSet/>
      <dgm:spPr/>
      <dgm:t>
        <a:bodyPr/>
        <a:lstStyle/>
        <a:p>
          <a:endParaRPr lang="en-US"/>
        </a:p>
      </dgm:t>
    </dgm:pt>
    <dgm:pt modelId="{FC375D91-12BF-45A6-A5FE-B57AD6E25E50}" type="sibTrans" cxnId="{B2D7E0BF-3159-46A2-AA6A-47F94FA04E13}">
      <dgm:prSet/>
      <dgm:spPr/>
      <dgm:t>
        <a:bodyPr/>
        <a:lstStyle/>
        <a:p>
          <a:endParaRPr lang="en-US"/>
        </a:p>
      </dgm:t>
    </dgm:pt>
    <dgm:pt modelId="{892B5475-3374-4820-ADC5-9F78B429180E}">
      <dgm:prSet/>
      <dgm:spPr/>
      <dgm:t>
        <a:bodyPr/>
        <a:lstStyle/>
        <a:p>
          <a:r>
            <a:rPr lang="en-US"/>
            <a:t>Pinch victim's nostrils closed.</a:t>
          </a:r>
        </a:p>
      </dgm:t>
    </dgm:pt>
    <dgm:pt modelId="{C740A739-AD40-4F89-9501-951709D8CF7B}" type="parTrans" cxnId="{C251F5F1-2CA4-4829-A0C6-3628460D9CF4}">
      <dgm:prSet/>
      <dgm:spPr/>
      <dgm:t>
        <a:bodyPr/>
        <a:lstStyle/>
        <a:p>
          <a:endParaRPr lang="en-US"/>
        </a:p>
      </dgm:t>
    </dgm:pt>
    <dgm:pt modelId="{41BA9D3B-13C1-4BD1-AE3A-AA04B389DA0B}" type="sibTrans" cxnId="{C251F5F1-2CA4-4829-A0C6-3628460D9CF4}">
      <dgm:prSet/>
      <dgm:spPr/>
      <dgm:t>
        <a:bodyPr/>
        <a:lstStyle/>
        <a:p>
          <a:endParaRPr lang="en-US"/>
        </a:p>
      </dgm:t>
    </dgm:pt>
    <dgm:pt modelId="{08ACA020-8E89-4E48-9789-BF91FDF924E1}">
      <dgm:prSet/>
      <dgm:spPr/>
      <dgm:t>
        <a:bodyPr/>
        <a:lstStyle/>
        <a:p>
          <a:r>
            <a:rPr lang="en-US"/>
            <a:t>Fill victim's lungs with two slow breaths that last for 1</a:t>
          </a:r>
        </a:p>
      </dgm:t>
    </dgm:pt>
    <dgm:pt modelId="{316C5AF9-C1A2-478E-B334-6E01D3813400}" type="parTrans" cxnId="{3B2DBE93-D888-4711-8942-D9BFFE1EC10B}">
      <dgm:prSet/>
      <dgm:spPr/>
      <dgm:t>
        <a:bodyPr/>
        <a:lstStyle/>
        <a:p>
          <a:endParaRPr lang="en-US"/>
        </a:p>
      </dgm:t>
    </dgm:pt>
    <dgm:pt modelId="{40AE2EE3-81D4-4392-8BDA-CD4824B524A1}" type="sibTrans" cxnId="{3B2DBE93-D888-4711-8942-D9BFFE1EC10B}">
      <dgm:prSet/>
      <dgm:spPr/>
      <dgm:t>
        <a:bodyPr/>
        <a:lstStyle/>
        <a:p>
          <a:endParaRPr lang="en-US"/>
        </a:p>
      </dgm:t>
    </dgm:pt>
    <dgm:pt modelId="{42E2DDB9-3FAC-479C-A1A1-53784555DA84}">
      <dgm:prSet/>
      <dgm:spPr/>
      <dgm:t>
        <a:bodyPr/>
        <a:lstStyle/>
        <a:p>
          <a:r>
            <a:rPr lang="en-US"/>
            <a:t>If no air goes in reposition and try again</a:t>
          </a:r>
        </a:p>
      </dgm:t>
    </dgm:pt>
    <dgm:pt modelId="{53A7C2E7-C04E-4E60-B4E5-A28084E6D948}" type="parTrans" cxnId="{AD262578-21F7-4D61-B64A-A981EF80F760}">
      <dgm:prSet/>
      <dgm:spPr/>
      <dgm:t>
        <a:bodyPr/>
        <a:lstStyle/>
        <a:p>
          <a:endParaRPr lang="en-US"/>
        </a:p>
      </dgm:t>
    </dgm:pt>
    <dgm:pt modelId="{8CDA25BC-9AB4-4648-B761-DF6DDDFF9A08}" type="sibTrans" cxnId="{AD262578-21F7-4D61-B64A-A981EF80F760}">
      <dgm:prSet/>
      <dgm:spPr/>
      <dgm:t>
        <a:bodyPr/>
        <a:lstStyle/>
        <a:p>
          <a:endParaRPr lang="en-US"/>
        </a:p>
      </dgm:t>
    </dgm:pt>
    <dgm:pt modelId="{ADAB7513-D14C-49DD-88C3-17CCC785C964}">
      <dgm:prSet/>
      <dgm:spPr/>
      <dgm:t>
        <a:bodyPr/>
        <a:lstStyle/>
        <a:p>
          <a:r>
            <a:rPr lang="en-US"/>
            <a:t>If no change patient condition is out of scope</a:t>
          </a:r>
        </a:p>
      </dgm:t>
    </dgm:pt>
    <dgm:pt modelId="{D90A4CD1-459B-45A4-8B32-B5AF2006043D}" type="parTrans" cxnId="{1E7C8958-7C5F-4327-B2DA-394D0E8D34AC}">
      <dgm:prSet/>
      <dgm:spPr/>
      <dgm:t>
        <a:bodyPr/>
        <a:lstStyle/>
        <a:p>
          <a:endParaRPr lang="en-US"/>
        </a:p>
      </dgm:t>
    </dgm:pt>
    <dgm:pt modelId="{71436B20-4B5C-42E3-B8CD-3E99D4A7A0A3}" type="sibTrans" cxnId="{1E7C8958-7C5F-4327-B2DA-394D0E8D34AC}">
      <dgm:prSet/>
      <dgm:spPr/>
      <dgm:t>
        <a:bodyPr/>
        <a:lstStyle/>
        <a:p>
          <a:endParaRPr lang="en-US"/>
        </a:p>
      </dgm:t>
    </dgm:pt>
    <dgm:pt modelId="{5AE64753-443A-45BB-AE61-B7F317999704}" type="pres">
      <dgm:prSet presAssocID="{A7C79DB9-9AF8-46DF-B074-21D62CA54F2F}" presName="Name0" presStyleCnt="0">
        <dgm:presLayoutVars>
          <dgm:dir/>
          <dgm:resizeHandles val="exact"/>
        </dgm:presLayoutVars>
      </dgm:prSet>
      <dgm:spPr/>
    </dgm:pt>
    <dgm:pt modelId="{B9046059-6313-4EA5-A575-EB6A16D356BB}" type="pres">
      <dgm:prSet presAssocID="{2BBFDA40-4E45-44E6-8C23-34F0D3AB7BC9}" presName="node" presStyleLbl="node1" presStyleIdx="0" presStyleCnt="8">
        <dgm:presLayoutVars>
          <dgm:bulletEnabled val="1"/>
        </dgm:presLayoutVars>
      </dgm:prSet>
      <dgm:spPr/>
    </dgm:pt>
    <dgm:pt modelId="{50FB14C1-F96D-4A2F-BFDA-5FD7B1FEA65D}" type="pres">
      <dgm:prSet presAssocID="{022F9689-6903-4530-A36D-3EEE70858F2F}" presName="sibTrans" presStyleLbl="sibTrans1D1" presStyleIdx="0" presStyleCnt="7"/>
      <dgm:spPr/>
    </dgm:pt>
    <dgm:pt modelId="{EF7798EF-C286-47F6-AAF9-6138DBCF8F0A}" type="pres">
      <dgm:prSet presAssocID="{022F9689-6903-4530-A36D-3EEE70858F2F}" presName="connectorText" presStyleLbl="sibTrans1D1" presStyleIdx="0" presStyleCnt="7"/>
      <dgm:spPr/>
    </dgm:pt>
    <dgm:pt modelId="{C9F1CEA5-CC3A-4DD8-BD22-0A98479F0389}" type="pres">
      <dgm:prSet presAssocID="{ACDDEE19-5D64-467A-BE09-26802DCE99FC}" presName="node" presStyleLbl="node1" presStyleIdx="1" presStyleCnt="8">
        <dgm:presLayoutVars>
          <dgm:bulletEnabled val="1"/>
        </dgm:presLayoutVars>
      </dgm:prSet>
      <dgm:spPr/>
    </dgm:pt>
    <dgm:pt modelId="{C074A18F-80B2-4FFB-96C4-9B0A4252535E}" type="pres">
      <dgm:prSet presAssocID="{DA198FA0-534F-45DB-8A13-883EC0B9352C}" presName="sibTrans" presStyleLbl="sibTrans1D1" presStyleIdx="1" presStyleCnt="7"/>
      <dgm:spPr/>
    </dgm:pt>
    <dgm:pt modelId="{A27033D6-3CDA-4CBF-BCE8-6AF0D381D574}" type="pres">
      <dgm:prSet presAssocID="{DA198FA0-534F-45DB-8A13-883EC0B9352C}" presName="connectorText" presStyleLbl="sibTrans1D1" presStyleIdx="1" presStyleCnt="7"/>
      <dgm:spPr/>
    </dgm:pt>
    <dgm:pt modelId="{AD2D33A0-CE84-4415-843F-5FB3CEBF959D}" type="pres">
      <dgm:prSet presAssocID="{554A1073-3A0F-4BEA-805B-CAE32B5794E8}" presName="node" presStyleLbl="node1" presStyleIdx="2" presStyleCnt="8">
        <dgm:presLayoutVars>
          <dgm:bulletEnabled val="1"/>
        </dgm:presLayoutVars>
      </dgm:prSet>
      <dgm:spPr/>
    </dgm:pt>
    <dgm:pt modelId="{4ED5868E-27DF-4872-A3FD-4EB7E7A163C9}" type="pres">
      <dgm:prSet presAssocID="{F2945694-4D0B-488C-AEDC-8EAF5CC4E6C8}" presName="sibTrans" presStyleLbl="sibTrans1D1" presStyleIdx="2" presStyleCnt="7"/>
      <dgm:spPr/>
    </dgm:pt>
    <dgm:pt modelId="{961B0E2F-8B44-4B58-80BC-78CD65BF1E01}" type="pres">
      <dgm:prSet presAssocID="{F2945694-4D0B-488C-AEDC-8EAF5CC4E6C8}" presName="connectorText" presStyleLbl="sibTrans1D1" presStyleIdx="2" presStyleCnt="7"/>
      <dgm:spPr/>
    </dgm:pt>
    <dgm:pt modelId="{6CA17BB9-69C1-4DD2-81D5-2424DB150698}" type="pres">
      <dgm:prSet presAssocID="{6E5D526A-E516-4518-A32F-20D1FBCCDC46}" presName="node" presStyleLbl="node1" presStyleIdx="3" presStyleCnt="8">
        <dgm:presLayoutVars>
          <dgm:bulletEnabled val="1"/>
        </dgm:presLayoutVars>
      </dgm:prSet>
      <dgm:spPr/>
    </dgm:pt>
    <dgm:pt modelId="{4310AB3C-2C72-4DBC-84BD-7B907D196C52}" type="pres">
      <dgm:prSet presAssocID="{FC375D91-12BF-45A6-A5FE-B57AD6E25E50}" presName="sibTrans" presStyleLbl="sibTrans1D1" presStyleIdx="3" presStyleCnt="7"/>
      <dgm:spPr/>
    </dgm:pt>
    <dgm:pt modelId="{E655D6EF-E38A-4D65-96E4-1B168CE16B65}" type="pres">
      <dgm:prSet presAssocID="{FC375D91-12BF-45A6-A5FE-B57AD6E25E50}" presName="connectorText" presStyleLbl="sibTrans1D1" presStyleIdx="3" presStyleCnt="7"/>
      <dgm:spPr/>
    </dgm:pt>
    <dgm:pt modelId="{17284EF8-937F-4CC9-ACEF-F47AD5A3834C}" type="pres">
      <dgm:prSet presAssocID="{892B5475-3374-4820-ADC5-9F78B429180E}" presName="node" presStyleLbl="node1" presStyleIdx="4" presStyleCnt="8">
        <dgm:presLayoutVars>
          <dgm:bulletEnabled val="1"/>
        </dgm:presLayoutVars>
      </dgm:prSet>
      <dgm:spPr/>
    </dgm:pt>
    <dgm:pt modelId="{E5C2B567-CB53-404D-961D-7880EF61C43D}" type="pres">
      <dgm:prSet presAssocID="{41BA9D3B-13C1-4BD1-AE3A-AA04B389DA0B}" presName="sibTrans" presStyleLbl="sibTrans1D1" presStyleIdx="4" presStyleCnt="7"/>
      <dgm:spPr/>
    </dgm:pt>
    <dgm:pt modelId="{31F3C527-A1A2-46DD-B1AA-CD0023AA1FB6}" type="pres">
      <dgm:prSet presAssocID="{41BA9D3B-13C1-4BD1-AE3A-AA04B389DA0B}" presName="connectorText" presStyleLbl="sibTrans1D1" presStyleIdx="4" presStyleCnt="7"/>
      <dgm:spPr/>
    </dgm:pt>
    <dgm:pt modelId="{56CEAD6E-76F6-4467-BC08-32C4F555703E}" type="pres">
      <dgm:prSet presAssocID="{08ACA020-8E89-4E48-9789-BF91FDF924E1}" presName="node" presStyleLbl="node1" presStyleIdx="5" presStyleCnt="8">
        <dgm:presLayoutVars>
          <dgm:bulletEnabled val="1"/>
        </dgm:presLayoutVars>
      </dgm:prSet>
      <dgm:spPr/>
    </dgm:pt>
    <dgm:pt modelId="{054EA2C1-54EB-456F-BB95-3CFFFC63B258}" type="pres">
      <dgm:prSet presAssocID="{40AE2EE3-81D4-4392-8BDA-CD4824B524A1}" presName="sibTrans" presStyleLbl="sibTrans1D1" presStyleIdx="5" presStyleCnt="7"/>
      <dgm:spPr/>
    </dgm:pt>
    <dgm:pt modelId="{8DC73438-3138-42D4-BB89-B36F3047BB81}" type="pres">
      <dgm:prSet presAssocID="{40AE2EE3-81D4-4392-8BDA-CD4824B524A1}" presName="connectorText" presStyleLbl="sibTrans1D1" presStyleIdx="5" presStyleCnt="7"/>
      <dgm:spPr/>
    </dgm:pt>
    <dgm:pt modelId="{BE5D2058-0628-4345-B15A-E2BBAB466F9A}" type="pres">
      <dgm:prSet presAssocID="{42E2DDB9-3FAC-479C-A1A1-53784555DA84}" presName="node" presStyleLbl="node1" presStyleIdx="6" presStyleCnt="8">
        <dgm:presLayoutVars>
          <dgm:bulletEnabled val="1"/>
        </dgm:presLayoutVars>
      </dgm:prSet>
      <dgm:spPr/>
    </dgm:pt>
    <dgm:pt modelId="{6B68F9C6-2D6E-4B8C-A5FB-2FF23A932FA8}" type="pres">
      <dgm:prSet presAssocID="{8CDA25BC-9AB4-4648-B761-DF6DDDFF9A08}" presName="sibTrans" presStyleLbl="sibTrans1D1" presStyleIdx="6" presStyleCnt="7"/>
      <dgm:spPr/>
    </dgm:pt>
    <dgm:pt modelId="{792F031F-438C-4A5C-809F-F3BA6CFE53CA}" type="pres">
      <dgm:prSet presAssocID="{8CDA25BC-9AB4-4648-B761-DF6DDDFF9A08}" presName="connectorText" presStyleLbl="sibTrans1D1" presStyleIdx="6" presStyleCnt="7"/>
      <dgm:spPr/>
    </dgm:pt>
    <dgm:pt modelId="{C2EC0B30-0A53-4DB8-A25B-572D27CF86E8}" type="pres">
      <dgm:prSet presAssocID="{ADAB7513-D14C-49DD-88C3-17CCC785C964}" presName="node" presStyleLbl="node1" presStyleIdx="7" presStyleCnt="8">
        <dgm:presLayoutVars>
          <dgm:bulletEnabled val="1"/>
        </dgm:presLayoutVars>
      </dgm:prSet>
      <dgm:spPr/>
    </dgm:pt>
  </dgm:ptLst>
  <dgm:cxnLst>
    <dgm:cxn modelId="{161DE106-3F6E-47C4-82A2-89B6F9AFAF19}" type="presOf" srcId="{6E5D526A-E516-4518-A32F-20D1FBCCDC46}" destId="{6CA17BB9-69C1-4DD2-81D5-2424DB150698}" srcOrd="0" destOrd="0" presId="urn:microsoft.com/office/officeart/2016/7/layout/RepeatingBendingProcessNew"/>
    <dgm:cxn modelId="{3E57BE17-7A31-45E5-964A-8DB19F19EFA8}" type="presOf" srcId="{554A1073-3A0F-4BEA-805B-CAE32B5794E8}" destId="{AD2D33A0-CE84-4415-843F-5FB3CEBF959D}" srcOrd="0" destOrd="0" presId="urn:microsoft.com/office/officeart/2016/7/layout/RepeatingBendingProcessNew"/>
    <dgm:cxn modelId="{9F00F32D-AB7B-456D-9D82-0FC1D36A4017}" type="presOf" srcId="{8CDA25BC-9AB4-4648-B761-DF6DDDFF9A08}" destId="{6B68F9C6-2D6E-4B8C-A5FB-2FF23A932FA8}" srcOrd="0" destOrd="0" presId="urn:microsoft.com/office/officeart/2016/7/layout/RepeatingBendingProcessNew"/>
    <dgm:cxn modelId="{FB88AB2F-611D-4E9A-AB5A-1801F97F8028}" type="presOf" srcId="{F2945694-4D0B-488C-AEDC-8EAF5CC4E6C8}" destId="{961B0E2F-8B44-4B58-80BC-78CD65BF1E01}" srcOrd="1" destOrd="0" presId="urn:microsoft.com/office/officeart/2016/7/layout/RepeatingBendingProcessNew"/>
    <dgm:cxn modelId="{67E6AC33-AB7C-41C8-804D-FC01704D63B8}" srcId="{A7C79DB9-9AF8-46DF-B074-21D62CA54F2F}" destId="{554A1073-3A0F-4BEA-805B-CAE32B5794E8}" srcOrd="2" destOrd="0" parTransId="{037B177F-C358-4CC6-9758-09E9F571504A}" sibTransId="{F2945694-4D0B-488C-AEDC-8EAF5CC4E6C8}"/>
    <dgm:cxn modelId="{DAFF9C35-3D35-484C-A3D3-D1EF1D64DDAD}" type="presOf" srcId="{A7C79DB9-9AF8-46DF-B074-21D62CA54F2F}" destId="{5AE64753-443A-45BB-AE61-B7F317999704}" srcOrd="0" destOrd="0" presId="urn:microsoft.com/office/officeart/2016/7/layout/RepeatingBendingProcessNew"/>
    <dgm:cxn modelId="{310E8B36-C93E-4FA0-BDC4-606BE262730E}" type="presOf" srcId="{2BBFDA40-4E45-44E6-8C23-34F0D3AB7BC9}" destId="{B9046059-6313-4EA5-A575-EB6A16D356BB}" srcOrd="0" destOrd="0" presId="urn:microsoft.com/office/officeart/2016/7/layout/RepeatingBendingProcessNew"/>
    <dgm:cxn modelId="{E3935A50-2EC6-4912-9FAE-587A7C2F26F6}" type="presOf" srcId="{022F9689-6903-4530-A36D-3EEE70858F2F}" destId="{EF7798EF-C286-47F6-AAF9-6138DBCF8F0A}" srcOrd="1" destOrd="0" presId="urn:microsoft.com/office/officeart/2016/7/layout/RepeatingBendingProcessNew"/>
    <dgm:cxn modelId="{CDA47171-1BE8-4E1C-B951-422ACA029BC6}" type="presOf" srcId="{FC375D91-12BF-45A6-A5FE-B57AD6E25E50}" destId="{E655D6EF-E38A-4D65-96E4-1B168CE16B65}" srcOrd="1" destOrd="0" presId="urn:microsoft.com/office/officeart/2016/7/layout/RepeatingBendingProcessNew"/>
    <dgm:cxn modelId="{31801674-8BB5-428B-98B3-C744271C8C56}" type="presOf" srcId="{F2945694-4D0B-488C-AEDC-8EAF5CC4E6C8}" destId="{4ED5868E-27DF-4872-A3FD-4EB7E7A163C9}" srcOrd="0" destOrd="0" presId="urn:microsoft.com/office/officeart/2016/7/layout/RepeatingBendingProcessNew"/>
    <dgm:cxn modelId="{AD262578-21F7-4D61-B64A-A981EF80F760}" srcId="{A7C79DB9-9AF8-46DF-B074-21D62CA54F2F}" destId="{42E2DDB9-3FAC-479C-A1A1-53784555DA84}" srcOrd="6" destOrd="0" parTransId="{53A7C2E7-C04E-4E60-B4E5-A28084E6D948}" sibTransId="{8CDA25BC-9AB4-4648-B761-DF6DDDFF9A08}"/>
    <dgm:cxn modelId="{1E7C8958-7C5F-4327-B2DA-394D0E8D34AC}" srcId="{A7C79DB9-9AF8-46DF-B074-21D62CA54F2F}" destId="{ADAB7513-D14C-49DD-88C3-17CCC785C964}" srcOrd="7" destOrd="0" parTransId="{D90A4CD1-459B-45A4-8B32-B5AF2006043D}" sibTransId="{71436B20-4B5C-42E3-B8CD-3E99D4A7A0A3}"/>
    <dgm:cxn modelId="{C66E957B-9C09-4A55-B92A-E42500EEAD51}" type="presOf" srcId="{40AE2EE3-81D4-4392-8BDA-CD4824B524A1}" destId="{054EA2C1-54EB-456F-BB95-3CFFFC63B258}" srcOrd="0" destOrd="0" presId="urn:microsoft.com/office/officeart/2016/7/layout/RepeatingBendingProcessNew"/>
    <dgm:cxn modelId="{0B74FC7F-E38D-4113-AAEA-3123023B735A}" type="presOf" srcId="{DA198FA0-534F-45DB-8A13-883EC0B9352C}" destId="{C074A18F-80B2-4FFB-96C4-9B0A4252535E}" srcOrd="0" destOrd="0" presId="urn:microsoft.com/office/officeart/2016/7/layout/RepeatingBendingProcessNew"/>
    <dgm:cxn modelId="{2E577381-5949-4A0D-998A-13CD6A79CE76}" type="presOf" srcId="{ACDDEE19-5D64-467A-BE09-26802DCE99FC}" destId="{C9F1CEA5-CC3A-4DD8-BD22-0A98479F0389}" srcOrd="0" destOrd="0" presId="urn:microsoft.com/office/officeart/2016/7/layout/RepeatingBendingProcessNew"/>
    <dgm:cxn modelId="{AA7BF884-DCFD-4A64-AE22-9BE7AA080EBA}" type="presOf" srcId="{DA198FA0-534F-45DB-8A13-883EC0B9352C}" destId="{A27033D6-3CDA-4CBF-BCE8-6AF0D381D574}" srcOrd="1" destOrd="0" presId="urn:microsoft.com/office/officeart/2016/7/layout/RepeatingBendingProcessNew"/>
    <dgm:cxn modelId="{C070DE86-5449-43B6-8BF6-B5778A7BD69E}" type="presOf" srcId="{8CDA25BC-9AB4-4648-B761-DF6DDDFF9A08}" destId="{792F031F-438C-4A5C-809F-F3BA6CFE53CA}" srcOrd="1" destOrd="0" presId="urn:microsoft.com/office/officeart/2016/7/layout/RepeatingBendingProcessNew"/>
    <dgm:cxn modelId="{6A110B8B-9C11-4237-806A-A5DC6AC67087}" type="presOf" srcId="{40AE2EE3-81D4-4392-8BDA-CD4824B524A1}" destId="{8DC73438-3138-42D4-BB89-B36F3047BB81}" srcOrd="1" destOrd="0" presId="urn:microsoft.com/office/officeart/2016/7/layout/RepeatingBendingProcessNew"/>
    <dgm:cxn modelId="{D2EA178D-A912-4596-B710-CF5BEAA86E31}" type="presOf" srcId="{41BA9D3B-13C1-4BD1-AE3A-AA04B389DA0B}" destId="{E5C2B567-CB53-404D-961D-7880EF61C43D}" srcOrd="0" destOrd="0" presId="urn:microsoft.com/office/officeart/2016/7/layout/RepeatingBendingProcessNew"/>
    <dgm:cxn modelId="{32FA9891-6C1D-4059-ADA5-D87F65B82204}" type="presOf" srcId="{41BA9D3B-13C1-4BD1-AE3A-AA04B389DA0B}" destId="{31F3C527-A1A2-46DD-B1AA-CD0023AA1FB6}" srcOrd="1" destOrd="0" presId="urn:microsoft.com/office/officeart/2016/7/layout/RepeatingBendingProcessNew"/>
    <dgm:cxn modelId="{3B2DBE93-D888-4711-8942-D9BFFE1EC10B}" srcId="{A7C79DB9-9AF8-46DF-B074-21D62CA54F2F}" destId="{08ACA020-8E89-4E48-9789-BF91FDF924E1}" srcOrd="5" destOrd="0" parTransId="{316C5AF9-C1A2-478E-B334-6E01D3813400}" sibTransId="{40AE2EE3-81D4-4392-8BDA-CD4824B524A1}"/>
    <dgm:cxn modelId="{DF665796-8B3E-4F78-843C-FC90B6BC2306}" type="presOf" srcId="{022F9689-6903-4530-A36D-3EEE70858F2F}" destId="{50FB14C1-F96D-4A2F-BFDA-5FD7B1FEA65D}" srcOrd="0" destOrd="0" presId="urn:microsoft.com/office/officeart/2016/7/layout/RepeatingBendingProcessNew"/>
    <dgm:cxn modelId="{35E8B09F-2ACE-4350-B1A6-6F97B6A53A83}" type="presOf" srcId="{ADAB7513-D14C-49DD-88C3-17CCC785C964}" destId="{C2EC0B30-0A53-4DB8-A25B-572D27CF86E8}" srcOrd="0" destOrd="0" presId="urn:microsoft.com/office/officeart/2016/7/layout/RepeatingBendingProcessNew"/>
    <dgm:cxn modelId="{845FD3AF-F39B-4461-ADA4-9BC4086C53CF}" srcId="{A7C79DB9-9AF8-46DF-B074-21D62CA54F2F}" destId="{2BBFDA40-4E45-44E6-8C23-34F0D3AB7BC9}" srcOrd="0" destOrd="0" parTransId="{B3E2C6A4-E25D-49EB-8888-74F08B20EE37}" sibTransId="{022F9689-6903-4530-A36D-3EEE70858F2F}"/>
    <dgm:cxn modelId="{B2D7E0BF-3159-46A2-AA6A-47F94FA04E13}" srcId="{A7C79DB9-9AF8-46DF-B074-21D62CA54F2F}" destId="{6E5D526A-E516-4518-A32F-20D1FBCCDC46}" srcOrd="3" destOrd="0" parTransId="{472E1924-822B-44DC-BF44-1C8507A4E9C4}" sibTransId="{FC375D91-12BF-45A6-A5FE-B57AD6E25E50}"/>
    <dgm:cxn modelId="{0AB43BC2-62CD-4149-8AE4-552A353C74E0}" type="presOf" srcId="{42E2DDB9-3FAC-479C-A1A1-53784555DA84}" destId="{BE5D2058-0628-4345-B15A-E2BBAB466F9A}" srcOrd="0" destOrd="0" presId="urn:microsoft.com/office/officeart/2016/7/layout/RepeatingBendingProcessNew"/>
    <dgm:cxn modelId="{3E52F9CC-4BC0-4D7A-B452-9C930096E1D4}" type="presOf" srcId="{892B5475-3374-4820-ADC5-9F78B429180E}" destId="{17284EF8-937F-4CC9-ACEF-F47AD5A3834C}" srcOrd="0" destOrd="0" presId="urn:microsoft.com/office/officeart/2016/7/layout/RepeatingBendingProcessNew"/>
    <dgm:cxn modelId="{E163B7D2-A90B-4DA3-8FF8-BCBB2FA9408F}" type="presOf" srcId="{08ACA020-8E89-4E48-9789-BF91FDF924E1}" destId="{56CEAD6E-76F6-4467-BC08-32C4F555703E}" srcOrd="0" destOrd="0" presId="urn:microsoft.com/office/officeart/2016/7/layout/RepeatingBendingProcessNew"/>
    <dgm:cxn modelId="{4974D2DB-E812-484E-AFEC-A066FE34078F}" srcId="{A7C79DB9-9AF8-46DF-B074-21D62CA54F2F}" destId="{ACDDEE19-5D64-467A-BE09-26802DCE99FC}" srcOrd="1" destOrd="0" parTransId="{CF802D7B-0F0E-40F8-ACD8-0465BAC5EC53}" sibTransId="{DA198FA0-534F-45DB-8A13-883EC0B9352C}"/>
    <dgm:cxn modelId="{C251F5F1-2CA4-4829-A0C6-3628460D9CF4}" srcId="{A7C79DB9-9AF8-46DF-B074-21D62CA54F2F}" destId="{892B5475-3374-4820-ADC5-9F78B429180E}" srcOrd="4" destOrd="0" parTransId="{C740A739-AD40-4F89-9501-951709D8CF7B}" sibTransId="{41BA9D3B-13C1-4BD1-AE3A-AA04B389DA0B}"/>
    <dgm:cxn modelId="{376336FA-3BCD-40C7-A007-9B2B669C8BDD}" type="presOf" srcId="{FC375D91-12BF-45A6-A5FE-B57AD6E25E50}" destId="{4310AB3C-2C72-4DBC-84BD-7B907D196C52}" srcOrd="0" destOrd="0" presId="urn:microsoft.com/office/officeart/2016/7/layout/RepeatingBendingProcessNew"/>
    <dgm:cxn modelId="{0ECADB1A-6FA9-402E-810D-C6F0E4888FD3}" type="presParOf" srcId="{5AE64753-443A-45BB-AE61-B7F317999704}" destId="{B9046059-6313-4EA5-A575-EB6A16D356BB}" srcOrd="0" destOrd="0" presId="urn:microsoft.com/office/officeart/2016/7/layout/RepeatingBendingProcessNew"/>
    <dgm:cxn modelId="{5B1982D0-6D0F-49CC-AC0E-38F1B1BC638E}" type="presParOf" srcId="{5AE64753-443A-45BB-AE61-B7F317999704}" destId="{50FB14C1-F96D-4A2F-BFDA-5FD7B1FEA65D}" srcOrd="1" destOrd="0" presId="urn:microsoft.com/office/officeart/2016/7/layout/RepeatingBendingProcessNew"/>
    <dgm:cxn modelId="{35B106B0-7BE2-483D-A489-52C8349F0FAC}" type="presParOf" srcId="{50FB14C1-F96D-4A2F-BFDA-5FD7B1FEA65D}" destId="{EF7798EF-C286-47F6-AAF9-6138DBCF8F0A}" srcOrd="0" destOrd="0" presId="urn:microsoft.com/office/officeart/2016/7/layout/RepeatingBendingProcessNew"/>
    <dgm:cxn modelId="{D7ECC039-BA7A-4892-942D-E9A5F24B57F5}" type="presParOf" srcId="{5AE64753-443A-45BB-AE61-B7F317999704}" destId="{C9F1CEA5-CC3A-4DD8-BD22-0A98479F0389}" srcOrd="2" destOrd="0" presId="urn:microsoft.com/office/officeart/2016/7/layout/RepeatingBendingProcessNew"/>
    <dgm:cxn modelId="{8D93D661-E6AD-4FC4-8C31-133BAEDFCBC7}" type="presParOf" srcId="{5AE64753-443A-45BB-AE61-B7F317999704}" destId="{C074A18F-80B2-4FFB-96C4-9B0A4252535E}" srcOrd="3" destOrd="0" presId="urn:microsoft.com/office/officeart/2016/7/layout/RepeatingBendingProcessNew"/>
    <dgm:cxn modelId="{F6EDE64B-7E7E-43EF-B2C6-5725EFAE072D}" type="presParOf" srcId="{C074A18F-80B2-4FFB-96C4-9B0A4252535E}" destId="{A27033D6-3CDA-4CBF-BCE8-6AF0D381D574}" srcOrd="0" destOrd="0" presId="urn:microsoft.com/office/officeart/2016/7/layout/RepeatingBendingProcessNew"/>
    <dgm:cxn modelId="{5CDEC8D4-854A-4C99-98B4-366F108587CB}" type="presParOf" srcId="{5AE64753-443A-45BB-AE61-B7F317999704}" destId="{AD2D33A0-CE84-4415-843F-5FB3CEBF959D}" srcOrd="4" destOrd="0" presId="urn:microsoft.com/office/officeart/2016/7/layout/RepeatingBendingProcessNew"/>
    <dgm:cxn modelId="{28F57248-5ED0-4D80-B287-EB710D6FF486}" type="presParOf" srcId="{5AE64753-443A-45BB-AE61-B7F317999704}" destId="{4ED5868E-27DF-4872-A3FD-4EB7E7A163C9}" srcOrd="5" destOrd="0" presId="urn:microsoft.com/office/officeart/2016/7/layout/RepeatingBendingProcessNew"/>
    <dgm:cxn modelId="{5E3A2B0B-C29A-40D1-AEA6-D87A06DDC89B}" type="presParOf" srcId="{4ED5868E-27DF-4872-A3FD-4EB7E7A163C9}" destId="{961B0E2F-8B44-4B58-80BC-78CD65BF1E01}" srcOrd="0" destOrd="0" presId="urn:microsoft.com/office/officeart/2016/7/layout/RepeatingBendingProcessNew"/>
    <dgm:cxn modelId="{CE486F9F-6C69-4C47-80BD-022683C7CBD4}" type="presParOf" srcId="{5AE64753-443A-45BB-AE61-B7F317999704}" destId="{6CA17BB9-69C1-4DD2-81D5-2424DB150698}" srcOrd="6" destOrd="0" presId="urn:microsoft.com/office/officeart/2016/7/layout/RepeatingBendingProcessNew"/>
    <dgm:cxn modelId="{0644FF08-92EE-41EB-B0AE-2C0A2E25A591}" type="presParOf" srcId="{5AE64753-443A-45BB-AE61-B7F317999704}" destId="{4310AB3C-2C72-4DBC-84BD-7B907D196C52}" srcOrd="7" destOrd="0" presId="urn:microsoft.com/office/officeart/2016/7/layout/RepeatingBendingProcessNew"/>
    <dgm:cxn modelId="{823ADD84-11E3-4125-B7AE-B9DFDACE17AC}" type="presParOf" srcId="{4310AB3C-2C72-4DBC-84BD-7B907D196C52}" destId="{E655D6EF-E38A-4D65-96E4-1B168CE16B65}" srcOrd="0" destOrd="0" presId="urn:microsoft.com/office/officeart/2016/7/layout/RepeatingBendingProcessNew"/>
    <dgm:cxn modelId="{3812030A-D5EA-4E93-A7E4-8DA7B1959C7D}" type="presParOf" srcId="{5AE64753-443A-45BB-AE61-B7F317999704}" destId="{17284EF8-937F-4CC9-ACEF-F47AD5A3834C}" srcOrd="8" destOrd="0" presId="urn:microsoft.com/office/officeart/2016/7/layout/RepeatingBendingProcessNew"/>
    <dgm:cxn modelId="{E80C76FD-8688-4EE5-BD80-1A6FCFEC70B4}" type="presParOf" srcId="{5AE64753-443A-45BB-AE61-B7F317999704}" destId="{E5C2B567-CB53-404D-961D-7880EF61C43D}" srcOrd="9" destOrd="0" presId="urn:microsoft.com/office/officeart/2016/7/layout/RepeatingBendingProcessNew"/>
    <dgm:cxn modelId="{BF18AE1B-021D-4A33-8F81-6B3C187C0EC4}" type="presParOf" srcId="{E5C2B567-CB53-404D-961D-7880EF61C43D}" destId="{31F3C527-A1A2-46DD-B1AA-CD0023AA1FB6}" srcOrd="0" destOrd="0" presId="urn:microsoft.com/office/officeart/2016/7/layout/RepeatingBendingProcessNew"/>
    <dgm:cxn modelId="{74931A72-938F-43AC-84A7-B7A04B1455A3}" type="presParOf" srcId="{5AE64753-443A-45BB-AE61-B7F317999704}" destId="{56CEAD6E-76F6-4467-BC08-32C4F555703E}" srcOrd="10" destOrd="0" presId="urn:microsoft.com/office/officeart/2016/7/layout/RepeatingBendingProcessNew"/>
    <dgm:cxn modelId="{D7BBC78E-56D0-481B-A7C9-88F8583DA906}" type="presParOf" srcId="{5AE64753-443A-45BB-AE61-B7F317999704}" destId="{054EA2C1-54EB-456F-BB95-3CFFFC63B258}" srcOrd="11" destOrd="0" presId="urn:microsoft.com/office/officeart/2016/7/layout/RepeatingBendingProcessNew"/>
    <dgm:cxn modelId="{013CCABC-899B-40A1-ADA4-7191AB1364A9}" type="presParOf" srcId="{054EA2C1-54EB-456F-BB95-3CFFFC63B258}" destId="{8DC73438-3138-42D4-BB89-B36F3047BB81}" srcOrd="0" destOrd="0" presId="urn:microsoft.com/office/officeart/2016/7/layout/RepeatingBendingProcessNew"/>
    <dgm:cxn modelId="{96001F66-7095-4EE1-82B2-26DDD16537F0}" type="presParOf" srcId="{5AE64753-443A-45BB-AE61-B7F317999704}" destId="{BE5D2058-0628-4345-B15A-E2BBAB466F9A}" srcOrd="12" destOrd="0" presId="urn:microsoft.com/office/officeart/2016/7/layout/RepeatingBendingProcessNew"/>
    <dgm:cxn modelId="{DD345D44-B640-4F8E-A84C-0437F8293389}" type="presParOf" srcId="{5AE64753-443A-45BB-AE61-B7F317999704}" destId="{6B68F9C6-2D6E-4B8C-A5FB-2FF23A932FA8}" srcOrd="13" destOrd="0" presId="urn:microsoft.com/office/officeart/2016/7/layout/RepeatingBendingProcessNew"/>
    <dgm:cxn modelId="{908C7D58-9A41-49AA-986B-3F390DC8544D}" type="presParOf" srcId="{6B68F9C6-2D6E-4B8C-A5FB-2FF23A932FA8}" destId="{792F031F-438C-4A5C-809F-F3BA6CFE53CA}" srcOrd="0" destOrd="0" presId="urn:microsoft.com/office/officeart/2016/7/layout/RepeatingBendingProcessNew"/>
    <dgm:cxn modelId="{A4F99671-DFD3-43E3-80DD-6F9A8FB874F4}" type="presParOf" srcId="{5AE64753-443A-45BB-AE61-B7F317999704}" destId="{C2EC0B30-0A53-4DB8-A25B-572D27CF86E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32892E-5FC5-4BC1-BF11-D29CA285A87C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0B02E5-DAFE-4022-9192-2005C46F472A}">
      <dgm:prSet/>
      <dgm:spPr/>
      <dgm:t>
        <a:bodyPr/>
        <a:lstStyle/>
        <a:p>
          <a:r>
            <a:rPr lang="en-US"/>
            <a:t>Dry</a:t>
          </a:r>
        </a:p>
      </dgm:t>
    </dgm:pt>
    <dgm:pt modelId="{1EB951B0-EFAE-4173-B93F-CBC362F62915}" type="parTrans" cxnId="{1B9F5933-CC1C-4FC1-B25B-3190D81A0449}">
      <dgm:prSet/>
      <dgm:spPr/>
      <dgm:t>
        <a:bodyPr/>
        <a:lstStyle/>
        <a:p>
          <a:endParaRPr lang="en-US"/>
        </a:p>
      </dgm:t>
    </dgm:pt>
    <dgm:pt modelId="{29C76131-CF8A-44A2-95B6-4F357E1EC26D}" type="sibTrans" cxnId="{1B9F5933-CC1C-4FC1-B25B-3190D81A0449}">
      <dgm:prSet/>
      <dgm:spPr/>
      <dgm:t>
        <a:bodyPr/>
        <a:lstStyle/>
        <a:p>
          <a:endParaRPr lang="en-US"/>
        </a:p>
      </dgm:t>
    </dgm:pt>
    <dgm:pt modelId="{49FA0500-4AD8-448C-BC5A-DD0E0F2ADD32}">
      <dgm:prSet/>
      <dgm:spPr/>
      <dgm:t>
        <a:bodyPr/>
        <a:lstStyle/>
        <a:p>
          <a:r>
            <a:rPr lang="en-US"/>
            <a:t>Dry socks and shoes. </a:t>
          </a:r>
        </a:p>
      </dgm:t>
    </dgm:pt>
    <dgm:pt modelId="{F3E36605-D377-4487-BEA7-B09FA4DAE939}" type="parTrans" cxnId="{AB39849C-4769-4FAA-8172-DD4FACBF3D32}">
      <dgm:prSet/>
      <dgm:spPr/>
      <dgm:t>
        <a:bodyPr/>
        <a:lstStyle/>
        <a:p>
          <a:endParaRPr lang="en-US"/>
        </a:p>
      </dgm:t>
    </dgm:pt>
    <dgm:pt modelId="{1FFE525A-7077-425D-A3F7-635ED2F11DD5}" type="sibTrans" cxnId="{AB39849C-4769-4FAA-8172-DD4FACBF3D32}">
      <dgm:prSet/>
      <dgm:spPr/>
      <dgm:t>
        <a:bodyPr/>
        <a:lstStyle/>
        <a:p>
          <a:endParaRPr lang="en-US"/>
        </a:p>
      </dgm:t>
    </dgm:pt>
    <dgm:pt modelId="{DF85BC1A-2B73-49A8-A640-9157DF5C53E7}">
      <dgm:prSet/>
      <dgm:spPr/>
      <dgm:t>
        <a:bodyPr/>
        <a:lstStyle/>
        <a:p>
          <a:r>
            <a:rPr lang="en-US"/>
            <a:t>Keep</a:t>
          </a:r>
        </a:p>
      </dgm:t>
    </dgm:pt>
    <dgm:pt modelId="{F1212755-AD64-4E19-AD2C-9BBDF2C75913}" type="parTrans" cxnId="{E5B4B271-821B-4A18-840E-A321247239A1}">
      <dgm:prSet/>
      <dgm:spPr/>
      <dgm:t>
        <a:bodyPr/>
        <a:lstStyle/>
        <a:p>
          <a:endParaRPr lang="en-US"/>
        </a:p>
      </dgm:t>
    </dgm:pt>
    <dgm:pt modelId="{2F29C3F2-C598-4BC7-BCC7-4FE78E4F6508}" type="sibTrans" cxnId="{E5B4B271-821B-4A18-840E-A321247239A1}">
      <dgm:prSet/>
      <dgm:spPr/>
      <dgm:t>
        <a:bodyPr/>
        <a:lstStyle/>
        <a:p>
          <a:endParaRPr lang="en-US"/>
        </a:p>
      </dgm:t>
    </dgm:pt>
    <dgm:pt modelId="{7CFC63BD-8438-4ABF-81B9-441314C66B5A}">
      <dgm:prSet/>
      <dgm:spPr/>
      <dgm:t>
        <a:bodyPr/>
        <a:lstStyle/>
        <a:p>
          <a:r>
            <a:rPr lang="en-US"/>
            <a:t>Keep feet protected.</a:t>
          </a:r>
        </a:p>
      </dgm:t>
    </dgm:pt>
    <dgm:pt modelId="{06D1003D-460B-4559-B276-FD488CB36F08}" type="parTrans" cxnId="{1FBCF5DB-0B97-4E06-BE8A-C35134214F4D}">
      <dgm:prSet/>
      <dgm:spPr/>
      <dgm:t>
        <a:bodyPr/>
        <a:lstStyle/>
        <a:p>
          <a:endParaRPr lang="en-US"/>
        </a:p>
      </dgm:t>
    </dgm:pt>
    <dgm:pt modelId="{859DF2EC-3A82-4152-B8D0-471C2B04046A}" type="sibTrans" cxnId="{1FBCF5DB-0B97-4E06-BE8A-C35134214F4D}">
      <dgm:prSet/>
      <dgm:spPr/>
      <dgm:t>
        <a:bodyPr/>
        <a:lstStyle/>
        <a:p>
          <a:endParaRPr lang="en-US"/>
        </a:p>
      </dgm:t>
    </dgm:pt>
    <dgm:pt modelId="{1EC83FDE-B153-45A5-8520-543DC2738E8B}">
      <dgm:prSet/>
      <dgm:spPr/>
      <dgm:t>
        <a:bodyPr/>
        <a:lstStyle/>
        <a:p>
          <a:r>
            <a:rPr lang="en-US"/>
            <a:t>Loosen</a:t>
          </a:r>
        </a:p>
      </dgm:t>
    </dgm:pt>
    <dgm:pt modelId="{58EC2607-C2C5-426F-8FBE-19670E135B64}" type="parTrans" cxnId="{55BF1247-3D42-4C6F-A095-665FCB379670}">
      <dgm:prSet/>
      <dgm:spPr/>
      <dgm:t>
        <a:bodyPr/>
        <a:lstStyle/>
        <a:p>
          <a:endParaRPr lang="en-US"/>
        </a:p>
      </dgm:t>
    </dgm:pt>
    <dgm:pt modelId="{42233A62-F819-4BE3-9A57-F692AFBFF375}" type="sibTrans" cxnId="{55BF1247-3D42-4C6F-A095-665FCB379670}">
      <dgm:prSet/>
      <dgm:spPr/>
      <dgm:t>
        <a:bodyPr/>
        <a:lstStyle/>
        <a:p>
          <a:endParaRPr lang="en-US"/>
        </a:p>
      </dgm:t>
    </dgm:pt>
    <dgm:pt modelId="{3D9245AD-5D4E-4E4D-AF70-8CA1C7E04941}">
      <dgm:prSet/>
      <dgm:spPr/>
      <dgm:t>
        <a:bodyPr/>
        <a:lstStyle/>
        <a:p>
          <a:r>
            <a:rPr lang="en-US"/>
            <a:t>Loosen clothing and boots to improve circulation.</a:t>
          </a:r>
        </a:p>
      </dgm:t>
    </dgm:pt>
    <dgm:pt modelId="{C5357AE1-8431-4ABC-8D4E-B7D0A7343BA7}" type="parTrans" cxnId="{7717CB63-4A1E-4DF7-B258-D9F08604993B}">
      <dgm:prSet/>
      <dgm:spPr/>
      <dgm:t>
        <a:bodyPr/>
        <a:lstStyle/>
        <a:p>
          <a:endParaRPr lang="en-US"/>
        </a:p>
      </dgm:t>
    </dgm:pt>
    <dgm:pt modelId="{A970961A-AEA5-448F-B84C-E764E9042522}" type="sibTrans" cxnId="{7717CB63-4A1E-4DF7-B258-D9F08604993B}">
      <dgm:prSet/>
      <dgm:spPr/>
      <dgm:t>
        <a:bodyPr/>
        <a:lstStyle/>
        <a:p>
          <a:endParaRPr lang="en-US"/>
        </a:p>
      </dgm:t>
    </dgm:pt>
    <dgm:pt modelId="{3C9A7A5F-1CA2-40EB-BF75-EB679FC374F5}">
      <dgm:prSet/>
      <dgm:spPr/>
      <dgm:t>
        <a:bodyPr/>
        <a:lstStyle/>
        <a:p>
          <a:r>
            <a:rPr lang="en-US"/>
            <a:t>Keep</a:t>
          </a:r>
        </a:p>
      </dgm:t>
    </dgm:pt>
    <dgm:pt modelId="{18A714C5-1C2B-4DB6-B876-1B20E71F0C13}" type="parTrans" cxnId="{E6B0E9D8-7B04-4F34-97EC-37896D12F2F6}">
      <dgm:prSet/>
      <dgm:spPr/>
      <dgm:t>
        <a:bodyPr/>
        <a:lstStyle/>
        <a:p>
          <a:endParaRPr lang="en-US"/>
        </a:p>
      </dgm:t>
    </dgm:pt>
    <dgm:pt modelId="{E8E836E6-2E4A-40CE-B28D-F03599BA863C}" type="sibTrans" cxnId="{E6B0E9D8-7B04-4F34-97EC-37896D12F2F6}">
      <dgm:prSet/>
      <dgm:spPr/>
      <dgm:t>
        <a:bodyPr/>
        <a:lstStyle/>
        <a:p>
          <a:endParaRPr lang="en-US"/>
        </a:p>
      </dgm:t>
    </dgm:pt>
    <dgm:pt modelId="{3DAC9797-901E-45CD-95FA-E045906C73C3}">
      <dgm:prSet/>
      <dgm:spPr/>
      <dgm:t>
        <a:bodyPr/>
        <a:lstStyle/>
        <a:p>
          <a:r>
            <a:rPr lang="en-US"/>
            <a:t>Keep area dry, warm, and open to air.</a:t>
          </a:r>
        </a:p>
      </dgm:t>
    </dgm:pt>
    <dgm:pt modelId="{5C815B66-BCB8-422A-8A6B-4F369D351F4F}" type="parTrans" cxnId="{05C6D060-294C-456A-AA95-16D120E5761E}">
      <dgm:prSet/>
      <dgm:spPr/>
      <dgm:t>
        <a:bodyPr/>
        <a:lstStyle/>
        <a:p>
          <a:endParaRPr lang="en-US"/>
        </a:p>
      </dgm:t>
    </dgm:pt>
    <dgm:pt modelId="{F80737BC-DAD2-4E94-A11E-EAD585557015}" type="sibTrans" cxnId="{05C6D060-294C-456A-AA95-16D120E5761E}">
      <dgm:prSet/>
      <dgm:spPr/>
      <dgm:t>
        <a:bodyPr/>
        <a:lstStyle/>
        <a:p>
          <a:endParaRPr lang="en-US"/>
        </a:p>
      </dgm:t>
    </dgm:pt>
    <dgm:pt modelId="{F4B8353E-B9DE-4569-9C01-8FBCDAB275F7}" type="pres">
      <dgm:prSet presAssocID="{A632892E-5FC5-4BC1-BF11-D29CA285A87C}" presName="Name0" presStyleCnt="0">
        <dgm:presLayoutVars>
          <dgm:dir/>
          <dgm:animLvl val="lvl"/>
          <dgm:resizeHandles val="exact"/>
        </dgm:presLayoutVars>
      </dgm:prSet>
      <dgm:spPr/>
    </dgm:pt>
    <dgm:pt modelId="{5CA9DA50-8AC0-41E6-92CA-09ABC7F20107}" type="pres">
      <dgm:prSet presAssocID="{3C9A7A5F-1CA2-40EB-BF75-EB679FC374F5}" presName="boxAndChildren" presStyleCnt="0"/>
      <dgm:spPr/>
    </dgm:pt>
    <dgm:pt modelId="{DE3B776B-2526-41A9-80B6-76BABEC45D0E}" type="pres">
      <dgm:prSet presAssocID="{3C9A7A5F-1CA2-40EB-BF75-EB679FC374F5}" presName="parentTextBox" presStyleLbl="alignNode1" presStyleIdx="0" presStyleCnt="4"/>
      <dgm:spPr/>
    </dgm:pt>
    <dgm:pt modelId="{4DAE6B91-678D-4E8F-B203-6E6D7326511F}" type="pres">
      <dgm:prSet presAssocID="{3C9A7A5F-1CA2-40EB-BF75-EB679FC374F5}" presName="descendantBox" presStyleLbl="bgAccFollowNode1" presStyleIdx="0" presStyleCnt="4"/>
      <dgm:spPr/>
    </dgm:pt>
    <dgm:pt modelId="{E16D2CFC-873B-4EE8-8D9E-6446B65FECB9}" type="pres">
      <dgm:prSet presAssocID="{42233A62-F819-4BE3-9A57-F692AFBFF375}" presName="sp" presStyleCnt="0"/>
      <dgm:spPr/>
    </dgm:pt>
    <dgm:pt modelId="{DE8672D6-FB73-4A22-8B23-AB6D60FFAD55}" type="pres">
      <dgm:prSet presAssocID="{1EC83FDE-B153-45A5-8520-543DC2738E8B}" presName="arrowAndChildren" presStyleCnt="0"/>
      <dgm:spPr/>
    </dgm:pt>
    <dgm:pt modelId="{C61E7322-8DA7-4E1C-8C47-D36E8B49AE45}" type="pres">
      <dgm:prSet presAssocID="{1EC83FDE-B153-45A5-8520-543DC2738E8B}" presName="parentTextArrow" presStyleLbl="node1" presStyleIdx="0" presStyleCnt="0"/>
      <dgm:spPr/>
    </dgm:pt>
    <dgm:pt modelId="{54A4CC49-DC57-42FE-83CB-48110DAB08E2}" type="pres">
      <dgm:prSet presAssocID="{1EC83FDE-B153-45A5-8520-543DC2738E8B}" presName="arrow" presStyleLbl="alignNode1" presStyleIdx="1" presStyleCnt="4"/>
      <dgm:spPr/>
    </dgm:pt>
    <dgm:pt modelId="{A48729D2-7171-4A6E-AEEF-E58C7C95AC71}" type="pres">
      <dgm:prSet presAssocID="{1EC83FDE-B153-45A5-8520-543DC2738E8B}" presName="descendantArrow" presStyleLbl="bgAccFollowNode1" presStyleIdx="1" presStyleCnt="4"/>
      <dgm:spPr/>
    </dgm:pt>
    <dgm:pt modelId="{D35EF6A7-723A-42E4-B418-BAC095EC3B3A}" type="pres">
      <dgm:prSet presAssocID="{2F29C3F2-C598-4BC7-BCC7-4FE78E4F6508}" presName="sp" presStyleCnt="0"/>
      <dgm:spPr/>
    </dgm:pt>
    <dgm:pt modelId="{7905E966-7689-4F12-8726-B58926AD01C0}" type="pres">
      <dgm:prSet presAssocID="{DF85BC1A-2B73-49A8-A640-9157DF5C53E7}" presName="arrowAndChildren" presStyleCnt="0"/>
      <dgm:spPr/>
    </dgm:pt>
    <dgm:pt modelId="{208B9F80-C54E-4B90-9B99-75DF98761FBD}" type="pres">
      <dgm:prSet presAssocID="{DF85BC1A-2B73-49A8-A640-9157DF5C53E7}" presName="parentTextArrow" presStyleLbl="node1" presStyleIdx="0" presStyleCnt="0"/>
      <dgm:spPr/>
    </dgm:pt>
    <dgm:pt modelId="{2AC9BFF3-7F03-4351-B4B1-FCAEBA33402B}" type="pres">
      <dgm:prSet presAssocID="{DF85BC1A-2B73-49A8-A640-9157DF5C53E7}" presName="arrow" presStyleLbl="alignNode1" presStyleIdx="2" presStyleCnt="4"/>
      <dgm:spPr/>
    </dgm:pt>
    <dgm:pt modelId="{28FFD1EA-6F04-46D8-AC15-B93BC2E31FD6}" type="pres">
      <dgm:prSet presAssocID="{DF85BC1A-2B73-49A8-A640-9157DF5C53E7}" presName="descendantArrow" presStyleLbl="bgAccFollowNode1" presStyleIdx="2" presStyleCnt="4"/>
      <dgm:spPr/>
    </dgm:pt>
    <dgm:pt modelId="{A6E68D9B-666B-4219-8E49-136D1872E775}" type="pres">
      <dgm:prSet presAssocID="{29C76131-CF8A-44A2-95B6-4F357E1EC26D}" presName="sp" presStyleCnt="0"/>
      <dgm:spPr/>
    </dgm:pt>
    <dgm:pt modelId="{04FE8DA2-6937-4954-8822-85EFFCBFD512}" type="pres">
      <dgm:prSet presAssocID="{F30B02E5-DAFE-4022-9192-2005C46F472A}" presName="arrowAndChildren" presStyleCnt="0"/>
      <dgm:spPr/>
    </dgm:pt>
    <dgm:pt modelId="{0988AB98-9444-4703-BD41-D6A40C19634B}" type="pres">
      <dgm:prSet presAssocID="{F30B02E5-DAFE-4022-9192-2005C46F472A}" presName="parentTextArrow" presStyleLbl="node1" presStyleIdx="0" presStyleCnt="0"/>
      <dgm:spPr/>
    </dgm:pt>
    <dgm:pt modelId="{AC0F7E04-3224-4553-85DA-F5F32A66D06B}" type="pres">
      <dgm:prSet presAssocID="{F30B02E5-DAFE-4022-9192-2005C46F472A}" presName="arrow" presStyleLbl="alignNode1" presStyleIdx="3" presStyleCnt="4"/>
      <dgm:spPr/>
    </dgm:pt>
    <dgm:pt modelId="{7A3768D9-2726-4F68-B5DE-40A74BDB0C41}" type="pres">
      <dgm:prSet presAssocID="{F30B02E5-DAFE-4022-9192-2005C46F472A}" presName="descendantArrow" presStyleLbl="bgAccFollowNode1" presStyleIdx="3" presStyleCnt="4"/>
      <dgm:spPr/>
    </dgm:pt>
  </dgm:ptLst>
  <dgm:cxnLst>
    <dgm:cxn modelId="{1B9F5933-CC1C-4FC1-B25B-3190D81A0449}" srcId="{A632892E-5FC5-4BC1-BF11-D29CA285A87C}" destId="{F30B02E5-DAFE-4022-9192-2005C46F472A}" srcOrd="0" destOrd="0" parTransId="{1EB951B0-EFAE-4173-B93F-CBC362F62915}" sibTransId="{29C76131-CF8A-44A2-95B6-4F357E1EC26D}"/>
    <dgm:cxn modelId="{FA5CFD3B-CD16-4796-976E-873CC0AA4C9C}" type="presOf" srcId="{F30B02E5-DAFE-4022-9192-2005C46F472A}" destId="{0988AB98-9444-4703-BD41-D6A40C19634B}" srcOrd="0" destOrd="0" presId="urn:microsoft.com/office/officeart/2016/7/layout/VerticalDownArrowProcess"/>
    <dgm:cxn modelId="{A540F65F-17D0-4BBF-9664-30AB7A9B3B4F}" type="presOf" srcId="{F30B02E5-DAFE-4022-9192-2005C46F472A}" destId="{AC0F7E04-3224-4553-85DA-F5F32A66D06B}" srcOrd="1" destOrd="0" presId="urn:microsoft.com/office/officeart/2016/7/layout/VerticalDownArrowProcess"/>
    <dgm:cxn modelId="{05C6D060-294C-456A-AA95-16D120E5761E}" srcId="{3C9A7A5F-1CA2-40EB-BF75-EB679FC374F5}" destId="{3DAC9797-901E-45CD-95FA-E045906C73C3}" srcOrd="0" destOrd="0" parTransId="{5C815B66-BCB8-422A-8A6B-4F369D351F4F}" sibTransId="{F80737BC-DAD2-4E94-A11E-EAD585557015}"/>
    <dgm:cxn modelId="{7717CB63-4A1E-4DF7-B258-D9F08604993B}" srcId="{1EC83FDE-B153-45A5-8520-543DC2738E8B}" destId="{3D9245AD-5D4E-4E4D-AF70-8CA1C7E04941}" srcOrd="0" destOrd="0" parTransId="{C5357AE1-8431-4ABC-8D4E-B7D0A7343BA7}" sibTransId="{A970961A-AEA5-448F-B84C-E764E9042522}"/>
    <dgm:cxn modelId="{55BF1247-3D42-4C6F-A095-665FCB379670}" srcId="{A632892E-5FC5-4BC1-BF11-D29CA285A87C}" destId="{1EC83FDE-B153-45A5-8520-543DC2738E8B}" srcOrd="2" destOrd="0" parTransId="{58EC2607-C2C5-426F-8FBE-19670E135B64}" sibTransId="{42233A62-F819-4BE3-9A57-F692AFBFF375}"/>
    <dgm:cxn modelId="{011D136A-E2C1-4362-AF4C-E8B9D3B5E485}" type="presOf" srcId="{3D9245AD-5D4E-4E4D-AF70-8CA1C7E04941}" destId="{A48729D2-7171-4A6E-AEEF-E58C7C95AC71}" srcOrd="0" destOrd="0" presId="urn:microsoft.com/office/officeart/2016/7/layout/VerticalDownArrowProcess"/>
    <dgm:cxn modelId="{F1D5246B-0D88-40D7-8D76-4E48BD950985}" type="presOf" srcId="{49FA0500-4AD8-448C-BC5A-DD0E0F2ADD32}" destId="{7A3768D9-2726-4F68-B5DE-40A74BDB0C41}" srcOrd="0" destOrd="0" presId="urn:microsoft.com/office/officeart/2016/7/layout/VerticalDownArrowProcess"/>
    <dgm:cxn modelId="{E9F4C650-D6EF-449F-8A38-B35457BBD08A}" type="presOf" srcId="{A632892E-5FC5-4BC1-BF11-D29CA285A87C}" destId="{F4B8353E-B9DE-4569-9C01-8FBCDAB275F7}" srcOrd="0" destOrd="0" presId="urn:microsoft.com/office/officeart/2016/7/layout/VerticalDownArrowProcess"/>
    <dgm:cxn modelId="{E5B4B271-821B-4A18-840E-A321247239A1}" srcId="{A632892E-5FC5-4BC1-BF11-D29CA285A87C}" destId="{DF85BC1A-2B73-49A8-A640-9157DF5C53E7}" srcOrd="1" destOrd="0" parTransId="{F1212755-AD64-4E19-AD2C-9BBDF2C75913}" sibTransId="{2F29C3F2-C598-4BC7-BCC7-4FE78E4F6508}"/>
    <dgm:cxn modelId="{02FDC581-B8BF-4B98-9114-59BCDDF49912}" type="presOf" srcId="{DF85BC1A-2B73-49A8-A640-9157DF5C53E7}" destId="{2AC9BFF3-7F03-4351-B4B1-FCAEBA33402B}" srcOrd="1" destOrd="0" presId="urn:microsoft.com/office/officeart/2016/7/layout/VerticalDownArrowProcess"/>
    <dgm:cxn modelId="{EA9CDD86-6191-4C8D-9618-3F5B299583DC}" type="presOf" srcId="{3C9A7A5F-1CA2-40EB-BF75-EB679FC374F5}" destId="{DE3B776B-2526-41A9-80B6-76BABEC45D0E}" srcOrd="0" destOrd="0" presId="urn:microsoft.com/office/officeart/2016/7/layout/VerticalDownArrowProcess"/>
    <dgm:cxn modelId="{170CB58E-15BC-490F-8868-D2B400287298}" type="presOf" srcId="{3DAC9797-901E-45CD-95FA-E045906C73C3}" destId="{4DAE6B91-678D-4E8F-B203-6E6D7326511F}" srcOrd="0" destOrd="0" presId="urn:microsoft.com/office/officeart/2016/7/layout/VerticalDownArrowProcess"/>
    <dgm:cxn modelId="{AB39849C-4769-4FAA-8172-DD4FACBF3D32}" srcId="{F30B02E5-DAFE-4022-9192-2005C46F472A}" destId="{49FA0500-4AD8-448C-BC5A-DD0E0F2ADD32}" srcOrd="0" destOrd="0" parTransId="{F3E36605-D377-4487-BEA7-B09FA4DAE939}" sibTransId="{1FFE525A-7077-425D-A3F7-635ED2F11DD5}"/>
    <dgm:cxn modelId="{E1EDF5AD-980E-4D9A-B86A-73945EC33E12}" type="presOf" srcId="{1EC83FDE-B153-45A5-8520-543DC2738E8B}" destId="{54A4CC49-DC57-42FE-83CB-48110DAB08E2}" srcOrd="1" destOrd="0" presId="urn:microsoft.com/office/officeart/2016/7/layout/VerticalDownArrowProcess"/>
    <dgm:cxn modelId="{E6B0E9D8-7B04-4F34-97EC-37896D12F2F6}" srcId="{A632892E-5FC5-4BC1-BF11-D29CA285A87C}" destId="{3C9A7A5F-1CA2-40EB-BF75-EB679FC374F5}" srcOrd="3" destOrd="0" parTransId="{18A714C5-1C2B-4DB6-B876-1B20E71F0C13}" sibTransId="{E8E836E6-2E4A-40CE-B28D-F03599BA863C}"/>
    <dgm:cxn modelId="{1FBCF5DB-0B97-4E06-BE8A-C35134214F4D}" srcId="{DF85BC1A-2B73-49A8-A640-9157DF5C53E7}" destId="{7CFC63BD-8438-4ABF-81B9-441314C66B5A}" srcOrd="0" destOrd="0" parTransId="{06D1003D-460B-4559-B276-FD488CB36F08}" sibTransId="{859DF2EC-3A82-4152-B8D0-471C2B04046A}"/>
    <dgm:cxn modelId="{80FA08E6-0416-46B4-B500-BDC7EA183F36}" type="presOf" srcId="{DF85BC1A-2B73-49A8-A640-9157DF5C53E7}" destId="{208B9F80-C54E-4B90-9B99-75DF98761FBD}" srcOrd="0" destOrd="0" presId="urn:microsoft.com/office/officeart/2016/7/layout/VerticalDownArrowProcess"/>
    <dgm:cxn modelId="{35B125EA-4454-4340-A77A-64E5165A3467}" type="presOf" srcId="{1EC83FDE-B153-45A5-8520-543DC2738E8B}" destId="{C61E7322-8DA7-4E1C-8C47-D36E8B49AE45}" srcOrd="0" destOrd="0" presId="urn:microsoft.com/office/officeart/2016/7/layout/VerticalDownArrowProcess"/>
    <dgm:cxn modelId="{31FF2FF2-895E-420B-A732-60C783497732}" type="presOf" srcId="{7CFC63BD-8438-4ABF-81B9-441314C66B5A}" destId="{28FFD1EA-6F04-46D8-AC15-B93BC2E31FD6}" srcOrd="0" destOrd="0" presId="urn:microsoft.com/office/officeart/2016/7/layout/VerticalDownArrowProcess"/>
    <dgm:cxn modelId="{CEE3A779-23D0-47F7-AA76-F491AC3539A2}" type="presParOf" srcId="{F4B8353E-B9DE-4569-9C01-8FBCDAB275F7}" destId="{5CA9DA50-8AC0-41E6-92CA-09ABC7F20107}" srcOrd="0" destOrd="0" presId="urn:microsoft.com/office/officeart/2016/7/layout/VerticalDownArrowProcess"/>
    <dgm:cxn modelId="{A63F7AE0-A258-46CF-BB3C-B61452269D27}" type="presParOf" srcId="{5CA9DA50-8AC0-41E6-92CA-09ABC7F20107}" destId="{DE3B776B-2526-41A9-80B6-76BABEC45D0E}" srcOrd="0" destOrd="0" presId="urn:microsoft.com/office/officeart/2016/7/layout/VerticalDownArrowProcess"/>
    <dgm:cxn modelId="{8EE1CB99-CA94-4A54-AC7A-4D542AF4C7DD}" type="presParOf" srcId="{5CA9DA50-8AC0-41E6-92CA-09ABC7F20107}" destId="{4DAE6B91-678D-4E8F-B203-6E6D7326511F}" srcOrd="1" destOrd="0" presId="urn:microsoft.com/office/officeart/2016/7/layout/VerticalDownArrowProcess"/>
    <dgm:cxn modelId="{338F400E-E001-4EC1-8377-F0CE4BC296C3}" type="presParOf" srcId="{F4B8353E-B9DE-4569-9C01-8FBCDAB275F7}" destId="{E16D2CFC-873B-4EE8-8D9E-6446B65FECB9}" srcOrd="1" destOrd="0" presId="urn:microsoft.com/office/officeart/2016/7/layout/VerticalDownArrowProcess"/>
    <dgm:cxn modelId="{DD26AE82-F6B8-47BB-82B8-B8BFBE643C5B}" type="presParOf" srcId="{F4B8353E-B9DE-4569-9C01-8FBCDAB275F7}" destId="{DE8672D6-FB73-4A22-8B23-AB6D60FFAD55}" srcOrd="2" destOrd="0" presId="urn:microsoft.com/office/officeart/2016/7/layout/VerticalDownArrowProcess"/>
    <dgm:cxn modelId="{DD04A2D9-F999-4FBA-8872-AB8A0DB50D78}" type="presParOf" srcId="{DE8672D6-FB73-4A22-8B23-AB6D60FFAD55}" destId="{C61E7322-8DA7-4E1C-8C47-D36E8B49AE45}" srcOrd="0" destOrd="0" presId="urn:microsoft.com/office/officeart/2016/7/layout/VerticalDownArrowProcess"/>
    <dgm:cxn modelId="{3A307B6B-4C13-4F56-A549-0AECA2319DD4}" type="presParOf" srcId="{DE8672D6-FB73-4A22-8B23-AB6D60FFAD55}" destId="{54A4CC49-DC57-42FE-83CB-48110DAB08E2}" srcOrd="1" destOrd="0" presId="urn:microsoft.com/office/officeart/2016/7/layout/VerticalDownArrowProcess"/>
    <dgm:cxn modelId="{5B950B75-4949-4846-AB19-35FB8202AA07}" type="presParOf" srcId="{DE8672D6-FB73-4A22-8B23-AB6D60FFAD55}" destId="{A48729D2-7171-4A6E-AEEF-E58C7C95AC71}" srcOrd="2" destOrd="0" presId="urn:microsoft.com/office/officeart/2016/7/layout/VerticalDownArrowProcess"/>
    <dgm:cxn modelId="{13646BCC-0996-4A28-B9B6-F8A6080BB572}" type="presParOf" srcId="{F4B8353E-B9DE-4569-9C01-8FBCDAB275F7}" destId="{D35EF6A7-723A-42E4-B418-BAC095EC3B3A}" srcOrd="3" destOrd="0" presId="urn:microsoft.com/office/officeart/2016/7/layout/VerticalDownArrowProcess"/>
    <dgm:cxn modelId="{F026E3FE-DCD4-4789-81D3-DF60042D6E08}" type="presParOf" srcId="{F4B8353E-B9DE-4569-9C01-8FBCDAB275F7}" destId="{7905E966-7689-4F12-8726-B58926AD01C0}" srcOrd="4" destOrd="0" presId="urn:microsoft.com/office/officeart/2016/7/layout/VerticalDownArrowProcess"/>
    <dgm:cxn modelId="{44879571-36A9-4BF6-8702-D575FE9D372C}" type="presParOf" srcId="{7905E966-7689-4F12-8726-B58926AD01C0}" destId="{208B9F80-C54E-4B90-9B99-75DF98761FBD}" srcOrd="0" destOrd="0" presId="urn:microsoft.com/office/officeart/2016/7/layout/VerticalDownArrowProcess"/>
    <dgm:cxn modelId="{128D59D8-67DE-4889-8985-7BAC998AEC37}" type="presParOf" srcId="{7905E966-7689-4F12-8726-B58926AD01C0}" destId="{2AC9BFF3-7F03-4351-B4B1-FCAEBA33402B}" srcOrd="1" destOrd="0" presId="urn:microsoft.com/office/officeart/2016/7/layout/VerticalDownArrowProcess"/>
    <dgm:cxn modelId="{5EC88AF2-E090-43DE-8ED2-C6883963956A}" type="presParOf" srcId="{7905E966-7689-4F12-8726-B58926AD01C0}" destId="{28FFD1EA-6F04-46D8-AC15-B93BC2E31FD6}" srcOrd="2" destOrd="0" presId="urn:microsoft.com/office/officeart/2016/7/layout/VerticalDownArrowProcess"/>
    <dgm:cxn modelId="{A6428C52-ABF6-48EF-9D9D-54C3A0B66A51}" type="presParOf" srcId="{F4B8353E-B9DE-4569-9C01-8FBCDAB275F7}" destId="{A6E68D9B-666B-4219-8E49-136D1872E775}" srcOrd="5" destOrd="0" presId="urn:microsoft.com/office/officeart/2016/7/layout/VerticalDownArrowProcess"/>
    <dgm:cxn modelId="{AD56A743-8C31-4F9F-A4A1-C8D4F235175F}" type="presParOf" srcId="{F4B8353E-B9DE-4569-9C01-8FBCDAB275F7}" destId="{04FE8DA2-6937-4954-8822-85EFFCBFD512}" srcOrd="6" destOrd="0" presId="urn:microsoft.com/office/officeart/2016/7/layout/VerticalDownArrowProcess"/>
    <dgm:cxn modelId="{80B418D1-824D-4197-8F8B-1EBD812C8E2A}" type="presParOf" srcId="{04FE8DA2-6937-4954-8822-85EFFCBFD512}" destId="{0988AB98-9444-4703-BD41-D6A40C19634B}" srcOrd="0" destOrd="0" presId="urn:microsoft.com/office/officeart/2016/7/layout/VerticalDownArrowProcess"/>
    <dgm:cxn modelId="{088AAA7C-63B7-4A07-ACF3-597723854DD7}" type="presParOf" srcId="{04FE8DA2-6937-4954-8822-85EFFCBFD512}" destId="{AC0F7E04-3224-4553-85DA-F5F32A66D06B}" srcOrd="1" destOrd="0" presId="urn:microsoft.com/office/officeart/2016/7/layout/VerticalDownArrowProcess"/>
    <dgm:cxn modelId="{DBAEB42A-40BF-4DD4-8AE8-133529A2501C}" type="presParOf" srcId="{04FE8DA2-6937-4954-8822-85EFFCBFD512}" destId="{7A3768D9-2726-4F68-B5DE-40A74BDB0C4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E8D3A1-4000-42DC-A654-A64FBB90A47A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78850BA-982D-417A-83C2-71F571FF0CCE}">
      <dgm:prSet/>
      <dgm:spPr/>
      <dgm:t>
        <a:bodyPr/>
        <a:lstStyle/>
        <a:p>
          <a:r>
            <a:rPr lang="en-US"/>
            <a:t>Change</a:t>
          </a:r>
        </a:p>
      </dgm:t>
    </dgm:pt>
    <dgm:pt modelId="{4824744F-589D-4156-88FA-98F7B9027540}" type="parTrans" cxnId="{7D384A73-77F8-49C0-BCAA-0744C01D1631}">
      <dgm:prSet/>
      <dgm:spPr/>
      <dgm:t>
        <a:bodyPr/>
        <a:lstStyle/>
        <a:p>
          <a:endParaRPr lang="en-US"/>
        </a:p>
      </dgm:t>
    </dgm:pt>
    <dgm:pt modelId="{8833E039-DA95-45FC-8C09-61538220A3B8}" type="sibTrans" cxnId="{7D384A73-77F8-49C0-BCAA-0744C01D1631}">
      <dgm:prSet/>
      <dgm:spPr/>
      <dgm:t>
        <a:bodyPr/>
        <a:lstStyle/>
        <a:p>
          <a:endParaRPr lang="en-US"/>
        </a:p>
      </dgm:t>
    </dgm:pt>
    <dgm:pt modelId="{9FCFF261-E33C-4B29-A943-51D859A75E86}">
      <dgm:prSet/>
      <dgm:spPr/>
      <dgm:t>
        <a:bodyPr/>
        <a:lstStyle/>
        <a:p>
          <a:r>
            <a:rPr lang="en-US"/>
            <a:t>Change body positions frequently.</a:t>
          </a:r>
        </a:p>
      </dgm:t>
    </dgm:pt>
    <dgm:pt modelId="{AF514794-0104-4FFB-8DC4-2AEF2B9A67CD}" type="parTrans" cxnId="{35A67265-7909-4B46-9BB0-F1ED2B3EE8E9}">
      <dgm:prSet/>
      <dgm:spPr/>
      <dgm:t>
        <a:bodyPr/>
        <a:lstStyle/>
        <a:p>
          <a:endParaRPr lang="en-US"/>
        </a:p>
      </dgm:t>
    </dgm:pt>
    <dgm:pt modelId="{38A93CB3-129D-4517-8950-94710EF36B6C}" type="sibTrans" cxnId="{35A67265-7909-4B46-9BB0-F1ED2B3EE8E9}">
      <dgm:prSet/>
      <dgm:spPr/>
      <dgm:t>
        <a:bodyPr/>
        <a:lstStyle/>
        <a:p>
          <a:endParaRPr lang="en-US"/>
        </a:p>
      </dgm:t>
    </dgm:pt>
    <dgm:pt modelId="{DD5BB277-82A3-4DDC-9D8A-9FD404364D0F}">
      <dgm:prSet/>
      <dgm:spPr/>
      <dgm:t>
        <a:bodyPr/>
        <a:lstStyle/>
        <a:p>
          <a:r>
            <a:rPr lang="en-US"/>
            <a:t>Keep</a:t>
          </a:r>
        </a:p>
      </dgm:t>
    </dgm:pt>
    <dgm:pt modelId="{79005F9A-FE11-4475-8F40-3800F82D8E69}" type="parTrans" cxnId="{31CF5FE8-6880-416A-96E0-98901E84DF18}">
      <dgm:prSet/>
      <dgm:spPr/>
      <dgm:t>
        <a:bodyPr/>
        <a:lstStyle/>
        <a:p>
          <a:endParaRPr lang="en-US"/>
        </a:p>
      </dgm:t>
    </dgm:pt>
    <dgm:pt modelId="{36727D3E-EE5A-43D8-91F1-F94C00E464F6}" type="sibTrans" cxnId="{31CF5FE8-6880-416A-96E0-98901E84DF18}">
      <dgm:prSet/>
      <dgm:spPr/>
      <dgm:t>
        <a:bodyPr/>
        <a:lstStyle/>
        <a:p>
          <a:endParaRPr lang="en-US"/>
        </a:p>
      </dgm:t>
    </dgm:pt>
    <dgm:pt modelId="{5A177FF6-FDD9-4248-ACA0-6C3FD5FE54AD}">
      <dgm:prSet/>
      <dgm:spPr/>
      <dgm:t>
        <a:bodyPr/>
        <a:lstStyle/>
        <a:p>
          <a:r>
            <a:rPr lang="en-US"/>
            <a:t>Keep sores dry.</a:t>
          </a:r>
        </a:p>
      </dgm:t>
    </dgm:pt>
    <dgm:pt modelId="{64EF3FBC-82E4-40C2-B7F1-9D97229F0692}" type="parTrans" cxnId="{2A2592EB-6079-4F3B-B46C-3D847CEEA80E}">
      <dgm:prSet/>
      <dgm:spPr/>
      <dgm:t>
        <a:bodyPr/>
        <a:lstStyle/>
        <a:p>
          <a:endParaRPr lang="en-US"/>
        </a:p>
      </dgm:t>
    </dgm:pt>
    <dgm:pt modelId="{B11E1B75-3D30-417F-A6CE-7640C98D855F}" type="sibTrans" cxnId="{2A2592EB-6079-4F3B-B46C-3D847CEEA80E}">
      <dgm:prSet/>
      <dgm:spPr/>
      <dgm:t>
        <a:bodyPr/>
        <a:lstStyle/>
        <a:p>
          <a:endParaRPr lang="en-US"/>
        </a:p>
      </dgm:t>
    </dgm:pt>
    <dgm:pt modelId="{5F9E2158-B813-4C16-9BC1-FEEF67815666}">
      <dgm:prSet/>
      <dgm:spPr/>
      <dgm:t>
        <a:bodyPr/>
        <a:lstStyle/>
        <a:p>
          <a:r>
            <a:rPr lang="en-US"/>
            <a:t>Use</a:t>
          </a:r>
        </a:p>
      </dgm:t>
    </dgm:pt>
    <dgm:pt modelId="{6CB70753-6BA2-4AA1-A93A-9AAAB03EDC6F}" type="parTrans" cxnId="{8EDF0241-483E-44F8-9CF7-F4B27301ACDE}">
      <dgm:prSet/>
      <dgm:spPr/>
      <dgm:t>
        <a:bodyPr/>
        <a:lstStyle/>
        <a:p>
          <a:endParaRPr lang="en-US"/>
        </a:p>
      </dgm:t>
    </dgm:pt>
    <dgm:pt modelId="{37B79F1D-5B49-47AC-A5EE-9A44FB1B558A}" type="sibTrans" cxnId="{8EDF0241-483E-44F8-9CF7-F4B27301ACDE}">
      <dgm:prSet/>
      <dgm:spPr/>
      <dgm:t>
        <a:bodyPr/>
        <a:lstStyle/>
        <a:p>
          <a:endParaRPr lang="en-US"/>
        </a:p>
      </dgm:t>
    </dgm:pt>
    <dgm:pt modelId="{8D2A5158-30FA-4D4F-9530-76120EB0A710}">
      <dgm:prSet/>
      <dgm:spPr/>
      <dgm:t>
        <a:bodyPr/>
        <a:lstStyle/>
        <a:p>
          <a:r>
            <a:rPr lang="en-US"/>
            <a:t>Use antiseptic (if available).</a:t>
          </a:r>
        </a:p>
      </dgm:t>
    </dgm:pt>
    <dgm:pt modelId="{DE190407-96DE-405C-AB4A-504547679A3C}" type="parTrans" cxnId="{F8CBB388-8AB2-41CF-8D1A-C8C90D4356CA}">
      <dgm:prSet/>
      <dgm:spPr/>
      <dgm:t>
        <a:bodyPr/>
        <a:lstStyle/>
        <a:p>
          <a:endParaRPr lang="en-US"/>
        </a:p>
      </dgm:t>
    </dgm:pt>
    <dgm:pt modelId="{3DE3287D-261E-4273-95E6-664B3440ACF7}" type="sibTrans" cxnId="{F8CBB388-8AB2-41CF-8D1A-C8C90D4356CA}">
      <dgm:prSet/>
      <dgm:spPr/>
      <dgm:t>
        <a:bodyPr/>
        <a:lstStyle/>
        <a:p>
          <a:endParaRPr lang="en-US"/>
        </a:p>
      </dgm:t>
    </dgm:pt>
    <dgm:pt modelId="{417FC713-F00F-4C10-A2C4-B534A83C39B6}">
      <dgm:prSet/>
      <dgm:spPr/>
      <dgm:t>
        <a:bodyPr/>
        <a:lstStyle/>
        <a:p>
          <a:r>
            <a:rPr lang="en-US"/>
            <a:t>DO NOT open or squeeze</a:t>
          </a:r>
        </a:p>
      </dgm:t>
    </dgm:pt>
    <dgm:pt modelId="{C95F2A4A-6DE6-4611-919B-4DC3D76B6FB3}" type="parTrans" cxnId="{A6BEB056-131B-4102-9FB9-A635B97F3390}">
      <dgm:prSet/>
      <dgm:spPr/>
      <dgm:t>
        <a:bodyPr/>
        <a:lstStyle/>
        <a:p>
          <a:endParaRPr lang="en-US"/>
        </a:p>
      </dgm:t>
    </dgm:pt>
    <dgm:pt modelId="{C8264116-6371-4419-B86E-2384F4CC62A1}" type="sibTrans" cxnId="{A6BEB056-131B-4102-9FB9-A635B97F3390}">
      <dgm:prSet/>
      <dgm:spPr/>
      <dgm:t>
        <a:bodyPr/>
        <a:lstStyle/>
        <a:p>
          <a:endParaRPr lang="en-US"/>
        </a:p>
      </dgm:t>
    </dgm:pt>
    <dgm:pt modelId="{2A7EC66B-6418-4FE2-B17A-E3ABB6C34BCD}">
      <dgm:prSet/>
      <dgm:spPr/>
      <dgm:t>
        <a:bodyPr/>
        <a:lstStyle/>
        <a:p>
          <a:r>
            <a:rPr lang="en-US"/>
            <a:t>DO NOT open or squeeze sores.</a:t>
          </a:r>
        </a:p>
      </dgm:t>
    </dgm:pt>
    <dgm:pt modelId="{AEB56ECF-E8EC-4460-8A45-62502B8033C9}" type="parTrans" cxnId="{A1DC8B9C-3311-4E8B-B1DF-90B158F252D3}">
      <dgm:prSet/>
      <dgm:spPr/>
      <dgm:t>
        <a:bodyPr/>
        <a:lstStyle/>
        <a:p>
          <a:endParaRPr lang="en-US"/>
        </a:p>
      </dgm:t>
    </dgm:pt>
    <dgm:pt modelId="{9EDA8BF4-CEB8-444F-A0B0-E435E69C6313}" type="sibTrans" cxnId="{A1DC8B9C-3311-4E8B-B1DF-90B158F252D3}">
      <dgm:prSet/>
      <dgm:spPr/>
      <dgm:t>
        <a:bodyPr/>
        <a:lstStyle/>
        <a:p>
          <a:endParaRPr lang="en-US"/>
        </a:p>
      </dgm:t>
    </dgm:pt>
    <dgm:pt modelId="{532EE355-5BDE-4F77-8155-B290A55C2175}" type="pres">
      <dgm:prSet presAssocID="{CFE8D3A1-4000-42DC-A654-A64FBB90A47A}" presName="Name0" presStyleCnt="0">
        <dgm:presLayoutVars>
          <dgm:dir/>
          <dgm:animLvl val="lvl"/>
          <dgm:resizeHandles val="exact"/>
        </dgm:presLayoutVars>
      </dgm:prSet>
      <dgm:spPr/>
    </dgm:pt>
    <dgm:pt modelId="{C8E2D777-0AF3-467E-86CE-4F70E6018F60}" type="pres">
      <dgm:prSet presAssocID="{778850BA-982D-417A-83C2-71F571FF0CCE}" presName="linNode" presStyleCnt="0"/>
      <dgm:spPr/>
    </dgm:pt>
    <dgm:pt modelId="{C87434AF-61CA-4BDD-8B2B-9299F8A533FC}" type="pres">
      <dgm:prSet presAssocID="{778850BA-982D-417A-83C2-71F571FF0CCE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DE69CC6-A4B8-4558-A1F4-CCCEAA4128D5}" type="pres">
      <dgm:prSet presAssocID="{778850BA-982D-417A-83C2-71F571FF0CCE}" presName="descendantText" presStyleLbl="alignAccFollowNode1" presStyleIdx="0" presStyleCnt="4">
        <dgm:presLayoutVars>
          <dgm:bulletEnabled/>
        </dgm:presLayoutVars>
      </dgm:prSet>
      <dgm:spPr/>
    </dgm:pt>
    <dgm:pt modelId="{6DA6DBE8-692E-4164-888C-B4BDCD1D0097}" type="pres">
      <dgm:prSet presAssocID="{8833E039-DA95-45FC-8C09-61538220A3B8}" presName="sp" presStyleCnt="0"/>
      <dgm:spPr/>
    </dgm:pt>
    <dgm:pt modelId="{1CC6F35C-1602-4F88-A289-F1BADC1371CD}" type="pres">
      <dgm:prSet presAssocID="{DD5BB277-82A3-4DDC-9D8A-9FD404364D0F}" presName="linNode" presStyleCnt="0"/>
      <dgm:spPr/>
    </dgm:pt>
    <dgm:pt modelId="{A512A0D5-264E-4EC1-A776-EE7121CA910C}" type="pres">
      <dgm:prSet presAssocID="{DD5BB277-82A3-4DDC-9D8A-9FD404364D0F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0153ECF2-93B3-4440-B0A7-7A74DF8BA06A}" type="pres">
      <dgm:prSet presAssocID="{DD5BB277-82A3-4DDC-9D8A-9FD404364D0F}" presName="descendantText" presStyleLbl="alignAccFollowNode1" presStyleIdx="1" presStyleCnt="4">
        <dgm:presLayoutVars>
          <dgm:bulletEnabled/>
        </dgm:presLayoutVars>
      </dgm:prSet>
      <dgm:spPr/>
    </dgm:pt>
    <dgm:pt modelId="{EE9A6155-24CA-453A-9E0C-1DCF5A5993D4}" type="pres">
      <dgm:prSet presAssocID="{36727D3E-EE5A-43D8-91F1-F94C00E464F6}" presName="sp" presStyleCnt="0"/>
      <dgm:spPr/>
    </dgm:pt>
    <dgm:pt modelId="{191174E9-0202-46A5-A530-15FD61FD6E68}" type="pres">
      <dgm:prSet presAssocID="{5F9E2158-B813-4C16-9BC1-FEEF67815666}" presName="linNode" presStyleCnt="0"/>
      <dgm:spPr/>
    </dgm:pt>
    <dgm:pt modelId="{5517BE35-56C2-46FC-8410-76CB2EFF2B1C}" type="pres">
      <dgm:prSet presAssocID="{5F9E2158-B813-4C16-9BC1-FEEF67815666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C005074E-4979-440F-8A04-E66BAFE26433}" type="pres">
      <dgm:prSet presAssocID="{5F9E2158-B813-4C16-9BC1-FEEF67815666}" presName="descendantText" presStyleLbl="alignAccFollowNode1" presStyleIdx="2" presStyleCnt="4">
        <dgm:presLayoutVars>
          <dgm:bulletEnabled/>
        </dgm:presLayoutVars>
      </dgm:prSet>
      <dgm:spPr/>
    </dgm:pt>
    <dgm:pt modelId="{719C3461-91B5-4F52-B238-2BF842F96B38}" type="pres">
      <dgm:prSet presAssocID="{37B79F1D-5B49-47AC-A5EE-9A44FB1B558A}" presName="sp" presStyleCnt="0"/>
      <dgm:spPr/>
    </dgm:pt>
    <dgm:pt modelId="{1CFDF5A4-7A52-4E41-9597-144EF5832AD7}" type="pres">
      <dgm:prSet presAssocID="{417FC713-F00F-4C10-A2C4-B534A83C39B6}" presName="linNode" presStyleCnt="0"/>
      <dgm:spPr/>
    </dgm:pt>
    <dgm:pt modelId="{E20F1B59-C5F5-488D-9282-F4E26322BF91}" type="pres">
      <dgm:prSet presAssocID="{417FC713-F00F-4C10-A2C4-B534A83C39B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CD502143-BC8F-4BBD-8732-19E87C68A982}" type="pres">
      <dgm:prSet presAssocID="{417FC713-F00F-4C10-A2C4-B534A83C39B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8EDF0241-483E-44F8-9CF7-F4B27301ACDE}" srcId="{CFE8D3A1-4000-42DC-A654-A64FBB90A47A}" destId="{5F9E2158-B813-4C16-9BC1-FEEF67815666}" srcOrd="2" destOrd="0" parTransId="{6CB70753-6BA2-4AA1-A93A-9AAAB03EDC6F}" sibTransId="{37B79F1D-5B49-47AC-A5EE-9A44FB1B558A}"/>
    <dgm:cxn modelId="{35A67265-7909-4B46-9BB0-F1ED2B3EE8E9}" srcId="{778850BA-982D-417A-83C2-71F571FF0CCE}" destId="{9FCFF261-E33C-4B29-A943-51D859A75E86}" srcOrd="0" destOrd="0" parTransId="{AF514794-0104-4FFB-8DC4-2AEF2B9A67CD}" sibTransId="{38A93CB3-129D-4517-8950-94710EF36B6C}"/>
    <dgm:cxn modelId="{C094786D-A692-4F2A-897F-9CAA8A38C840}" type="presOf" srcId="{9FCFF261-E33C-4B29-A943-51D859A75E86}" destId="{CDE69CC6-A4B8-4558-A1F4-CCCEAA4128D5}" srcOrd="0" destOrd="0" presId="urn:microsoft.com/office/officeart/2016/7/layout/VerticalSolidActionList"/>
    <dgm:cxn modelId="{10DCEB4E-0B12-4886-869A-98EFFF41D30F}" type="presOf" srcId="{8D2A5158-30FA-4D4F-9530-76120EB0A710}" destId="{C005074E-4979-440F-8A04-E66BAFE26433}" srcOrd="0" destOrd="0" presId="urn:microsoft.com/office/officeart/2016/7/layout/VerticalSolidActionList"/>
    <dgm:cxn modelId="{81A9D872-146F-4F8A-9C73-019C4800B542}" type="presOf" srcId="{417FC713-F00F-4C10-A2C4-B534A83C39B6}" destId="{E20F1B59-C5F5-488D-9282-F4E26322BF91}" srcOrd="0" destOrd="0" presId="urn:microsoft.com/office/officeart/2016/7/layout/VerticalSolidActionList"/>
    <dgm:cxn modelId="{7D384A73-77F8-49C0-BCAA-0744C01D1631}" srcId="{CFE8D3A1-4000-42DC-A654-A64FBB90A47A}" destId="{778850BA-982D-417A-83C2-71F571FF0CCE}" srcOrd="0" destOrd="0" parTransId="{4824744F-589D-4156-88FA-98F7B9027540}" sibTransId="{8833E039-DA95-45FC-8C09-61538220A3B8}"/>
    <dgm:cxn modelId="{A6BEB056-131B-4102-9FB9-A635B97F3390}" srcId="{CFE8D3A1-4000-42DC-A654-A64FBB90A47A}" destId="{417FC713-F00F-4C10-A2C4-B534A83C39B6}" srcOrd="3" destOrd="0" parTransId="{C95F2A4A-6DE6-4611-919B-4DC3D76B6FB3}" sibTransId="{C8264116-6371-4419-B86E-2384F4CC62A1}"/>
    <dgm:cxn modelId="{F8CBB388-8AB2-41CF-8D1A-C8C90D4356CA}" srcId="{5F9E2158-B813-4C16-9BC1-FEEF67815666}" destId="{8D2A5158-30FA-4D4F-9530-76120EB0A710}" srcOrd="0" destOrd="0" parTransId="{DE190407-96DE-405C-AB4A-504547679A3C}" sibTransId="{3DE3287D-261E-4273-95E6-664B3440ACF7}"/>
    <dgm:cxn modelId="{6AFA0D90-E201-4665-BBA7-85B7F57538D4}" type="presOf" srcId="{778850BA-982D-417A-83C2-71F571FF0CCE}" destId="{C87434AF-61CA-4BDD-8B2B-9299F8A533FC}" srcOrd="0" destOrd="0" presId="urn:microsoft.com/office/officeart/2016/7/layout/VerticalSolidActionList"/>
    <dgm:cxn modelId="{A1DC8B9C-3311-4E8B-B1DF-90B158F252D3}" srcId="{417FC713-F00F-4C10-A2C4-B534A83C39B6}" destId="{2A7EC66B-6418-4FE2-B17A-E3ABB6C34BCD}" srcOrd="0" destOrd="0" parTransId="{AEB56ECF-E8EC-4460-8A45-62502B8033C9}" sibTransId="{9EDA8BF4-CEB8-444F-A0B0-E435E69C6313}"/>
    <dgm:cxn modelId="{0A9457AA-7890-4E0D-AD01-BD0828DFAA68}" type="presOf" srcId="{DD5BB277-82A3-4DDC-9D8A-9FD404364D0F}" destId="{A512A0D5-264E-4EC1-A776-EE7121CA910C}" srcOrd="0" destOrd="0" presId="urn:microsoft.com/office/officeart/2016/7/layout/VerticalSolidActionList"/>
    <dgm:cxn modelId="{88B788B4-D919-44BC-9768-B33917AACB05}" type="presOf" srcId="{5A177FF6-FDD9-4248-ACA0-6C3FD5FE54AD}" destId="{0153ECF2-93B3-4440-B0A7-7A74DF8BA06A}" srcOrd="0" destOrd="0" presId="urn:microsoft.com/office/officeart/2016/7/layout/VerticalSolidActionList"/>
    <dgm:cxn modelId="{8D67EFE3-A12A-4DF4-99F7-D83F30CABD8B}" type="presOf" srcId="{2A7EC66B-6418-4FE2-B17A-E3ABB6C34BCD}" destId="{CD502143-BC8F-4BBD-8732-19E87C68A982}" srcOrd="0" destOrd="0" presId="urn:microsoft.com/office/officeart/2016/7/layout/VerticalSolidActionList"/>
    <dgm:cxn modelId="{31CF5FE8-6880-416A-96E0-98901E84DF18}" srcId="{CFE8D3A1-4000-42DC-A654-A64FBB90A47A}" destId="{DD5BB277-82A3-4DDC-9D8A-9FD404364D0F}" srcOrd="1" destOrd="0" parTransId="{79005F9A-FE11-4475-8F40-3800F82D8E69}" sibTransId="{36727D3E-EE5A-43D8-91F1-F94C00E464F6}"/>
    <dgm:cxn modelId="{2A2592EB-6079-4F3B-B46C-3D847CEEA80E}" srcId="{DD5BB277-82A3-4DDC-9D8A-9FD404364D0F}" destId="{5A177FF6-FDD9-4248-ACA0-6C3FD5FE54AD}" srcOrd="0" destOrd="0" parTransId="{64EF3FBC-82E4-40C2-B7F1-9D97229F0692}" sibTransId="{B11E1B75-3D30-417F-A6CE-7640C98D855F}"/>
    <dgm:cxn modelId="{FBA766ED-8292-49FE-B488-DC5D5DD48921}" type="presOf" srcId="{CFE8D3A1-4000-42DC-A654-A64FBB90A47A}" destId="{532EE355-5BDE-4F77-8155-B290A55C2175}" srcOrd="0" destOrd="0" presId="urn:microsoft.com/office/officeart/2016/7/layout/VerticalSolidActionList"/>
    <dgm:cxn modelId="{B550A9F3-CE0A-448E-88A6-74D2EB699789}" type="presOf" srcId="{5F9E2158-B813-4C16-9BC1-FEEF67815666}" destId="{5517BE35-56C2-46FC-8410-76CB2EFF2B1C}" srcOrd="0" destOrd="0" presId="urn:microsoft.com/office/officeart/2016/7/layout/VerticalSolidActionList"/>
    <dgm:cxn modelId="{EF416BE6-40C8-4B83-A718-68ADE43D9604}" type="presParOf" srcId="{532EE355-5BDE-4F77-8155-B290A55C2175}" destId="{C8E2D777-0AF3-467E-86CE-4F70E6018F60}" srcOrd="0" destOrd="0" presId="urn:microsoft.com/office/officeart/2016/7/layout/VerticalSolidActionList"/>
    <dgm:cxn modelId="{9B08A0DD-6677-428B-B820-3A08E4B89FC8}" type="presParOf" srcId="{C8E2D777-0AF3-467E-86CE-4F70E6018F60}" destId="{C87434AF-61CA-4BDD-8B2B-9299F8A533FC}" srcOrd="0" destOrd="0" presId="urn:microsoft.com/office/officeart/2016/7/layout/VerticalSolidActionList"/>
    <dgm:cxn modelId="{ED2A965D-64C1-4460-8CCC-614166BC9CF5}" type="presParOf" srcId="{C8E2D777-0AF3-467E-86CE-4F70E6018F60}" destId="{CDE69CC6-A4B8-4558-A1F4-CCCEAA4128D5}" srcOrd="1" destOrd="0" presId="urn:microsoft.com/office/officeart/2016/7/layout/VerticalSolidActionList"/>
    <dgm:cxn modelId="{C06FA01D-E699-431E-B5C7-8E6BF70380CD}" type="presParOf" srcId="{532EE355-5BDE-4F77-8155-B290A55C2175}" destId="{6DA6DBE8-692E-4164-888C-B4BDCD1D0097}" srcOrd="1" destOrd="0" presId="urn:microsoft.com/office/officeart/2016/7/layout/VerticalSolidActionList"/>
    <dgm:cxn modelId="{81274E8D-08D7-4ED7-993F-7D330351BE2E}" type="presParOf" srcId="{532EE355-5BDE-4F77-8155-B290A55C2175}" destId="{1CC6F35C-1602-4F88-A289-F1BADC1371CD}" srcOrd="2" destOrd="0" presId="urn:microsoft.com/office/officeart/2016/7/layout/VerticalSolidActionList"/>
    <dgm:cxn modelId="{CC8BD2AD-7A43-42B5-9922-8173CC959F66}" type="presParOf" srcId="{1CC6F35C-1602-4F88-A289-F1BADC1371CD}" destId="{A512A0D5-264E-4EC1-A776-EE7121CA910C}" srcOrd="0" destOrd="0" presId="urn:microsoft.com/office/officeart/2016/7/layout/VerticalSolidActionList"/>
    <dgm:cxn modelId="{1FA32313-42BD-4FDE-8823-FC36F5DDECA6}" type="presParOf" srcId="{1CC6F35C-1602-4F88-A289-F1BADC1371CD}" destId="{0153ECF2-93B3-4440-B0A7-7A74DF8BA06A}" srcOrd="1" destOrd="0" presId="urn:microsoft.com/office/officeart/2016/7/layout/VerticalSolidActionList"/>
    <dgm:cxn modelId="{9DC31A5A-CD86-4043-B5A0-A192420C38ED}" type="presParOf" srcId="{532EE355-5BDE-4F77-8155-B290A55C2175}" destId="{EE9A6155-24CA-453A-9E0C-1DCF5A5993D4}" srcOrd="3" destOrd="0" presId="urn:microsoft.com/office/officeart/2016/7/layout/VerticalSolidActionList"/>
    <dgm:cxn modelId="{ED5020DE-8D64-4953-8DE0-F4CA4F575456}" type="presParOf" srcId="{532EE355-5BDE-4F77-8155-B290A55C2175}" destId="{191174E9-0202-46A5-A530-15FD61FD6E68}" srcOrd="4" destOrd="0" presId="urn:microsoft.com/office/officeart/2016/7/layout/VerticalSolidActionList"/>
    <dgm:cxn modelId="{A53C6ACE-BF2B-4E71-94DF-F52BDB268F21}" type="presParOf" srcId="{191174E9-0202-46A5-A530-15FD61FD6E68}" destId="{5517BE35-56C2-46FC-8410-76CB2EFF2B1C}" srcOrd="0" destOrd="0" presId="urn:microsoft.com/office/officeart/2016/7/layout/VerticalSolidActionList"/>
    <dgm:cxn modelId="{A81615C6-66A5-429A-830C-33B8DE07ED85}" type="presParOf" srcId="{191174E9-0202-46A5-A530-15FD61FD6E68}" destId="{C005074E-4979-440F-8A04-E66BAFE26433}" srcOrd="1" destOrd="0" presId="urn:microsoft.com/office/officeart/2016/7/layout/VerticalSolidActionList"/>
    <dgm:cxn modelId="{A5CF2396-CEAC-45BB-BE45-62CF595F5785}" type="presParOf" srcId="{532EE355-5BDE-4F77-8155-B290A55C2175}" destId="{719C3461-91B5-4F52-B238-2BF842F96B38}" srcOrd="5" destOrd="0" presId="urn:microsoft.com/office/officeart/2016/7/layout/VerticalSolidActionList"/>
    <dgm:cxn modelId="{5E21B15C-0834-435B-8523-C56FC00BE1CF}" type="presParOf" srcId="{532EE355-5BDE-4F77-8155-B290A55C2175}" destId="{1CFDF5A4-7A52-4E41-9597-144EF5832AD7}" srcOrd="6" destOrd="0" presId="urn:microsoft.com/office/officeart/2016/7/layout/VerticalSolidActionList"/>
    <dgm:cxn modelId="{70A09E2F-2E13-4725-8418-AB330FBD08B0}" type="presParOf" srcId="{1CFDF5A4-7A52-4E41-9597-144EF5832AD7}" destId="{E20F1B59-C5F5-488D-9282-F4E26322BF91}" srcOrd="0" destOrd="0" presId="urn:microsoft.com/office/officeart/2016/7/layout/VerticalSolidActionList"/>
    <dgm:cxn modelId="{213E52C4-BD10-4F71-B822-7339E4C10527}" type="presParOf" srcId="{1CFDF5A4-7A52-4E41-9597-144EF5832AD7}" destId="{CD502143-BC8F-4BBD-8732-19E87C68A98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D10202C-7C9E-44D5-A937-5EF28CF7D07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E0D2DD-E091-4D1A-A84D-C5F490C63130}">
      <dgm:prSet/>
      <dgm:spPr/>
      <dgm:t>
        <a:bodyPr/>
        <a:lstStyle/>
        <a:p>
          <a:r>
            <a:rPr lang="en-US"/>
            <a:t>Treat</a:t>
          </a:r>
        </a:p>
      </dgm:t>
    </dgm:pt>
    <dgm:pt modelId="{618E082B-339D-4F0B-9B78-2DA89876AC79}" type="parTrans" cxnId="{225FF1D4-CB23-4772-8E1A-EA81BBAFF165}">
      <dgm:prSet/>
      <dgm:spPr/>
      <dgm:t>
        <a:bodyPr/>
        <a:lstStyle/>
        <a:p>
          <a:endParaRPr lang="en-US"/>
        </a:p>
      </dgm:t>
    </dgm:pt>
    <dgm:pt modelId="{0764EF86-21ED-4A41-A4DD-AA3F1CF2B800}" type="sibTrans" cxnId="{225FF1D4-CB23-4772-8E1A-EA81BBAFF165}">
      <dgm:prSet/>
      <dgm:spPr/>
      <dgm:t>
        <a:bodyPr/>
        <a:lstStyle/>
        <a:p>
          <a:endParaRPr lang="en-US"/>
        </a:p>
      </dgm:t>
    </dgm:pt>
    <dgm:pt modelId="{8EB0E005-121B-4C3E-9250-5740848F8F9D}">
      <dgm:prSet/>
      <dgm:spPr/>
      <dgm:t>
        <a:bodyPr/>
        <a:lstStyle/>
        <a:p>
          <a:r>
            <a:rPr lang="en-US"/>
            <a:t>Treat all snakebites as poisonous. </a:t>
          </a:r>
        </a:p>
      </dgm:t>
    </dgm:pt>
    <dgm:pt modelId="{034BAB73-3FC7-471D-B254-06F21CEB3F64}" type="parTrans" cxnId="{7C1703B8-53BA-4216-91B7-56D6658BE824}">
      <dgm:prSet/>
      <dgm:spPr/>
      <dgm:t>
        <a:bodyPr/>
        <a:lstStyle/>
        <a:p>
          <a:endParaRPr lang="en-US"/>
        </a:p>
      </dgm:t>
    </dgm:pt>
    <dgm:pt modelId="{07E7B6CB-5327-4D2D-ABF3-E04BBB4A3D6A}" type="sibTrans" cxnId="{7C1703B8-53BA-4216-91B7-56D6658BE824}">
      <dgm:prSet/>
      <dgm:spPr/>
      <dgm:t>
        <a:bodyPr/>
        <a:lstStyle/>
        <a:p>
          <a:endParaRPr lang="en-US"/>
        </a:p>
      </dgm:t>
    </dgm:pt>
    <dgm:pt modelId="{603C5EB1-29B1-44A2-A52A-2A428CB2A1AC}">
      <dgm:prSet/>
      <dgm:spPr/>
      <dgm:t>
        <a:bodyPr/>
        <a:lstStyle/>
        <a:p>
          <a:r>
            <a:rPr lang="en-US"/>
            <a:t>Remove</a:t>
          </a:r>
        </a:p>
      </dgm:t>
    </dgm:pt>
    <dgm:pt modelId="{65572C5B-F636-42B4-A4D1-5AB57B3AD5B5}" type="parTrans" cxnId="{99C6ABCD-0E36-4688-A04C-35313591B88B}">
      <dgm:prSet/>
      <dgm:spPr/>
      <dgm:t>
        <a:bodyPr/>
        <a:lstStyle/>
        <a:p>
          <a:endParaRPr lang="en-US"/>
        </a:p>
      </dgm:t>
    </dgm:pt>
    <dgm:pt modelId="{C004F0CE-6425-462C-98DA-BD531615451C}" type="sibTrans" cxnId="{99C6ABCD-0E36-4688-A04C-35313591B88B}">
      <dgm:prSet/>
      <dgm:spPr/>
      <dgm:t>
        <a:bodyPr/>
        <a:lstStyle/>
        <a:p>
          <a:endParaRPr lang="en-US"/>
        </a:p>
      </dgm:t>
    </dgm:pt>
    <dgm:pt modelId="{C39E59E7-0A00-41C1-9BFB-893891AA19B5}">
      <dgm:prSet/>
      <dgm:spPr/>
      <dgm:t>
        <a:bodyPr/>
        <a:lstStyle/>
        <a:p>
          <a:r>
            <a:rPr lang="en-US"/>
            <a:t>Remove watches, rings, boots, and other constricting items on the affected limb. </a:t>
          </a:r>
        </a:p>
      </dgm:t>
    </dgm:pt>
    <dgm:pt modelId="{6B500133-6474-41E9-AF55-B5F4C87326D7}" type="parTrans" cxnId="{5EC307EA-7B00-488B-A89C-91B8EAFA3566}">
      <dgm:prSet/>
      <dgm:spPr/>
      <dgm:t>
        <a:bodyPr/>
        <a:lstStyle/>
        <a:p>
          <a:endParaRPr lang="en-US"/>
        </a:p>
      </dgm:t>
    </dgm:pt>
    <dgm:pt modelId="{00BF0531-D6D8-4BB8-879B-2B9E8ACA5385}" type="sibTrans" cxnId="{5EC307EA-7B00-488B-A89C-91B8EAFA3566}">
      <dgm:prSet/>
      <dgm:spPr/>
      <dgm:t>
        <a:bodyPr/>
        <a:lstStyle/>
        <a:p>
          <a:endParaRPr lang="en-US"/>
        </a:p>
      </dgm:t>
    </dgm:pt>
    <dgm:pt modelId="{FDA28CC5-46D0-4A21-B24F-D0A6DE26039E}">
      <dgm:prSet/>
      <dgm:spPr/>
      <dgm:t>
        <a:bodyPr/>
        <a:lstStyle/>
        <a:p>
          <a:r>
            <a:rPr lang="en-US" dirty="0"/>
            <a:t>Minimize</a:t>
          </a:r>
        </a:p>
      </dgm:t>
    </dgm:pt>
    <dgm:pt modelId="{76DD1DDA-0609-4381-B1E0-89FA359E2238}" type="parTrans" cxnId="{1CD69468-4E33-4B8B-B790-0E039D35061B}">
      <dgm:prSet/>
      <dgm:spPr/>
      <dgm:t>
        <a:bodyPr/>
        <a:lstStyle/>
        <a:p>
          <a:endParaRPr lang="en-US"/>
        </a:p>
      </dgm:t>
    </dgm:pt>
    <dgm:pt modelId="{F0628FFA-3EDA-4462-9274-AE76ADEA2AFB}" type="sibTrans" cxnId="{1CD69468-4E33-4B8B-B790-0E039D35061B}">
      <dgm:prSet/>
      <dgm:spPr/>
      <dgm:t>
        <a:bodyPr/>
        <a:lstStyle/>
        <a:p>
          <a:endParaRPr lang="en-US"/>
        </a:p>
      </dgm:t>
    </dgm:pt>
    <dgm:pt modelId="{4C885DC4-73BC-4AD9-814A-13BFF27BD225}">
      <dgm:prSet/>
      <dgm:spPr/>
      <dgm:t>
        <a:bodyPr/>
        <a:lstStyle/>
        <a:p>
          <a:r>
            <a:rPr lang="en-US"/>
            <a:t>Minimize activity and limit movement to prevent spread of venom. </a:t>
          </a:r>
        </a:p>
      </dgm:t>
    </dgm:pt>
    <dgm:pt modelId="{8045DDA1-565B-45A9-8E2C-41DC7A4FA49B}" type="parTrans" cxnId="{37E19F52-D281-4FD9-A7F9-59B75753BA07}">
      <dgm:prSet/>
      <dgm:spPr/>
      <dgm:t>
        <a:bodyPr/>
        <a:lstStyle/>
        <a:p>
          <a:endParaRPr lang="en-US"/>
        </a:p>
      </dgm:t>
    </dgm:pt>
    <dgm:pt modelId="{64452AE4-D222-41EC-BE9C-E0DB1E0BCC5B}" type="sibTrans" cxnId="{37E19F52-D281-4FD9-A7F9-59B75753BA07}">
      <dgm:prSet/>
      <dgm:spPr/>
      <dgm:t>
        <a:bodyPr/>
        <a:lstStyle/>
        <a:p>
          <a:endParaRPr lang="en-US"/>
        </a:p>
      </dgm:t>
    </dgm:pt>
    <dgm:pt modelId="{3170186A-C0C4-474F-9CCA-73C441139CCC}" type="pres">
      <dgm:prSet presAssocID="{ED10202C-7C9E-44D5-A937-5EF28CF7D07A}" presName="linear" presStyleCnt="0">
        <dgm:presLayoutVars>
          <dgm:animLvl val="lvl"/>
          <dgm:resizeHandles val="exact"/>
        </dgm:presLayoutVars>
      </dgm:prSet>
      <dgm:spPr/>
    </dgm:pt>
    <dgm:pt modelId="{BE58A797-2CDA-4611-A643-9C7F910DF6A6}" type="pres">
      <dgm:prSet presAssocID="{1CE0D2DD-E091-4D1A-A84D-C5F490C631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A7FD38-C4FA-4CA0-9764-927FA4693F86}" type="pres">
      <dgm:prSet presAssocID="{1CE0D2DD-E091-4D1A-A84D-C5F490C63130}" presName="childText" presStyleLbl="revTx" presStyleIdx="0" presStyleCnt="3">
        <dgm:presLayoutVars>
          <dgm:bulletEnabled val="1"/>
        </dgm:presLayoutVars>
      </dgm:prSet>
      <dgm:spPr/>
    </dgm:pt>
    <dgm:pt modelId="{35B0C758-3741-4814-859E-86F92A9E4775}" type="pres">
      <dgm:prSet presAssocID="{603C5EB1-29B1-44A2-A52A-2A428CB2A1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680C7F-4BEA-436D-BD6E-A96E6D0075DB}" type="pres">
      <dgm:prSet presAssocID="{603C5EB1-29B1-44A2-A52A-2A428CB2A1AC}" presName="childText" presStyleLbl="revTx" presStyleIdx="1" presStyleCnt="3">
        <dgm:presLayoutVars>
          <dgm:bulletEnabled val="1"/>
        </dgm:presLayoutVars>
      </dgm:prSet>
      <dgm:spPr/>
    </dgm:pt>
    <dgm:pt modelId="{B129E15E-37F4-40EC-9320-989AF7F25247}" type="pres">
      <dgm:prSet presAssocID="{FDA28CC5-46D0-4A21-B24F-D0A6DE2603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1136C71-1E6E-42A4-9415-15946C5457BE}" type="pres">
      <dgm:prSet presAssocID="{FDA28CC5-46D0-4A21-B24F-D0A6DE26039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9771707-74F8-4D03-A53F-DA6284432E10}" type="presOf" srcId="{1CE0D2DD-E091-4D1A-A84D-C5F490C63130}" destId="{BE58A797-2CDA-4611-A643-9C7F910DF6A6}" srcOrd="0" destOrd="0" presId="urn:microsoft.com/office/officeart/2005/8/layout/vList2"/>
    <dgm:cxn modelId="{CCBB9A07-A117-4AD6-A980-E57F0298C1B0}" type="presOf" srcId="{FDA28CC5-46D0-4A21-B24F-D0A6DE26039E}" destId="{B129E15E-37F4-40EC-9320-989AF7F25247}" srcOrd="0" destOrd="0" presId="urn:microsoft.com/office/officeart/2005/8/layout/vList2"/>
    <dgm:cxn modelId="{1CD69468-4E33-4B8B-B790-0E039D35061B}" srcId="{ED10202C-7C9E-44D5-A937-5EF28CF7D07A}" destId="{FDA28CC5-46D0-4A21-B24F-D0A6DE26039E}" srcOrd="2" destOrd="0" parTransId="{76DD1DDA-0609-4381-B1E0-89FA359E2238}" sibTransId="{F0628FFA-3EDA-4462-9274-AE76ADEA2AFB}"/>
    <dgm:cxn modelId="{37E19F52-D281-4FD9-A7F9-59B75753BA07}" srcId="{FDA28CC5-46D0-4A21-B24F-D0A6DE26039E}" destId="{4C885DC4-73BC-4AD9-814A-13BFF27BD225}" srcOrd="0" destOrd="0" parTransId="{8045DDA1-565B-45A9-8E2C-41DC7A4FA49B}" sibTransId="{64452AE4-D222-41EC-BE9C-E0DB1E0BCC5B}"/>
    <dgm:cxn modelId="{67BC3881-F000-47A6-9C00-5FC05710C5F5}" type="presOf" srcId="{603C5EB1-29B1-44A2-A52A-2A428CB2A1AC}" destId="{35B0C758-3741-4814-859E-86F92A9E4775}" srcOrd="0" destOrd="0" presId="urn:microsoft.com/office/officeart/2005/8/layout/vList2"/>
    <dgm:cxn modelId="{90463992-5063-4F5E-8393-3BAAB672596D}" type="presOf" srcId="{8EB0E005-121B-4C3E-9250-5740848F8F9D}" destId="{34A7FD38-C4FA-4CA0-9764-927FA4693F86}" srcOrd="0" destOrd="0" presId="urn:microsoft.com/office/officeart/2005/8/layout/vList2"/>
    <dgm:cxn modelId="{C3ED74A2-F9FE-414D-88DC-CEEE0C9001AC}" type="presOf" srcId="{C39E59E7-0A00-41C1-9BFB-893891AA19B5}" destId="{55680C7F-4BEA-436D-BD6E-A96E6D0075DB}" srcOrd="0" destOrd="0" presId="urn:microsoft.com/office/officeart/2005/8/layout/vList2"/>
    <dgm:cxn modelId="{475D09B5-3869-476B-8F4F-2E890CCC9F01}" type="presOf" srcId="{4C885DC4-73BC-4AD9-814A-13BFF27BD225}" destId="{C1136C71-1E6E-42A4-9415-15946C5457BE}" srcOrd="0" destOrd="0" presId="urn:microsoft.com/office/officeart/2005/8/layout/vList2"/>
    <dgm:cxn modelId="{7C1703B8-53BA-4216-91B7-56D6658BE824}" srcId="{1CE0D2DD-E091-4D1A-A84D-C5F490C63130}" destId="{8EB0E005-121B-4C3E-9250-5740848F8F9D}" srcOrd="0" destOrd="0" parTransId="{034BAB73-3FC7-471D-B254-06F21CEB3F64}" sibTransId="{07E7B6CB-5327-4D2D-ABF3-E04BBB4A3D6A}"/>
    <dgm:cxn modelId="{C7E54FBF-018F-49E5-B7E0-57C25542B400}" type="presOf" srcId="{ED10202C-7C9E-44D5-A937-5EF28CF7D07A}" destId="{3170186A-C0C4-474F-9CCA-73C441139CCC}" srcOrd="0" destOrd="0" presId="urn:microsoft.com/office/officeart/2005/8/layout/vList2"/>
    <dgm:cxn modelId="{99C6ABCD-0E36-4688-A04C-35313591B88B}" srcId="{ED10202C-7C9E-44D5-A937-5EF28CF7D07A}" destId="{603C5EB1-29B1-44A2-A52A-2A428CB2A1AC}" srcOrd="1" destOrd="0" parTransId="{65572C5B-F636-42B4-A4D1-5AB57B3AD5B5}" sibTransId="{C004F0CE-6425-462C-98DA-BD531615451C}"/>
    <dgm:cxn modelId="{225FF1D4-CB23-4772-8E1A-EA81BBAFF165}" srcId="{ED10202C-7C9E-44D5-A937-5EF28CF7D07A}" destId="{1CE0D2DD-E091-4D1A-A84D-C5F490C63130}" srcOrd="0" destOrd="0" parTransId="{618E082B-339D-4F0B-9B78-2DA89876AC79}" sibTransId="{0764EF86-21ED-4A41-A4DD-AA3F1CF2B800}"/>
    <dgm:cxn modelId="{5EC307EA-7B00-488B-A89C-91B8EAFA3566}" srcId="{603C5EB1-29B1-44A2-A52A-2A428CB2A1AC}" destId="{C39E59E7-0A00-41C1-9BFB-893891AA19B5}" srcOrd="0" destOrd="0" parTransId="{6B500133-6474-41E9-AF55-B5F4C87326D7}" sibTransId="{00BF0531-D6D8-4BB8-879B-2B9E8ACA5385}"/>
    <dgm:cxn modelId="{93058E31-8601-4C48-BF55-E04A697A471E}" type="presParOf" srcId="{3170186A-C0C4-474F-9CCA-73C441139CCC}" destId="{BE58A797-2CDA-4611-A643-9C7F910DF6A6}" srcOrd="0" destOrd="0" presId="urn:microsoft.com/office/officeart/2005/8/layout/vList2"/>
    <dgm:cxn modelId="{1FC5CF70-4DCE-4ED7-B2A9-BA59C75F2CB0}" type="presParOf" srcId="{3170186A-C0C4-474F-9CCA-73C441139CCC}" destId="{34A7FD38-C4FA-4CA0-9764-927FA4693F86}" srcOrd="1" destOrd="0" presId="urn:microsoft.com/office/officeart/2005/8/layout/vList2"/>
    <dgm:cxn modelId="{6A94D409-083B-4FA2-B70C-3D89235091D1}" type="presParOf" srcId="{3170186A-C0C4-474F-9CCA-73C441139CCC}" destId="{35B0C758-3741-4814-859E-86F92A9E4775}" srcOrd="2" destOrd="0" presId="urn:microsoft.com/office/officeart/2005/8/layout/vList2"/>
    <dgm:cxn modelId="{13CFE365-22DA-4F1F-AFC8-F150410CE5FF}" type="presParOf" srcId="{3170186A-C0C4-474F-9CCA-73C441139CCC}" destId="{55680C7F-4BEA-436D-BD6E-A96E6D0075DB}" srcOrd="3" destOrd="0" presId="urn:microsoft.com/office/officeart/2005/8/layout/vList2"/>
    <dgm:cxn modelId="{6BD3184F-68A9-45FA-811A-4EB9CE9AC69B}" type="presParOf" srcId="{3170186A-C0C4-474F-9CCA-73C441139CCC}" destId="{B129E15E-37F4-40EC-9320-989AF7F25247}" srcOrd="4" destOrd="0" presId="urn:microsoft.com/office/officeart/2005/8/layout/vList2"/>
    <dgm:cxn modelId="{8637558C-B7C9-4D8B-A5E4-A9815B19FFCD}" type="presParOf" srcId="{3170186A-C0C4-474F-9CCA-73C441139CCC}" destId="{C1136C71-1E6E-42A4-9415-15946C5457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AAC338D-653F-4385-BF84-72E080CCBF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1BE5B7C-3AF1-41BA-945A-80430149B99E}">
      <dgm:prSet/>
      <dgm:spPr/>
      <dgm:t>
        <a:bodyPr/>
        <a:lstStyle/>
        <a:p>
          <a:pPr>
            <a:defRPr cap="all"/>
          </a:pPr>
          <a:r>
            <a:rPr lang="en-US"/>
            <a:t>Cut bite site</a:t>
          </a:r>
        </a:p>
      </dgm:t>
    </dgm:pt>
    <dgm:pt modelId="{B67FC86E-89B2-4A44-9D6E-9C59AAC5170A}" type="parTrans" cxnId="{3DEC794B-F5DF-4025-903B-C21BEB5B4FD2}">
      <dgm:prSet/>
      <dgm:spPr/>
      <dgm:t>
        <a:bodyPr/>
        <a:lstStyle/>
        <a:p>
          <a:endParaRPr lang="en-US"/>
        </a:p>
      </dgm:t>
    </dgm:pt>
    <dgm:pt modelId="{7E197395-F649-4100-851C-294FDFEC7CAC}" type="sibTrans" cxnId="{3DEC794B-F5DF-4025-903B-C21BEB5B4FD2}">
      <dgm:prSet/>
      <dgm:spPr/>
      <dgm:t>
        <a:bodyPr/>
        <a:lstStyle/>
        <a:p>
          <a:endParaRPr lang="en-US"/>
        </a:p>
      </dgm:t>
    </dgm:pt>
    <dgm:pt modelId="{5D0F1989-081C-412C-B20C-38F2BE4BAED9}">
      <dgm:prSet/>
      <dgm:spPr/>
      <dgm:t>
        <a:bodyPr/>
        <a:lstStyle/>
        <a:p>
          <a:pPr>
            <a:defRPr cap="all"/>
          </a:pPr>
          <a:r>
            <a:rPr lang="en-US"/>
            <a:t>Use mouth to create suction. </a:t>
          </a:r>
        </a:p>
      </dgm:t>
    </dgm:pt>
    <dgm:pt modelId="{3BDC48DB-94D8-4268-A60D-A3488BA320FB}" type="parTrans" cxnId="{D273E03B-8AF1-445A-8671-140FD8CE2EB2}">
      <dgm:prSet/>
      <dgm:spPr/>
      <dgm:t>
        <a:bodyPr/>
        <a:lstStyle/>
        <a:p>
          <a:endParaRPr lang="en-US"/>
        </a:p>
      </dgm:t>
    </dgm:pt>
    <dgm:pt modelId="{156EF804-0424-4A2F-85BC-D1D7F651DE8D}" type="sibTrans" cxnId="{D273E03B-8AF1-445A-8671-140FD8CE2EB2}">
      <dgm:prSet/>
      <dgm:spPr/>
      <dgm:t>
        <a:bodyPr/>
        <a:lstStyle/>
        <a:p>
          <a:endParaRPr lang="en-US"/>
        </a:p>
      </dgm:t>
    </dgm:pt>
    <dgm:pt modelId="{88A42AC3-BCA5-4508-B2CD-3DE62F16372A}" type="pres">
      <dgm:prSet presAssocID="{AAAC338D-653F-4385-BF84-72E080CCBFD6}" presName="root" presStyleCnt="0">
        <dgm:presLayoutVars>
          <dgm:dir/>
          <dgm:resizeHandles val="exact"/>
        </dgm:presLayoutVars>
      </dgm:prSet>
      <dgm:spPr/>
    </dgm:pt>
    <dgm:pt modelId="{823D5B02-0226-4A8A-B790-8C9CCD297330}" type="pres">
      <dgm:prSet presAssocID="{51BE5B7C-3AF1-41BA-945A-80430149B99E}" presName="compNode" presStyleCnt="0"/>
      <dgm:spPr/>
    </dgm:pt>
    <dgm:pt modelId="{E741E129-E365-4731-8AB5-AA31DE999FC9}" type="pres">
      <dgm:prSet presAssocID="{51BE5B7C-3AF1-41BA-945A-80430149B99E}" presName="iconBgRect" presStyleLbl="bgShp" presStyleIdx="0" presStyleCnt="2"/>
      <dgm:spPr/>
    </dgm:pt>
    <dgm:pt modelId="{4630F5DA-A969-4194-82EF-F1610F33DEB1}" type="pres">
      <dgm:prSet presAssocID="{51BE5B7C-3AF1-41BA-945A-80430149B99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356F2E-FD73-4E75-9C01-D3BC0E0DFC26}" type="pres">
      <dgm:prSet presAssocID="{51BE5B7C-3AF1-41BA-945A-80430149B99E}" presName="spaceRect" presStyleCnt="0"/>
      <dgm:spPr/>
    </dgm:pt>
    <dgm:pt modelId="{B36315B6-EAE1-46F3-8AE4-755B87BB0B4B}" type="pres">
      <dgm:prSet presAssocID="{51BE5B7C-3AF1-41BA-945A-80430149B99E}" presName="textRect" presStyleLbl="revTx" presStyleIdx="0" presStyleCnt="2">
        <dgm:presLayoutVars>
          <dgm:chMax val="1"/>
          <dgm:chPref val="1"/>
        </dgm:presLayoutVars>
      </dgm:prSet>
      <dgm:spPr/>
    </dgm:pt>
    <dgm:pt modelId="{4EF11658-149B-4119-A936-FA198EFBDC08}" type="pres">
      <dgm:prSet presAssocID="{7E197395-F649-4100-851C-294FDFEC7CAC}" presName="sibTrans" presStyleCnt="0"/>
      <dgm:spPr/>
    </dgm:pt>
    <dgm:pt modelId="{DFB21A18-34D2-481D-92D3-22F345C81E36}" type="pres">
      <dgm:prSet presAssocID="{5D0F1989-081C-412C-B20C-38F2BE4BAED9}" presName="compNode" presStyleCnt="0"/>
      <dgm:spPr/>
    </dgm:pt>
    <dgm:pt modelId="{CA938F34-415F-4CD9-AA33-0EB472EE34BC}" type="pres">
      <dgm:prSet presAssocID="{5D0F1989-081C-412C-B20C-38F2BE4BAED9}" presName="iconBgRect" presStyleLbl="bgShp" presStyleIdx="1" presStyleCnt="2"/>
      <dgm:spPr/>
    </dgm:pt>
    <dgm:pt modelId="{FA17FF5A-8532-44BD-B69B-6D07375B78CB}" type="pres">
      <dgm:prSet presAssocID="{5D0F1989-081C-412C-B20C-38F2BE4BAE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6EC99A7-C86E-4371-BEBC-636BCD6EA073}" type="pres">
      <dgm:prSet presAssocID="{5D0F1989-081C-412C-B20C-38F2BE4BAED9}" presName="spaceRect" presStyleCnt="0"/>
      <dgm:spPr/>
    </dgm:pt>
    <dgm:pt modelId="{FED20477-7455-4058-8D5C-3483E117AB23}" type="pres">
      <dgm:prSet presAssocID="{5D0F1989-081C-412C-B20C-38F2BE4BAED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79D371D-6829-4F34-8366-F544825675A0}" type="presOf" srcId="{51BE5B7C-3AF1-41BA-945A-80430149B99E}" destId="{B36315B6-EAE1-46F3-8AE4-755B87BB0B4B}" srcOrd="0" destOrd="0" presId="urn:microsoft.com/office/officeart/2018/5/layout/IconCircleLabelList"/>
    <dgm:cxn modelId="{D273E03B-8AF1-445A-8671-140FD8CE2EB2}" srcId="{AAAC338D-653F-4385-BF84-72E080CCBFD6}" destId="{5D0F1989-081C-412C-B20C-38F2BE4BAED9}" srcOrd="1" destOrd="0" parTransId="{3BDC48DB-94D8-4268-A60D-A3488BA320FB}" sibTransId="{156EF804-0424-4A2F-85BC-D1D7F651DE8D}"/>
    <dgm:cxn modelId="{3DEC794B-F5DF-4025-903B-C21BEB5B4FD2}" srcId="{AAAC338D-653F-4385-BF84-72E080CCBFD6}" destId="{51BE5B7C-3AF1-41BA-945A-80430149B99E}" srcOrd="0" destOrd="0" parTransId="{B67FC86E-89B2-4A44-9D6E-9C59AAC5170A}" sibTransId="{7E197395-F649-4100-851C-294FDFEC7CAC}"/>
    <dgm:cxn modelId="{63CE63CC-F514-42E6-9991-DBE0A561D308}" type="presOf" srcId="{5D0F1989-081C-412C-B20C-38F2BE4BAED9}" destId="{FED20477-7455-4058-8D5C-3483E117AB23}" srcOrd="0" destOrd="0" presId="urn:microsoft.com/office/officeart/2018/5/layout/IconCircleLabelList"/>
    <dgm:cxn modelId="{F27B30CD-21DA-427E-A892-4A1B2E20A440}" type="presOf" srcId="{AAAC338D-653F-4385-BF84-72E080CCBFD6}" destId="{88A42AC3-BCA5-4508-B2CD-3DE62F16372A}" srcOrd="0" destOrd="0" presId="urn:microsoft.com/office/officeart/2018/5/layout/IconCircleLabelList"/>
    <dgm:cxn modelId="{C2F6DE32-C409-4B71-8DD3-A4AF65C5240B}" type="presParOf" srcId="{88A42AC3-BCA5-4508-B2CD-3DE62F16372A}" destId="{823D5B02-0226-4A8A-B790-8C9CCD297330}" srcOrd="0" destOrd="0" presId="urn:microsoft.com/office/officeart/2018/5/layout/IconCircleLabelList"/>
    <dgm:cxn modelId="{A33072F0-C481-4608-9A49-D7DF53E66ACC}" type="presParOf" srcId="{823D5B02-0226-4A8A-B790-8C9CCD297330}" destId="{E741E129-E365-4731-8AB5-AA31DE999FC9}" srcOrd="0" destOrd="0" presId="urn:microsoft.com/office/officeart/2018/5/layout/IconCircleLabelList"/>
    <dgm:cxn modelId="{450B0A1E-6818-4407-AA50-48D48EF19187}" type="presParOf" srcId="{823D5B02-0226-4A8A-B790-8C9CCD297330}" destId="{4630F5DA-A969-4194-82EF-F1610F33DEB1}" srcOrd="1" destOrd="0" presId="urn:microsoft.com/office/officeart/2018/5/layout/IconCircleLabelList"/>
    <dgm:cxn modelId="{98DE837E-7A24-4AFB-9E55-F091DDE98527}" type="presParOf" srcId="{823D5B02-0226-4A8A-B790-8C9CCD297330}" destId="{0B356F2E-FD73-4E75-9C01-D3BC0E0DFC26}" srcOrd="2" destOrd="0" presId="urn:microsoft.com/office/officeart/2018/5/layout/IconCircleLabelList"/>
    <dgm:cxn modelId="{6E00B5FC-9EEA-4D1C-B3EB-87D6728FB721}" type="presParOf" srcId="{823D5B02-0226-4A8A-B790-8C9CCD297330}" destId="{B36315B6-EAE1-46F3-8AE4-755B87BB0B4B}" srcOrd="3" destOrd="0" presId="urn:microsoft.com/office/officeart/2018/5/layout/IconCircleLabelList"/>
    <dgm:cxn modelId="{3D3B3CC1-E081-4773-A2AC-B189409C127D}" type="presParOf" srcId="{88A42AC3-BCA5-4508-B2CD-3DE62F16372A}" destId="{4EF11658-149B-4119-A936-FA198EFBDC08}" srcOrd="1" destOrd="0" presId="urn:microsoft.com/office/officeart/2018/5/layout/IconCircleLabelList"/>
    <dgm:cxn modelId="{3A74E4BE-69FB-4349-BA00-750289ACE670}" type="presParOf" srcId="{88A42AC3-BCA5-4508-B2CD-3DE62F16372A}" destId="{DFB21A18-34D2-481D-92D3-22F345C81E36}" srcOrd="2" destOrd="0" presId="urn:microsoft.com/office/officeart/2018/5/layout/IconCircleLabelList"/>
    <dgm:cxn modelId="{D694CB35-2C78-407A-AE80-7A163A7ACE56}" type="presParOf" srcId="{DFB21A18-34D2-481D-92D3-22F345C81E36}" destId="{CA938F34-415F-4CD9-AA33-0EB472EE34BC}" srcOrd="0" destOrd="0" presId="urn:microsoft.com/office/officeart/2018/5/layout/IconCircleLabelList"/>
    <dgm:cxn modelId="{5300363E-38FB-4CC2-BA47-9A10C4235D02}" type="presParOf" srcId="{DFB21A18-34D2-481D-92D3-22F345C81E36}" destId="{FA17FF5A-8532-44BD-B69B-6D07375B78CB}" srcOrd="1" destOrd="0" presId="urn:microsoft.com/office/officeart/2018/5/layout/IconCircleLabelList"/>
    <dgm:cxn modelId="{B7ACAF85-B9BF-4189-A268-73082F5E9B44}" type="presParOf" srcId="{DFB21A18-34D2-481D-92D3-22F345C81E36}" destId="{36EC99A7-C86E-4371-BEBC-636BCD6EA073}" srcOrd="2" destOrd="0" presId="urn:microsoft.com/office/officeart/2018/5/layout/IconCircleLabelList"/>
    <dgm:cxn modelId="{90711445-FD7E-4E5A-9F73-31EA2B3E5FFC}" type="presParOf" srcId="{DFB21A18-34D2-481D-92D3-22F345C81E36}" destId="{FED20477-7455-4058-8D5C-3483E117AB2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6D3DCC-0948-4EFF-8839-01E63AEB82D0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EFDA3B-F1A9-4DAC-8686-BD7C39BA5FAA}">
      <dgm:prSet/>
      <dgm:spPr/>
      <dgm:t>
        <a:bodyPr/>
        <a:lstStyle/>
        <a:p>
          <a:r>
            <a:rPr lang="en-US"/>
            <a:t>Bite</a:t>
          </a:r>
        </a:p>
      </dgm:t>
    </dgm:pt>
    <dgm:pt modelId="{B57AE7FE-1B3E-4F92-BEC0-FF47B9D9C91F}" type="parTrans" cxnId="{D48905AD-D739-4046-8AE1-F8852BF7E477}">
      <dgm:prSet/>
      <dgm:spPr/>
      <dgm:t>
        <a:bodyPr/>
        <a:lstStyle/>
        <a:p>
          <a:endParaRPr lang="en-US"/>
        </a:p>
      </dgm:t>
    </dgm:pt>
    <dgm:pt modelId="{2FBB6437-D277-425C-BC99-0515090AC6F9}" type="sibTrans" cxnId="{D48905AD-D739-4046-8AE1-F8852BF7E477}">
      <dgm:prSet/>
      <dgm:spPr/>
      <dgm:t>
        <a:bodyPr/>
        <a:lstStyle/>
        <a:p>
          <a:endParaRPr lang="en-US"/>
        </a:p>
      </dgm:t>
    </dgm:pt>
    <dgm:pt modelId="{225774F8-8AA9-4748-B6E9-82524EFD20B2}">
      <dgm:prSet/>
      <dgm:spPr/>
      <dgm:t>
        <a:bodyPr/>
        <a:lstStyle/>
        <a:p>
          <a:r>
            <a:rPr lang="en-US"/>
            <a:t>Clean bite with soap and water; cover with a dressing.</a:t>
          </a:r>
        </a:p>
      </dgm:t>
    </dgm:pt>
    <dgm:pt modelId="{38ABB5FF-E095-4A85-9BAF-DD09A1AE8476}" type="parTrans" cxnId="{D16B3220-9067-4886-81A6-4B9EA39C6402}">
      <dgm:prSet/>
      <dgm:spPr/>
      <dgm:t>
        <a:bodyPr/>
        <a:lstStyle/>
        <a:p>
          <a:endParaRPr lang="en-US"/>
        </a:p>
      </dgm:t>
    </dgm:pt>
    <dgm:pt modelId="{14261594-4839-41DB-A670-AAE4CF3C7B89}" type="sibTrans" cxnId="{D16B3220-9067-4886-81A6-4B9EA39C6402}">
      <dgm:prSet/>
      <dgm:spPr/>
      <dgm:t>
        <a:bodyPr/>
        <a:lstStyle/>
        <a:p>
          <a:endParaRPr lang="en-US"/>
        </a:p>
      </dgm:t>
    </dgm:pt>
    <dgm:pt modelId="{8AAC55AC-A54D-4C39-B950-B73FB283ECEF}">
      <dgm:prSet/>
      <dgm:spPr/>
      <dgm:t>
        <a:bodyPr/>
        <a:lstStyle/>
        <a:p>
          <a:r>
            <a:rPr lang="en-US"/>
            <a:t>Splint</a:t>
          </a:r>
        </a:p>
      </dgm:t>
    </dgm:pt>
    <dgm:pt modelId="{0DC3D264-5BE2-4770-9A24-C7E1C382FD11}" type="parTrans" cxnId="{16E25C45-B1CE-4913-85F1-36DC7E3C59F9}">
      <dgm:prSet/>
      <dgm:spPr/>
      <dgm:t>
        <a:bodyPr/>
        <a:lstStyle/>
        <a:p>
          <a:endParaRPr lang="en-US"/>
        </a:p>
      </dgm:t>
    </dgm:pt>
    <dgm:pt modelId="{A7617AEE-A1B7-410A-B80C-1378E74A0D7B}" type="sibTrans" cxnId="{16E25C45-B1CE-4913-85F1-36DC7E3C59F9}">
      <dgm:prSet/>
      <dgm:spPr/>
      <dgm:t>
        <a:bodyPr/>
        <a:lstStyle/>
        <a:p>
          <a:endParaRPr lang="en-US"/>
        </a:p>
      </dgm:t>
    </dgm:pt>
    <dgm:pt modelId="{553D36A2-9794-4168-9F5F-364AA0A76B4A}">
      <dgm:prSet/>
      <dgm:spPr/>
      <dgm:t>
        <a:bodyPr/>
        <a:lstStyle/>
        <a:p>
          <a:r>
            <a:rPr lang="en-US"/>
            <a:t>Splint bitten extremity to prevent motion (constantly check </a:t>
          </a:r>
        </a:p>
      </dgm:t>
    </dgm:pt>
    <dgm:pt modelId="{0AF20931-82B3-4F69-8FA9-0773E09B6B72}" type="parTrans" cxnId="{55B411F8-D41D-4F9A-B81B-3CFDBA3F42C6}">
      <dgm:prSet/>
      <dgm:spPr/>
      <dgm:t>
        <a:bodyPr/>
        <a:lstStyle/>
        <a:p>
          <a:endParaRPr lang="en-US"/>
        </a:p>
      </dgm:t>
    </dgm:pt>
    <dgm:pt modelId="{630BECEE-E567-48D8-8007-2D42531ADB5F}" type="sibTrans" cxnId="{55B411F8-D41D-4F9A-B81B-3CFDBA3F42C6}">
      <dgm:prSet/>
      <dgm:spPr/>
      <dgm:t>
        <a:bodyPr/>
        <a:lstStyle/>
        <a:p>
          <a:endParaRPr lang="en-US"/>
        </a:p>
      </dgm:t>
    </dgm:pt>
    <dgm:pt modelId="{4CA9213C-5530-48DA-B8FE-370B2FC9547D}">
      <dgm:prSet/>
      <dgm:spPr/>
      <dgm:t>
        <a:bodyPr/>
        <a:lstStyle/>
        <a:p>
          <a:r>
            <a:rPr lang="en-US"/>
            <a:t>Treat</a:t>
          </a:r>
        </a:p>
      </dgm:t>
    </dgm:pt>
    <dgm:pt modelId="{DB2776FD-EC2D-4BC2-8988-6F8CB77AFF81}" type="parTrans" cxnId="{F174C61E-AD1F-43EC-98F3-A7CA7E6572BD}">
      <dgm:prSet/>
      <dgm:spPr/>
      <dgm:t>
        <a:bodyPr/>
        <a:lstStyle/>
        <a:p>
          <a:endParaRPr lang="en-US"/>
        </a:p>
      </dgm:t>
    </dgm:pt>
    <dgm:pt modelId="{456C6CC4-C050-4D9C-82FC-BE0F8E1E474D}" type="sibTrans" cxnId="{F174C61E-AD1F-43EC-98F3-A7CA7E6572BD}">
      <dgm:prSet/>
      <dgm:spPr/>
      <dgm:t>
        <a:bodyPr/>
        <a:lstStyle/>
        <a:p>
          <a:endParaRPr lang="en-US"/>
        </a:p>
      </dgm:t>
    </dgm:pt>
    <dgm:pt modelId="{83283012-CC8C-4C0F-BAC1-FC952AF0E639}">
      <dgm:prSet/>
      <dgm:spPr/>
      <dgm:t>
        <a:bodyPr/>
        <a:lstStyle/>
        <a:p>
          <a:r>
            <a:rPr lang="en-US"/>
            <a:t>Treat for shock.</a:t>
          </a:r>
        </a:p>
      </dgm:t>
    </dgm:pt>
    <dgm:pt modelId="{3F5AF932-2DCA-4CD4-9D28-888C5146BFC2}" type="parTrans" cxnId="{981D07FB-F7AF-423E-93D2-81005B314E88}">
      <dgm:prSet/>
      <dgm:spPr/>
      <dgm:t>
        <a:bodyPr/>
        <a:lstStyle/>
        <a:p>
          <a:endParaRPr lang="en-US"/>
        </a:p>
      </dgm:t>
    </dgm:pt>
    <dgm:pt modelId="{59D850F1-ACF3-4DDB-A920-9706083818F0}" type="sibTrans" cxnId="{981D07FB-F7AF-423E-93D2-81005B314E88}">
      <dgm:prSet/>
      <dgm:spPr/>
      <dgm:t>
        <a:bodyPr/>
        <a:lstStyle/>
        <a:p>
          <a:endParaRPr lang="en-US"/>
        </a:p>
      </dgm:t>
    </dgm:pt>
    <dgm:pt modelId="{9C6C5A93-445B-4274-8D69-5739AEA4C8EC}">
      <dgm:prSet/>
      <dgm:spPr/>
      <dgm:t>
        <a:bodyPr/>
        <a:lstStyle/>
        <a:p>
          <a:r>
            <a:rPr lang="en-US"/>
            <a:t>Force</a:t>
          </a:r>
        </a:p>
      </dgm:t>
    </dgm:pt>
    <dgm:pt modelId="{B295C112-6BD4-41F1-B5CF-50645BB20221}" type="parTrans" cxnId="{89D2A3F1-5178-441C-9901-50C1179F0655}">
      <dgm:prSet/>
      <dgm:spPr/>
      <dgm:t>
        <a:bodyPr/>
        <a:lstStyle/>
        <a:p>
          <a:endParaRPr lang="en-US"/>
        </a:p>
      </dgm:t>
    </dgm:pt>
    <dgm:pt modelId="{7434FECF-6FD8-4882-BB5C-F99FD19E6798}" type="sibTrans" cxnId="{89D2A3F1-5178-441C-9901-50C1179F0655}">
      <dgm:prSet/>
      <dgm:spPr/>
      <dgm:t>
        <a:bodyPr/>
        <a:lstStyle/>
        <a:p>
          <a:endParaRPr lang="en-US"/>
        </a:p>
      </dgm:t>
    </dgm:pt>
    <dgm:pt modelId="{F6288B5D-F3C8-4997-9BA5-AEE894FCB39C}">
      <dgm:prSet/>
      <dgm:spPr/>
      <dgm:t>
        <a:bodyPr/>
        <a:lstStyle/>
        <a:p>
          <a:r>
            <a:rPr lang="en-US"/>
            <a:t>For conscious victims, force fluids.</a:t>
          </a:r>
        </a:p>
      </dgm:t>
    </dgm:pt>
    <dgm:pt modelId="{960D16F0-8F9C-4162-8719-607F8B614E25}" type="parTrans" cxnId="{CD6CD4DC-ED02-45E5-B094-0D798B46F1F2}">
      <dgm:prSet/>
      <dgm:spPr/>
      <dgm:t>
        <a:bodyPr/>
        <a:lstStyle/>
        <a:p>
          <a:endParaRPr lang="en-US"/>
        </a:p>
      </dgm:t>
    </dgm:pt>
    <dgm:pt modelId="{1C64CA96-DD50-4213-8382-0B2E4DDB2842}" type="sibTrans" cxnId="{CD6CD4DC-ED02-45E5-B094-0D798B46F1F2}">
      <dgm:prSet/>
      <dgm:spPr/>
      <dgm:t>
        <a:bodyPr/>
        <a:lstStyle/>
        <a:p>
          <a:endParaRPr lang="en-US"/>
        </a:p>
      </dgm:t>
    </dgm:pt>
    <dgm:pt modelId="{EBA6D37D-9775-4A07-B1C3-2E7EA3062023}" type="pres">
      <dgm:prSet presAssocID="{936D3DCC-0948-4EFF-8839-01E63AEB82D0}" presName="Name0" presStyleCnt="0">
        <dgm:presLayoutVars>
          <dgm:dir/>
          <dgm:animLvl val="lvl"/>
          <dgm:resizeHandles val="exact"/>
        </dgm:presLayoutVars>
      </dgm:prSet>
      <dgm:spPr/>
    </dgm:pt>
    <dgm:pt modelId="{0A45BD99-F74A-4365-9207-A064ECEC3FF8}" type="pres">
      <dgm:prSet presAssocID="{9C6C5A93-445B-4274-8D69-5739AEA4C8EC}" presName="boxAndChildren" presStyleCnt="0"/>
      <dgm:spPr/>
    </dgm:pt>
    <dgm:pt modelId="{580C2F67-4389-42D9-B516-3DC521860BD9}" type="pres">
      <dgm:prSet presAssocID="{9C6C5A93-445B-4274-8D69-5739AEA4C8EC}" presName="parentTextBox" presStyleLbl="alignNode1" presStyleIdx="0" presStyleCnt="4"/>
      <dgm:spPr/>
    </dgm:pt>
    <dgm:pt modelId="{8A461D0D-DE8D-4AB5-8F42-70452D14B1B5}" type="pres">
      <dgm:prSet presAssocID="{9C6C5A93-445B-4274-8D69-5739AEA4C8EC}" presName="descendantBox" presStyleLbl="bgAccFollowNode1" presStyleIdx="0" presStyleCnt="4"/>
      <dgm:spPr/>
    </dgm:pt>
    <dgm:pt modelId="{A03AD34E-12F8-4D01-A69B-8ADE8E053D92}" type="pres">
      <dgm:prSet presAssocID="{456C6CC4-C050-4D9C-82FC-BE0F8E1E474D}" presName="sp" presStyleCnt="0"/>
      <dgm:spPr/>
    </dgm:pt>
    <dgm:pt modelId="{491DA228-C103-4C44-A0E4-82E205E042BF}" type="pres">
      <dgm:prSet presAssocID="{4CA9213C-5530-48DA-B8FE-370B2FC9547D}" presName="arrowAndChildren" presStyleCnt="0"/>
      <dgm:spPr/>
    </dgm:pt>
    <dgm:pt modelId="{D69B943C-023F-4822-9F92-88D3EC5E964C}" type="pres">
      <dgm:prSet presAssocID="{4CA9213C-5530-48DA-B8FE-370B2FC9547D}" presName="parentTextArrow" presStyleLbl="node1" presStyleIdx="0" presStyleCnt="0"/>
      <dgm:spPr/>
    </dgm:pt>
    <dgm:pt modelId="{0D9AE822-A3AC-440C-B655-14687EC7A268}" type="pres">
      <dgm:prSet presAssocID="{4CA9213C-5530-48DA-B8FE-370B2FC9547D}" presName="arrow" presStyleLbl="alignNode1" presStyleIdx="1" presStyleCnt="4"/>
      <dgm:spPr/>
    </dgm:pt>
    <dgm:pt modelId="{DFD47CD3-324D-4D6A-872B-64E2E2F76200}" type="pres">
      <dgm:prSet presAssocID="{4CA9213C-5530-48DA-B8FE-370B2FC9547D}" presName="descendantArrow" presStyleLbl="bgAccFollowNode1" presStyleIdx="1" presStyleCnt="4"/>
      <dgm:spPr/>
    </dgm:pt>
    <dgm:pt modelId="{220D627D-86F8-446C-B7A1-4360E391A454}" type="pres">
      <dgm:prSet presAssocID="{A7617AEE-A1B7-410A-B80C-1378E74A0D7B}" presName="sp" presStyleCnt="0"/>
      <dgm:spPr/>
    </dgm:pt>
    <dgm:pt modelId="{EDD59D75-4D91-45E8-8ABC-00F2B4223F6D}" type="pres">
      <dgm:prSet presAssocID="{8AAC55AC-A54D-4C39-B950-B73FB283ECEF}" presName="arrowAndChildren" presStyleCnt="0"/>
      <dgm:spPr/>
    </dgm:pt>
    <dgm:pt modelId="{A1C02ED3-B60E-4F1B-9AA7-081008018BCD}" type="pres">
      <dgm:prSet presAssocID="{8AAC55AC-A54D-4C39-B950-B73FB283ECEF}" presName="parentTextArrow" presStyleLbl="node1" presStyleIdx="0" presStyleCnt="0"/>
      <dgm:spPr/>
    </dgm:pt>
    <dgm:pt modelId="{37A5B828-6BD6-4EA0-90ED-C6BCF25645A7}" type="pres">
      <dgm:prSet presAssocID="{8AAC55AC-A54D-4C39-B950-B73FB283ECEF}" presName="arrow" presStyleLbl="alignNode1" presStyleIdx="2" presStyleCnt="4"/>
      <dgm:spPr/>
    </dgm:pt>
    <dgm:pt modelId="{F08809FF-161F-4CB8-943C-51EB97624487}" type="pres">
      <dgm:prSet presAssocID="{8AAC55AC-A54D-4C39-B950-B73FB283ECEF}" presName="descendantArrow" presStyleLbl="bgAccFollowNode1" presStyleIdx="2" presStyleCnt="4"/>
      <dgm:spPr/>
    </dgm:pt>
    <dgm:pt modelId="{65F41651-875A-49E0-8079-029690BEC9C2}" type="pres">
      <dgm:prSet presAssocID="{2FBB6437-D277-425C-BC99-0515090AC6F9}" presName="sp" presStyleCnt="0"/>
      <dgm:spPr/>
    </dgm:pt>
    <dgm:pt modelId="{A03E4B0D-3B46-44FB-B970-C60757E4BE95}" type="pres">
      <dgm:prSet presAssocID="{70EFDA3B-F1A9-4DAC-8686-BD7C39BA5FAA}" presName="arrowAndChildren" presStyleCnt="0"/>
      <dgm:spPr/>
    </dgm:pt>
    <dgm:pt modelId="{9E81DD75-67DB-4C58-9051-9C402A5EE136}" type="pres">
      <dgm:prSet presAssocID="{70EFDA3B-F1A9-4DAC-8686-BD7C39BA5FAA}" presName="parentTextArrow" presStyleLbl="node1" presStyleIdx="0" presStyleCnt="0"/>
      <dgm:spPr/>
    </dgm:pt>
    <dgm:pt modelId="{92302ECF-53C0-4504-93AB-E92EF350A232}" type="pres">
      <dgm:prSet presAssocID="{70EFDA3B-F1A9-4DAC-8686-BD7C39BA5FAA}" presName="arrow" presStyleLbl="alignNode1" presStyleIdx="3" presStyleCnt="4"/>
      <dgm:spPr/>
    </dgm:pt>
    <dgm:pt modelId="{339F246F-A23C-4CC8-BE80-10D812A2156B}" type="pres">
      <dgm:prSet presAssocID="{70EFDA3B-F1A9-4DAC-8686-BD7C39BA5FAA}" presName="descendantArrow" presStyleLbl="bgAccFollowNode1" presStyleIdx="3" presStyleCnt="4"/>
      <dgm:spPr/>
    </dgm:pt>
  </dgm:ptLst>
  <dgm:cxnLst>
    <dgm:cxn modelId="{A5379507-9A7B-4443-8009-96D222E57846}" type="presOf" srcId="{8AAC55AC-A54D-4C39-B950-B73FB283ECEF}" destId="{37A5B828-6BD6-4EA0-90ED-C6BCF25645A7}" srcOrd="1" destOrd="0" presId="urn:microsoft.com/office/officeart/2016/7/layout/VerticalDownArrowProcess"/>
    <dgm:cxn modelId="{1EC45D0E-6141-44A0-8B25-219990E920A3}" type="presOf" srcId="{F6288B5D-F3C8-4997-9BA5-AEE894FCB39C}" destId="{8A461D0D-DE8D-4AB5-8F42-70452D14B1B5}" srcOrd="0" destOrd="0" presId="urn:microsoft.com/office/officeart/2016/7/layout/VerticalDownArrowProcess"/>
    <dgm:cxn modelId="{08EEFF14-D95A-49D1-A5DD-326DA19F75D4}" type="presOf" srcId="{4CA9213C-5530-48DA-B8FE-370B2FC9547D}" destId="{D69B943C-023F-4822-9F92-88D3EC5E964C}" srcOrd="0" destOrd="0" presId="urn:microsoft.com/office/officeart/2016/7/layout/VerticalDownArrowProcess"/>
    <dgm:cxn modelId="{F174C61E-AD1F-43EC-98F3-A7CA7E6572BD}" srcId="{936D3DCC-0948-4EFF-8839-01E63AEB82D0}" destId="{4CA9213C-5530-48DA-B8FE-370B2FC9547D}" srcOrd="2" destOrd="0" parTransId="{DB2776FD-EC2D-4BC2-8988-6F8CB77AFF81}" sibTransId="{456C6CC4-C050-4D9C-82FC-BE0F8E1E474D}"/>
    <dgm:cxn modelId="{D16B3220-9067-4886-81A6-4B9EA39C6402}" srcId="{70EFDA3B-F1A9-4DAC-8686-BD7C39BA5FAA}" destId="{225774F8-8AA9-4748-B6E9-82524EFD20B2}" srcOrd="0" destOrd="0" parTransId="{38ABB5FF-E095-4A85-9BAF-DD09A1AE8476}" sibTransId="{14261594-4839-41DB-A670-AAE4CF3C7B89}"/>
    <dgm:cxn modelId="{5A33E530-B289-40E1-B858-27A4FED4C283}" type="presOf" srcId="{553D36A2-9794-4168-9F5F-364AA0A76B4A}" destId="{F08809FF-161F-4CB8-943C-51EB97624487}" srcOrd="0" destOrd="0" presId="urn:microsoft.com/office/officeart/2016/7/layout/VerticalDownArrowProcess"/>
    <dgm:cxn modelId="{FBBF935E-4E06-4BD9-8FD7-2E5A5B5460EB}" type="presOf" srcId="{936D3DCC-0948-4EFF-8839-01E63AEB82D0}" destId="{EBA6D37D-9775-4A07-B1C3-2E7EA3062023}" srcOrd="0" destOrd="0" presId="urn:microsoft.com/office/officeart/2016/7/layout/VerticalDownArrowProcess"/>
    <dgm:cxn modelId="{16E25C45-B1CE-4913-85F1-36DC7E3C59F9}" srcId="{936D3DCC-0948-4EFF-8839-01E63AEB82D0}" destId="{8AAC55AC-A54D-4C39-B950-B73FB283ECEF}" srcOrd="1" destOrd="0" parTransId="{0DC3D264-5BE2-4770-9A24-C7E1C382FD11}" sibTransId="{A7617AEE-A1B7-410A-B80C-1378E74A0D7B}"/>
    <dgm:cxn modelId="{DEC9926A-00E4-492B-AF13-30F6EE0F9825}" type="presOf" srcId="{83283012-CC8C-4C0F-BAC1-FC952AF0E639}" destId="{DFD47CD3-324D-4D6A-872B-64E2E2F76200}" srcOrd="0" destOrd="0" presId="urn:microsoft.com/office/officeart/2016/7/layout/VerticalDownArrowProcess"/>
    <dgm:cxn modelId="{C0C0DB57-2BD1-4571-8E9D-7191AECE9D65}" type="presOf" srcId="{70EFDA3B-F1A9-4DAC-8686-BD7C39BA5FAA}" destId="{92302ECF-53C0-4504-93AB-E92EF350A232}" srcOrd="1" destOrd="0" presId="urn:microsoft.com/office/officeart/2016/7/layout/VerticalDownArrowProcess"/>
    <dgm:cxn modelId="{614D0581-105A-4E69-AE46-7452A09FA7B7}" type="presOf" srcId="{70EFDA3B-F1A9-4DAC-8686-BD7C39BA5FAA}" destId="{9E81DD75-67DB-4C58-9051-9C402A5EE136}" srcOrd="0" destOrd="0" presId="urn:microsoft.com/office/officeart/2016/7/layout/VerticalDownArrowProcess"/>
    <dgm:cxn modelId="{CC4CE481-818E-4F4B-9E6C-8ED201082DCE}" type="presOf" srcId="{225774F8-8AA9-4748-B6E9-82524EFD20B2}" destId="{339F246F-A23C-4CC8-BE80-10D812A2156B}" srcOrd="0" destOrd="0" presId="urn:microsoft.com/office/officeart/2016/7/layout/VerticalDownArrowProcess"/>
    <dgm:cxn modelId="{D5E2628A-E478-407C-9018-957C4FD3A198}" type="presOf" srcId="{9C6C5A93-445B-4274-8D69-5739AEA4C8EC}" destId="{580C2F67-4389-42D9-B516-3DC521860BD9}" srcOrd="0" destOrd="0" presId="urn:microsoft.com/office/officeart/2016/7/layout/VerticalDownArrowProcess"/>
    <dgm:cxn modelId="{31CCD2A4-9D24-4B00-9DF1-E44460E75D0F}" type="presOf" srcId="{8AAC55AC-A54D-4C39-B950-B73FB283ECEF}" destId="{A1C02ED3-B60E-4F1B-9AA7-081008018BCD}" srcOrd="0" destOrd="0" presId="urn:microsoft.com/office/officeart/2016/7/layout/VerticalDownArrowProcess"/>
    <dgm:cxn modelId="{D48905AD-D739-4046-8AE1-F8852BF7E477}" srcId="{936D3DCC-0948-4EFF-8839-01E63AEB82D0}" destId="{70EFDA3B-F1A9-4DAC-8686-BD7C39BA5FAA}" srcOrd="0" destOrd="0" parTransId="{B57AE7FE-1B3E-4F92-BEC0-FF47B9D9C91F}" sibTransId="{2FBB6437-D277-425C-BC99-0515090AC6F9}"/>
    <dgm:cxn modelId="{CD6CD4DC-ED02-45E5-B094-0D798B46F1F2}" srcId="{9C6C5A93-445B-4274-8D69-5739AEA4C8EC}" destId="{F6288B5D-F3C8-4997-9BA5-AEE894FCB39C}" srcOrd="0" destOrd="0" parTransId="{960D16F0-8F9C-4162-8719-607F8B614E25}" sibTransId="{1C64CA96-DD50-4213-8382-0B2E4DDB2842}"/>
    <dgm:cxn modelId="{F95DF2EB-8B93-4D5E-B97B-0D1A07E421BB}" type="presOf" srcId="{4CA9213C-5530-48DA-B8FE-370B2FC9547D}" destId="{0D9AE822-A3AC-440C-B655-14687EC7A268}" srcOrd="1" destOrd="0" presId="urn:microsoft.com/office/officeart/2016/7/layout/VerticalDownArrowProcess"/>
    <dgm:cxn modelId="{89D2A3F1-5178-441C-9901-50C1179F0655}" srcId="{936D3DCC-0948-4EFF-8839-01E63AEB82D0}" destId="{9C6C5A93-445B-4274-8D69-5739AEA4C8EC}" srcOrd="3" destOrd="0" parTransId="{B295C112-6BD4-41F1-B5CF-50645BB20221}" sibTransId="{7434FECF-6FD8-4882-BB5C-F99FD19E6798}"/>
    <dgm:cxn modelId="{55B411F8-D41D-4F9A-B81B-3CFDBA3F42C6}" srcId="{8AAC55AC-A54D-4C39-B950-B73FB283ECEF}" destId="{553D36A2-9794-4168-9F5F-364AA0A76B4A}" srcOrd="0" destOrd="0" parTransId="{0AF20931-82B3-4F69-8FA9-0773E09B6B72}" sibTransId="{630BECEE-E567-48D8-8007-2D42531ADB5F}"/>
    <dgm:cxn modelId="{981D07FB-F7AF-423E-93D2-81005B314E88}" srcId="{4CA9213C-5530-48DA-B8FE-370B2FC9547D}" destId="{83283012-CC8C-4C0F-BAC1-FC952AF0E639}" srcOrd="0" destOrd="0" parTransId="{3F5AF932-2DCA-4CD4-9D28-888C5146BFC2}" sibTransId="{59D850F1-ACF3-4DDB-A920-9706083818F0}"/>
    <dgm:cxn modelId="{32FDCCE6-5701-4A3D-9445-D962B38DD7D3}" type="presParOf" srcId="{EBA6D37D-9775-4A07-B1C3-2E7EA3062023}" destId="{0A45BD99-F74A-4365-9207-A064ECEC3FF8}" srcOrd="0" destOrd="0" presId="urn:microsoft.com/office/officeart/2016/7/layout/VerticalDownArrowProcess"/>
    <dgm:cxn modelId="{AC3D8547-2592-4407-A827-97289C360824}" type="presParOf" srcId="{0A45BD99-F74A-4365-9207-A064ECEC3FF8}" destId="{580C2F67-4389-42D9-B516-3DC521860BD9}" srcOrd="0" destOrd="0" presId="urn:microsoft.com/office/officeart/2016/7/layout/VerticalDownArrowProcess"/>
    <dgm:cxn modelId="{05B30410-A9EE-4668-ACDF-AF6F3DC25E9D}" type="presParOf" srcId="{0A45BD99-F74A-4365-9207-A064ECEC3FF8}" destId="{8A461D0D-DE8D-4AB5-8F42-70452D14B1B5}" srcOrd="1" destOrd="0" presId="urn:microsoft.com/office/officeart/2016/7/layout/VerticalDownArrowProcess"/>
    <dgm:cxn modelId="{2B7E3AF5-A5CB-4248-9F3E-13354562E4B1}" type="presParOf" srcId="{EBA6D37D-9775-4A07-B1C3-2E7EA3062023}" destId="{A03AD34E-12F8-4D01-A69B-8ADE8E053D92}" srcOrd="1" destOrd="0" presId="urn:microsoft.com/office/officeart/2016/7/layout/VerticalDownArrowProcess"/>
    <dgm:cxn modelId="{ECF3027D-61E9-4264-84F9-90B7484C6243}" type="presParOf" srcId="{EBA6D37D-9775-4A07-B1C3-2E7EA3062023}" destId="{491DA228-C103-4C44-A0E4-82E205E042BF}" srcOrd="2" destOrd="0" presId="urn:microsoft.com/office/officeart/2016/7/layout/VerticalDownArrowProcess"/>
    <dgm:cxn modelId="{779795AA-F959-46D9-967E-D3B2E33C973B}" type="presParOf" srcId="{491DA228-C103-4C44-A0E4-82E205E042BF}" destId="{D69B943C-023F-4822-9F92-88D3EC5E964C}" srcOrd="0" destOrd="0" presId="urn:microsoft.com/office/officeart/2016/7/layout/VerticalDownArrowProcess"/>
    <dgm:cxn modelId="{081BC5F2-4457-4DC7-8F92-D999B72E8BAA}" type="presParOf" srcId="{491DA228-C103-4C44-A0E4-82E205E042BF}" destId="{0D9AE822-A3AC-440C-B655-14687EC7A268}" srcOrd="1" destOrd="0" presId="urn:microsoft.com/office/officeart/2016/7/layout/VerticalDownArrowProcess"/>
    <dgm:cxn modelId="{6435C296-A60B-4246-940C-8BED2749C8E3}" type="presParOf" srcId="{491DA228-C103-4C44-A0E4-82E205E042BF}" destId="{DFD47CD3-324D-4D6A-872B-64E2E2F76200}" srcOrd="2" destOrd="0" presId="urn:microsoft.com/office/officeart/2016/7/layout/VerticalDownArrowProcess"/>
    <dgm:cxn modelId="{D8015143-3A2B-4D15-8BB8-E866E5D50A87}" type="presParOf" srcId="{EBA6D37D-9775-4A07-B1C3-2E7EA3062023}" destId="{220D627D-86F8-446C-B7A1-4360E391A454}" srcOrd="3" destOrd="0" presId="urn:microsoft.com/office/officeart/2016/7/layout/VerticalDownArrowProcess"/>
    <dgm:cxn modelId="{68591355-0501-44E9-913D-8CD5145A79E8}" type="presParOf" srcId="{EBA6D37D-9775-4A07-B1C3-2E7EA3062023}" destId="{EDD59D75-4D91-45E8-8ABC-00F2B4223F6D}" srcOrd="4" destOrd="0" presId="urn:microsoft.com/office/officeart/2016/7/layout/VerticalDownArrowProcess"/>
    <dgm:cxn modelId="{2B9C3E54-DD03-4622-B8F8-941E41F99433}" type="presParOf" srcId="{EDD59D75-4D91-45E8-8ABC-00F2B4223F6D}" destId="{A1C02ED3-B60E-4F1B-9AA7-081008018BCD}" srcOrd="0" destOrd="0" presId="urn:microsoft.com/office/officeart/2016/7/layout/VerticalDownArrowProcess"/>
    <dgm:cxn modelId="{33359E87-0686-489A-843C-38B0D4A4CDA9}" type="presParOf" srcId="{EDD59D75-4D91-45E8-8ABC-00F2B4223F6D}" destId="{37A5B828-6BD6-4EA0-90ED-C6BCF25645A7}" srcOrd="1" destOrd="0" presId="urn:microsoft.com/office/officeart/2016/7/layout/VerticalDownArrowProcess"/>
    <dgm:cxn modelId="{3978A210-EE3B-42D1-BA24-4470EAAE16E7}" type="presParOf" srcId="{EDD59D75-4D91-45E8-8ABC-00F2B4223F6D}" destId="{F08809FF-161F-4CB8-943C-51EB97624487}" srcOrd="2" destOrd="0" presId="urn:microsoft.com/office/officeart/2016/7/layout/VerticalDownArrowProcess"/>
    <dgm:cxn modelId="{D7266ECA-F6FF-48C7-B0F4-2F54361D4D00}" type="presParOf" srcId="{EBA6D37D-9775-4A07-B1C3-2E7EA3062023}" destId="{65F41651-875A-49E0-8079-029690BEC9C2}" srcOrd="5" destOrd="0" presId="urn:microsoft.com/office/officeart/2016/7/layout/VerticalDownArrowProcess"/>
    <dgm:cxn modelId="{DFD7231F-822A-4542-8539-5F63987DEFD0}" type="presParOf" srcId="{EBA6D37D-9775-4A07-B1C3-2E7EA3062023}" destId="{A03E4B0D-3B46-44FB-B970-C60757E4BE95}" srcOrd="6" destOrd="0" presId="urn:microsoft.com/office/officeart/2016/7/layout/VerticalDownArrowProcess"/>
    <dgm:cxn modelId="{AD8F4862-0ADC-4A86-B3EF-9037FD3B9E7E}" type="presParOf" srcId="{A03E4B0D-3B46-44FB-B970-C60757E4BE95}" destId="{9E81DD75-67DB-4C58-9051-9C402A5EE136}" srcOrd="0" destOrd="0" presId="urn:microsoft.com/office/officeart/2016/7/layout/VerticalDownArrowProcess"/>
    <dgm:cxn modelId="{95CC1932-246A-4A99-9945-E9F4941B8A5B}" type="presParOf" srcId="{A03E4B0D-3B46-44FB-B970-C60757E4BE95}" destId="{92302ECF-53C0-4504-93AB-E92EF350A232}" srcOrd="1" destOrd="0" presId="urn:microsoft.com/office/officeart/2016/7/layout/VerticalDownArrowProcess"/>
    <dgm:cxn modelId="{0F86A6F4-ACBD-4476-8CDA-0D430324B1BF}" type="presParOf" srcId="{A03E4B0D-3B46-44FB-B970-C60757E4BE95}" destId="{339F246F-A23C-4CC8-BE80-10D812A2156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7E8158E-EFE4-4BC3-822B-DF761F5ED2DD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B07D4D-5F27-4E34-8C4E-825AB47F357D}">
      <dgm:prSet/>
      <dgm:spPr/>
      <dgm:t>
        <a:bodyPr/>
        <a:lstStyle/>
        <a:p>
          <a:r>
            <a:rPr lang="en-US"/>
            <a:t>Remove</a:t>
          </a:r>
        </a:p>
      </dgm:t>
    </dgm:pt>
    <dgm:pt modelId="{30FFD5BE-B8DA-428D-A081-F3F833F74C41}" type="parTrans" cxnId="{9D59AEC5-6320-4989-B213-D7CCD322700E}">
      <dgm:prSet/>
      <dgm:spPr/>
      <dgm:t>
        <a:bodyPr/>
        <a:lstStyle/>
        <a:p>
          <a:endParaRPr lang="en-US"/>
        </a:p>
      </dgm:t>
    </dgm:pt>
    <dgm:pt modelId="{1402A767-DFCC-4A77-A08B-91DD4DF9743A}" type="sibTrans" cxnId="{9D59AEC5-6320-4989-B213-D7CCD322700E}">
      <dgm:prSet/>
      <dgm:spPr/>
      <dgm:t>
        <a:bodyPr/>
        <a:lstStyle/>
        <a:p>
          <a:endParaRPr lang="en-US"/>
        </a:p>
      </dgm:t>
    </dgm:pt>
    <dgm:pt modelId="{4B89DE18-A1C1-46D7-A427-84035D43806E}">
      <dgm:prSet/>
      <dgm:spPr/>
      <dgm:t>
        <a:bodyPr/>
        <a:lstStyle/>
        <a:p>
          <a:r>
            <a:rPr lang="en-US"/>
            <a:t>Remove jewelry and watches.</a:t>
          </a:r>
        </a:p>
      </dgm:t>
    </dgm:pt>
    <dgm:pt modelId="{37039866-28CF-4123-8D86-7625280929ED}" type="parTrans" cxnId="{90755BFD-8E44-4788-8097-B3597C8BE363}">
      <dgm:prSet/>
      <dgm:spPr/>
      <dgm:t>
        <a:bodyPr/>
        <a:lstStyle/>
        <a:p>
          <a:endParaRPr lang="en-US"/>
        </a:p>
      </dgm:t>
    </dgm:pt>
    <dgm:pt modelId="{BE2219F1-DF68-489A-A00D-2DAB2C19BD1F}" type="sibTrans" cxnId="{90755BFD-8E44-4788-8097-B3597C8BE363}">
      <dgm:prSet/>
      <dgm:spPr/>
      <dgm:t>
        <a:bodyPr/>
        <a:lstStyle/>
        <a:p>
          <a:endParaRPr lang="en-US"/>
        </a:p>
      </dgm:t>
    </dgm:pt>
    <dgm:pt modelId="{F146822A-1B1C-4094-964C-48AC25208FF8}">
      <dgm:prSet/>
      <dgm:spPr/>
      <dgm:t>
        <a:bodyPr/>
        <a:lstStyle/>
        <a:p>
          <a:r>
            <a:rPr lang="en-US"/>
            <a:t>Remove</a:t>
          </a:r>
        </a:p>
      </dgm:t>
    </dgm:pt>
    <dgm:pt modelId="{ED199B57-1860-4B23-91AC-92C144A30994}" type="parTrans" cxnId="{C9ED8743-DEBE-4773-B545-90915A38FBB0}">
      <dgm:prSet/>
      <dgm:spPr/>
      <dgm:t>
        <a:bodyPr/>
        <a:lstStyle/>
        <a:p>
          <a:endParaRPr lang="en-US"/>
        </a:p>
      </dgm:t>
    </dgm:pt>
    <dgm:pt modelId="{1D79E8BA-9D63-42EF-9BE8-9B70134029B6}" type="sibTrans" cxnId="{C9ED8743-DEBE-4773-B545-90915A38FBB0}">
      <dgm:prSet/>
      <dgm:spPr/>
      <dgm:t>
        <a:bodyPr/>
        <a:lstStyle/>
        <a:p>
          <a:endParaRPr lang="en-US"/>
        </a:p>
      </dgm:t>
    </dgm:pt>
    <dgm:pt modelId="{9044172A-B718-4869-8742-F7AF2270FC60}">
      <dgm:prSet/>
      <dgm:spPr/>
      <dgm:t>
        <a:bodyPr/>
        <a:lstStyle/>
        <a:p>
          <a:r>
            <a:rPr lang="en-US"/>
            <a:t>Remove tentacles and gently scrape or shave skin.</a:t>
          </a:r>
        </a:p>
      </dgm:t>
    </dgm:pt>
    <dgm:pt modelId="{4475EB75-6BF1-4442-A772-296E646331AE}" type="parTrans" cxnId="{92DEADD9-A91E-4187-A2FF-FE4E05599484}">
      <dgm:prSet/>
      <dgm:spPr/>
      <dgm:t>
        <a:bodyPr/>
        <a:lstStyle/>
        <a:p>
          <a:endParaRPr lang="en-US"/>
        </a:p>
      </dgm:t>
    </dgm:pt>
    <dgm:pt modelId="{DB77B439-E539-4A79-94E2-CCC2526F1648}" type="sibTrans" cxnId="{92DEADD9-A91E-4187-A2FF-FE4E05599484}">
      <dgm:prSet/>
      <dgm:spPr/>
      <dgm:t>
        <a:bodyPr/>
        <a:lstStyle/>
        <a:p>
          <a:endParaRPr lang="en-US"/>
        </a:p>
      </dgm:t>
    </dgm:pt>
    <dgm:pt modelId="{4717A769-3229-48EE-A9A4-15F72359B87E}">
      <dgm:prSet/>
      <dgm:spPr/>
      <dgm:t>
        <a:bodyPr/>
        <a:lstStyle/>
        <a:p>
          <a:r>
            <a:rPr lang="en-US"/>
            <a:t>DO NOT rub</a:t>
          </a:r>
        </a:p>
      </dgm:t>
    </dgm:pt>
    <dgm:pt modelId="{2A6DC10C-B738-4A8A-A44F-1453EAC2F7C4}" type="parTrans" cxnId="{F4AF7E1F-807C-4BCD-8A5F-9EF2BA84E304}">
      <dgm:prSet/>
      <dgm:spPr/>
      <dgm:t>
        <a:bodyPr/>
        <a:lstStyle/>
        <a:p>
          <a:endParaRPr lang="en-US"/>
        </a:p>
      </dgm:t>
    </dgm:pt>
    <dgm:pt modelId="{2244BCAD-15DA-4B6D-8DFE-98C647875865}" type="sibTrans" cxnId="{F4AF7E1F-807C-4BCD-8A5F-9EF2BA84E304}">
      <dgm:prSet/>
      <dgm:spPr/>
      <dgm:t>
        <a:bodyPr/>
        <a:lstStyle/>
        <a:p>
          <a:endParaRPr lang="en-US"/>
        </a:p>
      </dgm:t>
    </dgm:pt>
    <dgm:pt modelId="{8CC0B753-DD41-4ACB-8C10-AD8BD8568B3B}">
      <dgm:prSet/>
      <dgm:spPr/>
      <dgm:t>
        <a:bodyPr/>
        <a:lstStyle/>
        <a:p>
          <a:r>
            <a:rPr lang="en-US"/>
            <a:t>DO NOT rub area with sand.</a:t>
          </a:r>
        </a:p>
      </dgm:t>
    </dgm:pt>
    <dgm:pt modelId="{91AF4788-0321-492C-8008-5B8E55E41BB1}" type="parTrans" cxnId="{AA12264E-A3EA-4031-BC9F-F214ED02A2D8}">
      <dgm:prSet/>
      <dgm:spPr/>
      <dgm:t>
        <a:bodyPr/>
        <a:lstStyle/>
        <a:p>
          <a:endParaRPr lang="en-US"/>
        </a:p>
      </dgm:t>
    </dgm:pt>
    <dgm:pt modelId="{0874FB1F-371A-451D-AF4F-E908586F2AD1}" type="sibTrans" cxnId="{AA12264E-A3EA-4031-BC9F-F214ED02A2D8}">
      <dgm:prSet/>
      <dgm:spPr/>
      <dgm:t>
        <a:bodyPr/>
        <a:lstStyle/>
        <a:p>
          <a:endParaRPr lang="en-US"/>
        </a:p>
      </dgm:t>
    </dgm:pt>
    <dgm:pt modelId="{D80FD867-A04B-490F-B863-62F3A895449F}">
      <dgm:prSet/>
      <dgm:spPr/>
      <dgm:t>
        <a:bodyPr/>
        <a:lstStyle/>
        <a:p>
          <a:r>
            <a:rPr lang="en-US"/>
            <a:t>Treat</a:t>
          </a:r>
        </a:p>
      </dgm:t>
    </dgm:pt>
    <dgm:pt modelId="{07FB8B90-F003-4950-9658-C8743D3DA724}" type="parTrans" cxnId="{95AD7D79-4725-4952-83C2-AFA6F0982471}">
      <dgm:prSet/>
      <dgm:spPr/>
      <dgm:t>
        <a:bodyPr/>
        <a:lstStyle/>
        <a:p>
          <a:endParaRPr lang="en-US"/>
        </a:p>
      </dgm:t>
    </dgm:pt>
    <dgm:pt modelId="{13656408-9A16-40E3-89AB-40EE15E81A4E}" type="sibTrans" cxnId="{95AD7D79-4725-4952-83C2-AFA6F0982471}">
      <dgm:prSet/>
      <dgm:spPr/>
      <dgm:t>
        <a:bodyPr/>
        <a:lstStyle/>
        <a:p>
          <a:endParaRPr lang="en-US"/>
        </a:p>
      </dgm:t>
    </dgm:pt>
    <dgm:pt modelId="{7C9CB4B4-58F5-450F-B171-F407774DC62D}">
      <dgm:prSet/>
      <dgm:spPr/>
      <dgm:t>
        <a:bodyPr/>
        <a:lstStyle/>
        <a:p>
          <a:r>
            <a:rPr lang="en-US"/>
            <a:t>Treat for shock. </a:t>
          </a:r>
        </a:p>
      </dgm:t>
    </dgm:pt>
    <dgm:pt modelId="{EEDA7518-5DA7-4F17-9129-5A2EE40B2A17}" type="parTrans" cxnId="{16F4F6FC-EEE6-455C-99BC-D0F648D6FC89}">
      <dgm:prSet/>
      <dgm:spPr/>
      <dgm:t>
        <a:bodyPr/>
        <a:lstStyle/>
        <a:p>
          <a:endParaRPr lang="en-US"/>
        </a:p>
      </dgm:t>
    </dgm:pt>
    <dgm:pt modelId="{C47656E7-A06B-44BC-A7E0-C0DE3CB7B7B5}" type="sibTrans" cxnId="{16F4F6FC-EEE6-455C-99BC-D0F648D6FC89}">
      <dgm:prSet/>
      <dgm:spPr/>
      <dgm:t>
        <a:bodyPr/>
        <a:lstStyle/>
        <a:p>
          <a:endParaRPr lang="en-US"/>
        </a:p>
      </dgm:t>
    </dgm:pt>
    <dgm:pt modelId="{F287E1D7-9432-4679-817B-A009307AA8E1}" type="pres">
      <dgm:prSet presAssocID="{C7E8158E-EFE4-4BC3-822B-DF761F5ED2DD}" presName="Name0" presStyleCnt="0">
        <dgm:presLayoutVars>
          <dgm:dir/>
          <dgm:animLvl val="lvl"/>
          <dgm:resizeHandles val="exact"/>
        </dgm:presLayoutVars>
      </dgm:prSet>
      <dgm:spPr/>
    </dgm:pt>
    <dgm:pt modelId="{AAA55811-59BD-41D4-A8AE-1BDB4DCA1BD5}" type="pres">
      <dgm:prSet presAssocID="{D80FD867-A04B-490F-B863-62F3A895449F}" presName="boxAndChildren" presStyleCnt="0"/>
      <dgm:spPr/>
    </dgm:pt>
    <dgm:pt modelId="{342981D6-5085-4DBB-9751-DEDDA96EB74F}" type="pres">
      <dgm:prSet presAssocID="{D80FD867-A04B-490F-B863-62F3A895449F}" presName="parentTextBox" presStyleLbl="alignNode1" presStyleIdx="0" presStyleCnt="4"/>
      <dgm:spPr/>
    </dgm:pt>
    <dgm:pt modelId="{F3CB84BA-CA49-4E55-8B93-14B77508E83C}" type="pres">
      <dgm:prSet presAssocID="{D80FD867-A04B-490F-B863-62F3A895449F}" presName="descendantBox" presStyleLbl="bgAccFollowNode1" presStyleIdx="0" presStyleCnt="4"/>
      <dgm:spPr/>
    </dgm:pt>
    <dgm:pt modelId="{6D2DA1CB-5BCA-4C15-A313-7404FBDE4642}" type="pres">
      <dgm:prSet presAssocID="{2244BCAD-15DA-4B6D-8DFE-98C647875865}" presName="sp" presStyleCnt="0"/>
      <dgm:spPr/>
    </dgm:pt>
    <dgm:pt modelId="{EE3B90ED-9728-4584-80D4-62731DF7D727}" type="pres">
      <dgm:prSet presAssocID="{4717A769-3229-48EE-A9A4-15F72359B87E}" presName="arrowAndChildren" presStyleCnt="0"/>
      <dgm:spPr/>
    </dgm:pt>
    <dgm:pt modelId="{4A4E8D8E-A357-4D83-9174-35E45328FF14}" type="pres">
      <dgm:prSet presAssocID="{4717A769-3229-48EE-A9A4-15F72359B87E}" presName="parentTextArrow" presStyleLbl="node1" presStyleIdx="0" presStyleCnt="0"/>
      <dgm:spPr/>
    </dgm:pt>
    <dgm:pt modelId="{3BBA2B65-1D23-42D5-BE81-21D682877522}" type="pres">
      <dgm:prSet presAssocID="{4717A769-3229-48EE-A9A4-15F72359B87E}" presName="arrow" presStyleLbl="alignNode1" presStyleIdx="1" presStyleCnt="4"/>
      <dgm:spPr/>
    </dgm:pt>
    <dgm:pt modelId="{836153C9-43CC-4A42-BB1E-2D4B51064728}" type="pres">
      <dgm:prSet presAssocID="{4717A769-3229-48EE-A9A4-15F72359B87E}" presName="descendantArrow" presStyleLbl="bgAccFollowNode1" presStyleIdx="1" presStyleCnt="4"/>
      <dgm:spPr/>
    </dgm:pt>
    <dgm:pt modelId="{E1F60F25-9F02-463A-94B8-9D05DEA428DB}" type="pres">
      <dgm:prSet presAssocID="{1D79E8BA-9D63-42EF-9BE8-9B70134029B6}" presName="sp" presStyleCnt="0"/>
      <dgm:spPr/>
    </dgm:pt>
    <dgm:pt modelId="{5ADBAA41-78C2-4AB5-B0C7-DF466E565A3F}" type="pres">
      <dgm:prSet presAssocID="{F146822A-1B1C-4094-964C-48AC25208FF8}" presName="arrowAndChildren" presStyleCnt="0"/>
      <dgm:spPr/>
    </dgm:pt>
    <dgm:pt modelId="{D2399986-A1EC-4F0C-A78D-9423E88B46D7}" type="pres">
      <dgm:prSet presAssocID="{F146822A-1B1C-4094-964C-48AC25208FF8}" presName="parentTextArrow" presStyleLbl="node1" presStyleIdx="0" presStyleCnt="0"/>
      <dgm:spPr/>
    </dgm:pt>
    <dgm:pt modelId="{42049662-6F4D-4CE2-B645-276E00A43EB8}" type="pres">
      <dgm:prSet presAssocID="{F146822A-1B1C-4094-964C-48AC25208FF8}" presName="arrow" presStyleLbl="alignNode1" presStyleIdx="2" presStyleCnt="4"/>
      <dgm:spPr/>
    </dgm:pt>
    <dgm:pt modelId="{C39AED33-3356-4452-859E-F87EA866CFEF}" type="pres">
      <dgm:prSet presAssocID="{F146822A-1B1C-4094-964C-48AC25208FF8}" presName="descendantArrow" presStyleLbl="bgAccFollowNode1" presStyleIdx="2" presStyleCnt="4"/>
      <dgm:spPr/>
    </dgm:pt>
    <dgm:pt modelId="{29277ECF-EB1B-4B06-AE3B-9845C5E61B38}" type="pres">
      <dgm:prSet presAssocID="{1402A767-DFCC-4A77-A08B-91DD4DF9743A}" presName="sp" presStyleCnt="0"/>
      <dgm:spPr/>
    </dgm:pt>
    <dgm:pt modelId="{A3E8DBEC-69D3-4E48-8734-F0D244B4EA03}" type="pres">
      <dgm:prSet presAssocID="{06B07D4D-5F27-4E34-8C4E-825AB47F357D}" presName="arrowAndChildren" presStyleCnt="0"/>
      <dgm:spPr/>
    </dgm:pt>
    <dgm:pt modelId="{30D7F4F0-A994-4F60-8661-EC309252EBA9}" type="pres">
      <dgm:prSet presAssocID="{06B07D4D-5F27-4E34-8C4E-825AB47F357D}" presName="parentTextArrow" presStyleLbl="node1" presStyleIdx="0" presStyleCnt="0"/>
      <dgm:spPr/>
    </dgm:pt>
    <dgm:pt modelId="{683B263E-80BD-469D-8DBC-56BABCDA08BD}" type="pres">
      <dgm:prSet presAssocID="{06B07D4D-5F27-4E34-8C4E-825AB47F357D}" presName="arrow" presStyleLbl="alignNode1" presStyleIdx="3" presStyleCnt="4"/>
      <dgm:spPr/>
    </dgm:pt>
    <dgm:pt modelId="{16605BB0-5DD1-4A85-ABE9-842F495AAF9D}" type="pres">
      <dgm:prSet presAssocID="{06B07D4D-5F27-4E34-8C4E-825AB47F357D}" presName="descendantArrow" presStyleLbl="bgAccFollowNode1" presStyleIdx="3" presStyleCnt="4"/>
      <dgm:spPr/>
    </dgm:pt>
  </dgm:ptLst>
  <dgm:cxnLst>
    <dgm:cxn modelId="{D888EE12-3849-4A83-B936-18B2EA0E49C5}" type="presOf" srcId="{C7E8158E-EFE4-4BC3-822B-DF761F5ED2DD}" destId="{F287E1D7-9432-4679-817B-A009307AA8E1}" srcOrd="0" destOrd="0" presId="urn:microsoft.com/office/officeart/2016/7/layout/VerticalDownArrowProcess"/>
    <dgm:cxn modelId="{F7DF0815-3147-4C1C-88C1-F800AAD16B4B}" type="presOf" srcId="{F146822A-1B1C-4094-964C-48AC25208FF8}" destId="{42049662-6F4D-4CE2-B645-276E00A43EB8}" srcOrd="1" destOrd="0" presId="urn:microsoft.com/office/officeart/2016/7/layout/VerticalDownArrowProcess"/>
    <dgm:cxn modelId="{F4AF7E1F-807C-4BCD-8A5F-9EF2BA84E304}" srcId="{C7E8158E-EFE4-4BC3-822B-DF761F5ED2DD}" destId="{4717A769-3229-48EE-A9A4-15F72359B87E}" srcOrd="2" destOrd="0" parTransId="{2A6DC10C-B738-4A8A-A44F-1453EAC2F7C4}" sibTransId="{2244BCAD-15DA-4B6D-8DFE-98C647875865}"/>
    <dgm:cxn modelId="{97483E2B-2FFD-4C9A-AB44-94BA235C773A}" type="presOf" srcId="{F146822A-1B1C-4094-964C-48AC25208FF8}" destId="{D2399986-A1EC-4F0C-A78D-9423E88B46D7}" srcOrd="0" destOrd="0" presId="urn:microsoft.com/office/officeart/2016/7/layout/VerticalDownArrowProcess"/>
    <dgm:cxn modelId="{CB67BF2F-D3AD-4020-8CC0-5CA0599CEC18}" type="presOf" srcId="{06B07D4D-5F27-4E34-8C4E-825AB47F357D}" destId="{683B263E-80BD-469D-8DBC-56BABCDA08BD}" srcOrd="1" destOrd="0" presId="urn:microsoft.com/office/officeart/2016/7/layout/VerticalDownArrowProcess"/>
    <dgm:cxn modelId="{B2DC113E-4FD6-4D69-8E54-D5AB9531F565}" type="presOf" srcId="{D80FD867-A04B-490F-B863-62F3A895449F}" destId="{342981D6-5085-4DBB-9751-DEDDA96EB74F}" srcOrd="0" destOrd="0" presId="urn:microsoft.com/office/officeart/2016/7/layout/VerticalDownArrowProcess"/>
    <dgm:cxn modelId="{C9ED8743-DEBE-4773-B545-90915A38FBB0}" srcId="{C7E8158E-EFE4-4BC3-822B-DF761F5ED2DD}" destId="{F146822A-1B1C-4094-964C-48AC25208FF8}" srcOrd="1" destOrd="0" parTransId="{ED199B57-1860-4B23-91AC-92C144A30994}" sibTransId="{1D79E8BA-9D63-42EF-9BE8-9B70134029B6}"/>
    <dgm:cxn modelId="{4296C866-D707-4EDE-BCDC-FB12BE4D35CB}" type="presOf" srcId="{4717A769-3229-48EE-A9A4-15F72359B87E}" destId="{3BBA2B65-1D23-42D5-BE81-21D682877522}" srcOrd="1" destOrd="0" presId="urn:microsoft.com/office/officeart/2016/7/layout/VerticalDownArrowProcess"/>
    <dgm:cxn modelId="{19483167-50F8-4B71-B7EB-9115180ECE62}" type="presOf" srcId="{4717A769-3229-48EE-A9A4-15F72359B87E}" destId="{4A4E8D8E-A357-4D83-9174-35E45328FF14}" srcOrd="0" destOrd="0" presId="urn:microsoft.com/office/officeart/2016/7/layout/VerticalDownArrowProcess"/>
    <dgm:cxn modelId="{B273344D-44C2-4442-9725-E54B4A909486}" type="presOf" srcId="{9044172A-B718-4869-8742-F7AF2270FC60}" destId="{C39AED33-3356-4452-859E-F87EA866CFEF}" srcOrd="0" destOrd="0" presId="urn:microsoft.com/office/officeart/2016/7/layout/VerticalDownArrowProcess"/>
    <dgm:cxn modelId="{E85FCE6D-03A8-447C-8E33-41B052395101}" type="presOf" srcId="{8CC0B753-DD41-4ACB-8C10-AD8BD8568B3B}" destId="{836153C9-43CC-4A42-BB1E-2D4B51064728}" srcOrd="0" destOrd="0" presId="urn:microsoft.com/office/officeart/2016/7/layout/VerticalDownArrowProcess"/>
    <dgm:cxn modelId="{AA12264E-A3EA-4031-BC9F-F214ED02A2D8}" srcId="{4717A769-3229-48EE-A9A4-15F72359B87E}" destId="{8CC0B753-DD41-4ACB-8C10-AD8BD8568B3B}" srcOrd="0" destOrd="0" parTransId="{91AF4788-0321-492C-8008-5B8E55E41BB1}" sibTransId="{0874FB1F-371A-451D-AF4F-E908586F2AD1}"/>
    <dgm:cxn modelId="{95AD7D79-4725-4952-83C2-AFA6F0982471}" srcId="{C7E8158E-EFE4-4BC3-822B-DF761F5ED2DD}" destId="{D80FD867-A04B-490F-B863-62F3A895449F}" srcOrd="3" destOrd="0" parTransId="{07FB8B90-F003-4950-9658-C8743D3DA724}" sibTransId="{13656408-9A16-40E3-89AB-40EE15E81A4E}"/>
    <dgm:cxn modelId="{4480A2AE-526D-4A7C-B542-8802A90DA4E6}" type="presOf" srcId="{4B89DE18-A1C1-46D7-A427-84035D43806E}" destId="{16605BB0-5DD1-4A85-ABE9-842F495AAF9D}" srcOrd="0" destOrd="0" presId="urn:microsoft.com/office/officeart/2016/7/layout/VerticalDownArrowProcess"/>
    <dgm:cxn modelId="{9D59AEC5-6320-4989-B213-D7CCD322700E}" srcId="{C7E8158E-EFE4-4BC3-822B-DF761F5ED2DD}" destId="{06B07D4D-5F27-4E34-8C4E-825AB47F357D}" srcOrd="0" destOrd="0" parTransId="{30FFD5BE-B8DA-428D-A081-F3F833F74C41}" sibTransId="{1402A767-DFCC-4A77-A08B-91DD4DF9743A}"/>
    <dgm:cxn modelId="{92DEADD9-A91E-4187-A2FF-FE4E05599484}" srcId="{F146822A-1B1C-4094-964C-48AC25208FF8}" destId="{9044172A-B718-4869-8742-F7AF2270FC60}" srcOrd="0" destOrd="0" parTransId="{4475EB75-6BF1-4442-A772-296E646331AE}" sibTransId="{DB77B439-E539-4A79-94E2-CCC2526F1648}"/>
    <dgm:cxn modelId="{2C08D9E9-873C-4929-BF82-231718DA9498}" type="presOf" srcId="{7C9CB4B4-58F5-450F-B171-F407774DC62D}" destId="{F3CB84BA-CA49-4E55-8B93-14B77508E83C}" srcOrd="0" destOrd="0" presId="urn:microsoft.com/office/officeart/2016/7/layout/VerticalDownArrowProcess"/>
    <dgm:cxn modelId="{1DB931EC-3DBB-48E0-9DD4-D1AE207E51F3}" type="presOf" srcId="{06B07D4D-5F27-4E34-8C4E-825AB47F357D}" destId="{30D7F4F0-A994-4F60-8661-EC309252EBA9}" srcOrd="0" destOrd="0" presId="urn:microsoft.com/office/officeart/2016/7/layout/VerticalDownArrowProcess"/>
    <dgm:cxn modelId="{16F4F6FC-EEE6-455C-99BC-D0F648D6FC89}" srcId="{D80FD867-A04B-490F-B863-62F3A895449F}" destId="{7C9CB4B4-58F5-450F-B171-F407774DC62D}" srcOrd="0" destOrd="0" parTransId="{EEDA7518-5DA7-4F17-9129-5A2EE40B2A17}" sibTransId="{C47656E7-A06B-44BC-A7E0-C0DE3CB7B7B5}"/>
    <dgm:cxn modelId="{90755BFD-8E44-4788-8097-B3597C8BE363}" srcId="{06B07D4D-5F27-4E34-8C4E-825AB47F357D}" destId="{4B89DE18-A1C1-46D7-A427-84035D43806E}" srcOrd="0" destOrd="0" parTransId="{37039866-28CF-4123-8D86-7625280929ED}" sibTransId="{BE2219F1-DF68-489A-A00D-2DAB2C19BD1F}"/>
    <dgm:cxn modelId="{EFB8C5E4-57CD-41BA-BF55-88FD9F9BC3AA}" type="presParOf" srcId="{F287E1D7-9432-4679-817B-A009307AA8E1}" destId="{AAA55811-59BD-41D4-A8AE-1BDB4DCA1BD5}" srcOrd="0" destOrd="0" presId="urn:microsoft.com/office/officeart/2016/7/layout/VerticalDownArrowProcess"/>
    <dgm:cxn modelId="{B6961CFD-F402-4ACE-9C40-A2E10F0F43C0}" type="presParOf" srcId="{AAA55811-59BD-41D4-A8AE-1BDB4DCA1BD5}" destId="{342981D6-5085-4DBB-9751-DEDDA96EB74F}" srcOrd="0" destOrd="0" presId="urn:microsoft.com/office/officeart/2016/7/layout/VerticalDownArrowProcess"/>
    <dgm:cxn modelId="{18D08CFE-9A18-4D87-BB08-69B3A96951D4}" type="presParOf" srcId="{AAA55811-59BD-41D4-A8AE-1BDB4DCA1BD5}" destId="{F3CB84BA-CA49-4E55-8B93-14B77508E83C}" srcOrd="1" destOrd="0" presId="urn:microsoft.com/office/officeart/2016/7/layout/VerticalDownArrowProcess"/>
    <dgm:cxn modelId="{E87A7616-F4D2-4A29-B69D-EDC7A7009DED}" type="presParOf" srcId="{F287E1D7-9432-4679-817B-A009307AA8E1}" destId="{6D2DA1CB-5BCA-4C15-A313-7404FBDE4642}" srcOrd="1" destOrd="0" presId="urn:microsoft.com/office/officeart/2016/7/layout/VerticalDownArrowProcess"/>
    <dgm:cxn modelId="{440A3355-38F1-481E-8B5C-4CABC37C3BB0}" type="presParOf" srcId="{F287E1D7-9432-4679-817B-A009307AA8E1}" destId="{EE3B90ED-9728-4584-80D4-62731DF7D727}" srcOrd="2" destOrd="0" presId="urn:microsoft.com/office/officeart/2016/7/layout/VerticalDownArrowProcess"/>
    <dgm:cxn modelId="{2F5AF098-6CD4-4A1E-A5F8-6A7784E25A09}" type="presParOf" srcId="{EE3B90ED-9728-4584-80D4-62731DF7D727}" destId="{4A4E8D8E-A357-4D83-9174-35E45328FF14}" srcOrd="0" destOrd="0" presId="urn:microsoft.com/office/officeart/2016/7/layout/VerticalDownArrowProcess"/>
    <dgm:cxn modelId="{180CD8FC-937C-4B54-946F-6DFE4F615673}" type="presParOf" srcId="{EE3B90ED-9728-4584-80D4-62731DF7D727}" destId="{3BBA2B65-1D23-42D5-BE81-21D682877522}" srcOrd="1" destOrd="0" presId="urn:microsoft.com/office/officeart/2016/7/layout/VerticalDownArrowProcess"/>
    <dgm:cxn modelId="{2BAB527F-DA9E-4FA4-96F1-025E55F7FA6C}" type="presParOf" srcId="{EE3B90ED-9728-4584-80D4-62731DF7D727}" destId="{836153C9-43CC-4A42-BB1E-2D4B51064728}" srcOrd="2" destOrd="0" presId="urn:microsoft.com/office/officeart/2016/7/layout/VerticalDownArrowProcess"/>
    <dgm:cxn modelId="{222A224C-4125-4736-AAD2-3D0AA7CD5E32}" type="presParOf" srcId="{F287E1D7-9432-4679-817B-A009307AA8E1}" destId="{E1F60F25-9F02-463A-94B8-9D05DEA428DB}" srcOrd="3" destOrd="0" presId="urn:microsoft.com/office/officeart/2016/7/layout/VerticalDownArrowProcess"/>
    <dgm:cxn modelId="{DA9BFF77-6228-4548-82B8-C12583235AB2}" type="presParOf" srcId="{F287E1D7-9432-4679-817B-A009307AA8E1}" destId="{5ADBAA41-78C2-4AB5-B0C7-DF466E565A3F}" srcOrd="4" destOrd="0" presId="urn:microsoft.com/office/officeart/2016/7/layout/VerticalDownArrowProcess"/>
    <dgm:cxn modelId="{EEEFBD36-935B-4F05-8A71-7384FF4855E6}" type="presParOf" srcId="{5ADBAA41-78C2-4AB5-B0C7-DF466E565A3F}" destId="{D2399986-A1EC-4F0C-A78D-9423E88B46D7}" srcOrd="0" destOrd="0" presId="urn:microsoft.com/office/officeart/2016/7/layout/VerticalDownArrowProcess"/>
    <dgm:cxn modelId="{C606B76B-6759-497B-95A3-5B965577C128}" type="presParOf" srcId="{5ADBAA41-78C2-4AB5-B0C7-DF466E565A3F}" destId="{42049662-6F4D-4CE2-B645-276E00A43EB8}" srcOrd="1" destOrd="0" presId="urn:microsoft.com/office/officeart/2016/7/layout/VerticalDownArrowProcess"/>
    <dgm:cxn modelId="{5B62D4C3-4646-4C67-A7CB-AB3456EB9F58}" type="presParOf" srcId="{5ADBAA41-78C2-4AB5-B0C7-DF466E565A3F}" destId="{C39AED33-3356-4452-859E-F87EA866CFEF}" srcOrd="2" destOrd="0" presId="urn:microsoft.com/office/officeart/2016/7/layout/VerticalDownArrowProcess"/>
    <dgm:cxn modelId="{7B875A90-CF97-4939-94C0-F184EA363E33}" type="presParOf" srcId="{F287E1D7-9432-4679-817B-A009307AA8E1}" destId="{29277ECF-EB1B-4B06-AE3B-9845C5E61B38}" srcOrd="5" destOrd="0" presId="urn:microsoft.com/office/officeart/2016/7/layout/VerticalDownArrowProcess"/>
    <dgm:cxn modelId="{C923D327-45BE-4AEC-A7F8-B909849C2D13}" type="presParOf" srcId="{F287E1D7-9432-4679-817B-A009307AA8E1}" destId="{A3E8DBEC-69D3-4E48-8734-F0D244B4EA03}" srcOrd="6" destOrd="0" presId="urn:microsoft.com/office/officeart/2016/7/layout/VerticalDownArrowProcess"/>
    <dgm:cxn modelId="{DDBB2221-3507-47BB-8FA0-7C672F4F34E7}" type="presParOf" srcId="{A3E8DBEC-69D3-4E48-8734-F0D244B4EA03}" destId="{30D7F4F0-A994-4F60-8661-EC309252EBA9}" srcOrd="0" destOrd="0" presId="urn:microsoft.com/office/officeart/2016/7/layout/VerticalDownArrowProcess"/>
    <dgm:cxn modelId="{9D915B51-350E-4DA7-992F-07BC9E2A6984}" type="presParOf" srcId="{A3E8DBEC-69D3-4E48-8734-F0D244B4EA03}" destId="{683B263E-80BD-469D-8DBC-56BABCDA08BD}" srcOrd="1" destOrd="0" presId="urn:microsoft.com/office/officeart/2016/7/layout/VerticalDownArrowProcess"/>
    <dgm:cxn modelId="{E1A895A9-BB15-47DC-BDEA-15BBC40B2826}" type="presParOf" srcId="{A3E8DBEC-69D3-4E48-8734-F0D244B4EA03}" destId="{16605BB0-5DD1-4A85-ABE9-842F495AAF9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617402D-C862-4802-B55E-8FF6E72A2B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FEE0183-88E5-4BBC-B181-A710CA17244E}">
      <dgm:prSet/>
      <dgm:spPr/>
      <dgm:t>
        <a:bodyPr/>
        <a:lstStyle/>
        <a:p>
          <a:pPr>
            <a:defRPr cap="all"/>
          </a:pPr>
          <a:r>
            <a:rPr lang="en-US"/>
            <a:t>Wash with large amounts of water. Use soap, if available.</a:t>
          </a:r>
        </a:p>
      </dgm:t>
    </dgm:pt>
    <dgm:pt modelId="{E41B1C02-8281-462B-BBEA-3DF65F013138}" type="parTrans" cxnId="{29A2C8BD-20BA-4B00-A9A5-D0160FCD9D6A}">
      <dgm:prSet/>
      <dgm:spPr/>
      <dgm:t>
        <a:bodyPr/>
        <a:lstStyle/>
        <a:p>
          <a:endParaRPr lang="en-US"/>
        </a:p>
      </dgm:t>
    </dgm:pt>
    <dgm:pt modelId="{89ACF1A4-C972-4144-903C-F064228A7F93}" type="sibTrans" cxnId="{29A2C8BD-20BA-4B00-A9A5-D0160FCD9D6A}">
      <dgm:prSet/>
      <dgm:spPr/>
      <dgm:t>
        <a:bodyPr/>
        <a:lstStyle/>
        <a:p>
          <a:endParaRPr lang="en-US"/>
        </a:p>
      </dgm:t>
    </dgm:pt>
    <dgm:pt modelId="{9712F278-C633-4103-BFAF-E5C38A2C6CB1}">
      <dgm:prSet/>
      <dgm:spPr/>
      <dgm:t>
        <a:bodyPr/>
        <a:lstStyle/>
        <a:p>
          <a:pPr>
            <a:defRPr cap="all"/>
          </a:pPr>
          <a:r>
            <a:rPr lang="en-US"/>
            <a:t>Keep covered to prevent scratching.</a:t>
          </a:r>
        </a:p>
      </dgm:t>
    </dgm:pt>
    <dgm:pt modelId="{8CF8606B-BE6D-4E23-830E-66257E64A662}" type="parTrans" cxnId="{046166CC-2CF4-459D-AB0D-B81D97C5B88D}">
      <dgm:prSet/>
      <dgm:spPr/>
      <dgm:t>
        <a:bodyPr/>
        <a:lstStyle/>
        <a:p>
          <a:endParaRPr lang="en-US"/>
        </a:p>
      </dgm:t>
    </dgm:pt>
    <dgm:pt modelId="{8975F526-1E4B-44AC-A608-AC9C226ED625}" type="sibTrans" cxnId="{046166CC-2CF4-459D-AB0D-B81D97C5B88D}">
      <dgm:prSet/>
      <dgm:spPr/>
      <dgm:t>
        <a:bodyPr/>
        <a:lstStyle/>
        <a:p>
          <a:endParaRPr lang="en-US"/>
        </a:p>
      </dgm:t>
    </dgm:pt>
    <dgm:pt modelId="{CF351CA9-CBBE-4A05-80E6-1F97AF0936E1}" type="pres">
      <dgm:prSet presAssocID="{8617402D-C862-4802-B55E-8FF6E72A2B8D}" presName="root" presStyleCnt="0">
        <dgm:presLayoutVars>
          <dgm:dir/>
          <dgm:resizeHandles val="exact"/>
        </dgm:presLayoutVars>
      </dgm:prSet>
      <dgm:spPr/>
    </dgm:pt>
    <dgm:pt modelId="{BC25F6C0-C06C-476D-88B0-C652AD33D7C0}" type="pres">
      <dgm:prSet presAssocID="{CFEE0183-88E5-4BBC-B181-A710CA17244E}" presName="compNode" presStyleCnt="0"/>
      <dgm:spPr/>
    </dgm:pt>
    <dgm:pt modelId="{698D9503-D053-44F8-BD15-A44EEB817718}" type="pres">
      <dgm:prSet presAssocID="{CFEE0183-88E5-4BBC-B181-A710CA17244E}" presName="iconBgRect" presStyleLbl="bgShp" presStyleIdx="0" presStyleCnt="2"/>
      <dgm:spPr/>
    </dgm:pt>
    <dgm:pt modelId="{A5850D67-2FB4-4C93-BED6-B06D68F38F87}" type="pres">
      <dgm:prSet presAssocID="{CFEE0183-88E5-4BBC-B181-A710CA1724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ap"/>
        </a:ext>
      </dgm:extLst>
    </dgm:pt>
    <dgm:pt modelId="{FB0325A5-2A91-423F-B714-0119CD065EDB}" type="pres">
      <dgm:prSet presAssocID="{CFEE0183-88E5-4BBC-B181-A710CA17244E}" presName="spaceRect" presStyleCnt="0"/>
      <dgm:spPr/>
    </dgm:pt>
    <dgm:pt modelId="{1CB440A9-787E-4479-8DB5-4A67D422F7A5}" type="pres">
      <dgm:prSet presAssocID="{CFEE0183-88E5-4BBC-B181-A710CA17244E}" presName="textRect" presStyleLbl="revTx" presStyleIdx="0" presStyleCnt="2">
        <dgm:presLayoutVars>
          <dgm:chMax val="1"/>
          <dgm:chPref val="1"/>
        </dgm:presLayoutVars>
      </dgm:prSet>
      <dgm:spPr/>
    </dgm:pt>
    <dgm:pt modelId="{182A4130-3C92-458B-835E-A62B4F8E6467}" type="pres">
      <dgm:prSet presAssocID="{89ACF1A4-C972-4144-903C-F064228A7F93}" presName="sibTrans" presStyleCnt="0"/>
      <dgm:spPr/>
    </dgm:pt>
    <dgm:pt modelId="{59CD4ACA-C30D-4121-A32F-6DD76B017C39}" type="pres">
      <dgm:prSet presAssocID="{9712F278-C633-4103-BFAF-E5C38A2C6CB1}" presName="compNode" presStyleCnt="0"/>
      <dgm:spPr/>
    </dgm:pt>
    <dgm:pt modelId="{C310CC21-09B4-4875-BDA8-B615E09EC89F}" type="pres">
      <dgm:prSet presAssocID="{9712F278-C633-4103-BFAF-E5C38A2C6CB1}" presName="iconBgRect" presStyleLbl="bgShp" presStyleIdx="1" presStyleCnt="2"/>
      <dgm:spPr/>
    </dgm:pt>
    <dgm:pt modelId="{8512DBBE-7B31-4A93-8DD1-934B3E9181CC}" type="pres">
      <dgm:prSet presAssocID="{9712F278-C633-4103-BFAF-E5C38A2C6C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ake"/>
        </a:ext>
      </dgm:extLst>
    </dgm:pt>
    <dgm:pt modelId="{97DBD262-0499-46A5-BE6A-2273C0990187}" type="pres">
      <dgm:prSet presAssocID="{9712F278-C633-4103-BFAF-E5C38A2C6CB1}" presName="spaceRect" presStyleCnt="0"/>
      <dgm:spPr/>
    </dgm:pt>
    <dgm:pt modelId="{82002299-9637-43C8-97E6-371FA1F96673}" type="pres">
      <dgm:prSet presAssocID="{9712F278-C633-4103-BFAF-E5C38A2C6C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9A0DF6A-EE05-4E6E-921C-BFF1DAED095C}" type="presOf" srcId="{9712F278-C633-4103-BFAF-E5C38A2C6CB1}" destId="{82002299-9637-43C8-97E6-371FA1F96673}" srcOrd="0" destOrd="0" presId="urn:microsoft.com/office/officeart/2018/5/layout/IconCircleLabelList"/>
    <dgm:cxn modelId="{16F41F59-1B17-4826-B3CE-C968BA6A1B82}" type="presOf" srcId="{CFEE0183-88E5-4BBC-B181-A710CA17244E}" destId="{1CB440A9-787E-4479-8DB5-4A67D422F7A5}" srcOrd="0" destOrd="0" presId="urn:microsoft.com/office/officeart/2018/5/layout/IconCircleLabelList"/>
    <dgm:cxn modelId="{2E4533A5-A605-44C2-A6E5-5022A11ECEF1}" type="presOf" srcId="{8617402D-C862-4802-B55E-8FF6E72A2B8D}" destId="{CF351CA9-CBBE-4A05-80E6-1F97AF0936E1}" srcOrd="0" destOrd="0" presId="urn:microsoft.com/office/officeart/2018/5/layout/IconCircleLabelList"/>
    <dgm:cxn modelId="{29A2C8BD-20BA-4B00-A9A5-D0160FCD9D6A}" srcId="{8617402D-C862-4802-B55E-8FF6E72A2B8D}" destId="{CFEE0183-88E5-4BBC-B181-A710CA17244E}" srcOrd="0" destOrd="0" parTransId="{E41B1C02-8281-462B-BBEA-3DF65F013138}" sibTransId="{89ACF1A4-C972-4144-903C-F064228A7F93}"/>
    <dgm:cxn modelId="{046166CC-2CF4-459D-AB0D-B81D97C5B88D}" srcId="{8617402D-C862-4802-B55E-8FF6E72A2B8D}" destId="{9712F278-C633-4103-BFAF-E5C38A2C6CB1}" srcOrd="1" destOrd="0" parTransId="{8CF8606B-BE6D-4E23-830E-66257E64A662}" sibTransId="{8975F526-1E4B-44AC-A608-AC9C226ED625}"/>
    <dgm:cxn modelId="{FE2A18CF-F500-47A8-AFC4-4A213EC986C7}" type="presParOf" srcId="{CF351CA9-CBBE-4A05-80E6-1F97AF0936E1}" destId="{BC25F6C0-C06C-476D-88B0-C652AD33D7C0}" srcOrd="0" destOrd="0" presId="urn:microsoft.com/office/officeart/2018/5/layout/IconCircleLabelList"/>
    <dgm:cxn modelId="{CB6FA405-CE6B-418F-8792-19FF1744C29B}" type="presParOf" srcId="{BC25F6C0-C06C-476D-88B0-C652AD33D7C0}" destId="{698D9503-D053-44F8-BD15-A44EEB817718}" srcOrd="0" destOrd="0" presId="urn:microsoft.com/office/officeart/2018/5/layout/IconCircleLabelList"/>
    <dgm:cxn modelId="{3C0641C2-FAE0-446E-B5DE-6B8A2486AC16}" type="presParOf" srcId="{BC25F6C0-C06C-476D-88B0-C652AD33D7C0}" destId="{A5850D67-2FB4-4C93-BED6-B06D68F38F87}" srcOrd="1" destOrd="0" presId="urn:microsoft.com/office/officeart/2018/5/layout/IconCircleLabelList"/>
    <dgm:cxn modelId="{C5AF3592-18AA-4767-BD6C-EBBCA762B2C4}" type="presParOf" srcId="{BC25F6C0-C06C-476D-88B0-C652AD33D7C0}" destId="{FB0325A5-2A91-423F-B714-0119CD065EDB}" srcOrd="2" destOrd="0" presId="urn:microsoft.com/office/officeart/2018/5/layout/IconCircleLabelList"/>
    <dgm:cxn modelId="{67A52A02-F251-4235-B56F-53CD2241D48B}" type="presParOf" srcId="{BC25F6C0-C06C-476D-88B0-C652AD33D7C0}" destId="{1CB440A9-787E-4479-8DB5-4A67D422F7A5}" srcOrd="3" destOrd="0" presId="urn:microsoft.com/office/officeart/2018/5/layout/IconCircleLabelList"/>
    <dgm:cxn modelId="{5B308D9A-3F96-4C85-BC86-95B426B292F0}" type="presParOf" srcId="{CF351CA9-CBBE-4A05-80E6-1F97AF0936E1}" destId="{182A4130-3C92-458B-835E-A62B4F8E6467}" srcOrd="1" destOrd="0" presId="urn:microsoft.com/office/officeart/2018/5/layout/IconCircleLabelList"/>
    <dgm:cxn modelId="{A5D96B75-9104-4DD7-9B81-108F1E660699}" type="presParOf" srcId="{CF351CA9-CBBE-4A05-80E6-1F97AF0936E1}" destId="{59CD4ACA-C30D-4121-A32F-6DD76B017C39}" srcOrd="2" destOrd="0" presId="urn:microsoft.com/office/officeart/2018/5/layout/IconCircleLabelList"/>
    <dgm:cxn modelId="{67CED85E-B033-41E6-A7C5-C18B77902B44}" type="presParOf" srcId="{59CD4ACA-C30D-4121-A32F-6DD76B017C39}" destId="{C310CC21-09B4-4875-BDA8-B615E09EC89F}" srcOrd="0" destOrd="0" presId="urn:microsoft.com/office/officeart/2018/5/layout/IconCircleLabelList"/>
    <dgm:cxn modelId="{59162A19-92BB-4FF5-8EB2-04D19AB2D8ED}" type="presParOf" srcId="{59CD4ACA-C30D-4121-A32F-6DD76B017C39}" destId="{8512DBBE-7B31-4A93-8DD1-934B3E9181CC}" srcOrd="1" destOrd="0" presId="urn:microsoft.com/office/officeart/2018/5/layout/IconCircleLabelList"/>
    <dgm:cxn modelId="{7BF6A9F5-DFF0-44B3-BAE3-3F32DD57D764}" type="presParOf" srcId="{59CD4ACA-C30D-4121-A32F-6DD76B017C39}" destId="{97DBD262-0499-46A5-BE6A-2273C0990187}" srcOrd="2" destOrd="0" presId="urn:microsoft.com/office/officeart/2018/5/layout/IconCircleLabelList"/>
    <dgm:cxn modelId="{B09B0236-2CAD-49D5-AA30-8D3989DCC4A0}" type="presParOf" srcId="{59CD4ACA-C30D-4121-A32F-6DD76B017C39}" destId="{82002299-9637-43C8-97E6-371FA1F966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3113411-AA8A-4CAA-B4CE-C1EF6991937E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571EC9-CEED-48DC-81EE-FB06B6B712D7}">
      <dgm:prSet/>
      <dgm:spPr/>
      <dgm:t>
        <a:bodyPr/>
        <a:lstStyle/>
        <a:p>
          <a:r>
            <a:rPr lang="en-US"/>
            <a:t>Drink</a:t>
          </a:r>
        </a:p>
      </dgm:t>
    </dgm:pt>
    <dgm:pt modelId="{5F1E9BE5-A115-4668-8D0A-3064F129EC5D}" type="parTrans" cxnId="{2B17E043-DE01-47DF-ABE8-70D9574B2413}">
      <dgm:prSet/>
      <dgm:spPr/>
      <dgm:t>
        <a:bodyPr/>
        <a:lstStyle/>
        <a:p>
          <a:endParaRPr lang="en-US"/>
        </a:p>
      </dgm:t>
    </dgm:pt>
    <dgm:pt modelId="{86DA8B4D-0A3E-42DE-A278-B79E130421B5}" type="sibTrans" cxnId="{2B17E043-DE01-47DF-ABE8-70D9574B2413}">
      <dgm:prSet/>
      <dgm:spPr/>
      <dgm:t>
        <a:bodyPr/>
        <a:lstStyle/>
        <a:p>
          <a:endParaRPr lang="en-US"/>
        </a:p>
      </dgm:t>
    </dgm:pt>
    <dgm:pt modelId="{F8853EBB-89E2-4658-ADAD-1B919CFDD4B6}">
      <dgm:prSet/>
      <dgm:spPr/>
      <dgm:t>
        <a:bodyPr/>
        <a:lstStyle/>
        <a:p>
          <a:r>
            <a:rPr lang="en-US"/>
            <a:t>Drink extra water.</a:t>
          </a:r>
        </a:p>
      </dgm:t>
    </dgm:pt>
    <dgm:pt modelId="{06683CA1-CC97-44FB-850E-2B1229ADD9B1}" type="parTrans" cxnId="{7F76F372-8A22-45D1-B766-B42BCC0090B4}">
      <dgm:prSet/>
      <dgm:spPr/>
      <dgm:t>
        <a:bodyPr/>
        <a:lstStyle/>
        <a:p>
          <a:endParaRPr lang="en-US"/>
        </a:p>
      </dgm:t>
    </dgm:pt>
    <dgm:pt modelId="{50E41913-5C06-4858-9A8C-DCE5415B4ADE}" type="sibTrans" cxnId="{7F76F372-8A22-45D1-B766-B42BCC0090B4}">
      <dgm:prSet/>
      <dgm:spPr/>
      <dgm:t>
        <a:bodyPr/>
        <a:lstStyle/>
        <a:p>
          <a:endParaRPr lang="en-US"/>
        </a:p>
      </dgm:t>
    </dgm:pt>
    <dgm:pt modelId="{FF269F2E-3C30-40B4-8E89-C7DBA9E588F3}">
      <dgm:prSet/>
      <dgm:spPr/>
      <dgm:t>
        <a:bodyPr/>
        <a:lstStyle/>
        <a:p>
          <a:r>
            <a:rPr lang="en-US"/>
            <a:t>Eat</a:t>
          </a:r>
        </a:p>
      </dgm:t>
    </dgm:pt>
    <dgm:pt modelId="{128193F3-A4A6-4CF0-990C-9CF921870EC7}" type="parTrans" cxnId="{3891FD3E-608C-4C1C-A038-1D0D3A4759F7}">
      <dgm:prSet/>
      <dgm:spPr/>
      <dgm:t>
        <a:bodyPr/>
        <a:lstStyle/>
        <a:p>
          <a:endParaRPr lang="en-US"/>
        </a:p>
      </dgm:t>
    </dgm:pt>
    <dgm:pt modelId="{FFA1DC96-0AD5-48CE-9916-BBF72D147457}" type="sibTrans" cxnId="{3891FD3E-608C-4C1C-A038-1D0D3A4759F7}">
      <dgm:prSet/>
      <dgm:spPr/>
      <dgm:t>
        <a:bodyPr/>
        <a:lstStyle/>
        <a:p>
          <a:endParaRPr lang="en-US"/>
        </a:p>
      </dgm:t>
    </dgm:pt>
    <dgm:pt modelId="{F5723C7D-BD48-4453-84DA-D7A1BF516D53}">
      <dgm:prSet/>
      <dgm:spPr/>
      <dgm:t>
        <a:bodyPr/>
        <a:lstStyle/>
        <a:p>
          <a:r>
            <a:rPr lang="en-US"/>
            <a:t>Eat charcoal. </a:t>
          </a:r>
        </a:p>
      </dgm:t>
    </dgm:pt>
    <dgm:pt modelId="{84BD2932-E0B0-4B66-B907-178F95125B12}" type="parTrans" cxnId="{901A9E5C-1D64-4199-92DF-11DD55E7360C}">
      <dgm:prSet/>
      <dgm:spPr/>
      <dgm:t>
        <a:bodyPr/>
        <a:lstStyle/>
        <a:p>
          <a:endParaRPr lang="en-US"/>
        </a:p>
      </dgm:t>
    </dgm:pt>
    <dgm:pt modelId="{D088EDCA-1B9D-4BAD-9277-FC10B769D73A}" type="sibTrans" cxnId="{901A9E5C-1D64-4199-92DF-11DD55E7360C}">
      <dgm:prSet/>
      <dgm:spPr/>
      <dgm:t>
        <a:bodyPr/>
        <a:lstStyle/>
        <a:p>
          <a:endParaRPr lang="en-US"/>
        </a:p>
      </dgm:t>
    </dgm:pt>
    <dgm:pt modelId="{79457688-7EB6-479B-AA33-3B74C12E74E8}">
      <dgm:prSet/>
      <dgm:spPr/>
      <dgm:t>
        <a:bodyPr/>
        <a:lstStyle/>
        <a:p>
          <a:r>
            <a:rPr lang="en-US"/>
            <a:t>Make</a:t>
          </a:r>
        </a:p>
      </dgm:t>
    </dgm:pt>
    <dgm:pt modelId="{58D67EE0-E6B7-4FF8-89A7-D92E9522EE5B}" type="parTrans" cxnId="{93170CF6-40E4-4BB5-AC93-ADEB362FF70E}">
      <dgm:prSet/>
      <dgm:spPr/>
      <dgm:t>
        <a:bodyPr/>
        <a:lstStyle/>
        <a:p>
          <a:endParaRPr lang="en-US"/>
        </a:p>
      </dgm:t>
    </dgm:pt>
    <dgm:pt modelId="{3B2065EB-1BD4-4D49-8DE2-928D2552F465}" type="sibTrans" cxnId="{93170CF6-40E4-4BB5-AC93-ADEB362FF70E}">
      <dgm:prSet/>
      <dgm:spPr/>
      <dgm:t>
        <a:bodyPr/>
        <a:lstStyle/>
        <a:p>
          <a:endParaRPr lang="en-US"/>
        </a:p>
      </dgm:t>
    </dgm:pt>
    <dgm:pt modelId="{63AE0F23-41C9-4E9D-B257-A225940A303A}">
      <dgm:prSet/>
      <dgm:spPr/>
      <dgm:t>
        <a:bodyPr/>
        <a:lstStyle/>
        <a:p>
          <a:r>
            <a:rPr lang="en-US"/>
            <a:t>Make a paste by mixing fine charcoal particles with water. (It may relieve symptoms by absorbing toxins.)</a:t>
          </a:r>
        </a:p>
      </dgm:t>
    </dgm:pt>
    <dgm:pt modelId="{761C1D32-4189-4021-9931-36555A9A077A}" type="parTrans" cxnId="{173F4276-A7FD-467A-BBFC-AB2639897BFA}">
      <dgm:prSet/>
      <dgm:spPr/>
      <dgm:t>
        <a:bodyPr/>
        <a:lstStyle/>
        <a:p>
          <a:endParaRPr lang="en-US"/>
        </a:p>
      </dgm:t>
    </dgm:pt>
    <dgm:pt modelId="{213B6259-9A78-4502-8704-426FEF83BF34}" type="sibTrans" cxnId="{173F4276-A7FD-467A-BBFC-AB2639897BFA}">
      <dgm:prSet/>
      <dgm:spPr/>
      <dgm:t>
        <a:bodyPr/>
        <a:lstStyle/>
        <a:p>
          <a:endParaRPr lang="en-US"/>
        </a:p>
      </dgm:t>
    </dgm:pt>
    <dgm:pt modelId="{45F378D5-2CC6-4599-83E6-EC0DD6F04845}" type="pres">
      <dgm:prSet presAssocID="{D3113411-AA8A-4CAA-B4CE-C1EF6991937E}" presName="Name0" presStyleCnt="0">
        <dgm:presLayoutVars>
          <dgm:dir/>
          <dgm:animLvl val="lvl"/>
          <dgm:resizeHandles val="exact"/>
        </dgm:presLayoutVars>
      </dgm:prSet>
      <dgm:spPr/>
    </dgm:pt>
    <dgm:pt modelId="{B3D24FBB-590E-491F-92BD-CBAA7BB515B3}" type="pres">
      <dgm:prSet presAssocID="{A5571EC9-CEED-48DC-81EE-FB06B6B712D7}" presName="linNode" presStyleCnt="0"/>
      <dgm:spPr/>
    </dgm:pt>
    <dgm:pt modelId="{5ACDF3B5-1B95-40A3-91DF-DFEB5369856D}" type="pres">
      <dgm:prSet presAssocID="{A5571EC9-CEED-48DC-81EE-FB06B6B712D7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492CEE2-C846-4098-9335-AFB074A4BD1B}" type="pres">
      <dgm:prSet presAssocID="{A5571EC9-CEED-48DC-81EE-FB06B6B712D7}" presName="descendantText" presStyleLbl="alignAccFollowNode1" presStyleIdx="0" presStyleCnt="3">
        <dgm:presLayoutVars>
          <dgm:bulletEnabled/>
        </dgm:presLayoutVars>
      </dgm:prSet>
      <dgm:spPr/>
    </dgm:pt>
    <dgm:pt modelId="{346483AE-9061-47C8-8D8E-E0DD5B090866}" type="pres">
      <dgm:prSet presAssocID="{86DA8B4D-0A3E-42DE-A278-B79E130421B5}" presName="sp" presStyleCnt="0"/>
      <dgm:spPr/>
    </dgm:pt>
    <dgm:pt modelId="{350A809B-B606-44D4-8BB1-EC1AD17D4C11}" type="pres">
      <dgm:prSet presAssocID="{FF269F2E-3C30-40B4-8E89-C7DBA9E588F3}" presName="linNode" presStyleCnt="0"/>
      <dgm:spPr/>
    </dgm:pt>
    <dgm:pt modelId="{E5CBD9DD-884F-467D-B38A-2642EDBD99BA}" type="pres">
      <dgm:prSet presAssocID="{FF269F2E-3C30-40B4-8E89-C7DBA9E588F3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9E6EB69-8D86-4AAC-B917-9C66D1F7DC16}" type="pres">
      <dgm:prSet presAssocID="{FF269F2E-3C30-40B4-8E89-C7DBA9E588F3}" presName="descendantText" presStyleLbl="alignAccFollowNode1" presStyleIdx="1" presStyleCnt="3">
        <dgm:presLayoutVars>
          <dgm:bulletEnabled/>
        </dgm:presLayoutVars>
      </dgm:prSet>
      <dgm:spPr/>
    </dgm:pt>
    <dgm:pt modelId="{956B78E4-2A88-48A3-A1EB-55F21837B32E}" type="pres">
      <dgm:prSet presAssocID="{FFA1DC96-0AD5-48CE-9916-BBF72D147457}" presName="sp" presStyleCnt="0"/>
      <dgm:spPr/>
    </dgm:pt>
    <dgm:pt modelId="{A843279B-4239-44C6-BB58-F0A37B7366B1}" type="pres">
      <dgm:prSet presAssocID="{79457688-7EB6-479B-AA33-3B74C12E74E8}" presName="linNode" presStyleCnt="0"/>
      <dgm:spPr/>
    </dgm:pt>
    <dgm:pt modelId="{E5326A86-AF0E-4B99-8354-232106BEB42E}" type="pres">
      <dgm:prSet presAssocID="{79457688-7EB6-479B-AA33-3B74C12E74E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08CBDED-AF0B-481B-9588-B355AADA80A7}" type="pres">
      <dgm:prSet presAssocID="{79457688-7EB6-479B-AA33-3B74C12E74E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CB01CA27-B5A6-47D0-8364-FBD35DB53FFC}" type="presOf" srcId="{F8853EBB-89E2-4658-ADAD-1B919CFDD4B6}" destId="{3492CEE2-C846-4098-9335-AFB074A4BD1B}" srcOrd="0" destOrd="0" presId="urn:microsoft.com/office/officeart/2016/7/layout/VerticalSolidActionList"/>
    <dgm:cxn modelId="{3891FD3E-608C-4C1C-A038-1D0D3A4759F7}" srcId="{D3113411-AA8A-4CAA-B4CE-C1EF6991937E}" destId="{FF269F2E-3C30-40B4-8E89-C7DBA9E588F3}" srcOrd="1" destOrd="0" parTransId="{128193F3-A4A6-4CF0-990C-9CF921870EC7}" sibTransId="{FFA1DC96-0AD5-48CE-9916-BBF72D147457}"/>
    <dgm:cxn modelId="{901A9E5C-1D64-4199-92DF-11DD55E7360C}" srcId="{FF269F2E-3C30-40B4-8E89-C7DBA9E588F3}" destId="{F5723C7D-BD48-4453-84DA-D7A1BF516D53}" srcOrd="0" destOrd="0" parTransId="{84BD2932-E0B0-4B66-B907-178F95125B12}" sibTransId="{D088EDCA-1B9D-4BAD-9277-FC10B769D73A}"/>
    <dgm:cxn modelId="{2B17E043-DE01-47DF-ABE8-70D9574B2413}" srcId="{D3113411-AA8A-4CAA-B4CE-C1EF6991937E}" destId="{A5571EC9-CEED-48DC-81EE-FB06B6B712D7}" srcOrd="0" destOrd="0" parTransId="{5F1E9BE5-A115-4668-8D0A-3064F129EC5D}" sibTransId="{86DA8B4D-0A3E-42DE-A278-B79E130421B5}"/>
    <dgm:cxn modelId="{7F76F372-8A22-45D1-B766-B42BCC0090B4}" srcId="{A5571EC9-CEED-48DC-81EE-FB06B6B712D7}" destId="{F8853EBB-89E2-4658-ADAD-1B919CFDD4B6}" srcOrd="0" destOrd="0" parTransId="{06683CA1-CC97-44FB-850E-2B1229ADD9B1}" sibTransId="{50E41913-5C06-4858-9A8C-DCE5415B4ADE}"/>
    <dgm:cxn modelId="{173F4276-A7FD-467A-BBFC-AB2639897BFA}" srcId="{79457688-7EB6-479B-AA33-3B74C12E74E8}" destId="{63AE0F23-41C9-4E9D-B257-A225940A303A}" srcOrd="0" destOrd="0" parTransId="{761C1D32-4189-4021-9931-36555A9A077A}" sibTransId="{213B6259-9A78-4502-8704-426FEF83BF34}"/>
    <dgm:cxn modelId="{CF052D82-EA86-443B-A988-FE96F4C971D1}" type="presOf" srcId="{79457688-7EB6-479B-AA33-3B74C12E74E8}" destId="{E5326A86-AF0E-4B99-8354-232106BEB42E}" srcOrd="0" destOrd="0" presId="urn:microsoft.com/office/officeart/2016/7/layout/VerticalSolidActionList"/>
    <dgm:cxn modelId="{FDBF928C-FFDC-40BC-9B42-B0F3C6987B8D}" type="presOf" srcId="{63AE0F23-41C9-4E9D-B257-A225940A303A}" destId="{008CBDED-AF0B-481B-9588-B355AADA80A7}" srcOrd="0" destOrd="0" presId="urn:microsoft.com/office/officeart/2016/7/layout/VerticalSolidActionList"/>
    <dgm:cxn modelId="{B21174AF-E4EB-43D9-A0B7-DCD44AF3956C}" type="presOf" srcId="{A5571EC9-CEED-48DC-81EE-FB06B6B712D7}" destId="{5ACDF3B5-1B95-40A3-91DF-DFEB5369856D}" srcOrd="0" destOrd="0" presId="urn:microsoft.com/office/officeart/2016/7/layout/VerticalSolidActionList"/>
    <dgm:cxn modelId="{D86D02B9-0511-4A15-8673-5026B7810890}" type="presOf" srcId="{D3113411-AA8A-4CAA-B4CE-C1EF6991937E}" destId="{45F378D5-2CC6-4599-83E6-EC0DD6F04845}" srcOrd="0" destOrd="0" presId="urn:microsoft.com/office/officeart/2016/7/layout/VerticalSolidActionList"/>
    <dgm:cxn modelId="{9685DFCE-B3C2-43E8-8C6C-04B188897C4E}" type="presOf" srcId="{FF269F2E-3C30-40B4-8E89-C7DBA9E588F3}" destId="{E5CBD9DD-884F-467D-B38A-2642EDBD99BA}" srcOrd="0" destOrd="0" presId="urn:microsoft.com/office/officeart/2016/7/layout/VerticalSolidActionList"/>
    <dgm:cxn modelId="{479754D1-F2BC-45E8-8DAA-8E87EF6AA42A}" type="presOf" srcId="{F5723C7D-BD48-4453-84DA-D7A1BF516D53}" destId="{B9E6EB69-8D86-4AAC-B917-9C66D1F7DC16}" srcOrd="0" destOrd="0" presId="urn:microsoft.com/office/officeart/2016/7/layout/VerticalSolidActionList"/>
    <dgm:cxn modelId="{93170CF6-40E4-4BB5-AC93-ADEB362FF70E}" srcId="{D3113411-AA8A-4CAA-B4CE-C1EF6991937E}" destId="{79457688-7EB6-479B-AA33-3B74C12E74E8}" srcOrd="2" destOrd="0" parTransId="{58D67EE0-E6B7-4FF8-89A7-D92E9522EE5B}" sibTransId="{3B2065EB-1BD4-4D49-8DE2-928D2552F465}"/>
    <dgm:cxn modelId="{08680D22-192E-41E3-B079-6BED87DA70EF}" type="presParOf" srcId="{45F378D5-2CC6-4599-83E6-EC0DD6F04845}" destId="{B3D24FBB-590E-491F-92BD-CBAA7BB515B3}" srcOrd="0" destOrd="0" presId="urn:microsoft.com/office/officeart/2016/7/layout/VerticalSolidActionList"/>
    <dgm:cxn modelId="{0E97EF44-311F-41FD-99D4-D293A398EF23}" type="presParOf" srcId="{B3D24FBB-590E-491F-92BD-CBAA7BB515B3}" destId="{5ACDF3B5-1B95-40A3-91DF-DFEB5369856D}" srcOrd="0" destOrd="0" presId="urn:microsoft.com/office/officeart/2016/7/layout/VerticalSolidActionList"/>
    <dgm:cxn modelId="{79253A6B-0065-4BBF-B246-A61DE4F2389D}" type="presParOf" srcId="{B3D24FBB-590E-491F-92BD-CBAA7BB515B3}" destId="{3492CEE2-C846-4098-9335-AFB074A4BD1B}" srcOrd="1" destOrd="0" presId="urn:microsoft.com/office/officeart/2016/7/layout/VerticalSolidActionList"/>
    <dgm:cxn modelId="{59AA5AEE-DA38-49BD-B777-4229343AAD88}" type="presParOf" srcId="{45F378D5-2CC6-4599-83E6-EC0DD6F04845}" destId="{346483AE-9061-47C8-8D8E-E0DD5B090866}" srcOrd="1" destOrd="0" presId="urn:microsoft.com/office/officeart/2016/7/layout/VerticalSolidActionList"/>
    <dgm:cxn modelId="{44CBDFE5-B5A6-4392-A3C6-680F9DFE28D8}" type="presParOf" srcId="{45F378D5-2CC6-4599-83E6-EC0DD6F04845}" destId="{350A809B-B606-44D4-8BB1-EC1AD17D4C11}" srcOrd="2" destOrd="0" presId="urn:microsoft.com/office/officeart/2016/7/layout/VerticalSolidActionList"/>
    <dgm:cxn modelId="{BAE81B4E-B0FA-4E5C-ADE1-73EB9F660590}" type="presParOf" srcId="{350A809B-B606-44D4-8BB1-EC1AD17D4C11}" destId="{E5CBD9DD-884F-467D-B38A-2642EDBD99BA}" srcOrd="0" destOrd="0" presId="urn:microsoft.com/office/officeart/2016/7/layout/VerticalSolidActionList"/>
    <dgm:cxn modelId="{173CA73B-4878-486A-871A-76E8427D2B41}" type="presParOf" srcId="{350A809B-B606-44D4-8BB1-EC1AD17D4C11}" destId="{B9E6EB69-8D86-4AAC-B917-9C66D1F7DC16}" srcOrd="1" destOrd="0" presId="urn:microsoft.com/office/officeart/2016/7/layout/VerticalSolidActionList"/>
    <dgm:cxn modelId="{8D56ED07-8712-4A5B-97E4-A28A2561C649}" type="presParOf" srcId="{45F378D5-2CC6-4599-83E6-EC0DD6F04845}" destId="{956B78E4-2A88-48A3-A1EB-55F21837B32E}" srcOrd="3" destOrd="0" presId="urn:microsoft.com/office/officeart/2016/7/layout/VerticalSolidActionList"/>
    <dgm:cxn modelId="{512A51F2-7A44-4074-B052-F419D0E1B855}" type="presParOf" srcId="{45F378D5-2CC6-4599-83E6-EC0DD6F04845}" destId="{A843279B-4239-44C6-BB58-F0A37B7366B1}" srcOrd="4" destOrd="0" presId="urn:microsoft.com/office/officeart/2016/7/layout/VerticalSolidActionList"/>
    <dgm:cxn modelId="{1A39E8B6-E672-4C60-98E9-43C7A4335840}" type="presParOf" srcId="{A843279B-4239-44C6-BB58-F0A37B7366B1}" destId="{E5326A86-AF0E-4B99-8354-232106BEB42E}" srcOrd="0" destOrd="0" presId="urn:microsoft.com/office/officeart/2016/7/layout/VerticalSolidActionList"/>
    <dgm:cxn modelId="{A22F6935-CF18-4764-99F6-CFE7BB70DABE}" type="presParOf" srcId="{A843279B-4239-44C6-BB58-F0A37B7366B1}" destId="{008CBDED-AF0B-481B-9588-B355AADA80A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A59A968-B823-4BB2-AD4C-6A0D6BF1A0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237829-8C44-4913-A326-BBE10E3F7EAC}">
      <dgm:prSet/>
      <dgm:spPr/>
      <dgm:t>
        <a:bodyPr/>
        <a:lstStyle/>
        <a:p>
          <a:r>
            <a:rPr lang="en-US"/>
            <a:t>Found in outer bark of all trees</a:t>
          </a:r>
        </a:p>
      </dgm:t>
    </dgm:pt>
    <dgm:pt modelId="{8C401182-9345-45D3-B020-9255BA3B4A8C}" type="parTrans" cxnId="{469C96BE-94A2-44C7-962E-4FB68297E2AF}">
      <dgm:prSet/>
      <dgm:spPr/>
      <dgm:t>
        <a:bodyPr/>
        <a:lstStyle/>
        <a:p>
          <a:endParaRPr lang="en-US"/>
        </a:p>
      </dgm:t>
    </dgm:pt>
    <dgm:pt modelId="{93D16ED3-AC32-4BDF-A231-D8DB24242451}" type="sibTrans" cxnId="{469C96BE-94A2-44C7-962E-4FB68297E2AF}">
      <dgm:prSet/>
      <dgm:spPr/>
      <dgm:t>
        <a:bodyPr/>
        <a:lstStyle/>
        <a:p>
          <a:endParaRPr lang="en-US"/>
        </a:p>
      </dgm:t>
    </dgm:pt>
    <dgm:pt modelId="{67B0D2FB-A646-4D31-A83A-3BA0659E1C6B}">
      <dgm:prSet/>
      <dgm:spPr/>
      <dgm:t>
        <a:bodyPr/>
        <a:lstStyle/>
        <a:p>
          <a:r>
            <a:rPr lang="en-US"/>
            <a:t>Acorns</a:t>
          </a:r>
        </a:p>
      </dgm:t>
    </dgm:pt>
    <dgm:pt modelId="{57FDAD31-8E65-41D5-81DC-E269A5F5FA6C}" type="parTrans" cxnId="{369D325D-09D6-4F89-AA6D-16247FFBBCF3}">
      <dgm:prSet/>
      <dgm:spPr/>
      <dgm:t>
        <a:bodyPr/>
        <a:lstStyle/>
        <a:p>
          <a:endParaRPr lang="en-US"/>
        </a:p>
      </dgm:t>
    </dgm:pt>
    <dgm:pt modelId="{79ED5F78-EB0F-4DB2-B2E2-E84069F8D400}" type="sibTrans" cxnId="{369D325D-09D6-4F89-AA6D-16247FFBBCF3}">
      <dgm:prSet/>
      <dgm:spPr/>
      <dgm:t>
        <a:bodyPr/>
        <a:lstStyle/>
        <a:p>
          <a:endParaRPr lang="en-US"/>
        </a:p>
      </dgm:t>
    </dgm:pt>
    <dgm:pt modelId="{DDEDD729-7A1A-4673-9BDD-7327FBD1B71D}">
      <dgm:prSet/>
      <dgm:spPr/>
      <dgm:t>
        <a:bodyPr/>
        <a:lstStyle/>
        <a:p>
          <a:r>
            <a:rPr lang="en-US"/>
            <a:t>Banana plants</a:t>
          </a:r>
        </a:p>
      </dgm:t>
    </dgm:pt>
    <dgm:pt modelId="{E48F454D-E8F0-4B69-9801-4AB9CFE4B7C5}" type="parTrans" cxnId="{599C658E-8C3D-4503-8C9E-B2F6540EFB0D}">
      <dgm:prSet/>
      <dgm:spPr/>
      <dgm:t>
        <a:bodyPr/>
        <a:lstStyle/>
        <a:p>
          <a:endParaRPr lang="en-US"/>
        </a:p>
      </dgm:t>
    </dgm:pt>
    <dgm:pt modelId="{82488DAE-1046-40B0-8961-E21116DBC6D1}" type="sibTrans" cxnId="{599C658E-8C3D-4503-8C9E-B2F6540EFB0D}">
      <dgm:prSet/>
      <dgm:spPr/>
      <dgm:t>
        <a:bodyPr/>
        <a:lstStyle/>
        <a:p>
          <a:endParaRPr lang="en-US"/>
        </a:p>
      </dgm:t>
    </dgm:pt>
    <dgm:pt modelId="{B22587B0-013F-458F-9132-9681189EA304}">
      <dgm:prSet/>
      <dgm:spPr/>
      <dgm:t>
        <a:bodyPr/>
        <a:lstStyle/>
        <a:p>
          <a:r>
            <a:rPr lang="en-US"/>
            <a:t>Common plantain</a:t>
          </a:r>
        </a:p>
      </dgm:t>
    </dgm:pt>
    <dgm:pt modelId="{3B296E2E-F807-4279-8F4A-6B2E9F475CD6}" type="parTrans" cxnId="{F9D5506A-E336-4520-A51C-014C8202AE89}">
      <dgm:prSet/>
      <dgm:spPr/>
      <dgm:t>
        <a:bodyPr/>
        <a:lstStyle/>
        <a:p>
          <a:endParaRPr lang="en-US"/>
        </a:p>
      </dgm:t>
    </dgm:pt>
    <dgm:pt modelId="{10A8B83E-DF79-482E-95A5-B44F7E617763}" type="sibTrans" cxnId="{F9D5506A-E336-4520-A51C-014C8202AE89}">
      <dgm:prSet/>
      <dgm:spPr/>
      <dgm:t>
        <a:bodyPr/>
        <a:lstStyle/>
        <a:p>
          <a:endParaRPr lang="en-US"/>
        </a:p>
      </dgm:t>
    </dgm:pt>
    <dgm:pt modelId="{BE79A73D-2365-46A5-971E-F69B653E4743}">
      <dgm:prSet/>
      <dgm:spPr/>
      <dgm:t>
        <a:bodyPr/>
        <a:lstStyle/>
        <a:p>
          <a:r>
            <a:rPr lang="en-US"/>
            <a:t>Strawberry leaves</a:t>
          </a:r>
        </a:p>
      </dgm:t>
    </dgm:pt>
    <dgm:pt modelId="{EC818D49-0AED-4B85-A9D2-871F8EFDE33A}" type="parTrans" cxnId="{302BE4CB-D489-44EE-889F-D8478EB93EAC}">
      <dgm:prSet/>
      <dgm:spPr/>
      <dgm:t>
        <a:bodyPr/>
        <a:lstStyle/>
        <a:p>
          <a:endParaRPr lang="en-US"/>
        </a:p>
      </dgm:t>
    </dgm:pt>
    <dgm:pt modelId="{13258EFE-B057-4C6B-A496-68E78857A935}" type="sibTrans" cxnId="{302BE4CB-D489-44EE-889F-D8478EB93EAC}">
      <dgm:prSet/>
      <dgm:spPr/>
      <dgm:t>
        <a:bodyPr/>
        <a:lstStyle/>
        <a:p>
          <a:endParaRPr lang="en-US"/>
        </a:p>
      </dgm:t>
    </dgm:pt>
    <dgm:pt modelId="{D1852F34-FEDA-49CC-AE00-BF583F124A51}">
      <dgm:prSet/>
      <dgm:spPr/>
      <dgm:t>
        <a:bodyPr/>
        <a:lstStyle/>
        <a:p>
          <a:r>
            <a:rPr lang="en-US"/>
            <a:t>Blackberry stems. </a:t>
          </a:r>
        </a:p>
      </dgm:t>
    </dgm:pt>
    <dgm:pt modelId="{70CC13EB-AEDD-4EF6-B2D2-F55F53BA86AB}" type="parTrans" cxnId="{8756ADC1-2A34-4E35-B3F7-0ACC3B599A94}">
      <dgm:prSet/>
      <dgm:spPr/>
      <dgm:t>
        <a:bodyPr/>
        <a:lstStyle/>
        <a:p>
          <a:endParaRPr lang="en-US"/>
        </a:p>
      </dgm:t>
    </dgm:pt>
    <dgm:pt modelId="{CD3FED1A-BF2D-41EB-B8B9-7F109AF32FE6}" type="sibTrans" cxnId="{8756ADC1-2A34-4E35-B3F7-0ACC3B599A94}">
      <dgm:prSet/>
      <dgm:spPr/>
      <dgm:t>
        <a:bodyPr/>
        <a:lstStyle/>
        <a:p>
          <a:endParaRPr lang="en-US"/>
        </a:p>
      </dgm:t>
    </dgm:pt>
    <dgm:pt modelId="{2123EEC3-F0C2-49F2-8A16-F0CE1585BB0B}" type="pres">
      <dgm:prSet presAssocID="{0A59A968-B823-4BB2-AD4C-6A0D6BF1A0CA}" presName="root" presStyleCnt="0">
        <dgm:presLayoutVars>
          <dgm:dir/>
          <dgm:resizeHandles val="exact"/>
        </dgm:presLayoutVars>
      </dgm:prSet>
      <dgm:spPr/>
    </dgm:pt>
    <dgm:pt modelId="{A4B3C9A8-5EE1-4734-972F-3BC0FD8F5373}" type="pres">
      <dgm:prSet presAssocID="{8F237829-8C44-4913-A326-BBE10E3F7EAC}" presName="compNode" presStyleCnt="0"/>
      <dgm:spPr/>
    </dgm:pt>
    <dgm:pt modelId="{17792829-C426-4E54-9D27-D230B2A0E31F}" type="pres">
      <dgm:prSet presAssocID="{8F237829-8C44-4913-A326-BBE10E3F7EAC}" presName="bgRect" presStyleLbl="bgShp" presStyleIdx="0" presStyleCnt="6"/>
      <dgm:spPr/>
    </dgm:pt>
    <dgm:pt modelId="{062CA860-ED3B-4FBC-A4E7-6C76F866FADC}" type="pres">
      <dgm:prSet presAssocID="{8F237829-8C44-4913-A326-BBE10E3F7EA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CFF610E3-476C-4FF4-966C-5CEB4614540B}" type="pres">
      <dgm:prSet presAssocID="{8F237829-8C44-4913-A326-BBE10E3F7EAC}" presName="spaceRect" presStyleCnt="0"/>
      <dgm:spPr/>
    </dgm:pt>
    <dgm:pt modelId="{58E08DFF-33AE-43C3-A62E-E51077158AF5}" type="pres">
      <dgm:prSet presAssocID="{8F237829-8C44-4913-A326-BBE10E3F7EAC}" presName="parTx" presStyleLbl="revTx" presStyleIdx="0" presStyleCnt="6">
        <dgm:presLayoutVars>
          <dgm:chMax val="0"/>
          <dgm:chPref val="0"/>
        </dgm:presLayoutVars>
      </dgm:prSet>
      <dgm:spPr/>
    </dgm:pt>
    <dgm:pt modelId="{CA4C677E-F31D-41EC-8022-25102EE28668}" type="pres">
      <dgm:prSet presAssocID="{93D16ED3-AC32-4BDF-A231-D8DB24242451}" presName="sibTrans" presStyleCnt="0"/>
      <dgm:spPr/>
    </dgm:pt>
    <dgm:pt modelId="{0C89521B-D2B2-4CEE-9E27-B70E67E2610B}" type="pres">
      <dgm:prSet presAssocID="{67B0D2FB-A646-4D31-A83A-3BA0659E1C6B}" presName="compNode" presStyleCnt="0"/>
      <dgm:spPr/>
    </dgm:pt>
    <dgm:pt modelId="{AF12CFA5-E6BE-445C-AF0B-12E447A98F37}" type="pres">
      <dgm:prSet presAssocID="{67B0D2FB-A646-4D31-A83A-3BA0659E1C6B}" presName="bgRect" presStyleLbl="bgShp" presStyleIdx="1" presStyleCnt="6"/>
      <dgm:spPr/>
    </dgm:pt>
    <dgm:pt modelId="{394A74F1-1E6F-4C9A-8743-5FAE64C08092}" type="pres">
      <dgm:prSet presAssocID="{67B0D2FB-A646-4D31-A83A-3BA0659E1C6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orn"/>
        </a:ext>
      </dgm:extLst>
    </dgm:pt>
    <dgm:pt modelId="{4A070C10-0331-49FA-A51F-4E2418032D1A}" type="pres">
      <dgm:prSet presAssocID="{67B0D2FB-A646-4D31-A83A-3BA0659E1C6B}" presName="spaceRect" presStyleCnt="0"/>
      <dgm:spPr/>
    </dgm:pt>
    <dgm:pt modelId="{6FDF63A5-4A21-4B56-B5B4-BA256C8A47C2}" type="pres">
      <dgm:prSet presAssocID="{67B0D2FB-A646-4D31-A83A-3BA0659E1C6B}" presName="parTx" presStyleLbl="revTx" presStyleIdx="1" presStyleCnt="6">
        <dgm:presLayoutVars>
          <dgm:chMax val="0"/>
          <dgm:chPref val="0"/>
        </dgm:presLayoutVars>
      </dgm:prSet>
      <dgm:spPr/>
    </dgm:pt>
    <dgm:pt modelId="{60AFF252-EBE5-4DFA-8E6B-88AD309F47B9}" type="pres">
      <dgm:prSet presAssocID="{79ED5F78-EB0F-4DB2-B2E2-E84069F8D400}" presName="sibTrans" presStyleCnt="0"/>
      <dgm:spPr/>
    </dgm:pt>
    <dgm:pt modelId="{19F69BD1-3639-4C6C-A5E3-8CCA55AC27CD}" type="pres">
      <dgm:prSet presAssocID="{DDEDD729-7A1A-4673-9BDD-7327FBD1B71D}" presName="compNode" presStyleCnt="0"/>
      <dgm:spPr/>
    </dgm:pt>
    <dgm:pt modelId="{B1431134-6D85-40B3-A635-B03800080043}" type="pres">
      <dgm:prSet presAssocID="{DDEDD729-7A1A-4673-9BDD-7327FBD1B71D}" presName="bgRect" presStyleLbl="bgShp" presStyleIdx="2" presStyleCnt="6"/>
      <dgm:spPr/>
    </dgm:pt>
    <dgm:pt modelId="{B81DB9EF-780F-41E9-87DA-00E18CACD3E9}" type="pres">
      <dgm:prSet presAssocID="{DDEDD729-7A1A-4673-9BDD-7327FBD1B71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m tree"/>
        </a:ext>
      </dgm:extLst>
    </dgm:pt>
    <dgm:pt modelId="{DB475CE1-76AC-430A-B7F6-10CBE3AFF597}" type="pres">
      <dgm:prSet presAssocID="{DDEDD729-7A1A-4673-9BDD-7327FBD1B71D}" presName="spaceRect" presStyleCnt="0"/>
      <dgm:spPr/>
    </dgm:pt>
    <dgm:pt modelId="{74845F84-50D4-4D3F-BCE7-75D5C7BE4634}" type="pres">
      <dgm:prSet presAssocID="{DDEDD729-7A1A-4673-9BDD-7327FBD1B71D}" presName="parTx" presStyleLbl="revTx" presStyleIdx="2" presStyleCnt="6">
        <dgm:presLayoutVars>
          <dgm:chMax val="0"/>
          <dgm:chPref val="0"/>
        </dgm:presLayoutVars>
      </dgm:prSet>
      <dgm:spPr/>
    </dgm:pt>
    <dgm:pt modelId="{237BEAB8-14E1-4250-B4CB-8E4FAFA4D123}" type="pres">
      <dgm:prSet presAssocID="{82488DAE-1046-40B0-8961-E21116DBC6D1}" presName="sibTrans" presStyleCnt="0"/>
      <dgm:spPr/>
    </dgm:pt>
    <dgm:pt modelId="{1FCC0209-9214-4D66-ADEB-31D615171E23}" type="pres">
      <dgm:prSet presAssocID="{B22587B0-013F-458F-9132-9681189EA304}" presName="compNode" presStyleCnt="0"/>
      <dgm:spPr/>
    </dgm:pt>
    <dgm:pt modelId="{0B491F15-B961-4976-AB04-BEB37E022F4A}" type="pres">
      <dgm:prSet presAssocID="{B22587B0-013F-458F-9132-9681189EA304}" presName="bgRect" presStyleLbl="bgShp" presStyleIdx="3" presStyleCnt="6"/>
      <dgm:spPr/>
    </dgm:pt>
    <dgm:pt modelId="{BE56C96B-EBEF-4640-B9C0-3884078FFB3F}" type="pres">
      <dgm:prSet presAssocID="{B22587B0-013F-458F-9132-9681189EA30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D1E37EB-96EB-49A9-B0D6-44652173B6F7}" type="pres">
      <dgm:prSet presAssocID="{B22587B0-013F-458F-9132-9681189EA304}" presName="spaceRect" presStyleCnt="0"/>
      <dgm:spPr/>
    </dgm:pt>
    <dgm:pt modelId="{893220F8-2CC1-46E8-BD31-18563B7E24FA}" type="pres">
      <dgm:prSet presAssocID="{B22587B0-013F-458F-9132-9681189EA304}" presName="parTx" presStyleLbl="revTx" presStyleIdx="3" presStyleCnt="6">
        <dgm:presLayoutVars>
          <dgm:chMax val="0"/>
          <dgm:chPref val="0"/>
        </dgm:presLayoutVars>
      </dgm:prSet>
      <dgm:spPr/>
    </dgm:pt>
    <dgm:pt modelId="{8ED8CCC0-A1CC-4CC8-88D2-AE2A2D209831}" type="pres">
      <dgm:prSet presAssocID="{10A8B83E-DF79-482E-95A5-B44F7E617763}" presName="sibTrans" presStyleCnt="0"/>
      <dgm:spPr/>
    </dgm:pt>
    <dgm:pt modelId="{8CC143AB-CECC-453C-86CB-E44C8AEC76AB}" type="pres">
      <dgm:prSet presAssocID="{BE79A73D-2365-46A5-971E-F69B653E4743}" presName="compNode" presStyleCnt="0"/>
      <dgm:spPr/>
    </dgm:pt>
    <dgm:pt modelId="{086EC81A-F8A9-4930-B7D5-099F698F1611}" type="pres">
      <dgm:prSet presAssocID="{BE79A73D-2365-46A5-971E-F69B653E4743}" presName="bgRect" presStyleLbl="bgShp" presStyleIdx="4" presStyleCnt="6"/>
      <dgm:spPr/>
    </dgm:pt>
    <dgm:pt modelId="{B77C73AD-8BB7-43E1-803C-AE9CB7CCDEE8}" type="pres">
      <dgm:prSet presAssocID="{BE79A73D-2365-46A5-971E-F69B653E474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53EE7713-8A92-40BF-A1EB-BE39B1AD5409}" type="pres">
      <dgm:prSet presAssocID="{BE79A73D-2365-46A5-971E-F69B653E4743}" presName="spaceRect" presStyleCnt="0"/>
      <dgm:spPr/>
    </dgm:pt>
    <dgm:pt modelId="{B09988AB-F13D-412F-9472-EBBCC63ECCE5}" type="pres">
      <dgm:prSet presAssocID="{BE79A73D-2365-46A5-971E-F69B653E4743}" presName="parTx" presStyleLbl="revTx" presStyleIdx="4" presStyleCnt="6">
        <dgm:presLayoutVars>
          <dgm:chMax val="0"/>
          <dgm:chPref val="0"/>
        </dgm:presLayoutVars>
      </dgm:prSet>
      <dgm:spPr/>
    </dgm:pt>
    <dgm:pt modelId="{D2BCA8D9-C391-4132-AF58-D030FD101D3B}" type="pres">
      <dgm:prSet presAssocID="{13258EFE-B057-4C6B-A496-68E78857A935}" presName="sibTrans" presStyleCnt="0"/>
      <dgm:spPr/>
    </dgm:pt>
    <dgm:pt modelId="{008F64F6-ABA4-4F57-B308-437263817727}" type="pres">
      <dgm:prSet presAssocID="{D1852F34-FEDA-49CC-AE00-BF583F124A51}" presName="compNode" presStyleCnt="0"/>
      <dgm:spPr/>
    </dgm:pt>
    <dgm:pt modelId="{AB8F04B1-682E-4299-B726-14E58E8B4A6E}" type="pres">
      <dgm:prSet presAssocID="{D1852F34-FEDA-49CC-AE00-BF583F124A51}" presName="bgRect" presStyleLbl="bgShp" presStyleIdx="5" presStyleCnt="6"/>
      <dgm:spPr/>
    </dgm:pt>
    <dgm:pt modelId="{E3132092-6E9C-4C2E-A16B-03AD409E9EC0}" type="pres">
      <dgm:prSet presAssocID="{D1852F34-FEDA-49CC-AE00-BF583F124A5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98FB6279-8543-4249-A0B2-8DD0083361FF}" type="pres">
      <dgm:prSet presAssocID="{D1852F34-FEDA-49CC-AE00-BF583F124A51}" presName="spaceRect" presStyleCnt="0"/>
      <dgm:spPr/>
    </dgm:pt>
    <dgm:pt modelId="{4111049A-ED5D-4758-BD31-C7839DF7F541}" type="pres">
      <dgm:prSet presAssocID="{D1852F34-FEDA-49CC-AE00-BF583F124A5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4E73D05-E920-42D4-AD44-3D240F268162}" type="presOf" srcId="{67B0D2FB-A646-4D31-A83A-3BA0659E1C6B}" destId="{6FDF63A5-4A21-4B56-B5B4-BA256C8A47C2}" srcOrd="0" destOrd="0" presId="urn:microsoft.com/office/officeart/2018/2/layout/IconVerticalSolidList"/>
    <dgm:cxn modelId="{369D325D-09D6-4F89-AA6D-16247FFBBCF3}" srcId="{0A59A968-B823-4BB2-AD4C-6A0D6BF1A0CA}" destId="{67B0D2FB-A646-4D31-A83A-3BA0659E1C6B}" srcOrd="1" destOrd="0" parTransId="{57FDAD31-8E65-41D5-81DC-E269A5F5FA6C}" sibTransId="{79ED5F78-EB0F-4DB2-B2E2-E84069F8D400}"/>
    <dgm:cxn modelId="{7E1A6948-8E5C-40E6-A091-49B520A3F2B4}" type="presOf" srcId="{0A59A968-B823-4BB2-AD4C-6A0D6BF1A0CA}" destId="{2123EEC3-F0C2-49F2-8A16-F0CE1585BB0B}" srcOrd="0" destOrd="0" presId="urn:microsoft.com/office/officeart/2018/2/layout/IconVerticalSolidList"/>
    <dgm:cxn modelId="{F9D5506A-E336-4520-A51C-014C8202AE89}" srcId="{0A59A968-B823-4BB2-AD4C-6A0D6BF1A0CA}" destId="{B22587B0-013F-458F-9132-9681189EA304}" srcOrd="3" destOrd="0" parTransId="{3B296E2E-F807-4279-8F4A-6B2E9F475CD6}" sibTransId="{10A8B83E-DF79-482E-95A5-B44F7E617763}"/>
    <dgm:cxn modelId="{26FA8B7F-3026-4D4A-957F-4BD175AF90E6}" type="presOf" srcId="{8F237829-8C44-4913-A326-BBE10E3F7EAC}" destId="{58E08DFF-33AE-43C3-A62E-E51077158AF5}" srcOrd="0" destOrd="0" presId="urn:microsoft.com/office/officeart/2018/2/layout/IconVerticalSolidList"/>
    <dgm:cxn modelId="{599C658E-8C3D-4503-8C9E-B2F6540EFB0D}" srcId="{0A59A968-B823-4BB2-AD4C-6A0D6BF1A0CA}" destId="{DDEDD729-7A1A-4673-9BDD-7327FBD1B71D}" srcOrd="2" destOrd="0" parTransId="{E48F454D-E8F0-4B69-9801-4AB9CFE4B7C5}" sibTransId="{82488DAE-1046-40B0-8961-E21116DBC6D1}"/>
    <dgm:cxn modelId="{E7BC909C-C8BE-4C63-9D4C-F55FB383EE29}" type="presOf" srcId="{D1852F34-FEDA-49CC-AE00-BF583F124A51}" destId="{4111049A-ED5D-4758-BD31-C7839DF7F541}" srcOrd="0" destOrd="0" presId="urn:microsoft.com/office/officeart/2018/2/layout/IconVerticalSolidList"/>
    <dgm:cxn modelId="{2698A7A8-D496-4C91-98A3-DE56A95BA710}" type="presOf" srcId="{BE79A73D-2365-46A5-971E-F69B653E4743}" destId="{B09988AB-F13D-412F-9472-EBBCC63ECCE5}" srcOrd="0" destOrd="0" presId="urn:microsoft.com/office/officeart/2018/2/layout/IconVerticalSolidList"/>
    <dgm:cxn modelId="{469C96BE-94A2-44C7-962E-4FB68297E2AF}" srcId="{0A59A968-B823-4BB2-AD4C-6A0D6BF1A0CA}" destId="{8F237829-8C44-4913-A326-BBE10E3F7EAC}" srcOrd="0" destOrd="0" parTransId="{8C401182-9345-45D3-B020-9255BA3B4A8C}" sibTransId="{93D16ED3-AC32-4BDF-A231-D8DB24242451}"/>
    <dgm:cxn modelId="{8756ADC1-2A34-4E35-B3F7-0ACC3B599A94}" srcId="{0A59A968-B823-4BB2-AD4C-6A0D6BF1A0CA}" destId="{D1852F34-FEDA-49CC-AE00-BF583F124A51}" srcOrd="5" destOrd="0" parTransId="{70CC13EB-AEDD-4EF6-B2D2-F55F53BA86AB}" sibTransId="{CD3FED1A-BF2D-41EB-B8B9-7F109AF32FE6}"/>
    <dgm:cxn modelId="{302BE4CB-D489-44EE-889F-D8478EB93EAC}" srcId="{0A59A968-B823-4BB2-AD4C-6A0D6BF1A0CA}" destId="{BE79A73D-2365-46A5-971E-F69B653E4743}" srcOrd="4" destOrd="0" parTransId="{EC818D49-0AED-4B85-A9D2-871F8EFDE33A}" sibTransId="{13258EFE-B057-4C6B-A496-68E78857A935}"/>
    <dgm:cxn modelId="{A59DE0DB-D847-446E-842C-D2EF459822B6}" type="presOf" srcId="{B22587B0-013F-458F-9132-9681189EA304}" destId="{893220F8-2CC1-46E8-BD31-18563B7E24FA}" srcOrd="0" destOrd="0" presId="urn:microsoft.com/office/officeart/2018/2/layout/IconVerticalSolidList"/>
    <dgm:cxn modelId="{B44CE2EA-CDC4-4A20-A87D-6C71FC2714B7}" type="presOf" srcId="{DDEDD729-7A1A-4673-9BDD-7327FBD1B71D}" destId="{74845F84-50D4-4D3F-BCE7-75D5C7BE4634}" srcOrd="0" destOrd="0" presId="urn:microsoft.com/office/officeart/2018/2/layout/IconVerticalSolidList"/>
    <dgm:cxn modelId="{38C0D09C-4E6F-48B2-BCC0-D6E74E83AA3D}" type="presParOf" srcId="{2123EEC3-F0C2-49F2-8A16-F0CE1585BB0B}" destId="{A4B3C9A8-5EE1-4734-972F-3BC0FD8F5373}" srcOrd="0" destOrd="0" presId="urn:microsoft.com/office/officeart/2018/2/layout/IconVerticalSolidList"/>
    <dgm:cxn modelId="{D334E2C9-0607-45C8-80DF-16880BC82162}" type="presParOf" srcId="{A4B3C9A8-5EE1-4734-972F-3BC0FD8F5373}" destId="{17792829-C426-4E54-9D27-D230B2A0E31F}" srcOrd="0" destOrd="0" presId="urn:microsoft.com/office/officeart/2018/2/layout/IconVerticalSolidList"/>
    <dgm:cxn modelId="{FB84015E-AF4D-427E-A1D4-EAD81796BFCB}" type="presParOf" srcId="{A4B3C9A8-5EE1-4734-972F-3BC0FD8F5373}" destId="{062CA860-ED3B-4FBC-A4E7-6C76F866FADC}" srcOrd="1" destOrd="0" presId="urn:microsoft.com/office/officeart/2018/2/layout/IconVerticalSolidList"/>
    <dgm:cxn modelId="{2C035184-41CC-4410-8006-688D9DB6E81C}" type="presParOf" srcId="{A4B3C9A8-5EE1-4734-972F-3BC0FD8F5373}" destId="{CFF610E3-476C-4FF4-966C-5CEB4614540B}" srcOrd="2" destOrd="0" presId="urn:microsoft.com/office/officeart/2018/2/layout/IconVerticalSolidList"/>
    <dgm:cxn modelId="{8E9F9ACE-16BE-481A-A784-7DA1D0B20B45}" type="presParOf" srcId="{A4B3C9A8-5EE1-4734-972F-3BC0FD8F5373}" destId="{58E08DFF-33AE-43C3-A62E-E51077158AF5}" srcOrd="3" destOrd="0" presId="urn:microsoft.com/office/officeart/2018/2/layout/IconVerticalSolidList"/>
    <dgm:cxn modelId="{043FE04D-5B2E-4C9A-BEC2-4A6FC8D2F0F2}" type="presParOf" srcId="{2123EEC3-F0C2-49F2-8A16-F0CE1585BB0B}" destId="{CA4C677E-F31D-41EC-8022-25102EE28668}" srcOrd="1" destOrd="0" presId="urn:microsoft.com/office/officeart/2018/2/layout/IconVerticalSolidList"/>
    <dgm:cxn modelId="{A63D4E54-3051-4F20-B377-B84E7AE94340}" type="presParOf" srcId="{2123EEC3-F0C2-49F2-8A16-F0CE1585BB0B}" destId="{0C89521B-D2B2-4CEE-9E27-B70E67E2610B}" srcOrd="2" destOrd="0" presId="urn:microsoft.com/office/officeart/2018/2/layout/IconVerticalSolidList"/>
    <dgm:cxn modelId="{BF211BDE-60A6-436C-97B8-14B5891B1C32}" type="presParOf" srcId="{0C89521B-D2B2-4CEE-9E27-B70E67E2610B}" destId="{AF12CFA5-E6BE-445C-AF0B-12E447A98F37}" srcOrd="0" destOrd="0" presId="urn:microsoft.com/office/officeart/2018/2/layout/IconVerticalSolidList"/>
    <dgm:cxn modelId="{FCC6C0F7-8FFA-4B9E-8A1F-1D0A47C7D7B0}" type="presParOf" srcId="{0C89521B-D2B2-4CEE-9E27-B70E67E2610B}" destId="{394A74F1-1E6F-4C9A-8743-5FAE64C08092}" srcOrd="1" destOrd="0" presId="urn:microsoft.com/office/officeart/2018/2/layout/IconVerticalSolidList"/>
    <dgm:cxn modelId="{F173446D-9CED-40CA-A1EA-ADCD5B13568B}" type="presParOf" srcId="{0C89521B-D2B2-4CEE-9E27-B70E67E2610B}" destId="{4A070C10-0331-49FA-A51F-4E2418032D1A}" srcOrd="2" destOrd="0" presId="urn:microsoft.com/office/officeart/2018/2/layout/IconVerticalSolidList"/>
    <dgm:cxn modelId="{36C52E7A-1D7F-4B07-8373-62ABFCD92C3F}" type="presParOf" srcId="{0C89521B-D2B2-4CEE-9E27-B70E67E2610B}" destId="{6FDF63A5-4A21-4B56-B5B4-BA256C8A47C2}" srcOrd="3" destOrd="0" presId="urn:microsoft.com/office/officeart/2018/2/layout/IconVerticalSolidList"/>
    <dgm:cxn modelId="{20D61AE4-1CC0-45EC-9939-58CD10FAD01A}" type="presParOf" srcId="{2123EEC3-F0C2-49F2-8A16-F0CE1585BB0B}" destId="{60AFF252-EBE5-4DFA-8E6B-88AD309F47B9}" srcOrd="3" destOrd="0" presId="urn:microsoft.com/office/officeart/2018/2/layout/IconVerticalSolidList"/>
    <dgm:cxn modelId="{F35D1248-F848-4652-8FED-D45ABEB06197}" type="presParOf" srcId="{2123EEC3-F0C2-49F2-8A16-F0CE1585BB0B}" destId="{19F69BD1-3639-4C6C-A5E3-8CCA55AC27CD}" srcOrd="4" destOrd="0" presId="urn:microsoft.com/office/officeart/2018/2/layout/IconVerticalSolidList"/>
    <dgm:cxn modelId="{CEB65FF8-B4BC-45D7-BAC9-BC9C4D05C169}" type="presParOf" srcId="{19F69BD1-3639-4C6C-A5E3-8CCA55AC27CD}" destId="{B1431134-6D85-40B3-A635-B03800080043}" srcOrd="0" destOrd="0" presId="urn:microsoft.com/office/officeart/2018/2/layout/IconVerticalSolidList"/>
    <dgm:cxn modelId="{B7677616-158E-4607-9089-4CA295F8CE56}" type="presParOf" srcId="{19F69BD1-3639-4C6C-A5E3-8CCA55AC27CD}" destId="{B81DB9EF-780F-41E9-87DA-00E18CACD3E9}" srcOrd="1" destOrd="0" presId="urn:microsoft.com/office/officeart/2018/2/layout/IconVerticalSolidList"/>
    <dgm:cxn modelId="{242AEBEC-FB83-493C-8AC9-591A03179C8F}" type="presParOf" srcId="{19F69BD1-3639-4C6C-A5E3-8CCA55AC27CD}" destId="{DB475CE1-76AC-430A-B7F6-10CBE3AFF597}" srcOrd="2" destOrd="0" presId="urn:microsoft.com/office/officeart/2018/2/layout/IconVerticalSolidList"/>
    <dgm:cxn modelId="{12F7BF1A-8BB9-4CD3-819D-AEA5BB466F44}" type="presParOf" srcId="{19F69BD1-3639-4C6C-A5E3-8CCA55AC27CD}" destId="{74845F84-50D4-4D3F-BCE7-75D5C7BE4634}" srcOrd="3" destOrd="0" presId="urn:microsoft.com/office/officeart/2018/2/layout/IconVerticalSolidList"/>
    <dgm:cxn modelId="{61FE6839-A60B-45D7-B5B6-BF4168DE0643}" type="presParOf" srcId="{2123EEC3-F0C2-49F2-8A16-F0CE1585BB0B}" destId="{237BEAB8-14E1-4250-B4CB-8E4FAFA4D123}" srcOrd="5" destOrd="0" presId="urn:microsoft.com/office/officeart/2018/2/layout/IconVerticalSolidList"/>
    <dgm:cxn modelId="{F693B2AA-9F0D-4171-B57F-46398181CE2A}" type="presParOf" srcId="{2123EEC3-F0C2-49F2-8A16-F0CE1585BB0B}" destId="{1FCC0209-9214-4D66-ADEB-31D615171E23}" srcOrd="6" destOrd="0" presId="urn:microsoft.com/office/officeart/2018/2/layout/IconVerticalSolidList"/>
    <dgm:cxn modelId="{F556D594-7631-4DE8-82DF-3FCE2AE85D86}" type="presParOf" srcId="{1FCC0209-9214-4D66-ADEB-31D615171E23}" destId="{0B491F15-B961-4976-AB04-BEB37E022F4A}" srcOrd="0" destOrd="0" presId="urn:microsoft.com/office/officeart/2018/2/layout/IconVerticalSolidList"/>
    <dgm:cxn modelId="{BDD93C9B-BA21-406A-9F20-FA315EEF004E}" type="presParOf" srcId="{1FCC0209-9214-4D66-ADEB-31D615171E23}" destId="{BE56C96B-EBEF-4640-B9C0-3884078FFB3F}" srcOrd="1" destOrd="0" presId="urn:microsoft.com/office/officeart/2018/2/layout/IconVerticalSolidList"/>
    <dgm:cxn modelId="{B5F9CE0F-5C00-444A-A1AF-454D3E4B69A9}" type="presParOf" srcId="{1FCC0209-9214-4D66-ADEB-31D615171E23}" destId="{2D1E37EB-96EB-49A9-B0D6-44652173B6F7}" srcOrd="2" destOrd="0" presId="urn:microsoft.com/office/officeart/2018/2/layout/IconVerticalSolidList"/>
    <dgm:cxn modelId="{959E47DF-5EE1-4634-BE44-550CD27A6526}" type="presParOf" srcId="{1FCC0209-9214-4D66-ADEB-31D615171E23}" destId="{893220F8-2CC1-46E8-BD31-18563B7E24FA}" srcOrd="3" destOrd="0" presId="urn:microsoft.com/office/officeart/2018/2/layout/IconVerticalSolidList"/>
    <dgm:cxn modelId="{6A7600C4-574F-425B-9308-C140E7B80200}" type="presParOf" srcId="{2123EEC3-F0C2-49F2-8A16-F0CE1585BB0B}" destId="{8ED8CCC0-A1CC-4CC8-88D2-AE2A2D209831}" srcOrd="7" destOrd="0" presId="urn:microsoft.com/office/officeart/2018/2/layout/IconVerticalSolidList"/>
    <dgm:cxn modelId="{7102EEF4-5B18-4B8C-A96E-AB43ED22DC3E}" type="presParOf" srcId="{2123EEC3-F0C2-49F2-8A16-F0CE1585BB0B}" destId="{8CC143AB-CECC-453C-86CB-E44C8AEC76AB}" srcOrd="8" destOrd="0" presId="urn:microsoft.com/office/officeart/2018/2/layout/IconVerticalSolidList"/>
    <dgm:cxn modelId="{CD5B01D5-1A88-4C23-BF9F-88E5A0B7E4E5}" type="presParOf" srcId="{8CC143AB-CECC-453C-86CB-E44C8AEC76AB}" destId="{086EC81A-F8A9-4930-B7D5-099F698F1611}" srcOrd="0" destOrd="0" presId="urn:microsoft.com/office/officeart/2018/2/layout/IconVerticalSolidList"/>
    <dgm:cxn modelId="{2045674F-3BB5-43B0-AA6B-F2A7D7F7E64C}" type="presParOf" srcId="{8CC143AB-CECC-453C-86CB-E44C8AEC76AB}" destId="{B77C73AD-8BB7-43E1-803C-AE9CB7CCDEE8}" srcOrd="1" destOrd="0" presId="urn:microsoft.com/office/officeart/2018/2/layout/IconVerticalSolidList"/>
    <dgm:cxn modelId="{8596CB9D-E287-43B8-A28B-B03063711F64}" type="presParOf" srcId="{8CC143AB-CECC-453C-86CB-E44C8AEC76AB}" destId="{53EE7713-8A92-40BF-A1EB-BE39B1AD5409}" srcOrd="2" destOrd="0" presId="urn:microsoft.com/office/officeart/2018/2/layout/IconVerticalSolidList"/>
    <dgm:cxn modelId="{3423AEB5-8976-4CB4-8DD1-6A909BAB3A0D}" type="presParOf" srcId="{8CC143AB-CECC-453C-86CB-E44C8AEC76AB}" destId="{B09988AB-F13D-412F-9472-EBBCC63ECCE5}" srcOrd="3" destOrd="0" presId="urn:microsoft.com/office/officeart/2018/2/layout/IconVerticalSolidList"/>
    <dgm:cxn modelId="{9013E8F5-9E37-48C3-A93A-BF13475E03F0}" type="presParOf" srcId="{2123EEC3-F0C2-49F2-8A16-F0CE1585BB0B}" destId="{D2BCA8D9-C391-4132-AF58-D030FD101D3B}" srcOrd="9" destOrd="0" presId="urn:microsoft.com/office/officeart/2018/2/layout/IconVerticalSolidList"/>
    <dgm:cxn modelId="{6C5BE376-962B-4891-8DC0-91F2594D50C9}" type="presParOf" srcId="{2123EEC3-F0C2-49F2-8A16-F0CE1585BB0B}" destId="{008F64F6-ABA4-4F57-B308-437263817727}" srcOrd="10" destOrd="0" presId="urn:microsoft.com/office/officeart/2018/2/layout/IconVerticalSolidList"/>
    <dgm:cxn modelId="{B3252FDA-9229-4310-839C-2AC2A5BE4765}" type="presParOf" srcId="{008F64F6-ABA4-4F57-B308-437263817727}" destId="{AB8F04B1-682E-4299-B726-14E58E8B4A6E}" srcOrd="0" destOrd="0" presId="urn:microsoft.com/office/officeart/2018/2/layout/IconVerticalSolidList"/>
    <dgm:cxn modelId="{FC2F7272-3341-4FAE-B6C4-3EEDCC01C10A}" type="presParOf" srcId="{008F64F6-ABA4-4F57-B308-437263817727}" destId="{E3132092-6E9C-4C2E-A16B-03AD409E9EC0}" srcOrd="1" destOrd="0" presId="urn:microsoft.com/office/officeart/2018/2/layout/IconVerticalSolidList"/>
    <dgm:cxn modelId="{AE349E1C-C282-4B38-8BD8-F1EA0C21DE93}" type="presParOf" srcId="{008F64F6-ABA4-4F57-B308-437263817727}" destId="{98FB6279-8543-4249-A0B2-8DD0083361FF}" srcOrd="2" destOrd="0" presId="urn:microsoft.com/office/officeart/2018/2/layout/IconVerticalSolidList"/>
    <dgm:cxn modelId="{F784D9DA-2350-47C3-A85D-2030A6E6951C}" type="presParOf" srcId="{008F64F6-ABA4-4F57-B308-437263817727}" destId="{4111049A-ED5D-4758-BD31-C7839DF7F5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EB4C1B2-4A92-4226-B8D3-B6F45554E193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39125D-B799-467F-9E62-99D839C62DC7}">
      <dgm:prSet/>
      <dgm:spPr/>
      <dgm:t>
        <a:bodyPr/>
        <a:lstStyle/>
        <a:p>
          <a:r>
            <a:rPr lang="en-US"/>
            <a:t>Brew</a:t>
          </a:r>
        </a:p>
      </dgm:t>
    </dgm:pt>
    <dgm:pt modelId="{8E2A058D-6411-4883-93FA-61090F026898}" type="parTrans" cxnId="{81C06A62-FD6D-4F1B-9BEE-55D8CB6380BE}">
      <dgm:prSet/>
      <dgm:spPr/>
      <dgm:t>
        <a:bodyPr/>
        <a:lstStyle/>
        <a:p>
          <a:endParaRPr lang="en-US"/>
        </a:p>
      </dgm:t>
    </dgm:pt>
    <dgm:pt modelId="{7E6D12F4-29BF-4B31-96F8-88AF0B686BB6}" type="sibTrans" cxnId="{81C06A62-FD6D-4F1B-9BEE-55D8CB6380BE}">
      <dgm:prSet/>
      <dgm:spPr/>
      <dgm:t>
        <a:bodyPr/>
        <a:lstStyle/>
        <a:p>
          <a:endParaRPr lang="en-US"/>
        </a:p>
      </dgm:t>
    </dgm:pt>
    <dgm:pt modelId="{50B897B6-9812-4E39-AD32-95C6DA967A67}">
      <dgm:prSet/>
      <dgm:spPr/>
      <dgm:t>
        <a:bodyPr/>
        <a:lstStyle/>
        <a:p>
          <a:r>
            <a:rPr lang="en-US"/>
            <a:t>Brew tannin tea</a:t>
          </a:r>
        </a:p>
      </dgm:t>
    </dgm:pt>
    <dgm:pt modelId="{46B973D9-569B-40E2-8FC9-0E68D96C9BE6}" type="parTrans" cxnId="{1B5437C9-749E-46A9-BC29-7416A90C3D64}">
      <dgm:prSet/>
      <dgm:spPr/>
      <dgm:t>
        <a:bodyPr/>
        <a:lstStyle/>
        <a:p>
          <a:endParaRPr lang="en-US"/>
        </a:p>
      </dgm:t>
    </dgm:pt>
    <dgm:pt modelId="{9E607A82-B64C-4E31-943A-7BA94DDD44DB}" type="sibTrans" cxnId="{1B5437C9-749E-46A9-BC29-7416A90C3D64}">
      <dgm:prSet/>
      <dgm:spPr/>
      <dgm:t>
        <a:bodyPr/>
        <a:lstStyle/>
        <a:p>
          <a:endParaRPr lang="en-US"/>
        </a:p>
      </dgm:t>
    </dgm:pt>
    <dgm:pt modelId="{8653C25B-33F6-4E01-9435-8889E6416E23}">
      <dgm:prSet/>
      <dgm:spPr/>
      <dgm:t>
        <a:bodyPr/>
        <a:lstStyle/>
        <a:p>
          <a:r>
            <a:rPr lang="en-US"/>
            <a:t>Place</a:t>
          </a:r>
        </a:p>
      </dgm:t>
    </dgm:pt>
    <dgm:pt modelId="{AE866538-A0C2-4831-941C-81C0F4DD80BE}" type="parTrans" cxnId="{3C9919E1-5F87-4077-85C7-68CAC9CE6ED7}">
      <dgm:prSet/>
      <dgm:spPr/>
      <dgm:t>
        <a:bodyPr/>
        <a:lstStyle/>
        <a:p>
          <a:endParaRPr lang="en-US"/>
        </a:p>
      </dgm:t>
    </dgm:pt>
    <dgm:pt modelId="{9C68E75D-1C3B-40EF-A295-4A7F5B11B3EA}" type="sibTrans" cxnId="{3C9919E1-5F87-4077-85C7-68CAC9CE6ED7}">
      <dgm:prSet/>
      <dgm:spPr/>
      <dgm:t>
        <a:bodyPr/>
        <a:lstStyle/>
        <a:p>
          <a:endParaRPr lang="en-US"/>
        </a:p>
      </dgm:t>
    </dgm:pt>
    <dgm:pt modelId="{7C68C8CC-0753-41F2-8F0A-E7114E7D0904}">
      <dgm:prSet/>
      <dgm:spPr/>
      <dgm:t>
        <a:bodyPr/>
        <a:lstStyle/>
        <a:p>
          <a:r>
            <a:rPr lang="en-US"/>
            <a:t>Place crushed source </a:t>
          </a:r>
        </a:p>
      </dgm:t>
    </dgm:pt>
    <dgm:pt modelId="{2C3D1D35-2CA4-4818-BC8F-86C20AA90040}" type="parTrans" cxnId="{79D68C01-CA32-4C08-80DB-0C15A7BD9140}">
      <dgm:prSet/>
      <dgm:spPr/>
      <dgm:t>
        <a:bodyPr/>
        <a:lstStyle/>
        <a:p>
          <a:endParaRPr lang="en-US"/>
        </a:p>
      </dgm:t>
    </dgm:pt>
    <dgm:pt modelId="{73D54177-0E70-4CF3-91ED-96A4FB9BA369}" type="sibTrans" cxnId="{79D68C01-CA32-4C08-80DB-0C15A7BD9140}">
      <dgm:prSet/>
      <dgm:spPr/>
      <dgm:t>
        <a:bodyPr/>
        <a:lstStyle/>
        <a:p>
          <a:endParaRPr lang="en-US"/>
        </a:p>
      </dgm:t>
    </dgm:pt>
    <dgm:pt modelId="{9AB8F291-92B3-4FF4-B635-D1CC1EAFE151}">
      <dgm:prSet/>
      <dgm:spPr/>
      <dgm:t>
        <a:bodyPr/>
        <a:lstStyle/>
        <a:p>
          <a:r>
            <a:rPr lang="en-US"/>
            <a:t>Leach out</a:t>
          </a:r>
        </a:p>
      </dgm:t>
    </dgm:pt>
    <dgm:pt modelId="{60C13E8C-4323-4A07-A340-32F0F3781F6F}" type="parTrans" cxnId="{069F8B1F-F797-4984-8522-A270D8159960}">
      <dgm:prSet/>
      <dgm:spPr/>
      <dgm:t>
        <a:bodyPr/>
        <a:lstStyle/>
        <a:p>
          <a:endParaRPr lang="en-US"/>
        </a:p>
      </dgm:t>
    </dgm:pt>
    <dgm:pt modelId="{0D9C4E75-336B-4381-9D8B-4E948F68D74B}" type="sibTrans" cxnId="{069F8B1F-F797-4984-8522-A270D8159960}">
      <dgm:prSet/>
      <dgm:spPr/>
      <dgm:t>
        <a:bodyPr/>
        <a:lstStyle/>
        <a:p>
          <a:endParaRPr lang="en-US"/>
        </a:p>
      </dgm:t>
    </dgm:pt>
    <dgm:pt modelId="{6C5856C7-4C82-49A7-B413-05CE3DC977F5}">
      <dgm:prSet/>
      <dgm:spPr/>
      <dgm:t>
        <a:bodyPr/>
        <a:lstStyle/>
        <a:p>
          <a:r>
            <a:rPr lang="en-US"/>
            <a:t>Leach out tannin by soaking or boiling.</a:t>
          </a:r>
        </a:p>
      </dgm:t>
    </dgm:pt>
    <dgm:pt modelId="{AE6EE858-6F27-4672-9980-83EDBDA61B6A}" type="parTrans" cxnId="{67F08E43-759C-43AD-B3B2-7CFD6871775A}">
      <dgm:prSet/>
      <dgm:spPr/>
      <dgm:t>
        <a:bodyPr/>
        <a:lstStyle/>
        <a:p>
          <a:endParaRPr lang="en-US"/>
        </a:p>
      </dgm:t>
    </dgm:pt>
    <dgm:pt modelId="{66E65C49-4F0C-4259-8CD2-B0C4CC253001}" type="sibTrans" cxnId="{67F08E43-759C-43AD-B3B2-7CFD6871775A}">
      <dgm:prSet/>
      <dgm:spPr/>
      <dgm:t>
        <a:bodyPr/>
        <a:lstStyle/>
        <a:p>
          <a:endParaRPr lang="en-US"/>
        </a:p>
      </dgm:t>
    </dgm:pt>
    <dgm:pt modelId="{2D07C364-9A5F-4ADF-AEE1-039287B0087D}">
      <dgm:prSet/>
      <dgm:spPr/>
      <dgm:t>
        <a:bodyPr/>
        <a:lstStyle/>
        <a:p>
          <a:r>
            <a:rPr lang="en-US"/>
            <a:t>Increase</a:t>
          </a:r>
        </a:p>
      </dgm:t>
    </dgm:pt>
    <dgm:pt modelId="{0970368F-BCF1-4FD1-920C-110B1C6D71DD}" type="parTrans" cxnId="{B5D2CAFA-46AE-48ED-8BD3-AC78177AA773}">
      <dgm:prSet/>
      <dgm:spPr/>
      <dgm:t>
        <a:bodyPr/>
        <a:lstStyle/>
        <a:p>
          <a:endParaRPr lang="en-US"/>
        </a:p>
      </dgm:t>
    </dgm:pt>
    <dgm:pt modelId="{693B73D2-8431-45A2-B000-8C3007DEE92C}" type="sibTrans" cxnId="{B5D2CAFA-46AE-48ED-8BD3-AC78177AA773}">
      <dgm:prSet/>
      <dgm:spPr/>
      <dgm:t>
        <a:bodyPr/>
        <a:lstStyle/>
        <a:p>
          <a:endParaRPr lang="en-US"/>
        </a:p>
      </dgm:t>
    </dgm:pt>
    <dgm:pt modelId="{2F850427-B726-429C-A0DC-4DB226768180}">
      <dgm:prSet/>
      <dgm:spPr/>
      <dgm:t>
        <a:bodyPr/>
        <a:lstStyle/>
        <a:p>
          <a:r>
            <a:rPr lang="en-US"/>
            <a:t>Increase tannin content by longer soaking time.</a:t>
          </a:r>
        </a:p>
      </dgm:t>
    </dgm:pt>
    <dgm:pt modelId="{3B8CAB71-FCF1-43EC-9A41-7D0C52F2E048}" type="parTrans" cxnId="{43E94B26-D64E-4DBF-892E-3383368AC488}">
      <dgm:prSet/>
      <dgm:spPr/>
      <dgm:t>
        <a:bodyPr/>
        <a:lstStyle/>
        <a:p>
          <a:endParaRPr lang="en-US"/>
        </a:p>
      </dgm:t>
    </dgm:pt>
    <dgm:pt modelId="{64B41D8A-323D-4F00-BB1F-2B129F71DC62}" type="sibTrans" cxnId="{43E94B26-D64E-4DBF-892E-3383368AC488}">
      <dgm:prSet/>
      <dgm:spPr/>
      <dgm:t>
        <a:bodyPr/>
        <a:lstStyle/>
        <a:p>
          <a:endParaRPr lang="en-US"/>
        </a:p>
      </dgm:t>
    </dgm:pt>
    <dgm:pt modelId="{F4306476-FF82-4539-8F18-EE9A53772D0E}">
      <dgm:prSet/>
      <dgm:spPr/>
      <dgm:t>
        <a:bodyPr/>
        <a:lstStyle/>
        <a:p>
          <a:r>
            <a:rPr lang="en-US"/>
            <a:t>Replace</a:t>
          </a:r>
        </a:p>
      </dgm:t>
    </dgm:pt>
    <dgm:pt modelId="{E4B3B243-3240-4DD6-B8A6-04C7E2E1BEF7}" type="parTrans" cxnId="{08D42A7F-D224-4EED-9050-262AF26C222D}">
      <dgm:prSet/>
      <dgm:spPr/>
      <dgm:t>
        <a:bodyPr/>
        <a:lstStyle/>
        <a:p>
          <a:endParaRPr lang="en-US"/>
        </a:p>
      </dgm:t>
    </dgm:pt>
    <dgm:pt modelId="{9BD4C403-72B4-48E9-85DD-BEE837258CF0}" type="sibTrans" cxnId="{08D42A7F-D224-4EED-9050-262AF26C222D}">
      <dgm:prSet/>
      <dgm:spPr/>
      <dgm:t>
        <a:bodyPr/>
        <a:lstStyle/>
        <a:p>
          <a:endParaRPr lang="en-US"/>
        </a:p>
      </dgm:t>
    </dgm:pt>
    <dgm:pt modelId="{EA9FAC3D-97AF-489F-9DFF-7419153AC667}">
      <dgm:prSet/>
      <dgm:spPr/>
      <dgm:t>
        <a:bodyPr/>
        <a:lstStyle/>
        <a:p>
          <a:r>
            <a:rPr lang="en-US"/>
            <a:t>Replace depleted material with fresh bark/plants.</a:t>
          </a:r>
        </a:p>
      </dgm:t>
    </dgm:pt>
    <dgm:pt modelId="{3AFDD2C6-95A8-4DBB-A7AC-29AC34769D44}" type="parTrans" cxnId="{51746321-B1AE-4E58-96BD-203BC72F0B57}">
      <dgm:prSet/>
      <dgm:spPr/>
      <dgm:t>
        <a:bodyPr/>
        <a:lstStyle/>
        <a:p>
          <a:endParaRPr lang="en-US"/>
        </a:p>
      </dgm:t>
    </dgm:pt>
    <dgm:pt modelId="{14234509-A0D0-4579-8CC7-E2AD604F0272}" type="sibTrans" cxnId="{51746321-B1AE-4E58-96BD-203BC72F0B57}">
      <dgm:prSet/>
      <dgm:spPr/>
      <dgm:t>
        <a:bodyPr/>
        <a:lstStyle/>
        <a:p>
          <a:endParaRPr lang="en-US"/>
        </a:p>
      </dgm:t>
    </dgm:pt>
    <dgm:pt modelId="{B52933A3-013C-41B9-9F8E-D3242AFB8D00}" type="pres">
      <dgm:prSet presAssocID="{3EB4C1B2-4A92-4226-B8D3-B6F45554E193}" presName="Name0" presStyleCnt="0">
        <dgm:presLayoutVars>
          <dgm:dir/>
          <dgm:animLvl val="lvl"/>
          <dgm:resizeHandles val="exact"/>
        </dgm:presLayoutVars>
      </dgm:prSet>
      <dgm:spPr/>
    </dgm:pt>
    <dgm:pt modelId="{53AE59B8-9140-47E3-9320-A4A3BDB744C4}" type="pres">
      <dgm:prSet presAssocID="{4239125D-B799-467F-9E62-99D839C62DC7}" presName="linNode" presStyleCnt="0"/>
      <dgm:spPr/>
    </dgm:pt>
    <dgm:pt modelId="{8C427E2F-B934-4323-9FFF-F6E7A765EE38}" type="pres">
      <dgm:prSet presAssocID="{4239125D-B799-467F-9E62-99D839C62DC7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5961787-0B13-406A-A81D-C8324FA2CA98}" type="pres">
      <dgm:prSet presAssocID="{4239125D-B799-467F-9E62-99D839C62DC7}" presName="descendantText" presStyleLbl="alignAccFollowNode1" presStyleIdx="0" presStyleCnt="5">
        <dgm:presLayoutVars>
          <dgm:bulletEnabled/>
        </dgm:presLayoutVars>
      </dgm:prSet>
      <dgm:spPr/>
    </dgm:pt>
    <dgm:pt modelId="{91958166-37E4-42AA-94F5-47660EB4FC19}" type="pres">
      <dgm:prSet presAssocID="{7E6D12F4-29BF-4B31-96F8-88AF0B686BB6}" presName="sp" presStyleCnt="0"/>
      <dgm:spPr/>
    </dgm:pt>
    <dgm:pt modelId="{2E5A3E64-DB77-4289-83D4-405708AA4E36}" type="pres">
      <dgm:prSet presAssocID="{8653C25B-33F6-4E01-9435-8889E6416E23}" presName="linNode" presStyleCnt="0"/>
      <dgm:spPr/>
    </dgm:pt>
    <dgm:pt modelId="{FCB91372-B818-442B-99A7-0A665CE2B740}" type="pres">
      <dgm:prSet presAssocID="{8653C25B-33F6-4E01-9435-8889E6416E23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8FCED068-B50A-4CF6-B655-65587E831113}" type="pres">
      <dgm:prSet presAssocID="{8653C25B-33F6-4E01-9435-8889E6416E23}" presName="descendantText" presStyleLbl="alignAccFollowNode1" presStyleIdx="1" presStyleCnt="5">
        <dgm:presLayoutVars>
          <dgm:bulletEnabled/>
        </dgm:presLayoutVars>
      </dgm:prSet>
      <dgm:spPr/>
    </dgm:pt>
    <dgm:pt modelId="{1752D6D9-36E6-428B-81E9-CF76377A95CF}" type="pres">
      <dgm:prSet presAssocID="{9C68E75D-1C3B-40EF-A295-4A7F5B11B3EA}" presName="sp" presStyleCnt="0"/>
      <dgm:spPr/>
    </dgm:pt>
    <dgm:pt modelId="{3B27060F-CA5F-4BC2-9516-714C677DC06E}" type="pres">
      <dgm:prSet presAssocID="{9AB8F291-92B3-4FF4-B635-D1CC1EAFE151}" presName="linNode" presStyleCnt="0"/>
      <dgm:spPr/>
    </dgm:pt>
    <dgm:pt modelId="{2CA624E5-B5C5-4386-AF02-E9D1EE621DC3}" type="pres">
      <dgm:prSet presAssocID="{9AB8F291-92B3-4FF4-B635-D1CC1EAFE151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FAC20E88-9258-435C-899B-4A79EA20D0F7}" type="pres">
      <dgm:prSet presAssocID="{9AB8F291-92B3-4FF4-B635-D1CC1EAFE151}" presName="descendantText" presStyleLbl="alignAccFollowNode1" presStyleIdx="2" presStyleCnt="5">
        <dgm:presLayoutVars>
          <dgm:bulletEnabled/>
        </dgm:presLayoutVars>
      </dgm:prSet>
      <dgm:spPr/>
    </dgm:pt>
    <dgm:pt modelId="{5135C6A0-CE32-4906-BC8B-C76DA3972551}" type="pres">
      <dgm:prSet presAssocID="{0D9C4E75-336B-4381-9D8B-4E948F68D74B}" presName="sp" presStyleCnt="0"/>
      <dgm:spPr/>
    </dgm:pt>
    <dgm:pt modelId="{EB7FA1CD-D3D5-4FB8-B42D-5C76A6BBBFAD}" type="pres">
      <dgm:prSet presAssocID="{2D07C364-9A5F-4ADF-AEE1-039287B0087D}" presName="linNode" presStyleCnt="0"/>
      <dgm:spPr/>
    </dgm:pt>
    <dgm:pt modelId="{D8A7718D-219E-47C3-B965-07E7F82B8C8B}" type="pres">
      <dgm:prSet presAssocID="{2D07C364-9A5F-4ADF-AEE1-039287B0087D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3634F458-E21F-44EC-AFCF-C67AD3AFAE12}" type="pres">
      <dgm:prSet presAssocID="{2D07C364-9A5F-4ADF-AEE1-039287B0087D}" presName="descendantText" presStyleLbl="alignAccFollowNode1" presStyleIdx="3" presStyleCnt="5">
        <dgm:presLayoutVars>
          <dgm:bulletEnabled/>
        </dgm:presLayoutVars>
      </dgm:prSet>
      <dgm:spPr/>
    </dgm:pt>
    <dgm:pt modelId="{AF07BA93-609F-4BAA-AD24-6436A9D09460}" type="pres">
      <dgm:prSet presAssocID="{693B73D2-8431-45A2-B000-8C3007DEE92C}" presName="sp" presStyleCnt="0"/>
      <dgm:spPr/>
    </dgm:pt>
    <dgm:pt modelId="{D301D0A4-4BD0-4C05-BD3E-514F2E3321FA}" type="pres">
      <dgm:prSet presAssocID="{F4306476-FF82-4539-8F18-EE9A53772D0E}" presName="linNode" presStyleCnt="0"/>
      <dgm:spPr/>
    </dgm:pt>
    <dgm:pt modelId="{36F43E66-2BD2-4DFE-9C54-6A98D73A38DD}" type="pres">
      <dgm:prSet presAssocID="{F4306476-FF82-4539-8F18-EE9A53772D0E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A4FC0CF8-ACC4-465D-8AE2-EF6DEAAB90C1}" type="pres">
      <dgm:prSet presAssocID="{F4306476-FF82-4539-8F18-EE9A53772D0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79D68C01-CA32-4C08-80DB-0C15A7BD9140}" srcId="{8653C25B-33F6-4E01-9435-8889E6416E23}" destId="{7C68C8CC-0753-41F2-8F0A-E7114E7D0904}" srcOrd="0" destOrd="0" parTransId="{2C3D1D35-2CA4-4818-BC8F-86C20AA90040}" sibTransId="{73D54177-0E70-4CF3-91ED-96A4FB9BA369}"/>
    <dgm:cxn modelId="{CFF61B1C-29A5-40DF-AD44-5F05379F428B}" type="presOf" srcId="{2F850427-B726-429C-A0DC-4DB226768180}" destId="{3634F458-E21F-44EC-AFCF-C67AD3AFAE12}" srcOrd="0" destOrd="0" presId="urn:microsoft.com/office/officeart/2016/7/layout/VerticalSolidActionList"/>
    <dgm:cxn modelId="{069F8B1F-F797-4984-8522-A270D8159960}" srcId="{3EB4C1B2-4A92-4226-B8D3-B6F45554E193}" destId="{9AB8F291-92B3-4FF4-B635-D1CC1EAFE151}" srcOrd="2" destOrd="0" parTransId="{60C13E8C-4323-4A07-A340-32F0F3781F6F}" sibTransId="{0D9C4E75-336B-4381-9D8B-4E948F68D74B}"/>
    <dgm:cxn modelId="{51746321-B1AE-4E58-96BD-203BC72F0B57}" srcId="{F4306476-FF82-4539-8F18-EE9A53772D0E}" destId="{EA9FAC3D-97AF-489F-9DFF-7419153AC667}" srcOrd="0" destOrd="0" parTransId="{3AFDD2C6-95A8-4DBB-A7AC-29AC34769D44}" sibTransId="{14234509-A0D0-4579-8CC7-E2AD604F0272}"/>
    <dgm:cxn modelId="{8900AB23-DB88-41C1-BAF0-AD01395C078A}" type="presOf" srcId="{8653C25B-33F6-4E01-9435-8889E6416E23}" destId="{FCB91372-B818-442B-99A7-0A665CE2B740}" srcOrd="0" destOrd="0" presId="urn:microsoft.com/office/officeart/2016/7/layout/VerticalSolidActionList"/>
    <dgm:cxn modelId="{43E94B26-D64E-4DBF-892E-3383368AC488}" srcId="{2D07C364-9A5F-4ADF-AEE1-039287B0087D}" destId="{2F850427-B726-429C-A0DC-4DB226768180}" srcOrd="0" destOrd="0" parTransId="{3B8CAB71-FCF1-43EC-9A41-7D0C52F2E048}" sibTransId="{64B41D8A-323D-4F00-BB1F-2B129F71DC62}"/>
    <dgm:cxn modelId="{B8068F34-C74E-46BB-8E20-CAF193067771}" type="presOf" srcId="{2D07C364-9A5F-4ADF-AEE1-039287B0087D}" destId="{D8A7718D-219E-47C3-B965-07E7F82B8C8B}" srcOrd="0" destOrd="0" presId="urn:microsoft.com/office/officeart/2016/7/layout/VerticalSolidActionList"/>
    <dgm:cxn modelId="{10796240-7655-4B29-BBCA-A9B8CA9D0F3F}" type="presOf" srcId="{EA9FAC3D-97AF-489F-9DFF-7419153AC667}" destId="{A4FC0CF8-ACC4-465D-8AE2-EF6DEAAB90C1}" srcOrd="0" destOrd="0" presId="urn:microsoft.com/office/officeart/2016/7/layout/VerticalSolidActionList"/>
    <dgm:cxn modelId="{81C06A62-FD6D-4F1B-9BEE-55D8CB6380BE}" srcId="{3EB4C1B2-4A92-4226-B8D3-B6F45554E193}" destId="{4239125D-B799-467F-9E62-99D839C62DC7}" srcOrd="0" destOrd="0" parTransId="{8E2A058D-6411-4883-93FA-61090F026898}" sibTransId="{7E6D12F4-29BF-4B31-96F8-88AF0B686BB6}"/>
    <dgm:cxn modelId="{67F08E43-759C-43AD-B3B2-7CFD6871775A}" srcId="{9AB8F291-92B3-4FF4-B635-D1CC1EAFE151}" destId="{6C5856C7-4C82-49A7-B413-05CE3DC977F5}" srcOrd="0" destOrd="0" parTransId="{AE6EE858-6F27-4672-9980-83EDBDA61B6A}" sibTransId="{66E65C49-4F0C-4259-8CD2-B0C4CC253001}"/>
    <dgm:cxn modelId="{4FAB2E6D-FFBD-4B9B-9F18-C746F21ED6AD}" type="presOf" srcId="{9AB8F291-92B3-4FF4-B635-D1CC1EAFE151}" destId="{2CA624E5-B5C5-4386-AF02-E9D1EE621DC3}" srcOrd="0" destOrd="0" presId="urn:microsoft.com/office/officeart/2016/7/layout/VerticalSolidActionList"/>
    <dgm:cxn modelId="{71419076-FAF5-4280-B214-1E3A46B2A06E}" type="presOf" srcId="{F4306476-FF82-4539-8F18-EE9A53772D0E}" destId="{36F43E66-2BD2-4DFE-9C54-6A98D73A38DD}" srcOrd="0" destOrd="0" presId="urn:microsoft.com/office/officeart/2016/7/layout/VerticalSolidActionList"/>
    <dgm:cxn modelId="{3B74E256-5382-478D-BF84-D3EF06410B8C}" type="presOf" srcId="{7C68C8CC-0753-41F2-8F0A-E7114E7D0904}" destId="{8FCED068-B50A-4CF6-B655-65587E831113}" srcOrd="0" destOrd="0" presId="urn:microsoft.com/office/officeart/2016/7/layout/VerticalSolidActionList"/>
    <dgm:cxn modelId="{08D42A7F-D224-4EED-9050-262AF26C222D}" srcId="{3EB4C1B2-4A92-4226-B8D3-B6F45554E193}" destId="{F4306476-FF82-4539-8F18-EE9A53772D0E}" srcOrd="4" destOrd="0" parTransId="{E4B3B243-3240-4DD6-B8A6-04C7E2E1BEF7}" sibTransId="{9BD4C403-72B4-48E9-85DD-BEE837258CF0}"/>
    <dgm:cxn modelId="{51623B87-FAED-4018-AAD9-51689DF54980}" type="presOf" srcId="{4239125D-B799-467F-9E62-99D839C62DC7}" destId="{8C427E2F-B934-4323-9FFF-F6E7A765EE38}" srcOrd="0" destOrd="0" presId="urn:microsoft.com/office/officeart/2016/7/layout/VerticalSolidActionList"/>
    <dgm:cxn modelId="{418FEA97-E99F-4BC0-873A-FA567C1266B9}" type="presOf" srcId="{50B897B6-9812-4E39-AD32-95C6DA967A67}" destId="{75961787-0B13-406A-A81D-C8324FA2CA98}" srcOrd="0" destOrd="0" presId="urn:microsoft.com/office/officeart/2016/7/layout/VerticalSolidActionList"/>
    <dgm:cxn modelId="{498C14A1-8AFB-4D86-85AF-C2DEDE869471}" type="presOf" srcId="{3EB4C1B2-4A92-4226-B8D3-B6F45554E193}" destId="{B52933A3-013C-41B9-9F8E-D3242AFB8D00}" srcOrd="0" destOrd="0" presId="urn:microsoft.com/office/officeart/2016/7/layout/VerticalSolidActionList"/>
    <dgm:cxn modelId="{00F5F8AD-E31C-4988-BD96-592AFD0DFC02}" type="presOf" srcId="{6C5856C7-4C82-49A7-B413-05CE3DC977F5}" destId="{FAC20E88-9258-435C-899B-4A79EA20D0F7}" srcOrd="0" destOrd="0" presId="urn:microsoft.com/office/officeart/2016/7/layout/VerticalSolidActionList"/>
    <dgm:cxn modelId="{1B5437C9-749E-46A9-BC29-7416A90C3D64}" srcId="{4239125D-B799-467F-9E62-99D839C62DC7}" destId="{50B897B6-9812-4E39-AD32-95C6DA967A67}" srcOrd="0" destOrd="0" parTransId="{46B973D9-569B-40E2-8FC9-0E68D96C9BE6}" sibTransId="{9E607A82-B64C-4E31-943A-7BA94DDD44DB}"/>
    <dgm:cxn modelId="{3C9919E1-5F87-4077-85C7-68CAC9CE6ED7}" srcId="{3EB4C1B2-4A92-4226-B8D3-B6F45554E193}" destId="{8653C25B-33F6-4E01-9435-8889E6416E23}" srcOrd="1" destOrd="0" parTransId="{AE866538-A0C2-4831-941C-81C0F4DD80BE}" sibTransId="{9C68E75D-1C3B-40EF-A295-4A7F5B11B3EA}"/>
    <dgm:cxn modelId="{B5D2CAFA-46AE-48ED-8BD3-AC78177AA773}" srcId="{3EB4C1B2-4A92-4226-B8D3-B6F45554E193}" destId="{2D07C364-9A5F-4ADF-AEE1-039287B0087D}" srcOrd="3" destOrd="0" parTransId="{0970368F-BCF1-4FD1-920C-110B1C6D71DD}" sibTransId="{693B73D2-8431-45A2-B000-8C3007DEE92C}"/>
    <dgm:cxn modelId="{640F637C-D987-4C7D-8C14-4C3C41E1BAC3}" type="presParOf" srcId="{B52933A3-013C-41B9-9F8E-D3242AFB8D00}" destId="{53AE59B8-9140-47E3-9320-A4A3BDB744C4}" srcOrd="0" destOrd="0" presId="urn:microsoft.com/office/officeart/2016/7/layout/VerticalSolidActionList"/>
    <dgm:cxn modelId="{C4A92951-10E3-4209-A013-3676484542AB}" type="presParOf" srcId="{53AE59B8-9140-47E3-9320-A4A3BDB744C4}" destId="{8C427E2F-B934-4323-9FFF-F6E7A765EE38}" srcOrd="0" destOrd="0" presId="urn:microsoft.com/office/officeart/2016/7/layout/VerticalSolidActionList"/>
    <dgm:cxn modelId="{867E23B3-9C02-42E0-AACF-CDC98BB6CE36}" type="presParOf" srcId="{53AE59B8-9140-47E3-9320-A4A3BDB744C4}" destId="{75961787-0B13-406A-A81D-C8324FA2CA98}" srcOrd="1" destOrd="0" presId="urn:microsoft.com/office/officeart/2016/7/layout/VerticalSolidActionList"/>
    <dgm:cxn modelId="{DF22E431-47D6-4C02-BDBE-55AAABD2CBF1}" type="presParOf" srcId="{B52933A3-013C-41B9-9F8E-D3242AFB8D00}" destId="{91958166-37E4-42AA-94F5-47660EB4FC19}" srcOrd="1" destOrd="0" presId="urn:microsoft.com/office/officeart/2016/7/layout/VerticalSolidActionList"/>
    <dgm:cxn modelId="{8FD3B478-2C1C-426E-8E28-4483CBF892CE}" type="presParOf" srcId="{B52933A3-013C-41B9-9F8E-D3242AFB8D00}" destId="{2E5A3E64-DB77-4289-83D4-405708AA4E36}" srcOrd="2" destOrd="0" presId="urn:microsoft.com/office/officeart/2016/7/layout/VerticalSolidActionList"/>
    <dgm:cxn modelId="{56641B2A-73F1-4E4C-9B1D-C6F51A299B79}" type="presParOf" srcId="{2E5A3E64-DB77-4289-83D4-405708AA4E36}" destId="{FCB91372-B818-442B-99A7-0A665CE2B740}" srcOrd="0" destOrd="0" presId="urn:microsoft.com/office/officeart/2016/7/layout/VerticalSolidActionList"/>
    <dgm:cxn modelId="{C1FA4678-27FF-4BE0-9208-F8AE30EF71CD}" type="presParOf" srcId="{2E5A3E64-DB77-4289-83D4-405708AA4E36}" destId="{8FCED068-B50A-4CF6-B655-65587E831113}" srcOrd="1" destOrd="0" presId="urn:microsoft.com/office/officeart/2016/7/layout/VerticalSolidActionList"/>
    <dgm:cxn modelId="{AE18D037-CCE8-4A27-9AFD-67B72442035E}" type="presParOf" srcId="{B52933A3-013C-41B9-9F8E-D3242AFB8D00}" destId="{1752D6D9-36E6-428B-81E9-CF76377A95CF}" srcOrd="3" destOrd="0" presId="urn:microsoft.com/office/officeart/2016/7/layout/VerticalSolidActionList"/>
    <dgm:cxn modelId="{0EC6137E-095F-4EA8-B1E8-A3015672E665}" type="presParOf" srcId="{B52933A3-013C-41B9-9F8E-D3242AFB8D00}" destId="{3B27060F-CA5F-4BC2-9516-714C677DC06E}" srcOrd="4" destOrd="0" presId="urn:microsoft.com/office/officeart/2016/7/layout/VerticalSolidActionList"/>
    <dgm:cxn modelId="{E73ACFE6-64F9-45ED-9B8F-3D09886E4482}" type="presParOf" srcId="{3B27060F-CA5F-4BC2-9516-714C677DC06E}" destId="{2CA624E5-B5C5-4386-AF02-E9D1EE621DC3}" srcOrd="0" destOrd="0" presId="urn:microsoft.com/office/officeart/2016/7/layout/VerticalSolidActionList"/>
    <dgm:cxn modelId="{5608BA1F-1535-4560-9CE4-785A9A6B802C}" type="presParOf" srcId="{3B27060F-CA5F-4BC2-9516-714C677DC06E}" destId="{FAC20E88-9258-435C-899B-4A79EA20D0F7}" srcOrd="1" destOrd="0" presId="urn:microsoft.com/office/officeart/2016/7/layout/VerticalSolidActionList"/>
    <dgm:cxn modelId="{17547A55-A926-48CA-8385-F47AD7C34788}" type="presParOf" srcId="{B52933A3-013C-41B9-9F8E-D3242AFB8D00}" destId="{5135C6A0-CE32-4906-BC8B-C76DA3972551}" srcOrd="5" destOrd="0" presId="urn:microsoft.com/office/officeart/2016/7/layout/VerticalSolidActionList"/>
    <dgm:cxn modelId="{46972E43-2660-4540-9A1F-1F298F2C46ED}" type="presParOf" srcId="{B52933A3-013C-41B9-9F8E-D3242AFB8D00}" destId="{EB7FA1CD-D3D5-4FB8-B42D-5C76A6BBBFAD}" srcOrd="6" destOrd="0" presId="urn:microsoft.com/office/officeart/2016/7/layout/VerticalSolidActionList"/>
    <dgm:cxn modelId="{5396EE20-E484-4C1A-B006-18524C4D983E}" type="presParOf" srcId="{EB7FA1CD-D3D5-4FB8-B42D-5C76A6BBBFAD}" destId="{D8A7718D-219E-47C3-B965-07E7F82B8C8B}" srcOrd="0" destOrd="0" presId="urn:microsoft.com/office/officeart/2016/7/layout/VerticalSolidActionList"/>
    <dgm:cxn modelId="{B9434EA9-550F-4136-9F18-E2774C38A065}" type="presParOf" srcId="{EB7FA1CD-D3D5-4FB8-B42D-5C76A6BBBFAD}" destId="{3634F458-E21F-44EC-AFCF-C67AD3AFAE12}" srcOrd="1" destOrd="0" presId="urn:microsoft.com/office/officeart/2016/7/layout/VerticalSolidActionList"/>
    <dgm:cxn modelId="{F2D80CD3-3560-47E9-ADAA-DD274252C96D}" type="presParOf" srcId="{B52933A3-013C-41B9-9F8E-D3242AFB8D00}" destId="{AF07BA93-609F-4BAA-AD24-6436A9D09460}" srcOrd="7" destOrd="0" presId="urn:microsoft.com/office/officeart/2016/7/layout/VerticalSolidActionList"/>
    <dgm:cxn modelId="{0F47F95C-DF67-4DF4-B2C0-0E1C89907338}" type="presParOf" srcId="{B52933A3-013C-41B9-9F8E-D3242AFB8D00}" destId="{D301D0A4-4BD0-4C05-BD3E-514F2E3321FA}" srcOrd="8" destOrd="0" presId="urn:microsoft.com/office/officeart/2016/7/layout/VerticalSolidActionList"/>
    <dgm:cxn modelId="{851F0501-0984-4A31-AADD-DEA81EB8838B}" type="presParOf" srcId="{D301D0A4-4BD0-4C05-BD3E-514F2E3321FA}" destId="{36F43E66-2BD2-4DFE-9C54-6A98D73A38DD}" srcOrd="0" destOrd="0" presId="urn:microsoft.com/office/officeart/2016/7/layout/VerticalSolidActionList"/>
    <dgm:cxn modelId="{22F188FC-DB86-4A98-A79F-161E34A905B3}" type="presParOf" srcId="{D301D0A4-4BD0-4C05-BD3E-514F2E3321FA}" destId="{A4FC0CF8-ACC4-465D-8AE2-EF6DEAAB90C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77DCE-5B8E-4D65-80B1-EF4BBBF831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A62EFCB-B944-4C81-AE51-F88700B7247C}">
      <dgm:prSet/>
      <dgm:spPr/>
      <dgm:t>
        <a:bodyPr/>
        <a:lstStyle/>
        <a:p>
          <a:pPr>
            <a:defRPr cap="all"/>
          </a:pPr>
          <a:r>
            <a:rPr lang="en-US"/>
            <a:t>Stop bleeding using conventional methods </a:t>
          </a:r>
        </a:p>
      </dgm:t>
    </dgm:pt>
    <dgm:pt modelId="{50D80749-9538-4413-98CD-AB7AB3936950}" type="parTrans" cxnId="{70AA77C5-242F-4B83-84A0-327C536DDDCA}">
      <dgm:prSet/>
      <dgm:spPr/>
      <dgm:t>
        <a:bodyPr/>
        <a:lstStyle/>
        <a:p>
          <a:endParaRPr lang="en-US"/>
        </a:p>
      </dgm:t>
    </dgm:pt>
    <dgm:pt modelId="{FC511AFB-6A6A-4F39-AE0F-D7D9DE3F5335}" type="sibTrans" cxnId="{70AA77C5-242F-4B83-84A0-327C536DDDCA}">
      <dgm:prSet/>
      <dgm:spPr/>
      <dgm:t>
        <a:bodyPr/>
        <a:lstStyle/>
        <a:p>
          <a:endParaRPr lang="en-US"/>
        </a:p>
      </dgm:t>
    </dgm:pt>
    <dgm:pt modelId="{98345299-B1C7-4668-97C9-B68E479C057E}">
      <dgm:prSet/>
      <dgm:spPr/>
      <dgm:t>
        <a:bodyPr/>
        <a:lstStyle/>
        <a:p>
          <a:pPr>
            <a:defRPr cap="all"/>
          </a:pPr>
          <a:r>
            <a:rPr lang="en-US"/>
            <a:t>Direct pressure</a:t>
          </a:r>
        </a:p>
      </dgm:t>
    </dgm:pt>
    <dgm:pt modelId="{72635120-B953-4EDA-8122-14DBDB3C2443}" type="parTrans" cxnId="{3B70D6FB-E7AD-4825-B5FB-43DC89BD6DFF}">
      <dgm:prSet/>
      <dgm:spPr/>
      <dgm:t>
        <a:bodyPr/>
        <a:lstStyle/>
        <a:p>
          <a:endParaRPr lang="en-US"/>
        </a:p>
      </dgm:t>
    </dgm:pt>
    <dgm:pt modelId="{A071115B-9904-47F1-BD4C-011252431B57}" type="sibTrans" cxnId="{3B70D6FB-E7AD-4825-B5FB-43DC89BD6DFF}">
      <dgm:prSet/>
      <dgm:spPr/>
      <dgm:t>
        <a:bodyPr/>
        <a:lstStyle/>
        <a:p>
          <a:endParaRPr lang="en-US"/>
        </a:p>
      </dgm:t>
    </dgm:pt>
    <dgm:pt modelId="{B6698BFB-EA36-4D65-9FB9-9EF2B9537463}">
      <dgm:prSet/>
      <dgm:spPr/>
      <dgm:t>
        <a:bodyPr/>
        <a:lstStyle/>
        <a:p>
          <a:pPr>
            <a:defRPr cap="all"/>
          </a:pPr>
          <a:r>
            <a:rPr lang="en-US"/>
            <a:t>Elevation</a:t>
          </a:r>
        </a:p>
      </dgm:t>
    </dgm:pt>
    <dgm:pt modelId="{4980EF2B-432B-491A-A9F3-D59771290D8D}" type="parTrans" cxnId="{BDCF4658-2C67-4D98-ADE3-6F4E9787B765}">
      <dgm:prSet/>
      <dgm:spPr/>
      <dgm:t>
        <a:bodyPr/>
        <a:lstStyle/>
        <a:p>
          <a:endParaRPr lang="en-US"/>
        </a:p>
      </dgm:t>
    </dgm:pt>
    <dgm:pt modelId="{89EFD1B8-6C11-4EBA-B867-97AB6A017457}" type="sibTrans" cxnId="{BDCF4658-2C67-4D98-ADE3-6F4E9787B765}">
      <dgm:prSet/>
      <dgm:spPr/>
      <dgm:t>
        <a:bodyPr/>
        <a:lstStyle/>
        <a:p>
          <a:endParaRPr lang="en-US"/>
        </a:p>
      </dgm:t>
    </dgm:pt>
    <dgm:pt modelId="{804EE915-9E1E-41B2-983E-9494CD136206}">
      <dgm:prSet/>
      <dgm:spPr/>
      <dgm:t>
        <a:bodyPr/>
        <a:lstStyle/>
        <a:p>
          <a:pPr>
            <a:defRPr cap="all"/>
          </a:pPr>
          <a:r>
            <a:rPr lang="en-US"/>
            <a:t>Pressure points </a:t>
          </a:r>
        </a:p>
      </dgm:t>
    </dgm:pt>
    <dgm:pt modelId="{DFA39EB5-9BBF-4B8D-A12A-3CE3F2A2F80B}" type="parTrans" cxnId="{8EB1B615-655D-445B-9613-069AA93B6F40}">
      <dgm:prSet/>
      <dgm:spPr/>
      <dgm:t>
        <a:bodyPr/>
        <a:lstStyle/>
        <a:p>
          <a:endParaRPr lang="en-US"/>
        </a:p>
      </dgm:t>
    </dgm:pt>
    <dgm:pt modelId="{553D009E-572F-48CB-A30A-8A1E6B0466B7}" type="sibTrans" cxnId="{8EB1B615-655D-445B-9613-069AA93B6F40}">
      <dgm:prSet/>
      <dgm:spPr/>
      <dgm:t>
        <a:bodyPr/>
        <a:lstStyle/>
        <a:p>
          <a:endParaRPr lang="en-US"/>
        </a:p>
      </dgm:t>
    </dgm:pt>
    <dgm:pt modelId="{5944F32A-3867-473A-A4A2-BA8B1636AA0D}" type="pres">
      <dgm:prSet presAssocID="{BE277DCE-5B8E-4D65-80B1-EF4BBBF83186}" presName="root" presStyleCnt="0">
        <dgm:presLayoutVars>
          <dgm:dir/>
          <dgm:resizeHandles val="exact"/>
        </dgm:presLayoutVars>
      </dgm:prSet>
      <dgm:spPr/>
    </dgm:pt>
    <dgm:pt modelId="{48397CDC-3B48-4E77-8D26-28BE454A94DE}" type="pres">
      <dgm:prSet presAssocID="{FA62EFCB-B944-4C81-AE51-F88700B7247C}" presName="compNode" presStyleCnt="0"/>
      <dgm:spPr/>
    </dgm:pt>
    <dgm:pt modelId="{64ACFBE6-0471-41C9-9933-E6F93D02F624}" type="pres">
      <dgm:prSet presAssocID="{FA62EFCB-B944-4C81-AE51-F88700B7247C}" presName="iconBgRect" presStyleLbl="bgShp" presStyleIdx="0" presStyleCnt="4"/>
      <dgm:spPr/>
    </dgm:pt>
    <dgm:pt modelId="{8FD50EB7-42C4-4F0E-B5CA-75E293F8C5A5}" type="pres">
      <dgm:prSet presAssocID="{FA62EFCB-B944-4C81-AE51-F88700B724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8C9B52B-B74F-43D3-9AF5-BCFC93E2F28D}" type="pres">
      <dgm:prSet presAssocID="{FA62EFCB-B944-4C81-AE51-F88700B7247C}" presName="spaceRect" presStyleCnt="0"/>
      <dgm:spPr/>
    </dgm:pt>
    <dgm:pt modelId="{6295D05C-F01B-4DEB-B805-998F7063DEAE}" type="pres">
      <dgm:prSet presAssocID="{FA62EFCB-B944-4C81-AE51-F88700B7247C}" presName="textRect" presStyleLbl="revTx" presStyleIdx="0" presStyleCnt="4">
        <dgm:presLayoutVars>
          <dgm:chMax val="1"/>
          <dgm:chPref val="1"/>
        </dgm:presLayoutVars>
      </dgm:prSet>
      <dgm:spPr/>
    </dgm:pt>
    <dgm:pt modelId="{B14DCC8F-6105-4576-BDAD-4861CF165558}" type="pres">
      <dgm:prSet presAssocID="{FC511AFB-6A6A-4F39-AE0F-D7D9DE3F5335}" presName="sibTrans" presStyleCnt="0"/>
      <dgm:spPr/>
    </dgm:pt>
    <dgm:pt modelId="{B4F19339-5505-4C74-831C-5DF8FFF52F48}" type="pres">
      <dgm:prSet presAssocID="{98345299-B1C7-4668-97C9-B68E479C057E}" presName="compNode" presStyleCnt="0"/>
      <dgm:spPr/>
    </dgm:pt>
    <dgm:pt modelId="{36A731BD-8DF4-4D8D-97C7-BB3337459A41}" type="pres">
      <dgm:prSet presAssocID="{98345299-B1C7-4668-97C9-B68E479C057E}" presName="iconBgRect" presStyleLbl="bgShp" presStyleIdx="1" presStyleCnt="4"/>
      <dgm:spPr/>
    </dgm:pt>
    <dgm:pt modelId="{1227A33C-4291-4B4C-8D61-AF7CF01C6FEA}" type="pres">
      <dgm:prSet presAssocID="{98345299-B1C7-4668-97C9-B68E479C05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D47DE0AF-812B-4C92-B4C8-8543B850C61F}" type="pres">
      <dgm:prSet presAssocID="{98345299-B1C7-4668-97C9-B68E479C057E}" presName="spaceRect" presStyleCnt="0"/>
      <dgm:spPr/>
    </dgm:pt>
    <dgm:pt modelId="{A49C7189-687E-44CD-A8E0-7745A3F3D966}" type="pres">
      <dgm:prSet presAssocID="{98345299-B1C7-4668-97C9-B68E479C057E}" presName="textRect" presStyleLbl="revTx" presStyleIdx="1" presStyleCnt="4">
        <dgm:presLayoutVars>
          <dgm:chMax val="1"/>
          <dgm:chPref val="1"/>
        </dgm:presLayoutVars>
      </dgm:prSet>
      <dgm:spPr/>
    </dgm:pt>
    <dgm:pt modelId="{C21B5CEB-0C99-4D29-88DB-C9B5A31D7A1F}" type="pres">
      <dgm:prSet presAssocID="{A071115B-9904-47F1-BD4C-011252431B57}" presName="sibTrans" presStyleCnt="0"/>
      <dgm:spPr/>
    </dgm:pt>
    <dgm:pt modelId="{29D38FCE-ED48-409E-967E-40BB7290F8DC}" type="pres">
      <dgm:prSet presAssocID="{B6698BFB-EA36-4D65-9FB9-9EF2B9537463}" presName="compNode" presStyleCnt="0"/>
      <dgm:spPr/>
    </dgm:pt>
    <dgm:pt modelId="{6CF03166-DDC7-4A84-86FA-40700AB2073E}" type="pres">
      <dgm:prSet presAssocID="{B6698BFB-EA36-4D65-9FB9-9EF2B9537463}" presName="iconBgRect" presStyleLbl="bgShp" presStyleIdx="2" presStyleCnt="4"/>
      <dgm:spPr/>
    </dgm:pt>
    <dgm:pt modelId="{4EA24EC9-7EF6-4D6C-B991-72DFF92991C6}" type="pres">
      <dgm:prSet presAssocID="{B6698BFB-EA36-4D65-9FB9-9EF2B95374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0B1D89B3-63E4-48DB-B217-BB1452DF6280}" type="pres">
      <dgm:prSet presAssocID="{B6698BFB-EA36-4D65-9FB9-9EF2B9537463}" presName="spaceRect" presStyleCnt="0"/>
      <dgm:spPr/>
    </dgm:pt>
    <dgm:pt modelId="{89F14BF6-6A7E-4C2B-AF44-C323203584BD}" type="pres">
      <dgm:prSet presAssocID="{B6698BFB-EA36-4D65-9FB9-9EF2B9537463}" presName="textRect" presStyleLbl="revTx" presStyleIdx="2" presStyleCnt="4">
        <dgm:presLayoutVars>
          <dgm:chMax val="1"/>
          <dgm:chPref val="1"/>
        </dgm:presLayoutVars>
      </dgm:prSet>
      <dgm:spPr/>
    </dgm:pt>
    <dgm:pt modelId="{5D60158C-C285-4249-9726-5C15A7506CFC}" type="pres">
      <dgm:prSet presAssocID="{89EFD1B8-6C11-4EBA-B867-97AB6A017457}" presName="sibTrans" presStyleCnt="0"/>
      <dgm:spPr/>
    </dgm:pt>
    <dgm:pt modelId="{49D9D5EA-15AD-4C92-9B8F-F11D90B837D4}" type="pres">
      <dgm:prSet presAssocID="{804EE915-9E1E-41B2-983E-9494CD136206}" presName="compNode" presStyleCnt="0"/>
      <dgm:spPr/>
    </dgm:pt>
    <dgm:pt modelId="{F6087305-4093-4559-87C5-CA3BBD7401F8}" type="pres">
      <dgm:prSet presAssocID="{804EE915-9E1E-41B2-983E-9494CD136206}" presName="iconBgRect" presStyleLbl="bgShp" presStyleIdx="3" presStyleCnt="4"/>
      <dgm:spPr/>
    </dgm:pt>
    <dgm:pt modelId="{1E9015F3-F4E7-4057-BE34-626E8FC7B416}" type="pres">
      <dgm:prSet presAssocID="{804EE915-9E1E-41B2-983E-9494CD1362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F3965C1-3821-41A1-839D-BD8FF37647F0}" type="pres">
      <dgm:prSet presAssocID="{804EE915-9E1E-41B2-983E-9494CD136206}" presName="spaceRect" presStyleCnt="0"/>
      <dgm:spPr/>
    </dgm:pt>
    <dgm:pt modelId="{575B1325-40EB-48C4-8DFE-37C086775DD4}" type="pres">
      <dgm:prSet presAssocID="{804EE915-9E1E-41B2-983E-9494CD13620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EB1B615-655D-445B-9613-069AA93B6F40}" srcId="{BE277DCE-5B8E-4D65-80B1-EF4BBBF83186}" destId="{804EE915-9E1E-41B2-983E-9494CD136206}" srcOrd="3" destOrd="0" parTransId="{DFA39EB5-9BBF-4B8D-A12A-3CE3F2A2F80B}" sibTransId="{553D009E-572F-48CB-A30A-8A1E6B0466B7}"/>
    <dgm:cxn modelId="{629FC237-7154-4941-8B59-E23CD5D51980}" type="presOf" srcId="{BE277DCE-5B8E-4D65-80B1-EF4BBBF83186}" destId="{5944F32A-3867-473A-A4A2-BA8B1636AA0D}" srcOrd="0" destOrd="0" presId="urn:microsoft.com/office/officeart/2018/5/layout/IconCircleLabelList"/>
    <dgm:cxn modelId="{BDCF4658-2C67-4D98-ADE3-6F4E9787B765}" srcId="{BE277DCE-5B8E-4D65-80B1-EF4BBBF83186}" destId="{B6698BFB-EA36-4D65-9FB9-9EF2B9537463}" srcOrd="2" destOrd="0" parTransId="{4980EF2B-432B-491A-A9F3-D59771290D8D}" sibTransId="{89EFD1B8-6C11-4EBA-B867-97AB6A017457}"/>
    <dgm:cxn modelId="{3F576E7D-D08E-4AAD-815F-010A666A7F70}" type="presOf" srcId="{804EE915-9E1E-41B2-983E-9494CD136206}" destId="{575B1325-40EB-48C4-8DFE-37C086775DD4}" srcOrd="0" destOrd="0" presId="urn:microsoft.com/office/officeart/2018/5/layout/IconCircleLabelList"/>
    <dgm:cxn modelId="{2765AA80-5CA4-405E-9798-C2B3903FCDD5}" type="presOf" srcId="{98345299-B1C7-4668-97C9-B68E479C057E}" destId="{A49C7189-687E-44CD-A8E0-7745A3F3D966}" srcOrd="0" destOrd="0" presId="urn:microsoft.com/office/officeart/2018/5/layout/IconCircleLabelList"/>
    <dgm:cxn modelId="{8FF9D58E-2D84-4985-9D9F-DED256E329D3}" type="presOf" srcId="{FA62EFCB-B944-4C81-AE51-F88700B7247C}" destId="{6295D05C-F01B-4DEB-B805-998F7063DEAE}" srcOrd="0" destOrd="0" presId="urn:microsoft.com/office/officeart/2018/5/layout/IconCircleLabelList"/>
    <dgm:cxn modelId="{394000B7-B697-4CA1-BF78-CC7EB0AC4943}" type="presOf" srcId="{B6698BFB-EA36-4D65-9FB9-9EF2B9537463}" destId="{89F14BF6-6A7E-4C2B-AF44-C323203584BD}" srcOrd="0" destOrd="0" presId="urn:microsoft.com/office/officeart/2018/5/layout/IconCircleLabelList"/>
    <dgm:cxn modelId="{70AA77C5-242F-4B83-84A0-327C536DDDCA}" srcId="{BE277DCE-5B8E-4D65-80B1-EF4BBBF83186}" destId="{FA62EFCB-B944-4C81-AE51-F88700B7247C}" srcOrd="0" destOrd="0" parTransId="{50D80749-9538-4413-98CD-AB7AB3936950}" sibTransId="{FC511AFB-6A6A-4F39-AE0F-D7D9DE3F5335}"/>
    <dgm:cxn modelId="{3B70D6FB-E7AD-4825-B5FB-43DC89BD6DFF}" srcId="{BE277DCE-5B8E-4D65-80B1-EF4BBBF83186}" destId="{98345299-B1C7-4668-97C9-B68E479C057E}" srcOrd="1" destOrd="0" parTransId="{72635120-B953-4EDA-8122-14DBDB3C2443}" sibTransId="{A071115B-9904-47F1-BD4C-011252431B57}"/>
    <dgm:cxn modelId="{B86B500B-942C-4611-BBC8-4BAE31AED122}" type="presParOf" srcId="{5944F32A-3867-473A-A4A2-BA8B1636AA0D}" destId="{48397CDC-3B48-4E77-8D26-28BE454A94DE}" srcOrd="0" destOrd="0" presId="urn:microsoft.com/office/officeart/2018/5/layout/IconCircleLabelList"/>
    <dgm:cxn modelId="{07172618-A453-48A4-B4E0-C2CAAE0BED77}" type="presParOf" srcId="{48397CDC-3B48-4E77-8D26-28BE454A94DE}" destId="{64ACFBE6-0471-41C9-9933-E6F93D02F624}" srcOrd="0" destOrd="0" presId="urn:microsoft.com/office/officeart/2018/5/layout/IconCircleLabelList"/>
    <dgm:cxn modelId="{FB1C9BA6-7111-4D79-8622-EFCFB14D5A2D}" type="presParOf" srcId="{48397CDC-3B48-4E77-8D26-28BE454A94DE}" destId="{8FD50EB7-42C4-4F0E-B5CA-75E293F8C5A5}" srcOrd="1" destOrd="0" presId="urn:microsoft.com/office/officeart/2018/5/layout/IconCircleLabelList"/>
    <dgm:cxn modelId="{F2B7409F-CE7E-4B20-9E08-D023FC458CE9}" type="presParOf" srcId="{48397CDC-3B48-4E77-8D26-28BE454A94DE}" destId="{08C9B52B-B74F-43D3-9AF5-BCFC93E2F28D}" srcOrd="2" destOrd="0" presId="urn:microsoft.com/office/officeart/2018/5/layout/IconCircleLabelList"/>
    <dgm:cxn modelId="{A16EEE3C-6ACD-4409-8A25-0DB573B7F139}" type="presParOf" srcId="{48397CDC-3B48-4E77-8D26-28BE454A94DE}" destId="{6295D05C-F01B-4DEB-B805-998F7063DEAE}" srcOrd="3" destOrd="0" presId="urn:microsoft.com/office/officeart/2018/5/layout/IconCircleLabelList"/>
    <dgm:cxn modelId="{90E23927-006F-4AC0-AE67-2031C7CAE252}" type="presParOf" srcId="{5944F32A-3867-473A-A4A2-BA8B1636AA0D}" destId="{B14DCC8F-6105-4576-BDAD-4861CF165558}" srcOrd="1" destOrd="0" presId="urn:microsoft.com/office/officeart/2018/5/layout/IconCircleLabelList"/>
    <dgm:cxn modelId="{15BD6471-4917-4EEB-B19C-3558413C67DC}" type="presParOf" srcId="{5944F32A-3867-473A-A4A2-BA8B1636AA0D}" destId="{B4F19339-5505-4C74-831C-5DF8FFF52F48}" srcOrd="2" destOrd="0" presId="urn:microsoft.com/office/officeart/2018/5/layout/IconCircleLabelList"/>
    <dgm:cxn modelId="{50B28C14-2614-4A70-9B95-C3FB4B053B68}" type="presParOf" srcId="{B4F19339-5505-4C74-831C-5DF8FFF52F48}" destId="{36A731BD-8DF4-4D8D-97C7-BB3337459A41}" srcOrd="0" destOrd="0" presId="urn:microsoft.com/office/officeart/2018/5/layout/IconCircleLabelList"/>
    <dgm:cxn modelId="{BFD1A3C3-03B4-4A51-897A-F572D85B08EA}" type="presParOf" srcId="{B4F19339-5505-4C74-831C-5DF8FFF52F48}" destId="{1227A33C-4291-4B4C-8D61-AF7CF01C6FEA}" srcOrd="1" destOrd="0" presId="urn:microsoft.com/office/officeart/2018/5/layout/IconCircleLabelList"/>
    <dgm:cxn modelId="{47025FCF-6297-46D8-B41D-E13823263DE9}" type="presParOf" srcId="{B4F19339-5505-4C74-831C-5DF8FFF52F48}" destId="{D47DE0AF-812B-4C92-B4C8-8543B850C61F}" srcOrd="2" destOrd="0" presId="urn:microsoft.com/office/officeart/2018/5/layout/IconCircleLabelList"/>
    <dgm:cxn modelId="{663324E1-BD2E-417F-A738-9EADD05E2623}" type="presParOf" srcId="{B4F19339-5505-4C74-831C-5DF8FFF52F48}" destId="{A49C7189-687E-44CD-A8E0-7745A3F3D966}" srcOrd="3" destOrd="0" presId="urn:microsoft.com/office/officeart/2018/5/layout/IconCircleLabelList"/>
    <dgm:cxn modelId="{1A3962C5-D3D4-464D-A711-A2CC30F21D5A}" type="presParOf" srcId="{5944F32A-3867-473A-A4A2-BA8B1636AA0D}" destId="{C21B5CEB-0C99-4D29-88DB-C9B5A31D7A1F}" srcOrd="3" destOrd="0" presId="urn:microsoft.com/office/officeart/2018/5/layout/IconCircleLabelList"/>
    <dgm:cxn modelId="{D9A82E49-2D54-4D87-995A-2A46936A1E3E}" type="presParOf" srcId="{5944F32A-3867-473A-A4A2-BA8B1636AA0D}" destId="{29D38FCE-ED48-409E-967E-40BB7290F8DC}" srcOrd="4" destOrd="0" presId="urn:microsoft.com/office/officeart/2018/5/layout/IconCircleLabelList"/>
    <dgm:cxn modelId="{5E739121-DA4A-425A-9531-A4BF40E490BE}" type="presParOf" srcId="{29D38FCE-ED48-409E-967E-40BB7290F8DC}" destId="{6CF03166-DDC7-4A84-86FA-40700AB2073E}" srcOrd="0" destOrd="0" presId="urn:microsoft.com/office/officeart/2018/5/layout/IconCircleLabelList"/>
    <dgm:cxn modelId="{05B1EB4C-BBAF-4E21-AEB7-78A72754164D}" type="presParOf" srcId="{29D38FCE-ED48-409E-967E-40BB7290F8DC}" destId="{4EA24EC9-7EF6-4D6C-B991-72DFF92991C6}" srcOrd="1" destOrd="0" presId="urn:microsoft.com/office/officeart/2018/5/layout/IconCircleLabelList"/>
    <dgm:cxn modelId="{FA240762-B301-4C97-953B-C3104EEA9A45}" type="presParOf" srcId="{29D38FCE-ED48-409E-967E-40BB7290F8DC}" destId="{0B1D89B3-63E4-48DB-B217-BB1452DF6280}" srcOrd="2" destOrd="0" presId="urn:microsoft.com/office/officeart/2018/5/layout/IconCircleLabelList"/>
    <dgm:cxn modelId="{DE214AD0-5C97-434B-8EC0-810F3607732F}" type="presParOf" srcId="{29D38FCE-ED48-409E-967E-40BB7290F8DC}" destId="{89F14BF6-6A7E-4C2B-AF44-C323203584BD}" srcOrd="3" destOrd="0" presId="urn:microsoft.com/office/officeart/2018/5/layout/IconCircleLabelList"/>
    <dgm:cxn modelId="{E8F0C830-BAE8-4A8D-B3D5-46756B617830}" type="presParOf" srcId="{5944F32A-3867-473A-A4A2-BA8B1636AA0D}" destId="{5D60158C-C285-4249-9726-5C15A7506CFC}" srcOrd="5" destOrd="0" presId="urn:microsoft.com/office/officeart/2018/5/layout/IconCircleLabelList"/>
    <dgm:cxn modelId="{EC821CC4-4407-493A-BBF6-22F5B513D148}" type="presParOf" srcId="{5944F32A-3867-473A-A4A2-BA8B1636AA0D}" destId="{49D9D5EA-15AD-4C92-9B8F-F11D90B837D4}" srcOrd="6" destOrd="0" presId="urn:microsoft.com/office/officeart/2018/5/layout/IconCircleLabelList"/>
    <dgm:cxn modelId="{B3A2C247-AD58-45D1-9BE0-E090A4830016}" type="presParOf" srcId="{49D9D5EA-15AD-4C92-9B8F-F11D90B837D4}" destId="{F6087305-4093-4559-87C5-CA3BBD7401F8}" srcOrd="0" destOrd="0" presId="urn:microsoft.com/office/officeart/2018/5/layout/IconCircleLabelList"/>
    <dgm:cxn modelId="{92257597-27C7-4DB2-9ACB-325BED1DB3ED}" type="presParOf" srcId="{49D9D5EA-15AD-4C92-9B8F-F11D90B837D4}" destId="{1E9015F3-F4E7-4057-BE34-626E8FC7B416}" srcOrd="1" destOrd="0" presId="urn:microsoft.com/office/officeart/2018/5/layout/IconCircleLabelList"/>
    <dgm:cxn modelId="{D3A62232-A308-4CBD-BA55-F8DDED5FB330}" type="presParOf" srcId="{49D9D5EA-15AD-4C92-9B8F-F11D90B837D4}" destId="{EF3965C1-3821-41A1-839D-BD8FF37647F0}" srcOrd="2" destOrd="0" presId="urn:microsoft.com/office/officeart/2018/5/layout/IconCircleLabelList"/>
    <dgm:cxn modelId="{620A49B0-5AD3-4F43-A3E1-610CB2E6D0B2}" type="presParOf" srcId="{49D9D5EA-15AD-4C92-9B8F-F11D90B837D4}" destId="{575B1325-40EB-48C4-8DFE-37C086775DD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AEE71BB-5270-41BA-B161-B770C49D37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549062-01AC-4E30-BADA-E984BDA14C33}">
      <dgm:prSet/>
      <dgm:spPr/>
      <dgm:t>
        <a:bodyPr/>
        <a:lstStyle/>
        <a:p>
          <a:r>
            <a:rPr lang="en-US"/>
            <a:t>Moisten bandage with cooled tannin tea.</a:t>
          </a:r>
        </a:p>
      </dgm:t>
    </dgm:pt>
    <dgm:pt modelId="{B2FEA1FD-7A65-4626-A5C7-995E42F3A2AD}" type="parTrans" cxnId="{C65713E9-EC6B-4104-BB36-8E4050CE3DF5}">
      <dgm:prSet/>
      <dgm:spPr/>
      <dgm:t>
        <a:bodyPr/>
        <a:lstStyle/>
        <a:p>
          <a:endParaRPr lang="en-US"/>
        </a:p>
      </dgm:t>
    </dgm:pt>
    <dgm:pt modelId="{BE1C1290-63B4-42C4-86BD-90228077D0A5}" type="sibTrans" cxnId="{C65713E9-EC6B-4104-BB36-8E4050CE3DF5}">
      <dgm:prSet/>
      <dgm:spPr/>
      <dgm:t>
        <a:bodyPr/>
        <a:lstStyle/>
        <a:p>
          <a:endParaRPr lang="en-US"/>
        </a:p>
      </dgm:t>
    </dgm:pt>
    <dgm:pt modelId="{8FE26011-9596-4D20-A293-D8804D0444CB}">
      <dgm:prSet/>
      <dgm:spPr/>
      <dgm:t>
        <a:bodyPr/>
        <a:lstStyle/>
        <a:p>
          <a:r>
            <a:rPr lang="en-US"/>
            <a:t>Apply compress to burned area.</a:t>
          </a:r>
        </a:p>
      </dgm:t>
    </dgm:pt>
    <dgm:pt modelId="{461AD555-530B-4F36-946A-F1E6B405D8DB}" type="parTrans" cxnId="{FFDA8788-3444-48A5-A060-C703AB67929B}">
      <dgm:prSet/>
      <dgm:spPr/>
      <dgm:t>
        <a:bodyPr/>
        <a:lstStyle/>
        <a:p>
          <a:endParaRPr lang="en-US"/>
        </a:p>
      </dgm:t>
    </dgm:pt>
    <dgm:pt modelId="{03C06C8F-24C3-4733-B3AC-910308D88EAD}" type="sibTrans" cxnId="{FFDA8788-3444-48A5-A060-C703AB67929B}">
      <dgm:prSet/>
      <dgm:spPr/>
      <dgm:t>
        <a:bodyPr/>
        <a:lstStyle/>
        <a:p>
          <a:endParaRPr lang="en-US"/>
        </a:p>
      </dgm:t>
    </dgm:pt>
    <dgm:pt modelId="{B1659A9F-BD8D-443E-9A9B-8B44D998BEC8}">
      <dgm:prSet/>
      <dgm:spPr/>
      <dgm:t>
        <a:bodyPr/>
        <a:lstStyle/>
        <a:p>
          <a:r>
            <a:rPr lang="en-US"/>
            <a:t>Pour cooled tea on burned areas to ease pain.</a:t>
          </a:r>
        </a:p>
      </dgm:t>
    </dgm:pt>
    <dgm:pt modelId="{1D2AE1F3-63CA-4675-97D0-0B9208982527}" type="parTrans" cxnId="{62196C31-6B03-4121-9CAA-579896ECED51}">
      <dgm:prSet/>
      <dgm:spPr/>
      <dgm:t>
        <a:bodyPr/>
        <a:lstStyle/>
        <a:p>
          <a:endParaRPr lang="en-US"/>
        </a:p>
      </dgm:t>
    </dgm:pt>
    <dgm:pt modelId="{FF507AF4-EC1E-4D36-8D32-73826D9F529C}" type="sibTrans" cxnId="{62196C31-6B03-4121-9CAA-579896ECED51}">
      <dgm:prSet/>
      <dgm:spPr/>
      <dgm:t>
        <a:bodyPr/>
        <a:lstStyle/>
        <a:p>
          <a:endParaRPr lang="en-US"/>
        </a:p>
      </dgm:t>
    </dgm:pt>
    <dgm:pt modelId="{B29A63E4-F725-4FF7-A272-B431C9FFED9D}" type="pres">
      <dgm:prSet presAssocID="{4AEE71BB-5270-41BA-B161-B770C49D37D9}" presName="root" presStyleCnt="0">
        <dgm:presLayoutVars>
          <dgm:dir/>
          <dgm:resizeHandles val="exact"/>
        </dgm:presLayoutVars>
      </dgm:prSet>
      <dgm:spPr/>
    </dgm:pt>
    <dgm:pt modelId="{F1C8B160-AC1E-4A4A-A3F6-2C0870DCE1AA}" type="pres">
      <dgm:prSet presAssocID="{06549062-01AC-4E30-BADA-E984BDA14C33}" presName="compNode" presStyleCnt="0"/>
      <dgm:spPr/>
    </dgm:pt>
    <dgm:pt modelId="{37E4172A-DE19-4ABF-9AF5-3E677AC6EFC9}" type="pres">
      <dgm:prSet presAssocID="{06549062-01AC-4E30-BADA-E984BDA14C33}" presName="bgRect" presStyleLbl="bgShp" presStyleIdx="0" presStyleCnt="3"/>
      <dgm:spPr/>
    </dgm:pt>
    <dgm:pt modelId="{6369BE48-BB1D-4A8E-8D01-E8D4712FC7B6}" type="pres">
      <dgm:prSet presAssocID="{06549062-01AC-4E30-BADA-E984BDA14C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9A945122-00B2-472E-9B05-6E78349DF102}" type="pres">
      <dgm:prSet presAssocID="{06549062-01AC-4E30-BADA-E984BDA14C33}" presName="spaceRect" presStyleCnt="0"/>
      <dgm:spPr/>
    </dgm:pt>
    <dgm:pt modelId="{07E09076-8F71-4D75-BC55-B7B644C1BF75}" type="pres">
      <dgm:prSet presAssocID="{06549062-01AC-4E30-BADA-E984BDA14C33}" presName="parTx" presStyleLbl="revTx" presStyleIdx="0" presStyleCnt="3">
        <dgm:presLayoutVars>
          <dgm:chMax val="0"/>
          <dgm:chPref val="0"/>
        </dgm:presLayoutVars>
      </dgm:prSet>
      <dgm:spPr/>
    </dgm:pt>
    <dgm:pt modelId="{4529E452-709D-45C6-AB18-C18A9400F76A}" type="pres">
      <dgm:prSet presAssocID="{BE1C1290-63B4-42C4-86BD-90228077D0A5}" presName="sibTrans" presStyleCnt="0"/>
      <dgm:spPr/>
    </dgm:pt>
    <dgm:pt modelId="{78709B92-3DAD-49F0-9376-81EA0AFC557C}" type="pres">
      <dgm:prSet presAssocID="{8FE26011-9596-4D20-A293-D8804D0444CB}" presName="compNode" presStyleCnt="0"/>
      <dgm:spPr/>
    </dgm:pt>
    <dgm:pt modelId="{816CF434-5393-4E90-851E-A5C01033F71D}" type="pres">
      <dgm:prSet presAssocID="{8FE26011-9596-4D20-A293-D8804D0444CB}" presName="bgRect" presStyleLbl="bgShp" presStyleIdx="1" presStyleCnt="3"/>
      <dgm:spPr/>
    </dgm:pt>
    <dgm:pt modelId="{C92560D8-FE25-4946-B7D7-4FE37BFCFEF6}" type="pres">
      <dgm:prSet presAssocID="{8FE26011-9596-4D20-A293-D8804D0444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48DC2823-0291-4FE6-80AB-E42066EE00EC}" type="pres">
      <dgm:prSet presAssocID="{8FE26011-9596-4D20-A293-D8804D0444CB}" presName="spaceRect" presStyleCnt="0"/>
      <dgm:spPr/>
    </dgm:pt>
    <dgm:pt modelId="{A9AE27A8-88FD-41E6-900D-62489A5C7ABA}" type="pres">
      <dgm:prSet presAssocID="{8FE26011-9596-4D20-A293-D8804D0444CB}" presName="parTx" presStyleLbl="revTx" presStyleIdx="1" presStyleCnt="3">
        <dgm:presLayoutVars>
          <dgm:chMax val="0"/>
          <dgm:chPref val="0"/>
        </dgm:presLayoutVars>
      </dgm:prSet>
      <dgm:spPr/>
    </dgm:pt>
    <dgm:pt modelId="{E8501462-A339-4694-8633-FFC786E9C754}" type="pres">
      <dgm:prSet presAssocID="{03C06C8F-24C3-4733-B3AC-910308D88EAD}" presName="sibTrans" presStyleCnt="0"/>
      <dgm:spPr/>
    </dgm:pt>
    <dgm:pt modelId="{173BF99D-956B-4C96-8CA9-7341C3170833}" type="pres">
      <dgm:prSet presAssocID="{B1659A9F-BD8D-443E-9A9B-8B44D998BEC8}" presName="compNode" presStyleCnt="0"/>
      <dgm:spPr/>
    </dgm:pt>
    <dgm:pt modelId="{4F6F7B6F-9E7F-4A07-A6E9-E0A5B4105772}" type="pres">
      <dgm:prSet presAssocID="{B1659A9F-BD8D-443E-9A9B-8B44D998BEC8}" presName="bgRect" presStyleLbl="bgShp" presStyleIdx="2" presStyleCnt="3"/>
      <dgm:spPr/>
    </dgm:pt>
    <dgm:pt modelId="{7D9085F4-B451-4027-9A28-6FD5BE49242D}" type="pres">
      <dgm:prSet presAssocID="{B1659A9F-BD8D-443E-9A9B-8B44D998BE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FAE130A6-1CC1-4AD6-A794-12B0C4A371C9}" type="pres">
      <dgm:prSet presAssocID="{B1659A9F-BD8D-443E-9A9B-8B44D998BEC8}" presName="spaceRect" presStyleCnt="0"/>
      <dgm:spPr/>
    </dgm:pt>
    <dgm:pt modelId="{518F92C2-6956-403A-9341-B5B25D0449A6}" type="pres">
      <dgm:prSet presAssocID="{B1659A9F-BD8D-443E-9A9B-8B44D998BE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23552C-FB05-49C0-99C7-3CAC3EFF642F}" type="presOf" srcId="{06549062-01AC-4E30-BADA-E984BDA14C33}" destId="{07E09076-8F71-4D75-BC55-B7B644C1BF75}" srcOrd="0" destOrd="0" presId="urn:microsoft.com/office/officeart/2018/2/layout/IconVerticalSolidList"/>
    <dgm:cxn modelId="{62014C2E-5597-4D38-83CD-BB3EF9174AD2}" type="presOf" srcId="{4AEE71BB-5270-41BA-B161-B770C49D37D9}" destId="{B29A63E4-F725-4FF7-A272-B431C9FFED9D}" srcOrd="0" destOrd="0" presId="urn:microsoft.com/office/officeart/2018/2/layout/IconVerticalSolidList"/>
    <dgm:cxn modelId="{62196C31-6B03-4121-9CAA-579896ECED51}" srcId="{4AEE71BB-5270-41BA-B161-B770C49D37D9}" destId="{B1659A9F-BD8D-443E-9A9B-8B44D998BEC8}" srcOrd="2" destOrd="0" parTransId="{1D2AE1F3-63CA-4675-97D0-0B9208982527}" sibTransId="{FF507AF4-EC1E-4D36-8D32-73826D9F529C}"/>
    <dgm:cxn modelId="{FFDA8788-3444-48A5-A060-C703AB67929B}" srcId="{4AEE71BB-5270-41BA-B161-B770C49D37D9}" destId="{8FE26011-9596-4D20-A293-D8804D0444CB}" srcOrd="1" destOrd="0" parTransId="{461AD555-530B-4F36-946A-F1E6B405D8DB}" sibTransId="{03C06C8F-24C3-4733-B3AC-910308D88EAD}"/>
    <dgm:cxn modelId="{3480A7D6-219D-4413-BA2C-AB9668E6BA4E}" type="presOf" srcId="{B1659A9F-BD8D-443E-9A9B-8B44D998BEC8}" destId="{518F92C2-6956-403A-9341-B5B25D0449A6}" srcOrd="0" destOrd="0" presId="urn:microsoft.com/office/officeart/2018/2/layout/IconVerticalSolidList"/>
    <dgm:cxn modelId="{626DF7DA-5B42-4F04-BA4C-8930B9440837}" type="presOf" srcId="{8FE26011-9596-4D20-A293-D8804D0444CB}" destId="{A9AE27A8-88FD-41E6-900D-62489A5C7ABA}" srcOrd="0" destOrd="0" presId="urn:microsoft.com/office/officeart/2018/2/layout/IconVerticalSolidList"/>
    <dgm:cxn modelId="{C65713E9-EC6B-4104-BB36-8E4050CE3DF5}" srcId="{4AEE71BB-5270-41BA-B161-B770C49D37D9}" destId="{06549062-01AC-4E30-BADA-E984BDA14C33}" srcOrd="0" destOrd="0" parTransId="{B2FEA1FD-7A65-4626-A5C7-995E42F3A2AD}" sibTransId="{BE1C1290-63B4-42C4-86BD-90228077D0A5}"/>
    <dgm:cxn modelId="{DDAA45D7-6D52-4592-AE1C-D291EDC8307E}" type="presParOf" srcId="{B29A63E4-F725-4FF7-A272-B431C9FFED9D}" destId="{F1C8B160-AC1E-4A4A-A3F6-2C0870DCE1AA}" srcOrd="0" destOrd="0" presId="urn:microsoft.com/office/officeart/2018/2/layout/IconVerticalSolidList"/>
    <dgm:cxn modelId="{A78E8E64-E780-424D-AC27-133822B90C73}" type="presParOf" srcId="{F1C8B160-AC1E-4A4A-A3F6-2C0870DCE1AA}" destId="{37E4172A-DE19-4ABF-9AF5-3E677AC6EFC9}" srcOrd="0" destOrd="0" presId="urn:microsoft.com/office/officeart/2018/2/layout/IconVerticalSolidList"/>
    <dgm:cxn modelId="{C674E1EE-C250-4755-A8B5-67222C39AD22}" type="presParOf" srcId="{F1C8B160-AC1E-4A4A-A3F6-2C0870DCE1AA}" destId="{6369BE48-BB1D-4A8E-8D01-E8D4712FC7B6}" srcOrd="1" destOrd="0" presId="urn:microsoft.com/office/officeart/2018/2/layout/IconVerticalSolidList"/>
    <dgm:cxn modelId="{B3A5AF00-8D79-4052-8B1A-9416A08A4AF0}" type="presParOf" srcId="{F1C8B160-AC1E-4A4A-A3F6-2C0870DCE1AA}" destId="{9A945122-00B2-472E-9B05-6E78349DF102}" srcOrd="2" destOrd="0" presId="urn:microsoft.com/office/officeart/2018/2/layout/IconVerticalSolidList"/>
    <dgm:cxn modelId="{76B7769A-9BCF-4709-8E23-3D62EC9A6675}" type="presParOf" srcId="{F1C8B160-AC1E-4A4A-A3F6-2C0870DCE1AA}" destId="{07E09076-8F71-4D75-BC55-B7B644C1BF75}" srcOrd="3" destOrd="0" presId="urn:microsoft.com/office/officeart/2018/2/layout/IconVerticalSolidList"/>
    <dgm:cxn modelId="{69DFC7C9-F5A5-484A-AE74-B5325A8591F2}" type="presParOf" srcId="{B29A63E4-F725-4FF7-A272-B431C9FFED9D}" destId="{4529E452-709D-45C6-AB18-C18A9400F76A}" srcOrd="1" destOrd="0" presId="urn:microsoft.com/office/officeart/2018/2/layout/IconVerticalSolidList"/>
    <dgm:cxn modelId="{52441AFF-AD5D-4A70-A099-6AC5B2CE84EC}" type="presParOf" srcId="{B29A63E4-F725-4FF7-A272-B431C9FFED9D}" destId="{78709B92-3DAD-49F0-9376-81EA0AFC557C}" srcOrd="2" destOrd="0" presId="urn:microsoft.com/office/officeart/2018/2/layout/IconVerticalSolidList"/>
    <dgm:cxn modelId="{FD4ACF03-C578-4A40-8FEB-0D4DD0777222}" type="presParOf" srcId="{78709B92-3DAD-49F0-9376-81EA0AFC557C}" destId="{816CF434-5393-4E90-851E-A5C01033F71D}" srcOrd="0" destOrd="0" presId="urn:microsoft.com/office/officeart/2018/2/layout/IconVerticalSolidList"/>
    <dgm:cxn modelId="{9443EDE8-969E-4C50-A319-17B8CB2C2DDE}" type="presParOf" srcId="{78709B92-3DAD-49F0-9376-81EA0AFC557C}" destId="{C92560D8-FE25-4946-B7D7-4FE37BFCFEF6}" srcOrd="1" destOrd="0" presId="urn:microsoft.com/office/officeart/2018/2/layout/IconVerticalSolidList"/>
    <dgm:cxn modelId="{1883D143-15E7-4A5A-9F92-1E7E9BFA09E4}" type="presParOf" srcId="{78709B92-3DAD-49F0-9376-81EA0AFC557C}" destId="{48DC2823-0291-4FE6-80AB-E42066EE00EC}" srcOrd="2" destOrd="0" presId="urn:microsoft.com/office/officeart/2018/2/layout/IconVerticalSolidList"/>
    <dgm:cxn modelId="{6CAB3509-5B5A-46AE-B372-1C88C4A605D8}" type="presParOf" srcId="{78709B92-3DAD-49F0-9376-81EA0AFC557C}" destId="{A9AE27A8-88FD-41E6-900D-62489A5C7ABA}" srcOrd="3" destOrd="0" presId="urn:microsoft.com/office/officeart/2018/2/layout/IconVerticalSolidList"/>
    <dgm:cxn modelId="{BACCF67B-7612-4E86-92F3-06548DFA4C35}" type="presParOf" srcId="{B29A63E4-F725-4FF7-A272-B431C9FFED9D}" destId="{E8501462-A339-4694-8633-FFC786E9C754}" srcOrd="3" destOrd="0" presId="urn:microsoft.com/office/officeart/2018/2/layout/IconVerticalSolidList"/>
    <dgm:cxn modelId="{E22EE9E5-1BF9-424D-9C49-A566C16381DF}" type="presParOf" srcId="{B29A63E4-F725-4FF7-A272-B431C9FFED9D}" destId="{173BF99D-956B-4C96-8CA9-7341C3170833}" srcOrd="4" destOrd="0" presId="urn:microsoft.com/office/officeart/2018/2/layout/IconVerticalSolidList"/>
    <dgm:cxn modelId="{1C77F037-410A-47A1-B159-1CB1572079BB}" type="presParOf" srcId="{173BF99D-956B-4C96-8CA9-7341C3170833}" destId="{4F6F7B6F-9E7F-4A07-A6E9-E0A5B4105772}" srcOrd="0" destOrd="0" presId="urn:microsoft.com/office/officeart/2018/2/layout/IconVerticalSolidList"/>
    <dgm:cxn modelId="{CAA82280-4D36-4F75-ABA6-84EB7871CF53}" type="presParOf" srcId="{173BF99D-956B-4C96-8CA9-7341C3170833}" destId="{7D9085F4-B451-4027-9A28-6FD5BE49242D}" srcOrd="1" destOrd="0" presId="urn:microsoft.com/office/officeart/2018/2/layout/IconVerticalSolidList"/>
    <dgm:cxn modelId="{5649671E-8163-4636-84CD-55F71A777940}" type="presParOf" srcId="{173BF99D-956B-4C96-8CA9-7341C3170833}" destId="{FAE130A6-1CC1-4AD6-A794-12B0C4A371C9}" srcOrd="2" destOrd="0" presId="urn:microsoft.com/office/officeart/2018/2/layout/IconVerticalSolidList"/>
    <dgm:cxn modelId="{529081ED-961C-4AA3-8237-317156A571E8}" type="presParOf" srcId="{173BF99D-956B-4C96-8CA9-7341C3170833}" destId="{518F92C2-6956-403A-9341-B5B25D0449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DDE63A-1BF9-4CD2-90C0-A7E3972438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A44106-6B5F-4848-A344-26FFF61EEAC4}">
      <dgm:prSet/>
      <dgm:spPr/>
      <dgm:t>
        <a:bodyPr/>
        <a:lstStyle/>
        <a:p>
          <a:r>
            <a:rPr lang="en-US"/>
            <a:t>Skin problems (dry rashes and fungal infections).</a:t>
          </a:r>
        </a:p>
      </dgm:t>
    </dgm:pt>
    <dgm:pt modelId="{C9A2A74A-FFE1-41B4-93A5-C58174F2E5EB}" type="parTrans" cxnId="{B6C65554-01D3-473D-8D0E-0225F6750FC0}">
      <dgm:prSet/>
      <dgm:spPr/>
      <dgm:t>
        <a:bodyPr/>
        <a:lstStyle/>
        <a:p>
          <a:endParaRPr lang="en-US"/>
        </a:p>
      </dgm:t>
    </dgm:pt>
    <dgm:pt modelId="{941B3DA8-5DDA-489E-940B-015BD6473232}" type="sibTrans" cxnId="{B6C65554-01D3-473D-8D0E-0225F6750FC0}">
      <dgm:prSet/>
      <dgm:spPr/>
      <dgm:t>
        <a:bodyPr/>
        <a:lstStyle/>
        <a:p>
          <a:endParaRPr lang="en-US"/>
        </a:p>
      </dgm:t>
    </dgm:pt>
    <dgm:pt modelId="{4B5CBF47-16AE-406C-B47A-8B4593335E57}">
      <dgm:prSet/>
      <dgm:spPr/>
      <dgm:t>
        <a:bodyPr/>
        <a:lstStyle/>
        <a:p>
          <a:r>
            <a:rPr lang="en-US"/>
            <a:t>Apply cool compresses or soak affected part to relieve itching and promote healing. </a:t>
          </a:r>
        </a:p>
      </dgm:t>
    </dgm:pt>
    <dgm:pt modelId="{695A3682-59E8-45FB-909D-6239B2675A15}" type="parTrans" cxnId="{2A10BDB3-BC4D-4239-87FC-0F11C55FCE21}">
      <dgm:prSet/>
      <dgm:spPr/>
      <dgm:t>
        <a:bodyPr/>
        <a:lstStyle/>
        <a:p>
          <a:endParaRPr lang="en-US"/>
        </a:p>
      </dgm:t>
    </dgm:pt>
    <dgm:pt modelId="{C3E90849-F3F3-4092-857D-2662BB995FC6}" type="sibTrans" cxnId="{2A10BDB3-BC4D-4239-87FC-0F11C55FCE21}">
      <dgm:prSet/>
      <dgm:spPr/>
      <dgm:t>
        <a:bodyPr/>
        <a:lstStyle/>
        <a:p>
          <a:endParaRPr lang="en-US"/>
        </a:p>
      </dgm:t>
    </dgm:pt>
    <dgm:pt modelId="{32857C4C-DA86-41A8-890A-B537CCD5AECE}">
      <dgm:prSet/>
      <dgm:spPr/>
      <dgm:t>
        <a:bodyPr/>
        <a:lstStyle/>
        <a:p>
          <a:r>
            <a:rPr lang="en-US"/>
            <a:t>Lice and insect bites. </a:t>
          </a:r>
        </a:p>
      </dgm:t>
    </dgm:pt>
    <dgm:pt modelId="{5F483130-273B-478E-921A-B7514FE651BD}" type="parTrans" cxnId="{B5B47301-4F41-46EA-B5D0-30EC7947F894}">
      <dgm:prSet/>
      <dgm:spPr/>
      <dgm:t>
        <a:bodyPr/>
        <a:lstStyle/>
        <a:p>
          <a:endParaRPr lang="en-US"/>
        </a:p>
      </dgm:t>
    </dgm:pt>
    <dgm:pt modelId="{1A2A3749-F97A-47A2-AA02-F980B1B84077}" type="sibTrans" cxnId="{B5B47301-4F41-46EA-B5D0-30EC7947F894}">
      <dgm:prSet/>
      <dgm:spPr/>
      <dgm:t>
        <a:bodyPr/>
        <a:lstStyle/>
        <a:p>
          <a:endParaRPr lang="en-US"/>
        </a:p>
      </dgm:t>
    </dgm:pt>
    <dgm:pt modelId="{966993DD-5D3A-4B40-927D-220009C962B8}">
      <dgm:prSet/>
      <dgm:spPr/>
      <dgm:t>
        <a:bodyPr/>
        <a:lstStyle/>
        <a:p>
          <a:r>
            <a:rPr lang="en-US"/>
            <a:t>Wash affected areas with tea to ease itching</a:t>
          </a:r>
        </a:p>
      </dgm:t>
    </dgm:pt>
    <dgm:pt modelId="{386F20CE-362F-423F-A2FF-E040796F887A}" type="parTrans" cxnId="{3CEFE903-78F3-459D-B4F3-4D835E29563B}">
      <dgm:prSet/>
      <dgm:spPr/>
      <dgm:t>
        <a:bodyPr/>
        <a:lstStyle/>
        <a:p>
          <a:endParaRPr lang="en-US"/>
        </a:p>
      </dgm:t>
    </dgm:pt>
    <dgm:pt modelId="{83086130-8543-4E3C-A2D8-D8A31E1C291B}" type="sibTrans" cxnId="{3CEFE903-78F3-459D-B4F3-4D835E29563B}">
      <dgm:prSet/>
      <dgm:spPr/>
      <dgm:t>
        <a:bodyPr/>
        <a:lstStyle/>
        <a:p>
          <a:endParaRPr lang="en-US"/>
        </a:p>
      </dgm:t>
    </dgm:pt>
    <dgm:pt modelId="{D3684602-4AA0-41D2-A83A-8D400898DF70}" type="pres">
      <dgm:prSet presAssocID="{C0DDE63A-1BF9-4CD2-90C0-A7E39724385F}" presName="root" presStyleCnt="0">
        <dgm:presLayoutVars>
          <dgm:dir/>
          <dgm:resizeHandles val="exact"/>
        </dgm:presLayoutVars>
      </dgm:prSet>
      <dgm:spPr/>
    </dgm:pt>
    <dgm:pt modelId="{A6E021DF-3C76-4B5D-BA96-9AC6452EDFFC}" type="pres">
      <dgm:prSet presAssocID="{10A44106-6B5F-4848-A344-26FFF61EEAC4}" presName="compNode" presStyleCnt="0"/>
      <dgm:spPr/>
    </dgm:pt>
    <dgm:pt modelId="{51B1AEC2-F2B7-4AAC-876D-1B6F8AA9D06E}" type="pres">
      <dgm:prSet presAssocID="{10A44106-6B5F-4848-A344-26FFF61EEAC4}" presName="bgRect" presStyleLbl="bgShp" presStyleIdx="0" presStyleCnt="4"/>
      <dgm:spPr/>
    </dgm:pt>
    <dgm:pt modelId="{8ED57404-072D-458C-8ADD-15FA96E6DE68}" type="pres">
      <dgm:prSet presAssocID="{10A44106-6B5F-4848-A344-26FFF61EEA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sshopper"/>
        </a:ext>
      </dgm:extLst>
    </dgm:pt>
    <dgm:pt modelId="{05A814D2-4A42-40E2-A403-B86C5C08A039}" type="pres">
      <dgm:prSet presAssocID="{10A44106-6B5F-4848-A344-26FFF61EEAC4}" presName="spaceRect" presStyleCnt="0"/>
      <dgm:spPr/>
    </dgm:pt>
    <dgm:pt modelId="{B16D4C1F-8687-4128-83EC-69549A31C027}" type="pres">
      <dgm:prSet presAssocID="{10A44106-6B5F-4848-A344-26FFF61EEAC4}" presName="parTx" presStyleLbl="revTx" presStyleIdx="0" presStyleCnt="4">
        <dgm:presLayoutVars>
          <dgm:chMax val="0"/>
          <dgm:chPref val="0"/>
        </dgm:presLayoutVars>
      </dgm:prSet>
      <dgm:spPr/>
    </dgm:pt>
    <dgm:pt modelId="{ACE502D3-A1C6-47A6-8862-A5368604E518}" type="pres">
      <dgm:prSet presAssocID="{941B3DA8-5DDA-489E-940B-015BD6473232}" presName="sibTrans" presStyleCnt="0"/>
      <dgm:spPr/>
    </dgm:pt>
    <dgm:pt modelId="{9F65FA2D-79CE-4F3C-B378-A4A2D6148D90}" type="pres">
      <dgm:prSet presAssocID="{4B5CBF47-16AE-406C-B47A-8B4593335E57}" presName="compNode" presStyleCnt="0"/>
      <dgm:spPr/>
    </dgm:pt>
    <dgm:pt modelId="{79923818-A6F5-439E-86F0-19689722C299}" type="pres">
      <dgm:prSet presAssocID="{4B5CBF47-16AE-406C-B47A-8B4593335E57}" presName="bgRect" presStyleLbl="bgShp" presStyleIdx="1" presStyleCnt="4"/>
      <dgm:spPr/>
    </dgm:pt>
    <dgm:pt modelId="{9A458CC1-A3A7-4EF0-A591-7F67845506B1}" type="pres">
      <dgm:prSet presAssocID="{4B5CBF47-16AE-406C-B47A-8B4593335E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7358118-577C-44E2-9D36-89B7F0BCB65B}" type="pres">
      <dgm:prSet presAssocID="{4B5CBF47-16AE-406C-B47A-8B4593335E57}" presName="spaceRect" presStyleCnt="0"/>
      <dgm:spPr/>
    </dgm:pt>
    <dgm:pt modelId="{CCF8260E-A08A-4FD4-A8BC-63D40B59EEB4}" type="pres">
      <dgm:prSet presAssocID="{4B5CBF47-16AE-406C-B47A-8B4593335E57}" presName="parTx" presStyleLbl="revTx" presStyleIdx="1" presStyleCnt="4">
        <dgm:presLayoutVars>
          <dgm:chMax val="0"/>
          <dgm:chPref val="0"/>
        </dgm:presLayoutVars>
      </dgm:prSet>
      <dgm:spPr/>
    </dgm:pt>
    <dgm:pt modelId="{D1FBFBF1-613C-4206-A426-5F95C7EE3E46}" type="pres">
      <dgm:prSet presAssocID="{C3E90849-F3F3-4092-857D-2662BB995FC6}" presName="sibTrans" presStyleCnt="0"/>
      <dgm:spPr/>
    </dgm:pt>
    <dgm:pt modelId="{6847DA07-D9C2-4F03-8099-EF21B28776DA}" type="pres">
      <dgm:prSet presAssocID="{32857C4C-DA86-41A8-890A-B537CCD5AECE}" presName="compNode" presStyleCnt="0"/>
      <dgm:spPr/>
    </dgm:pt>
    <dgm:pt modelId="{7CCF3F0D-702C-46E7-90DD-320A1E0BCACB}" type="pres">
      <dgm:prSet presAssocID="{32857C4C-DA86-41A8-890A-B537CCD5AECE}" presName="bgRect" presStyleLbl="bgShp" presStyleIdx="2" presStyleCnt="4"/>
      <dgm:spPr/>
    </dgm:pt>
    <dgm:pt modelId="{F6956097-2214-4439-ADBA-DC26F41A4840}" type="pres">
      <dgm:prSet presAssocID="{32857C4C-DA86-41A8-890A-B537CCD5AE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spray"/>
        </a:ext>
      </dgm:extLst>
    </dgm:pt>
    <dgm:pt modelId="{5B8BA1EA-CE7C-4951-BE35-8946EF3203E9}" type="pres">
      <dgm:prSet presAssocID="{32857C4C-DA86-41A8-890A-B537CCD5AECE}" presName="spaceRect" presStyleCnt="0"/>
      <dgm:spPr/>
    </dgm:pt>
    <dgm:pt modelId="{C58598C7-289C-4CE5-B061-61FA1D4957EC}" type="pres">
      <dgm:prSet presAssocID="{32857C4C-DA86-41A8-890A-B537CCD5AECE}" presName="parTx" presStyleLbl="revTx" presStyleIdx="2" presStyleCnt="4">
        <dgm:presLayoutVars>
          <dgm:chMax val="0"/>
          <dgm:chPref val="0"/>
        </dgm:presLayoutVars>
      </dgm:prSet>
      <dgm:spPr/>
    </dgm:pt>
    <dgm:pt modelId="{416D6CD5-FA13-4DFE-BD82-C8D977EE8AF9}" type="pres">
      <dgm:prSet presAssocID="{1A2A3749-F97A-47A2-AA02-F980B1B84077}" presName="sibTrans" presStyleCnt="0"/>
      <dgm:spPr/>
    </dgm:pt>
    <dgm:pt modelId="{B121FDC3-A992-4818-A5FD-A436F7087B47}" type="pres">
      <dgm:prSet presAssocID="{966993DD-5D3A-4B40-927D-220009C962B8}" presName="compNode" presStyleCnt="0"/>
      <dgm:spPr/>
    </dgm:pt>
    <dgm:pt modelId="{FD7D7139-5563-4976-9508-E6B769CA23F1}" type="pres">
      <dgm:prSet presAssocID="{966993DD-5D3A-4B40-927D-220009C962B8}" presName="bgRect" presStyleLbl="bgShp" presStyleIdx="3" presStyleCnt="4"/>
      <dgm:spPr/>
    </dgm:pt>
    <dgm:pt modelId="{036E7C93-65D3-412B-B4CF-0FA877327354}" type="pres">
      <dgm:prSet presAssocID="{966993DD-5D3A-4B40-927D-220009C962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0A833672-B839-4CD6-94F6-6DD2915B3915}" type="pres">
      <dgm:prSet presAssocID="{966993DD-5D3A-4B40-927D-220009C962B8}" presName="spaceRect" presStyleCnt="0"/>
      <dgm:spPr/>
    </dgm:pt>
    <dgm:pt modelId="{B45695BE-E8C6-46A1-9FA1-9E60664C0B51}" type="pres">
      <dgm:prSet presAssocID="{966993DD-5D3A-4B40-927D-220009C962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5B47301-4F41-46EA-B5D0-30EC7947F894}" srcId="{C0DDE63A-1BF9-4CD2-90C0-A7E39724385F}" destId="{32857C4C-DA86-41A8-890A-B537CCD5AECE}" srcOrd="2" destOrd="0" parTransId="{5F483130-273B-478E-921A-B7514FE651BD}" sibTransId="{1A2A3749-F97A-47A2-AA02-F980B1B84077}"/>
    <dgm:cxn modelId="{3CEFE903-78F3-459D-B4F3-4D835E29563B}" srcId="{C0DDE63A-1BF9-4CD2-90C0-A7E39724385F}" destId="{966993DD-5D3A-4B40-927D-220009C962B8}" srcOrd="3" destOrd="0" parTransId="{386F20CE-362F-423F-A2FF-E040796F887A}" sibTransId="{83086130-8543-4E3C-A2D8-D8A31E1C291B}"/>
    <dgm:cxn modelId="{199F891F-056D-4757-981D-093C5332779B}" type="presOf" srcId="{32857C4C-DA86-41A8-890A-B537CCD5AECE}" destId="{C58598C7-289C-4CE5-B061-61FA1D4957EC}" srcOrd="0" destOrd="0" presId="urn:microsoft.com/office/officeart/2018/2/layout/IconVerticalSolidList"/>
    <dgm:cxn modelId="{FD49E265-DF20-416B-BFDF-821E308455EF}" type="presOf" srcId="{C0DDE63A-1BF9-4CD2-90C0-A7E39724385F}" destId="{D3684602-4AA0-41D2-A83A-8D400898DF70}" srcOrd="0" destOrd="0" presId="urn:microsoft.com/office/officeart/2018/2/layout/IconVerticalSolidList"/>
    <dgm:cxn modelId="{8E5FFB6B-194D-4C83-861C-CCEE51BB7771}" type="presOf" srcId="{4B5CBF47-16AE-406C-B47A-8B4593335E57}" destId="{CCF8260E-A08A-4FD4-A8BC-63D40B59EEB4}" srcOrd="0" destOrd="0" presId="urn:microsoft.com/office/officeart/2018/2/layout/IconVerticalSolidList"/>
    <dgm:cxn modelId="{B6C65554-01D3-473D-8D0E-0225F6750FC0}" srcId="{C0DDE63A-1BF9-4CD2-90C0-A7E39724385F}" destId="{10A44106-6B5F-4848-A344-26FFF61EEAC4}" srcOrd="0" destOrd="0" parTransId="{C9A2A74A-FFE1-41B4-93A5-C58174F2E5EB}" sibTransId="{941B3DA8-5DDA-489E-940B-015BD6473232}"/>
    <dgm:cxn modelId="{2A10BDB3-BC4D-4239-87FC-0F11C55FCE21}" srcId="{C0DDE63A-1BF9-4CD2-90C0-A7E39724385F}" destId="{4B5CBF47-16AE-406C-B47A-8B4593335E57}" srcOrd="1" destOrd="0" parTransId="{695A3682-59E8-45FB-909D-6239B2675A15}" sibTransId="{C3E90849-F3F3-4092-857D-2662BB995FC6}"/>
    <dgm:cxn modelId="{D4AD7CF1-2F2C-4B81-90EE-0A2BDD35FF9E}" type="presOf" srcId="{10A44106-6B5F-4848-A344-26FFF61EEAC4}" destId="{B16D4C1F-8687-4128-83EC-69549A31C027}" srcOrd="0" destOrd="0" presId="urn:microsoft.com/office/officeart/2018/2/layout/IconVerticalSolidList"/>
    <dgm:cxn modelId="{CA4016F9-6925-4CF0-A3F6-BECFECA6767C}" type="presOf" srcId="{966993DD-5D3A-4B40-927D-220009C962B8}" destId="{B45695BE-E8C6-46A1-9FA1-9E60664C0B51}" srcOrd="0" destOrd="0" presId="urn:microsoft.com/office/officeart/2018/2/layout/IconVerticalSolidList"/>
    <dgm:cxn modelId="{8E6DDE77-DB94-4913-A2E8-8021C0FB4B29}" type="presParOf" srcId="{D3684602-4AA0-41D2-A83A-8D400898DF70}" destId="{A6E021DF-3C76-4B5D-BA96-9AC6452EDFFC}" srcOrd="0" destOrd="0" presId="urn:microsoft.com/office/officeart/2018/2/layout/IconVerticalSolidList"/>
    <dgm:cxn modelId="{8BCD6951-C264-41A5-BC8E-3A84CA1E04A0}" type="presParOf" srcId="{A6E021DF-3C76-4B5D-BA96-9AC6452EDFFC}" destId="{51B1AEC2-F2B7-4AAC-876D-1B6F8AA9D06E}" srcOrd="0" destOrd="0" presId="urn:microsoft.com/office/officeart/2018/2/layout/IconVerticalSolidList"/>
    <dgm:cxn modelId="{5BBD3958-C220-4299-8E36-B5284414AAF5}" type="presParOf" srcId="{A6E021DF-3C76-4B5D-BA96-9AC6452EDFFC}" destId="{8ED57404-072D-458C-8ADD-15FA96E6DE68}" srcOrd="1" destOrd="0" presId="urn:microsoft.com/office/officeart/2018/2/layout/IconVerticalSolidList"/>
    <dgm:cxn modelId="{E42C2B26-64FA-4298-9804-C54524BCAFC1}" type="presParOf" srcId="{A6E021DF-3C76-4B5D-BA96-9AC6452EDFFC}" destId="{05A814D2-4A42-40E2-A403-B86C5C08A039}" srcOrd="2" destOrd="0" presId="urn:microsoft.com/office/officeart/2018/2/layout/IconVerticalSolidList"/>
    <dgm:cxn modelId="{4A86AF93-B83B-4D16-A8D4-1A2AB35E80D4}" type="presParOf" srcId="{A6E021DF-3C76-4B5D-BA96-9AC6452EDFFC}" destId="{B16D4C1F-8687-4128-83EC-69549A31C027}" srcOrd="3" destOrd="0" presId="urn:microsoft.com/office/officeart/2018/2/layout/IconVerticalSolidList"/>
    <dgm:cxn modelId="{061B788F-9DCA-43B3-81E6-ADD0194812FE}" type="presParOf" srcId="{D3684602-4AA0-41D2-A83A-8D400898DF70}" destId="{ACE502D3-A1C6-47A6-8862-A5368604E518}" srcOrd="1" destOrd="0" presId="urn:microsoft.com/office/officeart/2018/2/layout/IconVerticalSolidList"/>
    <dgm:cxn modelId="{95417FAE-8AC8-4D16-A91C-65CEE29BA9BC}" type="presParOf" srcId="{D3684602-4AA0-41D2-A83A-8D400898DF70}" destId="{9F65FA2D-79CE-4F3C-B378-A4A2D6148D90}" srcOrd="2" destOrd="0" presId="urn:microsoft.com/office/officeart/2018/2/layout/IconVerticalSolidList"/>
    <dgm:cxn modelId="{19062E74-86AA-4D73-8380-234F3B93F4FF}" type="presParOf" srcId="{9F65FA2D-79CE-4F3C-B378-A4A2D6148D90}" destId="{79923818-A6F5-439E-86F0-19689722C299}" srcOrd="0" destOrd="0" presId="urn:microsoft.com/office/officeart/2018/2/layout/IconVerticalSolidList"/>
    <dgm:cxn modelId="{5DF87938-3C62-492E-AAA6-627FD7FDDB4F}" type="presParOf" srcId="{9F65FA2D-79CE-4F3C-B378-A4A2D6148D90}" destId="{9A458CC1-A3A7-4EF0-A591-7F67845506B1}" srcOrd="1" destOrd="0" presId="urn:microsoft.com/office/officeart/2018/2/layout/IconVerticalSolidList"/>
    <dgm:cxn modelId="{DCABBDA7-940A-4012-AC6B-6625DFA3749F}" type="presParOf" srcId="{9F65FA2D-79CE-4F3C-B378-A4A2D6148D90}" destId="{E7358118-577C-44E2-9D36-89B7F0BCB65B}" srcOrd="2" destOrd="0" presId="urn:microsoft.com/office/officeart/2018/2/layout/IconVerticalSolidList"/>
    <dgm:cxn modelId="{A8FBF643-DFD0-4C73-94B8-CC6490E4653F}" type="presParOf" srcId="{9F65FA2D-79CE-4F3C-B378-A4A2D6148D90}" destId="{CCF8260E-A08A-4FD4-A8BC-63D40B59EEB4}" srcOrd="3" destOrd="0" presId="urn:microsoft.com/office/officeart/2018/2/layout/IconVerticalSolidList"/>
    <dgm:cxn modelId="{BC50CBB4-15F1-47EA-A65A-395F31E1052D}" type="presParOf" srcId="{D3684602-4AA0-41D2-A83A-8D400898DF70}" destId="{D1FBFBF1-613C-4206-A426-5F95C7EE3E46}" srcOrd="3" destOrd="0" presId="urn:microsoft.com/office/officeart/2018/2/layout/IconVerticalSolidList"/>
    <dgm:cxn modelId="{A1593B1C-D459-4326-9A5A-3D5F035456CE}" type="presParOf" srcId="{D3684602-4AA0-41D2-A83A-8D400898DF70}" destId="{6847DA07-D9C2-4F03-8099-EF21B28776DA}" srcOrd="4" destOrd="0" presId="urn:microsoft.com/office/officeart/2018/2/layout/IconVerticalSolidList"/>
    <dgm:cxn modelId="{3B120DD6-A7DE-44E1-ACB5-738D53485A21}" type="presParOf" srcId="{6847DA07-D9C2-4F03-8099-EF21B28776DA}" destId="{7CCF3F0D-702C-46E7-90DD-320A1E0BCACB}" srcOrd="0" destOrd="0" presId="urn:microsoft.com/office/officeart/2018/2/layout/IconVerticalSolidList"/>
    <dgm:cxn modelId="{6EB3197B-9C5E-43F4-8195-4CDE182B6E04}" type="presParOf" srcId="{6847DA07-D9C2-4F03-8099-EF21B28776DA}" destId="{F6956097-2214-4439-ADBA-DC26F41A4840}" srcOrd="1" destOrd="0" presId="urn:microsoft.com/office/officeart/2018/2/layout/IconVerticalSolidList"/>
    <dgm:cxn modelId="{4583284C-5642-4431-AD0B-96C3CEE328E3}" type="presParOf" srcId="{6847DA07-D9C2-4F03-8099-EF21B28776DA}" destId="{5B8BA1EA-CE7C-4951-BE35-8946EF3203E9}" srcOrd="2" destOrd="0" presId="urn:microsoft.com/office/officeart/2018/2/layout/IconVerticalSolidList"/>
    <dgm:cxn modelId="{C0D5079B-7F11-442C-8068-21054DE1F3E9}" type="presParOf" srcId="{6847DA07-D9C2-4F03-8099-EF21B28776DA}" destId="{C58598C7-289C-4CE5-B061-61FA1D4957EC}" srcOrd="3" destOrd="0" presId="urn:microsoft.com/office/officeart/2018/2/layout/IconVerticalSolidList"/>
    <dgm:cxn modelId="{65CAEE0F-BF12-4F80-A1B4-D0F48FDBC019}" type="presParOf" srcId="{D3684602-4AA0-41D2-A83A-8D400898DF70}" destId="{416D6CD5-FA13-4DFE-BD82-C8D977EE8AF9}" srcOrd="5" destOrd="0" presId="urn:microsoft.com/office/officeart/2018/2/layout/IconVerticalSolidList"/>
    <dgm:cxn modelId="{C96CF470-97EF-489B-BA2C-1B4E564B1643}" type="presParOf" srcId="{D3684602-4AA0-41D2-A83A-8D400898DF70}" destId="{B121FDC3-A992-4818-A5FD-A436F7087B47}" srcOrd="6" destOrd="0" presId="urn:microsoft.com/office/officeart/2018/2/layout/IconVerticalSolidList"/>
    <dgm:cxn modelId="{EE078A9F-FDF4-40EB-9623-BA3C44F3E033}" type="presParOf" srcId="{B121FDC3-A992-4818-A5FD-A436F7087B47}" destId="{FD7D7139-5563-4976-9508-E6B769CA23F1}" srcOrd="0" destOrd="0" presId="urn:microsoft.com/office/officeart/2018/2/layout/IconVerticalSolidList"/>
    <dgm:cxn modelId="{914D7937-721A-4493-8115-2BC1BE7A2584}" type="presParOf" srcId="{B121FDC3-A992-4818-A5FD-A436F7087B47}" destId="{036E7C93-65D3-412B-B4CF-0FA877327354}" srcOrd="1" destOrd="0" presId="urn:microsoft.com/office/officeart/2018/2/layout/IconVerticalSolidList"/>
    <dgm:cxn modelId="{D0B7D23B-4033-4ECC-BC18-CE000BA590DB}" type="presParOf" srcId="{B121FDC3-A992-4818-A5FD-A436F7087B47}" destId="{0A833672-B839-4CD6-94F6-6DD2915B3915}" srcOrd="2" destOrd="0" presId="urn:microsoft.com/office/officeart/2018/2/layout/IconVerticalSolidList"/>
    <dgm:cxn modelId="{86D19E0E-BBE7-460A-84D4-506A94387B30}" type="presParOf" srcId="{B121FDC3-A992-4818-A5FD-A436F7087B47}" destId="{B45695BE-E8C6-46A1-9FA1-9E60664C0B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82EE03B-86A9-4601-9AEC-212E613CCB39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9B8E57-94AC-4C54-AAEC-4AE53E22F216}">
      <dgm:prSet/>
      <dgm:spPr/>
      <dgm:t>
        <a:bodyPr/>
        <a:lstStyle/>
        <a:p>
          <a:r>
            <a:rPr lang="en-US"/>
            <a:t>Brew</a:t>
          </a:r>
        </a:p>
      </dgm:t>
    </dgm:pt>
    <dgm:pt modelId="{75DDFEC9-6A6A-44C5-82F6-860387293733}" type="parTrans" cxnId="{540CF22F-9FC6-4D3B-9D35-5BD78E4B1DEB}">
      <dgm:prSet/>
      <dgm:spPr/>
      <dgm:t>
        <a:bodyPr/>
        <a:lstStyle/>
        <a:p>
          <a:endParaRPr lang="en-US"/>
        </a:p>
      </dgm:t>
    </dgm:pt>
    <dgm:pt modelId="{000A69CD-31CA-4DBF-B4DD-72C5DC4606B8}" type="sibTrans" cxnId="{540CF22F-9FC6-4D3B-9D35-5BD78E4B1DEB}">
      <dgm:prSet/>
      <dgm:spPr/>
      <dgm:t>
        <a:bodyPr/>
        <a:lstStyle/>
        <a:p>
          <a:endParaRPr lang="en-US"/>
        </a:p>
      </dgm:t>
    </dgm:pt>
    <dgm:pt modelId="{CC590EFB-A91F-414B-BCD7-88912AC4CB5A}">
      <dgm:prSet/>
      <dgm:spPr/>
      <dgm:t>
        <a:bodyPr/>
        <a:lstStyle/>
        <a:p>
          <a:r>
            <a:rPr lang="en-US"/>
            <a:t>Brew tea following method as described in Talon</a:t>
          </a:r>
        </a:p>
      </dgm:t>
    </dgm:pt>
    <dgm:pt modelId="{31F6249D-D14E-409A-8F34-2C8C0E9AFBBB}" type="parTrans" cxnId="{51C252EF-92CD-45B0-A86D-FAB1678A1E79}">
      <dgm:prSet/>
      <dgm:spPr/>
      <dgm:t>
        <a:bodyPr/>
        <a:lstStyle/>
        <a:p>
          <a:endParaRPr lang="en-US"/>
        </a:p>
      </dgm:t>
    </dgm:pt>
    <dgm:pt modelId="{CFDB1CCC-410B-411A-9221-EC0C3900E104}" type="sibTrans" cxnId="{51C252EF-92CD-45B0-A86D-FAB1678A1E79}">
      <dgm:prSet/>
      <dgm:spPr/>
      <dgm:t>
        <a:bodyPr/>
        <a:lstStyle/>
        <a:p>
          <a:endParaRPr lang="en-US"/>
        </a:p>
      </dgm:t>
    </dgm:pt>
    <dgm:pt modelId="{228ADE0D-3C1B-4089-BBBC-C375988A6034}">
      <dgm:prSet/>
      <dgm:spPr/>
      <dgm:t>
        <a:bodyPr/>
        <a:lstStyle/>
        <a:p>
          <a:r>
            <a:rPr lang="en-US"/>
            <a:t>Make</a:t>
          </a:r>
        </a:p>
      </dgm:t>
    </dgm:pt>
    <dgm:pt modelId="{ED45E1F2-012F-4C11-95F6-9B7138301447}" type="parTrans" cxnId="{123F55B8-9A98-4176-A79B-A7F9B05AF1AD}">
      <dgm:prSet/>
      <dgm:spPr/>
      <dgm:t>
        <a:bodyPr/>
        <a:lstStyle/>
        <a:p>
          <a:endParaRPr lang="en-US"/>
        </a:p>
      </dgm:t>
    </dgm:pt>
    <dgm:pt modelId="{4C4F9275-0B36-4C6B-A283-811F822B6DC6}" type="sibTrans" cxnId="{123F55B8-9A98-4176-A79B-A7F9B05AF1AD}">
      <dgm:prSet/>
      <dgm:spPr/>
      <dgm:t>
        <a:bodyPr/>
        <a:lstStyle/>
        <a:p>
          <a:endParaRPr lang="en-US"/>
        </a:p>
      </dgm:t>
    </dgm:pt>
    <dgm:pt modelId="{711EF126-1E82-47FB-B7D3-CAF11D2A1AAE}">
      <dgm:prSet/>
      <dgm:spPr/>
      <dgm:t>
        <a:bodyPr/>
        <a:lstStyle/>
        <a:p>
          <a:r>
            <a:rPr lang="en-US"/>
            <a:t>Make poultice.</a:t>
          </a:r>
        </a:p>
      </dgm:t>
    </dgm:pt>
    <dgm:pt modelId="{E574610C-ECCC-474E-9125-9637A66A659A}" type="parTrans" cxnId="{26295DCC-38CE-438A-AA60-920EFC13148C}">
      <dgm:prSet/>
      <dgm:spPr/>
      <dgm:t>
        <a:bodyPr/>
        <a:lstStyle/>
        <a:p>
          <a:endParaRPr lang="en-US"/>
        </a:p>
      </dgm:t>
    </dgm:pt>
    <dgm:pt modelId="{4F75EA12-B7BC-4886-9C1B-CF8833DB676E}" type="sibTrans" cxnId="{26295DCC-38CE-438A-AA60-920EFC13148C}">
      <dgm:prSet/>
      <dgm:spPr/>
      <dgm:t>
        <a:bodyPr/>
        <a:lstStyle/>
        <a:p>
          <a:endParaRPr lang="en-US"/>
        </a:p>
      </dgm:t>
    </dgm:pt>
    <dgm:pt modelId="{F1F46B4E-FF53-4B2F-BFD6-16E2B093F669}">
      <dgm:prSet/>
      <dgm:spPr/>
      <dgm:t>
        <a:bodyPr/>
        <a:lstStyle/>
        <a:p>
          <a:r>
            <a:rPr lang="en-US"/>
            <a:t>Crush</a:t>
          </a:r>
        </a:p>
      </dgm:t>
    </dgm:pt>
    <dgm:pt modelId="{F5136176-64B2-4B03-85BE-B9C21B74FF0B}" type="parTrans" cxnId="{C45C9E6B-4D40-459B-B34D-AB0D80722FCA}">
      <dgm:prSet/>
      <dgm:spPr/>
      <dgm:t>
        <a:bodyPr/>
        <a:lstStyle/>
        <a:p>
          <a:endParaRPr lang="en-US"/>
        </a:p>
      </dgm:t>
    </dgm:pt>
    <dgm:pt modelId="{B5F2286C-4D6F-4160-8AD8-4DB16BD2C55E}" type="sibTrans" cxnId="{C45C9E6B-4D40-459B-B34D-AB0D80722FCA}">
      <dgm:prSet/>
      <dgm:spPr/>
      <dgm:t>
        <a:bodyPr/>
        <a:lstStyle/>
        <a:p>
          <a:endParaRPr lang="en-US"/>
        </a:p>
      </dgm:t>
    </dgm:pt>
    <dgm:pt modelId="{343BE9DA-163E-474B-85CF-79654F6C17D4}">
      <dgm:prSet/>
      <dgm:spPr/>
      <dgm:t>
        <a:bodyPr/>
        <a:lstStyle/>
        <a:p>
          <a:r>
            <a:rPr lang="en-US"/>
            <a:t>Crush plant or stems.</a:t>
          </a:r>
        </a:p>
      </dgm:t>
    </dgm:pt>
    <dgm:pt modelId="{A58B253F-468F-4C93-8A81-C6FE7E9947B8}" type="parTrans" cxnId="{D48AAE4F-3996-4FDA-ACA9-D52EA2BF74AA}">
      <dgm:prSet/>
      <dgm:spPr/>
      <dgm:t>
        <a:bodyPr/>
        <a:lstStyle/>
        <a:p>
          <a:endParaRPr lang="en-US"/>
        </a:p>
      </dgm:t>
    </dgm:pt>
    <dgm:pt modelId="{DA44D84A-E6CF-49C4-82F0-107ED5A41251}" type="sibTrans" cxnId="{D48AAE4F-3996-4FDA-ACA9-D52EA2BF74AA}">
      <dgm:prSet/>
      <dgm:spPr/>
      <dgm:t>
        <a:bodyPr/>
        <a:lstStyle/>
        <a:p>
          <a:endParaRPr lang="en-US"/>
        </a:p>
      </dgm:t>
    </dgm:pt>
    <dgm:pt modelId="{F3A5B74E-1CFF-483B-B673-1A3FF98D0E4B}">
      <dgm:prSet/>
      <dgm:spPr/>
      <dgm:t>
        <a:bodyPr/>
        <a:lstStyle/>
        <a:p>
          <a:r>
            <a:rPr lang="en-US"/>
            <a:t>Make</a:t>
          </a:r>
        </a:p>
      </dgm:t>
    </dgm:pt>
    <dgm:pt modelId="{5801F199-33C1-48C3-8DB6-6D790C9CBBF6}" type="parTrans" cxnId="{8C90416B-96CC-4DAF-86C4-D8F7928F52DE}">
      <dgm:prSet/>
      <dgm:spPr/>
      <dgm:t>
        <a:bodyPr/>
        <a:lstStyle/>
        <a:p>
          <a:endParaRPr lang="en-US"/>
        </a:p>
      </dgm:t>
    </dgm:pt>
    <dgm:pt modelId="{432DFFD3-6579-408A-B7C3-8BB08956DB38}" type="sibTrans" cxnId="{8C90416B-96CC-4DAF-86C4-D8F7928F52DE}">
      <dgm:prSet/>
      <dgm:spPr/>
      <dgm:t>
        <a:bodyPr/>
        <a:lstStyle/>
        <a:p>
          <a:endParaRPr lang="en-US"/>
        </a:p>
      </dgm:t>
    </dgm:pt>
    <dgm:pt modelId="{94A29861-BAE9-4FC8-A6F2-76A5DEA284D8}">
      <dgm:prSet/>
      <dgm:spPr/>
      <dgm:t>
        <a:bodyPr/>
        <a:lstStyle/>
        <a:p>
          <a:r>
            <a:rPr lang="en-US"/>
            <a:t>Make pulpy mass. </a:t>
          </a:r>
        </a:p>
      </dgm:t>
    </dgm:pt>
    <dgm:pt modelId="{8E30AA86-74F9-4F26-8FC3-0530B68A3AB9}" type="parTrans" cxnId="{A9AE2949-E0DD-4024-B9F4-51756110E7AB}">
      <dgm:prSet/>
      <dgm:spPr/>
      <dgm:t>
        <a:bodyPr/>
        <a:lstStyle/>
        <a:p>
          <a:endParaRPr lang="en-US"/>
        </a:p>
      </dgm:t>
    </dgm:pt>
    <dgm:pt modelId="{80169D26-3FFD-41F6-9A20-20E200D577D0}" type="sibTrans" cxnId="{A9AE2949-E0DD-4024-B9F4-51756110E7AB}">
      <dgm:prSet/>
      <dgm:spPr/>
      <dgm:t>
        <a:bodyPr/>
        <a:lstStyle/>
        <a:p>
          <a:endParaRPr lang="en-US"/>
        </a:p>
      </dgm:t>
    </dgm:pt>
    <dgm:pt modelId="{0F8AE079-D768-4813-9475-B40EF974F159}" type="pres">
      <dgm:prSet presAssocID="{182EE03B-86A9-4601-9AEC-212E613CCB39}" presName="Name0" presStyleCnt="0">
        <dgm:presLayoutVars>
          <dgm:dir/>
          <dgm:animLvl val="lvl"/>
          <dgm:resizeHandles val="exact"/>
        </dgm:presLayoutVars>
      </dgm:prSet>
      <dgm:spPr/>
    </dgm:pt>
    <dgm:pt modelId="{C187C461-EC58-412B-A31A-9EC7E2408AAA}" type="pres">
      <dgm:prSet presAssocID="{959B8E57-94AC-4C54-AAEC-4AE53E22F216}" presName="linNode" presStyleCnt="0"/>
      <dgm:spPr/>
    </dgm:pt>
    <dgm:pt modelId="{FB840214-D9DE-48D4-9A68-8E2881ECD129}" type="pres">
      <dgm:prSet presAssocID="{959B8E57-94AC-4C54-AAEC-4AE53E22F216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464C8B36-A1F3-4AC6-A300-C5C1DF55ADB3}" type="pres">
      <dgm:prSet presAssocID="{959B8E57-94AC-4C54-AAEC-4AE53E22F216}" presName="descendantText" presStyleLbl="alignNode1" presStyleIdx="0" presStyleCnt="4">
        <dgm:presLayoutVars>
          <dgm:bulletEnabled/>
        </dgm:presLayoutVars>
      </dgm:prSet>
      <dgm:spPr/>
    </dgm:pt>
    <dgm:pt modelId="{76BD63CA-8059-4387-BEA0-32648220A69A}" type="pres">
      <dgm:prSet presAssocID="{000A69CD-31CA-4DBF-B4DD-72C5DC4606B8}" presName="sp" presStyleCnt="0"/>
      <dgm:spPr/>
    </dgm:pt>
    <dgm:pt modelId="{444F6E02-8109-43B9-8C3B-D9D017EC3C33}" type="pres">
      <dgm:prSet presAssocID="{228ADE0D-3C1B-4089-BBBC-C375988A6034}" presName="linNode" presStyleCnt="0"/>
      <dgm:spPr/>
    </dgm:pt>
    <dgm:pt modelId="{68613F69-DD90-4C40-84FF-196F2BB6FB87}" type="pres">
      <dgm:prSet presAssocID="{228ADE0D-3C1B-4089-BBBC-C375988A6034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ED046ADC-93F3-48E4-8457-4E61EB85CBA2}" type="pres">
      <dgm:prSet presAssocID="{228ADE0D-3C1B-4089-BBBC-C375988A6034}" presName="descendantText" presStyleLbl="alignNode1" presStyleIdx="1" presStyleCnt="4">
        <dgm:presLayoutVars>
          <dgm:bulletEnabled/>
        </dgm:presLayoutVars>
      </dgm:prSet>
      <dgm:spPr/>
    </dgm:pt>
    <dgm:pt modelId="{B3201DA6-EC6E-4C8B-82D6-239B2FBFC6B4}" type="pres">
      <dgm:prSet presAssocID="{4C4F9275-0B36-4C6B-A283-811F822B6DC6}" presName="sp" presStyleCnt="0"/>
      <dgm:spPr/>
    </dgm:pt>
    <dgm:pt modelId="{8F1C01D4-D7D4-4C1C-A585-CBFB9BDCF930}" type="pres">
      <dgm:prSet presAssocID="{F1F46B4E-FF53-4B2F-BFD6-16E2B093F669}" presName="linNode" presStyleCnt="0"/>
      <dgm:spPr/>
    </dgm:pt>
    <dgm:pt modelId="{A9E32483-1D2E-4DB7-8A29-EBF5D20E3FF8}" type="pres">
      <dgm:prSet presAssocID="{F1F46B4E-FF53-4B2F-BFD6-16E2B093F669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3F821336-3A24-45D0-85A5-ACEEBB4E9361}" type="pres">
      <dgm:prSet presAssocID="{F1F46B4E-FF53-4B2F-BFD6-16E2B093F669}" presName="descendantText" presStyleLbl="alignNode1" presStyleIdx="2" presStyleCnt="4">
        <dgm:presLayoutVars>
          <dgm:bulletEnabled/>
        </dgm:presLayoutVars>
      </dgm:prSet>
      <dgm:spPr/>
    </dgm:pt>
    <dgm:pt modelId="{2C833E10-E545-482D-BCDC-C5DC50F577E8}" type="pres">
      <dgm:prSet presAssocID="{B5F2286C-4D6F-4160-8AD8-4DB16BD2C55E}" presName="sp" presStyleCnt="0"/>
      <dgm:spPr/>
    </dgm:pt>
    <dgm:pt modelId="{3CD2B824-7FB5-4814-85AC-3ED7D88DA73A}" type="pres">
      <dgm:prSet presAssocID="{F3A5B74E-1CFF-483B-B673-1A3FF98D0E4B}" presName="linNode" presStyleCnt="0"/>
      <dgm:spPr/>
    </dgm:pt>
    <dgm:pt modelId="{72DA11CF-1A1D-48A1-AC07-6EED582A6044}" type="pres">
      <dgm:prSet presAssocID="{F3A5B74E-1CFF-483B-B673-1A3FF98D0E4B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92ED3ED9-338A-41C7-AC77-4F155CDC4B4E}" type="pres">
      <dgm:prSet presAssocID="{F3A5B74E-1CFF-483B-B673-1A3FF98D0E4B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B73C1A16-D44F-44EE-AE40-231747EF8BDE}" type="presOf" srcId="{959B8E57-94AC-4C54-AAEC-4AE53E22F216}" destId="{FB840214-D9DE-48D4-9A68-8E2881ECD129}" srcOrd="0" destOrd="0" presId="urn:microsoft.com/office/officeart/2016/7/layout/VerticalHollowActionList"/>
    <dgm:cxn modelId="{DBC18A1A-AA89-4935-88A1-60CA1E3D3696}" type="presOf" srcId="{343BE9DA-163E-474B-85CF-79654F6C17D4}" destId="{3F821336-3A24-45D0-85A5-ACEEBB4E9361}" srcOrd="0" destOrd="0" presId="urn:microsoft.com/office/officeart/2016/7/layout/VerticalHollowActionList"/>
    <dgm:cxn modelId="{540CF22F-9FC6-4D3B-9D35-5BD78E4B1DEB}" srcId="{182EE03B-86A9-4601-9AEC-212E613CCB39}" destId="{959B8E57-94AC-4C54-AAEC-4AE53E22F216}" srcOrd="0" destOrd="0" parTransId="{75DDFEC9-6A6A-44C5-82F6-860387293733}" sibTransId="{000A69CD-31CA-4DBF-B4DD-72C5DC4606B8}"/>
    <dgm:cxn modelId="{C481BF64-1FAD-496E-86E8-3DB65CE10157}" type="presOf" srcId="{711EF126-1E82-47FB-B7D3-CAF11D2A1AAE}" destId="{ED046ADC-93F3-48E4-8457-4E61EB85CBA2}" srcOrd="0" destOrd="0" presId="urn:microsoft.com/office/officeart/2016/7/layout/VerticalHollowActionList"/>
    <dgm:cxn modelId="{A9AE2949-E0DD-4024-B9F4-51756110E7AB}" srcId="{F3A5B74E-1CFF-483B-B673-1A3FF98D0E4B}" destId="{94A29861-BAE9-4FC8-A6F2-76A5DEA284D8}" srcOrd="0" destOrd="0" parTransId="{8E30AA86-74F9-4F26-8FC3-0530B68A3AB9}" sibTransId="{80169D26-3FFD-41F6-9A20-20E200D577D0}"/>
    <dgm:cxn modelId="{8C90416B-96CC-4DAF-86C4-D8F7928F52DE}" srcId="{182EE03B-86A9-4601-9AEC-212E613CCB39}" destId="{F3A5B74E-1CFF-483B-B673-1A3FF98D0E4B}" srcOrd="3" destOrd="0" parTransId="{5801F199-33C1-48C3-8DB6-6D790C9CBBF6}" sibTransId="{432DFFD3-6579-408A-B7C3-8BB08956DB38}"/>
    <dgm:cxn modelId="{C45C9E6B-4D40-459B-B34D-AB0D80722FCA}" srcId="{182EE03B-86A9-4601-9AEC-212E613CCB39}" destId="{F1F46B4E-FF53-4B2F-BFD6-16E2B093F669}" srcOrd="2" destOrd="0" parTransId="{F5136176-64B2-4B03-85BE-B9C21B74FF0B}" sibTransId="{B5F2286C-4D6F-4160-8AD8-4DB16BD2C55E}"/>
    <dgm:cxn modelId="{7D7AE66D-D1F4-4CE5-B73B-B692CAB5C19C}" type="presOf" srcId="{CC590EFB-A91F-414B-BCD7-88912AC4CB5A}" destId="{464C8B36-A1F3-4AC6-A300-C5C1DF55ADB3}" srcOrd="0" destOrd="0" presId="urn:microsoft.com/office/officeart/2016/7/layout/VerticalHollowActionList"/>
    <dgm:cxn modelId="{D48AAE4F-3996-4FDA-ACA9-D52EA2BF74AA}" srcId="{F1F46B4E-FF53-4B2F-BFD6-16E2B093F669}" destId="{343BE9DA-163E-474B-85CF-79654F6C17D4}" srcOrd="0" destOrd="0" parTransId="{A58B253F-468F-4C93-8A81-C6FE7E9947B8}" sibTransId="{DA44D84A-E6CF-49C4-82F0-107ED5A41251}"/>
    <dgm:cxn modelId="{81DE1979-AB04-4039-B89E-8D4974069B33}" type="presOf" srcId="{F3A5B74E-1CFF-483B-B673-1A3FF98D0E4B}" destId="{72DA11CF-1A1D-48A1-AC07-6EED582A6044}" srcOrd="0" destOrd="0" presId="urn:microsoft.com/office/officeart/2016/7/layout/VerticalHollowActionList"/>
    <dgm:cxn modelId="{C07A55A3-48C4-4021-A9F9-1360831D9E36}" type="presOf" srcId="{94A29861-BAE9-4FC8-A6F2-76A5DEA284D8}" destId="{92ED3ED9-338A-41C7-AC77-4F155CDC4B4E}" srcOrd="0" destOrd="0" presId="urn:microsoft.com/office/officeart/2016/7/layout/VerticalHollowActionList"/>
    <dgm:cxn modelId="{123F55B8-9A98-4176-A79B-A7F9B05AF1AD}" srcId="{182EE03B-86A9-4601-9AEC-212E613CCB39}" destId="{228ADE0D-3C1B-4089-BBBC-C375988A6034}" srcOrd="1" destOrd="0" parTransId="{ED45E1F2-012F-4C11-95F6-9B7138301447}" sibTransId="{4C4F9275-0B36-4C6B-A283-811F822B6DC6}"/>
    <dgm:cxn modelId="{26295DCC-38CE-438A-AA60-920EFC13148C}" srcId="{228ADE0D-3C1B-4089-BBBC-C375988A6034}" destId="{711EF126-1E82-47FB-B7D3-CAF11D2A1AAE}" srcOrd="0" destOrd="0" parTransId="{E574610C-ECCC-474E-9125-9637A66A659A}" sibTransId="{4F75EA12-B7BC-4886-9C1B-CF8833DB676E}"/>
    <dgm:cxn modelId="{BA2D9DED-90E4-4ED5-8FAF-B464373B9CDB}" type="presOf" srcId="{182EE03B-86A9-4601-9AEC-212E613CCB39}" destId="{0F8AE079-D768-4813-9475-B40EF974F159}" srcOrd="0" destOrd="0" presId="urn:microsoft.com/office/officeart/2016/7/layout/VerticalHollowActionList"/>
    <dgm:cxn modelId="{A26C4FEE-CCBC-424B-9E55-0A4C554F6BED}" type="presOf" srcId="{228ADE0D-3C1B-4089-BBBC-C375988A6034}" destId="{68613F69-DD90-4C40-84FF-196F2BB6FB87}" srcOrd="0" destOrd="0" presId="urn:microsoft.com/office/officeart/2016/7/layout/VerticalHollowActionList"/>
    <dgm:cxn modelId="{51C252EF-92CD-45B0-A86D-FAB1678A1E79}" srcId="{959B8E57-94AC-4C54-AAEC-4AE53E22F216}" destId="{CC590EFB-A91F-414B-BCD7-88912AC4CB5A}" srcOrd="0" destOrd="0" parTransId="{31F6249D-D14E-409A-8F34-2C8C0E9AFBBB}" sibTransId="{CFDB1CCC-410B-411A-9221-EC0C3900E104}"/>
    <dgm:cxn modelId="{ADDBD4F6-1FE8-40DA-B11B-5CC85F9FBA3D}" type="presOf" srcId="{F1F46B4E-FF53-4B2F-BFD6-16E2B093F669}" destId="{A9E32483-1D2E-4DB7-8A29-EBF5D20E3FF8}" srcOrd="0" destOrd="0" presId="urn:microsoft.com/office/officeart/2016/7/layout/VerticalHollowActionList"/>
    <dgm:cxn modelId="{D4737496-3B45-48D1-89F8-B3580E0DE62F}" type="presParOf" srcId="{0F8AE079-D768-4813-9475-B40EF974F159}" destId="{C187C461-EC58-412B-A31A-9EC7E2408AAA}" srcOrd="0" destOrd="0" presId="urn:microsoft.com/office/officeart/2016/7/layout/VerticalHollowActionList"/>
    <dgm:cxn modelId="{5369CC4C-2564-46EF-8547-62ADB18C20FD}" type="presParOf" srcId="{C187C461-EC58-412B-A31A-9EC7E2408AAA}" destId="{FB840214-D9DE-48D4-9A68-8E2881ECD129}" srcOrd="0" destOrd="0" presId="urn:microsoft.com/office/officeart/2016/7/layout/VerticalHollowActionList"/>
    <dgm:cxn modelId="{373ACBE6-2A24-4674-B390-235AD50187BC}" type="presParOf" srcId="{C187C461-EC58-412B-A31A-9EC7E2408AAA}" destId="{464C8B36-A1F3-4AC6-A300-C5C1DF55ADB3}" srcOrd="1" destOrd="0" presId="urn:microsoft.com/office/officeart/2016/7/layout/VerticalHollowActionList"/>
    <dgm:cxn modelId="{60F62244-255E-4280-913E-C81BF98B9CF6}" type="presParOf" srcId="{0F8AE079-D768-4813-9475-B40EF974F159}" destId="{76BD63CA-8059-4387-BEA0-32648220A69A}" srcOrd="1" destOrd="0" presId="urn:microsoft.com/office/officeart/2016/7/layout/VerticalHollowActionList"/>
    <dgm:cxn modelId="{792718C7-059B-41ED-95A1-C13E6944F5D0}" type="presParOf" srcId="{0F8AE079-D768-4813-9475-B40EF974F159}" destId="{444F6E02-8109-43B9-8C3B-D9D017EC3C33}" srcOrd="2" destOrd="0" presId="urn:microsoft.com/office/officeart/2016/7/layout/VerticalHollowActionList"/>
    <dgm:cxn modelId="{3739ED47-8460-48D4-AD59-C3D85B942BEE}" type="presParOf" srcId="{444F6E02-8109-43B9-8C3B-D9D017EC3C33}" destId="{68613F69-DD90-4C40-84FF-196F2BB6FB87}" srcOrd="0" destOrd="0" presId="urn:microsoft.com/office/officeart/2016/7/layout/VerticalHollowActionList"/>
    <dgm:cxn modelId="{380EA6A4-ECCC-4BEF-91A2-8A999D3CBED8}" type="presParOf" srcId="{444F6E02-8109-43B9-8C3B-D9D017EC3C33}" destId="{ED046ADC-93F3-48E4-8457-4E61EB85CBA2}" srcOrd="1" destOrd="0" presId="urn:microsoft.com/office/officeart/2016/7/layout/VerticalHollowActionList"/>
    <dgm:cxn modelId="{956EB55A-6DFE-4504-B6B0-D11E192CA479}" type="presParOf" srcId="{0F8AE079-D768-4813-9475-B40EF974F159}" destId="{B3201DA6-EC6E-4C8B-82D6-239B2FBFC6B4}" srcOrd="3" destOrd="0" presId="urn:microsoft.com/office/officeart/2016/7/layout/VerticalHollowActionList"/>
    <dgm:cxn modelId="{6C2996DD-AEB7-45B3-9096-6C6F91A56DED}" type="presParOf" srcId="{0F8AE079-D768-4813-9475-B40EF974F159}" destId="{8F1C01D4-D7D4-4C1C-A585-CBFB9BDCF930}" srcOrd="4" destOrd="0" presId="urn:microsoft.com/office/officeart/2016/7/layout/VerticalHollowActionList"/>
    <dgm:cxn modelId="{5AC3E0F0-7772-4562-AECF-887F053B0710}" type="presParOf" srcId="{8F1C01D4-D7D4-4C1C-A585-CBFB9BDCF930}" destId="{A9E32483-1D2E-4DB7-8A29-EBF5D20E3FF8}" srcOrd="0" destOrd="0" presId="urn:microsoft.com/office/officeart/2016/7/layout/VerticalHollowActionList"/>
    <dgm:cxn modelId="{F738295E-4924-48D5-BD0B-C8B3511D76D6}" type="presParOf" srcId="{8F1C01D4-D7D4-4C1C-A585-CBFB9BDCF930}" destId="{3F821336-3A24-45D0-85A5-ACEEBB4E9361}" srcOrd="1" destOrd="0" presId="urn:microsoft.com/office/officeart/2016/7/layout/VerticalHollowActionList"/>
    <dgm:cxn modelId="{B2DF91E0-E5CC-48AD-BCC5-A12677DF0C0C}" type="presParOf" srcId="{0F8AE079-D768-4813-9475-B40EF974F159}" destId="{2C833E10-E545-482D-BCDC-C5DC50F577E8}" srcOrd="5" destOrd="0" presId="urn:microsoft.com/office/officeart/2016/7/layout/VerticalHollowActionList"/>
    <dgm:cxn modelId="{63804FAF-5463-4B3F-96B8-C36062925E26}" type="presParOf" srcId="{0F8AE079-D768-4813-9475-B40EF974F159}" destId="{3CD2B824-7FB5-4814-85AC-3ED7D88DA73A}" srcOrd="6" destOrd="0" presId="urn:microsoft.com/office/officeart/2016/7/layout/VerticalHollowActionList"/>
    <dgm:cxn modelId="{9061090C-EB01-4CE1-95E0-32CE048D4DAB}" type="presParOf" srcId="{3CD2B824-7FB5-4814-85AC-3ED7D88DA73A}" destId="{72DA11CF-1A1D-48A1-AC07-6EED582A6044}" srcOrd="0" destOrd="0" presId="urn:microsoft.com/office/officeart/2016/7/layout/VerticalHollowActionList"/>
    <dgm:cxn modelId="{C4CD58E1-4708-4768-9D9E-D5B56CB7D6EA}" type="presParOf" srcId="{3CD2B824-7FB5-4814-85AC-3ED7D88DA73A}" destId="{92ED3ED9-338A-41C7-AC77-4F155CDC4B4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A660F31-FD9F-47D0-B40D-00B16F8C1695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07907E-0217-474B-B2BF-2DECE7537C55}">
      <dgm:prSet/>
      <dgm:spPr/>
      <dgm:t>
        <a:bodyPr/>
        <a:lstStyle/>
        <a:p>
          <a:r>
            <a:rPr lang="en-US"/>
            <a:t>Chew on</a:t>
          </a:r>
        </a:p>
      </dgm:t>
    </dgm:pt>
    <dgm:pt modelId="{9C521898-392A-4A2B-8A94-9F19E1807D8E}" type="parTrans" cxnId="{F7600D96-8C4D-4E9F-8A1D-0E6FFDEC369E}">
      <dgm:prSet/>
      <dgm:spPr/>
      <dgm:t>
        <a:bodyPr/>
        <a:lstStyle/>
        <a:p>
          <a:endParaRPr lang="en-US"/>
        </a:p>
      </dgm:t>
    </dgm:pt>
    <dgm:pt modelId="{ACD115E2-C18B-488A-9D74-E09CC9252566}" type="sibTrans" cxnId="{F7600D96-8C4D-4E9F-8A1D-0E6FFDEC369E}">
      <dgm:prSet/>
      <dgm:spPr/>
      <dgm:t>
        <a:bodyPr/>
        <a:lstStyle/>
        <a:p>
          <a:endParaRPr lang="en-US"/>
        </a:p>
      </dgm:t>
    </dgm:pt>
    <dgm:pt modelId="{915AFA44-8328-4C34-8777-12B9D92CB9B8}">
      <dgm:prSet/>
      <dgm:spPr/>
      <dgm:t>
        <a:bodyPr/>
        <a:lstStyle/>
        <a:p>
          <a:r>
            <a:rPr lang="en-US"/>
            <a:t>Chew on twigs, buds, or cambium for symptom</a:t>
          </a:r>
        </a:p>
      </dgm:t>
    </dgm:pt>
    <dgm:pt modelId="{EEDEAAD6-7F56-4FA8-A7E3-2C9866DF1A65}" type="parTrans" cxnId="{4A350AE9-802C-4DF3-9141-7E97A38B48C4}">
      <dgm:prSet/>
      <dgm:spPr/>
      <dgm:t>
        <a:bodyPr/>
        <a:lstStyle/>
        <a:p>
          <a:endParaRPr lang="en-US"/>
        </a:p>
      </dgm:t>
    </dgm:pt>
    <dgm:pt modelId="{5836B2C0-4426-4692-B971-84B2108370FD}" type="sibTrans" cxnId="{4A350AE9-802C-4DF3-9141-7E97A38B48C4}">
      <dgm:prSet/>
      <dgm:spPr/>
      <dgm:t>
        <a:bodyPr/>
        <a:lstStyle/>
        <a:p>
          <a:endParaRPr lang="en-US"/>
        </a:p>
      </dgm:t>
    </dgm:pt>
    <dgm:pt modelId="{F991169B-4832-4206-AC44-3D6D9BB70D4F}">
      <dgm:prSet/>
      <dgm:spPr/>
      <dgm:t>
        <a:bodyPr/>
        <a:lstStyle/>
        <a:p>
          <a:r>
            <a:rPr lang="en-US"/>
            <a:t>Drink</a:t>
          </a:r>
        </a:p>
      </dgm:t>
    </dgm:pt>
    <dgm:pt modelId="{D82161AF-4F26-46C5-886B-D64B1C5500DE}" type="parTrans" cxnId="{7E14DE34-6B25-42FE-A3F7-3177B2338D45}">
      <dgm:prSet/>
      <dgm:spPr/>
      <dgm:t>
        <a:bodyPr/>
        <a:lstStyle/>
        <a:p>
          <a:endParaRPr lang="en-US"/>
        </a:p>
      </dgm:t>
    </dgm:pt>
    <dgm:pt modelId="{16C75591-97E5-4A2D-A8E7-459B9FC66D34}" type="sibTrans" cxnId="{7E14DE34-6B25-42FE-A3F7-3177B2338D45}">
      <dgm:prSet/>
      <dgm:spPr/>
      <dgm:t>
        <a:bodyPr/>
        <a:lstStyle/>
        <a:p>
          <a:endParaRPr lang="en-US"/>
        </a:p>
      </dgm:t>
    </dgm:pt>
    <dgm:pt modelId="{1FAA6A59-4652-4A23-86A4-E9C213BEB0A2}">
      <dgm:prSet/>
      <dgm:spPr/>
      <dgm:t>
        <a:bodyPr/>
        <a:lstStyle/>
        <a:p>
          <a:r>
            <a:rPr lang="en-US"/>
            <a:t>Drink tea for colds and sore throat.</a:t>
          </a:r>
        </a:p>
      </dgm:t>
    </dgm:pt>
    <dgm:pt modelId="{8283D46E-D8FA-4AC1-B681-3A40B58F3626}" type="parTrans" cxnId="{E57FDFDC-EA61-44DB-A034-F6330B27DA7E}">
      <dgm:prSet/>
      <dgm:spPr/>
      <dgm:t>
        <a:bodyPr/>
        <a:lstStyle/>
        <a:p>
          <a:endParaRPr lang="en-US"/>
        </a:p>
      </dgm:t>
    </dgm:pt>
    <dgm:pt modelId="{FB69D34B-F7AC-4CB9-B7B9-A77846A46EA7}" type="sibTrans" cxnId="{E57FDFDC-EA61-44DB-A034-F6330B27DA7E}">
      <dgm:prSet/>
      <dgm:spPr/>
      <dgm:t>
        <a:bodyPr/>
        <a:lstStyle/>
        <a:p>
          <a:endParaRPr lang="en-US"/>
        </a:p>
      </dgm:t>
    </dgm:pt>
    <dgm:pt modelId="{44B28674-62F4-4007-8D2C-5C6EE638B711}">
      <dgm:prSet/>
      <dgm:spPr/>
      <dgm:t>
        <a:bodyPr/>
        <a:lstStyle/>
        <a:p>
          <a:r>
            <a:rPr lang="en-US"/>
            <a:t>Use</a:t>
          </a:r>
        </a:p>
      </dgm:t>
    </dgm:pt>
    <dgm:pt modelId="{CE1342CA-DD5C-4046-A65A-B8CEB45FFEC7}" type="parTrans" cxnId="{40830B70-8AE8-4C66-A635-1D28D1EE7251}">
      <dgm:prSet/>
      <dgm:spPr/>
      <dgm:t>
        <a:bodyPr/>
        <a:lstStyle/>
        <a:p>
          <a:endParaRPr lang="en-US"/>
        </a:p>
      </dgm:t>
    </dgm:pt>
    <dgm:pt modelId="{0827B142-D560-47EB-BDFC-C02F5E5507DC}" type="sibTrans" cxnId="{40830B70-8AE8-4C66-A635-1D28D1EE7251}">
      <dgm:prSet/>
      <dgm:spPr/>
      <dgm:t>
        <a:bodyPr/>
        <a:lstStyle/>
        <a:p>
          <a:endParaRPr lang="en-US"/>
        </a:p>
      </dgm:t>
    </dgm:pt>
    <dgm:pt modelId="{AE877375-811C-49C5-AA4B-DE9A9D35DD96}">
      <dgm:prSet/>
      <dgm:spPr/>
      <dgm:t>
        <a:bodyPr/>
        <a:lstStyle/>
        <a:p>
          <a:r>
            <a:rPr lang="en-US"/>
            <a:t>Use warm, moist poultice for aches and sprains.</a:t>
          </a:r>
        </a:p>
      </dgm:t>
    </dgm:pt>
    <dgm:pt modelId="{3FEEE4F8-51A9-4D45-AD0F-848FD92B915B}" type="parTrans" cxnId="{2B85BD85-7BBF-4CBF-B353-D8F91F2E6772}">
      <dgm:prSet/>
      <dgm:spPr/>
      <dgm:t>
        <a:bodyPr/>
        <a:lstStyle/>
        <a:p>
          <a:endParaRPr lang="en-US"/>
        </a:p>
      </dgm:t>
    </dgm:pt>
    <dgm:pt modelId="{9B56459A-8C15-409B-87C1-C3E02082EE77}" type="sibTrans" cxnId="{2B85BD85-7BBF-4CBF-B353-D8F91F2E6772}">
      <dgm:prSet/>
      <dgm:spPr/>
      <dgm:t>
        <a:bodyPr/>
        <a:lstStyle/>
        <a:p>
          <a:endParaRPr lang="en-US"/>
        </a:p>
      </dgm:t>
    </dgm:pt>
    <dgm:pt modelId="{7B6BCCE8-0ECF-4108-93FD-790754099ABC}">
      <dgm:prSet/>
      <dgm:spPr/>
      <dgm:t>
        <a:bodyPr/>
        <a:lstStyle/>
        <a:p>
          <a:r>
            <a:rPr lang="en-US"/>
            <a:t>Apply</a:t>
          </a:r>
        </a:p>
      </dgm:t>
    </dgm:pt>
    <dgm:pt modelId="{6F7BCD52-1BFB-4E0B-89E5-9F5AE3AF3B13}" type="parTrans" cxnId="{29518761-6F0E-496E-8205-4DB5B6656B3B}">
      <dgm:prSet/>
      <dgm:spPr/>
      <dgm:t>
        <a:bodyPr/>
        <a:lstStyle/>
        <a:p>
          <a:endParaRPr lang="en-US"/>
        </a:p>
      </dgm:t>
    </dgm:pt>
    <dgm:pt modelId="{55FE5C22-E708-40E4-AD8E-97889A0B3516}" type="sibTrans" cxnId="{29518761-6F0E-496E-8205-4DB5B6656B3B}">
      <dgm:prSet/>
      <dgm:spPr/>
      <dgm:t>
        <a:bodyPr/>
        <a:lstStyle/>
        <a:p>
          <a:endParaRPr lang="en-US"/>
        </a:p>
      </dgm:t>
    </dgm:pt>
    <dgm:pt modelId="{53957A5D-83CE-4AC1-91FF-7C788305E46F}">
      <dgm:prSet/>
      <dgm:spPr/>
      <dgm:t>
        <a:bodyPr/>
        <a:lstStyle/>
        <a:p>
          <a:r>
            <a:rPr lang="en-US"/>
            <a:t>Apply pulpy mass over injury.</a:t>
          </a:r>
        </a:p>
      </dgm:t>
    </dgm:pt>
    <dgm:pt modelId="{81E8A91B-F27F-475D-89E1-2E92E3F17E3E}" type="parTrans" cxnId="{58351822-E0BF-4B43-A71A-3C4E5897030C}">
      <dgm:prSet/>
      <dgm:spPr/>
      <dgm:t>
        <a:bodyPr/>
        <a:lstStyle/>
        <a:p>
          <a:endParaRPr lang="en-US"/>
        </a:p>
      </dgm:t>
    </dgm:pt>
    <dgm:pt modelId="{61F0B827-2323-494B-A4F5-624B11989F39}" type="sibTrans" cxnId="{58351822-E0BF-4B43-A71A-3C4E5897030C}">
      <dgm:prSet/>
      <dgm:spPr/>
      <dgm:t>
        <a:bodyPr/>
        <a:lstStyle/>
        <a:p>
          <a:endParaRPr lang="en-US"/>
        </a:p>
      </dgm:t>
    </dgm:pt>
    <dgm:pt modelId="{C5C190E6-3E81-45B0-8D81-4328CC0884E5}">
      <dgm:prSet/>
      <dgm:spPr/>
      <dgm:t>
        <a:bodyPr/>
        <a:lstStyle/>
        <a:p>
          <a:r>
            <a:rPr lang="en-US"/>
            <a:t>Hold in</a:t>
          </a:r>
        </a:p>
      </dgm:t>
    </dgm:pt>
    <dgm:pt modelId="{0B1FE11F-271C-42E0-ADFC-62F8D1087734}" type="parTrans" cxnId="{2AE4E323-6C6F-4757-8F9B-DEAE3CD2610D}">
      <dgm:prSet/>
      <dgm:spPr/>
      <dgm:t>
        <a:bodyPr/>
        <a:lstStyle/>
        <a:p>
          <a:endParaRPr lang="en-US"/>
        </a:p>
      </dgm:t>
    </dgm:pt>
    <dgm:pt modelId="{2095ED4E-E4D8-4C59-87A8-1CBEC6CCA4BA}" type="sibTrans" cxnId="{2AE4E323-6C6F-4757-8F9B-DEAE3CD2610D}">
      <dgm:prSet/>
      <dgm:spPr/>
      <dgm:t>
        <a:bodyPr/>
        <a:lstStyle/>
        <a:p>
          <a:endParaRPr lang="en-US"/>
        </a:p>
      </dgm:t>
    </dgm:pt>
    <dgm:pt modelId="{7F7489AC-746C-42A0-9844-E380A976B58F}">
      <dgm:prSet/>
      <dgm:spPr/>
      <dgm:t>
        <a:bodyPr/>
        <a:lstStyle/>
        <a:p>
          <a:r>
            <a:rPr lang="en-US"/>
            <a:t>Hold in place with dressing.</a:t>
          </a:r>
        </a:p>
      </dgm:t>
    </dgm:pt>
    <dgm:pt modelId="{7F40676D-AFD2-4895-989F-3DC1150B397C}" type="parTrans" cxnId="{4F1879AF-0DB7-49A3-9523-CCD17A638FAD}">
      <dgm:prSet/>
      <dgm:spPr/>
      <dgm:t>
        <a:bodyPr/>
        <a:lstStyle/>
        <a:p>
          <a:endParaRPr lang="en-US"/>
        </a:p>
      </dgm:t>
    </dgm:pt>
    <dgm:pt modelId="{F904514E-D64F-45BE-A559-FA25270F5853}" type="sibTrans" cxnId="{4F1879AF-0DB7-49A3-9523-CCD17A638FAD}">
      <dgm:prSet/>
      <dgm:spPr/>
      <dgm:t>
        <a:bodyPr/>
        <a:lstStyle/>
        <a:p>
          <a:endParaRPr lang="en-US"/>
        </a:p>
      </dgm:t>
    </dgm:pt>
    <dgm:pt modelId="{9D6C1ACF-4571-49EB-B51C-13D2F312BCDC}" type="pres">
      <dgm:prSet presAssocID="{4A660F31-FD9F-47D0-B40D-00B16F8C1695}" presName="Name0" presStyleCnt="0">
        <dgm:presLayoutVars>
          <dgm:dir/>
          <dgm:animLvl val="lvl"/>
          <dgm:resizeHandles val="exact"/>
        </dgm:presLayoutVars>
      </dgm:prSet>
      <dgm:spPr/>
    </dgm:pt>
    <dgm:pt modelId="{8EA33F26-8CA7-4998-89A3-3225E7298758}" type="pres">
      <dgm:prSet presAssocID="{C5C190E6-3E81-45B0-8D81-4328CC0884E5}" presName="boxAndChildren" presStyleCnt="0"/>
      <dgm:spPr/>
    </dgm:pt>
    <dgm:pt modelId="{2FB4DFCA-9A60-4D6F-8E4F-135BC63814F1}" type="pres">
      <dgm:prSet presAssocID="{C5C190E6-3E81-45B0-8D81-4328CC0884E5}" presName="parentTextBox" presStyleLbl="alignNode1" presStyleIdx="0" presStyleCnt="5"/>
      <dgm:spPr/>
    </dgm:pt>
    <dgm:pt modelId="{A5399342-E9CE-442E-BF5B-BA47986F067A}" type="pres">
      <dgm:prSet presAssocID="{C5C190E6-3E81-45B0-8D81-4328CC0884E5}" presName="descendantBox" presStyleLbl="bgAccFollowNode1" presStyleIdx="0" presStyleCnt="5"/>
      <dgm:spPr/>
    </dgm:pt>
    <dgm:pt modelId="{6D8FEC95-7833-46FF-9228-80C9A436AC89}" type="pres">
      <dgm:prSet presAssocID="{55FE5C22-E708-40E4-AD8E-97889A0B3516}" presName="sp" presStyleCnt="0"/>
      <dgm:spPr/>
    </dgm:pt>
    <dgm:pt modelId="{9BC870AE-4A2A-4AF1-8167-2EB2B45DB316}" type="pres">
      <dgm:prSet presAssocID="{7B6BCCE8-0ECF-4108-93FD-790754099ABC}" presName="arrowAndChildren" presStyleCnt="0"/>
      <dgm:spPr/>
    </dgm:pt>
    <dgm:pt modelId="{A2114C05-F12E-4939-930E-BF8D2BF8A384}" type="pres">
      <dgm:prSet presAssocID="{7B6BCCE8-0ECF-4108-93FD-790754099ABC}" presName="parentTextArrow" presStyleLbl="node1" presStyleIdx="0" presStyleCnt="0"/>
      <dgm:spPr/>
    </dgm:pt>
    <dgm:pt modelId="{AD622778-E288-4B9E-B9A3-9A433622F544}" type="pres">
      <dgm:prSet presAssocID="{7B6BCCE8-0ECF-4108-93FD-790754099ABC}" presName="arrow" presStyleLbl="alignNode1" presStyleIdx="1" presStyleCnt="5"/>
      <dgm:spPr/>
    </dgm:pt>
    <dgm:pt modelId="{AF6C9A54-BB33-4448-9CBC-752FD2E5F1E4}" type="pres">
      <dgm:prSet presAssocID="{7B6BCCE8-0ECF-4108-93FD-790754099ABC}" presName="descendantArrow" presStyleLbl="bgAccFollowNode1" presStyleIdx="1" presStyleCnt="5"/>
      <dgm:spPr/>
    </dgm:pt>
    <dgm:pt modelId="{FC2C5D4C-A47F-448E-8DD3-7B77991F6C07}" type="pres">
      <dgm:prSet presAssocID="{0827B142-D560-47EB-BDFC-C02F5E5507DC}" presName="sp" presStyleCnt="0"/>
      <dgm:spPr/>
    </dgm:pt>
    <dgm:pt modelId="{5B6D7B5B-68C0-4D70-8346-4DC3D43E9056}" type="pres">
      <dgm:prSet presAssocID="{44B28674-62F4-4007-8D2C-5C6EE638B711}" presName="arrowAndChildren" presStyleCnt="0"/>
      <dgm:spPr/>
    </dgm:pt>
    <dgm:pt modelId="{4A716D1B-7390-47BF-9A85-70BE1B5BBA7E}" type="pres">
      <dgm:prSet presAssocID="{44B28674-62F4-4007-8D2C-5C6EE638B711}" presName="parentTextArrow" presStyleLbl="node1" presStyleIdx="0" presStyleCnt="0"/>
      <dgm:spPr/>
    </dgm:pt>
    <dgm:pt modelId="{DE165BCB-F693-405D-B3E4-ACD1609EFC97}" type="pres">
      <dgm:prSet presAssocID="{44B28674-62F4-4007-8D2C-5C6EE638B711}" presName="arrow" presStyleLbl="alignNode1" presStyleIdx="2" presStyleCnt="5"/>
      <dgm:spPr/>
    </dgm:pt>
    <dgm:pt modelId="{AD73748B-3089-4A34-8529-72B7CB326555}" type="pres">
      <dgm:prSet presAssocID="{44B28674-62F4-4007-8D2C-5C6EE638B711}" presName="descendantArrow" presStyleLbl="bgAccFollowNode1" presStyleIdx="2" presStyleCnt="5"/>
      <dgm:spPr/>
    </dgm:pt>
    <dgm:pt modelId="{BD826836-0088-47D2-BD64-7BA697B306F6}" type="pres">
      <dgm:prSet presAssocID="{16C75591-97E5-4A2D-A8E7-459B9FC66D34}" presName="sp" presStyleCnt="0"/>
      <dgm:spPr/>
    </dgm:pt>
    <dgm:pt modelId="{887EF75F-D4CD-407A-A8EB-BA20BB8C3D6B}" type="pres">
      <dgm:prSet presAssocID="{F991169B-4832-4206-AC44-3D6D9BB70D4F}" presName="arrowAndChildren" presStyleCnt="0"/>
      <dgm:spPr/>
    </dgm:pt>
    <dgm:pt modelId="{2B9C6F70-AA51-4CEF-8C56-25C1827B032B}" type="pres">
      <dgm:prSet presAssocID="{F991169B-4832-4206-AC44-3D6D9BB70D4F}" presName="parentTextArrow" presStyleLbl="node1" presStyleIdx="0" presStyleCnt="0"/>
      <dgm:spPr/>
    </dgm:pt>
    <dgm:pt modelId="{C6C6D4FF-0F22-42D1-8553-D727D2D317AA}" type="pres">
      <dgm:prSet presAssocID="{F991169B-4832-4206-AC44-3D6D9BB70D4F}" presName="arrow" presStyleLbl="alignNode1" presStyleIdx="3" presStyleCnt="5"/>
      <dgm:spPr/>
    </dgm:pt>
    <dgm:pt modelId="{02DFDB6A-C62B-455C-86D5-E0F34CDCC4C2}" type="pres">
      <dgm:prSet presAssocID="{F991169B-4832-4206-AC44-3D6D9BB70D4F}" presName="descendantArrow" presStyleLbl="bgAccFollowNode1" presStyleIdx="3" presStyleCnt="5"/>
      <dgm:spPr/>
    </dgm:pt>
    <dgm:pt modelId="{16BDD9C3-C847-497A-BAF9-13ADCC864947}" type="pres">
      <dgm:prSet presAssocID="{ACD115E2-C18B-488A-9D74-E09CC9252566}" presName="sp" presStyleCnt="0"/>
      <dgm:spPr/>
    </dgm:pt>
    <dgm:pt modelId="{2AD8DC4B-DD5A-40DF-BE54-9E24A30F78D1}" type="pres">
      <dgm:prSet presAssocID="{0C07907E-0217-474B-B2BF-2DECE7537C55}" presName="arrowAndChildren" presStyleCnt="0"/>
      <dgm:spPr/>
    </dgm:pt>
    <dgm:pt modelId="{740DF7CB-08DC-4FB8-96D2-BE545A31D354}" type="pres">
      <dgm:prSet presAssocID="{0C07907E-0217-474B-B2BF-2DECE7537C55}" presName="parentTextArrow" presStyleLbl="node1" presStyleIdx="0" presStyleCnt="0"/>
      <dgm:spPr/>
    </dgm:pt>
    <dgm:pt modelId="{A4535837-1169-4A05-AC29-6AAE9DB9613D}" type="pres">
      <dgm:prSet presAssocID="{0C07907E-0217-474B-B2BF-2DECE7537C55}" presName="arrow" presStyleLbl="alignNode1" presStyleIdx="4" presStyleCnt="5"/>
      <dgm:spPr/>
    </dgm:pt>
    <dgm:pt modelId="{445267C6-69D9-4025-927F-FE776D172425}" type="pres">
      <dgm:prSet presAssocID="{0C07907E-0217-474B-B2BF-2DECE7537C55}" presName="descendantArrow" presStyleLbl="bgAccFollowNode1" presStyleIdx="4" presStyleCnt="5"/>
      <dgm:spPr/>
    </dgm:pt>
  </dgm:ptLst>
  <dgm:cxnLst>
    <dgm:cxn modelId="{820CB504-B54E-4FC8-93E1-56882D3C8B4C}" type="presOf" srcId="{44B28674-62F4-4007-8D2C-5C6EE638B711}" destId="{DE165BCB-F693-405D-B3E4-ACD1609EFC97}" srcOrd="1" destOrd="0" presId="urn:microsoft.com/office/officeart/2016/7/layout/VerticalDownArrowProcess"/>
    <dgm:cxn modelId="{FC2A940C-2F79-482F-8D8D-C3C1EA31C25E}" type="presOf" srcId="{4A660F31-FD9F-47D0-B40D-00B16F8C1695}" destId="{9D6C1ACF-4571-49EB-B51C-13D2F312BCDC}" srcOrd="0" destOrd="0" presId="urn:microsoft.com/office/officeart/2016/7/layout/VerticalDownArrowProcess"/>
    <dgm:cxn modelId="{09D45113-753F-44D6-9369-C0E0653B0D5D}" type="presOf" srcId="{C5C190E6-3E81-45B0-8D81-4328CC0884E5}" destId="{2FB4DFCA-9A60-4D6F-8E4F-135BC63814F1}" srcOrd="0" destOrd="0" presId="urn:microsoft.com/office/officeart/2016/7/layout/VerticalDownArrowProcess"/>
    <dgm:cxn modelId="{CBDF2D21-BB4D-460F-8DC9-487CDC41B555}" type="presOf" srcId="{0C07907E-0217-474B-B2BF-2DECE7537C55}" destId="{A4535837-1169-4A05-AC29-6AAE9DB9613D}" srcOrd="1" destOrd="0" presId="urn:microsoft.com/office/officeart/2016/7/layout/VerticalDownArrowProcess"/>
    <dgm:cxn modelId="{58351822-E0BF-4B43-A71A-3C4E5897030C}" srcId="{7B6BCCE8-0ECF-4108-93FD-790754099ABC}" destId="{53957A5D-83CE-4AC1-91FF-7C788305E46F}" srcOrd="0" destOrd="0" parTransId="{81E8A91B-F27F-475D-89E1-2E92E3F17E3E}" sibTransId="{61F0B827-2323-494B-A4F5-624B11989F39}"/>
    <dgm:cxn modelId="{2AE4E323-6C6F-4757-8F9B-DEAE3CD2610D}" srcId="{4A660F31-FD9F-47D0-B40D-00B16F8C1695}" destId="{C5C190E6-3E81-45B0-8D81-4328CC0884E5}" srcOrd="4" destOrd="0" parTransId="{0B1FE11F-271C-42E0-ADFC-62F8D1087734}" sibTransId="{2095ED4E-E4D8-4C59-87A8-1CBEC6CCA4BA}"/>
    <dgm:cxn modelId="{AAFAAA2E-A3D3-4DC7-9993-953B9CDDFC31}" type="presOf" srcId="{F991169B-4832-4206-AC44-3D6D9BB70D4F}" destId="{2B9C6F70-AA51-4CEF-8C56-25C1827B032B}" srcOrd="0" destOrd="0" presId="urn:microsoft.com/office/officeart/2016/7/layout/VerticalDownArrowProcess"/>
    <dgm:cxn modelId="{7E14DE34-6B25-42FE-A3F7-3177B2338D45}" srcId="{4A660F31-FD9F-47D0-B40D-00B16F8C1695}" destId="{F991169B-4832-4206-AC44-3D6D9BB70D4F}" srcOrd="1" destOrd="0" parTransId="{D82161AF-4F26-46C5-886B-D64B1C5500DE}" sibTransId="{16C75591-97E5-4A2D-A8E7-459B9FC66D34}"/>
    <dgm:cxn modelId="{3858B73D-6575-4F91-A7BE-2455EDEDAEAC}" type="presOf" srcId="{44B28674-62F4-4007-8D2C-5C6EE638B711}" destId="{4A716D1B-7390-47BF-9A85-70BE1B5BBA7E}" srcOrd="0" destOrd="0" presId="urn:microsoft.com/office/officeart/2016/7/layout/VerticalDownArrowProcess"/>
    <dgm:cxn modelId="{29518761-6F0E-496E-8205-4DB5B6656B3B}" srcId="{4A660F31-FD9F-47D0-B40D-00B16F8C1695}" destId="{7B6BCCE8-0ECF-4108-93FD-790754099ABC}" srcOrd="3" destOrd="0" parTransId="{6F7BCD52-1BFB-4E0B-89E5-9F5AE3AF3B13}" sibTransId="{55FE5C22-E708-40E4-AD8E-97889A0B3516}"/>
    <dgm:cxn modelId="{CE6C3269-2EC8-4748-A709-B8DD2C10EB26}" type="presOf" srcId="{1FAA6A59-4652-4A23-86A4-E9C213BEB0A2}" destId="{02DFDB6A-C62B-455C-86D5-E0F34CDCC4C2}" srcOrd="0" destOrd="0" presId="urn:microsoft.com/office/officeart/2016/7/layout/VerticalDownArrowProcess"/>
    <dgm:cxn modelId="{F7F3116B-5C0B-4EAC-B00C-E54DC5B19441}" type="presOf" srcId="{915AFA44-8328-4C34-8777-12B9D92CB9B8}" destId="{445267C6-69D9-4025-927F-FE776D172425}" srcOrd="0" destOrd="0" presId="urn:microsoft.com/office/officeart/2016/7/layout/VerticalDownArrowProcess"/>
    <dgm:cxn modelId="{40830B70-8AE8-4C66-A635-1D28D1EE7251}" srcId="{4A660F31-FD9F-47D0-B40D-00B16F8C1695}" destId="{44B28674-62F4-4007-8D2C-5C6EE638B711}" srcOrd="2" destOrd="0" parTransId="{CE1342CA-DD5C-4046-A65A-B8CEB45FFEC7}" sibTransId="{0827B142-D560-47EB-BDFC-C02F5E5507DC}"/>
    <dgm:cxn modelId="{E1039375-A70A-4023-8CF1-04773B6E0ADA}" type="presOf" srcId="{7F7489AC-746C-42A0-9844-E380A976B58F}" destId="{A5399342-E9CE-442E-BF5B-BA47986F067A}" srcOrd="0" destOrd="0" presId="urn:microsoft.com/office/officeart/2016/7/layout/VerticalDownArrowProcess"/>
    <dgm:cxn modelId="{C5EEAD85-3385-4188-8189-D9D718266FA0}" type="presOf" srcId="{F991169B-4832-4206-AC44-3D6D9BB70D4F}" destId="{C6C6D4FF-0F22-42D1-8553-D727D2D317AA}" srcOrd="1" destOrd="0" presId="urn:microsoft.com/office/officeart/2016/7/layout/VerticalDownArrowProcess"/>
    <dgm:cxn modelId="{2B85BD85-7BBF-4CBF-B353-D8F91F2E6772}" srcId="{44B28674-62F4-4007-8D2C-5C6EE638B711}" destId="{AE877375-811C-49C5-AA4B-DE9A9D35DD96}" srcOrd="0" destOrd="0" parTransId="{3FEEE4F8-51A9-4D45-AD0F-848FD92B915B}" sibTransId="{9B56459A-8C15-409B-87C1-C3E02082EE77}"/>
    <dgm:cxn modelId="{F7600D96-8C4D-4E9F-8A1D-0E6FFDEC369E}" srcId="{4A660F31-FD9F-47D0-B40D-00B16F8C1695}" destId="{0C07907E-0217-474B-B2BF-2DECE7537C55}" srcOrd="0" destOrd="0" parTransId="{9C521898-392A-4A2B-8A94-9F19E1807D8E}" sibTransId="{ACD115E2-C18B-488A-9D74-E09CC9252566}"/>
    <dgm:cxn modelId="{A7CC199A-145A-4FCE-9270-5BB431322A52}" type="presOf" srcId="{7B6BCCE8-0ECF-4108-93FD-790754099ABC}" destId="{AD622778-E288-4B9E-B9A3-9A433622F544}" srcOrd="1" destOrd="0" presId="urn:microsoft.com/office/officeart/2016/7/layout/VerticalDownArrowProcess"/>
    <dgm:cxn modelId="{4F1879AF-0DB7-49A3-9523-CCD17A638FAD}" srcId="{C5C190E6-3E81-45B0-8D81-4328CC0884E5}" destId="{7F7489AC-746C-42A0-9844-E380A976B58F}" srcOrd="0" destOrd="0" parTransId="{7F40676D-AFD2-4895-989F-3DC1150B397C}" sibTransId="{F904514E-D64F-45BE-A559-FA25270F5853}"/>
    <dgm:cxn modelId="{D02EBAC9-45F5-4721-93A6-F9DECC594602}" type="presOf" srcId="{AE877375-811C-49C5-AA4B-DE9A9D35DD96}" destId="{AD73748B-3089-4A34-8529-72B7CB326555}" srcOrd="0" destOrd="0" presId="urn:microsoft.com/office/officeart/2016/7/layout/VerticalDownArrowProcess"/>
    <dgm:cxn modelId="{E57FDFDC-EA61-44DB-A034-F6330B27DA7E}" srcId="{F991169B-4832-4206-AC44-3D6D9BB70D4F}" destId="{1FAA6A59-4652-4A23-86A4-E9C213BEB0A2}" srcOrd="0" destOrd="0" parTransId="{8283D46E-D8FA-4AC1-B681-3A40B58F3626}" sibTransId="{FB69D34B-F7AC-4CB9-B7B9-A77846A46EA7}"/>
    <dgm:cxn modelId="{8A7D60E3-9453-40EC-B930-FDEDA9FB0E4F}" type="presOf" srcId="{53957A5D-83CE-4AC1-91FF-7C788305E46F}" destId="{AF6C9A54-BB33-4448-9CBC-752FD2E5F1E4}" srcOrd="0" destOrd="0" presId="urn:microsoft.com/office/officeart/2016/7/layout/VerticalDownArrowProcess"/>
    <dgm:cxn modelId="{4A350AE9-802C-4DF3-9141-7E97A38B48C4}" srcId="{0C07907E-0217-474B-B2BF-2DECE7537C55}" destId="{915AFA44-8328-4C34-8777-12B9D92CB9B8}" srcOrd="0" destOrd="0" parTransId="{EEDEAAD6-7F56-4FA8-A7E3-2C9866DF1A65}" sibTransId="{5836B2C0-4426-4692-B971-84B2108370FD}"/>
    <dgm:cxn modelId="{8C9C87F1-F8FE-4ECF-B6C9-A1CBFE2B723E}" type="presOf" srcId="{0C07907E-0217-474B-B2BF-2DECE7537C55}" destId="{740DF7CB-08DC-4FB8-96D2-BE545A31D354}" srcOrd="0" destOrd="0" presId="urn:microsoft.com/office/officeart/2016/7/layout/VerticalDownArrowProcess"/>
    <dgm:cxn modelId="{5A2883FE-EE5C-4FFA-AE55-A258FBD212FC}" type="presOf" srcId="{7B6BCCE8-0ECF-4108-93FD-790754099ABC}" destId="{A2114C05-F12E-4939-930E-BF8D2BF8A384}" srcOrd="0" destOrd="0" presId="urn:microsoft.com/office/officeart/2016/7/layout/VerticalDownArrowProcess"/>
    <dgm:cxn modelId="{050428ED-C570-4B62-977A-9B399BEE7DC2}" type="presParOf" srcId="{9D6C1ACF-4571-49EB-B51C-13D2F312BCDC}" destId="{8EA33F26-8CA7-4998-89A3-3225E7298758}" srcOrd="0" destOrd="0" presId="urn:microsoft.com/office/officeart/2016/7/layout/VerticalDownArrowProcess"/>
    <dgm:cxn modelId="{10461D7F-67D2-4E49-AB1D-3F3265E1AA2E}" type="presParOf" srcId="{8EA33F26-8CA7-4998-89A3-3225E7298758}" destId="{2FB4DFCA-9A60-4D6F-8E4F-135BC63814F1}" srcOrd="0" destOrd="0" presId="urn:microsoft.com/office/officeart/2016/7/layout/VerticalDownArrowProcess"/>
    <dgm:cxn modelId="{DA5BD699-AFA1-45BA-AB60-9ABBD7BA6C39}" type="presParOf" srcId="{8EA33F26-8CA7-4998-89A3-3225E7298758}" destId="{A5399342-E9CE-442E-BF5B-BA47986F067A}" srcOrd="1" destOrd="0" presId="urn:microsoft.com/office/officeart/2016/7/layout/VerticalDownArrowProcess"/>
    <dgm:cxn modelId="{B9F4D3FE-2F33-409E-9D15-7EC78D125F2F}" type="presParOf" srcId="{9D6C1ACF-4571-49EB-B51C-13D2F312BCDC}" destId="{6D8FEC95-7833-46FF-9228-80C9A436AC89}" srcOrd="1" destOrd="0" presId="urn:microsoft.com/office/officeart/2016/7/layout/VerticalDownArrowProcess"/>
    <dgm:cxn modelId="{AE885E97-074F-4815-BEE9-E3078FB302C5}" type="presParOf" srcId="{9D6C1ACF-4571-49EB-B51C-13D2F312BCDC}" destId="{9BC870AE-4A2A-4AF1-8167-2EB2B45DB316}" srcOrd="2" destOrd="0" presId="urn:microsoft.com/office/officeart/2016/7/layout/VerticalDownArrowProcess"/>
    <dgm:cxn modelId="{52640685-A1CF-46A9-A358-190CB894623F}" type="presParOf" srcId="{9BC870AE-4A2A-4AF1-8167-2EB2B45DB316}" destId="{A2114C05-F12E-4939-930E-BF8D2BF8A384}" srcOrd="0" destOrd="0" presId="urn:microsoft.com/office/officeart/2016/7/layout/VerticalDownArrowProcess"/>
    <dgm:cxn modelId="{5821B467-41C5-4A38-B367-19622AB59F36}" type="presParOf" srcId="{9BC870AE-4A2A-4AF1-8167-2EB2B45DB316}" destId="{AD622778-E288-4B9E-B9A3-9A433622F544}" srcOrd="1" destOrd="0" presId="urn:microsoft.com/office/officeart/2016/7/layout/VerticalDownArrowProcess"/>
    <dgm:cxn modelId="{6695454D-B43B-4802-8A8F-08107ACC6609}" type="presParOf" srcId="{9BC870AE-4A2A-4AF1-8167-2EB2B45DB316}" destId="{AF6C9A54-BB33-4448-9CBC-752FD2E5F1E4}" srcOrd="2" destOrd="0" presId="urn:microsoft.com/office/officeart/2016/7/layout/VerticalDownArrowProcess"/>
    <dgm:cxn modelId="{E3343B67-BEEC-4765-B383-F710D34B960F}" type="presParOf" srcId="{9D6C1ACF-4571-49EB-B51C-13D2F312BCDC}" destId="{FC2C5D4C-A47F-448E-8DD3-7B77991F6C07}" srcOrd="3" destOrd="0" presId="urn:microsoft.com/office/officeart/2016/7/layout/VerticalDownArrowProcess"/>
    <dgm:cxn modelId="{1DB49B42-3812-4662-A9ED-2385D200880E}" type="presParOf" srcId="{9D6C1ACF-4571-49EB-B51C-13D2F312BCDC}" destId="{5B6D7B5B-68C0-4D70-8346-4DC3D43E9056}" srcOrd="4" destOrd="0" presId="urn:microsoft.com/office/officeart/2016/7/layout/VerticalDownArrowProcess"/>
    <dgm:cxn modelId="{CBB0255D-E1DC-4C7E-8A24-065DE998A35F}" type="presParOf" srcId="{5B6D7B5B-68C0-4D70-8346-4DC3D43E9056}" destId="{4A716D1B-7390-47BF-9A85-70BE1B5BBA7E}" srcOrd="0" destOrd="0" presId="urn:microsoft.com/office/officeart/2016/7/layout/VerticalDownArrowProcess"/>
    <dgm:cxn modelId="{534A770C-7F74-463E-9686-83FCE6C17ECE}" type="presParOf" srcId="{5B6D7B5B-68C0-4D70-8346-4DC3D43E9056}" destId="{DE165BCB-F693-405D-B3E4-ACD1609EFC97}" srcOrd="1" destOrd="0" presId="urn:microsoft.com/office/officeart/2016/7/layout/VerticalDownArrowProcess"/>
    <dgm:cxn modelId="{4383AABE-275E-4978-AA39-AE94B478E22C}" type="presParOf" srcId="{5B6D7B5B-68C0-4D70-8346-4DC3D43E9056}" destId="{AD73748B-3089-4A34-8529-72B7CB326555}" srcOrd="2" destOrd="0" presId="urn:microsoft.com/office/officeart/2016/7/layout/VerticalDownArrowProcess"/>
    <dgm:cxn modelId="{21E0D067-4F6C-4CC4-88EC-83F0B7436365}" type="presParOf" srcId="{9D6C1ACF-4571-49EB-B51C-13D2F312BCDC}" destId="{BD826836-0088-47D2-BD64-7BA697B306F6}" srcOrd="5" destOrd="0" presId="urn:microsoft.com/office/officeart/2016/7/layout/VerticalDownArrowProcess"/>
    <dgm:cxn modelId="{9BFE98F5-DCB4-4A84-8A2B-F1C8D9084EE2}" type="presParOf" srcId="{9D6C1ACF-4571-49EB-B51C-13D2F312BCDC}" destId="{887EF75F-D4CD-407A-A8EB-BA20BB8C3D6B}" srcOrd="6" destOrd="0" presId="urn:microsoft.com/office/officeart/2016/7/layout/VerticalDownArrowProcess"/>
    <dgm:cxn modelId="{94BE956E-C726-4686-9CFA-56586DACC1D0}" type="presParOf" srcId="{887EF75F-D4CD-407A-A8EB-BA20BB8C3D6B}" destId="{2B9C6F70-AA51-4CEF-8C56-25C1827B032B}" srcOrd="0" destOrd="0" presId="urn:microsoft.com/office/officeart/2016/7/layout/VerticalDownArrowProcess"/>
    <dgm:cxn modelId="{E7BE209F-EE84-4F4C-89D1-98A30AB0894B}" type="presParOf" srcId="{887EF75F-D4CD-407A-A8EB-BA20BB8C3D6B}" destId="{C6C6D4FF-0F22-42D1-8553-D727D2D317AA}" srcOrd="1" destOrd="0" presId="urn:microsoft.com/office/officeart/2016/7/layout/VerticalDownArrowProcess"/>
    <dgm:cxn modelId="{E1DF1E94-F6BA-498F-B13E-F05EA57AC485}" type="presParOf" srcId="{887EF75F-D4CD-407A-A8EB-BA20BB8C3D6B}" destId="{02DFDB6A-C62B-455C-86D5-E0F34CDCC4C2}" srcOrd="2" destOrd="0" presId="urn:microsoft.com/office/officeart/2016/7/layout/VerticalDownArrowProcess"/>
    <dgm:cxn modelId="{4FC511D2-4DBC-477A-97A2-F8D2FA5E4720}" type="presParOf" srcId="{9D6C1ACF-4571-49EB-B51C-13D2F312BCDC}" destId="{16BDD9C3-C847-497A-BAF9-13ADCC864947}" srcOrd="7" destOrd="0" presId="urn:microsoft.com/office/officeart/2016/7/layout/VerticalDownArrowProcess"/>
    <dgm:cxn modelId="{E0A3D5A8-08D0-414E-AF6F-5F07061ABBCB}" type="presParOf" srcId="{9D6C1ACF-4571-49EB-B51C-13D2F312BCDC}" destId="{2AD8DC4B-DD5A-40DF-BE54-9E24A30F78D1}" srcOrd="8" destOrd="0" presId="urn:microsoft.com/office/officeart/2016/7/layout/VerticalDownArrowProcess"/>
    <dgm:cxn modelId="{4C335AB1-4BE9-42CD-93A3-02A54EFD2C94}" type="presParOf" srcId="{2AD8DC4B-DD5A-40DF-BE54-9E24A30F78D1}" destId="{740DF7CB-08DC-4FB8-96D2-BE545A31D354}" srcOrd="0" destOrd="0" presId="urn:microsoft.com/office/officeart/2016/7/layout/VerticalDownArrowProcess"/>
    <dgm:cxn modelId="{AC5DCBA0-70C8-4A9F-8982-47C7E51134F3}" type="presParOf" srcId="{2AD8DC4B-DD5A-40DF-BE54-9E24A30F78D1}" destId="{A4535837-1169-4A05-AC29-6AAE9DB9613D}" srcOrd="1" destOrd="0" presId="urn:microsoft.com/office/officeart/2016/7/layout/VerticalDownArrowProcess"/>
    <dgm:cxn modelId="{8BD8B238-49BC-4D66-BB15-CEFEAC2CD236}" type="presParOf" srcId="{2AD8DC4B-DD5A-40DF-BE54-9E24A30F78D1}" destId="{445267C6-69D9-4025-927F-FE776D17242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F7647C4-01E0-425D-AB7E-DAD6DF5999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93896A-4098-4D8B-9C6F-FC8FB0EF5391}">
      <dgm:prSet/>
      <dgm:spPr/>
      <dgm:t>
        <a:bodyPr/>
        <a:lstStyle/>
        <a:p>
          <a:r>
            <a:rPr lang="en-US"/>
            <a:t>Treatments:</a:t>
          </a:r>
        </a:p>
      </dgm:t>
    </dgm:pt>
    <dgm:pt modelId="{01614A0B-F49F-43DC-8DE8-3BF1203183EA}" type="parTrans" cxnId="{8D456B09-BC4A-432F-9663-8D06ED2C8D81}">
      <dgm:prSet/>
      <dgm:spPr/>
      <dgm:t>
        <a:bodyPr/>
        <a:lstStyle/>
        <a:p>
          <a:endParaRPr lang="en-US"/>
        </a:p>
      </dgm:t>
    </dgm:pt>
    <dgm:pt modelId="{A4510606-82F3-4347-A71B-2F931E44E4F3}" type="sibTrans" cxnId="{8D456B09-BC4A-432F-9663-8D06ED2C8D81}">
      <dgm:prSet/>
      <dgm:spPr/>
      <dgm:t>
        <a:bodyPr/>
        <a:lstStyle/>
        <a:p>
          <a:endParaRPr lang="en-US"/>
        </a:p>
      </dgm:t>
    </dgm:pt>
    <dgm:pt modelId="{FE3992F8-1381-486A-B852-91BD5D8BB6C9}">
      <dgm:prSet/>
      <dgm:spPr/>
      <dgm:t>
        <a:bodyPr/>
        <a:lstStyle/>
        <a:p>
          <a:r>
            <a:rPr lang="en-US"/>
            <a:t>Apply poultice to affected area.</a:t>
          </a:r>
        </a:p>
      </dgm:t>
    </dgm:pt>
    <dgm:pt modelId="{4149E9FF-14EC-4F8A-B9D5-8BA7746A1423}" type="parTrans" cxnId="{822CCDDE-BFB0-4470-BF73-4DBE6329E684}">
      <dgm:prSet/>
      <dgm:spPr/>
      <dgm:t>
        <a:bodyPr/>
        <a:lstStyle/>
        <a:p>
          <a:endParaRPr lang="en-US"/>
        </a:p>
      </dgm:t>
    </dgm:pt>
    <dgm:pt modelId="{C62AB8B6-40AE-4D39-AAC1-7C69A46FDBE6}" type="sibTrans" cxnId="{822CCDDE-BFB0-4470-BF73-4DBE6329E684}">
      <dgm:prSet/>
      <dgm:spPr/>
      <dgm:t>
        <a:bodyPr/>
        <a:lstStyle/>
        <a:p>
          <a:endParaRPr lang="en-US"/>
        </a:p>
      </dgm:t>
    </dgm:pt>
    <dgm:pt modelId="{C89502C2-8B02-4C5D-8DDF-2DCF81E1E728}">
      <dgm:prSet/>
      <dgm:spPr/>
      <dgm:t>
        <a:bodyPr/>
        <a:lstStyle/>
        <a:p>
          <a:r>
            <a:rPr lang="en-US"/>
            <a:t>Use plant for food, vitamins, and minerals.</a:t>
          </a:r>
        </a:p>
      </dgm:t>
    </dgm:pt>
    <dgm:pt modelId="{0463A1E9-4C6E-4C28-9E61-E001A0ECCA25}" type="parTrans" cxnId="{57F398D1-FA37-4BE8-B446-8293575A896D}">
      <dgm:prSet/>
      <dgm:spPr/>
      <dgm:t>
        <a:bodyPr/>
        <a:lstStyle/>
        <a:p>
          <a:endParaRPr lang="en-US"/>
        </a:p>
      </dgm:t>
    </dgm:pt>
    <dgm:pt modelId="{9AA52997-FEC9-427E-B33D-B742847C3CDD}" type="sibTrans" cxnId="{57F398D1-FA37-4BE8-B446-8293575A896D}">
      <dgm:prSet/>
      <dgm:spPr/>
      <dgm:t>
        <a:bodyPr/>
        <a:lstStyle/>
        <a:p>
          <a:endParaRPr lang="en-US"/>
        </a:p>
      </dgm:t>
    </dgm:pt>
    <dgm:pt modelId="{428F3143-6AA1-48BE-A07F-9C2FF37C5A0E}" type="pres">
      <dgm:prSet presAssocID="{1F7647C4-01E0-425D-AB7E-DAD6DF599950}" presName="root" presStyleCnt="0">
        <dgm:presLayoutVars>
          <dgm:dir/>
          <dgm:resizeHandles val="exact"/>
        </dgm:presLayoutVars>
      </dgm:prSet>
      <dgm:spPr/>
    </dgm:pt>
    <dgm:pt modelId="{E1350145-FAB4-43B5-88FE-55BA73DA791F}" type="pres">
      <dgm:prSet presAssocID="{5193896A-4098-4D8B-9C6F-FC8FB0EF5391}" presName="compNode" presStyleCnt="0"/>
      <dgm:spPr/>
    </dgm:pt>
    <dgm:pt modelId="{E88CB65A-DB0B-4AC5-BE23-152DA44A6A10}" type="pres">
      <dgm:prSet presAssocID="{5193896A-4098-4D8B-9C6F-FC8FB0EF5391}" presName="bgRect" presStyleLbl="bgShp" presStyleIdx="0" presStyleCnt="3"/>
      <dgm:spPr/>
    </dgm:pt>
    <dgm:pt modelId="{14E4C100-A4B6-4278-B7FD-248162471EA4}" type="pres">
      <dgm:prSet presAssocID="{5193896A-4098-4D8B-9C6F-FC8FB0EF53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794F6A5-7C42-4FB6-A299-5FF2D0777A8E}" type="pres">
      <dgm:prSet presAssocID="{5193896A-4098-4D8B-9C6F-FC8FB0EF5391}" presName="spaceRect" presStyleCnt="0"/>
      <dgm:spPr/>
    </dgm:pt>
    <dgm:pt modelId="{2300617E-1BEC-47D3-80B1-24B1537FC8A0}" type="pres">
      <dgm:prSet presAssocID="{5193896A-4098-4D8B-9C6F-FC8FB0EF5391}" presName="parTx" presStyleLbl="revTx" presStyleIdx="0" presStyleCnt="3">
        <dgm:presLayoutVars>
          <dgm:chMax val="0"/>
          <dgm:chPref val="0"/>
        </dgm:presLayoutVars>
      </dgm:prSet>
      <dgm:spPr/>
    </dgm:pt>
    <dgm:pt modelId="{B22099AD-C54C-430A-8FCC-1B80DA007090}" type="pres">
      <dgm:prSet presAssocID="{A4510606-82F3-4347-A71B-2F931E44E4F3}" presName="sibTrans" presStyleCnt="0"/>
      <dgm:spPr/>
    </dgm:pt>
    <dgm:pt modelId="{A1453B1D-A917-4E80-9E03-C2D23ECAAA00}" type="pres">
      <dgm:prSet presAssocID="{FE3992F8-1381-486A-B852-91BD5D8BB6C9}" presName="compNode" presStyleCnt="0"/>
      <dgm:spPr/>
    </dgm:pt>
    <dgm:pt modelId="{D1C98FEF-9437-42D3-80C5-6651E49B44EC}" type="pres">
      <dgm:prSet presAssocID="{FE3992F8-1381-486A-B852-91BD5D8BB6C9}" presName="bgRect" presStyleLbl="bgShp" presStyleIdx="1" presStyleCnt="3"/>
      <dgm:spPr/>
    </dgm:pt>
    <dgm:pt modelId="{236C4800-8F0A-42DF-9263-76B8A0E6119B}" type="pres">
      <dgm:prSet presAssocID="{FE3992F8-1381-486A-B852-91BD5D8BB6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AD656F9-1BD4-4781-B899-A6E7D3F7AF20}" type="pres">
      <dgm:prSet presAssocID="{FE3992F8-1381-486A-B852-91BD5D8BB6C9}" presName="spaceRect" presStyleCnt="0"/>
      <dgm:spPr/>
    </dgm:pt>
    <dgm:pt modelId="{84F9C5F7-E5FB-460C-8585-BD6A33B8994A}" type="pres">
      <dgm:prSet presAssocID="{FE3992F8-1381-486A-B852-91BD5D8BB6C9}" presName="parTx" presStyleLbl="revTx" presStyleIdx="1" presStyleCnt="3">
        <dgm:presLayoutVars>
          <dgm:chMax val="0"/>
          <dgm:chPref val="0"/>
        </dgm:presLayoutVars>
      </dgm:prSet>
      <dgm:spPr/>
    </dgm:pt>
    <dgm:pt modelId="{115483D9-A2D2-42E5-A432-A6143B9F42A4}" type="pres">
      <dgm:prSet presAssocID="{C62AB8B6-40AE-4D39-AAC1-7C69A46FDBE6}" presName="sibTrans" presStyleCnt="0"/>
      <dgm:spPr/>
    </dgm:pt>
    <dgm:pt modelId="{3CD2A1EB-FF90-4BFD-B201-788DB2F04C6D}" type="pres">
      <dgm:prSet presAssocID="{C89502C2-8B02-4C5D-8DDF-2DCF81E1E728}" presName="compNode" presStyleCnt="0"/>
      <dgm:spPr/>
    </dgm:pt>
    <dgm:pt modelId="{BC665808-BBC8-47A1-84F7-E5CB2B9DB979}" type="pres">
      <dgm:prSet presAssocID="{C89502C2-8B02-4C5D-8DDF-2DCF81E1E728}" presName="bgRect" presStyleLbl="bgShp" presStyleIdx="2" presStyleCnt="3"/>
      <dgm:spPr/>
    </dgm:pt>
    <dgm:pt modelId="{1EBACE01-239B-41C0-A89A-FAC96E30506B}" type="pres">
      <dgm:prSet presAssocID="{C89502C2-8B02-4C5D-8DDF-2DCF81E1E7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63D15634-BDA8-4D0C-B7F5-48B5B9AA1C3D}" type="pres">
      <dgm:prSet presAssocID="{C89502C2-8B02-4C5D-8DDF-2DCF81E1E728}" presName="spaceRect" presStyleCnt="0"/>
      <dgm:spPr/>
    </dgm:pt>
    <dgm:pt modelId="{9D1EF044-4151-4578-B507-99BF1475C6F1}" type="pres">
      <dgm:prSet presAssocID="{C89502C2-8B02-4C5D-8DDF-2DCF81E1E72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456B09-BC4A-432F-9663-8D06ED2C8D81}" srcId="{1F7647C4-01E0-425D-AB7E-DAD6DF599950}" destId="{5193896A-4098-4D8B-9C6F-FC8FB0EF5391}" srcOrd="0" destOrd="0" parTransId="{01614A0B-F49F-43DC-8DE8-3BF1203183EA}" sibTransId="{A4510606-82F3-4347-A71B-2F931E44E4F3}"/>
    <dgm:cxn modelId="{630B9C3C-F788-4E59-A0E1-5554EB07F7F9}" type="presOf" srcId="{FE3992F8-1381-486A-B852-91BD5D8BB6C9}" destId="{84F9C5F7-E5FB-460C-8585-BD6A33B8994A}" srcOrd="0" destOrd="0" presId="urn:microsoft.com/office/officeart/2018/2/layout/IconVerticalSolidList"/>
    <dgm:cxn modelId="{F5D1C288-B72D-40B1-9AC2-152E0082DF01}" type="presOf" srcId="{1F7647C4-01E0-425D-AB7E-DAD6DF599950}" destId="{428F3143-6AA1-48BE-A07F-9C2FF37C5A0E}" srcOrd="0" destOrd="0" presId="urn:microsoft.com/office/officeart/2018/2/layout/IconVerticalSolidList"/>
    <dgm:cxn modelId="{1438F1A3-A7A4-4860-8122-6A2C12A5BE05}" type="presOf" srcId="{C89502C2-8B02-4C5D-8DDF-2DCF81E1E728}" destId="{9D1EF044-4151-4578-B507-99BF1475C6F1}" srcOrd="0" destOrd="0" presId="urn:microsoft.com/office/officeart/2018/2/layout/IconVerticalSolidList"/>
    <dgm:cxn modelId="{57F398D1-FA37-4BE8-B446-8293575A896D}" srcId="{1F7647C4-01E0-425D-AB7E-DAD6DF599950}" destId="{C89502C2-8B02-4C5D-8DDF-2DCF81E1E728}" srcOrd="2" destOrd="0" parTransId="{0463A1E9-4C6E-4C28-9E61-E001A0ECCA25}" sibTransId="{9AA52997-FEC9-427E-B33D-B742847C3CDD}"/>
    <dgm:cxn modelId="{822CCDDE-BFB0-4470-BF73-4DBE6329E684}" srcId="{1F7647C4-01E0-425D-AB7E-DAD6DF599950}" destId="{FE3992F8-1381-486A-B852-91BD5D8BB6C9}" srcOrd="1" destOrd="0" parTransId="{4149E9FF-14EC-4F8A-B9D5-8BA7746A1423}" sibTransId="{C62AB8B6-40AE-4D39-AAC1-7C69A46FDBE6}"/>
    <dgm:cxn modelId="{7DFFE1E1-8486-4B66-8FE6-46C5C759F5BF}" type="presOf" srcId="{5193896A-4098-4D8B-9C6F-FC8FB0EF5391}" destId="{2300617E-1BEC-47D3-80B1-24B1537FC8A0}" srcOrd="0" destOrd="0" presId="urn:microsoft.com/office/officeart/2018/2/layout/IconVerticalSolidList"/>
    <dgm:cxn modelId="{AFCD2CBF-0667-420B-A144-2F0C99D311D9}" type="presParOf" srcId="{428F3143-6AA1-48BE-A07F-9C2FF37C5A0E}" destId="{E1350145-FAB4-43B5-88FE-55BA73DA791F}" srcOrd="0" destOrd="0" presId="urn:microsoft.com/office/officeart/2018/2/layout/IconVerticalSolidList"/>
    <dgm:cxn modelId="{5AD18A64-F413-4215-BAA5-E7F9E6EE73BC}" type="presParOf" srcId="{E1350145-FAB4-43B5-88FE-55BA73DA791F}" destId="{E88CB65A-DB0B-4AC5-BE23-152DA44A6A10}" srcOrd="0" destOrd="0" presId="urn:microsoft.com/office/officeart/2018/2/layout/IconVerticalSolidList"/>
    <dgm:cxn modelId="{15AACD7C-4D77-4D94-B4E4-E5AE7AFE757D}" type="presParOf" srcId="{E1350145-FAB4-43B5-88FE-55BA73DA791F}" destId="{14E4C100-A4B6-4278-B7FD-248162471EA4}" srcOrd="1" destOrd="0" presId="urn:microsoft.com/office/officeart/2018/2/layout/IconVerticalSolidList"/>
    <dgm:cxn modelId="{2F52A6D8-A427-4E6A-8461-FEB7447C6AE8}" type="presParOf" srcId="{E1350145-FAB4-43B5-88FE-55BA73DA791F}" destId="{0794F6A5-7C42-4FB6-A299-5FF2D0777A8E}" srcOrd="2" destOrd="0" presId="urn:microsoft.com/office/officeart/2018/2/layout/IconVerticalSolidList"/>
    <dgm:cxn modelId="{DB98E1AC-A3BF-4FF9-BD2F-3826BD414026}" type="presParOf" srcId="{E1350145-FAB4-43B5-88FE-55BA73DA791F}" destId="{2300617E-1BEC-47D3-80B1-24B1537FC8A0}" srcOrd="3" destOrd="0" presId="urn:microsoft.com/office/officeart/2018/2/layout/IconVerticalSolidList"/>
    <dgm:cxn modelId="{BAE039FC-7930-45E1-8C80-679F5578ED59}" type="presParOf" srcId="{428F3143-6AA1-48BE-A07F-9C2FF37C5A0E}" destId="{B22099AD-C54C-430A-8FCC-1B80DA007090}" srcOrd="1" destOrd="0" presId="urn:microsoft.com/office/officeart/2018/2/layout/IconVerticalSolidList"/>
    <dgm:cxn modelId="{ED00C7F4-50E8-4EB6-BA16-15FEAAA6A795}" type="presParOf" srcId="{428F3143-6AA1-48BE-A07F-9C2FF37C5A0E}" destId="{A1453B1D-A917-4E80-9E03-C2D23ECAAA00}" srcOrd="2" destOrd="0" presId="urn:microsoft.com/office/officeart/2018/2/layout/IconVerticalSolidList"/>
    <dgm:cxn modelId="{66FB3DBC-ADFA-43A5-B7E8-D17FDC031EA0}" type="presParOf" srcId="{A1453B1D-A917-4E80-9E03-C2D23ECAAA00}" destId="{D1C98FEF-9437-42D3-80C5-6651E49B44EC}" srcOrd="0" destOrd="0" presId="urn:microsoft.com/office/officeart/2018/2/layout/IconVerticalSolidList"/>
    <dgm:cxn modelId="{29DAD441-BD9F-4C6B-8F40-C450446A4EA7}" type="presParOf" srcId="{A1453B1D-A917-4E80-9E03-C2D23ECAAA00}" destId="{236C4800-8F0A-42DF-9263-76B8A0E6119B}" srcOrd="1" destOrd="0" presId="urn:microsoft.com/office/officeart/2018/2/layout/IconVerticalSolidList"/>
    <dgm:cxn modelId="{E59FA8E3-729A-49EC-8715-4F609F7625CA}" type="presParOf" srcId="{A1453B1D-A917-4E80-9E03-C2D23ECAAA00}" destId="{4AD656F9-1BD4-4781-B899-A6E7D3F7AF20}" srcOrd="2" destOrd="0" presId="urn:microsoft.com/office/officeart/2018/2/layout/IconVerticalSolidList"/>
    <dgm:cxn modelId="{C3E6D960-0028-4ED7-BCA8-4595153DB3BD}" type="presParOf" srcId="{A1453B1D-A917-4E80-9E03-C2D23ECAAA00}" destId="{84F9C5F7-E5FB-460C-8585-BD6A33B8994A}" srcOrd="3" destOrd="0" presId="urn:microsoft.com/office/officeart/2018/2/layout/IconVerticalSolidList"/>
    <dgm:cxn modelId="{172FA0D6-89AC-4EB3-B566-6E39100DA64F}" type="presParOf" srcId="{428F3143-6AA1-48BE-A07F-9C2FF37C5A0E}" destId="{115483D9-A2D2-42E5-A432-A6143B9F42A4}" srcOrd="3" destOrd="0" presId="urn:microsoft.com/office/officeart/2018/2/layout/IconVerticalSolidList"/>
    <dgm:cxn modelId="{C49EAE33-15F8-41F7-A8E6-C0CABB6FE7C6}" type="presParOf" srcId="{428F3143-6AA1-48BE-A07F-9C2FF37C5A0E}" destId="{3CD2A1EB-FF90-4BFD-B201-788DB2F04C6D}" srcOrd="4" destOrd="0" presId="urn:microsoft.com/office/officeart/2018/2/layout/IconVerticalSolidList"/>
    <dgm:cxn modelId="{E2C9D11A-0444-4EB6-BC6B-BDB7BA9F61AB}" type="presParOf" srcId="{3CD2A1EB-FF90-4BFD-B201-788DB2F04C6D}" destId="{BC665808-BBC8-47A1-84F7-E5CB2B9DB979}" srcOrd="0" destOrd="0" presId="urn:microsoft.com/office/officeart/2018/2/layout/IconVerticalSolidList"/>
    <dgm:cxn modelId="{171F3D94-6013-47DE-B8CC-5B541C5417E7}" type="presParOf" srcId="{3CD2A1EB-FF90-4BFD-B201-788DB2F04C6D}" destId="{1EBACE01-239B-41C0-A89A-FAC96E30506B}" srcOrd="1" destOrd="0" presId="urn:microsoft.com/office/officeart/2018/2/layout/IconVerticalSolidList"/>
    <dgm:cxn modelId="{409B28FA-A1D6-4A1F-B02B-371BD022AC44}" type="presParOf" srcId="{3CD2A1EB-FF90-4BFD-B201-788DB2F04C6D}" destId="{63D15634-BDA8-4D0C-B7F5-48B5B9AA1C3D}" srcOrd="2" destOrd="0" presId="urn:microsoft.com/office/officeart/2018/2/layout/IconVerticalSolidList"/>
    <dgm:cxn modelId="{59E98EC9-F1B9-43B9-8ED8-74048D1E4DA4}" type="presParOf" srcId="{3CD2A1EB-FF90-4BFD-B201-788DB2F04C6D}" destId="{9D1EF044-4151-4578-B507-99BF1475C6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4FF30AF-5225-4AF3-B204-EBAC52DF0C7E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BE3CFA-72F2-4DD0-AB44-F777E1188030}">
      <dgm:prSet/>
      <dgm:spPr/>
      <dgm:t>
        <a:bodyPr/>
        <a:lstStyle/>
        <a:p>
          <a:r>
            <a:rPr lang="en-US"/>
            <a:t>Check</a:t>
          </a:r>
        </a:p>
      </dgm:t>
    </dgm:pt>
    <dgm:pt modelId="{71B8CFE0-1FA3-422A-90AC-05990CB51C37}" type="parTrans" cxnId="{0C377292-BC76-4DEB-89BF-7ED882FF95C0}">
      <dgm:prSet/>
      <dgm:spPr/>
      <dgm:t>
        <a:bodyPr/>
        <a:lstStyle/>
        <a:p>
          <a:endParaRPr lang="en-US"/>
        </a:p>
      </dgm:t>
    </dgm:pt>
    <dgm:pt modelId="{AFA1B441-7496-4B6F-88A7-3361547898FB}" type="sibTrans" cxnId="{0C377292-BC76-4DEB-89BF-7ED882FF95C0}">
      <dgm:prSet/>
      <dgm:spPr/>
      <dgm:t>
        <a:bodyPr/>
        <a:lstStyle/>
        <a:p>
          <a:endParaRPr lang="en-US"/>
        </a:p>
      </dgm:t>
    </dgm:pt>
    <dgm:pt modelId="{216E4084-91F9-42DF-961F-0A59AF8EEE4C}">
      <dgm:prSet/>
      <dgm:spPr/>
      <dgm:t>
        <a:bodyPr/>
        <a:lstStyle/>
        <a:p>
          <a:r>
            <a:rPr lang="en-US"/>
            <a:t>Check body regularly.</a:t>
          </a:r>
        </a:p>
      </dgm:t>
    </dgm:pt>
    <dgm:pt modelId="{E1283328-529E-4D05-8E0B-C4A6DECC146D}" type="parTrans" cxnId="{0E4BF453-7BE4-466C-8460-328208E16F2B}">
      <dgm:prSet/>
      <dgm:spPr/>
      <dgm:t>
        <a:bodyPr/>
        <a:lstStyle/>
        <a:p>
          <a:endParaRPr lang="en-US"/>
        </a:p>
      </dgm:t>
    </dgm:pt>
    <dgm:pt modelId="{7ED8CD79-C35E-4F34-9AE6-580BF02153F4}" type="sibTrans" cxnId="{0E4BF453-7BE4-466C-8460-328208E16F2B}">
      <dgm:prSet/>
      <dgm:spPr/>
      <dgm:t>
        <a:bodyPr/>
        <a:lstStyle/>
        <a:p>
          <a:endParaRPr lang="en-US"/>
        </a:p>
      </dgm:t>
    </dgm:pt>
    <dgm:pt modelId="{519DAD2D-200E-4BF6-AB9A-26F004E2CD67}">
      <dgm:prSet/>
      <dgm:spPr/>
      <dgm:t>
        <a:bodyPr/>
        <a:lstStyle/>
        <a:p>
          <a:r>
            <a:rPr lang="en-US"/>
            <a:t>Pick off</a:t>
          </a:r>
        </a:p>
      </dgm:t>
    </dgm:pt>
    <dgm:pt modelId="{9A523FDC-38B1-4479-AFCD-D21F127CD663}" type="parTrans" cxnId="{91E94939-7D0C-4B85-8746-36443B10418F}">
      <dgm:prSet/>
      <dgm:spPr/>
      <dgm:t>
        <a:bodyPr/>
        <a:lstStyle/>
        <a:p>
          <a:endParaRPr lang="en-US"/>
        </a:p>
      </dgm:t>
    </dgm:pt>
    <dgm:pt modelId="{4A32523E-33D3-4A2B-A05E-777C8F55075E}" type="sibTrans" cxnId="{91E94939-7D0C-4B85-8746-36443B10418F}">
      <dgm:prSet/>
      <dgm:spPr/>
      <dgm:t>
        <a:bodyPr/>
        <a:lstStyle/>
        <a:p>
          <a:endParaRPr lang="en-US"/>
        </a:p>
      </dgm:t>
    </dgm:pt>
    <dgm:pt modelId="{0C81EF5B-FE7D-4662-AA49-FE1D0489BBF8}">
      <dgm:prSet/>
      <dgm:spPr/>
      <dgm:t>
        <a:bodyPr/>
        <a:lstStyle/>
        <a:p>
          <a:r>
            <a:rPr lang="en-US"/>
            <a:t>Pick off insects and eggs; DO NOT crush. </a:t>
          </a:r>
        </a:p>
      </dgm:t>
    </dgm:pt>
    <dgm:pt modelId="{5795B577-1A51-4EDF-A358-312B9AECF7FF}" type="parTrans" cxnId="{95DCEECB-5326-4BA7-A085-75941DD852C0}">
      <dgm:prSet/>
      <dgm:spPr/>
      <dgm:t>
        <a:bodyPr/>
        <a:lstStyle/>
        <a:p>
          <a:endParaRPr lang="en-US"/>
        </a:p>
      </dgm:t>
    </dgm:pt>
    <dgm:pt modelId="{BF5D8476-E202-4705-9821-E2A8EC7B5250}" type="sibTrans" cxnId="{95DCEECB-5326-4BA7-A085-75941DD852C0}">
      <dgm:prSet/>
      <dgm:spPr/>
      <dgm:t>
        <a:bodyPr/>
        <a:lstStyle/>
        <a:p>
          <a:endParaRPr lang="en-US"/>
        </a:p>
      </dgm:t>
    </dgm:pt>
    <dgm:pt modelId="{B37477AE-223E-4B7F-B28C-76D30FF81B3A}">
      <dgm:prSet/>
      <dgm:spPr/>
      <dgm:t>
        <a:bodyPr/>
        <a:lstStyle/>
        <a:p>
          <a:r>
            <a:rPr lang="en-US"/>
            <a:t>Wash</a:t>
          </a:r>
        </a:p>
      </dgm:t>
    </dgm:pt>
    <dgm:pt modelId="{67711353-EE0D-4DFE-9932-1C49A236B034}" type="parTrans" cxnId="{8953BA49-CF2D-49AF-9172-67B832DD8ECD}">
      <dgm:prSet/>
      <dgm:spPr/>
      <dgm:t>
        <a:bodyPr/>
        <a:lstStyle/>
        <a:p>
          <a:endParaRPr lang="en-US"/>
        </a:p>
      </dgm:t>
    </dgm:pt>
    <dgm:pt modelId="{19F3E7B6-2514-412C-A5F4-76F25120A752}" type="sibTrans" cxnId="{8953BA49-CF2D-49AF-9172-67B832DD8ECD}">
      <dgm:prSet/>
      <dgm:spPr/>
      <dgm:t>
        <a:bodyPr/>
        <a:lstStyle/>
        <a:p>
          <a:endParaRPr lang="en-US"/>
        </a:p>
      </dgm:t>
    </dgm:pt>
    <dgm:pt modelId="{EFF5A9AA-B809-4B18-BC2E-29134F850308}">
      <dgm:prSet/>
      <dgm:spPr/>
      <dgm:t>
        <a:bodyPr/>
        <a:lstStyle/>
        <a:p>
          <a:r>
            <a:rPr lang="en-US"/>
            <a:t>Wash clothing and use repellents.</a:t>
          </a:r>
        </a:p>
      </dgm:t>
    </dgm:pt>
    <dgm:pt modelId="{94C9892F-8BA7-4500-8AE7-E7E8ECAC2794}" type="parTrans" cxnId="{7AB61A56-AAC6-43D7-86C1-47EA3408E99F}">
      <dgm:prSet/>
      <dgm:spPr/>
      <dgm:t>
        <a:bodyPr/>
        <a:lstStyle/>
        <a:p>
          <a:endParaRPr lang="en-US"/>
        </a:p>
      </dgm:t>
    </dgm:pt>
    <dgm:pt modelId="{37E7BAB6-4918-48FC-9D24-DDC6018CA6A7}" type="sibTrans" cxnId="{7AB61A56-AAC6-43D7-86C1-47EA3408E99F}">
      <dgm:prSet/>
      <dgm:spPr/>
      <dgm:t>
        <a:bodyPr/>
        <a:lstStyle/>
        <a:p>
          <a:endParaRPr lang="en-US"/>
        </a:p>
      </dgm:t>
    </dgm:pt>
    <dgm:pt modelId="{2E15D987-5A76-4BAB-8D3F-3FDA81F002DC}">
      <dgm:prSet/>
      <dgm:spPr/>
      <dgm:t>
        <a:bodyPr/>
        <a:lstStyle/>
        <a:p>
          <a:r>
            <a:rPr lang="en-US"/>
            <a:t>Use</a:t>
          </a:r>
        </a:p>
      </dgm:t>
    </dgm:pt>
    <dgm:pt modelId="{17B50D75-9A12-49AB-96DD-2566D69493A6}" type="parTrans" cxnId="{8C4EECED-F92B-4027-955E-BC9247D2D067}">
      <dgm:prSet/>
      <dgm:spPr/>
      <dgm:t>
        <a:bodyPr/>
        <a:lstStyle/>
        <a:p>
          <a:endParaRPr lang="en-US"/>
        </a:p>
      </dgm:t>
    </dgm:pt>
    <dgm:pt modelId="{FC26A01E-0CD3-49C5-9963-012F146BB509}" type="sibTrans" cxnId="{8C4EECED-F92B-4027-955E-BC9247D2D067}">
      <dgm:prSet/>
      <dgm:spPr/>
      <dgm:t>
        <a:bodyPr/>
        <a:lstStyle/>
        <a:p>
          <a:endParaRPr lang="en-US"/>
        </a:p>
      </dgm:t>
    </dgm:pt>
    <dgm:pt modelId="{757E4051-6E7C-48CD-81B5-E589036E1E9D}">
      <dgm:prSet/>
      <dgm:spPr/>
      <dgm:t>
        <a:bodyPr/>
        <a:lstStyle/>
        <a:p>
          <a:r>
            <a:rPr lang="en-US"/>
            <a:t>Use smoke to fumigate clothing and equipment.</a:t>
          </a:r>
        </a:p>
      </dgm:t>
    </dgm:pt>
    <dgm:pt modelId="{79E03BFF-637B-45E1-85B3-718386850E40}" type="parTrans" cxnId="{D0220192-0B91-4E02-A16B-D1549CF99884}">
      <dgm:prSet/>
      <dgm:spPr/>
      <dgm:t>
        <a:bodyPr/>
        <a:lstStyle/>
        <a:p>
          <a:endParaRPr lang="en-US"/>
        </a:p>
      </dgm:t>
    </dgm:pt>
    <dgm:pt modelId="{A867626D-0699-42F8-9D1B-C5587EE74591}" type="sibTrans" cxnId="{D0220192-0B91-4E02-A16B-D1549CF99884}">
      <dgm:prSet/>
      <dgm:spPr/>
      <dgm:t>
        <a:bodyPr/>
        <a:lstStyle/>
        <a:p>
          <a:endParaRPr lang="en-US"/>
        </a:p>
      </dgm:t>
    </dgm:pt>
    <dgm:pt modelId="{AA809EF5-88CA-4F07-A0EC-A55B9394F5DB}" type="pres">
      <dgm:prSet presAssocID="{84FF30AF-5225-4AF3-B204-EBAC52DF0C7E}" presName="Name0" presStyleCnt="0">
        <dgm:presLayoutVars>
          <dgm:dir/>
          <dgm:animLvl val="lvl"/>
          <dgm:resizeHandles val="exact"/>
        </dgm:presLayoutVars>
      </dgm:prSet>
      <dgm:spPr/>
    </dgm:pt>
    <dgm:pt modelId="{715E05E8-A4C0-4CD0-BA6F-59A2DEBC52E6}" type="pres">
      <dgm:prSet presAssocID="{00BE3CFA-72F2-4DD0-AB44-F777E1188030}" presName="linNode" presStyleCnt="0"/>
      <dgm:spPr/>
    </dgm:pt>
    <dgm:pt modelId="{B636EE82-BE22-411D-8D9A-2EC6608E22CC}" type="pres">
      <dgm:prSet presAssocID="{00BE3CFA-72F2-4DD0-AB44-F777E1188030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6CFD8908-E3A9-467F-9AB8-88EC356FEAE3}" type="pres">
      <dgm:prSet presAssocID="{00BE3CFA-72F2-4DD0-AB44-F777E1188030}" presName="descendantText" presStyleLbl="alignAccFollowNode1" presStyleIdx="0" presStyleCnt="4">
        <dgm:presLayoutVars>
          <dgm:bulletEnabled/>
        </dgm:presLayoutVars>
      </dgm:prSet>
      <dgm:spPr/>
    </dgm:pt>
    <dgm:pt modelId="{8A0F3735-F39A-42E6-AD58-3331DDFB39B4}" type="pres">
      <dgm:prSet presAssocID="{AFA1B441-7496-4B6F-88A7-3361547898FB}" presName="sp" presStyleCnt="0"/>
      <dgm:spPr/>
    </dgm:pt>
    <dgm:pt modelId="{F9CF080F-2A9B-4117-8D44-08856A53B875}" type="pres">
      <dgm:prSet presAssocID="{519DAD2D-200E-4BF6-AB9A-26F004E2CD67}" presName="linNode" presStyleCnt="0"/>
      <dgm:spPr/>
    </dgm:pt>
    <dgm:pt modelId="{04F5577A-9A1C-4F19-B1DF-AC517C4C7005}" type="pres">
      <dgm:prSet presAssocID="{519DAD2D-200E-4BF6-AB9A-26F004E2CD67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AFAF0DB3-DD36-4BB2-81C6-175BA0166429}" type="pres">
      <dgm:prSet presAssocID="{519DAD2D-200E-4BF6-AB9A-26F004E2CD67}" presName="descendantText" presStyleLbl="alignAccFollowNode1" presStyleIdx="1" presStyleCnt="4">
        <dgm:presLayoutVars>
          <dgm:bulletEnabled/>
        </dgm:presLayoutVars>
      </dgm:prSet>
      <dgm:spPr/>
    </dgm:pt>
    <dgm:pt modelId="{306F4D6B-4A6A-4D85-B064-3741696A4646}" type="pres">
      <dgm:prSet presAssocID="{4A32523E-33D3-4A2B-A05E-777C8F55075E}" presName="sp" presStyleCnt="0"/>
      <dgm:spPr/>
    </dgm:pt>
    <dgm:pt modelId="{97FE8E55-0487-4BA8-8811-C21B43655F58}" type="pres">
      <dgm:prSet presAssocID="{B37477AE-223E-4B7F-B28C-76D30FF81B3A}" presName="linNode" presStyleCnt="0"/>
      <dgm:spPr/>
    </dgm:pt>
    <dgm:pt modelId="{C2937F03-C2B7-4954-AADF-614EB5A7829B}" type="pres">
      <dgm:prSet presAssocID="{B37477AE-223E-4B7F-B28C-76D30FF81B3A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DF9EB16B-0E92-428B-8E9B-FC8EBB1AB52C}" type="pres">
      <dgm:prSet presAssocID="{B37477AE-223E-4B7F-B28C-76D30FF81B3A}" presName="descendantText" presStyleLbl="alignAccFollowNode1" presStyleIdx="2" presStyleCnt="4">
        <dgm:presLayoutVars>
          <dgm:bulletEnabled/>
        </dgm:presLayoutVars>
      </dgm:prSet>
      <dgm:spPr/>
    </dgm:pt>
    <dgm:pt modelId="{2A44DD3D-F669-4D3A-813B-F19242979A68}" type="pres">
      <dgm:prSet presAssocID="{19F3E7B6-2514-412C-A5F4-76F25120A752}" presName="sp" presStyleCnt="0"/>
      <dgm:spPr/>
    </dgm:pt>
    <dgm:pt modelId="{D4AFE4CC-867B-4D4E-84A4-5B5F4A916F28}" type="pres">
      <dgm:prSet presAssocID="{2E15D987-5A76-4BAB-8D3F-3FDA81F002DC}" presName="linNode" presStyleCnt="0"/>
      <dgm:spPr/>
    </dgm:pt>
    <dgm:pt modelId="{5302BBFB-08C1-4BD4-B49A-748956273324}" type="pres">
      <dgm:prSet presAssocID="{2E15D987-5A76-4BAB-8D3F-3FDA81F002DC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F63769F9-1288-4688-B2DF-D2C1D96C4CD3}" type="pres">
      <dgm:prSet presAssocID="{2E15D987-5A76-4BAB-8D3F-3FDA81F002DC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49B101A-DE02-49FB-8EF0-2079885B27B6}" type="presOf" srcId="{216E4084-91F9-42DF-961F-0A59AF8EEE4C}" destId="{6CFD8908-E3A9-467F-9AB8-88EC356FEAE3}" srcOrd="0" destOrd="0" presId="urn:microsoft.com/office/officeart/2016/7/layout/VerticalSolidActionList"/>
    <dgm:cxn modelId="{9F7CD932-41C0-41E2-973C-201C78B8146B}" type="presOf" srcId="{757E4051-6E7C-48CD-81B5-E589036E1E9D}" destId="{F63769F9-1288-4688-B2DF-D2C1D96C4CD3}" srcOrd="0" destOrd="0" presId="urn:microsoft.com/office/officeart/2016/7/layout/VerticalSolidActionList"/>
    <dgm:cxn modelId="{91E94939-7D0C-4B85-8746-36443B10418F}" srcId="{84FF30AF-5225-4AF3-B204-EBAC52DF0C7E}" destId="{519DAD2D-200E-4BF6-AB9A-26F004E2CD67}" srcOrd="1" destOrd="0" parTransId="{9A523FDC-38B1-4479-AFCD-D21F127CD663}" sibTransId="{4A32523E-33D3-4A2B-A05E-777C8F55075E}"/>
    <dgm:cxn modelId="{E0ECAA3D-8A1D-4DE1-BD31-207C7FAAE501}" type="presOf" srcId="{2E15D987-5A76-4BAB-8D3F-3FDA81F002DC}" destId="{5302BBFB-08C1-4BD4-B49A-748956273324}" srcOrd="0" destOrd="0" presId="urn:microsoft.com/office/officeart/2016/7/layout/VerticalSolidActionList"/>
    <dgm:cxn modelId="{8953BA49-CF2D-49AF-9172-67B832DD8ECD}" srcId="{84FF30AF-5225-4AF3-B204-EBAC52DF0C7E}" destId="{B37477AE-223E-4B7F-B28C-76D30FF81B3A}" srcOrd="2" destOrd="0" parTransId="{67711353-EE0D-4DFE-9932-1C49A236B034}" sibTransId="{19F3E7B6-2514-412C-A5F4-76F25120A752}"/>
    <dgm:cxn modelId="{0E4BF453-7BE4-466C-8460-328208E16F2B}" srcId="{00BE3CFA-72F2-4DD0-AB44-F777E1188030}" destId="{216E4084-91F9-42DF-961F-0A59AF8EEE4C}" srcOrd="0" destOrd="0" parTransId="{E1283328-529E-4D05-8E0B-C4A6DECC146D}" sibTransId="{7ED8CD79-C35E-4F34-9AE6-580BF02153F4}"/>
    <dgm:cxn modelId="{7AB61A56-AAC6-43D7-86C1-47EA3408E99F}" srcId="{B37477AE-223E-4B7F-B28C-76D30FF81B3A}" destId="{EFF5A9AA-B809-4B18-BC2E-29134F850308}" srcOrd="0" destOrd="0" parTransId="{94C9892F-8BA7-4500-8AE7-E7E8ECAC2794}" sibTransId="{37E7BAB6-4918-48FC-9D24-DDC6018CA6A7}"/>
    <dgm:cxn modelId="{4DD41C7C-7BCE-4106-9E41-62A647AE6D3E}" type="presOf" srcId="{0C81EF5B-FE7D-4662-AA49-FE1D0489BBF8}" destId="{AFAF0DB3-DD36-4BB2-81C6-175BA0166429}" srcOrd="0" destOrd="0" presId="urn:microsoft.com/office/officeart/2016/7/layout/VerticalSolidActionList"/>
    <dgm:cxn modelId="{10B5CF80-3014-4F7D-8B9D-9CCD0AC961B4}" type="presOf" srcId="{519DAD2D-200E-4BF6-AB9A-26F004E2CD67}" destId="{04F5577A-9A1C-4F19-B1DF-AC517C4C7005}" srcOrd="0" destOrd="0" presId="urn:microsoft.com/office/officeart/2016/7/layout/VerticalSolidActionList"/>
    <dgm:cxn modelId="{E8ADF38F-72BE-40F0-8260-EFBBCCF71D61}" type="presOf" srcId="{B37477AE-223E-4B7F-B28C-76D30FF81B3A}" destId="{C2937F03-C2B7-4954-AADF-614EB5A7829B}" srcOrd="0" destOrd="0" presId="urn:microsoft.com/office/officeart/2016/7/layout/VerticalSolidActionList"/>
    <dgm:cxn modelId="{D0220192-0B91-4E02-A16B-D1549CF99884}" srcId="{2E15D987-5A76-4BAB-8D3F-3FDA81F002DC}" destId="{757E4051-6E7C-48CD-81B5-E589036E1E9D}" srcOrd="0" destOrd="0" parTransId="{79E03BFF-637B-45E1-85B3-718386850E40}" sibTransId="{A867626D-0699-42F8-9D1B-C5587EE74591}"/>
    <dgm:cxn modelId="{0C377292-BC76-4DEB-89BF-7ED882FF95C0}" srcId="{84FF30AF-5225-4AF3-B204-EBAC52DF0C7E}" destId="{00BE3CFA-72F2-4DD0-AB44-F777E1188030}" srcOrd="0" destOrd="0" parTransId="{71B8CFE0-1FA3-422A-90AC-05990CB51C37}" sibTransId="{AFA1B441-7496-4B6F-88A7-3361547898FB}"/>
    <dgm:cxn modelId="{A9B809B0-1124-4A3D-B73F-2C1BB2DEF352}" type="presOf" srcId="{EFF5A9AA-B809-4B18-BC2E-29134F850308}" destId="{DF9EB16B-0E92-428B-8E9B-FC8EBB1AB52C}" srcOrd="0" destOrd="0" presId="urn:microsoft.com/office/officeart/2016/7/layout/VerticalSolidActionList"/>
    <dgm:cxn modelId="{DF3DE3CA-EDD5-4DA0-B569-C123510FD20F}" type="presOf" srcId="{00BE3CFA-72F2-4DD0-AB44-F777E1188030}" destId="{B636EE82-BE22-411D-8D9A-2EC6608E22CC}" srcOrd="0" destOrd="0" presId="urn:microsoft.com/office/officeart/2016/7/layout/VerticalSolidActionList"/>
    <dgm:cxn modelId="{95DCEECB-5326-4BA7-A085-75941DD852C0}" srcId="{519DAD2D-200E-4BF6-AB9A-26F004E2CD67}" destId="{0C81EF5B-FE7D-4662-AA49-FE1D0489BBF8}" srcOrd="0" destOrd="0" parTransId="{5795B577-1A51-4EDF-A358-312B9AECF7FF}" sibTransId="{BF5D8476-E202-4705-9821-E2A8EC7B5250}"/>
    <dgm:cxn modelId="{8C4EECED-F92B-4027-955E-BC9247D2D067}" srcId="{84FF30AF-5225-4AF3-B204-EBAC52DF0C7E}" destId="{2E15D987-5A76-4BAB-8D3F-3FDA81F002DC}" srcOrd="3" destOrd="0" parTransId="{17B50D75-9A12-49AB-96DD-2566D69493A6}" sibTransId="{FC26A01E-0CD3-49C5-9963-012F146BB509}"/>
    <dgm:cxn modelId="{E24F7FFB-41DF-4AF9-B0E5-EABE5D5E6F18}" type="presOf" srcId="{84FF30AF-5225-4AF3-B204-EBAC52DF0C7E}" destId="{AA809EF5-88CA-4F07-A0EC-A55B9394F5DB}" srcOrd="0" destOrd="0" presId="urn:microsoft.com/office/officeart/2016/7/layout/VerticalSolidActionList"/>
    <dgm:cxn modelId="{340CA6A4-CA52-43B9-AD9A-A1156DB37DA7}" type="presParOf" srcId="{AA809EF5-88CA-4F07-A0EC-A55B9394F5DB}" destId="{715E05E8-A4C0-4CD0-BA6F-59A2DEBC52E6}" srcOrd="0" destOrd="0" presId="urn:microsoft.com/office/officeart/2016/7/layout/VerticalSolidActionList"/>
    <dgm:cxn modelId="{B6CCBF2B-BE97-4E75-A0BD-09CFE3C388CF}" type="presParOf" srcId="{715E05E8-A4C0-4CD0-BA6F-59A2DEBC52E6}" destId="{B636EE82-BE22-411D-8D9A-2EC6608E22CC}" srcOrd="0" destOrd="0" presId="urn:microsoft.com/office/officeart/2016/7/layout/VerticalSolidActionList"/>
    <dgm:cxn modelId="{FC570B93-9D86-4D18-A7FA-61405A8ECDA0}" type="presParOf" srcId="{715E05E8-A4C0-4CD0-BA6F-59A2DEBC52E6}" destId="{6CFD8908-E3A9-467F-9AB8-88EC356FEAE3}" srcOrd="1" destOrd="0" presId="urn:microsoft.com/office/officeart/2016/7/layout/VerticalSolidActionList"/>
    <dgm:cxn modelId="{3012021B-82AB-4628-AC54-469C6064FA45}" type="presParOf" srcId="{AA809EF5-88CA-4F07-A0EC-A55B9394F5DB}" destId="{8A0F3735-F39A-42E6-AD58-3331DDFB39B4}" srcOrd="1" destOrd="0" presId="urn:microsoft.com/office/officeart/2016/7/layout/VerticalSolidActionList"/>
    <dgm:cxn modelId="{AEAE97A1-3D3E-4E9D-AF9C-85D880158053}" type="presParOf" srcId="{AA809EF5-88CA-4F07-A0EC-A55B9394F5DB}" destId="{F9CF080F-2A9B-4117-8D44-08856A53B875}" srcOrd="2" destOrd="0" presId="urn:microsoft.com/office/officeart/2016/7/layout/VerticalSolidActionList"/>
    <dgm:cxn modelId="{1A36D57D-E665-426C-A513-0747798EC92D}" type="presParOf" srcId="{F9CF080F-2A9B-4117-8D44-08856A53B875}" destId="{04F5577A-9A1C-4F19-B1DF-AC517C4C7005}" srcOrd="0" destOrd="0" presId="urn:microsoft.com/office/officeart/2016/7/layout/VerticalSolidActionList"/>
    <dgm:cxn modelId="{EB9B39A6-6A30-4937-9A79-CFA4ED76C523}" type="presParOf" srcId="{F9CF080F-2A9B-4117-8D44-08856A53B875}" destId="{AFAF0DB3-DD36-4BB2-81C6-175BA0166429}" srcOrd="1" destOrd="0" presId="urn:microsoft.com/office/officeart/2016/7/layout/VerticalSolidActionList"/>
    <dgm:cxn modelId="{6AC91C02-22F9-46F9-AD45-F01883B4F571}" type="presParOf" srcId="{AA809EF5-88CA-4F07-A0EC-A55B9394F5DB}" destId="{306F4D6B-4A6A-4D85-B064-3741696A4646}" srcOrd="3" destOrd="0" presId="urn:microsoft.com/office/officeart/2016/7/layout/VerticalSolidActionList"/>
    <dgm:cxn modelId="{A08FCB41-E3E4-498F-B4EF-4E8DE4B9C8F5}" type="presParOf" srcId="{AA809EF5-88CA-4F07-A0EC-A55B9394F5DB}" destId="{97FE8E55-0487-4BA8-8811-C21B43655F58}" srcOrd="4" destOrd="0" presId="urn:microsoft.com/office/officeart/2016/7/layout/VerticalSolidActionList"/>
    <dgm:cxn modelId="{9A5A5241-CFAF-42E4-BDF5-6447225DA50B}" type="presParOf" srcId="{97FE8E55-0487-4BA8-8811-C21B43655F58}" destId="{C2937F03-C2B7-4954-AADF-614EB5A7829B}" srcOrd="0" destOrd="0" presId="urn:microsoft.com/office/officeart/2016/7/layout/VerticalSolidActionList"/>
    <dgm:cxn modelId="{D17972B9-F118-40FC-A786-349A416ADAE2}" type="presParOf" srcId="{97FE8E55-0487-4BA8-8811-C21B43655F58}" destId="{DF9EB16B-0E92-428B-8E9B-FC8EBB1AB52C}" srcOrd="1" destOrd="0" presId="urn:microsoft.com/office/officeart/2016/7/layout/VerticalSolidActionList"/>
    <dgm:cxn modelId="{EC5028E9-5B38-4451-B70D-FE217F38C66B}" type="presParOf" srcId="{AA809EF5-88CA-4F07-A0EC-A55B9394F5DB}" destId="{2A44DD3D-F669-4D3A-813B-F19242979A68}" srcOrd="5" destOrd="0" presId="urn:microsoft.com/office/officeart/2016/7/layout/VerticalSolidActionList"/>
    <dgm:cxn modelId="{F5B310BF-346C-4D11-9D40-0A4BF9257A32}" type="presParOf" srcId="{AA809EF5-88CA-4F07-A0EC-A55B9394F5DB}" destId="{D4AFE4CC-867B-4D4E-84A4-5B5F4A916F28}" srcOrd="6" destOrd="0" presId="urn:microsoft.com/office/officeart/2016/7/layout/VerticalSolidActionList"/>
    <dgm:cxn modelId="{605E6110-263A-47D5-B848-B41E37AE4E1D}" type="presParOf" srcId="{D4AFE4CC-867B-4D4E-84A4-5B5F4A916F28}" destId="{5302BBFB-08C1-4BD4-B49A-748956273324}" srcOrd="0" destOrd="0" presId="urn:microsoft.com/office/officeart/2016/7/layout/VerticalSolidActionList"/>
    <dgm:cxn modelId="{AF404A84-9584-46C4-9567-3D4597B93EB0}" type="presParOf" srcId="{D4AFE4CC-867B-4D4E-84A4-5B5F4A916F28}" destId="{F63769F9-1288-4688-B2DF-D2C1D96C4CD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A82853A-4E69-486C-8CFA-3B1A5E36DC1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B35AA4-BB75-4046-9F36-493ACF7EFE91}">
      <dgm:prSet/>
      <dgm:spPr/>
      <dgm:t>
        <a:bodyPr/>
        <a:lstStyle/>
        <a:p>
          <a:r>
            <a:rPr lang="en-US"/>
            <a:t>Wash</a:t>
          </a:r>
        </a:p>
      </dgm:t>
    </dgm:pt>
    <dgm:pt modelId="{0CCB5C91-6248-456A-AC8C-7475524E8379}" type="parTrans" cxnId="{16361122-63F3-41BB-9F9D-B69D5BA95012}">
      <dgm:prSet/>
      <dgm:spPr/>
      <dgm:t>
        <a:bodyPr/>
        <a:lstStyle/>
        <a:p>
          <a:endParaRPr lang="en-US"/>
        </a:p>
      </dgm:t>
    </dgm:pt>
    <dgm:pt modelId="{F5FC2A59-8F5C-4C54-8B73-6F8FD02A5A42}" type="sibTrans" cxnId="{16361122-63F3-41BB-9F9D-B69D5BA95012}">
      <dgm:prSet/>
      <dgm:spPr/>
      <dgm:t>
        <a:bodyPr/>
        <a:lstStyle/>
        <a:p>
          <a:endParaRPr lang="en-US"/>
        </a:p>
      </dgm:t>
    </dgm:pt>
    <dgm:pt modelId="{75D7BDAC-B4E3-4FBE-AB0F-C9AFB01476A2}">
      <dgm:prSet/>
      <dgm:spPr/>
      <dgm:t>
        <a:bodyPr/>
        <a:lstStyle/>
        <a:p>
          <a:r>
            <a:rPr lang="en-US"/>
            <a:t>Wash hands before preparing food or water. </a:t>
          </a:r>
        </a:p>
      </dgm:t>
    </dgm:pt>
    <dgm:pt modelId="{49D65F19-95BF-4CE2-A598-86553844DA6F}" type="parTrans" cxnId="{057FC342-4BBA-4441-8864-D43A8798C963}">
      <dgm:prSet/>
      <dgm:spPr/>
      <dgm:t>
        <a:bodyPr/>
        <a:lstStyle/>
        <a:p>
          <a:endParaRPr lang="en-US"/>
        </a:p>
      </dgm:t>
    </dgm:pt>
    <dgm:pt modelId="{0321968F-9B74-4A5E-B668-835C5DC79746}" type="sibTrans" cxnId="{057FC342-4BBA-4441-8864-D43A8798C963}">
      <dgm:prSet/>
      <dgm:spPr/>
      <dgm:t>
        <a:bodyPr/>
        <a:lstStyle/>
        <a:p>
          <a:endParaRPr lang="en-US"/>
        </a:p>
      </dgm:t>
    </dgm:pt>
    <dgm:pt modelId="{A6CB42D1-AF05-4CC2-AE55-ACFD39882EBB}">
      <dgm:prSet/>
      <dgm:spPr/>
      <dgm:t>
        <a:bodyPr/>
        <a:lstStyle/>
        <a:p>
          <a:r>
            <a:rPr lang="en-US"/>
            <a:t>Clean</a:t>
          </a:r>
        </a:p>
      </dgm:t>
    </dgm:pt>
    <dgm:pt modelId="{9AB259AA-C48C-4B05-A3B4-2E83F4557185}" type="parTrans" cxnId="{933F8490-CAA4-4B37-9566-CA3BBF0F148C}">
      <dgm:prSet/>
      <dgm:spPr/>
      <dgm:t>
        <a:bodyPr/>
        <a:lstStyle/>
        <a:p>
          <a:endParaRPr lang="en-US"/>
        </a:p>
      </dgm:t>
    </dgm:pt>
    <dgm:pt modelId="{6A820930-1362-4B55-9B47-120158BCC249}" type="sibTrans" cxnId="{933F8490-CAA4-4B37-9566-CA3BBF0F148C}">
      <dgm:prSet/>
      <dgm:spPr/>
      <dgm:t>
        <a:bodyPr/>
        <a:lstStyle/>
        <a:p>
          <a:endParaRPr lang="en-US"/>
        </a:p>
      </dgm:t>
    </dgm:pt>
    <dgm:pt modelId="{E79ABA35-DF93-4608-B378-02C389FD2E2F}">
      <dgm:prSet/>
      <dgm:spPr/>
      <dgm:t>
        <a:bodyPr/>
        <a:lstStyle/>
        <a:p>
          <a:r>
            <a:rPr lang="en-US"/>
            <a:t>Clean all eating utensils after each meal.</a:t>
          </a:r>
        </a:p>
      </dgm:t>
    </dgm:pt>
    <dgm:pt modelId="{7F7365CD-1879-4CF6-A7F3-FF7CE23E1843}" type="parTrans" cxnId="{013F592C-B501-4E9D-8599-CDD97A42E7C4}">
      <dgm:prSet/>
      <dgm:spPr/>
      <dgm:t>
        <a:bodyPr/>
        <a:lstStyle/>
        <a:p>
          <a:endParaRPr lang="en-US"/>
        </a:p>
      </dgm:t>
    </dgm:pt>
    <dgm:pt modelId="{F77702C1-771C-4A0E-8873-2A59DE9A7047}" type="sibTrans" cxnId="{013F592C-B501-4E9D-8599-CDD97A42E7C4}">
      <dgm:prSet/>
      <dgm:spPr/>
      <dgm:t>
        <a:bodyPr/>
        <a:lstStyle/>
        <a:p>
          <a:endParaRPr lang="en-US"/>
        </a:p>
      </dgm:t>
    </dgm:pt>
    <dgm:pt modelId="{A58D3483-F17B-4FBF-AA3F-023A6B317419}">
      <dgm:prSet/>
      <dgm:spPr/>
      <dgm:t>
        <a:bodyPr/>
        <a:lstStyle/>
        <a:p>
          <a:r>
            <a:rPr lang="en-US"/>
            <a:t>Prevent</a:t>
          </a:r>
        </a:p>
      </dgm:t>
    </dgm:pt>
    <dgm:pt modelId="{DD04C7F2-5A19-4E49-A827-765C69EFAFAC}" type="parTrans" cxnId="{5856750A-C74B-4959-8E43-5BD60A439E7A}">
      <dgm:prSet/>
      <dgm:spPr/>
      <dgm:t>
        <a:bodyPr/>
        <a:lstStyle/>
        <a:p>
          <a:endParaRPr lang="en-US"/>
        </a:p>
      </dgm:t>
    </dgm:pt>
    <dgm:pt modelId="{CD17A0F2-C185-4F4C-91D0-395741457876}" type="sibTrans" cxnId="{5856750A-C74B-4959-8E43-5BD60A439E7A}">
      <dgm:prSet/>
      <dgm:spPr/>
      <dgm:t>
        <a:bodyPr/>
        <a:lstStyle/>
        <a:p>
          <a:endParaRPr lang="en-US"/>
        </a:p>
      </dgm:t>
    </dgm:pt>
    <dgm:pt modelId="{A3428F04-AEF4-4345-A206-E6B0C46918FB}">
      <dgm:prSet/>
      <dgm:spPr/>
      <dgm:t>
        <a:bodyPr/>
        <a:lstStyle/>
        <a:p>
          <a:r>
            <a:rPr lang="en-US"/>
            <a:t>Prevent insect bites by using repellent, netting, and clothing.</a:t>
          </a:r>
        </a:p>
      </dgm:t>
    </dgm:pt>
    <dgm:pt modelId="{67DD6696-F811-484F-B972-332083EF667A}" type="parTrans" cxnId="{AA71A462-1342-44E7-B4EB-6AFF7639CB1C}">
      <dgm:prSet/>
      <dgm:spPr/>
      <dgm:t>
        <a:bodyPr/>
        <a:lstStyle/>
        <a:p>
          <a:endParaRPr lang="en-US"/>
        </a:p>
      </dgm:t>
    </dgm:pt>
    <dgm:pt modelId="{E9409E7E-2727-41E0-86E3-B2CC35197CC5}" type="sibTrans" cxnId="{AA71A462-1342-44E7-B4EB-6AFF7639CB1C}">
      <dgm:prSet/>
      <dgm:spPr/>
      <dgm:t>
        <a:bodyPr/>
        <a:lstStyle/>
        <a:p>
          <a:endParaRPr lang="en-US"/>
        </a:p>
      </dgm:t>
    </dgm:pt>
    <dgm:pt modelId="{E9CC6EF3-B438-4F96-8BE1-F39D5597BDC6}" type="pres">
      <dgm:prSet presAssocID="{6A82853A-4E69-486C-8CFA-3B1A5E36DC1F}" presName="Name0" presStyleCnt="0">
        <dgm:presLayoutVars>
          <dgm:dir/>
          <dgm:animLvl val="lvl"/>
          <dgm:resizeHandles val="exact"/>
        </dgm:presLayoutVars>
      </dgm:prSet>
      <dgm:spPr/>
    </dgm:pt>
    <dgm:pt modelId="{2B28D1F0-6D61-4A4B-930B-0A2FB92B97C9}" type="pres">
      <dgm:prSet presAssocID="{4FB35AA4-BB75-4046-9F36-493ACF7EFE91}" presName="linNode" presStyleCnt="0"/>
      <dgm:spPr/>
    </dgm:pt>
    <dgm:pt modelId="{2BF9AF0A-B1DB-4F50-A4DD-D3B377E58D79}" type="pres">
      <dgm:prSet presAssocID="{4FB35AA4-BB75-4046-9F36-493ACF7EFE91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3B490E0-AED4-45A2-9283-9ED693801E5F}" type="pres">
      <dgm:prSet presAssocID="{4FB35AA4-BB75-4046-9F36-493ACF7EFE91}" presName="descendantText" presStyleLbl="alignAccFollowNode1" presStyleIdx="0" presStyleCnt="3">
        <dgm:presLayoutVars>
          <dgm:bulletEnabled/>
        </dgm:presLayoutVars>
      </dgm:prSet>
      <dgm:spPr/>
    </dgm:pt>
    <dgm:pt modelId="{648C1F08-F4FB-41E7-AF2B-EF9F02952862}" type="pres">
      <dgm:prSet presAssocID="{F5FC2A59-8F5C-4C54-8B73-6F8FD02A5A42}" presName="sp" presStyleCnt="0"/>
      <dgm:spPr/>
    </dgm:pt>
    <dgm:pt modelId="{9878079C-A8E2-48C8-8C67-A96EEBBF6F2D}" type="pres">
      <dgm:prSet presAssocID="{A6CB42D1-AF05-4CC2-AE55-ACFD39882EBB}" presName="linNode" presStyleCnt="0"/>
      <dgm:spPr/>
    </dgm:pt>
    <dgm:pt modelId="{1ACBF71E-DD7E-4D87-A609-7729E6988380}" type="pres">
      <dgm:prSet presAssocID="{A6CB42D1-AF05-4CC2-AE55-ACFD39882EBB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E60A486F-230D-4353-AA1A-BDD6B4EA48D9}" type="pres">
      <dgm:prSet presAssocID="{A6CB42D1-AF05-4CC2-AE55-ACFD39882EBB}" presName="descendantText" presStyleLbl="alignAccFollowNode1" presStyleIdx="1" presStyleCnt="3">
        <dgm:presLayoutVars>
          <dgm:bulletEnabled/>
        </dgm:presLayoutVars>
      </dgm:prSet>
      <dgm:spPr/>
    </dgm:pt>
    <dgm:pt modelId="{50FEAFA1-A8FC-4F07-A601-DAAD6C5F8132}" type="pres">
      <dgm:prSet presAssocID="{6A820930-1362-4B55-9B47-120158BCC249}" presName="sp" presStyleCnt="0"/>
      <dgm:spPr/>
    </dgm:pt>
    <dgm:pt modelId="{4D4AC593-AFFB-4428-9BCB-C942DC40EEAD}" type="pres">
      <dgm:prSet presAssocID="{A58D3483-F17B-4FBF-AA3F-023A6B317419}" presName="linNode" presStyleCnt="0"/>
      <dgm:spPr/>
    </dgm:pt>
    <dgm:pt modelId="{87CE9A0B-5AB5-488E-9C70-9F2EC77C958F}" type="pres">
      <dgm:prSet presAssocID="{A58D3483-F17B-4FBF-AA3F-023A6B317419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D083B0D1-3A02-4DAF-805D-C8C2B68894C6}" type="pres">
      <dgm:prSet presAssocID="{A58D3483-F17B-4FBF-AA3F-023A6B317419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9F6A6B06-BB3C-4F2E-B386-72E31D294965}" type="presOf" srcId="{4FB35AA4-BB75-4046-9F36-493ACF7EFE91}" destId="{2BF9AF0A-B1DB-4F50-A4DD-D3B377E58D79}" srcOrd="0" destOrd="0" presId="urn:microsoft.com/office/officeart/2016/7/layout/VerticalSolidActionList"/>
    <dgm:cxn modelId="{5856750A-C74B-4959-8E43-5BD60A439E7A}" srcId="{6A82853A-4E69-486C-8CFA-3B1A5E36DC1F}" destId="{A58D3483-F17B-4FBF-AA3F-023A6B317419}" srcOrd="2" destOrd="0" parTransId="{DD04C7F2-5A19-4E49-A827-765C69EFAFAC}" sibTransId="{CD17A0F2-C185-4F4C-91D0-395741457876}"/>
    <dgm:cxn modelId="{16361122-63F3-41BB-9F9D-B69D5BA95012}" srcId="{6A82853A-4E69-486C-8CFA-3B1A5E36DC1F}" destId="{4FB35AA4-BB75-4046-9F36-493ACF7EFE91}" srcOrd="0" destOrd="0" parTransId="{0CCB5C91-6248-456A-AC8C-7475524E8379}" sibTransId="{F5FC2A59-8F5C-4C54-8B73-6F8FD02A5A42}"/>
    <dgm:cxn modelId="{013F592C-B501-4E9D-8599-CDD97A42E7C4}" srcId="{A6CB42D1-AF05-4CC2-AE55-ACFD39882EBB}" destId="{E79ABA35-DF93-4608-B378-02C389FD2E2F}" srcOrd="0" destOrd="0" parTransId="{7F7365CD-1879-4CF6-A7F3-FF7CE23E1843}" sibTransId="{F77702C1-771C-4A0E-8873-2A59DE9A7047}"/>
    <dgm:cxn modelId="{C358CC2D-FD79-4498-9E94-8524B8AEA1EF}" type="presOf" srcId="{A3428F04-AEF4-4345-A206-E6B0C46918FB}" destId="{D083B0D1-3A02-4DAF-805D-C8C2B68894C6}" srcOrd="0" destOrd="0" presId="urn:microsoft.com/office/officeart/2016/7/layout/VerticalSolidActionList"/>
    <dgm:cxn modelId="{F6858233-8E6D-4585-8CF6-1C5B74138335}" type="presOf" srcId="{A6CB42D1-AF05-4CC2-AE55-ACFD39882EBB}" destId="{1ACBF71E-DD7E-4D87-A609-7729E6988380}" srcOrd="0" destOrd="0" presId="urn:microsoft.com/office/officeart/2016/7/layout/VerticalSolidActionList"/>
    <dgm:cxn modelId="{E2031E35-3164-47B9-9F02-5410C2FC8107}" type="presOf" srcId="{A58D3483-F17B-4FBF-AA3F-023A6B317419}" destId="{87CE9A0B-5AB5-488E-9C70-9F2EC77C958F}" srcOrd="0" destOrd="0" presId="urn:microsoft.com/office/officeart/2016/7/layout/VerticalSolidActionList"/>
    <dgm:cxn modelId="{AA71A462-1342-44E7-B4EB-6AFF7639CB1C}" srcId="{A58D3483-F17B-4FBF-AA3F-023A6B317419}" destId="{A3428F04-AEF4-4345-A206-E6B0C46918FB}" srcOrd="0" destOrd="0" parTransId="{67DD6696-F811-484F-B972-332083EF667A}" sibTransId="{E9409E7E-2727-41E0-86E3-B2CC35197CC5}"/>
    <dgm:cxn modelId="{057FC342-4BBA-4441-8864-D43A8798C963}" srcId="{4FB35AA4-BB75-4046-9F36-493ACF7EFE91}" destId="{75D7BDAC-B4E3-4FBE-AB0F-C9AFB01476A2}" srcOrd="0" destOrd="0" parTransId="{49D65F19-95BF-4CE2-A598-86553844DA6F}" sibTransId="{0321968F-9B74-4A5E-B668-835C5DC79746}"/>
    <dgm:cxn modelId="{933F8490-CAA4-4B37-9566-CA3BBF0F148C}" srcId="{6A82853A-4E69-486C-8CFA-3B1A5E36DC1F}" destId="{A6CB42D1-AF05-4CC2-AE55-ACFD39882EBB}" srcOrd="1" destOrd="0" parTransId="{9AB259AA-C48C-4B05-A3B4-2E83F4557185}" sibTransId="{6A820930-1362-4B55-9B47-120158BCC249}"/>
    <dgm:cxn modelId="{C53461AD-142A-4D30-8DAF-E96BE32E1137}" type="presOf" srcId="{75D7BDAC-B4E3-4FBE-AB0F-C9AFB01476A2}" destId="{B3B490E0-AED4-45A2-9283-9ED693801E5F}" srcOrd="0" destOrd="0" presId="urn:microsoft.com/office/officeart/2016/7/layout/VerticalSolidActionList"/>
    <dgm:cxn modelId="{2414B0B2-83B4-4400-9B8B-07248CEDE481}" type="presOf" srcId="{E79ABA35-DF93-4608-B378-02C389FD2E2F}" destId="{E60A486F-230D-4353-AA1A-BDD6B4EA48D9}" srcOrd="0" destOrd="0" presId="urn:microsoft.com/office/officeart/2016/7/layout/VerticalSolidActionList"/>
    <dgm:cxn modelId="{84CD3FF9-6F1A-4D07-8F42-A42B5F07ACD3}" type="presOf" srcId="{6A82853A-4E69-486C-8CFA-3B1A5E36DC1F}" destId="{E9CC6EF3-B438-4F96-8BE1-F39D5597BDC6}" srcOrd="0" destOrd="0" presId="urn:microsoft.com/office/officeart/2016/7/layout/VerticalSolidActionList"/>
    <dgm:cxn modelId="{01DA7AE4-9543-479A-84E9-5C389E6222A7}" type="presParOf" srcId="{E9CC6EF3-B438-4F96-8BE1-F39D5597BDC6}" destId="{2B28D1F0-6D61-4A4B-930B-0A2FB92B97C9}" srcOrd="0" destOrd="0" presId="urn:microsoft.com/office/officeart/2016/7/layout/VerticalSolidActionList"/>
    <dgm:cxn modelId="{1995820B-4A3F-434D-B0AE-3D8C8C1822B5}" type="presParOf" srcId="{2B28D1F0-6D61-4A4B-930B-0A2FB92B97C9}" destId="{2BF9AF0A-B1DB-4F50-A4DD-D3B377E58D79}" srcOrd="0" destOrd="0" presId="urn:microsoft.com/office/officeart/2016/7/layout/VerticalSolidActionList"/>
    <dgm:cxn modelId="{102B5077-D916-420A-B5FD-352ECFDC8E4D}" type="presParOf" srcId="{2B28D1F0-6D61-4A4B-930B-0A2FB92B97C9}" destId="{B3B490E0-AED4-45A2-9283-9ED693801E5F}" srcOrd="1" destOrd="0" presId="urn:microsoft.com/office/officeart/2016/7/layout/VerticalSolidActionList"/>
    <dgm:cxn modelId="{A9BD4579-2E5E-4A32-84DE-62225C9C578B}" type="presParOf" srcId="{E9CC6EF3-B438-4F96-8BE1-F39D5597BDC6}" destId="{648C1F08-F4FB-41E7-AF2B-EF9F02952862}" srcOrd="1" destOrd="0" presId="urn:microsoft.com/office/officeart/2016/7/layout/VerticalSolidActionList"/>
    <dgm:cxn modelId="{7DEE690E-BF5C-4DC9-9BDB-C15BE0B62B4B}" type="presParOf" srcId="{E9CC6EF3-B438-4F96-8BE1-F39D5597BDC6}" destId="{9878079C-A8E2-48C8-8C67-A96EEBBF6F2D}" srcOrd="2" destOrd="0" presId="urn:microsoft.com/office/officeart/2016/7/layout/VerticalSolidActionList"/>
    <dgm:cxn modelId="{7A486664-DFCC-4150-9D29-78F874D15C8B}" type="presParOf" srcId="{9878079C-A8E2-48C8-8C67-A96EEBBF6F2D}" destId="{1ACBF71E-DD7E-4D87-A609-7729E6988380}" srcOrd="0" destOrd="0" presId="urn:microsoft.com/office/officeart/2016/7/layout/VerticalSolidActionList"/>
    <dgm:cxn modelId="{3E1E4A33-8E09-4869-B0B3-BDCD491AB9F7}" type="presParOf" srcId="{9878079C-A8E2-48C8-8C67-A96EEBBF6F2D}" destId="{E60A486F-230D-4353-AA1A-BDD6B4EA48D9}" srcOrd="1" destOrd="0" presId="urn:microsoft.com/office/officeart/2016/7/layout/VerticalSolidActionList"/>
    <dgm:cxn modelId="{7DE46707-B0EC-4EB0-A29B-B74574882B12}" type="presParOf" srcId="{E9CC6EF3-B438-4F96-8BE1-F39D5597BDC6}" destId="{50FEAFA1-A8FC-4F07-A601-DAAD6C5F8132}" srcOrd="3" destOrd="0" presId="urn:microsoft.com/office/officeart/2016/7/layout/VerticalSolidActionList"/>
    <dgm:cxn modelId="{DC6BB4CE-F598-4FF8-9360-9011DF42F767}" type="presParOf" srcId="{E9CC6EF3-B438-4F96-8BE1-F39D5597BDC6}" destId="{4D4AC593-AFFB-4428-9BCB-C942DC40EEAD}" srcOrd="4" destOrd="0" presId="urn:microsoft.com/office/officeart/2016/7/layout/VerticalSolidActionList"/>
    <dgm:cxn modelId="{3F9CB0C0-7106-483D-95A6-B6FCA6AD2DDD}" type="presParOf" srcId="{4D4AC593-AFFB-4428-9BCB-C942DC40EEAD}" destId="{87CE9A0B-5AB5-488E-9C70-9F2EC77C958F}" srcOrd="0" destOrd="0" presId="urn:microsoft.com/office/officeart/2016/7/layout/VerticalSolidActionList"/>
    <dgm:cxn modelId="{3B93F583-E0D0-460E-B8C4-F2654DF7E7EF}" type="presParOf" srcId="{4D4AC593-AFFB-4428-9BCB-C942DC40EEAD}" destId="{D083B0D1-3A02-4DAF-805D-C8C2B68894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5D851C-2221-4D8B-ABA8-02D15DC49EF7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1B6B5E-C586-4BAE-AC05-B985C0BFE019}">
      <dgm:prSet/>
      <dgm:spPr/>
      <dgm:t>
        <a:bodyPr/>
        <a:lstStyle/>
        <a:p>
          <a:r>
            <a:rPr lang="en-US"/>
            <a:t>Dry</a:t>
          </a:r>
        </a:p>
      </dgm:t>
    </dgm:pt>
    <dgm:pt modelId="{C02DB425-71EA-43A6-BB7B-73EB1D52CBCE}" type="parTrans" cxnId="{FA9F9FDC-8865-4618-B92C-C38C720955EF}">
      <dgm:prSet/>
      <dgm:spPr/>
      <dgm:t>
        <a:bodyPr/>
        <a:lstStyle/>
        <a:p>
          <a:endParaRPr lang="en-US"/>
        </a:p>
      </dgm:t>
    </dgm:pt>
    <dgm:pt modelId="{D9F31F66-2F00-45EE-876E-9F40B56D9985}" type="sibTrans" cxnId="{FA9F9FDC-8865-4618-B92C-C38C720955EF}">
      <dgm:prSet/>
      <dgm:spPr/>
      <dgm:t>
        <a:bodyPr/>
        <a:lstStyle/>
        <a:p>
          <a:endParaRPr lang="en-US"/>
        </a:p>
      </dgm:t>
    </dgm:pt>
    <dgm:pt modelId="{CB10BF85-2425-4F55-B9A1-ED93251D6445}">
      <dgm:prSet/>
      <dgm:spPr/>
      <dgm:t>
        <a:bodyPr/>
        <a:lstStyle/>
        <a:p>
          <a:r>
            <a:rPr lang="en-US"/>
            <a:t>Dry wet clothing as soon as possible.</a:t>
          </a:r>
        </a:p>
      </dgm:t>
    </dgm:pt>
    <dgm:pt modelId="{1FA10738-93EC-4AE0-8D7F-26079FCF8ADB}" type="parTrans" cxnId="{5D4F595C-3471-4901-A065-CB079798AE93}">
      <dgm:prSet/>
      <dgm:spPr/>
      <dgm:t>
        <a:bodyPr/>
        <a:lstStyle/>
        <a:p>
          <a:endParaRPr lang="en-US"/>
        </a:p>
      </dgm:t>
    </dgm:pt>
    <dgm:pt modelId="{55942873-09FA-446F-977D-3064CDF19BE7}" type="sibTrans" cxnId="{5D4F595C-3471-4901-A065-CB079798AE93}">
      <dgm:prSet/>
      <dgm:spPr/>
      <dgm:t>
        <a:bodyPr/>
        <a:lstStyle/>
        <a:p>
          <a:endParaRPr lang="en-US"/>
        </a:p>
      </dgm:t>
    </dgm:pt>
    <dgm:pt modelId="{6352D7E0-F70B-4C5E-98B1-3214CF76A111}">
      <dgm:prSet/>
      <dgm:spPr/>
      <dgm:t>
        <a:bodyPr/>
        <a:lstStyle/>
        <a:p>
          <a:r>
            <a:rPr lang="en-US"/>
            <a:t>Eat</a:t>
          </a:r>
        </a:p>
      </dgm:t>
    </dgm:pt>
    <dgm:pt modelId="{517B86AD-E4DC-4DB2-98E5-94E240326D63}" type="parTrans" cxnId="{6F1E3B4C-1A36-4261-956E-C41C14E06463}">
      <dgm:prSet/>
      <dgm:spPr/>
      <dgm:t>
        <a:bodyPr/>
        <a:lstStyle/>
        <a:p>
          <a:endParaRPr lang="en-US"/>
        </a:p>
      </dgm:t>
    </dgm:pt>
    <dgm:pt modelId="{A25C24F9-EB56-4BAD-8770-D5450586CA55}" type="sibTrans" cxnId="{6F1E3B4C-1A36-4261-956E-C41C14E06463}">
      <dgm:prSet/>
      <dgm:spPr/>
      <dgm:t>
        <a:bodyPr/>
        <a:lstStyle/>
        <a:p>
          <a:endParaRPr lang="en-US"/>
        </a:p>
      </dgm:t>
    </dgm:pt>
    <dgm:pt modelId="{6AB6E04B-B34E-4825-926A-49B2C50937A4}">
      <dgm:prSet/>
      <dgm:spPr/>
      <dgm:t>
        <a:bodyPr/>
        <a:lstStyle/>
        <a:p>
          <a:r>
            <a:rPr lang="en-US"/>
            <a:t>Eat what you can.</a:t>
          </a:r>
        </a:p>
      </dgm:t>
    </dgm:pt>
    <dgm:pt modelId="{C108CE20-0E37-4070-89C4-46F75127D14E}" type="parTrans" cxnId="{EFBC4327-4940-443F-9CBD-FCB5F97A07E8}">
      <dgm:prSet/>
      <dgm:spPr/>
      <dgm:t>
        <a:bodyPr/>
        <a:lstStyle/>
        <a:p>
          <a:endParaRPr lang="en-US"/>
        </a:p>
      </dgm:t>
    </dgm:pt>
    <dgm:pt modelId="{EFFA907E-29BE-484B-96AC-40EEBDACD776}" type="sibTrans" cxnId="{EFBC4327-4940-443F-9CBD-FCB5F97A07E8}">
      <dgm:prSet/>
      <dgm:spPr/>
      <dgm:t>
        <a:bodyPr/>
        <a:lstStyle/>
        <a:p>
          <a:endParaRPr lang="en-US"/>
        </a:p>
      </dgm:t>
    </dgm:pt>
    <dgm:pt modelId="{95AF721B-2D92-4AFC-948D-82BEEC54F015}">
      <dgm:prSet/>
      <dgm:spPr/>
      <dgm:t>
        <a:bodyPr/>
        <a:lstStyle/>
        <a:p>
          <a:r>
            <a:rPr lang="en-US"/>
            <a:t>Try</a:t>
          </a:r>
        </a:p>
      </dgm:t>
    </dgm:pt>
    <dgm:pt modelId="{FA6D4EAE-5F36-4191-84ED-1AD3F16F3150}" type="parTrans" cxnId="{8EBFB33D-30F3-47C5-B7F6-BBCE820438E0}">
      <dgm:prSet/>
      <dgm:spPr/>
      <dgm:t>
        <a:bodyPr/>
        <a:lstStyle/>
        <a:p>
          <a:endParaRPr lang="en-US"/>
        </a:p>
      </dgm:t>
    </dgm:pt>
    <dgm:pt modelId="{15417C2C-59C9-46EE-950D-8B2FB60FE769}" type="sibTrans" cxnId="{8EBFB33D-30F3-47C5-B7F6-BBCE820438E0}">
      <dgm:prSet/>
      <dgm:spPr/>
      <dgm:t>
        <a:bodyPr/>
        <a:lstStyle/>
        <a:p>
          <a:endParaRPr lang="en-US"/>
        </a:p>
      </dgm:t>
    </dgm:pt>
    <dgm:pt modelId="{2408865E-0F9D-4778-A78A-1D9445DB2D9A}">
      <dgm:prSet/>
      <dgm:spPr/>
      <dgm:t>
        <a:bodyPr/>
        <a:lstStyle/>
        <a:p>
          <a:r>
            <a:rPr lang="en-US"/>
            <a:t>Try to rest.</a:t>
          </a:r>
        </a:p>
      </dgm:t>
    </dgm:pt>
    <dgm:pt modelId="{C058673E-7BCA-4181-BCDD-335169FF7978}" type="parTrans" cxnId="{B8FE856E-38D9-4B0E-A401-B9A082C7C121}">
      <dgm:prSet/>
      <dgm:spPr/>
      <dgm:t>
        <a:bodyPr/>
        <a:lstStyle/>
        <a:p>
          <a:endParaRPr lang="en-US"/>
        </a:p>
      </dgm:t>
    </dgm:pt>
    <dgm:pt modelId="{0FFBFEC5-16B7-40B5-86DD-DD7032F83D56}" type="sibTrans" cxnId="{B8FE856E-38D9-4B0E-A401-B9A082C7C121}">
      <dgm:prSet/>
      <dgm:spPr/>
      <dgm:t>
        <a:bodyPr/>
        <a:lstStyle/>
        <a:p>
          <a:endParaRPr lang="en-US"/>
        </a:p>
      </dgm:t>
    </dgm:pt>
    <dgm:pt modelId="{F076BEC1-E883-4769-871B-0230E152B517}" type="pres">
      <dgm:prSet presAssocID="{6E5D851C-2221-4D8B-ABA8-02D15DC49EF7}" presName="Name0" presStyleCnt="0">
        <dgm:presLayoutVars>
          <dgm:dir/>
          <dgm:animLvl val="lvl"/>
          <dgm:resizeHandles val="exact"/>
        </dgm:presLayoutVars>
      </dgm:prSet>
      <dgm:spPr/>
    </dgm:pt>
    <dgm:pt modelId="{52C3D5F8-56A0-4EF5-81FE-B742992AD9D1}" type="pres">
      <dgm:prSet presAssocID="{BE1B6B5E-C586-4BAE-AC05-B985C0BFE019}" presName="linNode" presStyleCnt="0"/>
      <dgm:spPr/>
    </dgm:pt>
    <dgm:pt modelId="{81CD45C6-3CD5-4117-B25B-5FA1A840144F}" type="pres">
      <dgm:prSet presAssocID="{BE1B6B5E-C586-4BAE-AC05-B985C0BFE019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C3CA4D90-4804-41D6-A8D9-EDA8F483C8ED}" type="pres">
      <dgm:prSet presAssocID="{BE1B6B5E-C586-4BAE-AC05-B985C0BFE019}" presName="descendantText" presStyleLbl="alignNode1" presStyleIdx="0" presStyleCnt="3">
        <dgm:presLayoutVars>
          <dgm:bulletEnabled/>
        </dgm:presLayoutVars>
      </dgm:prSet>
      <dgm:spPr/>
    </dgm:pt>
    <dgm:pt modelId="{DC9A65EB-A525-4B98-92EE-BCF291298020}" type="pres">
      <dgm:prSet presAssocID="{D9F31F66-2F00-45EE-876E-9F40B56D9985}" presName="sp" presStyleCnt="0"/>
      <dgm:spPr/>
    </dgm:pt>
    <dgm:pt modelId="{C91CF5C0-7EBC-40E9-AD9E-AA8F608ECE3A}" type="pres">
      <dgm:prSet presAssocID="{6352D7E0-F70B-4C5E-98B1-3214CF76A111}" presName="linNode" presStyleCnt="0"/>
      <dgm:spPr/>
    </dgm:pt>
    <dgm:pt modelId="{248B4BC9-6370-4804-AE40-942C0E9A0727}" type="pres">
      <dgm:prSet presAssocID="{6352D7E0-F70B-4C5E-98B1-3214CF76A111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09B80503-4385-47E3-962E-F3A4D7020077}" type="pres">
      <dgm:prSet presAssocID="{6352D7E0-F70B-4C5E-98B1-3214CF76A111}" presName="descendantText" presStyleLbl="alignNode1" presStyleIdx="1" presStyleCnt="3">
        <dgm:presLayoutVars>
          <dgm:bulletEnabled/>
        </dgm:presLayoutVars>
      </dgm:prSet>
      <dgm:spPr/>
    </dgm:pt>
    <dgm:pt modelId="{7CF4CBD9-019F-443E-8CF6-2A01BBE63593}" type="pres">
      <dgm:prSet presAssocID="{A25C24F9-EB56-4BAD-8770-D5450586CA55}" presName="sp" presStyleCnt="0"/>
      <dgm:spPr/>
    </dgm:pt>
    <dgm:pt modelId="{1AD46DC6-10E6-4D25-9205-F8388485E8A8}" type="pres">
      <dgm:prSet presAssocID="{95AF721B-2D92-4AFC-948D-82BEEC54F015}" presName="linNode" presStyleCnt="0"/>
      <dgm:spPr/>
    </dgm:pt>
    <dgm:pt modelId="{590646E4-F6A3-4D26-97CC-BFEDB66D3E26}" type="pres">
      <dgm:prSet presAssocID="{95AF721B-2D92-4AFC-948D-82BEEC54F015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A7C66B76-087A-4737-BE18-E6148BF0D7F3}" type="pres">
      <dgm:prSet presAssocID="{95AF721B-2D92-4AFC-948D-82BEEC54F015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A930420E-9FE7-40D0-8369-E1240EC750EC}" type="presOf" srcId="{2408865E-0F9D-4778-A78A-1D9445DB2D9A}" destId="{A7C66B76-087A-4737-BE18-E6148BF0D7F3}" srcOrd="0" destOrd="0" presId="urn:microsoft.com/office/officeart/2016/7/layout/VerticalHollowActionList"/>
    <dgm:cxn modelId="{E2430B1C-020C-4381-B88B-388DAA6157E8}" type="presOf" srcId="{CB10BF85-2425-4F55-B9A1-ED93251D6445}" destId="{C3CA4D90-4804-41D6-A8D9-EDA8F483C8ED}" srcOrd="0" destOrd="0" presId="urn:microsoft.com/office/officeart/2016/7/layout/VerticalHollowActionList"/>
    <dgm:cxn modelId="{EFBC4327-4940-443F-9CBD-FCB5F97A07E8}" srcId="{6352D7E0-F70B-4C5E-98B1-3214CF76A111}" destId="{6AB6E04B-B34E-4825-926A-49B2C50937A4}" srcOrd="0" destOrd="0" parTransId="{C108CE20-0E37-4070-89C4-46F75127D14E}" sibTransId="{EFFA907E-29BE-484B-96AC-40EEBDACD776}"/>
    <dgm:cxn modelId="{1CF72234-23E6-4077-A7E5-693AB18B7F11}" type="presOf" srcId="{6352D7E0-F70B-4C5E-98B1-3214CF76A111}" destId="{248B4BC9-6370-4804-AE40-942C0E9A0727}" srcOrd="0" destOrd="0" presId="urn:microsoft.com/office/officeart/2016/7/layout/VerticalHollowActionList"/>
    <dgm:cxn modelId="{D4A4F23A-10D5-4D0A-B56E-B9C6418A5F35}" type="presOf" srcId="{BE1B6B5E-C586-4BAE-AC05-B985C0BFE019}" destId="{81CD45C6-3CD5-4117-B25B-5FA1A840144F}" srcOrd="0" destOrd="0" presId="urn:microsoft.com/office/officeart/2016/7/layout/VerticalHollowActionList"/>
    <dgm:cxn modelId="{8EBFB33D-30F3-47C5-B7F6-BBCE820438E0}" srcId="{6E5D851C-2221-4D8B-ABA8-02D15DC49EF7}" destId="{95AF721B-2D92-4AFC-948D-82BEEC54F015}" srcOrd="2" destOrd="0" parTransId="{FA6D4EAE-5F36-4191-84ED-1AD3F16F3150}" sibTransId="{15417C2C-59C9-46EE-950D-8B2FB60FE769}"/>
    <dgm:cxn modelId="{5D4F595C-3471-4901-A065-CB079798AE93}" srcId="{BE1B6B5E-C586-4BAE-AC05-B985C0BFE019}" destId="{CB10BF85-2425-4F55-B9A1-ED93251D6445}" srcOrd="0" destOrd="0" parTransId="{1FA10738-93EC-4AE0-8D7F-26079FCF8ADB}" sibTransId="{55942873-09FA-446F-977D-3064CDF19BE7}"/>
    <dgm:cxn modelId="{6F1E3B4C-1A36-4261-956E-C41C14E06463}" srcId="{6E5D851C-2221-4D8B-ABA8-02D15DC49EF7}" destId="{6352D7E0-F70B-4C5E-98B1-3214CF76A111}" srcOrd="1" destOrd="0" parTransId="{517B86AD-E4DC-4DB2-98E5-94E240326D63}" sibTransId="{A25C24F9-EB56-4BAD-8770-D5450586CA55}"/>
    <dgm:cxn modelId="{B8FE856E-38D9-4B0E-A401-B9A082C7C121}" srcId="{95AF721B-2D92-4AFC-948D-82BEEC54F015}" destId="{2408865E-0F9D-4778-A78A-1D9445DB2D9A}" srcOrd="0" destOrd="0" parTransId="{C058673E-7BCA-4181-BCDD-335169FF7978}" sibTransId="{0FFBFEC5-16B7-40B5-86DD-DD7032F83D56}"/>
    <dgm:cxn modelId="{FA9F9FDC-8865-4618-B92C-C38C720955EF}" srcId="{6E5D851C-2221-4D8B-ABA8-02D15DC49EF7}" destId="{BE1B6B5E-C586-4BAE-AC05-B985C0BFE019}" srcOrd="0" destOrd="0" parTransId="{C02DB425-71EA-43A6-BB7B-73EB1D52CBCE}" sibTransId="{D9F31F66-2F00-45EE-876E-9F40B56D9985}"/>
    <dgm:cxn modelId="{D208B3E4-14C2-4AD7-B3C6-15D124C7FA51}" type="presOf" srcId="{6E5D851C-2221-4D8B-ABA8-02D15DC49EF7}" destId="{F076BEC1-E883-4769-871B-0230E152B517}" srcOrd="0" destOrd="0" presId="urn:microsoft.com/office/officeart/2016/7/layout/VerticalHollowActionList"/>
    <dgm:cxn modelId="{F71F1FEE-13E9-4939-A409-01481CD4292F}" type="presOf" srcId="{95AF721B-2D92-4AFC-948D-82BEEC54F015}" destId="{590646E4-F6A3-4D26-97CC-BFEDB66D3E26}" srcOrd="0" destOrd="0" presId="urn:microsoft.com/office/officeart/2016/7/layout/VerticalHollowActionList"/>
    <dgm:cxn modelId="{537878FC-6858-49F8-87EF-33597EECB298}" type="presOf" srcId="{6AB6E04B-B34E-4825-926A-49B2C50937A4}" destId="{09B80503-4385-47E3-962E-F3A4D7020077}" srcOrd="0" destOrd="0" presId="urn:microsoft.com/office/officeart/2016/7/layout/VerticalHollowActionList"/>
    <dgm:cxn modelId="{87784E05-E63A-4BF1-A879-1191F943E0AE}" type="presParOf" srcId="{F076BEC1-E883-4769-871B-0230E152B517}" destId="{52C3D5F8-56A0-4EF5-81FE-B742992AD9D1}" srcOrd="0" destOrd="0" presId="urn:microsoft.com/office/officeart/2016/7/layout/VerticalHollowActionList"/>
    <dgm:cxn modelId="{509B94BE-3D5B-4D36-B590-96D06ED32E7B}" type="presParOf" srcId="{52C3D5F8-56A0-4EF5-81FE-B742992AD9D1}" destId="{81CD45C6-3CD5-4117-B25B-5FA1A840144F}" srcOrd="0" destOrd="0" presId="urn:microsoft.com/office/officeart/2016/7/layout/VerticalHollowActionList"/>
    <dgm:cxn modelId="{EE9979FB-C1BE-45B9-A927-DF9F083B7A3B}" type="presParOf" srcId="{52C3D5F8-56A0-4EF5-81FE-B742992AD9D1}" destId="{C3CA4D90-4804-41D6-A8D9-EDA8F483C8ED}" srcOrd="1" destOrd="0" presId="urn:microsoft.com/office/officeart/2016/7/layout/VerticalHollowActionList"/>
    <dgm:cxn modelId="{C1AAE4D1-4A5A-48EE-BF18-5F4179B604A3}" type="presParOf" srcId="{F076BEC1-E883-4769-871B-0230E152B517}" destId="{DC9A65EB-A525-4B98-92EE-BCF291298020}" srcOrd="1" destOrd="0" presId="urn:microsoft.com/office/officeart/2016/7/layout/VerticalHollowActionList"/>
    <dgm:cxn modelId="{1147BC47-C63C-4842-8669-B0B4581D8438}" type="presParOf" srcId="{F076BEC1-E883-4769-871B-0230E152B517}" destId="{C91CF5C0-7EBC-40E9-AD9E-AA8F608ECE3A}" srcOrd="2" destOrd="0" presId="urn:microsoft.com/office/officeart/2016/7/layout/VerticalHollowActionList"/>
    <dgm:cxn modelId="{A2E0E085-C37F-48DD-A798-24838A96FA0B}" type="presParOf" srcId="{C91CF5C0-7EBC-40E9-AD9E-AA8F608ECE3A}" destId="{248B4BC9-6370-4804-AE40-942C0E9A0727}" srcOrd="0" destOrd="0" presId="urn:microsoft.com/office/officeart/2016/7/layout/VerticalHollowActionList"/>
    <dgm:cxn modelId="{9BA707A6-E837-4032-984F-CBEBE24F350B}" type="presParOf" srcId="{C91CF5C0-7EBC-40E9-AD9E-AA8F608ECE3A}" destId="{09B80503-4385-47E3-962E-F3A4D7020077}" srcOrd="1" destOrd="0" presId="urn:microsoft.com/office/officeart/2016/7/layout/VerticalHollowActionList"/>
    <dgm:cxn modelId="{65DE37D3-13B4-4677-A646-BBF73C820F78}" type="presParOf" srcId="{F076BEC1-E883-4769-871B-0230E152B517}" destId="{7CF4CBD9-019F-443E-8CF6-2A01BBE63593}" srcOrd="3" destOrd="0" presId="urn:microsoft.com/office/officeart/2016/7/layout/VerticalHollowActionList"/>
    <dgm:cxn modelId="{E7C28908-BFA7-4FC4-A9C4-D467B71A9DF3}" type="presParOf" srcId="{F076BEC1-E883-4769-871B-0230E152B517}" destId="{1AD46DC6-10E6-4D25-9205-F8388485E8A8}" srcOrd="4" destOrd="0" presId="urn:microsoft.com/office/officeart/2016/7/layout/VerticalHollowActionList"/>
    <dgm:cxn modelId="{C1AC81F4-936E-4EEA-96A9-D42161F82FAB}" type="presParOf" srcId="{1AD46DC6-10E6-4D25-9205-F8388485E8A8}" destId="{590646E4-F6A3-4D26-97CC-BFEDB66D3E26}" srcOrd="0" destOrd="0" presId="urn:microsoft.com/office/officeart/2016/7/layout/VerticalHollowActionList"/>
    <dgm:cxn modelId="{14136420-7C0C-4A1B-8CB1-3B210F420F04}" type="presParOf" srcId="{1AD46DC6-10E6-4D25-9205-F8388485E8A8}" destId="{A7C66B76-087A-4737-BE18-E6148BF0D7F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A857424-9519-4050-9A31-939AD406DD9E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52AD0A-27A8-448A-ABC2-6264479DE130}">
      <dgm:prSet/>
      <dgm:spPr/>
      <dgm:t>
        <a:bodyPr/>
        <a:lstStyle/>
        <a:p>
          <a:r>
            <a:rPr lang="en-US"/>
            <a:t>Stage One</a:t>
          </a:r>
        </a:p>
      </dgm:t>
    </dgm:pt>
    <dgm:pt modelId="{0EB4823D-7407-45C6-AC9C-B568FA9BB909}" type="parTrans" cxnId="{1B2A2127-E701-4035-A9D7-07E292A0AAFF}">
      <dgm:prSet/>
      <dgm:spPr/>
      <dgm:t>
        <a:bodyPr/>
        <a:lstStyle/>
        <a:p>
          <a:endParaRPr lang="en-US"/>
        </a:p>
      </dgm:t>
    </dgm:pt>
    <dgm:pt modelId="{FBAFDFD8-2E3B-467C-BCB7-E3ABF2AAFABA}" type="sibTrans" cxnId="{1B2A2127-E701-4035-A9D7-07E292A0AAFF}">
      <dgm:prSet/>
      <dgm:spPr/>
      <dgm:t>
        <a:bodyPr/>
        <a:lstStyle/>
        <a:p>
          <a:endParaRPr lang="en-US"/>
        </a:p>
      </dgm:t>
    </dgm:pt>
    <dgm:pt modelId="{419F4C6A-BE99-49A0-8D93-411FF420D63B}">
      <dgm:prSet/>
      <dgm:spPr/>
      <dgm:t>
        <a:bodyPr/>
        <a:lstStyle/>
        <a:p>
          <a:r>
            <a:rPr lang="en-US"/>
            <a:t>Shivering, blue extremities, numbness, tingling, and blotchy skin.</a:t>
          </a:r>
        </a:p>
      </dgm:t>
    </dgm:pt>
    <dgm:pt modelId="{EEC052F6-7B5A-4901-A903-45849D146C74}" type="parTrans" cxnId="{65947706-B009-42F4-BB53-ADB240871707}">
      <dgm:prSet/>
      <dgm:spPr/>
      <dgm:t>
        <a:bodyPr/>
        <a:lstStyle/>
        <a:p>
          <a:endParaRPr lang="en-US"/>
        </a:p>
      </dgm:t>
    </dgm:pt>
    <dgm:pt modelId="{2E64E8E6-2A9E-4ECD-A553-4BF9AD3FD499}" type="sibTrans" cxnId="{65947706-B009-42F4-BB53-ADB240871707}">
      <dgm:prSet/>
      <dgm:spPr/>
      <dgm:t>
        <a:bodyPr/>
        <a:lstStyle/>
        <a:p>
          <a:endParaRPr lang="en-US"/>
        </a:p>
      </dgm:t>
    </dgm:pt>
    <dgm:pt modelId="{F4DBE495-4715-49EA-A0F5-4D0ABD42CF2C}">
      <dgm:prSet/>
      <dgm:spPr/>
      <dgm:t>
        <a:bodyPr/>
        <a:lstStyle/>
        <a:p>
          <a:r>
            <a:rPr lang="en-US"/>
            <a:t>Stage Two</a:t>
          </a:r>
        </a:p>
      </dgm:t>
    </dgm:pt>
    <dgm:pt modelId="{F1FE7AEC-7D4F-4D70-B4E8-2849B0035350}" type="parTrans" cxnId="{80725E31-6B9F-4D0D-B1F1-59E1016F2ABB}">
      <dgm:prSet/>
      <dgm:spPr/>
      <dgm:t>
        <a:bodyPr/>
        <a:lstStyle/>
        <a:p>
          <a:endParaRPr lang="en-US"/>
        </a:p>
      </dgm:t>
    </dgm:pt>
    <dgm:pt modelId="{8C8382CB-9A19-40EE-A4D8-76B0907F4A57}" type="sibTrans" cxnId="{80725E31-6B9F-4D0D-B1F1-59E1016F2ABB}">
      <dgm:prSet/>
      <dgm:spPr/>
      <dgm:t>
        <a:bodyPr/>
        <a:lstStyle/>
        <a:p>
          <a:endParaRPr lang="en-US"/>
        </a:p>
      </dgm:t>
    </dgm:pt>
    <dgm:pt modelId="{BE92E3C5-35F0-481E-ADF1-6E5C41D2F9EA}">
      <dgm:prSet/>
      <dgm:spPr/>
      <dgm:t>
        <a:bodyPr/>
        <a:lstStyle/>
        <a:p>
          <a:r>
            <a:rPr lang="en-US"/>
            <a:t>Decreased coordination, muscle rigidity, slow breathing, and slow or irregular pulse</a:t>
          </a:r>
        </a:p>
      </dgm:t>
    </dgm:pt>
    <dgm:pt modelId="{8F750EEB-6217-4D0B-A507-C8F0000520D9}" type="parTrans" cxnId="{47FBEE48-C909-440C-A714-F375EE58C522}">
      <dgm:prSet/>
      <dgm:spPr/>
      <dgm:t>
        <a:bodyPr/>
        <a:lstStyle/>
        <a:p>
          <a:endParaRPr lang="en-US"/>
        </a:p>
      </dgm:t>
    </dgm:pt>
    <dgm:pt modelId="{7525EDD2-F2C9-4509-AB2B-9B5410D563EF}" type="sibTrans" cxnId="{47FBEE48-C909-440C-A714-F375EE58C522}">
      <dgm:prSet/>
      <dgm:spPr/>
      <dgm:t>
        <a:bodyPr/>
        <a:lstStyle/>
        <a:p>
          <a:endParaRPr lang="en-US"/>
        </a:p>
      </dgm:t>
    </dgm:pt>
    <dgm:pt modelId="{AE0C41DF-0482-4FEA-937C-B948B862CFE2}">
      <dgm:prSet/>
      <dgm:spPr/>
      <dgm:t>
        <a:bodyPr/>
        <a:lstStyle/>
        <a:p>
          <a:r>
            <a:rPr lang="en-US"/>
            <a:t>Stage Three</a:t>
          </a:r>
        </a:p>
      </dgm:t>
    </dgm:pt>
    <dgm:pt modelId="{99E202B5-3975-4F0B-9BEE-FCCFF7C2D657}" type="parTrans" cxnId="{0E1D8230-E14B-416C-AE60-3542E514EF58}">
      <dgm:prSet/>
      <dgm:spPr/>
      <dgm:t>
        <a:bodyPr/>
        <a:lstStyle/>
        <a:p>
          <a:endParaRPr lang="en-US"/>
        </a:p>
      </dgm:t>
    </dgm:pt>
    <dgm:pt modelId="{A40CA6DD-655F-4E6F-A878-EC114AD308ED}" type="sibTrans" cxnId="{0E1D8230-E14B-416C-AE60-3542E514EF58}">
      <dgm:prSet/>
      <dgm:spPr/>
      <dgm:t>
        <a:bodyPr/>
        <a:lstStyle/>
        <a:p>
          <a:endParaRPr lang="en-US"/>
        </a:p>
      </dgm:t>
    </dgm:pt>
    <dgm:pt modelId="{B99CFF78-B610-4C75-9F0B-7CF6AF8CA982}">
      <dgm:prSet/>
      <dgm:spPr/>
      <dgm:t>
        <a:bodyPr/>
        <a:lstStyle/>
        <a:p>
          <a:r>
            <a:rPr lang="en-US"/>
            <a:t>dilated and fixed pupils, absent reflexes, coma, cardiac arrest and death </a:t>
          </a:r>
        </a:p>
      </dgm:t>
    </dgm:pt>
    <dgm:pt modelId="{AF638B09-A9A7-410F-9B40-5B35A94CC9F3}" type="parTrans" cxnId="{A62EE4BF-8E5B-4DB9-840C-0A78BF47AFBB}">
      <dgm:prSet/>
      <dgm:spPr/>
      <dgm:t>
        <a:bodyPr/>
        <a:lstStyle/>
        <a:p>
          <a:endParaRPr lang="en-US"/>
        </a:p>
      </dgm:t>
    </dgm:pt>
    <dgm:pt modelId="{6C7FC4BD-6CEB-4126-BC91-E9F28246DF63}" type="sibTrans" cxnId="{A62EE4BF-8E5B-4DB9-840C-0A78BF47AFBB}">
      <dgm:prSet/>
      <dgm:spPr/>
      <dgm:t>
        <a:bodyPr/>
        <a:lstStyle/>
        <a:p>
          <a:endParaRPr lang="en-US"/>
        </a:p>
      </dgm:t>
    </dgm:pt>
    <dgm:pt modelId="{ECBD31D7-61A0-42F3-8C69-441A9D035410}" type="pres">
      <dgm:prSet presAssocID="{2A857424-9519-4050-9A31-939AD406DD9E}" presName="Name0" presStyleCnt="0">
        <dgm:presLayoutVars>
          <dgm:dir/>
          <dgm:animLvl val="lvl"/>
          <dgm:resizeHandles val="exact"/>
        </dgm:presLayoutVars>
      </dgm:prSet>
      <dgm:spPr/>
    </dgm:pt>
    <dgm:pt modelId="{501964E8-55E1-47BC-AAC0-E7B424B6E932}" type="pres">
      <dgm:prSet presAssocID="{AE0C41DF-0482-4FEA-937C-B948B862CFE2}" presName="boxAndChildren" presStyleCnt="0"/>
      <dgm:spPr/>
    </dgm:pt>
    <dgm:pt modelId="{F2C464BF-5B23-458C-B4F9-86DD30B00C05}" type="pres">
      <dgm:prSet presAssocID="{AE0C41DF-0482-4FEA-937C-B948B862CFE2}" presName="parentTextBox" presStyleLbl="alignNode1" presStyleIdx="0" presStyleCnt="3"/>
      <dgm:spPr/>
    </dgm:pt>
    <dgm:pt modelId="{4FEBDDDA-3EC4-4777-A46D-E49A58D59F9B}" type="pres">
      <dgm:prSet presAssocID="{AE0C41DF-0482-4FEA-937C-B948B862CFE2}" presName="descendantBox" presStyleLbl="bgAccFollowNode1" presStyleIdx="0" presStyleCnt="3"/>
      <dgm:spPr/>
    </dgm:pt>
    <dgm:pt modelId="{1075A612-FFF8-4767-8C1F-782CE124332B}" type="pres">
      <dgm:prSet presAssocID="{8C8382CB-9A19-40EE-A4D8-76B0907F4A57}" presName="sp" presStyleCnt="0"/>
      <dgm:spPr/>
    </dgm:pt>
    <dgm:pt modelId="{A295320B-DFD3-49E7-8740-7474B1219401}" type="pres">
      <dgm:prSet presAssocID="{F4DBE495-4715-49EA-A0F5-4D0ABD42CF2C}" presName="arrowAndChildren" presStyleCnt="0"/>
      <dgm:spPr/>
    </dgm:pt>
    <dgm:pt modelId="{A2EF7990-C47E-4CCF-9EDE-D8D05A51A87B}" type="pres">
      <dgm:prSet presAssocID="{F4DBE495-4715-49EA-A0F5-4D0ABD42CF2C}" presName="parentTextArrow" presStyleLbl="node1" presStyleIdx="0" presStyleCnt="0"/>
      <dgm:spPr/>
    </dgm:pt>
    <dgm:pt modelId="{977063AE-9E2F-46F7-B1BF-A86E4CF48682}" type="pres">
      <dgm:prSet presAssocID="{F4DBE495-4715-49EA-A0F5-4D0ABD42CF2C}" presName="arrow" presStyleLbl="alignNode1" presStyleIdx="1" presStyleCnt="3"/>
      <dgm:spPr/>
    </dgm:pt>
    <dgm:pt modelId="{0FD71543-D62B-4C02-9631-62BF60E8CB9E}" type="pres">
      <dgm:prSet presAssocID="{F4DBE495-4715-49EA-A0F5-4D0ABD42CF2C}" presName="descendantArrow" presStyleLbl="bgAccFollowNode1" presStyleIdx="1" presStyleCnt="3"/>
      <dgm:spPr/>
    </dgm:pt>
    <dgm:pt modelId="{00BBE382-E2C2-48A3-A5BF-963EF1BE1F69}" type="pres">
      <dgm:prSet presAssocID="{FBAFDFD8-2E3B-467C-BCB7-E3ABF2AAFABA}" presName="sp" presStyleCnt="0"/>
      <dgm:spPr/>
    </dgm:pt>
    <dgm:pt modelId="{37314BED-048F-4A10-8109-9B520108A919}" type="pres">
      <dgm:prSet presAssocID="{5252AD0A-27A8-448A-ABC2-6264479DE130}" presName="arrowAndChildren" presStyleCnt="0"/>
      <dgm:spPr/>
    </dgm:pt>
    <dgm:pt modelId="{7391AA61-38B6-472B-8B27-2C12939ED868}" type="pres">
      <dgm:prSet presAssocID="{5252AD0A-27A8-448A-ABC2-6264479DE130}" presName="parentTextArrow" presStyleLbl="node1" presStyleIdx="0" presStyleCnt="0"/>
      <dgm:spPr/>
    </dgm:pt>
    <dgm:pt modelId="{85325563-216A-485D-967E-084254E3EA6B}" type="pres">
      <dgm:prSet presAssocID="{5252AD0A-27A8-448A-ABC2-6264479DE130}" presName="arrow" presStyleLbl="alignNode1" presStyleIdx="2" presStyleCnt="3"/>
      <dgm:spPr/>
    </dgm:pt>
    <dgm:pt modelId="{4251466B-4473-46A5-9DDB-FEAD96A4A6CE}" type="pres">
      <dgm:prSet presAssocID="{5252AD0A-27A8-448A-ABC2-6264479DE130}" presName="descendantArrow" presStyleLbl="bgAccFollowNode1" presStyleIdx="2" presStyleCnt="3"/>
      <dgm:spPr/>
    </dgm:pt>
  </dgm:ptLst>
  <dgm:cxnLst>
    <dgm:cxn modelId="{65947706-B009-42F4-BB53-ADB240871707}" srcId="{5252AD0A-27A8-448A-ABC2-6264479DE130}" destId="{419F4C6A-BE99-49A0-8D93-411FF420D63B}" srcOrd="0" destOrd="0" parTransId="{EEC052F6-7B5A-4901-A903-45849D146C74}" sibTransId="{2E64E8E6-2A9E-4ECD-A553-4BF9AD3FD499}"/>
    <dgm:cxn modelId="{44EC4012-B096-442A-9407-E7EB982DE92B}" type="presOf" srcId="{5252AD0A-27A8-448A-ABC2-6264479DE130}" destId="{85325563-216A-485D-967E-084254E3EA6B}" srcOrd="1" destOrd="0" presId="urn:microsoft.com/office/officeart/2016/7/layout/VerticalDownArrowProcess"/>
    <dgm:cxn modelId="{1B2A2127-E701-4035-A9D7-07E292A0AAFF}" srcId="{2A857424-9519-4050-9A31-939AD406DD9E}" destId="{5252AD0A-27A8-448A-ABC2-6264479DE130}" srcOrd="0" destOrd="0" parTransId="{0EB4823D-7407-45C6-AC9C-B568FA9BB909}" sibTransId="{FBAFDFD8-2E3B-467C-BCB7-E3ABF2AAFABA}"/>
    <dgm:cxn modelId="{0E1D8230-E14B-416C-AE60-3542E514EF58}" srcId="{2A857424-9519-4050-9A31-939AD406DD9E}" destId="{AE0C41DF-0482-4FEA-937C-B948B862CFE2}" srcOrd="2" destOrd="0" parTransId="{99E202B5-3975-4F0B-9BEE-FCCFF7C2D657}" sibTransId="{A40CA6DD-655F-4E6F-A878-EC114AD308ED}"/>
    <dgm:cxn modelId="{80725E31-6B9F-4D0D-B1F1-59E1016F2ABB}" srcId="{2A857424-9519-4050-9A31-939AD406DD9E}" destId="{F4DBE495-4715-49EA-A0F5-4D0ABD42CF2C}" srcOrd="1" destOrd="0" parTransId="{F1FE7AEC-7D4F-4D70-B4E8-2849B0035350}" sibTransId="{8C8382CB-9A19-40EE-A4D8-76B0907F4A57}"/>
    <dgm:cxn modelId="{34EE9866-4689-4666-BFC6-E561AD68A228}" type="presOf" srcId="{2A857424-9519-4050-9A31-939AD406DD9E}" destId="{ECBD31D7-61A0-42F3-8C69-441A9D035410}" srcOrd="0" destOrd="0" presId="urn:microsoft.com/office/officeart/2016/7/layout/VerticalDownArrowProcess"/>
    <dgm:cxn modelId="{CF5B9B68-7591-4DDB-AC3B-C2800E660E82}" type="presOf" srcId="{F4DBE495-4715-49EA-A0F5-4D0ABD42CF2C}" destId="{A2EF7990-C47E-4CCF-9EDE-D8D05A51A87B}" srcOrd="0" destOrd="0" presId="urn:microsoft.com/office/officeart/2016/7/layout/VerticalDownArrowProcess"/>
    <dgm:cxn modelId="{47FBEE48-C909-440C-A714-F375EE58C522}" srcId="{F4DBE495-4715-49EA-A0F5-4D0ABD42CF2C}" destId="{BE92E3C5-35F0-481E-ADF1-6E5C41D2F9EA}" srcOrd="0" destOrd="0" parTransId="{8F750EEB-6217-4D0B-A507-C8F0000520D9}" sibTransId="{7525EDD2-F2C9-4509-AB2B-9B5410D563EF}"/>
    <dgm:cxn modelId="{B5AB7D4F-5F92-4965-A529-65305BDB470B}" type="presOf" srcId="{F4DBE495-4715-49EA-A0F5-4D0ABD42CF2C}" destId="{977063AE-9E2F-46F7-B1BF-A86E4CF48682}" srcOrd="1" destOrd="0" presId="urn:microsoft.com/office/officeart/2016/7/layout/VerticalDownArrowProcess"/>
    <dgm:cxn modelId="{3D631751-42B2-4052-8445-21CE4A88DAD9}" type="presOf" srcId="{AE0C41DF-0482-4FEA-937C-B948B862CFE2}" destId="{F2C464BF-5B23-458C-B4F9-86DD30B00C05}" srcOrd="0" destOrd="0" presId="urn:microsoft.com/office/officeart/2016/7/layout/VerticalDownArrowProcess"/>
    <dgm:cxn modelId="{D22E0584-BAC2-4024-9485-98765F98165C}" type="presOf" srcId="{419F4C6A-BE99-49A0-8D93-411FF420D63B}" destId="{4251466B-4473-46A5-9DDB-FEAD96A4A6CE}" srcOrd="0" destOrd="0" presId="urn:microsoft.com/office/officeart/2016/7/layout/VerticalDownArrowProcess"/>
    <dgm:cxn modelId="{E4F31190-95F1-4C16-AD73-E2C2A438A3FF}" type="presOf" srcId="{5252AD0A-27A8-448A-ABC2-6264479DE130}" destId="{7391AA61-38B6-472B-8B27-2C12939ED868}" srcOrd="0" destOrd="0" presId="urn:microsoft.com/office/officeart/2016/7/layout/VerticalDownArrowProcess"/>
    <dgm:cxn modelId="{A62EE4BF-8E5B-4DB9-840C-0A78BF47AFBB}" srcId="{AE0C41DF-0482-4FEA-937C-B948B862CFE2}" destId="{B99CFF78-B610-4C75-9F0B-7CF6AF8CA982}" srcOrd="0" destOrd="0" parTransId="{AF638B09-A9A7-410F-9B40-5B35A94CC9F3}" sibTransId="{6C7FC4BD-6CEB-4126-BC91-E9F28246DF63}"/>
    <dgm:cxn modelId="{F6649CDD-FF03-43BB-BEC3-FAFEEA737F05}" type="presOf" srcId="{B99CFF78-B610-4C75-9F0B-7CF6AF8CA982}" destId="{4FEBDDDA-3EC4-4777-A46D-E49A58D59F9B}" srcOrd="0" destOrd="0" presId="urn:microsoft.com/office/officeart/2016/7/layout/VerticalDownArrowProcess"/>
    <dgm:cxn modelId="{D2F9F6F6-779F-428C-8D08-A416804BA663}" type="presOf" srcId="{BE92E3C5-35F0-481E-ADF1-6E5C41D2F9EA}" destId="{0FD71543-D62B-4C02-9631-62BF60E8CB9E}" srcOrd="0" destOrd="0" presId="urn:microsoft.com/office/officeart/2016/7/layout/VerticalDownArrowProcess"/>
    <dgm:cxn modelId="{B82F65F9-6960-4CDC-905D-CC3C487091EE}" type="presParOf" srcId="{ECBD31D7-61A0-42F3-8C69-441A9D035410}" destId="{501964E8-55E1-47BC-AAC0-E7B424B6E932}" srcOrd="0" destOrd="0" presId="urn:microsoft.com/office/officeart/2016/7/layout/VerticalDownArrowProcess"/>
    <dgm:cxn modelId="{F2830F81-BA25-4D5B-B8ED-352F1813C855}" type="presParOf" srcId="{501964E8-55E1-47BC-AAC0-E7B424B6E932}" destId="{F2C464BF-5B23-458C-B4F9-86DD30B00C05}" srcOrd="0" destOrd="0" presId="urn:microsoft.com/office/officeart/2016/7/layout/VerticalDownArrowProcess"/>
    <dgm:cxn modelId="{34208094-A5A6-4A13-85B7-BEED48F6435E}" type="presParOf" srcId="{501964E8-55E1-47BC-AAC0-E7B424B6E932}" destId="{4FEBDDDA-3EC4-4777-A46D-E49A58D59F9B}" srcOrd="1" destOrd="0" presId="urn:microsoft.com/office/officeart/2016/7/layout/VerticalDownArrowProcess"/>
    <dgm:cxn modelId="{685E5273-C1CB-436C-A298-582337A5C0B3}" type="presParOf" srcId="{ECBD31D7-61A0-42F3-8C69-441A9D035410}" destId="{1075A612-FFF8-4767-8C1F-782CE124332B}" srcOrd="1" destOrd="0" presId="urn:microsoft.com/office/officeart/2016/7/layout/VerticalDownArrowProcess"/>
    <dgm:cxn modelId="{D5E702AA-2DDC-467E-82A0-F61322043B52}" type="presParOf" srcId="{ECBD31D7-61A0-42F3-8C69-441A9D035410}" destId="{A295320B-DFD3-49E7-8740-7474B1219401}" srcOrd="2" destOrd="0" presId="urn:microsoft.com/office/officeart/2016/7/layout/VerticalDownArrowProcess"/>
    <dgm:cxn modelId="{9C4A934D-1A52-46D5-B6B5-479D6AFD0E2A}" type="presParOf" srcId="{A295320B-DFD3-49E7-8740-7474B1219401}" destId="{A2EF7990-C47E-4CCF-9EDE-D8D05A51A87B}" srcOrd="0" destOrd="0" presId="urn:microsoft.com/office/officeart/2016/7/layout/VerticalDownArrowProcess"/>
    <dgm:cxn modelId="{5093828F-267E-4752-863A-A655E15EF2FA}" type="presParOf" srcId="{A295320B-DFD3-49E7-8740-7474B1219401}" destId="{977063AE-9E2F-46F7-B1BF-A86E4CF48682}" srcOrd="1" destOrd="0" presId="urn:microsoft.com/office/officeart/2016/7/layout/VerticalDownArrowProcess"/>
    <dgm:cxn modelId="{F1ABE2AF-BD4E-44EE-9902-D5127133B478}" type="presParOf" srcId="{A295320B-DFD3-49E7-8740-7474B1219401}" destId="{0FD71543-D62B-4C02-9631-62BF60E8CB9E}" srcOrd="2" destOrd="0" presId="urn:microsoft.com/office/officeart/2016/7/layout/VerticalDownArrowProcess"/>
    <dgm:cxn modelId="{EAF3EBF1-2B6D-47D6-B5B0-FA19E50948AB}" type="presParOf" srcId="{ECBD31D7-61A0-42F3-8C69-441A9D035410}" destId="{00BBE382-E2C2-48A3-A5BF-963EF1BE1F69}" srcOrd="3" destOrd="0" presId="urn:microsoft.com/office/officeart/2016/7/layout/VerticalDownArrowProcess"/>
    <dgm:cxn modelId="{BAD057B5-6D5B-41DA-BD75-10BC35ECFD90}" type="presParOf" srcId="{ECBD31D7-61A0-42F3-8C69-441A9D035410}" destId="{37314BED-048F-4A10-8109-9B520108A919}" srcOrd="4" destOrd="0" presId="urn:microsoft.com/office/officeart/2016/7/layout/VerticalDownArrowProcess"/>
    <dgm:cxn modelId="{E630C440-F963-43BE-A664-080DF5DC30D4}" type="presParOf" srcId="{37314BED-048F-4A10-8109-9B520108A919}" destId="{7391AA61-38B6-472B-8B27-2C12939ED868}" srcOrd="0" destOrd="0" presId="urn:microsoft.com/office/officeart/2016/7/layout/VerticalDownArrowProcess"/>
    <dgm:cxn modelId="{0E7A3183-E2D3-4193-950D-FF891764B060}" type="presParOf" srcId="{37314BED-048F-4A10-8109-9B520108A919}" destId="{85325563-216A-485D-967E-084254E3EA6B}" srcOrd="1" destOrd="0" presId="urn:microsoft.com/office/officeart/2016/7/layout/VerticalDownArrowProcess"/>
    <dgm:cxn modelId="{7F7A3762-2A88-4203-9E87-E64D6C5FB65E}" type="presParOf" srcId="{37314BED-048F-4A10-8109-9B520108A919}" destId="{4251466B-4473-46A5-9DDB-FEAD96A4A6C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87BEF08-C8EE-4859-86F9-DEF6B1ECE69D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3F727A-F551-4E94-A380-F5065875B435}">
      <dgm:prSet/>
      <dgm:spPr/>
      <dgm:t>
        <a:bodyPr/>
        <a:lstStyle/>
        <a:p>
          <a:r>
            <a:rPr lang="en-US"/>
            <a:t>Dry</a:t>
          </a:r>
        </a:p>
      </dgm:t>
    </dgm:pt>
    <dgm:pt modelId="{0BA9CDB6-10CD-4007-86ED-31ED8A03E365}" type="parTrans" cxnId="{38A07A67-071A-46FF-8CCA-D40266112043}">
      <dgm:prSet/>
      <dgm:spPr/>
      <dgm:t>
        <a:bodyPr/>
        <a:lstStyle/>
        <a:p>
          <a:endParaRPr lang="en-US"/>
        </a:p>
      </dgm:t>
    </dgm:pt>
    <dgm:pt modelId="{51E121AF-2806-4A12-9011-A51E4B969FF3}" type="sibTrans" cxnId="{38A07A67-071A-46FF-8CCA-D40266112043}">
      <dgm:prSet/>
      <dgm:spPr/>
      <dgm:t>
        <a:bodyPr/>
        <a:lstStyle/>
        <a:p>
          <a:endParaRPr lang="en-US"/>
        </a:p>
      </dgm:t>
    </dgm:pt>
    <dgm:pt modelId="{A9063283-2708-41CE-B6BF-38FBDB0E1338}">
      <dgm:prSet/>
      <dgm:spPr/>
      <dgm:t>
        <a:bodyPr/>
        <a:lstStyle/>
        <a:p>
          <a:r>
            <a:rPr lang="en-US"/>
            <a:t>Dry the victim and cover with blankets. </a:t>
          </a:r>
        </a:p>
      </dgm:t>
    </dgm:pt>
    <dgm:pt modelId="{FDC08AE1-5E51-4317-A47E-88F98230AAAF}" type="parTrans" cxnId="{A0422311-98BA-43D3-9F55-E9BD5AFE3DA7}">
      <dgm:prSet/>
      <dgm:spPr/>
      <dgm:t>
        <a:bodyPr/>
        <a:lstStyle/>
        <a:p>
          <a:endParaRPr lang="en-US"/>
        </a:p>
      </dgm:t>
    </dgm:pt>
    <dgm:pt modelId="{E5F681C7-F076-485B-9388-B71CF3534A72}" type="sibTrans" cxnId="{A0422311-98BA-43D3-9F55-E9BD5AFE3DA7}">
      <dgm:prSet/>
      <dgm:spPr/>
      <dgm:t>
        <a:bodyPr/>
        <a:lstStyle/>
        <a:p>
          <a:endParaRPr lang="en-US"/>
        </a:p>
      </dgm:t>
    </dgm:pt>
    <dgm:pt modelId="{3912B756-D928-4BDE-8424-F5991136A5DC}">
      <dgm:prSet/>
      <dgm:spPr/>
      <dgm:t>
        <a:bodyPr/>
        <a:lstStyle/>
        <a:p>
          <a:r>
            <a:rPr lang="en-US"/>
            <a:t>Shelter</a:t>
          </a:r>
        </a:p>
      </dgm:t>
    </dgm:pt>
    <dgm:pt modelId="{F434875C-6454-450A-9B29-B9EB944CE8D3}" type="parTrans" cxnId="{A13363D4-B25F-4B99-A856-50FB44394337}">
      <dgm:prSet/>
      <dgm:spPr/>
      <dgm:t>
        <a:bodyPr/>
        <a:lstStyle/>
        <a:p>
          <a:endParaRPr lang="en-US"/>
        </a:p>
      </dgm:t>
    </dgm:pt>
    <dgm:pt modelId="{83730852-7AE5-4E8A-B043-A7F7B7BFD4A5}" type="sibTrans" cxnId="{A13363D4-B25F-4B99-A856-50FB44394337}">
      <dgm:prSet/>
      <dgm:spPr/>
      <dgm:t>
        <a:bodyPr/>
        <a:lstStyle/>
        <a:p>
          <a:endParaRPr lang="en-US"/>
        </a:p>
      </dgm:t>
    </dgm:pt>
    <dgm:pt modelId="{123020EF-96EF-4DF8-8243-BDC5AFFEABFF}">
      <dgm:prSet/>
      <dgm:spPr/>
      <dgm:t>
        <a:bodyPr/>
        <a:lstStyle/>
        <a:p>
          <a:r>
            <a:rPr lang="en-US"/>
            <a:t>Shelter the victim from wind and water.</a:t>
          </a:r>
        </a:p>
      </dgm:t>
    </dgm:pt>
    <dgm:pt modelId="{CA05790C-013A-4972-A9C4-38714782F203}" type="parTrans" cxnId="{57AF521C-3820-4E36-A0F3-0C07D71DCBEB}">
      <dgm:prSet/>
      <dgm:spPr/>
      <dgm:t>
        <a:bodyPr/>
        <a:lstStyle/>
        <a:p>
          <a:endParaRPr lang="en-US"/>
        </a:p>
      </dgm:t>
    </dgm:pt>
    <dgm:pt modelId="{3784E0CB-61A9-41C7-B257-DD23E2C584B4}" type="sibTrans" cxnId="{57AF521C-3820-4E36-A0F3-0C07D71DCBEB}">
      <dgm:prSet/>
      <dgm:spPr/>
      <dgm:t>
        <a:bodyPr/>
        <a:lstStyle/>
        <a:p>
          <a:endParaRPr lang="en-US"/>
        </a:p>
      </dgm:t>
    </dgm:pt>
    <dgm:pt modelId="{C72F634F-6DF7-4870-ADBC-B1A6DEA5D87B}">
      <dgm:prSet/>
      <dgm:spPr/>
      <dgm:t>
        <a:bodyPr/>
        <a:lstStyle/>
        <a:p>
          <a:r>
            <a:rPr lang="en-US"/>
            <a:t>Provide</a:t>
          </a:r>
        </a:p>
      </dgm:t>
    </dgm:pt>
    <dgm:pt modelId="{06BDDE0F-8CC1-4C28-8312-C31AE8036C7B}" type="parTrans" cxnId="{45D12E3E-4790-44BE-A6CA-150D7655C763}">
      <dgm:prSet/>
      <dgm:spPr/>
      <dgm:t>
        <a:bodyPr/>
        <a:lstStyle/>
        <a:p>
          <a:endParaRPr lang="en-US"/>
        </a:p>
      </dgm:t>
    </dgm:pt>
    <dgm:pt modelId="{19F46F07-4666-42D3-84AA-A316EFCE3938}" type="sibTrans" cxnId="{45D12E3E-4790-44BE-A6CA-150D7655C763}">
      <dgm:prSet/>
      <dgm:spPr/>
      <dgm:t>
        <a:bodyPr/>
        <a:lstStyle/>
        <a:p>
          <a:endParaRPr lang="en-US"/>
        </a:p>
      </dgm:t>
    </dgm:pt>
    <dgm:pt modelId="{256DCC21-078D-4884-AA6B-123E3A85C4A8}">
      <dgm:prSet/>
      <dgm:spPr/>
      <dgm:t>
        <a:bodyPr/>
        <a:lstStyle/>
        <a:p>
          <a:r>
            <a:rPr lang="en-US"/>
            <a:t>Provide heat to the neck, underarms, and groin </a:t>
          </a:r>
        </a:p>
      </dgm:t>
    </dgm:pt>
    <dgm:pt modelId="{474D5515-88DF-4F7B-B379-506EC62BF482}" type="parTrans" cxnId="{13FD3A6D-95FD-4881-A964-C5BEF1EC649A}">
      <dgm:prSet/>
      <dgm:spPr/>
      <dgm:t>
        <a:bodyPr/>
        <a:lstStyle/>
        <a:p>
          <a:endParaRPr lang="en-US"/>
        </a:p>
      </dgm:t>
    </dgm:pt>
    <dgm:pt modelId="{C1A097CC-747B-408A-9181-F7032366BDA7}" type="sibTrans" cxnId="{13FD3A6D-95FD-4881-A964-C5BEF1EC649A}">
      <dgm:prSet/>
      <dgm:spPr/>
      <dgm:t>
        <a:bodyPr/>
        <a:lstStyle/>
        <a:p>
          <a:endParaRPr lang="en-US"/>
        </a:p>
      </dgm:t>
    </dgm:pt>
    <dgm:pt modelId="{9C302EBE-C967-496B-829E-939D4823EEE8}" type="pres">
      <dgm:prSet presAssocID="{C87BEF08-C8EE-4859-86F9-DEF6B1ECE69D}" presName="Name0" presStyleCnt="0">
        <dgm:presLayoutVars>
          <dgm:dir/>
          <dgm:animLvl val="lvl"/>
          <dgm:resizeHandles val="exact"/>
        </dgm:presLayoutVars>
      </dgm:prSet>
      <dgm:spPr/>
    </dgm:pt>
    <dgm:pt modelId="{109EC9FF-2BEE-4090-8B5E-9859FE369A9C}" type="pres">
      <dgm:prSet presAssocID="{5A3F727A-F551-4E94-A380-F5065875B435}" presName="linNode" presStyleCnt="0"/>
      <dgm:spPr/>
    </dgm:pt>
    <dgm:pt modelId="{1449C2BF-62F5-4C48-AD4D-F4EBBBDF70A9}" type="pres">
      <dgm:prSet presAssocID="{5A3F727A-F551-4E94-A380-F5065875B435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71A11289-FFBE-436D-B70E-3203A6DFFF06}" type="pres">
      <dgm:prSet presAssocID="{5A3F727A-F551-4E94-A380-F5065875B435}" presName="descendantText" presStyleLbl="alignAccFollowNode1" presStyleIdx="0" presStyleCnt="3">
        <dgm:presLayoutVars>
          <dgm:bulletEnabled/>
        </dgm:presLayoutVars>
      </dgm:prSet>
      <dgm:spPr/>
    </dgm:pt>
    <dgm:pt modelId="{760C759A-D85E-4885-94BB-EA3909D4C925}" type="pres">
      <dgm:prSet presAssocID="{51E121AF-2806-4A12-9011-A51E4B969FF3}" presName="sp" presStyleCnt="0"/>
      <dgm:spPr/>
    </dgm:pt>
    <dgm:pt modelId="{FFB23170-35E1-41FF-9413-AAC2BD2B597C}" type="pres">
      <dgm:prSet presAssocID="{3912B756-D928-4BDE-8424-F5991136A5DC}" presName="linNode" presStyleCnt="0"/>
      <dgm:spPr/>
    </dgm:pt>
    <dgm:pt modelId="{AA249ADD-02A7-40D2-8E27-807860BD9D88}" type="pres">
      <dgm:prSet presAssocID="{3912B756-D928-4BDE-8424-F5991136A5D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CAE0C81-4F1A-463E-B7E1-F625AADA6210}" type="pres">
      <dgm:prSet presAssocID="{3912B756-D928-4BDE-8424-F5991136A5DC}" presName="descendantText" presStyleLbl="alignAccFollowNode1" presStyleIdx="1" presStyleCnt="3">
        <dgm:presLayoutVars>
          <dgm:bulletEnabled/>
        </dgm:presLayoutVars>
      </dgm:prSet>
      <dgm:spPr/>
    </dgm:pt>
    <dgm:pt modelId="{3543A973-54DE-442A-B82C-E90CE47B8B14}" type="pres">
      <dgm:prSet presAssocID="{83730852-7AE5-4E8A-B043-A7F7B7BFD4A5}" presName="sp" presStyleCnt="0"/>
      <dgm:spPr/>
    </dgm:pt>
    <dgm:pt modelId="{C54121F9-152C-4FCF-BCE5-BA80291B79F3}" type="pres">
      <dgm:prSet presAssocID="{C72F634F-6DF7-4870-ADBC-B1A6DEA5D87B}" presName="linNode" presStyleCnt="0"/>
      <dgm:spPr/>
    </dgm:pt>
    <dgm:pt modelId="{562FA194-49AA-4727-9A5B-358309D5A5D4}" type="pres">
      <dgm:prSet presAssocID="{C72F634F-6DF7-4870-ADBC-B1A6DEA5D87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E852E3F-1387-483F-A6D3-DC13BDA6CBCA}" type="pres">
      <dgm:prSet presAssocID="{C72F634F-6DF7-4870-ADBC-B1A6DEA5D87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07ED403-785D-446D-96A3-EC8076C9C148}" type="presOf" srcId="{C87BEF08-C8EE-4859-86F9-DEF6B1ECE69D}" destId="{9C302EBE-C967-496B-829E-939D4823EEE8}" srcOrd="0" destOrd="0" presId="urn:microsoft.com/office/officeart/2016/7/layout/VerticalSolidActionList"/>
    <dgm:cxn modelId="{A0422311-98BA-43D3-9F55-E9BD5AFE3DA7}" srcId="{5A3F727A-F551-4E94-A380-F5065875B435}" destId="{A9063283-2708-41CE-B6BF-38FBDB0E1338}" srcOrd="0" destOrd="0" parTransId="{FDC08AE1-5E51-4317-A47E-88F98230AAAF}" sibTransId="{E5F681C7-F076-485B-9388-B71CF3534A72}"/>
    <dgm:cxn modelId="{57AF521C-3820-4E36-A0F3-0C07D71DCBEB}" srcId="{3912B756-D928-4BDE-8424-F5991136A5DC}" destId="{123020EF-96EF-4DF8-8243-BDC5AFFEABFF}" srcOrd="0" destOrd="0" parTransId="{CA05790C-013A-4972-A9C4-38714782F203}" sibTransId="{3784E0CB-61A9-41C7-B257-DD23E2C584B4}"/>
    <dgm:cxn modelId="{C5BED838-58E5-4E3B-BC12-3D9E657296BA}" type="presOf" srcId="{A9063283-2708-41CE-B6BF-38FBDB0E1338}" destId="{71A11289-FFBE-436D-B70E-3203A6DFFF06}" srcOrd="0" destOrd="0" presId="urn:microsoft.com/office/officeart/2016/7/layout/VerticalSolidActionList"/>
    <dgm:cxn modelId="{45D12E3E-4790-44BE-A6CA-150D7655C763}" srcId="{C87BEF08-C8EE-4859-86F9-DEF6B1ECE69D}" destId="{C72F634F-6DF7-4870-ADBC-B1A6DEA5D87B}" srcOrd="2" destOrd="0" parTransId="{06BDDE0F-8CC1-4C28-8312-C31AE8036C7B}" sibTransId="{19F46F07-4666-42D3-84AA-A316EFCE3938}"/>
    <dgm:cxn modelId="{38A07A67-071A-46FF-8CCA-D40266112043}" srcId="{C87BEF08-C8EE-4859-86F9-DEF6B1ECE69D}" destId="{5A3F727A-F551-4E94-A380-F5065875B435}" srcOrd="0" destOrd="0" parTransId="{0BA9CDB6-10CD-4007-86ED-31ED8A03E365}" sibTransId="{51E121AF-2806-4A12-9011-A51E4B969FF3}"/>
    <dgm:cxn modelId="{13FD3A6D-95FD-4881-A964-C5BEF1EC649A}" srcId="{C72F634F-6DF7-4870-ADBC-B1A6DEA5D87B}" destId="{256DCC21-078D-4884-AA6B-123E3A85C4A8}" srcOrd="0" destOrd="0" parTransId="{474D5515-88DF-4F7B-B379-506EC62BF482}" sibTransId="{C1A097CC-747B-408A-9181-F7032366BDA7}"/>
    <dgm:cxn modelId="{FDA92872-3974-45B5-BB94-FDDF00B0677F}" type="presOf" srcId="{123020EF-96EF-4DF8-8243-BDC5AFFEABFF}" destId="{FCAE0C81-4F1A-463E-B7E1-F625AADA6210}" srcOrd="0" destOrd="0" presId="urn:microsoft.com/office/officeart/2016/7/layout/VerticalSolidActionList"/>
    <dgm:cxn modelId="{4330BD53-F8B4-4733-A713-B5C27A249A4A}" type="presOf" srcId="{256DCC21-078D-4884-AA6B-123E3A85C4A8}" destId="{0E852E3F-1387-483F-A6D3-DC13BDA6CBCA}" srcOrd="0" destOrd="0" presId="urn:microsoft.com/office/officeart/2016/7/layout/VerticalSolidActionList"/>
    <dgm:cxn modelId="{CED768D3-1035-4648-9B9C-E9D6926D941A}" type="presOf" srcId="{C72F634F-6DF7-4870-ADBC-B1A6DEA5D87B}" destId="{562FA194-49AA-4727-9A5B-358309D5A5D4}" srcOrd="0" destOrd="0" presId="urn:microsoft.com/office/officeart/2016/7/layout/VerticalSolidActionList"/>
    <dgm:cxn modelId="{A13363D4-B25F-4B99-A856-50FB44394337}" srcId="{C87BEF08-C8EE-4859-86F9-DEF6B1ECE69D}" destId="{3912B756-D928-4BDE-8424-F5991136A5DC}" srcOrd="1" destOrd="0" parTransId="{F434875C-6454-450A-9B29-B9EB944CE8D3}" sibTransId="{83730852-7AE5-4E8A-B043-A7F7B7BFD4A5}"/>
    <dgm:cxn modelId="{02A27EE7-A64C-452C-80D4-0BD601101527}" type="presOf" srcId="{5A3F727A-F551-4E94-A380-F5065875B435}" destId="{1449C2BF-62F5-4C48-AD4D-F4EBBBDF70A9}" srcOrd="0" destOrd="0" presId="urn:microsoft.com/office/officeart/2016/7/layout/VerticalSolidActionList"/>
    <dgm:cxn modelId="{5F2F91F1-EE2D-41EB-BDA3-9BB7BB2449D5}" type="presOf" srcId="{3912B756-D928-4BDE-8424-F5991136A5DC}" destId="{AA249ADD-02A7-40D2-8E27-807860BD9D88}" srcOrd="0" destOrd="0" presId="urn:microsoft.com/office/officeart/2016/7/layout/VerticalSolidActionList"/>
    <dgm:cxn modelId="{1FACDE69-A112-496D-A760-CBCD8DCC44CA}" type="presParOf" srcId="{9C302EBE-C967-496B-829E-939D4823EEE8}" destId="{109EC9FF-2BEE-4090-8B5E-9859FE369A9C}" srcOrd="0" destOrd="0" presId="urn:microsoft.com/office/officeart/2016/7/layout/VerticalSolidActionList"/>
    <dgm:cxn modelId="{C4F967C0-8B2B-45A3-8C29-9685C00CA9A9}" type="presParOf" srcId="{109EC9FF-2BEE-4090-8B5E-9859FE369A9C}" destId="{1449C2BF-62F5-4C48-AD4D-F4EBBBDF70A9}" srcOrd="0" destOrd="0" presId="urn:microsoft.com/office/officeart/2016/7/layout/VerticalSolidActionList"/>
    <dgm:cxn modelId="{839A2F41-D15D-4AB0-85C3-BB59E6245256}" type="presParOf" srcId="{109EC9FF-2BEE-4090-8B5E-9859FE369A9C}" destId="{71A11289-FFBE-436D-B70E-3203A6DFFF06}" srcOrd="1" destOrd="0" presId="urn:microsoft.com/office/officeart/2016/7/layout/VerticalSolidActionList"/>
    <dgm:cxn modelId="{CF7DAE60-0D58-4714-84B3-0888BE7BEB1D}" type="presParOf" srcId="{9C302EBE-C967-496B-829E-939D4823EEE8}" destId="{760C759A-D85E-4885-94BB-EA3909D4C925}" srcOrd="1" destOrd="0" presId="urn:microsoft.com/office/officeart/2016/7/layout/VerticalSolidActionList"/>
    <dgm:cxn modelId="{28BF2F75-3FE0-4BE6-B618-B9E55D56D066}" type="presParOf" srcId="{9C302EBE-C967-496B-829E-939D4823EEE8}" destId="{FFB23170-35E1-41FF-9413-AAC2BD2B597C}" srcOrd="2" destOrd="0" presId="urn:microsoft.com/office/officeart/2016/7/layout/VerticalSolidActionList"/>
    <dgm:cxn modelId="{C2EEF529-482B-46CD-9B62-80DA8A7E8365}" type="presParOf" srcId="{FFB23170-35E1-41FF-9413-AAC2BD2B597C}" destId="{AA249ADD-02A7-40D2-8E27-807860BD9D88}" srcOrd="0" destOrd="0" presId="urn:microsoft.com/office/officeart/2016/7/layout/VerticalSolidActionList"/>
    <dgm:cxn modelId="{F63ADD9D-14FB-4647-B636-91CBC1BA1B4C}" type="presParOf" srcId="{FFB23170-35E1-41FF-9413-AAC2BD2B597C}" destId="{FCAE0C81-4F1A-463E-B7E1-F625AADA6210}" srcOrd="1" destOrd="0" presId="urn:microsoft.com/office/officeart/2016/7/layout/VerticalSolidActionList"/>
    <dgm:cxn modelId="{6CB41208-FDEB-45BA-A210-355DFDA3AC31}" type="presParOf" srcId="{9C302EBE-C967-496B-829E-939D4823EEE8}" destId="{3543A973-54DE-442A-B82C-E90CE47B8B14}" srcOrd="3" destOrd="0" presId="urn:microsoft.com/office/officeart/2016/7/layout/VerticalSolidActionList"/>
    <dgm:cxn modelId="{B929647C-2A19-492B-8281-6974BD5DA7A0}" type="presParOf" srcId="{9C302EBE-C967-496B-829E-939D4823EEE8}" destId="{C54121F9-152C-4FCF-BCE5-BA80291B79F3}" srcOrd="4" destOrd="0" presId="urn:microsoft.com/office/officeart/2016/7/layout/VerticalSolidActionList"/>
    <dgm:cxn modelId="{10E6BE67-D6C9-41A4-9DA1-05AD0DB06D94}" type="presParOf" srcId="{C54121F9-152C-4FCF-BCE5-BA80291B79F3}" destId="{562FA194-49AA-4727-9A5B-358309D5A5D4}" srcOrd="0" destOrd="0" presId="urn:microsoft.com/office/officeart/2016/7/layout/VerticalSolidActionList"/>
    <dgm:cxn modelId="{C9A0F8E1-72C3-49DD-B8AD-1D360EA30825}" type="presParOf" srcId="{C54121F9-152C-4FCF-BCE5-BA80291B79F3}" destId="{0E852E3F-1387-483F-A6D3-DC13BDA6CBC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E8DAFC-21A1-4FA4-B83F-03D868FE25E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50C6F0-30EE-4EDD-9203-E8298F8D66E7}">
      <dgm:prSet/>
      <dgm:spPr/>
      <dgm:t>
        <a:bodyPr/>
        <a:lstStyle/>
        <a:p>
          <a:r>
            <a:rPr lang="en-US"/>
            <a:t>Apply</a:t>
          </a:r>
        </a:p>
      </dgm:t>
    </dgm:pt>
    <dgm:pt modelId="{3569788C-D5B5-4616-9F79-C81FB94C4C15}" type="parTrans" cxnId="{69D98226-DEFC-4D74-9B79-BCCBA59C736F}">
      <dgm:prSet/>
      <dgm:spPr/>
      <dgm:t>
        <a:bodyPr/>
        <a:lstStyle/>
        <a:p>
          <a:endParaRPr lang="en-US"/>
        </a:p>
      </dgm:t>
    </dgm:pt>
    <dgm:pt modelId="{F77D41DB-5CA5-4ACC-B456-24BD777AC7DA}" type="sibTrans" cxnId="{69D98226-DEFC-4D74-9B79-BCCBA59C736F}">
      <dgm:prSet/>
      <dgm:spPr/>
      <dgm:t>
        <a:bodyPr/>
        <a:lstStyle/>
        <a:p>
          <a:endParaRPr lang="en-US"/>
        </a:p>
      </dgm:t>
    </dgm:pt>
    <dgm:pt modelId="{D40E28C1-8974-46AB-8AFD-6B6E015ACEBC}">
      <dgm:prSet/>
      <dgm:spPr/>
      <dgm:t>
        <a:bodyPr/>
        <a:lstStyle/>
        <a:p>
          <a:r>
            <a:rPr lang="en-US"/>
            <a:t>Apply QuikClot.</a:t>
          </a:r>
        </a:p>
      </dgm:t>
    </dgm:pt>
    <dgm:pt modelId="{E0301BDD-47C7-40E4-B226-EB36BC212FE2}" type="parTrans" cxnId="{E573FE07-23D0-4A9E-A823-A3E243A90FC9}">
      <dgm:prSet/>
      <dgm:spPr/>
      <dgm:t>
        <a:bodyPr/>
        <a:lstStyle/>
        <a:p>
          <a:endParaRPr lang="en-US"/>
        </a:p>
      </dgm:t>
    </dgm:pt>
    <dgm:pt modelId="{6A1AAC74-35C9-47FD-B3C7-840783E3FD9B}" type="sibTrans" cxnId="{E573FE07-23D0-4A9E-A823-A3E243A90FC9}">
      <dgm:prSet/>
      <dgm:spPr/>
      <dgm:t>
        <a:bodyPr/>
        <a:lstStyle/>
        <a:p>
          <a:endParaRPr lang="en-US"/>
        </a:p>
      </dgm:t>
    </dgm:pt>
    <dgm:pt modelId="{946A34A3-1B88-4112-B9DB-99DE2B1EAC95}">
      <dgm:prSet/>
      <dgm:spPr/>
      <dgm:t>
        <a:bodyPr/>
        <a:lstStyle/>
        <a:p>
          <a:r>
            <a:rPr lang="en-US"/>
            <a:t>Pour</a:t>
          </a:r>
        </a:p>
      </dgm:t>
    </dgm:pt>
    <dgm:pt modelId="{0FAEFBC6-2272-4734-8BB2-5B4E995B39F6}" type="parTrans" cxnId="{F1308D87-88B9-471A-A1A3-E642A203B799}">
      <dgm:prSet/>
      <dgm:spPr/>
      <dgm:t>
        <a:bodyPr/>
        <a:lstStyle/>
        <a:p>
          <a:endParaRPr lang="en-US"/>
        </a:p>
      </dgm:t>
    </dgm:pt>
    <dgm:pt modelId="{9285DA47-A404-4E1E-857A-1BDC9F9E149B}" type="sibTrans" cxnId="{F1308D87-88B9-471A-A1A3-E642A203B799}">
      <dgm:prSet/>
      <dgm:spPr/>
      <dgm:t>
        <a:bodyPr/>
        <a:lstStyle/>
        <a:p>
          <a:endParaRPr lang="en-US"/>
        </a:p>
      </dgm:t>
    </dgm:pt>
    <dgm:pt modelId="{22F3D9FD-0425-4F1E-ADA1-6615A70F9D4F}">
      <dgm:prSet/>
      <dgm:spPr/>
      <dgm:t>
        <a:bodyPr/>
        <a:lstStyle/>
        <a:p>
          <a:r>
            <a:rPr lang="en-US"/>
            <a:t>Slowly pour QuikClot directly into the wound until layer of tan granules is observed.</a:t>
          </a:r>
        </a:p>
      </dgm:t>
    </dgm:pt>
    <dgm:pt modelId="{5D0D6E98-FE1E-482F-A458-F8EB2891B387}" type="parTrans" cxnId="{F48DE474-FC0D-4D0A-A288-A8B2737E1D55}">
      <dgm:prSet/>
      <dgm:spPr/>
      <dgm:t>
        <a:bodyPr/>
        <a:lstStyle/>
        <a:p>
          <a:endParaRPr lang="en-US"/>
        </a:p>
      </dgm:t>
    </dgm:pt>
    <dgm:pt modelId="{76DA89A7-4133-4DED-8BB0-A6E016924837}" type="sibTrans" cxnId="{F48DE474-FC0D-4D0A-A288-A8B2737E1D55}">
      <dgm:prSet/>
      <dgm:spPr/>
      <dgm:t>
        <a:bodyPr/>
        <a:lstStyle/>
        <a:p>
          <a:endParaRPr lang="en-US"/>
        </a:p>
      </dgm:t>
    </dgm:pt>
    <dgm:pt modelId="{A74CAC49-37C6-4890-97CC-FFA1C34D3129}">
      <dgm:prSet/>
      <dgm:spPr/>
      <dgm:t>
        <a:bodyPr/>
        <a:lstStyle/>
        <a:p>
          <a:r>
            <a:rPr lang="en-US"/>
            <a:t>Wipe</a:t>
          </a:r>
        </a:p>
      </dgm:t>
    </dgm:pt>
    <dgm:pt modelId="{EAC20EE0-74F5-4AAB-84B2-2F3CAB83A211}" type="parTrans" cxnId="{889FE212-3C10-49F8-82B5-04F8BDD99F4B}">
      <dgm:prSet/>
      <dgm:spPr/>
      <dgm:t>
        <a:bodyPr/>
        <a:lstStyle/>
        <a:p>
          <a:endParaRPr lang="en-US"/>
        </a:p>
      </dgm:t>
    </dgm:pt>
    <dgm:pt modelId="{0ED94FDC-58AF-4CA8-9BC9-68BD11144A6E}" type="sibTrans" cxnId="{889FE212-3C10-49F8-82B5-04F8BDD99F4B}">
      <dgm:prSet/>
      <dgm:spPr/>
      <dgm:t>
        <a:bodyPr/>
        <a:lstStyle/>
        <a:p>
          <a:endParaRPr lang="en-US"/>
        </a:p>
      </dgm:t>
    </dgm:pt>
    <dgm:pt modelId="{D3560288-E172-4D0F-8382-88780996D0D5}">
      <dgm:prSet/>
      <dgm:spPr/>
      <dgm:t>
        <a:bodyPr/>
        <a:lstStyle/>
        <a:p>
          <a:r>
            <a:rPr lang="en-US"/>
            <a:t>Immediately wipe excess that falls onto surrounding tissue</a:t>
          </a:r>
        </a:p>
      </dgm:t>
    </dgm:pt>
    <dgm:pt modelId="{9C7F59FF-8987-494A-843C-C145F9E1004E}" type="parTrans" cxnId="{0219C70B-EA02-4835-802D-ECE57253B579}">
      <dgm:prSet/>
      <dgm:spPr/>
      <dgm:t>
        <a:bodyPr/>
        <a:lstStyle/>
        <a:p>
          <a:endParaRPr lang="en-US"/>
        </a:p>
      </dgm:t>
    </dgm:pt>
    <dgm:pt modelId="{82122D88-8CA9-4273-B048-AD454090D7AC}" type="sibTrans" cxnId="{0219C70B-EA02-4835-802D-ECE57253B579}">
      <dgm:prSet/>
      <dgm:spPr/>
      <dgm:t>
        <a:bodyPr/>
        <a:lstStyle/>
        <a:p>
          <a:endParaRPr lang="en-US"/>
        </a:p>
      </dgm:t>
    </dgm:pt>
    <dgm:pt modelId="{8DDFCB53-10FB-4366-B4EA-CBEF635EAA95}">
      <dgm:prSet/>
      <dgm:spPr/>
      <dgm:t>
        <a:bodyPr/>
        <a:lstStyle/>
        <a:p>
          <a:r>
            <a:rPr lang="en-US"/>
            <a:t>Apply</a:t>
          </a:r>
        </a:p>
      </dgm:t>
    </dgm:pt>
    <dgm:pt modelId="{49BE0A84-3910-495F-A32F-2402B7D86354}" type="parTrans" cxnId="{AEE83AAD-4B9A-4C0A-BC95-A95C140E7047}">
      <dgm:prSet/>
      <dgm:spPr/>
      <dgm:t>
        <a:bodyPr/>
        <a:lstStyle/>
        <a:p>
          <a:endParaRPr lang="en-US"/>
        </a:p>
      </dgm:t>
    </dgm:pt>
    <dgm:pt modelId="{831E0CBB-7D89-4FA8-9959-9A546AC21715}" type="sibTrans" cxnId="{AEE83AAD-4B9A-4C0A-BC95-A95C140E7047}">
      <dgm:prSet/>
      <dgm:spPr/>
      <dgm:t>
        <a:bodyPr/>
        <a:lstStyle/>
        <a:p>
          <a:endParaRPr lang="en-US"/>
        </a:p>
      </dgm:t>
    </dgm:pt>
    <dgm:pt modelId="{A700081B-11F2-499A-9122-617AB5A82EFF}">
      <dgm:prSet/>
      <dgm:spPr/>
      <dgm:t>
        <a:bodyPr/>
        <a:lstStyle/>
        <a:p>
          <a:r>
            <a:rPr lang="en-US"/>
            <a:t>Apply firm pressure to the wound with gauze roll.</a:t>
          </a:r>
        </a:p>
      </dgm:t>
    </dgm:pt>
    <dgm:pt modelId="{1232C2FB-3EC6-4B53-AA0A-AC7A44611F7D}" type="parTrans" cxnId="{BC5F203F-37CA-4604-ABEC-3020B8E4A75C}">
      <dgm:prSet/>
      <dgm:spPr/>
      <dgm:t>
        <a:bodyPr/>
        <a:lstStyle/>
        <a:p>
          <a:endParaRPr lang="en-US"/>
        </a:p>
      </dgm:t>
    </dgm:pt>
    <dgm:pt modelId="{0D2926C3-68F0-4E99-A16B-3F6CD7F27E25}" type="sibTrans" cxnId="{BC5F203F-37CA-4604-ABEC-3020B8E4A75C}">
      <dgm:prSet/>
      <dgm:spPr/>
      <dgm:t>
        <a:bodyPr/>
        <a:lstStyle/>
        <a:p>
          <a:endParaRPr lang="en-US"/>
        </a:p>
      </dgm:t>
    </dgm:pt>
    <dgm:pt modelId="{E1117ABF-B550-476E-ABBC-9D22ACE383B6}">
      <dgm:prSet/>
      <dgm:spPr/>
      <dgm:t>
        <a:bodyPr/>
        <a:lstStyle/>
        <a:p>
          <a:r>
            <a:rPr lang="en-US"/>
            <a:t>Use</a:t>
          </a:r>
        </a:p>
      </dgm:t>
    </dgm:pt>
    <dgm:pt modelId="{7BEEF686-AA12-4BBB-B340-4CC93C94B184}" type="parTrans" cxnId="{387F243C-A908-46C7-AEE8-ABA14D1E2121}">
      <dgm:prSet/>
      <dgm:spPr/>
      <dgm:t>
        <a:bodyPr/>
        <a:lstStyle/>
        <a:p>
          <a:endParaRPr lang="en-US"/>
        </a:p>
      </dgm:t>
    </dgm:pt>
    <dgm:pt modelId="{E333D3EB-F06A-4807-9805-F07E9E724A14}" type="sibTrans" cxnId="{387F243C-A908-46C7-AEE8-ABA14D1E2121}">
      <dgm:prSet/>
      <dgm:spPr/>
      <dgm:t>
        <a:bodyPr/>
        <a:lstStyle/>
        <a:p>
          <a:endParaRPr lang="en-US"/>
        </a:p>
      </dgm:t>
    </dgm:pt>
    <dgm:pt modelId="{20D5EF64-C07E-49C7-B57B-4D5F65B18EFB}">
      <dgm:prSet/>
      <dgm:spPr/>
      <dgm:t>
        <a:bodyPr/>
        <a:lstStyle/>
        <a:p>
          <a:r>
            <a:rPr lang="en-US"/>
            <a:t>Only use enough QuikClot to stop the bleeding.</a:t>
          </a:r>
        </a:p>
      </dgm:t>
    </dgm:pt>
    <dgm:pt modelId="{6565DF45-B7BD-41E9-BABF-8E542B7BE45D}" type="parTrans" cxnId="{3AB91F02-802A-4D96-BBEA-9B631A81C347}">
      <dgm:prSet/>
      <dgm:spPr/>
      <dgm:t>
        <a:bodyPr/>
        <a:lstStyle/>
        <a:p>
          <a:endParaRPr lang="en-US"/>
        </a:p>
      </dgm:t>
    </dgm:pt>
    <dgm:pt modelId="{125A05F1-2041-480C-9F03-12A7E107A21D}" type="sibTrans" cxnId="{3AB91F02-802A-4D96-BBEA-9B631A81C347}">
      <dgm:prSet/>
      <dgm:spPr/>
      <dgm:t>
        <a:bodyPr/>
        <a:lstStyle/>
        <a:p>
          <a:endParaRPr lang="en-US"/>
        </a:p>
      </dgm:t>
    </dgm:pt>
    <dgm:pt modelId="{00C0CB6B-91F4-46B0-BDCB-A71DA9589973}" type="pres">
      <dgm:prSet presAssocID="{3EE8DAFC-21A1-4FA4-B83F-03D868FE25E0}" presName="Name0" presStyleCnt="0">
        <dgm:presLayoutVars>
          <dgm:dir/>
          <dgm:animLvl val="lvl"/>
          <dgm:resizeHandles val="exact"/>
        </dgm:presLayoutVars>
      </dgm:prSet>
      <dgm:spPr/>
    </dgm:pt>
    <dgm:pt modelId="{464BA1C4-2A7B-4D3B-BEE6-69E62005578E}" type="pres">
      <dgm:prSet presAssocID="{6950C6F0-30EE-4EDD-9203-E8298F8D66E7}" presName="linNode" presStyleCnt="0"/>
      <dgm:spPr/>
    </dgm:pt>
    <dgm:pt modelId="{82850D6D-025C-45D9-8951-6497D84EC4AD}" type="pres">
      <dgm:prSet presAssocID="{6950C6F0-30EE-4EDD-9203-E8298F8D66E7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83AAB3B6-D354-4DE6-9FC0-D8027EBACA22}" type="pres">
      <dgm:prSet presAssocID="{6950C6F0-30EE-4EDD-9203-E8298F8D66E7}" presName="descendantText" presStyleLbl="alignAccFollowNode1" presStyleIdx="0" presStyleCnt="5">
        <dgm:presLayoutVars>
          <dgm:bulletEnabled/>
        </dgm:presLayoutVars>
      </dgm:prSet>
      <dgm:spPr/>
    </dgm:pt>
    <dgm:pt modelId="{9E590873-9314-4495-82D9-E0946F1CE6D5}" type="pres">
      <dgm:prSet presAssocID="{F77D41DB-5CA5-4ACC-B456-24BD777AC7DA}" presName="sp" presStyleCnt="0"/>
      <dgm:spPr/>
    </dgm:pt>
    <dgm:pt modelId="{47F58CB7-CB35-468F-86B4-452292E2E20E}" type="pres">
      <dgm:prSet presAssocID="{946A34A3-1B88-4112-B9DB-99DE2B1EAC95}" presName="linNode" presStyleCnt="0"/>
      <dgm:spPr/>
    </dgm:pt>
    <dgm:pt modelId="{99DB40B8-8F5C-4B39-AF7D-AADDE78A1C2A}" type="pres">
      <dgm:prSet presAssocID="{946A34A3-1B88-4112-B9DB-99DE2B1EAC95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EE64135B-1D0C-4020-81D6-CCDF984F56D7}" type="pres">
      <dgm:prSet presAssocID="{946A34A3-1B88-4112-B9DB-99DE2B1EAC95}" presName="descendantText" presStyleLbl="alignAccFollowNode1" presStyleIdx="1" presStyleCnt="5">
        <dgm:presLayoutVars>
          <dgm:bulletEnabled/>
        </dgm:presLayoutVars>
      </dgm:prSet>
      <dgm:spPr/>
    </dgm:pt>
    <dgm:pt modelId="{BDCCE792-7F56-421E-A79B-44AB6192AED4}" type="pres">
      <dgm:prSet presAssocID="{9285DA47-A404-4E1E-857A-1BDC9F9E149B}" presName="sp" presStyleCnt="0"/>
      <dgm:spPr/>
    </dgm:pt>
    <dgm:pt modelId="{62E1ADBD-D89E-4023-8A0D-498036321AE1}" type="pres">
      <dgm:prSet presAssocID="{A74CAC49-37C6-4890-97CC-FFA1C34D3129}" presName="linNode" presStyleCnt="0"/>
      <dgm:spPr/>
    </dgm:pt>
    <dgm:pt modelId="{B489F68E-0FD7-47AE-B862-DD4348584A1D}" type="pres">
      <dgm:prSet presAssocID="{A74CAC49-37C6-4890-97CC-FFA1C34D3129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A5E6AADE-ECB4-4C4F-8D18-B4AA291C8417}" type="pres">
      <dgm:prSet presAssocID="{A74CAC49-37C6-4890-97CC-FFA1C34D3129}" presName="descendantText" presStyleLbl="alignAccFollowNode1" presStyleIdx="2" presStyleCnt="5">
        <dgm:presLayoutVars>
          <dgm:bulletEnabled/>
        </dgm:presLayoutVars>
      </dgm:prSet>
      <dgm:spPr/>
    </dgm:pt>
    <dgm:pt modelId="{84DE2A97-4131-46B3-B6C0-D63947E9E655}" type="pres">
      <dgm:prSet presAssocID="{0ED94FDC-58AF-4CA8-9BC9-68BD11144A6E}" presName="sp" presStyleCnt="0"/>
      <dgm:spPr/>
    </dgm:pt>
    <dgm:pt modelId="{66E4BF73-9C80-49DF-BBF8-8086B21A97A4}" type="pres">
      <dgm:prSet presAssocID="{8DDFCB53-10FB-4366-B4EA-CBEF635EAA95}" presName="linNode" presStyleCnt="0"/>
      <dgm:spPr/>
    </dgm:pt>
    <dgm:pt modelId="{8B147772-30FC-4393-BC07-8C10D7AF7AAA}" type="pres">
      <dgm:prSet presAssocID="{8DDFCB53-10FB-4366-B4EA-CBEF635EAA95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FAC59F65-8CAF-4DAE-80E5-C2CEA9F5DC5C}" type="pres">
      <dgm:prSet presAssocID="{8DDFCB53-10FB-4366-B4EA-CBEF635EAA95}" presName="descendantText" presStyleLbl="alignAccFollowNode1" presStyleIdx="3" presStyleCnt="5">
        <dgm:presLayoutVars>
          <dgm:bulletEnabled/>
        </dgm:presLayoutVars>
      </dgm:prSet>
      <dgm:spPr/>
    </dgm:pt>
    <dgm:pt modelId="{CACF30A9-F081-4B25-A17A-3D9309091A4A}" type="pres">
      <dgm:prSet presAssocID="{831E0CBB-7D89-4FA8-9959-9A546AC21715}" presName="sp" presStyleCnt="0"/>
      <dgm:spPr/>
    </dgm:pt>
    <dgm:pt modelId="{7FB8F18B-CDB5-4C24-99B3-8AF02CE21BCB}" type="pres">
      <dgm:prSet presAssocID="{E1117ABF-B550-476E-ABBC-9D22ACE383B6}" presName="linNode" presStyleCnt="0"/>
      <dgm:spPr/>
    </dgm:pt>
    <dgm:pt modelId="{DA4490F9-E7DD-40EA-93A9-D9EB4BC4F5C2}" type="pres">
      <dgm:prSet presAssocID="{E1117ABF-B550-476E-ABBC-9D22ACE383B6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76D24893-7B32-43F7-AF41-84D38F1D078F}" type="pres">
      <dgm:prSet presAssocID="{E1117ABF-B550-476E-ABBC-9D22ACE383B6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3AB91F02-802A-4D96-BBEA-9B631A81C347}" srcId="{E1117ABF-B550-476E-ABBC-9D22ACE383B6}" destId="{20D5EF64-C07E-49C7-B57B-4D5F65B18EFB}" srcOrd="0" destOrd="0" parTransId="{6565DF45-B7BD-41E9-BABF-8E542B7BE45D}" sibTransId="{125A05F1-2041-480C-9F03-12A7E107A21D}"/>
    <dgm:cxn modelId="{E573FE07-23D0-4A9E-A823-A3E243A90FC9}" srcId="{6950C6F0-30EE-4EDD-9203-E8298F8D66E7}" destId="{D40E28C1-8974-46AB-8AFD-6B6E015ACEBC}" srcOrd="0" destOrd="0" parTransId="{E0301BDD-47C7-40E4-B226-EB36BC212FE2}" sibTransId="{6A1AAC74-35C9-47FD-B3C7-840783E3FD9B}"/>
    <dgm:cxn modelId="{0219C70B-EA02-4835-802D-ECE57253B579}" srcId="{A74CAC49-37C6-4890-97CC-FFA1C34D3129}" destId="{D3560288-E172-4D0F-8382-88780996D0D5}" srcOrd="0" destOrd="0" parTransId="{9C7F59FF-8987-494A-843C-C145F9E1004E}" sibTransId="{82122D88-8CA9-4273-B048-AD454090D7AC}"/>
    <dgm:cxn modelId="{889FE212-3C10-49F8-82B5-04F8BDD99F4B}" srcId="{3EE8DAFC-21A1-4FA4-B83F-03D868FE25E0}" destId="{A74CAC49-37C6-4890-97CC-FFA1C34D3129}" srcOrd="2" destOrd="0" parTransId="{EAC20EE0-74F5-4AAB-84B2-2F3CAB83A211}" sibTransId="{0ED94FDC-58AF-4CA8-9BC9-68BD11144A6E}"/>
    <dgm:cxn modelId="{69D98226-DEFC-4D74-9B79-BCCBA59C736F}" srcId="{3EE8DAFC-21A1-4FA4-B83F-03D868FE25E0}" destId="{6950C6F0-30EE-4EDD-9203-E8298F8D66E7}" srcOrd="0" destOrd="0" parTransId="{3569788C-D5B5-4616-9F79-C81FB94C4C15}" sibTransId="{F77D41DB-5CA5-4ACC-B456-24BD777AC7DA}"/>
    <dgm:cxn modelId="{BA3BCD2E-AE2F-4CA9-A14B-A99A9882A47F}" type="presOf" srcId="{8DDFCB53-10FB-4366-B4EA-CBEF635EAA95}" destId="{8B147772-30FC-4393-BC07-8C10D7AF7AAA}" srcOrd="0" destOrd="0" presId="urn:microsoft.com/office/officeart/2016/7/layout/VerticalSolidActionList"/>
    <dgm:cxn modelId="{387F243C-A908-46C7-AEE8-ABA14D1E2121}" srcId="{3EE8DAFC-21A1-4FA4-B83F-03D868FE25E0}" destId="{E1117ABF-B550-476E-ABBC-9D22ACE383B6}" srcOrd="4" destOrd="0" parTransId="{7BEEF686-AA12-4BBB-B340-4CC93C94B184}" sibTransId="{E333D3EB-F06A-4807-9805-F07E9E724A14}"/>
    <dgm:cxn modelId="{BC5F203F-37CA-4604-ABEC-3020B8E4A75C}" srcId="{8DDFCB53-10FB-4366-B4EA-CBEF635EAA95}" destId="{A700081B-11F2-499A-9122-617AB5A82EFF}" srcOrd="0" destOrd="0" parTransId="{1232C2FB-3EC6-4B53-AA0A-AC7A44611F7D}" sibTransId="{0D2926C3-68F0-4E99-A16B-3F6CD7F27E25}"/>
    <dgm:cxn modelId="{775CF548-126D-4779-9573-F1B4D843CED0}" type="presOf" srcId="{3EE8DAFC-21A1-4FA4-B83F-03D868FE25E0}" destId="{00C0CB6B-91F4-46B0-BDCB-A71DA9589973}" srcOrd="0" destOrd="0" presId="urn:microsoft.com/office/officeart/2016/7/layout/VerticalSolidActionList"/>
    <dgm:cxn modelId="{5BCA074E-6D1B-49F8-993D-8C0F6E64B25B}" type="presOf" srcId="{A74CAC49-37C6-4890-97CC-FFA1C34D3129}" destId="{B489F68E-0FD7-47AE-B862-DD4348584A1D}" srcOrd="0" destOrd="0" presId="urn:microsoft.com/office/officeart/2016/7/layout/VerticalSolidActionList"/>
    <dgm:cxn modelId="{F48DE474-FC0D-4D0A-A288-A8B2737E1D55}" srcId="{946A34A3-1B88-4112-B9DB-99DE2B1EAC95}" destId="{22F3D9FD-0425-4F1E-ADA1-6615A70F9D4F}" srcOrd="0" destOrd="0" parTransId="{5D0D6E98-FE1E-482F-A458-F8EB2891B387}" sibTransId="{76DA89A7-4133-4DED-8BB0-A6E016924837}"/>
    <dgm:cxn modelId="{2BABCE78-DEAA-4691-84B5-6E94BEE07A05}" type="presOf" srcId="{946A34A3-1B88-4112-B9DB-99DE2B1EAC95}" destId="{99DB40B8-8F5C-4B39-AF7D-AADDE78A1C2A}" srcOrd="0" destOrd="0" presId="urn:microsoft.com/office/officeart/2016/7/layout/VerticalSolidActionList"/>
    <dgm:cxn modelId="{BA19E580-5E85-48EF-AFDA-666982EE02ED}" type="presOf" srcId="{A700081B-11F2-499A-9122-617AB5A82EFF}" destId="{FAC59F65-8CAF-4DAE-80E5-C2CEA9F5DC5C}" srcOrd="0" destOrd="0" presId="urn:microsoft.com/office/officeart/2016/7/layout/VerticalSolidActionList"/>
    <dgm:cxn modelId="{F1308D87-88B9-471A-A1A3-E642A203B799}" srcId="{3EE8DAFC-21A1-4FA4-B83F-03D868FE25E0}" destId="{946A34A3-1B88-4112-B9DB-99DE2B1EAC95}" srcOrd="1" destOrd="0" parTransId="{0FAEFBC6-2272-4734-8BB2-5B4E995B39F6}" sibTransId="{9285DA47-A404-4E1E-857A-1BDC9F9E149B}"/>
    <dgm:cxn modelId="{2031B68D-D193-493C-ADB5-3DA76093F3FA}" type="presOf" srcId="{D40E28C1-8974-46AB-8AFD-6B6E015ACEBC}" destId="{83AAB3B6-D354-4DE6-9FC0-D8027EBACA22}" srcOrd="0" destOrd="0" presId="urn:microsoft.com/office/officeart/2016/7/layout/VerticalSolidActionList"/>
    <dgm:cxn modelId="{8BD70D91-CA98-4385-8F58-93491558960B}" type="presOf" srcId="{E1117ABF-B550-476E-ABBC-9D22ACE383B6}" destId="{DA4490F9-E7DD-40EA-93A9-D9EB4BC4F5C2}" srcOrd="0" destOrd="0" presId="urn:microsoft.com/office/officeart/2016/7/layout/VerticalSolidActionList"/>
    <dgm:cxn modelId="{8D11C79B-FF18-4E4F-9F5B-E4A0F11CE191}" type="presOf" srcId="{D3560288-E172-4D0F-8382-88780996D0D5}" destId="{A5E6AADE-ECB4-4C4F-8D18-B4AA291C8417}" srcOrd="0" destOrd="0" presId="urn:microsoft.com/office/officeart/2016/7/layout/VerticalSolidActionList"/>
    <dgm:cxn modelId="{4A1F03A7-BD1A-4F0C-8F75-A8A854520E22}" type="presOf" srcId="{6950C6F0-30EE-4EDD-9203-E8298F8D66E7}" destId="{82850D6D-025C-45D9-8951-6497D84EC4AD}" srcOrd="0" destOrd="0" presId="urn:microsoft.com/office/officeart/2016/7/layout/VerticalSolidActionList"/>
    <dgm:cxn modelId="{AEE83AAD-4B9A-4C0A-BC95-A95C140E7047}" srcId="{3EE8DAFC-21A1-4FA4-B83F-03D868FE25E0}" destId="{8DDFCB53-10FB-4366-B4EA-CBEF635EAA95}" srcOrd="3" destOrd="0" parTransId="{49BE0A84-3910-495F-A32F-2402B7D86354}" sibTransId="{831E0CBB-7D89-4FA8-9959-9A546AC21715}"/>
    <dgm:cxn modelId="{B9D851BA-6EEB-422F-BD84-83E73B284250}" type="presOf" srcId="{22F3D9FD-0425-4F1E-ADA1-6615A70F9D4F}" destId="{EE64135B-1D0C-4020-81D6-CCDF984F56D7}" srcOrd="0" destOrd="0" presId="urn:microsoft.com/office/officeart/2016/7/layout/VerticalSolidActionList"/>
    <dgm:cxn modelId="{80D66BD8-E385-4FE4-9AB2-27279E86C7AA}" type="presOf" srcId="{20D5EF64-C07E-49C7-B57B-4D5F65B18EFB}" destId="{76D24893-7B32-43F7-AF41-84D38F1D078F}" srcOrd="0" destOrd="0" presId="urn:microsoft.com/office/officeart/2016/7/layout/VerticalSolidActionList"/>
    <dgm:cxn modelId="{156DA522-A9BB-43AC-815C-F8320B596DFE}" type="presParOf" srcId="{00C0CB6B-91F4-46B0-BDCB-A71DA9589973}" destId="{464BA1C4-2A7B-4D3B-BEE6-69E62005578E}" srcOrd="0" destOrd="0" presId="urn:microsoft.com/office/officeart/2016/7/layout/VerticalSolidActionList"/>
    <dgm:cxn modelId="{A7C9562C-05A2-454A-A73F-D21AC1E4AF54}" type="presParOf" srcId="{464BA1C4-2A7B-4D3B-BEE6-69E62005578E}" destId="{82850D6D-025C-45D9-8951-6497D84EC4AD}" srcOrd="0" destOrd="0" presId="urn:microsoft.com/office/officeart/2016/7/layout/VerticalSolidActionList"/>
    <dgm:cxn modelId="{2C37B631-5C1B-4903-BCFF-9F7227AADBA2}" type="presParOf" srcId="{464BA1C4-2A7B-4D3B-BEE6-69E62005578E}" destId="{83AAB3B6-D354-4DE6-9FC0-D8027EBACA22}" srcOrd="1" destOrd="0" presId="urn:microsoft.com/office/officeart/2016/7/layout/VerticalSolidActionList"/>
    <dgm:cxn modelId="{6DB9B884-6FC4-4489-8DA3-370E31D14919}" type="presParOf" srcId="{00C0CB6B-91F4-46B0-BDCB-A71DA9589973}" destId="{9E590873-9314-4495-82D9-E0946F1CE6D5}" srcOrd="1" destOrd="0" presId="urn:microsoft.com/office/officeart/2016/7/layout/VerticalSolidActionList"/>
    <dgm:cxn modelId="{38295D49-25A1-419E-B74B-9E4BCBB2B540}" type="presParOf" srcId="{00C0CB6B-91F4-46B0-BDCB-A71DA9589973}" destId="{47F58CB7-CB35-468F-86B4-452292E2E20E}" srcOrd="2" destOrd="0" presId="urn:microsoft.com/office/officeart/2016/7/layout/VerticalSolidActionList"/>
    <dgm:cxn modelId="{B0B60F06-F642-4D7D-A6D6-5974954FE814}" type="presParOf" srcId="{47F58CB7-CB35-468F-86B4-452292E2E20E}" destId="{99DB40B8-8F5C-4B39-AF7D-AADDE78A1C2A}" srcOrd="0" destOrd="0" presId="urn:microsoft.com/office/officeart/2016/7/layout/VerticalSolidActionList"/>
    <dgm:cxn modelId="{760E1BDF-7024-4BBA-A2FA-5745304AC7B8}" type="presParOf" srcId="{47F58CB7-CB35-468F-86B4-452292E2E20E}" destId="{EE64135B-1D0C-4020-81D6-CCDF984F56D7}" srcOrd="1" destOrd="0" presId="urn:microsoft.com/office/officeart/2016/7/layout/VerticalSolidActionList"/>
    <dgm:cxn modelId="{26BAF929-DBA4-441A-9FA0-408C03CFFDD9}" type="presParOf" srcId="{00C0CB6B-91F4-46B0-BDCB-A71DA9589973}" destId="{BDCCE792-7F56-421E-A79B-44AB6192AED4}" srcOrd="3" destOrd="0" presId="urn:microsoft.com/office/officeart/2016/7/layout/VerticalSolidActionList"/>
    <dgm:cxn modelId="{28D62ED8-D631-4791-8D42-0B8B667FFD0C}" type="presParOf" srcId="{00C0CB6B-91F4-46B0-BDCB-A71DA9589973}" destId="{62E1ADBD-D89E-4023-8A0D-498036321AE1}" srcOrd="4" destOrd="0" presId="urn:microsoft.com/office/officeart/2016/7/layout/VerticalSolidActionList"/>
    <dgm:cxn modelId="{DB616169-A372-4196-AC6F-7A3CC499012B}" type="presParOf" srcId="{62E1ADBD-D89E-4023-8A0D-498036321AE1}" destId="{B489F68E-0FD7-47AE-B862-DD4348584A1D}" srcOrd="0" destOrd="0" presId="urn:microsoft.com/office/officeart/2016/7/layout/VerticalSolidActionList"/>
    <dgm:cxn modelId="{41AA4DD4-56F0-46DB-A8CE-A30BBC3D8EB0}" type="presParOf" srcId="{62E1ADBD-D89E-4023-8A0D-498036321AE1}" destId="{A5E6AADE-ECB4-4C4F-8D18-B4AA291C8417}" srcOrd="1" destOrd="0" presId="urn:microsoft.com/office/officeart/2016/7/layout/VerticalSolidActionList"/>
    <dgm:cxn modelId="{9F2B8EA5-7F7E-42C5-A652-7755B13F5A3D}" type="presParOf" srcId="{00C0CB6B-91F4-46B0-BDCB-A71DA9589973}" destId="{84DE2A97-4131-46B3-B6C0-D63947E9E655}" srcOrd="5" destOrd="0" presId="urn:microsoft.com/office/officeart/2016/7/layout/VerticalSolidActionList"/>
    <dgm:cxn modelId="{D45F48D7-40AB-419E-9A3C-6995F19BD539}" type="presParOf" srcId="{00C0CB6B-91F4-46B0-BDCB-A71DA9589973}" destId="{66E4BF73-9C80-49DF-BBF8-8086B21A97A4}" srcOrd="6" destOrd="0" presId="urn:microsoft.com/office/officeart/2016/7/layout/VerticalSolidActionList"/>
    <dgm:cxn modelId="{0AF576E7-73C9-490C-A15A-8D0B98B2C819}" type="presParOf" srcId="{66E4BF73-9C80-49DF-BBF8-8086B21A97A4}" destId="{8B147772-30FC-4393-BC07-8C10D7AF7AAA}" srcOrd="0" destOrd="0" presId="urn:microsoft.com/office/officeart/2016/7/layout/VerticalSolidActionList"/>
    <dgm:cxn modelId="{3DAC6220-40F6-4E63-857E-90E37B8B7004}" type="presParOf" srcId="{66E4BF73-9C80-49DF-BBF8-8086B21A97A4}" destId="{FAC59F65-8CAF-4DAE-80E5-C2CEA9F5DC5C}" srcOrd="1" destOrd="0" presId="urn:microsoft.com/office/officeart/2016/7/layout/VerticalSolidActionList"/>
    <dgm:cxn modelId="{9B6F3DF8-8502-4308-906F-8CC2F584D330}" type="presParOf" srcId="{00C0CB6B-91F4-46B0-BDCB-A71DA9589973}" destId="{CACF30A9-F081-4B25-A17A-3D9309091A4A}" srcOrd="7" destOrd="0" presId="urn:microsoft.com/office/officeart/2016/7/layout/VerticalSolidActionList"/>
    <dgm:cxn modelId="{C085DDF2-5429-4683-AB1E-CD33AE30F15E}" type="presParOf" srcId="{00C0CB6B-91F4-46B0-BDCB-A71DA9589973}" destId="{7FB8F18B-CDB5-4C24-99B3-8AF02CE21BCB}" srcOrd="8" destOrd="0" presId="urn:microsoft.com/office/officeart/2016/7/layout/VerticalSolidActionList"/>
    <dgm:cxn modelId="{6C9B28FC-7FBD-4E79-80A4-FE900D1C2D03}" type="presParOf" srcId="{7FB8F18B-CDB5-4C24-99B3-8AF02CE21BCB}" destId="{DA4490F9-E7DD-40EA-93A9-D9EB4BC4F5C2}" srcOrd="0" destOrd="0" presId="urn:microsoft.com/office/officeart/2016/7/layout/VerticalSolidActionList"/>
    <dgm:cxn modelId="{E8011A6C-0A16-4DE2-9423-09A12B51F4CC}" type="presParOf" srcId="{7FB8F18B-CDB5-4C24-99B3-8AF02CE21BCB}" destId="{76D24893-7B32-43F7-AF41-84D38F1D078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E48A3-EE91-4BDC-94E1-FDC084A80D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0A3B33F-53A6-4C69-B2D9-6EE388E987A8}">
      <dgm:prSet/>
      <dgm:spPr/>
      <dgm:t>
        <a:bodyPr/>
        <a:lstStyle/>
        <a:p>
          <a:r>
            <a:rPr lang="en-US"/>
            <a:t>When tactical situation allows</a:t>
          </a:r>
        </a:p>
      </dgm:t>
    </dgm:pt>
    <dgm:pt modelId="{70D68FDE-E8F3-4BA9-9004-F59A8FCDA6C2}" type="parTrans" cxnId="{B52E83A9-32C7-425D-8424-9E5C4B251406}">
      <dgm:prSet/>
      <dgm:spPr/>
      <dgm:t>
        <a:bodyPr/>
        <a:lstStyle/>
        <a:p>
          <a:endParaRPr lang="en-US"/>
        </a:p>
      </dgm:t>
    </dgm:pt>
    <dgm:pt modelId="{36F7BDEC-BF3B-4D54-9F58-36A1839F1A18}" type="sibTrans" cxnId="{B52E83A9-32C7-425D-8424-9E5C4B251406}">
      <dgm:prSet/>
      <dgm:spPr/>
      <dgm:t>
        <a:bodyPr/>
        <a:lstStyle/>
        <a:p>
          <a:endParaRPr lang="en-US"/>
        </a:p>
      </dgm:t>
    </dgm:pt>
    <dgm:pt modelId="{51E4DB6F-457E-465C-B7ED-A069E909E409}">
      <dgm:prSet/>
      <dgm:spPr/>
      <dgm:t>
        <a:bodyPr/>
        <a:lstStyle/>
        <a:p>
          <a:r>
            <a:rPr lang="en-US"/>
            <a:t>Reassess tourniquet to determine if it should be replaced with direct pressure/dressing. </a:t>
          </a:r>
        </a:p>
      </dgm:t>
    </dgm:pt>
    <dgm:pt modelId="{51A621E1-6575-4408-B165-DBD2D019BC24}" type="parTrans" cxnId="{222F1BE6-0CD9-48E9-969F-3F7A85973821}">
      <dgm:prSet/>
      <dgm:spPr/>
      <dgm:t>
        <a:bodyPr/>
        <a:lstStyle/>
        <a:p>
          <a:endParaRPr lang="en-US"/>
        </a:p>
      </dgm:t>
    </dgm:pt>
    <dgm:pt modelId="{EB0906EA-B8F6-431F-887F-136AA733C310}" type="sibTrans" cxnId="{222F1BE6-0CD9-48E9-969F-3F7A85973821}">
      <dgm:prSet/>
      <dgm:spPr/>
      <dgm:t>
        <a:bodyPr/>
        <a:lstStyle/>
        <a:p>
          <a:endParaRPr lang="en-US"/>
        </a:p>
      </dgm:t>
    </dgm:pt>
    <dgm:pt modelId="{EE5B044E-9F71-4179-824E-0347D5C58C4B}" type="pres">
      <dgm:prSet presAssocID="{049E48A3-EE91-4BDC-94E1-FDC084A80D63}" presName="root" presStyleCnt="0">
        <dgm:presLayoutVars>
          <dgm:dir/>
          <dgm:resizeHandles val="exact"/>
        </dgm:presLayoutVars>
      </dgm:prSet>
      <dgm:spPr/>
    </dgm:pt>
    <dgm:pt modelId="{538BFB48-DD26-4B94-93F5-11BDEFE76B2A}" type="pres">
      <dgm:prSet presAssocID="{80A3B33F-53A6-4C69-B2D9-6EE388E987A8}" presName="compNode" presStyleCnt="0"/>
      <dgm:spPr/>
    </dgm:pt>
    <dgm:pt modelId="{F40AC479-A596-4044-9829-BEC0B4121F08}" type="pres">
      <dgm:prSet presAssocID="{80A3B33F-53A6-4C69-B2D9-6EE388E987A8}" presName="bgRect" presStyleLbl="bgShp" presStyleIdx="0" presStyleCnt="2"/>
      <dgm:spPr/>
    </dgm:pt>
    <dgm:pt modelId="{61BB6F5D-A54A-44BB-BAA1-BAEB293B107A}" type="pres">
      <dgm:prSet presAssocID="{80A3B33F-53A6-4C69-B2D9-6EE388E987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box1"/>
        </a:ext>
      </dgm:extLst>
    </dgm:pt>
    <dgm:pt modelId="{10DD5C2C-12C6-438E-9BB9-AB01313654E2}" type="pres">
      <dgm:prSet presAssocID="{80A3B33F-53A6-4C69-B2D9-6EE388E987A8}" presName="spaceRect" presStyleCnt="0"/>
      <dgm:spPr/>
    </dgm:pt>
    <dgm:pt modelId="{80E0140C-50C3-46B4-A8AE-34D392343800}" type="pres">
      <dgm:prSet presAssocID="{80A3B33F-53A6-4C69-B2D9-6EE388E987A8}" presName="parTx" presStyleLbl="revTx" presStyleIdx="0" presStyleCnt="2">
        <dgm:presLayoutVars>
          <dgm:chMax val="0"/>
          <dgm:chPref val="0"/>
        </dgm:presLayoutVars>
      </dgm:prSet>
      <dgm:spPr/>
    </dgm:pt>
    <dgm:pt modelId="{EC3C5E78-DA08-4DDC-867A-44B415AEEE3B}" type="pres">
      <dgm:prSet presAssocID="{36F7BDEC-BF3B-4D54-9F58-36A1839F1A18}" presName="sibTrans" presStyleCnt="0"/>
      <dgm:spPr/>
    </dgm:pt>
    <dgm:pt modelId="{D0807D5B-371B-4F72-8E45-C2CFEB538C1D}" type="pres">
      <dgm:prSet presAssocID="{51E4DB6F-457E-465C-B7ED-A069E909E409}" presName="compNode" presStyleCnt="0"/>
      <dgm:spPr/>
    </dgm:pt>
    <dgm:pt modelId="{410D1F66-A5BF-4560-8AF4-25EF942ADFED}" type="pres">
      <dgm:prSet presAssocID="{51E4DB6F-457E-465C-B7ED-A069E909E409}" presName="bgRect" presStyleLbl="bgShp" presStyleIdx="1" presStyleCnt="2"/>
      <dgm:spPr/>
    </dgm:pt>
    <dgm:pt modelId="{AD1F95B0-0012-4013-A609-4068B2A70853}" type="pres">
      <dgm:prSet presAssocID="{51E4DB6F-457E-465C-B7ED-A069E909E40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46409EA5-9E56-42CA-B52F-A21A55013EE1}" type="pres">
      <dgm:prSet presAssocID="{51E4DB6F-457E-465C-B7ED-A069E909E409}" presName="spaceRect" presStyleCnt="0"/>
      <dgm:spPr/>
    </dgm:pt>
    <dgm:pt modelId="{F8F9699E-D327-4E4D-9A6E-D2CF4DCA9053}" type="pres">
      <dgm:prSet presAssocID="{51E4DB6F-457E-465C-B7ED-A069E909E40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2A73576-912B-42D0-81AC-DFF67CEC606A}" type="presOf" srcId="{80A3B33F-53A6-4C69-B2D9-6EE388E987A8}" destId="{80E0140C-50C3-46B4-A8AE-34D392343800}" srcOrd="0" destOrd="0" presId="urn:microsoft.com/office/officeart/2018/2/layout/IconVerticalSolidList"/>
    <dgm:cxn modelId="{7647975A-4C6A-43CD-8F67-7B7DC241E1E0}" type="presOf" srcId="{51E4DB6F-457E-465C-B7ED-A069E909E409}" destId="{F8F9699E-D327-4E4D-9A6E-D2CF4DCA9053}" srcOrd="0" destOrd="0" presId="urn:microsoft.com/office/officeart/2018/2/layout/IconVerticalSolidList"/>
    <dgm:cxn modelId="{B52E83A9-32C7-425D-8424-9E5C4B251406}" srcId="{049E48A3-EE91-4BDC-94E1-FDC084A80D63}" destId="{80A3B33F-53A6-4C69-B2D9-6EE388E987A8}" srcOrd="0" destOrd="0" parTransId="{70D68FDE-E8F3-4BA9-9004-F59A8FCDA6C2}" sibTransId="{36F7BDEC-BF3B-4D54-9F58-36A1839F1A18}"/>
    <dgm:cxn modelId="{99D047B5-C91D-4EBD-983C-AD628FC13150}" type="presOf" srcId="{049E48A3-EE91-4BDC-94E1-FDC084A80D63}" destId="{EE5B044E-9F71-4179-824E-0347D5C58C4B}" srcOrd="0" destOrd="0" presId="urn:microsoft.com/office/officeart/2018/2/layout/IconVerticalSolidList"/>
    <dgm:cxn modelId="{222F1BE6-0CD9-48E9-969F-3F7A85973821}" srcId="{049E48A3-EE91-4BDC-94E1-FDC084A80D63}" destId="{51E4DB6F-457E-465C-B7ED-A069E909E409}" srcOrd="1" destOrd="0" parTransId="{51A621E1-6575-4408-B165-DBD2D019BC24}" sibTransId="{EB0906EA-B8F6-431F-887F-136AA733C310}"/>
    <dgm:cxn modelId="{776CE852-5CA5-4058-B2F8-9205982D404D}" type="presParOf" srcId="{EE5B044E-9F71-4179-824E-0347D5C58C4B}" destId="{538BFB48-DD26-4B94-93F5-11BDEFE76B2A}" srcOrd="0" destOrd="0" presId="urn:microsoft.com/office/officeart/2018/2/layout/IconVerticalSolidList"/>
    <dgm:cxn modelId="{6CE81664-D6BD-4C83-9F9C-C911D0B3B367}" type="presParOf" srcId="{538BFB48-DD26-4B94-93F5-11BDEFE76B2A}" destId="{F40AC479-A596-4044-9829-BEC0B4121F08}" srcOrd="0" destOrd="0" presId="urn:microsoft.com/office/officeart/2018/2/layout/IconVerticalSolidList"/>
    <dgm:cxn modelId="{4472B9CB-6065-41E3-BF13-C29D370F4185}" type="presParOf" srcId="{538BFB48-DD26-4B94-93F5-11BDEFE76B2A}" destId="{61BB6F5D-A54A-44BB-BAA1-BAEB293B107A}" srcOrd="1" destOrd="0" presId="urn:microsoft.com/office/officeart/2018/2/layout/IconVerticalSolidList"/>
    <dgm:cxn modelId="{99964983-5ECC-4FC2-9F49-C799368B6B22}" type="presParOf" srcId="{538BFB48-DD26-4B94-93F5-11BDEFE76B2A}" destId="{10DD5C2C-12C6-438E-9BB9-AB01313654E2}" srcOrd="2" destOrd="0" presId="urn:microsoft.com/office/officeart/2018/2/layout/IconVerticalSolidList"/>
    <dgm:cxn modelId="{74FFCD15-77F3-4AFD-9EA8-C0A12AB5B3D9}" type="presParOf" srcId="{538BFB48-DD26-4B94-93F5-11BDEFE76B2A}" destId="{80E0140C-50C3-46B4-A8AE-34D392343800}" srcOrd="3" destOrd="0" presId="urn:microsoft.com/office/officeart/2018/2/layout/IconVerticalSolidList"/>
    <dgm:cxn modelId="{7946FA33-F648-4EC5-A681-7CA579E05BA9}" type="presParOf" srcId="{EE5B044E-9F71-4179-824E-0347D5C58C4B}" destId="{EC3C5E78-DA08-4DDC-867A-44B415AEEE3B}" srcOrd="1" destOrd="0" presId="urn:microsoft.com/office/officeart/2018/2/layout/IconVerticalSolidList"/>
    <dgm:cxn modelId="{44B5D6A5-EE1D-47B2-8F52-D3F8480F6013}" type="presParOf" srcId="{EE5B044E-9F71-4179-824E-0347D5C58C4B}" destId="{D0807D5B-371B-4F72-8E45-C2CFEB538C1D}" srcOrd="2" destOrd="0" presId="urn:microsoft.com/office/officeart/2018/2/layout/IconVerticalSolidList"/>
    <dgm:cxn modelId="{6A013A31-C2BB-4DF7-A839-7FE34352C38C}" type="presParOf" srcId="{D0807D5B-371B-4F72-8E45-C2CFEB538C1D}" destId="{410D1F66-A5BF-4560-8AF4-25EF942ADFED}" srcOrd="0" destOrd="0" presId="urn:microsoft.com/office/officeart/2018/2/layout/IconVerticalSolidList"/>
    <dgm:cxn modelId="{8FA292DD-6E6C-493F-B1A5-83A71FADFDF8}" type="presParOf" srcId="{D0807D5B-371B-4F72-8E45-C2CFEB538C1D}" destId="{AD1F95B0-0012-4013-A609-4068B2A70853}" srcOrd="1" destOrd="0" presId="urn:microsoft.com/office/officeart/2018/2/layout/IconVerticalSolidList"/>
    <dgm:cxn modelId="{15B7FFAC-3F72-4956-9719-A09C277E5255}" type="presParOf" srcId="{D0807D5B-371B-4F72-8E45-C2CFEB538C1D}" destId="{46409EA5-9E56-42CA-B52F-A21A55013EE1}" srcOrd="2" destOrd="0" presId="urn:microsoft.com/office/officeart/2018/2/layout/IconVerticalSolidList"/>
    <dgm:cxn modelId="{8ACAE745-C8A9-4095-83D8-1CAEC8A0914C}" type="presParOf" srcId="{D0807D5B-371B-4F72-8E45-C2CFEB538C1D}" destId="{F8F9699E-D327-4E4D-9A6E-D2CF4DCA90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74752E-3705-4D37-AA83-4493045207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C2493C-F401-48B6-A9D9-72B75123FFCC}">
      <dgm:prSet/>
      <dgm:spPr/>
      <dgm:t>
        <a:bodyPr/>
        <a:lstStyle/>
        <a:p>
          <a:r>
            <a:rPr lang="en-US"/>
            <a:t>Reapply pressure.</a:t>
          </a:r>
        </a:p>
      </dgm:t>
    </dgm:pt>
    <dgm:pt modelId="{E898EBEA-7132-4135-BEF5-BBA72CCBCBB9}" type="parTrans" cxnId="{282483DE-C6B2-43F3-83E1-19453FCA723F}">
      <dgm:prSet/>
      <dgm:spPr/>
      <dgm:t>
        <a:bodyPr/>
        <a:lstStyle/>
        <a:p>
          <a:endParaRPr lang="en-US"/>
        </a:p>
      </dgm:t>
    </dgm:pt>
    <dgm:pt modelId="{FEABD362-8D64-487E-9B15-5E7FD693A36E}" type="sibTrans" cxnId="{282483DE-C6B2-43F3-83E1-19453FCA723F}">
      <dgm:prSet/>
      <dgm:spPr/>
      <dgm:t>
        <a:bodyPr/>
        <a:lstStyle/>
        <a:p>
          <a:endParaRPr lang="en-US"/>
        </a:p>
      </dgm:t>
    </dgm:pt>
    <dgm:pt modelId="{F63FDC98-C482-4608-A20D-32AE1297EB4A}">
      <dgm:prSet/>
      <dgm:spPr/>
      <dgm:t>
        <a:bodyPr/>
        <a:lstStyle/>
        <a:p>
          <a:r>
            <a:rPr lang="en-US"/>
            <a:t>pressure for 3 minutes, and then apply a pressure dressing. </a:t>
          </a:r>
        </a:p>
      </dgm:t>
    </dgm:pt>
    <dgm:pt modelId="{58959670-FC40-47C4-8530-0190F0BEC08F}" type="parTrans" cxnId="{DB182906-0547-4616-80D9-8B2718DF4A4E}">
      <dgm:prSet/>
      <dgm:spPr/>
      <dgm:t>
        <a:bodyPr/>
        <a:lstStyle/>
        <a:p>
          <a:endParaRPr lang="en-US"/>
        </a:p>
      </dgm:t>
    </dgm:pt>
    <dgm:pt modelId="{1BC4CD3C-57EA-4267-873F-B6A586F02459}" type="sibTrans" cxnId="{DB182906-0547-4616-80D9-8B2718DF4A4E}">
      <dgm:prSet/>
      <dgm:spPr/>
      <dgm:t>
        <a:bodyPr/>
        <a:lstStyle/>
        <a:p>
          <a:endParaRPr lang="en-US"/>
        </a:p>
      </dgm:t>
    </dgm:pt>
    <dgm:pt modelId="{9F57D38C-75BD-4A24-B59D-D39D626E6E50}" type="pres">
      <dgm:prSet presAssocID="{3774752E-3705-4D37-AA83-4493045207C8}" presName="root" presStyleCnt="0">
        <dgm:presLayoutVars>
          <dgm:dir/>
          <dgm:resizeHandles val="exact"/>
        </dgm:presLayoutVars>
      </dgm:prSet>
      <dgm:spPr/>
    </dgm:pt>
    <dgm:pt modelId="{4A44EE68-195F-450D-8ECE-9BA8F2A1C830}" type="pres">
      <dgm:prSet presAssocID="{34C2493C-F401-48B6-A9D9-72B75123FFCC}" presName="compNode" presStyleCnt="0"/>
      <dgm:spPr/>
    </dgm:pt>
    <dgm:pt modelId="{3515C2C8-2404-42F8-BF6E-64C7DBCC3797}" type="pres">
      <dgm:prSet presAssocID="{34C2493C-F401-48B6-A9D9-72B75123FFCC}" presName="bgRect" presStyleLbl="bgShp" presStyleIdx="0" presStyleCnt="2"/>
      <dgm:spPr/>
    </dgm:pt>
    <dgm:pt modelId="{D5625730-C912-49E4-A170-F22705791D3A}" type="pres">
      <dgm:prSet presAssocID="{34C2493C-F401-48B6-A9D9-72B75123FF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08C96432-BBA0-4722-96E4-42C32C83C4D4}" type="pres">
      <dgm:prSet presAssocID="{34C2493C-F401-48B6-A9D9-72B75123FFCC}" presName="spaceRect" presStyleCnt="0"/>
      <dgm:spPr/>
    </dgm:pt>
    <dgm:pt modelId="{823ADA5C-F7BC-4E26-A59F-40864F41683F}" type="pres">
      <dgm:prSet presAssocID="{34C2493C-F401-48B6-A9D9-72B75123FFCC}" presName="parTx" presStyleLbl="revTx" presStyleIdx="0" presStyleCnt="2">
        <dgm:presLayoutVars>
          <dgm:chMax val="0"/>
          <dgm:chPref val="0"/>
        </dgm:presLayoutVars>
      </dgm:prSet>
      <dgm:spPr/>
    </dgm:pt>
    <dgm:pt modelId="{07299A7B-C608-455F-8551-CBB809540260}" type="pres">
      <dgm:prSet presAssocID="{FEABD362-8D64-487E-9B15-5E7FD693A36E}" presName="sibTrans" presStyleCnt="0"/>
      <dgm:spPr/>
    </dgm:pt>
    <dgm:pt modelId="{2AB4C93A-A222-40CD-A59D-5136D5D966D4}" type="pres">
      <dgm:prSet presAssocID="{F63FDC98-C482-4608-A20D-32AE1297EB4A}" presName="compNode" presStyleCnt="0"/>
      <dgm:spPr/>
    </dgm:pt>
    <dgm:pt modelId="{A6DAACB9-5DBE-4F5A-B3FA-0A7AFC2AE644}" type="pres">
      <dgm:prSet presAssocID="{F63FDC98-C482-4608-A20D-32AE1297EB4A}" presName="bgRect" presStyleLbl="bgShp" presStyleIdx="1" presStyleCnt="2"/>
      <dgm:spPr/>
    </dgm:pt>
    <dgm:pt modelId="{BBAC438C-B6CF-41A2-AFAD-D8D5E04033F7}" type="pres">
      <dgm:prSet presAssocID="{F63FDC98-C482-4608-A20D-32AE1297EB4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9B769664-2224-41FF-811B-4BD6166ACFE2}" type="pres">
      <dgm:prSet presAssocID="{F63FDC98-C482-4608-A20D-32AE1297EB4A}" presName="spaceRect" presStyleCnt="0"/>
      <dgm:spPr/>
    </dgm:pt>
    <dgm:pt modelId="{03DDE1AA-54AD-4F1C-8AC7-394B98B47A0F}" type="pres">
      <dgm:prSet presAssocID="{F63FDC98-C482-4608-A20D-32AE1297EB4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B182906-0547-4616-80D9-8B2718DF4A4E}" srcId="{3774752E-3705-4D37-AA83-4493045207C8}" destId="{F63FDC98-C482-4608-A20D-32AE1297EB4A}" srcOrd="1" destOrd="0" parTransId="{58959670-FC40-47C4-8530-0190F0BEC08F}" sibTransId="{1BC4CD3C-57EA-4267-873F-B6A586F02459}"/>
    <dgm:cxn modelId="{C3C1FA6C-A178-48D8-AE36-888A71341451}" type="presOf" srcId="{F63FDC98-C482-4608-A20D-32AE1297EB4A}" destId="{03DDE1AA-54AD-4F1C-8AC7-394B98B47A0F}" srcOrd="0" destOrd="0" presId="urn:microsoft.com/office/officeart/2018/2/layout/IconVerticalSolidList"/>
    <dgm:cxn modelId="{4545E7B8-1366-4C06-AF0B-FC3A31A68A64}" type="presOf" srcId="{34C2493C-F401-48B6-A9D9-72B75123FFCC}" destId="{823ADA5C-F7BC-4E26-A59F-40864F41683F}" srcOrd="0" destOrd="0" presId="urn:microsoft.com/office/officeart/2018/2/layout/IconVerticalSolidList"/>
    <dgm:cxn modelId="{C722FCC6-F451-4B89-93FF-1463D6868CF9}" type="presOf" srcId="{3774752E-3705-4D37-AA83-4493045207C8}" destId="{9F57D38C-75BD-4A24-B59D-D39D626E6E50}" srcOrd="0" destOrd="0" presId="urn:microsoft.com/office/officeart/2018/2/layout/IconVerticalSolidList"/>
    <dgm:cxn modelId="{282483DE-C6B2-43F3-83E1-19453FCA723F}" srcId="{3774752E-3705-4D37-AA83-4493045207C8}" destId="{34C2493C-F401-48B6-A9D9-72B75123FFCC}" srcOrd="0" destOrd="0" parTransId="{E898EBEA-7132-4135-BEF5-BBA72CCBCBB9}" sibTransId="{FEABD362-8D64-487E-9B15-5E7FD693A36E}"/>
    <dgm:cxn modelId="{48A6F79D-7A68-44FC-9B03-F63CC15DC1C6}" type="presParOf" srcId="{9F57D38C-75BD-4A24-B59D-D39D626E6E50}" destId="{4A44EE68-195F-450D-8ECE-9BA8F2A1C830}" srcOrd="0" destOrd="0" presId="urn:microsoft.com/office/officeart/2018/2/layout/IconVerticalSolidList"/>
    <dgm:cxn modelId="{EA258B5A-44F5-4F70-859B-2C6E5246D7F9}" type="presParOf" srcId="{4A44EE68-195F-450D-8ECE-9BA8F2A1C830}" destId="{3515C2C8-2404-42F8-BF6E-64C7DBCC3797}" srcOrd="0" destOrd="0" presId="urn:microsoft.com/office/officeart/2018/2/layout/IconVerticalSolidList"/>
    <dgm:cxn modelId="{F665B0CC-7974-4B3F-98B9-41A57D19886F}" type="presParOf" srcId="{4A44EE68-195F-450D-8ECE-9BA8F2A1C830}" destId="{D5625730-C912-49E4-A170-F22705791D3A}" srcOrd="1" destOrd="0" presId="urn:microsoft.com/office/officeart/2018/2/layout/IconVerticalSolidList"/>
    <dgm:cxn modelId="{F62BC3F2-3A65-4E2A-8223-06162035F082}" type="presParOf" srcId="{4A44EE68-195F-450D-8ECE-9BA8F2A1C830}" destId="{08C96432-BBA0-4722-96E4-42C32C83C4D4}" srcOrd="2" destOrd="0" presId="urn:microsoft.com/office/officeart/2018/2/layout/IconVerticalSolidList"/>
    <dgm:cxn modelId="{33D3FE88-9744-4E8A-AE72-42CB8CDF76C5}" type="presParOf" srcId="{4A44EE68-195F-450D-8ECE-9BA8F2A1C830}" destId="{823ADA5C-F7BC-4E26-A59F-40864F41683F}" srcOrd="3" destOrd="0" presId="urn:microsoft.com/office/officeart/2018/2/layout/IconVerticalSolidList"/>
    <dgm:cxn modelId="{690E27AA-5952-4FA1-B824-2BDD6100E7E8}" type="presParOf" srcId="{9F57D38C-75BD-4A24-B59D-D39D626E6E50}" destId="{07299A7B-C608-455F-8551-CBB809540260}" srcOrd="1" destOrd="0" presId="urn:microsoft.com/office/officeart/2018/2/layout/IconVerticalSolidList"/>
    <dgm:cxn modelId="{F881FEA1-A12B-4764-A3CA-B4EB75B93A2D}" type="presParOf" srcId="{9F57D38C-75BD-4A24-B59D-D39D626E6E50}" destId="{2AB4C93A-A222-40CD-A59D-5136D5D966D4}" srcOrd="2" destOrd="0" presId="urn:microsoft.com/office/officeart/2018/2/layout/IconVerticalSolidList"/>
    <dgm:cxn modelId="{7CE75DA6-F05F-4155-9A83-32C0D6A13FB0}" type="presParOf" srcId="{2AB4C93A-A222-40CD-A59D-5136D5D966D4}" destId="{A6DAACB9-5DBE-4F5A-B3FA-0A7AFC2AE644}" srcOrd="0" destOrd="0" presId="urn:microsoft.com/office/officeart/2018/2/layout/IconVerticalSolidList"/>
    <dgm:cxn modelId="{C7A7A5DB-2E1A-4243-A1DE-279A1FF5D9B0}" type="presParOf" srcId="{2AB4C93A-A222-40CD-A59D-5136D5D966D4}" destId="{BBAC438C-B6CF-41A2-AFAD-D8D5E04033F7}" srcOrd="1" destOrd="0" presId="urn:microsoft.com/office/officeart/2018/2/layout/IconVerticalSolidList"/>
    <dgm:cxn modelId="{80759A7A-ED8A-40ED-A3BC-A9E97C18C75A}" type="presParOf" srcId="{2AB4C93A-A222-40CD-A59D-5136D5D966D4}" destId="{9B769664-2224-41FF-811B-4BD6166ACFE2}" srcOrd="2" destOrd="0" presId="urn:microsoft.com/office/officeart/2018/2/layout/IconVerticalSolidList"/>
    <dgm:cxn modelId="{E03C6839-E34C-4565-A014-844E17EFD265}" type="presParOf" srcId="{2AB4C93A-A222-40CD-A59D-5136D5D966D4}" destId="{03DDE1AA-54AD-4F1C-8AC7-394B98B47A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7BFE2C-1710-4E42-A86B-4BEF36DF4DE9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D9B7DE-DC7C-416D-B86E-64A848E4B45E}">
      <dgm:prSet/>
      <dgm:spPr/>
      <dgm:t>
        <a:bodyPr/>
        <a:lstStyle/>
        <a:p>
          <a:r>
            <a:rPr lang="en-US"/>
            <a:t>Apply</a:t>
          </a:r>
        </a:p>
      </dgm:t>
    </dgm:pt>
    <dgm:pt modelId="{E85D91E0-766E-49D7-9987-757C22BCB895}" type="parTrans" cxnId="{D91DADA2-72DE-4A61-9887-38200F8EE132}">
      <dgm:prSet/>
      <dgm:spPr/>
      <dgm:t>
        <a:bodyPr/>
        <a:lstStyle/>
        <a:p>
          <a:endParaRPr lang="en-US"/>
        </a:p>
      </dgm:t>
    </dgm:pt>
    <dgm:pt modelId="{921A02E9-25DB-4969-AAA3-318DE6BD800B}" type="sibTrans" cxnId="{D91DADA2-72DE-4A61-9887-38200F8EE132}">
      <dgm:prSet/>
      <dgm:spPr/>
      <dgm:t>
        <a:bodyPr/>
        <a:lstStyle/>
        <a:p>
          <a:endParaRPr lang="en-US"/>
        </a:p>
      </dgm:t>
    </dgm:pt>
    <dgm:pt modelId="{A7689D0F-B85C-4D03-8525-CE75CA275D64}">
      <dgm:prSet/>
      <dgm:spPr/>
      <dgm:t>
        <a:bodyPr/>
        <a:lstStyle/>
        <a:p>
          <a:r>
            <a:rPr lang="en-US"/>
            <a:t>If situation does not allow for manual pressure, apply pressure dressing directly over the roll of gauze. </a:t>
          </a:r>
        </a:p>
      </dgm:t>
    </dgm:pt>
    <dgm:pt modelId="{9E94BBD5-7808-43DB-A556-590E37933B7A}" type="parTrans" cxnId="{CB69158C-E976-4CB0-9BF6-FECFE7610FFD}">
      <dgm:prSet/>
      <dgm:spPr/>
      <dgm:t>
        <a:bodyPr/>
        <a:lstStyle/>
        <a:p>
          <a:endParaRPr lang="en-US"/>
        </a:p>
      </dgm:t>
    </dgm:pt>
    <dgm:pt modelId="{B5313D82-89A4-452E-AAD9-0C917845162F}" type="sibTrans" cxnId="{CB69158C-E976-4CB0-9BF6-FECFE7610FFD}">
      <dgm:prSet/>
      <dgm:spPr/>
      <dgm:t>
        <a:bodyPr/>
        <a:lstStyle/>
        <a:p>
          <a:endParaRPr lang="en-US"/>
        </a:p>
      </dgm:t>
    </dgm:pt>
    <dgm:pt modelId="{7C9F8197-8C70-420D-B87F-BA704DD2C98C}">
      <dgm:prSet/>
      <dgm:spPr/>
      <dgm:t>
        <a:bodyPr/>
        <a:lstStyle/>
        <a:p>
          <a:r>
            <a:rPr lang="en-US"/>
            <a:t>Pack</a:t>
          </a:r>
        </a:p>
      </dgm:t>
    </dgm:pt>
    <dgm:pt modelId="{46FFC255-8E31-43E2-B7B8-55F577EEDB97}" type="parTrans" cxnId="{609A9B1D-9BFB-40CB-94F1-B4E9FDFDF497}">
      <dgm:prSet/>
      <dgm:spPr/>
      <dgm:t>
        <a:bodyPr/>
        <a:lstStyle/>
        <a:p>
          <a:endParaRPr lang="en-US"/>
        </a:p>
      </dgm:t>
    </dgm:pt>
    <dgm:pt modelId="{4DE6CFFF-37DD-4A75-B7E0-1DB1B6683D0C}" type="sibTrans" cxnId="{609A9B1D-9BFB-40CB-94F1-B4E9FDFDF497}">
      <dgm:prSet/>
      <dgm:spPr/>
      <dgm:t>
        <a:bodyPr/>
        <a:lstStyle/>
        <a:p>
          <a:endParaRPr lang="en-US"/>
        </a:p>
      </dgm:t>
    </dgm:pt>
    <dgm:pt modelId="{20C20FE1-59E2-4B2F-8B04-8EAE47EB9200}">
      <dgm:prSet/>
      <dgm:spPr/>
      <dgm:t>
        <a:bodyPr/>
        <a:lstStyle/>
        <a:p>
          <a:r>
            <a:rPr lang="en-US"/>
            <a:t>Pack wound with the gauze roll. </a:t>
          </a:r>
        </a:p>
      </dgm:t>
    </dgm:pt>
    <dgm:pt modelId="{C74FE0E7-ADC8-4B2B-81EC-D99AC3901197}" type="parTrans" cxnId="{CF4736AE-F3B1-4249-B690-E9E3A788BED1}">
      <dgm:prSet/>
      <dgm:spPr/>
      <dgm:t>
        <a:bodyPr/>
        <a:lstStyle/>
        <a:p>
          <a:endParaRPr lang="en-US"/>
        </a:p>
      </dgm:t>
    </dgm:pt>
    <dgm:pt modelId="{6E57FFB8-EE9E-4558-B2BE-46A61B147058}" type="sibTrans" cxnId="{CF4736AE-F3B1-4249-B690-E9E3A788BED1}">
      <dgm:prSet/>
      <dgm:spPr/>
      <dgm:t>
        <a:bodyPr/>
        <a:lstStyle/>
        <a:p>
          <a:endParaRPr lang="en-US"/>
        </a:p>
      </dgm:t>
    </dgm:pt>
    <dgm:pt modelId="{11E9B52E-BC79-40A3-AB58-EC6FDE152BB2}">
      <dgm:prSet/>
      <dgm:spPr/>
      <dgm:t>
        <a:bodyPr/>
        <a:lstStyle/>
        <a:p>
          <a:r>
            <a:rPr lang="en-US"/>
            <a:t>Apply</a:t>
          </a:r>
        </a:p>
      </dgm:t>
    </dgm:pt>
    <dgm:pt modelId="{C32AAE5B-274B-4C9E-88EC-28252E68DEA6}" type="parTrans" cxnId="{6EBD8BCC-BC98-4132-A7EF-7E9A0AB80766}">
      <dgm:prSet/>
      <dgm:spPr/>
      <dgm:t>
        <a:bodyPr/>
        <a:lstStyle/>
        <a:p>
          <a:endParaRPr lang="en-US"/>
        </a:p>
      </dgm:t>
    </dgm:pt>
    <dgm:pt modelId="{8834BEB9-B85A-4B5B-A624-E52D47FAF5FA}" type="sibTrans" cxnId="{6EBD8BCC-BC98-4132-A7EF-7E9A0AB80766}">
      <dgm:prSet/>
      <dgm:spPr/>
      <dgm:t>
        <a:bodyPr/>
        <a:lstStyle/>
        <a:p>
          <a:endParaRPr lang="en-US"/>
        </a:p>
      </dgm:t>
    </dgm:pt>
    <dgm:pt modelId="{893A741D-1478-4664-BE93-1A673BDD0739}">
      <dgm:prSet/>
      <dgm:spPr/>
      <dgm:t>
        <a:bodyPr/>
        <a:lstStyle/>
        <a:p>
          <a:r>
            <a:rPr lang="en-US"/>
            <a:t>Apply manual Treat shock.</a:t>
          </a:r>
        </a:p>
      </dgm:t>
    </dgm:pt>
    <dgm:pt modelId="{F1ADC627-902B-4848-AC74-03D5F11A2281}" type="parTrans" cxnId="{EEC3B0DD-84D0-4453-A19E-2BC22AB7C10C}">
      <dgm:prSet/>
      <dgm:spPr/>
      <dgm:t>
        <a:bodyPr/>
        <a:lstStyle/>
        <a:p>
          <a:endParaRPr lang="en-US"/>
        </a:p>
      </dgm:t>
    </dgm:pt>
    <dgm:pt modelId="{A92064C8-86B6-4280-95C8-12822CE6FC12}" type="sibTrans" cxnId="{EEC3B0DD-84D0-4453-A19E-2BC22AB7C10C}">
      <dgm:prSet/>
      <dgm:spPr/>
      <dgm:t>
        <a:bodyPr/>
        <a:lstStyle/>
        <a:p>
          <a:endParaRPr lang="en-US"/>
        </a:p>
      </dgm:t>
    </dgm:pt>
    <dgm:pt modelId="{823B5CF9-A7E0-4736-91A6-1389FB366546}" type="pres">
      <dgm:prSet presAssocID="{587BFE2C-1710-4E42-A86B-4BEF36DF4DE9}" presName="Name0" presStyleCnt="0">
        <dgm:presLayoutVars>
          <dgm:dir/>
          <dgm:animLvl val="lvl"/>
          <dgm:resizeHandles val="exact"/>
        </dgm:presLayoutVars>
      </dgm:prSet>
      <dgm:spPr/>
    </dgm:pt>
    <dgm:pt modelId="{A30A1785-1219-4B57-B03B-D4D4ECCBB8BA}" type="pres">
      <dgm:prSet presAssocID="{D0D9B7DE-DC7C-416D-B86E-64A848E4B45E}" presName="linNode" presStyleCnt="0"/>
      <dgm:spPr/>
    </dgm:pt>
    <dgm:pt modelId="{DF4B4D35-2F4B-4210-B929-FF723690199F}" type="pres">
      <dgm:prSet presAssocID="{D0D9B7DE-DC7C-416D-B86E-64A848E4B45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585219DD-DD2E-4845-ADB8-37EA91A5CAA8}" type="pres">
      <dgm:prSet presAssocID="{D0D9B7DE-DC7C-416D-B86E-64A848E4B45E}" presName="descendantText" presStyleLbl="alignNode1" presStyleIdx="0" presStyleCnt="3">
        <dgm:presLayoutVars>
          <dgm:bulletEnabled/>
        </dgm:presLayoutVars>
      </dgm:prSet>
      <dgm:spPr/>
    </dgm:pt>
    <dgm:pt modelId="{2DFB384B-1BF9-4D2D-83FD-B662390CFC0E}" type="pres">
      <dgm:prSet presAssocID="{921A02E9-25DB-4969-AAA3-318DE6BD800B}" presName="sp" presStyleCnt="0"/>
      <dgm:spPr/>
    </dgm:pt>
    <dgm:pt modelId="{7A399A21-F547-4879-A1F3-6792DE0FFE41}" type="pres">
      <dgm:prSet presAssocID="{7C9F8197-8C70-420D-B87F-BA704DD2C98C}" presName="linNode" presStyleCnt="0"/>
      <dgm:spPr/>
    </dgm:pt>
    <dgm:pt modelId="{71B45520-A216-4006-8527-C8E53201BAF6}" type="pres">
      <dgm:prSet presAssocID="{7C9F8197-8C70-420D-B87F-BA704DD2C98C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7477177F-834B-4E8D-8013-1499AFF85A29}" type="pres">
      <dgm:prSet presAssocID="{7C9F8197-8C70-420D-B87F-BA704DD2C98C}" presName="descendantText" presStyleLbl="alignNode1" presStyleIdx="1" presStyleCnt="3">
        <dgm:presLayoutVars>
          <dgm:bulletEnabled/>
        </dgm:presLayoutVars>
      </dgm:prSet>
      <dgm:spPr/>
    </dgm:pt>
    <dgm:pt modelId="{17EDE1FF-80BA-4346-90A2-52A894E46530}" type="pres">
      <dgm:prSet presAssocID="{4DE6CFFF-37DD-4A75-B7E0-1DB1B6683D0C}" presName="sp" presStyleCnt="0"/>
      <dgm:spPr/>
    </dgm:pt>
    <dgm:pt modelId="{079BBA68-D601-44FE-A2E6-1F65EDBCA63E}" type="pres">
      <dgm:prSet presAssocID="{11E9B52E-BC79-40A3-AB58-EC6FDE152BB2}" presName="linNode" presStyleCnt="0"/>
      <dgm:spPr/>
    </dgm:pt>
    <dgm:pt modelId="{3CB619A9-BBB4-4238-9C4F-D78EA1BA4261}" type="pres">
      <dgm:prSet presAssocID="{11E9B52E-BC79-40A3-AB58-EC6FDE152BB2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5BF26D4C-C579-406C-8411-E6FA0B5598DC}" type="pres">
      <dgm:prSet presAssocID="{11E9B52E-BC79-40A3-AB58-EC6FDE152BB2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08F65A15-02DE-4452-BE05-7ED6A9FA9E9C}" type="presOf" srcId="{893A741D-1478-4664-BE93-1A673BDD0739}" destId="{5BF26D4C-C579-406C-8411-E6FA0B5598DC}" srcOrd="0" destOrd="0" presId="urn:microsoft.com/office/officeart/2016/7/layout/VerticalHollowActionList"/>
    <dgm:cxn modelId="{609A9B1D-9BFB-40CB-94F1-B4E9FDFDF497}" srcId="{587BFE2C-1710-4E42-A86B-4BEF36DF4DE9}" destId="{7C9F8197-8C70-420D-B87F-BA704DD2C98C}" srcOrd="1" destOrd="0" parTransId="{46FFC255-8E31-43E2-B7B8-55F577EEDB97}" sibTransId="{4DE6CFFF-37DD-4A75-B7E0-1DB1B6683D0C}"/>
    <dgm:cxn modelId="{B429F334-EF4F-4BCA-BA0B-F5164A848691}" type="presOf" srcId="{587BFE2C-1710-4E42-A86B-4BEF36DF4DE9}" destId="{823B5CF9-A7E0-4736-91A6-1389FB366546}" srcOrd="0" destOrd="0" presId="urn:microsoft.com/office/officeart/2016/7/layout/VerticalHollowActionList"/>
    <dgm:cxn modelId="{CB69158C-E976-4CB0-9BF6-FECFE7610FFD}" srcId="{D0D9B7DE-DC7C-416D-B86E-64A848E4B45E}" destId="{A7689D0F-B85C-4D03-8525-CE75CA275D64}" srcOrd="0" destOrd="0" parTransId="{9E94BBD5-7808-43DB-A556-590E37933B7A}" sibTransId="{B5313D82-89A4-452E-AAD9-0C917845162F}"/>
    <dgm:cxn modelId="{DB0DEE9C-75D1-4C31-8A4E-3906657CC993}" type="presOf" srcId="{7C9F8197-8C70-420D-B87F-BA704DD2C98C}" destId="{71B45520-A216-4006-8527-C8E53201BAF6}" srcOrd="0" destOrd="0" presId="urn:microsoft.com/office/officeart/2016/7/layout/VerticalHollowActionList"/>
    <dgm:cxn modelId="{9E65879F-72E3-45E9-81FF-8D488FC4E7E8}" type="presOf" srcId="{11E9B52E-BC79-40A3-AB58-EC6FDE152BB2}" destId="{3CB619A9-BBB4-4238-9C4F-D78EA1BA4261}" srcOrd="0" destOrd="0" presId="urn:microsoft.com/office/officeart/2016/7/layout/VerticalHollowActionList"/>
    <dgm:cxn modelId="{D91DADA2-72DE-4A61-9887-38200F8EE132}" srcId="{587BFE2C-1710-4E42-A86B-4BEF36DF4DE9}" destId="{D0D9B7DE-DC7C-416D-B86E-64A848E4B45E}" srcOrd="0" destOrd="0" parTransId="{E85D91E0-766E-49D7-9987-757C22BCB895}" sibTransId="{921A02E9-25DB-4969-AAA3-318DE6BD800B}"/>
    <dgm:cxn modelId="{6E4324A8-2693-4B89-8BE8-4D4373A662A1}" type="presOf" srcId="{20C20FE1-59E2-4B2F-8B04-8EAE47EB9200}" destId="{7477177F-834B-4E8D-8013-1499AFF85A29}" srcOrd="0" destOrd="0" presId="urn:microsoft.com/office/officeart/2016/7/layout/VerticalHollowActionList"/>
    <dgm:cxn modelId="{CF4736AE-F3B1-4249-B690-E9E3A788BED1}" srcId="{7C9F8197-8C70-420D-B87F-BA704DD2C98C}" destId="{20C20FE1-59E2-4B2F-8B04-8EAE47EB9200}" srcOrd="0" destOrd="0" parTransId="{C74FE0E7-ADC8-4B2B-81EC-D99AC3901197}" sibTransId="{6E57FFB8-EE9E-4558-B2BE-46A61B147058}"/>
    <dgm:cxn modelId="{6EBD8BCC-BC98-4132-A7EF-7E9A0AB80766}" srcId="{587BFE2C-1710-4E42-A86B-4BEF36DF4DE9}" destId="{11E9B52E-BC79-40A3-AB58-EC6FDE152BB2}" srcOrd="2" destOrd="0" parTransId="{C32AAE5B-274B-4C9E-88EC-28252E68DEA6}" sibTransId="{8834BEB9-B85A-4B5B-A624-E52D47FAF5FA}"/>
    <dgm:cxn modelId="{EDA60ECF-53E3-4975-A7B7-EECA33CC5C45}" type="presOf" srcId="{A7689D0F-B85C-4D03-8525-CE75CA275D64}" destId="{585219DD-DD2E-4845-ADB8-37EA91A5CAA8}" srcOrd="0" destOrd="0" presId="urn:microsoft.com/office/officeart/2016/7/layout/VerticalHollowActionList"/>
    <dgm:cxn modelId="{E521FEDA-F73B-4B0B-BEB2-2D4841F2BE77}" type="presOf" srcId="{D0D9B7DE-DC7C-416D-B86E-64A848E4B45E}" destId="{DF4B4D35-2F4B-4210-B929-FF723690199F}" srcOrd="0" destOrd="0" presId="urn:microsoft.com/office/officeart/2016/7/layout/VerticalHollowActionList"/>
    <dgm:cxn modelId="{EEC3B0DD-84D0-4453-A19E-2BC22AB7C10C}" srcId="{11E9B52E-BC79-40A3-AB58-EC6FDE152BB2}" destId="{893A741D-1478-4664-BE93-1A673BDD0739}" srcOrd="0" destOrd="0" parTransId="{F1ADC627-902B-4848-AC74-03D5F11A2281}" sibTransId="{A92064C8-86B6-4280-95C8-12822CE6FC12}"/>
    <dgm:cxn modelId="{49672574-2081-4023-BED8-870FB78688C2}" type="presParOf" srcId="{823B5CF9-A7E0-4736-91A6-1389FB366546}" destId="{A30A1785-1219-4B57-B03B-D4D4ECCBB8BA}" srcOrd="0" destOrd="0" presId="urn:microsoft.com/office/officeart/2016/7/layout/VerticalHollowActionList"/>
    <dgm:cxn modelId="{E46052D1-1AAF-4D69-999C-42719BDD7F37}" type="presParOf" srcId="{A30A1785-1219-4B57-B03B-D4D4ECCBB8BA}" destId="{DF4B4D35-2F4B-4210-B929-FF723690199F}" srcOrd="0" destOrd="0" presId="urn:microsoft.com/office/officeart/2016/7/layout/VerticalHollowActionList"/>
    <dgm:cxn modelId="{C5BA05F8-163C-4B45-8C51-250FA93BF57C}" type="presParOf" srcId="{A30A1785-1219-4B57-B03B-D4D4ECCBB8BA}" destId="{585219DD-DD2E-4845-ADB8-37EA91A5CAA8}" srcOrd="1" destOrd="0" presId="urn:microsoft.com/office/officeart/2016/7/layout/VerticalHollowActionList"/>
    <dgm:cxn modelId="{1556C3B9-688F-477A-827E-F772DC693224}" type="presParOf" srcId="{823B5CF9-A7E0-4736-91A6-1389FB366546}" destId="{2DFB384B-1BF9-4D2D-83FD-B662390CFC0E}" srcOrd="1" destOrd="0" presId="urn:microsoft.com/office/officeart/2016/7/layout/VerticalHollowActionList"/>
    <dgm:cxn modelId="{FCB6FD71-3DA2-40F4-94A4-B0CEE0B7DA78}" type="presParOf" srcId="{823B5CF9-A7E0-4736-91A6-1389FB366546}" destId="{7A399A21-F547-4879-A1F3-6792DE0FFE41}" srcOrd="2" destOrd="0" presId="urn:microsoft.com/office/officeart/2016/7/layout/VerticalHollowActionList"/>
    <dgm:cxn modelId="{87C21924-CD0B-4EAE-9AEF-D63A6E4ED1FE}" type="presParOf" srcId="{7A399A21-F547-4879-A1F3-6792DE0FFE41}" destId="{71B45520-A216-4006-8527-C8E53201BAF6}" srcOrd="0" destOrd="0" presId="urn:microsoft.com/office/officeart/2016/7/layout/VerticalHollowActionList"/>
    <dgm:cxn modelId="{C4B58D7A-F49F-4A75-8A37-3DA515892208}" type="presParOf" srcId="{7A399A21-F547-4879-A1F3-6792DE0FFE41}" destId="{7477177F-834B-4E8D-8013-1499AFF85A29}" srcOrd="1" destOrd="0" presId="urn:microsoft.com/office/officeart/2016/7/layout/VerticalHollowActionList"/>
    <dgm:cxn modelId="{4F95DEFB-6C46-476C-AD04-DD5F46DBEFE9}" type="presParOf" srcId="{823B5CF9-A7E0-4736-91A6-1389FB366546}" destId="{17EDE1FF-80BA-4346-90A2-52A894E46530}" srcOrd="3" destOrd="0" presId="urn:microsoft.com/office/officeart/2016/7/layout/VerticalHollowActionList"/>
    <dgm:cxn modelId="{D1F0DE57-758E-43F7-B77F-AD6A331430D7}" type="presParOf" srcId="{823B5CF9-A7E0-4736-91A6-1389FB366546}" destId="{079BBA68-D601-44FE-A2E6-1F65EDBCA63E}" srcOrd="4" destOrd="0" presId="urn:microsoft.com/office/officeart/2016/7/layout/VerticalHollowActionList"/>
    <dgm:cxn modelId="{68344935-671C-4168-A808-07E6F26D9795}" type="presParOf" srcId="{079BBA68-D601-44FE-A2E6-1F65EDBCA63E}" destId="{3CB619A9-BBB4-4238-9C4F-D78EA1BA4261}" srcOrd="0" destOrd="0" presId="urn:microsoft.com/office/officeart/2016/7/layout/VerticalHollowActionList"/>
    <dgm:cxn modelId="{C2D91D94-836B-45F0-8C6E-6221B4B44452}" type="presParOf" srcId="{079BBA68-D601-44FE-A2E6-1F65EDBCA63E}" destId="{5BF26D4C-C579-406C-8411-E6FA0B5598D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7384CC-9762-4ACF-AE36-23F7BDA7C1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B42A1B-7DCF-4E95-865D-F2A0D2501973}">
      <dgm:prSet/>
      <dgm:spPr/>
      <dgm:t>
        <a:bodyPr/>
        <a:lstStyle/>
        <a:p>
          <a:r>
            <a:rPr lang="en-US"/>
            <a:t>Pale, cool, and sweaty skin.</a:t>
          </a:r>
        </a:p>
      </dgm:t>
    </dgm:pt>
    <dgm:pt modelId="{E5934D94-CB0F-4D11-B3A5-B2DD200C8E39}" type="parTrans" cxnId="{F8F25FBB-6B79-4334-91A8-09F7894886C8}">
      <dgm:prSet/>
      <dgm:spPr/>
      <dgm:t>
        <a:bodyPr/>
        <a:lstStyle/>
        <a:p>
          <a:endParaRPr lang="en-US"/>
        </a:p>
      </dgm:t>
    </dgm:pt>
    <dgm:pt modelId="{31FA0073-4AB8-4588-A91F-CFC009E1B932}" type="sibTrans" cxnId="{F8F25FBB-6B79-4334-91A8-09F7894886C8}">
      <dgm:prSet/>
      <dgm:spPr/>
      <dgm:t>
        <a:bodyPr/>
        <a:lstStyle/>
        <a:p>
          <a:endParaRPr lang="en-US"/>
        </a:p>
      </dgm:t>
    </dgm:pt>
    <dgm:pt modelId="{20B569AA-7AFE-410E-82E1-0CEDB5EB85FB}">
      <dgm:prSet/>
      <dgm:spPr/>
      <dgm:t>
        <a:bodyPr/>
        <a:lstStyle/>
        <a:p>
          <a:r>
            <a:rPr lang="en-US"/>
            <a:t>Fast breathing and weak, fast pulse.</a:t>
          </a:r>
        </a:p>
      </dgm:t>
    </dgm:pt>
    <dgm:pt modelId="{429ED1F7-2306-4BAA-821F-54616CAD98F4}" type="parTrans" cxnId="{DA62023D-C936-4E2F-B065-A041BA525CDC}">
      <dgm:prSet/>
      <dgm:spPr/>
      <dgm:t>
        <a:bodyPr/>
        <a:lstStyle/>
        <a:p>
          <a:endParaRPr lang="en-US"/>
        </a:p>
      </dgm:t>
    </dgm:pt>
    <dgm:pt modelId="{82E7B38E-215B-4390-BE9A-2C804317BE4F}" type="sibTrans" cxnId="{DA62023D-C936-4E2F-B065-A041BA525CDC}">
      <dgm:prSet/>
      <dgm:spPr/>
      <dgm:t>
        <a:bodyPr/>
        <a:lstStyle/>
        <a:p>
          <a:endParaRPr lang="en-US"/>
        </a:p>
      </dgm:t>
    </dgm:pt>
    <dgm:pt modelId="{9C108738-9B4F-4F54-A4AA-E55B8F4A9986}">
      <dgm:prSet/>
      <dgm:spPr/>
      <dgm:t>
        <a:bodyPr/>
        <a:lstStyle/>
        <a:p>
          <a:r>
            <a:rPr lang="en-US"/>
            <a:t>Anxiety or mental confusion.</a:t>
          </a:r>
        </a:p>
      </dgm:t>
    </dgm:pt>
    <dgm:pt modelId="{5C5CD149-7D7D-4474-A6E8-593CB0EE2026}" type="parTrans" cxnId="{BAF3CA60-A46E-429D-AB0C-DB6FAE8CEBE3}">
      <dgm:prSet/>
      <dgm:spPr/>
      <dgm:t>
        <a:bodyPr/>
        <a:lstStyle/>
        <a:p>
          <a:endParaRPr lang="en-US"/>
        </a:p>
      </dgm:t>
    </dgm:pt>
    <dgm:pt modelId="{EA7D9C8F-DFF4-43E7-AD5E-2E34D5AF1F99}" type="sibTrans" cxnId="{BAF3CA60-A46E-429D-AB0C-DB6FAE8CEBE3}">
      <dgm:prSet/>
      <dgm:spPr/>
      <dgm:t>
        <a:bodyPr/>
        <a:lstStyle/>
        <a:p>
          <a:endParaRPr lang="en-US"/>
        </a:p>
      </dgm:t>
    </dgm:pt>
    <dgm:pt modelId="{A650BDE5-279E-4285-9F46-B45B11972BEA}">
      <dgm:prSet/>
      <dgm:spPr/>
      <dgm:t>
        <a:bodyPr/>
        <a:lstStyle/>
        <a:p>
          <a:r>
            <a:rPr lang="en-US"/>
            <a:t>Blood loss.</a:t>
          </a:r>
        </a:p>
      </dgm:t>
    </dgm:pt>
    <dgm:pt modelId="{7D391DD9-647D-4F08-A8A0-EB3221FC64D2}" type="parTrans" cxnId="{E8B17DB8-D960-45A7-BE4B-A58EA379CEF0}">
      <dgm:prSet/>
      <dgm:spPr/>
      <dgm:t>
        <a:bodyPr/>
        <a:lstStyle/>
        <a:p>
          <a:endParaRPr lang="en-US"/>
        </a:p>
      </dgm:t>
    </dgm:pt>
    <dgm:pt modelId="{E806C712-E7FE-475D-8628-B60FB6F00011}" type="sibTrans" cxnId="{E8B17DB8-D960-45A7-BE4B-A58EA379CEF0}">
      <dgm:prSet/>
      <dgm:spPr/>
      <dgm:t>
        <a:bodyPr/>
        <a:lstStyle/>
        <a:p>
          <a:endParaRPr lang="en-US"/>
        </a:p>
      </dgm:t>
    </dgm:pt>
    <dgm:pt modelId="{36AADA5B-E20B-458B-8D5D-5A86485ECA0E}" type="pres">
      <dgm:prSet presAssocID="{A97384CC-9762-4ACF-AE36-23F7BDA7C181}" presName="root" presStyleCnt="0">
        <dgm:presLayoutVars>
          <dgm:dir/>
          <dgm:resizeHandles val="exact"/>
        </dgm:presLayoutVars>
      </dgm:prSet>
      <dgm:spPr/>
    </dgm:pt>
    <dgm:pt modelId="{53DBBF6D-0527-4611-A4D1-807F09A18A37}" type="pres">
      <dgm:prSet presAssocID="{48B42A1B-7DCF-4E95-865D-F2A0D2501973}" presName="compNode" presStyleCnt="0"/>
      <dgm:spPr/>
    </dgm:pt>
    <dgm:pt modelId="{07534E07-F7D1-4EE6-B3EA-1EC762CCD462}" type="pres">
      <dgm:prSet presAssocID="{48B42A1B-7DCF-4E95-865D-F2A0D2501973}" presName="bgRect" presStyleLbl="bgShp" presStyleIdx="0" presStyleCnt="4"/>
      <dgm:spPr/>
    </dgm:pt>
    <dgm:pt modelId="{FD81C294-1A8C-44B1-B250-FA5EF16CEC88}" type="pres">
      <dgm:prSet presAssocID="{48B42A1B-7DCF-4E95-865D-F2A0D25019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56277771-701B-453D-95EA-56E57381A904}" type="pres">
      <dgm:prSet presAssocID="{48B42A1B-7DCF-4E95-865D-F2A0D2501973}" presName="spaceRect" presStyleCnt="0"/>
      <dgm:spPr/>
    </dgm:pt>
    <dgm:pt modelId="{980BEA96-743D-4977-944B-820B73B4FFDD}" type="pres">
      <dgm:prSet presAssocID="{48B42A1B-7DCF-4E95-865D-F2A0D2501973}" presName="parTx" presStyleLbl="revTx" presStyleIdx="0" presStyleCnt="4">
        <dgm:presLayoutVars>
          <dgm:chMax val="0"/>
          <dgm:chPref val="0"/>
        </dgm:presLayoutVars>
      </dgm:prSet>
      <dgm:spPr/>
    </dgm:pt>
    <dgm:pt modelId="{4DB1B22D-746A-462E-8B4C-2CA1ED1D83EF}" type="pres">
      <dgm:prSet presAssocID="{31FA0073-4AB8-4588-A91F-CFC009E1B932}" presName="sibTrans" presStyleCnt="0"/>
      <dgm:spPr/>
    </dgm:pt>
    <dgm:pt modelId="{2F74AEE3-DFE7-4EC5-A534-F2E7A5610932}" type="pres">
      <dgm:prSet presAssocID="{20B569AA-7AFE-410E-82E1-0CEDB5EB85FB}" presName="compNode" presStyleCnt="0"/>
      <dgm:spPr/>
    </dgm:pt>
    <dgm:pt modelId="{ACBFC08F-05D9-42E3-8E7F-334E8F795FA5}" type="pres">
      <dgm:prSet presAssocID="{20B569AA-7AFE-410E-82E1-0CEDB5EB85FB}" presName="bgRect" presStyleLbl="bgShp" presStyleIdx="1" presStyleCnt="4"/>
      <dgm:spPr/>
    </dgm:pt>
    <dgm:pt modelId="{F89E336B-E114-4E9A-AAD4-C1D873984DDA}" type="pres">
      <dgm:prSet presAssocID="{20B569AA-7AFE-410E-82E1-0CEDB5EB85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C4D54C5E-1FB1-41F9-A4F1-FA193E49285D}" type="pres">
      <dgm:prSet presAssocID="{20B569AA-7AFE-410E-82E1-0CEDB5EB85FB}" presName="spaceRect" presStyleCnt="0"/>
      <dgm:spPr/>
    </dgm:pt>
    <dgm:pt modelId="{5AADDD5D-D1A9-4D9F-A2CC-2FC8AC097443}" type="pres">
      <dgm:prSet presAssocID="{20B569AA-7AFE-410E-82E1-0CEDB5EB85FB}" presName="parTx" presStyleLbl="revTx" presStyleIdx="1" presStyleCnt="4">
        <dgm:presLayoutVars>
          <dgm:chMax val="0"/>
          <dgm:chPref val="0"/>
        </dgm:presLayoutVars>
      </dgm:prSet>
      <dgm:spPr/>
    </dgm:pt>
    <dgm:pt modelId="{5AF26F69-A99C-4A12-9B57-1B7A93C91753}" type="pres">
      <dgm:prSet presAssocID="{82E7B38E-215B-4390-BE9A-2C804317BE4F}" presName="sibTrans" presStyleCnt="0"/>
      <dgm:spPr/>
    </dgm:pt>
    <dgm:pt modelId="{9E7AE4DC-A694-4062-8FCA-372FD825BE05}" type="pres">
      <dgm:prSet presAssocID="{9C108738-9B4F-4F54-A4AA-E55B8F4A9986}" presName="compNode" presStyleCnt="0"/>
      <dgm:spPr/>
    </dgm:pt>
    <dgm:pt modelId="{45B403A4-8879-4FC1-948F-CF8CD8260086}" type="pres">
      <dgm:prSet presAssocID="{9C108738-9B4F-4F54-A4AA-E55B8F4A9986}" presName="bgRect" presStyleLbl="bgShp" presStyleIdx="2" presStyleCnt="4"/>
      <dgm:spPr/>
    </dgm:pt>
    <dgm:pt modelId="{C64C2D07-B602-4826-AEB7-B66D4A4CB62E}" type="pres">
      <dgm:prSet presAssocID="{9C108738-9B4F-4F54-A4AA-E55B8F4A99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CCF9285-93FA-44AC-B2FA-F361DD5DEF1F}" type="pres">
      <dgm:prSet presAssocID="{9C108738-9B4F-4F54-A4AA-E55B8F4A9986}" presName="spaceRect" presStyleCnt="0"/>
      <dgm:spPr/>
    </dgm:pt>
    <dgm:pt modelId="{B66DB508-25F0-46D4-ACEF-DECE3AFC552E}" type="pres">
      <dgm:prSet presAssocID="{9C108738-9B4F-4F54-A4AA-E55B8F4A9986}" presName="parTx" presStyleLbl="revTx" presStyleIdx="2" presStyleCnt="4">
        <dgm:presLayoutVars>
          <dgm:chMax val="0"/>
          <dgm:chPref val="0"/>
        </dgm:presLayoutVars>
      </dgm:prSet>
      <dgm:spPr/>
    </dgm:pt>
    <dgm:pt modelId="{AD075865-30CD-451F-988E-0046C200E369}" type="pres">
      <dgm:prSet presAssocID="{EA7D9C8F-DFF4-43E7-AD5E-2E34D5AF1F99}" presName="sibTrans" presStyleCnt="0"/>
      <dgm:spPr/>
    </dgm:pt>
    <dgm:pt modelId="{6CB2C59C-3541-4DED-94A5-576660AB295F}" type="pres">
      <dgm:prSet presAssocID="{A650BDE5-279E-4285-9F46-B45B11972BEA}" presName="compNode" presStyleCnt="0"/>
      <dgm:spPr/>
    </dgm:pt>
    <dgm:pt modelId="{C5D702A1-DB9E-49AE-B844-CA220DC52A44}" type="pres">
      <dgm:prSet presAssocID="{A650BDE5-279E-4285-9F46-B45B11972BEA}" presName="bgRect" presStyleLbl="bgShp" presStyleIdx="3" presStyleCnt="4"/>
      <dgm:spPr/>
    </dgm:pt>
    <dgm:pt modelId="{20594F12-2C30-4130-B5AE-93B46809FE1B}" type="pres">
      <dgm:prSet presAssocID="{A650BDE5-279E-4285-9F46-B45B11972B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9577306-4EA5-48B2-8C57-32C9F9CB2CD1}" type="pres">
      <dgm:prSet presAssocID="{A650BDE5-279E-4285-9F46-B45B11972BEA}" presName="spaceRect" presStyleCnt="0"/>
      <dgm:spPr/>
    </dgm:pt>
    <dgm:pt modelId="{8D1C9C5A-7BAF-4F07-8691-4450E872EEDD}" type="pres">
      <dgm:prSet presAssocID="{A650BDE5-279E-4285-9F46-B45B11972B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685B2A-2CB0-4A75-A0C2-0953D96A47B3}" type="presOf" srcId="{9C108738-9B4F-4F54-A4AA-E55B8F4A9986}" destId="{B66DB508-25F0-46D4-ACEF-DECE3AFC552E}" srcOrd="0" destOrd="0" presId="urn:microsoft.com/office/officeart/2018/2/layout/IconVerticalSolidList"/>
    <dgm:cxn modelId="{DA62023D-C936-4E2F-B065-A041BA525CDC}" srcId="{A97384CC-9762-4ACF-AE36-23F7BDA7C181}" destId="{20B569AA-7AFE-410E-82E1-0CEDB5EB85FB}" srcOrd="1" destOrd="0" parTransId="{429ED1F7-2306-4BAA-821F-54616CAD98F4}" sibTransId="{82E7B38E-215B-4390-BE9A-2C804317BE4F}"/>
    <dgm:cxn modelId="{BAF3CA60-A46E-429D-AB0C-DB6FAE8CEBE3}" srcId="{A97384CC-9762-4ACF-AE36-23F7BDA7C181}" destId="{9C108738-9B4F-4F54-A4AA-E55B8F4A9986}" srcOrd="2" destOrd="0" parTransId="{5C5CD149-7D7D-4474-A6E8-593CB0EE2026}" sibTransId="{EA7D9C8F-DFF4-43E7-AD5E-2E34D5AF1F99}"/>
    <dgm:cxn modelId="{16354957-C5AA-4185-AF2E-BB4F76886BBE}" type="presOf" srcId="{48B42A1B-7DCF-4E95-865D-F2A0D2501973}" destId="{980BEA96-743D-4977-944B-820B73B4FFDD}" srcOrd="0" destOrd="0" presId="urn:microsoft.com/office/officeart/2018/2/layout/IconVerticalSolidList"/>
    <dgm:cxn modelId="{82B2529B-1F23-4002-95F2-F7A7F1538EA7}" type="presOf" srcId="{A650BDE5-279E-4285-9F46-B45B11972BEA}" destId="{8D1C9C5A-7BAF-4F07-8691-4450E872EEDD}" srcOrd="0" destOrd="0" presId="urn:microsoft.com/office/officeart/2018/2/layout/IconVerticalSolidList"/>
    <dgm:cxn modelId="{E8B17DB8-D960-45A7-BE4B-A58EA379CEF0}" srcId="{A97384CC-9762-4ACF-AE36-23F7BDA7C181}" destId="{A650BDE5-279E-4285-9F46-B45B11972BEA}" srcOrd="3" destOrd="0" parTransId="{7D391DD9-647D-4F08-A8A0-EB3221FC64D2}" sibTransId="{E806C712-E7FE-475D-8628-B60FB6F00011}"/>
    <dgm:cxn modelId="{B91553BA-A671-493A-8F17-627B668321BC}" type="presOf" srcId="{20B569AA-7AFE-410E-82E1-0CEDB5EB85FB}" destId="{5AADDD5D-D1A9-4D9F-A2CC-2FC8AC097443}" srcOrd="0" destOrd="0" presId="urn:microsoft.com/office/officeart/2018/2/layout/IconVerticalSolidList"/>
    <dgm:cxn modelId="{F8F25FBB-6B79-4334-91A8-09F7894886C8}" srcId="{A97384CC-9762-4ACF-AE36-23F7BDA7C181}" destId="{48B42A1B-7DCF-4E95-865D-F2A0D2501973}" srcOrd="0" destOrd="0" parTransId="{E5934D94-CB0F-4D11-B3A5-B2DD200C8E39}" sibTransId="{31FA0073-4AB8-4588-A91F-CFC009E1B932}"/>
    <dgm:cxn modelId="{EA597EDA-64EB-4B82-92E8-B6E3F58673BF}" type="presOf" srcId="{A97384CC-9762-4ACF-AE36-23F7BDA7C181}" destId="{36AADA5B-E20B-458B-8D5D-5A86485ECA0E}" srcOrd="0" destOrd="0" presId="urn:microsoft.com/office/officeart/2018/2/layout/IconVerticalSolidList"/>
    <dgm:cxn modelId="{11CABAF4-04E2-49F1-AFBB-02ADF14D9E0A}" type="presParOf" srcId="{36AADA5B-E20B-458B-8D5D-5A86485ECA0E}" destId="{53DBBF6D-0527-4611-A4D1-807F09A18A37}" srcOrd="0" destOrd="0" presId="urn:microsoft.com/office/officeart/2018/2/layout/IconVerticalSolidList"/>
    <dgm:cxn modelId="{30EEB48B-5F92-4AC6-A6FF-655FDA7E235B}" type="presParOf" srcId="{53DBBF6D-0527-4611-A4D1-807F09A18A37}" destId="{07534E07-F7D1-4EE6-B3EA-1EC762CCD462}" srcOrd="0" destOrd="0" presId="urn:microsoft.com/office/officeart/2018/2/layout/IconVerticalSolidList"/>
    <dgm:cxn modelId="{6F1C8500-EACE-451E-9553-55A89DE54C15}" type="presParOf" srcId="{53DBBF6D-0527-4611-A4D1-807F09A18A37}" destId="{FD81C294-1A8C-44B1-B250-FA5EF16CEC88}" srcOrd="1" destOrd="0" presId="urn:microsoft.com/office/officeart/2018/2/layout/IconVerticalSolidList"/>
    <dgm:cxn modelId="{9FBC5526-5F3C-4090-ACC1-8372562EB95A}" type="presParOf" srcId="{53DBBF6D-0527-4611-A4D1-807F09A18A37}" destId="{56277771-701B-453D-95EA-56E57381A904}" srcOrd="2" destOrd="0" presId="urn:microsoft.com/office/officeart/2018/2/layout/IconVerticalSolidList"/>
    <dgm:cxn modelId="{46E1470F-2A79-487E-BEBE-E712BCA745E0}" type="presParOf" srcId="{53DBBF6D-0527-4611-A4D1-807F09A18A37}" destId="{980BEA96-743D-4977-944B-820B73B4FFDD}" srcOrd="3" destOrd="0" presId="urn:microsoft.com/office/officeart/2018/2/layout/IconVerticalSolidList"/>
    <dgm:cxn modelId="{B27C5A99-0A22-4E24-81B3-1DD7435DA5AA}" type="presParOf" srcId="{36AADA5B-E20B-458B-8D5D-5A86485ECA0E}" destId="{4DB1B22D-746A-462E-8B4C-2CA1ED1D83EF}" srcOrd="1" destOrd="0" presId="urn:microsoft.com/office/officeart/2018/2/layout/IconVerticalSolidList"/>
    <dgm:cxn modelId="{6172BC3F-ED64-4C4E-94BE-279668E14554}" type="presParOf" srcId="{36AADA5B-E20B-458B-8D5D-5A86485ECA0E}" destId="{2F74AEE3-DFE7-4EC5-A534-F2E7A5610932}" srcOrd="2" destOrd="0" presId="urn:microsoft.com/office/officeart/2018/2/layout/IconVerticalSolidList"/>
    <dgm:cxn modelId="{C2259463-35E4-4A2B-9FEF-21292D1E92B5}" type="presParOf" srcId="{2F74AEE3-DFE7-4EC5-A534-F2E7A5610932}" destId="{ACBFC08F-05D9-42E3-8E7F-334E8F795FA5}" srcOrd="0" destOrd="0" presId="urn:microsoft.com/office/officeart/2018/2/layout/IconVerticalSolidList"/>
    <dgm:cxn modelId="{FF84C480-7947-4947-9173-984862A78299}" type="presParOf" srcId="{2F74AEE3-DFE7-4EC5-A534-F2E7A5610932}" destId="{F89E336B-E114-4E9A-AAD4-C1D873984DDA}" srcOrd="1" destOrd="0" presId="urn:microsoft.com/office/officeart/2018/2/layout/IconVerticalSolidList"/>
    <dgm:cxn modelId="{CAB77C0D-EE9A-4CF0-B582-A095DA539DB8}" type="presParOf" srcId="{2F74AEE3-DFE7-4EC5-A534-F2E7A5610932}" destId="{C4D54C5E-1FB1-41F9-A4F1-FA193E49285D}" srcOrd="2" destOrd="0" presId="urn:microsoft.com/office/officeart/2018/2/layout/IconVerticalSolidList"/>
    <dgm:cxn modelId="{6F05F9F5-17F1-44E6-9A3E-303D8AAE2B69}" type="presParOf" srcId="{2F74AEE3-DFE7-4EC5-A534-F2E7A5610932}" destId="{5AADDD5D-D1A9-4D9F-A2CC-2FC8AC097443}" srcOrd="3" destOrd="0" presId="urn:microsoft.com/office/officeart/2018/2/layout/IconVerticalSolidList"/>
    <dgm:cxn modelId="{23101930-B002-4C9D-8095-49673FCF3154}" type="presParOf" srcId="{36AADA5B-E20B-458B-8D5D-5A86485ECA0E}" destId="{5AF26F69-A99C-4A12-9B57-1B7A93C91753}" srcOrd="3" destOrd="0" presId="urn:microsoft.com/office/officeart/2018/2/layout/IconVerticalSolidList"/>
    <dgm:cxn modelId="{1F89EE09-ACCF-4EAA-BC9E-6ABB6DE47288}" type="presParOf" srcId="{36AADA5B-E20B-458B-8D5D-5A86485ECA0E}" destId="{9E7AE4DC-A694-4062-8FCA-372FD825BE05}" srcOrd="4" destOrd="0" presId="urn:microsoft.com/office/officeart/2018/2/layout/IconVerticalSolidList"/>
    <dgm:cxn modelId="{A4B2F1C9-CE44-4911-BF60-FBAF71CF20CD}" type="presParOf" srcId="{9E7AE4DC-A694-4062-8FCA-372FD825BE05}" destId="{45B403A4-8879-4FC1-948F-CF8CD8260086}" srcOrd="0" destOrd="0" presId="urn:microsoft.com/office/officeart/2018/2/layout/IconVerticalSolidList"/>
    <dgm:cxn modelId="{B1961817-1AC8-4B27-A3E8-EFBB80FE465B}" type="presParOf" srcId="{9E7AE4DC-A694-4062-8FCA-372FD825BE05}" destId="{C64C2D07-B602-4826-AEB7-B66D4A4CB62E}" srcOrd="1" destOrd="0" presId="urn:microsoft.com/office/officeart/2018/2/layout/IconVerticalSolidList"/>
    <dgm:cxn modelId="{B0F2E68D-69E2-4957-B87B-CA618B2BF398}" type="presParOf" srcId="{9E7AE4DC-A694-4062-8FCA-372FD825BE05}" destId="{ACCF9285-93FA-44AC-B2FA-F361DD5DEF1F}" srcOrd="2" destOrd="0" presId="urn:microsoft.com/office/officeart/2018/2/layout/IconVerticalSolidList"/>
    <dgm:cxn modelId="{E1E76EB6-ABC2-4F7F-8F94-2768D92E3BB1}" type="presParOf" srcId="{9E7AE4DC-A694-4062-8FCA-372FD825BE05}" destId="{B66DB508-25F0-46D4-ACEF-DECE3AFC552E}" srcOrd="3" destOrd="0" presId="urn:microsoft.com/office/officeart/2018/2/layout/IconVerticalSolidList"/>
    <dgm:cxn modelId="{FE3776EF-E13E-4709-B546-A54E27724D07}" type="presParOf" srcId="{36AADA5B-E20B-458B-8D5D-5A86485ECA0E}" destId="{AD075865-30CD-451F-988E-0046C200E369}" srcOrd="5" destOrd="0" presId="urn:microsoft.com/office/officeart/2018/2/layout/IconVerticalSolidList"/>
    <dgm:cxn modelId="{49C47E68-9550-4234-9DD7-7AB5101F36EA}" type="presParOf" srcId="{36AADA5B-E20B-458B-8D5D-5A86485ECA0E}" destId="{6CB2C59C-3541-4DED-94A5-576660AB295F}" srcOrd="6" destOrd="0" presId="urn:microsoft.com/office/officeart/2018/2/layout/IconVerticalSolidList"/>
    <dgm:cxn modelId="{B42CB8D1-1985-44E1-BB4B-CD66F10DE975}" type="presParOf" srcId="{6CB2C59C-3541-4DED-94A5-576660AB295F}" destId="{C5D702A1-DB9E-49AE-B844-CA220DC52A44}" srcOrd="0" destOrd="0" presId="urn:microsoft.com/office/officeart/2018/2/layout/IconVerticalSolidList"/>
    <dgm:cxn modelId="{90E5FAD0-C811-426D-84B0-414E3514142A}" type="presParOf" srcId="{6CB2C59C-3541-4DED-94A5-576660AB295F}" destId="{20594F12-2C30-4130-B5AE-93B46809FE1B}" srcOrd="1" destOrd="0" presId="urn:microsoft.com/office/officeart/2018/2/layout/IconVerticalSolidList"/>
    <dgm:cxn modelId="{D6751551-283B-4387-9862-19FC2AAEC276}" type="presParOf" srcId="{6CB2C59C-3541-4DED-94A5-576660AB295F}" destId="{99577306-4EA5-48B2-8C57-32C9F9CB2CD1}" srcOrd="2" destOrd="0" presId="urn:microsoft.com/office/officeart/2018/2/layout/IconVerticalSolidList"/>
    <dgm:cxn modelId="{2BE1CBB7-FEA7-4762-9B40-CA0969FA7E6D}" type="presParOf" srcId="{6CB2C59C-3541-4DED-94A5-576660AB295F}" destId="{8D1C9C5A-7BAF-4F07-8691-4450E872EE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39EE7-9271-46C9-B766-9AB4F15C8549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EB9C06-72DE-4DA9-9DCE-304EDC21AB10}">
      <dgm:prSet/>
      <dgm:spPr/>
      <dgm:t>
        <a:bodyPr/>
        <a:lstStyle/>
        <a:p>
          <a:r>
            <a:rPr lang="en-US"/>
            <a:t>Treat</a:t>
          </a:r>
        </a:p>
      </dgm:t>
    </dgm:pt>
    <dgm:pt modelId="{4F458329-3478-46B4-9BE4-AB901C991E7D}" type="parTrans" cxnId="{FA4579E6-3788-495C-9350-F7367C544DA9}">
      <dgm:prSet/>
      <dgm:spPr/>
      <dgm:t>
        <a:bodyPr/>
        <a:lstStyle/>
        <a:p>
          <a:endParaRPr lang="en-US"/>
        </a:p>
      </dgm:t>
    </dgm:pt>
    <dgm:pt modelId="{F5F86A8B-6852-4962-9222-445FED7DE703}" type="sibTrans" cxnId="{FA4579E6-3788-495C-9350-F7367C544DA9}">
      <dgm:prSet/>
      <dgm:spPr/>
      <dgm:t>
        <a:bodyPr/>
        <a:lstStyle/>
        <a:p>
          <a:endParaRPr lang="en-US"/>
        </a:p>
      </dgm:t>
    </dgm:pt>
    <dgm:pt modelId="{BC1DBCAA-4C9E-4FC4-BDFC-811420623A3D}">
      <dgm:prSet/>
      <dgm:spPr/>
      <dgm:t>
        <a:bodyPr/>
        <a:lstStyle/>
        <a:p>
          <a:r>
            <a:rPr lang="en-US"/>
            <a:t>Treat underlying injury.</a:t>
          </a:r>
        </a:p>
      </dgm:t>
    </dgm:pt>
    <dgm:pt modelId="{99104F02-D60A-4484-9095-BB4FAEA31980}" type="parTrans" cxnId="{815A9EB4-B7FE-40D6-ABCD-3714B88E9B41}">
      <dgm:prSet/>
      <dgm:spPr/>
      <dgm:t>
        <a:bodyPr/>
        <a:lstStyle/>
        <a:p>
          <a:endParaRPr lang="en-US"/>
        </a:p>
      </dgm:t>
    </dgm:pt>
    <dgm:pt modelId="{E6211EEE-58CE-48C7-9B17-76DE7B367B57}" type="sibTrans" cxnId="{815A9EB4-B7FE-40D6-ABCD-3714B88E9B41}">
      <dgm:prSet/>
      <dgm:spPr/>
      <dgm:t>
        <a:bodyPr/>
        <a:lstStyle/>
        <a:p>
          <a:endParaRPr lang="en-US"/>
        </a:p>
      </dgm:t>
    </dgm:pt>
    <dgm:pt modelId="{40CAA20E-633A-4DEE-A9BC-D55EDEDCAF37}">
      <dgm:prSet/>
      <dgm:spPr/>
      <dgm:t>
        <a:bodyPr/>
        <a:lstStyle/>
        <a:p>
          <a:r>
            <a:rPr lang="en-US"/>
            <a:t>Maintain</a:t>
          </a:r>
        </a:p>
      </dgm:t>
    </dgm:pt>
    <dgm:pt modelId="{44832A64-7F04-4D87-86C3-31F1C5B46725}" type="parTrans" cxnId="{A3CAE22D-AD5F-4244-ADD6-887B27D938A8}">
      <dgm:prSet/>
      <dgm:spPr/>
      <dgm:t>
        <a:bodyPr/>
        <a:lstStyle/>
        <a:p>
          <a:endParaRPr lang="en-US"/>
        </a:p>
      </dgm:t>
    </dgm:pt>
    <dgm:pt modelId="{74E2F230-1CD3-4071-A427-4E65928AA270}" type="sibTrans" cxnId="{A3CAE22D-AD5F-4244-ADD6-887B27D938A8}">
      <dgm:prSet/>
      <dgm:spPr/>
      <dgm:t>
        <a:bodyPr/>
        <a:lstStyle/>
        <a:p>
          <a:endParaRPr lang="en-US"/>
        </a:p>
      </dgm:t>
    </dgm:pt>
    <dgm:pt modelId="{2D11D4C2-28F2-44EB-951F-E4C8042D27D1}">
      <dgm:prSet/>
      <dgm:spPr/>
      <dgm:t>
        <a:bodyPr/>
        <a:lstStyle/>
        <a:p>
          <a:r>
            <a:rPr lang="en-US"/>
            <a:t>Maintain normal body temperature.</a:t>
          </a:r>
        </a:p>
      </dgm:t>
    </dgm:pt>
    <dgm:pt modelId="{141CECD3-315F-40A9-9818-CC4B642E3F44}" type="parTrans" cxnId="{84C2FA3E-1E45-412B-98C1-A3831394A28B}">
      <dgm:prSet/>
      <dgm:spPr/>
      <dgm:t>
        <a:bodyPr/>
        <a:lstStyle/>
        <a:p>
          <a:endParaRPr lang="en-US"/>
        </a:p>
      </dgm:t>
    </dgm:pt>
    <dgm:pt modelId="{45A001E3-2AA8-4B16-B937-88F78111215B}" type="sibTrans" cxnId="{84C2FA3E-1E45-412B-98C1-A3831394A28B}">
      <dgm:prSet/>
      <dgm:spPr/>
      <dgm:t>
        <a:bodyPr/>
        <a:lstStyle/>
        <a:p>
          <a:endParaRPr lang="en-US"/>
        </a:p>
      </dgm:t>
    </dgm:pt>
    <dgm:pt modelId="{CC0B8EEE-ED98-4754-8DAF-EC95C378282F}">
      <dgm:prSet/>
      <dgm:spPr/>
      <dgm:t>
        <a:bodyPr/>
        <a:lstStyle/>
        <a:p>
          <a:r>
            <a:rPr lang="en-US"/>
            <a:t>Remove</a:t>
          </a:r>
        </a:p>
      </dgm:t>
    </dgm:pt>
    <dgm:pt modelId="{518DDBC8-A5EA-444E-8664-BAA28119C58B}" type="parTrans" cxnId="{DDB0FB4B-F366-417F-8531-BE6D79D8E201}">
      <dgm:prSet/>
      <dgm:spPr/>
      <dgm:t>
        <a:bodyPr/>
        <a:lstStyle/>
        <a:p>
          <a:endParaRPr lang="en-US"/>
        </a:p>
      </dgm:t>
    </dgm:pt>
    <dgm:pt modelId="{1AB103F3-500F-42F9-B74D-74A61AD657C3}" type="sibTrans" cxnId="{DDB0FB4B-F366-417F-8531-BE6D79D8E201}">
      <dgm:prSet/>
      <dgm:spPr/>
      <dgm:t>
        <a:bodyPr/>
        <a:lstStyle/>
        <a:p>
          <a:endParaRPr lang="en-US"/>
        </a:p>
      </dgm:t>
    </dgm:pt>
    <dgm:pt modelId="{7CC4B2AE-196B-469B-8C6D-075A156A8858}">
      <dgm:prSet/>
      <dgm:spPr/>
      <dgm:t>
        <a:bodyPr/>
        <a:lstStyle/>
        <a:p>
          <a:r>
            <a:rPr lang="en-US"/>
            <a:t>Remove wet clothing.</a:t>
          </a:r>
        </a:p>
      </dgm:t>
    </dgm:pt>
    <dgm:pt modelId="{E54D0EFB-D64E-42E5-96EF-9F2B90F4E72E}" type="parTrans" cxnId="{DD3A8E6D-ED00-407E-B6E9-1C54903AF448}">
      <dgm:prSet/>
      <dgm:spPr/>
      <dgm:t>
        <a:bodyPr/>
        <a:lstStyle/>
        <a:p>
          <a:endParaRPr lang="en-US"/>
        </a:p>
      </dgm:t>
    </dgm:pt>
    <dgm:pt modelId="{A8490F61-2F1F-4E9D-8E19-A7BFB070F7F8}" type="sibTrans" cxnId="{DD3A8E6D-ED00-407E-B6E9-1C54903AF448}">
      <dgm:prSet/>
      <dgm:spPr/>
      <dgm:t>
        <a:bodyPr/>
        <a:lstStyle/>
        <a:p>
          <a:endParaRPr lang="en-US"/>
        </a:p>
      </dgm:t>
    </dgm:pt>
    <dgm:pt modelId="{B344CA10-7A27-41C9-92A4-DAFD4B06A48F}">
      <dgm:prSet/>
      <dgm:spPr/>
      <dgm:t>
        <a:bodyPr/>
        <a:lstStyle/>
        <a:p>
          <a:r>
            <a:rPr lang="en-US"/>
            <a:t>Give</a:t>
          </a:r>
        </a:p>
      </dgm:t>
    </dgm:pt>
    <dgm:pt modelId="{0558EFFB-6405-48AB-8C3D-965C8B80BBAC}" type="parTrans" cxnId="{1FB1F219-4372-4BBB-A39A-1D68C8297FC7}">
      <dgm:prSet/>
      <dgm:spPr/>
      <dgm:t>
        <a:bodyPr/>
        <a:lstStyle/>
        <a:p>
          <a:endParaRPr lang="en-US"/>
        </a:p>
      </dgm:t>
    </dgm:pt>
    <dgm:pt modelId="{E7B1B5D0-AFD7-4028-8328-F5C1F6A67FDB}" type="sibTrans" cxnId="{1FB1F219-4372-4BBB-A39A-1D68C8297FC7}">
      <dgm:prSet/>
      <dgm:spPr/>
      <dgm:t>
        <a:bodyPr/>
        <a:lstStyle/>
        <a:p>
          <a:endParaRPr lang="en-US"/>
        </a:p>
      </dgm:t>
    </dgm:pt>
    <dgm:pt modelId="{50638E49-1132-404B-A56F-F38ED8AE8BC0}">
      <dgm:prSet/>
      <dgm:spPr/>
      <dgm:t>
        <a:bodyPr/>
        <a:lstStyle/>
        <a:p>
          <a:r>
            <a:rPr lang="en-US"/>
            <a:t>Give fluids.</a:t>
          </a:r>
        </a:p>
      </dgm:t>
    </dgm:pt>
    <dgm:pt modelId="{BBC83F31-0866-48F5-8A9B-6E217CF972DC}" type="parTrans" cxnId="{25678DF5-2B6F-4CDF-8217-01287A86B0DD}">
      <dgm:prSet/>
      <dgm:spPr/>
      <dgm:t>
        <a:bodyPr/>
        <a:lstStyle/>
        <a:p>
          <a:endParaRPr lang="en-US"/>
        </a:p>
      </dgm:t>
    </dgm:pt>
    <dgm:pt modelId="{1F180AD5-8CC9-4099-9AE0-0BBE59C4EA94}" type="sibTrans" cxnId="{25678DF5-2B6F-4CDF-8217-01287A86B0DD}">
      <dgm:prSet/>
      <dgm:spPr/>
      <dgm:t>
        <a:bodyPr/>
        <a:lstStyle/>
        <a:p>
          <a:endParaRPr lang="en-US"/>
        </a:p>
      </dgm:t>
    </dgm:pt>
    <dgm:pt modelId="{F7611C94-971B-4779-8A0F-BCE8881C2E31}" type="pres">
      <dgm:prSet presAssocID="{80839EE7-9271-46C9-B766-9AB4F15C8549}" presName="Name0" presStyleCnt="0">
        <dgm:presLayoutVars>
          <dgm:dir/>
          <dgm:animLvl val="lvl"/>
          <dgm:resizeHandles val="exact"/>
        </dgm:presLayoutVars>
      </dgm:prSet>
      <dgm:spPr/>
    </dgm:pt>
    <dgm:pt modelId="{6E6817AB-9ED0-4F16-9814-2B9BA9925CD5}" type="pres">
      <dgm:prSet presAssocID="{ACEB9C06-72DE-4DA9-9DCE-304EDC21AB10}" presName="linNode" presStyleCnt="0"/>
      <dgm:spPr/>
    </dgm:pt>
    <dgm:pt modelId="{ACBB29D2-ED8E-4277-A240-B89B1453A72B}" type="pres">
      <dgm:prSet presAssocID="{ACEB9C06-72DE-4DA9-9DCE-304EDC21AB10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5999EAB7-E13C-4B25-82D7-F4F323209C24}" type="pres">
      <dgm:prSet presAssocID="{ACEB9C06-72DE-4DA9-9DCE-304EDC21AB10}" presName="descendantText" presStyleLbl="alignAccFollowNode1" presStyleIdx="0" presStyleCnt="4">
        <dgm:presLayoutVars>
          <dgm:bulletEnabled/>
        </dgm:presLayoutVars>
      </dgm:prSet>
      <dgm:spPr/>
    </dgm:pt>
    <dgm:pt modelId="{57DE96C0-4C7A-4A45-B34E-F62133903A61}" type="pres">
      <dgm:prSet presAssocID="{F5F86A8B-6852-4962-9222-445FED7DE703}" presName="sp" presStyleCnt="0"/>
      <dgm:spPr/>
    </dgm:pt>
    <dgm:pt modelId="{6DBA32CF-62BB-49E6-9CC4-42C2F2C8C63E}" type="pres">
      <dgm:prSet presAssocID="{40CAA20E-633A-4DEE-A9BC-D55EDEDCAF37}" presName="linNode" presStyleCnt="0"/>
      <dgm:spPr/>
    </dgm:pt>
    <dgm:pt modelId="{ECA963F4-4854-44E8-8578-E75212A61AA9}" type="pres">
      <dgm:prSet presAssocID="{40CAA20E-633A-4DEE-A9BC-D55EDEDCAF37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15F20EFD-0A0A-4921-8C67-36191DDE87EE}" type="pres">
      <dgm:prSet presAssocID="{40CAA20E-633A-4DEE-A9BC-D55EDEDCAF37}" presName="descendantText" presStyleLbl="alignAccFollowNode1" presStyleIdx="1" presStyleCnt="4">
        <dgm:presLayoutVars>
          <dgm:bulletEnabled/>
        </dgm:presLayoutVars>
      </dgm:prSet>
      <dgm:spPr/>
    </dgm:pt>
    <dgm:pt modelId="{E657F79A-9954-4FC4-9AAC-8EF1A1C70AEB}" type="pres">
      <dgm:prSet presAssocID="{74E2F230-1CD3-4071-A427-4E65928AA270}" presName="sp" presStyleCnt="0"/>
      <dgm:spPr/>
    </dgm:pt>
    <dgm:pt modelId="{0E304706-38D2-453E-8616-C5F54BC26942}" type="pres">
      <dgm:prSet presAssocID="{CC0B8EEE-ED98-4754-8DAF-EC95C378282F}" presName="linNode" presStyleCnt="0"/>
      <dgm:spPr/>
    </dgm:pt>
    <dgm:pt modelId="{A7843BE9-01EC-4614-987F-065B802EAAC0}" type="pres">
      <dgm:prSet presAssocID="{CC0B8EEE-ED98-4754-8DAF-EC95C378282F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7204B24F-0BCE-42B2-A17B-8F4F079F9E9F}" type="pres">
      <dgm:prSet presAssocID="{CC0B8EEE-ED98-4754-8DAF-EC95C378282F}" presName="descendantText" presStyleLbl="alignAccFollowNode1" presStyleIdx="2" presStyleCnt="4">
        <dgm:presLayoutVars>
          <dgm:bulletEnabled/>
        </dgm:presLayoutVars>
      </dgm:prSet>
      <dgm:spPr/>
    </dgm:pt>
    <dgm:pt modelId="{D74D6D2A-E6CA-4213-9305-7F81913DC357}" type="pres">
      <dgm:prSet presAssocID="{1AB103F3-500F-42F9-B74D-74A61AD657C3}" presName="sp" presStyleCnt="0"/>
      <dgm:spPr/>
    </dgm:pt>
    <dgm:pt modelId="{6D3DD5F1-BF96-44CA-9740-3A81EA9A747D}" type="pres">
      <dgm:prSet presAssocID="{B344CA10-7A27-41C9-92A4-DAFD4B06A48F}" presName="linNode" presStyleCnt="0"/>
      <dgm:spPr/>
    </dgm:pt>
    <dgm:pt modelId="{C5D625BB-D145-4C43-8789-30B5B47C4173}" type="pres">
      <dgm:prSet presAssocID="{B344CA10-7A27-41C9-92A4-DAFD4B06A48F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1B812BA3-EB7F-4916-95C0-51B0F2C80801}" type="pres">
      <dgm:prSet presAssocID="{B344CA10-7A27-41C9-92A4-DAFD4B06A48F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EA46320C-64EE-43A8-8C04-BD5DBA5C9C97}" type="presOf" srcId="{BC1DBCAA-4C9E-4FC4-BDFC-811420623A3D}" destId="{5999EAB7-E13C-4B25-82D7-F4F323209C24}" srcOrd="0" destOrd="0" presId="urn:microsoft.com/office/officeart/2016/7/layout/VerticalSolidActionList"/>
    <dgm:cxn modelId="{1FB1F219-4372-4BBB-A39A-1D68C8297FC7}" srcId="{80839EE7-9271-46C9-B766-9AB4F15C8549}" destId="{B344CA10-7A27-41C9-92A4-DAFD4B06A48F}" srcOrd="3" destOrd="0" parTransId="{0558EFFB-6405-48AB-8C3D-965C8B80BBAC}" sibTransId="{E7B1B5D0-AFD7-4028-8328-F5C1F6A67FDB}"/>
    <dgm:cxn modelId="{A3CAE22D-AD5F-4244-ADD6-887B27D938A8}" srcId="{80839EE7-9271-46C9-B766-9AB4F15C8549}" destId="{40CAA20E-633A-4DEE-A9BC-D55EDEDCAF37}" srcOrd="1" destOrd="0" parTransId="{44832A64-7F04-4D87-86C3-31F1C5B46725}" sibTransId="{74E2F230-1CD3-4071-A427-4E65928AA270}"/>
    <dgm:cxn modelId="{84C2FA3E-1E45-412B-98C1-A3831394A28B}" srcId="{40CAA20E-633A-4DEE-A9BC-D55EDEDCAF37}" destId="{2D11D4C2-28F2-44EB-951F-E4C8042D27D1}" srcOrd="0" destOrd="0" parTransId="{141CECD3-315F-40A9-9818-CC4B642E3F44}" sibTransId="{45A001E3-2AA8-4B16-B937-88F78111215B}"/>
    <dgm:cxn modelId="{DDB0FB4B-F366-417F-8531-BE6D79D8E201}" srcId="{80839EE7-9271-46C9-B766-9AB4F15C8549}" destId="{CC0B8EEE-ED98-4754-8DAF-EC95C378282F}" srcOrd="2" destOrd="0" parTransId="{518DDBC8-A5EA-444E-8664-BAA28119C58B}" sibTransId="{1AB103F3-500F-42F9-B74D-74A61AD657C3}"/>
    <dgm:cxn modelId="{DD3A8E6D-ED00-407E-B6E9-1C54903AF448}" srcId="{CC0B8EEE-ED98-4754-8DAF-EC95C378282F}" destId="{7CC4B2AE-196B-469B-8C6D-075A156A8858}" srcOrd="0" destOrd="0" parTransId="{E54D0EFB-D64E-42E5-96EF-9F2B90F4E72E}" sibTransId="{A8490F61-2F1F-4E9D-8E19-A7BFB070F7F8}"/>
    <dgm:cxn modelId="{BF5A8F72-3EE5-4D6E-BF2E-B21C53DA6E62}" type="presOf" srcId="{ACEB9C06-72DE-4DA9-9DCE-304EDC21AB10}" destId="{ACBB29D2-ED8E-4277-A240-B89B1453A72B}" srcOrd="0" destOrd="0" presId="urn:microsoft.com/office/officeart/2016/7/layout/VerticalSolidActionList"/>
    <dgm:cxn modelId="{0A9CB575-BDC7-4B29-88E9-56E2460A58EF}" type="presOf" srcId="{80839EE7-9271-46C9-B766-9AB4F15C8549}" destId="{F7611C94-971B-4779-8A0F-BCE8881C2E31}" srcOrd="0" destOrd="0" presId="urn:microsoft.com/office/officeart/2016/7/layout/VerticalSolidActionList"/>
    <dgm:cxn modelId="{1C7E7393-94EF-43FD-9B54-51BA55C5B0BE}" type="presOf" srcId="{7CC4B2AE-196B-469B-8C6D-075A156A8858}" destId="{7204B24F-0BCE-42B2-A17B-8F4F079F9E9F}" srcOrd="0" destOrd="0" presId="urn:microsoft.com/office/officeart/2016/7/layout/VerticalSolidActionList"/>
    <dgm:cxn modelId="{4E98489B-D599-4674-8E9F-6CD39A0C5463}" type="presOf" srcId="{2D11D4C2-28F2-44EB-951F-E4C8042D27D1}" destId="{15F20EFD-0A0A-4921-8C67-36191DDE87EE}" srcOrd="0" destOrd="0" presId="urn:microsoft.com/office/officeart/2016/7/layout/VerticalSolidActionList"/>
    <dgm:cxn modelId="{0377E7AA-BE66-44C6-BCE2-C6561245F57F}" type="presOf" srcId="{B344CA10-7A27-41C9-92A4-DAFD4B06A48F}" destId="{C5D625BB-D145-4C43-8789-30B5B47C4173}" srcOrd="0" destOrd="0" presId="urn:microsoft.com/office/officeart/2016/7/layout/VerticalSolidActionList"/>
    <dgm:cxn modelId="{A156F4AD-E281-48CB-B6EE-CABA94C63860}" type="presOf" srcId="{CC0B8EEE-ED98-4754-8DAF-EC95C378282F}" destId="{A7843BE9-01EC-4614-987F-065B802EAAC0}" srcOrd="0" destOrd="0" presId="urn:microsoft.com/office/officeart/2016/7/layout/VerticalSolidActionList"/>
    <dgm:cxn modelId="{815A9EB4-B7FE-40D6-ABCD-3714B88E9B41}" srcId="{ACEB9C06-72DE-4DA9-9DCE-304EDC21AB10}" destId="{BC1DBCAA-4C9E-4FC4-BDFC-811420623A3D}" srcOrd="0" destOrd="0" parTransId="{99104F02-D60A-4484-9095-BB4FAEA31980}" sibTransId="{E6211EEE-58CE-48C7-9B17-76DE7B367B57}"/>
    <dgm:cxn modelId="{CFD699BA-0BFF-48B0-9FB1-CA905E023AB8}" type="presOf" srcId="{40CAA20E-633A-4DEE-A9BC-D55EDEDCAF37}" destId="{ECA963F4-4854-44E8-8578-E75212A61AA9}" srcOrd="0" destOrd="0" presId="urn:microsoft.com/office/officeart/2016/7/layout/VerticalSolidActionList"/>
    <dgm:cxn modelId="{576382CD-F18B-4B3D-BFD1-34849609D3C3}" type="presOf" srcId="{50638E49-1132-404B-A56F-F38ED8AE8BC0}" destId="{1B812BA3-EB7F-4916-95C0-51B0F2C80801}" srcOrd="0" destOrd="0" presId="urn:microsoft.com/office/officeart/2016/7/layout/VerticalSolidActionList"/>
    <dgm:cxn modelId="{FA4579E6-3788-495C-9350-F7367C544DA9}" srcId="{80839EE7-9271-46C9-B766-9AB4F15C8549}" destId="{ACEB9C06-72DE-4DA9-9DCE-304EDC21AB10}" srcOrd="0" destOrd="0" parTransId="{4F458329-3478-46B4-9BE4-AB901C991E7D}" sibTransId="{F5F86A8B-6852-4962-9222-445FED7DE703}"/>
    <dgm:cxn modelId="{25678DF5-2B6F-4CDF-8217-01287A86B0DD}" srcId="{B344CA10-7A27-41C9-92A4-DAFD4B06A48F}" destId="{50638E49-1132-404B-A56F-F38ED8AE8BC0}" srcOrd="0" destOrd="0" parTransId="{BBC83F31-0866-48F5-8A9B-6E217CF972DC}" sibTransId="{1F180AD5-8CC9-4099-9AE0-0BBE59C4EA94}"/>
    <dgm:cxn modelId="{90A26B35-F876-4907-AD60-899DFA3A6DDA}" type="presParOf" srcId="{F7611C94-971B-4779-8A0F-BCE8881C2E31}" destId="{6E6817AB-9ED0-4F16-9814-2B9BA9925CD5}" srcOrd="0" destOrd="0" presId="urn:microsoft.com/office/officeart/2016/7/layout/VerticalSolidActionList"/>
    <dgm:cxn modelId="{997D2B61-C147-47D3-A569-558527817C20}" type="presParOf" srcId="{6E6817AB-9ED0-4F16-9814-2B9BA9925CD5}" destId="{ACBB29D2-ED8E-4277-A240-B89B1453A72B}" srcOrd="0" destOrd="0" presId="urn:microsoft.com/office/officeart/2016/7/layout/VerticalSolidActionList"/>
    <dgm:cxn modelId="{B060E960-4123-460F-8DF6-D975B6AE7693}" type="presParOf" srcId="{6E6817AB-9ED0-4F16-9814-2B9BA9925CD5}" destId="{5999EAB7-E13C-4B25-82D7-F4F323209C24}" srcOrd="1" destOrd="0" presId="urn:microsoft.com/office/officeart/2016/7/layout/VerticalSolidActionList"/>
    <dgm:cxn modelId="{CD1D7BD5-0B97-4DE5-8703-FB769791E0A7}" type="presParOf" srcId="{F7611C94-971B-4779-8A0F-BCE8881C2E31}" destId="{57DE96C0-4C7A-4A45-B34E-F62133903A61}" srcOrd="1" destOrd="0" presId="urn:microsoft.com/office/officeart/2016/7/layout/VerticalSolidActionList"/>
    <dgm:cxn modelId="{C137F30B-BB82-4F60-985A-8A50952896FD}" type="presParOf" srcId="{F7611C94-971B-4779-8A0F-BCE8881C2E31}" destId="{6DBA32CF-62BB-49E6-9CC4-42C2F2C8C63E}" srcOrd="2" destOrd="0" presId="urn:microsoft.com/office/officeart/2016/7/layout/VerticalSolidActionList"/>
    <dgm:cxn modelId="{E3B62756-11AC-47D8-8172-5B71153AB0A7}" type="presParOf" srcId="{6DBA32CF-62BB-49E6-9CC4-42C2F2C8C63E}" destId="{ECA963F4-4854-44E8-8578-E75212A61AA9}" srcOrd="0" destOrd="0" presId="urn:microsoft.com/office/officeart/2016/7/layout/VerticalSolidActionList"/>
    <dgm:cxn modelId="{A84BF8F8-859D-4F89-81E7-9B26300B32F1}" type="presParOf" srcId="{6DBA32CF-62BB-49E6-9CC4-42C2F2C8C63E}" destId="{15F20EFD-0A0A-4921-8C67-36191DDE87EE}" srcOrd="1" destOrd="0" presId="urn:microsoft.com/office/officeart/2016/7/layout/VerticalSolidActionList"/>
    <dgm:cxn modelId="{4D148D9E-2B40-45E3-ADA6-FADF63B2A0F0}" type="presParOf" srcId="{F7611C94-971B-4779-8A0F-BCE8881C2E31}" destId="{E657F79A-9954-4FC4-9AAC-8EF1A1C70AEB}" srcOrd="3" destOrd="0" presId="urn:microsoft.com/office/officeart/2016/7/layout/VerticalSolidActionList"/>
    <dgm:cxn modelId="{D23868F6-4809-434B-B9F9-8F3C56FBCA4A}" type="presParOf" srcId="{F7611C94-971B-4779-8A0F-BCE8881C2E31}" destId="{0E304706-38D2-453E-8616-C5F54BC26942}" srcOrd="4" destOrd="0" presId="urn:microsoft.com/office/officeart/2016/7/layout/VerticalSolidActionList"/>
    <dgm:cxn modelId="{C58B86F9-19AD-4183-BA3F-178EDDB54322}" type="presParOf" srcId="{0E304706-38D2-453E-8616-C5F54BC26942}" destId="{A7843BE9-01EC-4614-987F-065B802EAAC0}" srcOrd="0" destOrd="0" presId="urn:microsoft.com/office/officeart/2016/7/layout/VerticalSolidActionList"/>
    <dgm:cxn modelId="{8D58BDFE-65B6-4387-BC79-B4093A28FD2C}" type="presParOf" srcId="{0E304706-38D2-453E-8616-C5F54BC26942}" destId="{7204B24F-0BCE-42B2-A17B-8F4F079F9E9F}" srcOrd="1" destOrd="0" presId="urn:microsoft.com/office/officeart/2016/7/layout/VerticalSolidActionList"/>
    <dgm:cxn modelId="{DDC0C768-FB9F-4BA0-8296-BE27D6213A36}" type="presParOf" srcId="{F7611C94-971B-4779-8A0F-BCE8881C2E31}" destId="{D74D6D2A-E6CA-4213-9305-7F81913DC357}" srcOrd="5" destOrd="0" presId="urn:microsoft.com/office/officeart/2016/7/layout/VerticalSolidActionList"/>
    <dgm:cxn modelId="{244EAE81-F778-4AA8-98B7-5AEEC8336124}" type="presParOf" srcId="{F7611C94-971B-4779-8A0F-BCE8881C2E31}" destId="{6D3DD5F1-BF96-44CA-9740-3A81EA9A747D}" srcOrd="6" destOrd="0" presId="urn:microsoft.com/office/officeart/2016/7/layout/VerticalSolidActionList"/>
    <dgm:cxn modelId="{F48E678E-5CF7-46C0-9E06-54546D708F51}" type="presParOf" srcId="{6D3DD5F1-BF96-44CA-9740-3A81EA9A747D}" destId="{C5D625BB-D145-4C43-8789-30B5B47C4173}" srcOrd="0" destOrd="0" presId="urn:microsoft.com/office/officeart/2016/7/layout/VerticalSolidActionList"/>
    <dgm:cxn modelId="{5A666D62-E318-4EE6-92DE-2CB0CFE657DC}" type="presParOf" srcId="{6D3DD5F1-BF96-44CA-9740-3A81EA9A747D}" destId="{1B812BA3-EB7F-4916-95C0-51B0F2C8080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2F947-27F0-458F-ADEC-441158B09417}">
      <dsp:nvSpPr>
        <dsp:cNvPr id="0" name=""/>
        <dsp:cNvSpPr/>
      </dsp:nvSpPr>
      <dsp:spPr>
        <a:xfrm>
          <a:off x="2082403" y="950812"/>
          <a:ext cx="447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9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4199" y="994141"/>
        <a:ext cx="23904" cy="4780"/>
      </dsp:txXfrm>
    </dsp:sp>
    <dsp:sp modelId="{BA595A63-4F61-44A4-B527-2CC74027BF1C}">
      <dsp:nvSpPr>
        <dsp:cNvPr id="0" name=""/>
        <dsp:cNvSpPr/>
      </dsp:nvSpPr>
      <dsp:spPr>
        <a:xfrm>
          <a:off x="5522" y="372927"/>
          <a:ext cx="2078681" cy="124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57" tIns="106917" rIns="101857" bIns="1069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Determine responsiveness.</a:t>
          </a:r>
        </a:p>
      </dsp:txBody>
      <dsp:txXfrm>
        <a:off x="5522" y="372927"/>
        <a:ext cx="2078681" cy="1247208"/>
      </dsp:txXfrm>
    </dsp:sp>
    <dsp:sp modelId="{0034E2AB-BBAF-44D7-97FB-22CF623732A5}">
      <dsp:nvSpPr>
        <dsp:cNvPr id="0" name=""/>
        <dsp:cNvSpPr/>
      </dsp:nvSpPr>
      <dsp:spPr>
        <a:xfrm>
          <a:off x="4639181" y="950812"/>
          <a:ext cx="447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9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0977" y="994141"/>
        <a:ext cx="23904" cy="4780"/>
      </dsp:txXfrm>
    </dsp:sp>
    <dsp:sp modelId="{4B909330-5A69-4124-95FC-9739B1962B2F}">
      <dsp:nvSpPr>
        <dsp:cNvPr id="0" name=""/>
        <dsp:cNvSpPr/>
      </dsp:nvSpPr>
      <dsp:spPr>
        <a:xfrm>
          <a:off x="2562299" y="372927"/>
          <a:ext cx="2078681" cy="12472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57" tIns="106917" rIns="101857" bIns="1069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unconscious, arouse by shaking gently and shouting.</a:t>
          </a:r>
        </a:p>
      </dsp:txBody>
      <dsp:txXfrm>
        <a:off x="2562299" y="372927"/>
        <a:ext cx="2078681" cy="1247208"/>
      </dsp:txXfrm>
    </dsp:sp>
    <dsp:sp modelId="{F872920E-B96C-4E96-A995-0485A6610860}">
      <dsp:nvSpPr>
        <dsp:cNvPr id="0" name=""/>
        <dsp:cNvSpPr/>
      </dsp:nvSpPr>
      <dsp:spPr>
        <a:xfrm>
          <a:off x="1044862" y="1618336"/>
          <a:ext cx="5113555" cy="447496"/>
        </a:xfrm>
        <a:custGeom>
          <a:avLst/>
          <a:gdLst/>
          <a:ahLst/>
          <a:cxnLst/>
          <a:rect l="0" t="0" r="0" b="0"/>
          <a:pathLst>
            <a:path>
              <a:moveTo>
                <a:pt x="5113555" y="0"/>
              </a:moveTo>
              <a:lnTo>
                <a:pt x="5113555" y="240848"/>
              </a:lnTo>
              <a:lnTo>
                <a:pt x="0" y="240848"/>
              </a:lnTo>
              <a:lnTo>
                <a:pt x="0" y="44749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3244" y="1839694"/>
        <a:ext cx="256792" cy="4780"/>
      </dsp:txXfrm>
    </dsp:sp>
    <dsp:sp modelId="{C1695BA8-E720-43B6-A0BA-C6602A9F42DE}">
      <dsp:nvSpPr>
        <dsp:cNvPr id="0" name=""/>
        <dsp:cNvSpPr/>
      </dsp:nvSpPr>
      <dsp:spPr>
        <a:xfrm>
          <a:off x="5119077" y="372927"/>
          <a:ext cx="2078681" cy="12472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57" tIns="106917" rIns="101857" bIns="1069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no response:</a:t>
          </a:r>
        </a:p>
      </dsp:txBody>
      <dsp:txXfrm>
        <a:off x="5119077" y="372927"/>
        <a:ext cx="2078681" cy="1247208"/>
      </dsp:txXfrm>
    </dsp:sp>
    <dsp:sp modelId="{7911D389-BDA5-4DF2-B438-7EE335775E4B}">
      <dsp:nvSpPr>
        <dsp:cNvPr id="0" name=""/>
        <dsp:cNvSpPr/>
      </dsp:nvSpPr>
      <dsp:spPr>
        <a:xfrm>
          <a:off x="2082403" y="2676117"/>
          <a:ext cx="447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4199" y="2719447"/>
        <a:ext cx="23904" cy="4780"/>
      </dsp:txXfrm>
    </dsp:sp>
    <dsp:sp modelId="{D1B2114D-29CD-4F98-BEA7-E5E982242390}">
      <dsp:nvSpPr>
        <dsp:cNvPr id="0" name=""/>
        <dsp:cNvSpPr/>
      </dsp:nvSpPr>
      <dsp:spPr>
        <a:xfrm>
          <a:off x="5522" y="2098233"/>
          <a:ext cx="2078681" cy="12472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57" tIns="106917" rIns="101857" bIns="1069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 head and neck aligned with body.</a:t>
          </a:r>
        </a:p>
      </dsp:txBody>
      <dsp:txXfrm>
        <a:off x="5522" y="2098233"/>
        <a:ext cx="2078681" cy="1247208"/>
      </dsp:txXfrm>
    </dsp:sp>
    <dsp:sp modelId="{4A77781A-B98E-4A00-BACD-4F9909C45CA8}">
      <dsp:nvSpPr>
        <dsp:cNvPr id="0" name=""/>
        <dsp:cNvSpPr/>
      </dsp:nvSpPr>
      <dsp:spPr>
        <a:xfrm>
          <a:off x="4639181" y="2676117"/>
          <a:ext cx="447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96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0977" y="2719447"/>
        <a:ext cx="23904" cy="4780"/>
      </dsp:txXfrm>
    </dsp:sp>
    <dsp:sp modelId="{B5A6F74E-B8BE-43BA-8D11-997EC9DE4B36}">
      <dsp:nvSpPr>
        <dsp:cNvPr id="0" name=""/>
        <dsp:cNvSpPr/>
      </dsp:nvSpPr>
      <dsp:spPr>
        <a:xfrm>
          <a:off x="2562299" y="2098233"/>
          <a:ext cx="2078681" cy="12472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57" tIns="106917" rIns="101857" bIns="1069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Roll victim onto back.</a:t>
          </a:r>
        </a:p>
      </dsp:txBody>
      <dsp:txXfrm>
        <a:off x="2562299" y="2098233"/>
        <a:ext cx="2078681" cy="1247208"/>
      </dsp:txXfrm>
    </dsp:sp>
    <dsp:sp modelId="{B1B2E55F-E6FC-49B5-A617-B8F2DEB8E9F5}">
      <dsp:nvSpPr>
        <dsp:cNvPr id="0" name=""/>
        <dsp:cNvSpPr/>
      </dsp:nvSpPr>
      <dsp:spPr>
        <a:xfrm>
          <a:off x="5119077" y="2098233"/>
          <a:ext cx="2078681" cy="124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57" tIns="106917" rIns="101857" bIns="10691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Airway: Open airway.</a:t>
          </a:r>
        </a:p>
      </dsp:txBody>
      <dsp:txXfrm>
        <a:off x="5119077" y="2098233"/>
        <a:ext cx="2078681" cy="12472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A60A2-F3CF-4230-A76D-0B3A52308639}">
      <dsp:nvSpPr>
        <dsp:cNvPr id="0" name=""/>
        <dsp:cNvSpPr/>
      </dsp:nvSpPr>
      <dsp:spPr>
        <a:xfrm>
          <a:off x="887015" y="2015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Insulate from ground.</a:t>
          </a:r>
        </a:p>
      </dsp:txBody>
      <dsp:txXfrm>
        <a:off x="887015" y="2015"/>
        <a:ext cx="3548062" cy="884171"/>
      </dsp:txXfrm>
    </dsp:sp>
    <dsp:sp modelId="{1BCAFCB5-635F-4150-9C13-C154ADB90689}">
      <dsp:nvSpPr>
        <dsp:cNvPr id="0" name=""/>
        <dsp:cNvSpPr/>
      </dsp:nvSpPr>
      <dsp:spPr>
        <a:xfrm>
          <a:off x="0" y="2015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Insulate</a:t>
          </a:r>
        </a:p>
      </dsp:txBody>
      <dsp:txXfrm>
        <a:off x="0" y="2015"/>
        <a:ext cx="887015" cy="884171"/>
      </dsp:txXfrm>
    </dsp:sp>
    <dsp:sp modelId="{986E17F4-5B07-4B87-9384-BDB6C9A7E169}">
      <dsp:nvSpPr>
        <dsp:cNvPr id="0" name=""/>
        <dsp:cNvSpPr/>
      </dsp:nvSpPr>
      <dsp:spPr>
        <a:xfrm>
          <a:off x="887015" y="939236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746004"/>
            <a:satOff val="5850"/>
            <a:lumOff val="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46004"/>
              <a:satOff val="5850"/>
              <a:lumOff val="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Shelter from elements.</a:t>
          </a:r>
        </a:p>
      </dsp:txBody>
      <dsp:txXfrm>
        <a:off x="887015" y="939236"/>
        <a:ext cx="3548062" cy="884171"/>
      </dsp:txXfrm>
    </dsp:sp>
    <dsp:sp modelId="{82218666-CB9E-49D7-A463-F33971BBCC01}">
      <dsp:nvSpPr>
        <dsp:cNvPr id="0" name=""/>
        <dsp:cNvSpPr/>
      </dsp:nvSpPr>
      <dsp:spPr>
        <a:xfrm>
          <a:off x="0" y="939236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575329"/>
                <a:satOff val="5853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575329"/>
                <a:satOff val="5853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575329"/>
                <a:satOff val="5853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75329"/>
              <a:satOff val="5853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Shelter</a:t>
          </a:r>
        </a:p>
      </dsp:txBody>
      <dsp:txXfrm>
        <a:off x="0" y="939236"/>
        <a:ext cx="887015" cy="884171"/>
      </dsp:txXfrm>
    </dsp:sp>
    <dsp:sp modelId="{2285DC38-3B1E-423C-9B1E-4E0203B3ABBE}">
      <dsp:nvSpPr>
        <dsp:cNvPr id="0" name=""/>
        <dsp:cNvSpPr/>
      </dsp:nvSpPr>
      <dsp:spPr>
        <a:xfrm>
          <a:off x="887015" y="1876458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Place conscious victim on side.</a:t>
          </a:r>
        </a:p>
      </dsp:txBody>
      <dsp:txXfrm>
        <a:off x="887015" y="1876458"/>
        <a:ext cx="3548062" cy="884171"/>
      </dsp:txXfrm>
    </dsp:sp>
    <dsp:sp modelId="{317FCD05-13DD-46A1-9F4B-5F4A18A06C80}">
      <dsp:nvSpPr>
        <dsp:cNvPr id="0" name=""/>
        <dsp:cNvSpPr/>
      </dsp:nvSpPr>
      <dsp:spPr>
        <a:xfrm>
          <a:off x="0" y="1876458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Place</a:t>
          </a:r>
        </a:p>
      </dsp:txBody>
      <dsp:txXfrm>
        <a:off x="0" y="1876458"/>
        <a:ext cx="887015" cy="884171"/>
      </dsp:txXfrm>
    </dsp:sp>
    <dsp:sp modelId="{38C8316B-7EFA-46F0-97BB-BCD2077D6497}">
      <dsp:nvSpPr>
        <dsp:cNvPr id="0" name=""/>
        <dsp:cNvSpPr/>
      </dsp:nvSpPr>
      <dsp:spPr>
        <a:xfrm>
          <a:off x="887015" y="2813679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2238011"/>
            <a:satOff val="17549"/>
            <a:lumOff val="10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238011"/>
              <a:satOff val="17549"/>
              <a:lumOff val="10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Allow mouth to drain.</a:t>
          </a:r>
        </a:p>
      </dsp:txBody>
      <dsp:txXfrm>
        <a:off x="887015" y="2813679"/>
        <a:ext cx="3548062" cy="884171"/>
      </dsp:txXfrm>
    </dsp:sp>
    <dsp:sp modelId="{E64E0F64-28A5-4BF4-9DED-E1D6EBCB0100}">
      <dsp:nvSpPr>
        <dsp:cNvPr id="0" name=""/>
        <dsp:cNvSpPr/>
      </dsp:nvSpPr>
      <dsp:spPr>
        <a:xfrm>
          <a:off x="0" y="2813679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1725988"/>
                <a:satOff val="17558"/>
                <a:lumOff val="11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725988"/>
                <a:satOff val="17558"/>
                <a:lumOff val="11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725988"/>
                <a:satOff val="17558"/>
                <a:lumOff val="11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725988"/>
              <a:satOff val="17558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Allow</a:t>
          </a:r>
        </a:p>
      </dsp:txBody>
      <dsp:txXfrm>
        <a:off x="0" y="2813679"/>
        <a:ext cx="887015" cy="884171"/>
      </dsp:txXfrm>
    </dsp:sp>
    <dsp:sp modelId="{17823925-C684-4651-86CB-8F171509B8FF}">
      <dsp:nvSpPr>
        <dsp:cNvPr id="0" name=""/>
        <dsp:cNvSpPr/>
      </dsp:nvSpPr>
      <dsp:spPr>
        <a:xfrm>
          <a:off x="887015" y="3750901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Prevent tongue from blocking airway.</a:t>
          </a:r>
        </a:p>
      </dsp:txBody>
      <dsp:txXfrm>
        <a:off x="887015" y="3750901"/>
        <a:ext cx="3548062" cy="884171"/>
      </dsp:txXfrm>
    </dsp:sp>
    <dsp:sp modelId="{179EC7BC-ED11-4D92-A89B-84C8C3B5C885}">
      <dsp:nvSpPr>
        <dsp:cNvPr id="0" name=""/>
        <dsp:cNvSpPr/>
      </dsp:nvSpPr>
      <dsp:spPr>
        <a:xfrm>
          <a:off x="0" y="3750901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Prevent</a:t>
          </a:r>
        </a:p>
      </dsp:txBody>
      <dsp:txXfrm>
        <a:off x="0" y="3750901"/>
        <a:ext cx="887015" cy="8841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C8A79-9A6B-4E68-ABEA-3473C481A812}">
      <dsp:nvSpPr>
        <dsp:cNvPr id="0" name=""/>
        <dsp:cNvSpPr/>
      </dsp:nvSpPr>
      <dsp:spPr>
        <a:xfrm>
          <a:off x="887015" y="2139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Stabilize as follows:</a:t>
          </a:r>
        </a:p>
      </dsp:txBody>
      <dsp:txXfrm>
        <a:off x="887015" y="2139"/>
        <a:ext cx="3548062" cy="1108327"/>
      </dsp:txXfrm>
    </dsp:sp>
    <dsp:sp modelId="{23E06DFA-3539-4565-B412-0FF7BF12647E}">
      <dsp:nvSpPr>
        <dsp:cNvPr id="0" name=""/>
        <dsp:cNvSpPr/>
      </dsp:nvSpPr>
      <dsp:spPr>
        <a:xfrm>
          <a:off x="0" y="2139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Stabilize</a:t>
          </a:r>
        </a:p>
      </dsp:txBody>
      <dsp:txXfrm>
        <a:off x="0" y="2139"/>
        <a:ext cx="887015" cy="1108327"/>
      </dsp:txXfrm>
    </dsp:sp>
    <dsp:sp modelId="{9CE97F1E-C2B4-46A4-8BC8-3F683E51F833}">
      <dsp:nvSpPr>
        <dsp:cNvPr id="0" name=""/>
        <dsp:cNvSpPr/>
      </dsp:nvSpPr>
      <dsp:spPr>
        <a:xfrm>
          <a:off x="887015" y="1176966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Place rolled-up clothing or bulky pad over site.</a:t>
          </a:r>
        </a:p>
      </dsp:txBody>
      <dsp:txXfrm>
        <a:off x="887015" y="1176966"/>
        <a:ext cx="3548062" cy="1108327"/>
      </dsp:txXfrm>
    </dsp:sp>
    <dsp:sp modelId="{E536D8FB-3482-49AB-A092-AFE4C8B0850A}">
      <dsp:nvSpPr>
        <dsp:cNvPr id="0" name=""/>
        <dsp:cNvSpPr/>
      </dsp:nvSpPr>
      <dsp:spPr>
        <a:xfrm>
          <a:off x="0" y="1176966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Place</a:t>
          </a:r>
        </a:p>
      </dsp:txBody>
      <dsp:txXfrm>
        <a:off x="0" y="1176966"/>
        <a:ext cx="887015" cy="1108327"/>
      </dsp:txXfrm>
    </dsp:sp>
    <dsp:sp modelId="{7069E855-D13D-40F0-95F3-AF94C524639F}">
      <dsp:nvSpPr>
        <dsp:cNvPr id="0" name=""/>
        <dsp:cNvSpPr/>
      </dsp:nvSpPr>
      <dsp:spPr>
        <a:xfrm>
          <a:off x="887015" y="2351793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Tape pad to site.</a:t>
          </a:r>
        </a:p>
      </dsp:txBody>
      <dsp:txXfrm>
        <a:off x="887015" y="2351793"/>
        <a:ext cx="3548062" cy="1108327"/>
      </dsp:txXfrm>
    </dsp:sp>
    <dsp:sp modelId="{9547EAA2-8549-4E2F-BB7A-5D55826EE3CA}">
      <dsp:nvSpPr>
        <dsp:cNvPr id="0" name=""/>
        <dsp:cNvSpPr/>
      </dsp:nvSpPr>
      <dsp:spPr>
        <a:xfrm>
          <a:off x="0" y="2351793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Tape</a:t>
          </a:r>
        </a:p>
      </dsp:txBody>
      <dsp:txXfrm>
        <a:off x="0" y="2351793"/>
        <a:ext cx="887015" cy="1108327"/>
      </dsp:txXfrm>
    </dsp:sp>
    <dsp:sp modelId="{C12FA934-500B-4378-BF25-91641FFD8C82}">
      <dsp:nvSpPr>
        <dsp:cNvPr id="0" name=""/>
        <dsp:cNvSpPr/>
      </dsp:nvSpPr>
      <dsp:spPr>
        <a:xfrm>
          <a:off x="887015" y="3526620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NOT constrict breathing by taping ribs. </a:t>
          </a:r>
        </a:p>
      </dsp:txBody>
      <dsp:txXfrm>
        <a:off x="887015" y="3526620"/>
        <a:ext cx="3548062" cy="1108327"/>
      </dsp:txXfrm>
    </dsp:sp>
    <dsp:sp modelId="{093A2766-1570-4BE2-8F4B-42B30B70C78D}">
      <dsp:nvSpPr>
        <dsp:cNvPr id="0" name=""/>
        <dsp:cNvSpPr/>
      </dsp:nvSpPr>
      <dsp:spPr>
        <a:xfrm>
          <a:off x="0" y="3526620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 NOT constrict</a:t>
          </a:r>
        </a:p>
      </dsp:txBody>
      <dsp:txXfrm>
        <a:off x="0" y="3526620"/>
        <a:ext cx="887015" cy="11083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3CFD1-7937-453A-81AC-6A8DAB11EF32}">
      <dsp:nvSpPr>
        <dsp:cNvPr id="0" name=""/>
        <dsp:cNvSpPr/>
      </dsp:nvSpPr>
      <dsp:spPr>
        <a:xfrm>
          <a:off x="3300928" y="734784"/>
          <a:ext cx="567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2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9594" y="777515"/>
        <a:ext cx="29891" cy="5978"/>
      </dsp:txXfrm>
    </dsp:sp>
    <dsp:sp modelId="{7AA089D1-0EB8-4D22-A04F-C7E732D721E5}">
      <dsp:nvSpPr>
        <dsp:cNvPr id="0" name=""/>
        <dsp:cNvSpPr/>
      </dsp:nvSpPr>
      <dsp:spPr>
        <a:xfrm>
          <a:off x="703498" y="734"/>
          <a:ext cx="2599230" cy="1559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64" tIns="133691" rIns="127364" bIns="13369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Control bleeding.</a:t>
          </a:r>
        </a:p>
      </dsp:txBody>
      <dsp:txXfrm>
        <a:off x="703498" y="734"/>
        <a:ext cx="2599230" cy="1559538"/>
      </dsp:txXfrm>
    </dsp:sp>
    <dsp:sp modelId="{3E6C0FDC-DA8A-40D2-8172-122560531D34}">
      <dsp:nvSpPr>
        <dsp:cNvPr id="0" name=""/>
        <dsp:cNvSpPr/>
      </dsp:nvSpPr>
      <dsp:spPr>
        <a:xfrm>
          <a:off x="2003113" y="1558473"/>
          <a:ext cx="3197053" cy="567223"/>
        </a:xfrm>
        <a:custGeom>
          <a:avLst/>
          <a:gdLst/>
          <a:ahLst/>
          <a:cxnLst/>
          <a:rect l="0" t="0" r="0" b="0"/>
          <a:pathLst>
            <a:path>
              <a:moveTo>
                <a:pt x="3197053" y="0"/>
              </a:moveTo>
              <a:lnTo>
                <a:pt x="3197053" y="300711"/>
              </a:lnTo>
              <a:lnTo>
                <a:pt x="0" y="300711"/>
              </a:lnTo>
              <a:lnTo>
                <a:pt x="0" y="56722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0328" y="1839095"/>
        <a:ext cx="162623" cy="5978"/>
      </dsp:txXfrm>
    </dsp:sp>
    <dsp:sp modelId="{4E07BF3E-B3F5-467D-B2C0-AA3498A4D3E8}">
      <dsp:nvSpPr>
        <dsp:cNvPr id="0" name=""/>
        <dsp:cNvSpPr/>
      </dsp:nvSpPr>
      <dsp:spPr>
        <a:xfrm>
          <a:off x="3900552" y="734"/>
          <a:ext cx="2599230" cy="15595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64" tIns="133691" rIns="127364" bIns="13369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Remove watches, jewelry, and constrictive clothing.</a:t>
          </a:r>
        </a:p>
      </dsp:txBody>
      <dsp:txXfrm>
        <a:off x="3900552" y="734"/>
        <a:ext cx="2599230" cy="1559538"/>
      </dsp:txXfrm>
    </dsp:sp>
    <dsp:sp modelId="{E2B66E03-AE93-4E0B-8BC5-90DB362F67AF}">
      <dsp:nvSpPr>
        <dsp:cNvPr id="0" name=""/>
        <dsp:cNvSpPr/>
      </dsp:nvSpPr>
      <dsp:spPr>
        <a:xfrm>
          <a:off x="3300928" y="2892145"/>
          <a:ext cx="567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22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9594" y="2934876"/>
        <a:ext cx="29891" cy="5978"/>
      </dsp:txXfrm>
    </dsp:sp>
    <dsp:sp modelId="{72CE7485-E1D0-4287-BAF3-EAA22DE22CA1}">
      <dsp:nvSpPr>
        <dsp:cNvPr id="0" name=""/>
        <dsp:cNvSpPr/>
      </dsp:nvSpPr>
      <dsp:spPr>
        <a:xfrm>
          <a:off x="703498" y="2158096"/>
          <a:ext cx="2599230" cy="15595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64" tIns="133691" rIns="127364" bIns="13369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fracture penetrates skin-apply dressing over wound.</a:t>
          </a:r>
        </a:p>
      </dsp:txBody>
      <dsp:txXfrm>
        <a:off x="703498" y="2158096"/>
        <a:ext cx="2599230" cy="1559538"/>
      </dsp:txXfrm>
    </dsp:sp>
    <dsp:sp modelId="{6A82D19E-7666-4E1B-A186-D2AFA9584382}">
      <dsp:nvSpPr>
        <dsp:cNvPr id="0" name=""/>
        <dsp:cNvSpPr/>
      </dsp:nvSpPr>
      <dsp:spPr>
        <a:xfrm>
          <a:off x="3900552" y="2158096"/>
          <a:ext cx="2599230" cy="1559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64" tIns="133691" rIns="127364" bIns="13369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no pulse below the break, attempt to straighten limb to restore circulation.</a:t>
          </a:r>
        </a:p>
      </dsp:txBody>
      <dsp:txXfrm>
        <a:off x="3900552" y="2158096"/>
        <a:ext cx="2599230" cy="15595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54F06-0FC5-46D0-AD22-97477193D799}">
      <dsp:nvSpPr>
        <dsp:cNvPr id="0" name=""/>
        <dsp:cNvSpPr/>
      </dsp:nvSpPr>
      <dsp:spPr>
        <a:xfrm>
          <a:off x="0" y="3490581"/>
          <a:ext cx="1108769" cy="1145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Loosen</a:t>
          </a:r>
        </a:p>
      </dsp:txBody>
      <dsp:txXfrm>
        <a:off x="0" y="3490581"/>
        <a:ext cx="1108769" cy="1145686"/>
      </dsp:txXfrm>
    </dsp:sp>
    <dsp:sp modelId="{58FE206E-CC8B-4BD9-81FD-C504117AE6C3}">
      <dsp:nvSpPr>
        <dsp:cNvPr id="0" name=""/>
        <dsp:cNvSpPr/>
      </dsp:nvSpPr>
      <dsp:spPr>
        <a:xfrm>
          <a:off x="1108769" y="3490581"/>
          <a:ext cx="3326308" cy="11456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Loosen bandage or reapply splint if no pulse is felt or if swelling occurs because bandage is too tight. </a:t>
          </a:r>
        </a:p>
      </dsp:txBody>
      <dsp:txXfrm>
        <a:off x="1108769" y="3490581"/>
        <a:ext cx="3326308" cy="1145686"/>
      </dsp:txXfrm>
    </dsp:sp>
    <dsp:sp modelId="{01CDBA52-E243-449C-9E68-BBF5A773C82E}">
      <dsp:nvSpPr>
        <dsp:cNvPr id="0" name=""/>
        <dsp:cNvSpPr/>
      </dsp:nvSpPr>
      <dsp:spPr>
        <a:xfrm rot="10800000">
          <a:off x="0" y="1745700"/>
          <a:ext cx="110876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Check</a:t>
          </a:r>
        </a:p>
      </dsp:txBody>
      <dsp:txXfrm rot="-10800000">
        <a:off x="0" y="1745700"/>
        <a:ext cx="1108769" cy="1145343"/>
      </dsp:txXfrm>
    </dsp:sp>
    <dsp:sp modelId="{0CB432C2-06D4-4783-9495-076D09D7F544}">
      <dsp:nvSpPr>
        <dsp:cNvPr id="0" name=""/>
        <dsp:cNvSpPr/>
      </dsp:nvSpPr>
      <dsp:spPr>
        <a:xfrm>
          <a:off x="1108769" y="1745700"/>
          <a:ext cx="3326308" cy="1145343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periodically for pulse/signs of circulation beyond the injury site. </a:t>
          </a:r>
        </a:p>
      </dsp:txBody>
      <dsp:txXfrm>
        <a:off x="1108769" y="1745700"/>
        <a:ext cx="3326308" cy="1145343"/>
      </dsp:txXfrm>
    </dsp:sp>
    <dsp:sp modelId="{855DCC03-E170-4272-BD69-D2AA3A0F8624}">
      <dsp:nvSpPr>
        <dsp:cNvPr id="0" name=""/>
        <dsp:cNvSpPr/>
      </dsp:nvSpPr>
      <dsp:spPr>
        <a:xfrm rot="10800000">
          <a:off x="0" y="819"/>
          <a:ext cx="110876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Elevate</a:t>
          </a:r>
        </a:p>
      </dsp:txBody>
      <dsp:txXfrm rot="-10800000">
        <a:off x="0" y="819"/>
        <a:ext cx="1108769" cy="1145343"/>
      </dsp:txXfrm>
    </dsp:sp>
    <dsp:sp modelId="{71B1CE3F-6A72-49D7-AC83-B521C0DF2392}">
      <dsp:nvSpPr>
        <dsp:cNvPr id="0" name=""/>
        <dsp:cNvSpPr/>
      </dsp:nvSpPr>
      <dsp:spPr>
        <a:xfrm>
          <a:off x="1108769" y="819"/>
          <a:ext cx="3326308" cy="1145343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When resting, elevate injured area above heart level to reduce swelling. </a:t>
          </a:r>
        </a:p>
      </dsp:txBody>
      <dsp:txXfrm>
        <a:off x="1108769" y="819"/>
        <a:ext cx="3326308" cy="1145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15A76-E568-464D-95F6-25D43F3D4084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Remove watches, jewelry, constrictive clothing.</a:t>
          </a:r>
        </a:p>
      </dsp:txBody>
      <dsp:txXfrm>
        <a:off x="887015" y="1449"/>
        <a:ext cx="3548062" cy="1485317"/>
      </dsp:txXfrm>
    </dsp:sp>
    <dsp:sp modelId="{A870B057-56A5-4B48-B532-3295EF2FEE25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Remove</a:t>
          </a:r>
        </a:p>
      </dsp:txBody>
      <dsp:txXfrm>
        <a:off x="0" y="1449"/>
        <a:ext cx="887015" cy="1485317"/>
      </dsp:txXfrm>
    </dsp:sp>
    <dsp:sp modelId="{D244B891-CA11-4B37-A580-344A6A1CACD5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Cover with dry sterile dressings.</a:t>
          </a:r>
        </a:p>
      </dsp:txBody>
      <dsp:txXfrm>
        <a:off x="887015" y="1575885"/>
        <a:ext cx="3548062" cy="1485317"/>
      </dsp:txXfrm>
    </dsp:sp>
    <dsp:sp modelId="{7394C964-3242-4964-870D-3505BE1C4AB4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Cover</a:t>
          </a:r>
        </a:p>
      </dsp:txBody>
      <dsp:txXfrm>
        <a:off x="0" y="1575885"/>
        <a:ext cx="887015" cy="1485317"/>
      </dsp:txXfrm>
    </dsp:sp>
    <dsp:sp modelId="{AB5CDC54-10C2-4A4B-9533-ADB882D6BBBB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 NOT use lotion or grease.</a:t>
          </a:r>
        </a:p>
      </dsp:txBody>
      <dsp:txXfrm>
        <a:off x="887015" y="3150321"/>
        <a:ext cx="3548062" cy="1485317"/>
      </dsp:txXfrm>
    </dsp:sp>
    <dsp:sp modelId="{DFBE91D2-869B-488A-9AE2-1C367C86F69D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use</a:t>
          </a:r>
        </a:p>
      </dsp:txBody>
      <dsp:txXfrm>
        <a:off x="0" y="3150321"/>
        <a:ext cx="887015" cy="14853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7071E-E831-4487-8FD7-1A909CBA2A5E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Drink extra water to compensate for increased fluid loss from burns. </a:t>
          </a:r>
        </a:p>
      </dsp:txBody>
      <dsp:txXfrm>
        <a:off x="887015" y="1449"/>
        <a:ext cx="3548062" cy="1485317"/>
      </dsp:txXfrm>
    </dsp:sp>
    <dsp:sp modelId="{BDC45137-E39F-4FF7-ADDC-42CF4638EC2F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Drink</a:t>
          </a:r>
        </a:p>
      </dsp:txBody>
      <dsp:txXfrm>
        <a:off x="0" y="1449"/>
        <a:ext cx="887015" cy="1485317"/>
      </dsp:txXfrm>
    </dsp:sp>
    <dsp:sp modelId="{D3D9DA1B-2730-40C0-A6AA-0AB3DCEF0076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(Add 1/4 teaspoon of salt and 1/4 teaspoon of sugar [if available] to each quart of water.) </a:t>
          </a:r>
        </a:p>
      </dsp:txBody>
      <dsp:txXfrm>
        <a:off x="887015" y="1575885"/>
        <a:ext cx="3548062" cy="1485317"/>
      </dsp:txXfrm>
    </dsp:sp>
    <dsp:sp modelId="{CE1195B5-E350-49EE-8F5F-1C88C830F3F5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</a:t>
          </a:r>
        </a:p>
      </dsp:txBody>
      <dsp:txXfrm>
        <a:off x="0" y="1575885"/>
        <a:ext cx="887015" cy="1485317"/>
      </dsp:txXfrm>
    </dsp:sp>
    <dsp:sp modelId="{BF77A3E2-142F-45BA-8BAA-643E419FD88D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Change dressings when soaked or dirty</a:t>
          </a:r>
        </a:p>
      </dsp:txBody>
      <dsp:txXfrm>
        <a:off x="887015" y="3150321"/>
        <a:ext cx="3548062" cy="1485317"/>
      </dsp:txXfrm>
    </dsp:sp>
    <dsp:sp modelId="{65ACC1BD-F53F-4ED5-968F-A53357CBF1A6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Change</a:t>
          </a:r>
        </a:p>
      </dsp:txBody>
      <dsp:txXfrm>
        <a:off x="0" y="3150321"/>
        <a:ext cx="887015" cy="14853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7007-2D7C-4A0C-8EB2-B37602B38B0B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Sun/snow blindness (gritty, burning sensation, and possible reduction in vision caused by sun exposure): </a:t>
          </a:r>
        </a:p>
      </dsp:txBody>
      <dsp:txXfrm>
        <a:off x="887015" y="1449"/>
        <a:ext cx="3548062" cy="1485317"/>
      </dsp:txXfrm>
    </dsp:sp>
    <dsp:sp modelId="{EBAF1222-4081-4ECD-BDAC-C750D03328B2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Sun/snow</a:t>
          </a:r>
        </a:p>
      </dsp:txBody>
      <dsp:txXfrm>
        <a:off x="0" y="1449"/>
        <a:ext cx="887015" cy="1485317"/>
      </dsp:txXfrm>
    </dsp:sp>
    <dsp:sp modelId="{F2FF7CA1-F2B8-4A08-80E3-AC6198D4D2BD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Prevent with improvised goggles</a:t>
          </a:r>
        </a:p>
      </dsp:txBody>
      <dsp:txXfrm>
        <a:off x="887015" y="1575885"/>
        <a:ext cx="3548062" cy="1485317"/>
      </dsp:txXfrm>
    </dsp:sp>
    <dsp:sp modelId="{A25F0378-CBB8-4551-9C3B-78573AD3C701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Prevent</a:t>
          </a:r>
        </a:p>
      </dsp:txBody>
      <dsp:txXfrm>
        <a:off x="0" y="1575885"/>
        <a:ext cx="887015" cy="1485317"/>
      </dsp:txXfrm>
    </dsp:sp>
    <dsp:sp modelId="{323C0188-A1FA-4C83-BD03-1B6956A713F6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Treat affected area with cool compress. </a:t>
          </a:r>
        </a:p>
      </dsp:txBody>
      <dsp:txXfrm>
        <a:off x="887015" y="3150321"/>
        <a:ext cx="3548062" cy="1485317"/>
      </dsp:txXfrm>
    </dsp:sp>
    <dsp:sp modelId="{92BA18CE-0B41-45DF-A0F6-B9EFBA666F2F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Treat</a:t>
          </a:r>
        </a:p>
      </dsp:txBody>
      <dsp:txXfrm>
        <a:off x="0" y="3150321"/>
        <a:ext cx="887015" cy="14853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39D20-0282-4EF1-9D1C-D1BD01A04774}">
      <dsp:nvSpPr>
        <dsp:cNvPr id="0" name=""/>
        <dsp:cNvSpPr/>
      </dsp:nvSpPr>
      <dsp:spPr>
        <a:xfrm>
          <a:off x="887015" y="2139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Heat exhaustion (pale, sweating, moist, cool skin):</a:t>
          </a:r>
        </a:p>
      </dsp:txBody>
      <dsp:txXfrm>
        <a:off x="887015" y="2139"/>
        <a:ext cx="3548062" cy="1108327"/>
      </dsp:txXfrm>
    </dsp:sp>
    <dsp:sp modelId="{E9B815C3-54CC-4446-AD06-939F143F6E00}">
      <dsp:nvSpPr>
        <dsp:cNvPr id="0" name=""/>
        <dsp:cNvSpPr/>
      </dsp:nvSpPr>
      <dsp:spPr>
        <a:xfrm>
          <a:off x="0" y="2139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Heat</a:t>
          </a:r>
        </a:p>
      </dsp:txBody>
      <dsp:txXfrm>
        <a:off x="0" y="2139"/>
        <a:ext cx="887015" cy="1108327"/>
      </dsp:txXfrm>
    </dsp:sp>
    <dsp:sp modelId="{FFAE95F7-E0B4-487C-8E08-3FE90DA507C5}">
      <dsp:nvSpPr>
        <dsp:cNvPr id="0" name=""/>
        <dsp:cNvSpPr/>
      </dsp:nvSpPr>
      <dsp:spPr>
        <a:xfrm>
          <a:off x="887015" y="1176966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Rest in shade.</a:t>
          </a:r>
        </a:p>
      </dsp:txBody>
      <dsp:txXfrm>
        <a:off x="887015" y="1176966"/>
        <a:ext cx="3548062" cy="1108327"/>
      </dsp:txXfrm>
    </dsp:sp>
    <dsp:sp modelId="{59E1EF22-BD1F-490D-B356-AFAB05C87D37}">
      <dsp:nvSpPr>
        <dsp:cNvPr id="0" name=""/>
        <dsp:cNvSpPr/>
      </dsp:nvSpPr>
      <dsp:spPr>
        <a:xfrm>
          <a:off x="0" y="1176966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Rest in</a:t>
          </a:r>
        </a:p>
      </dsp:txBody>
      <dsp:txXfrm>
        <a:off x="0" y="1176966"/>
        <a:ext cx="887015" cy="1108327"/>
      </dsp:txXfrm>
    </dsp:sp>
    <dsp:sp modelId="{654DB56B-7098-405A-8DB5-60F931B46DFE}">
      <dsp:nvSpPr>
        <dsp:cNvPr id="0" name=""/>
        <dsp:cNvSpPr/>
      </dsp:nvSpPr>
      <dsp:spPr>
        <a:xfrm>
          <a:off x="887015" y="2351793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Slowly sip one quart of water.</a:t>
          </a:r>
        </a:p>
      </dsp:txBody>
      <dsp:txXfrm>
        <a:off x="887015" y="2351793"/>
        <a:ext cx="3548062" cy="1108327"/>
      </dsp:txXfrm>
    </dsp:sp>
    <dsp:sp modelId="{3C6DDD7E-DF64-44CE-B140-CDA5C2933EC6}">
      <dsp:nvSpPr>
        <dsp:cNvPr id="0" name=""/>
        <dsp:cNvSpPr/>
      </dsp:nvSpPr>
      <dsp:spPr>
        <a:xfrm>
          <a:off x="0" y="2351793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Sip</a:t>
          </a:r>
        </a:p>
      </dsp:txBody>
      <dsp:txXfrm>
        <a:off x="0" y="2351793"/>
        <a:ext cx="887015" cy="1108327"/>
      </dsp:txXfrm>
    </dsp:sp>
    <dsp:sp modelId="{62C1F392-8E33-4DC4-A07A-E8095CADF99D}">
      <dsp:nvSpPr>
        <dsp:cNvPr id="0" name=""/>
        <dsp:cNvSpPr/>
      </dsp:nvSpPr>
      <dsp:spPr>
        <a:xfrm>
          <a:off x="887015" y="3526620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Protect from further heat exposure.</a:t>
          </a:r>
        </a:p>
      </dsp:txBody>
      <dsp:txXfrm>
        <a:off x="887015" y="3526620"/>
        <a:ext cx="3548062" cy="1108327"/>
      </dsp:txXfrm>
    </dsp:sp>
    <dsp:sp modelId="{113015E0-F793-4399-BCA0-D40D268C527F}">
      <dsp:nvSpPr>
        <dsp:cNvPr id="0" name=""/>
        <dsp:cNvSpPr/>
      </dsp:nvSpPr>
      <dsp:spPr>
        <a:xfrm>
          <a:off x="0" y="3526620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Protect</a:t>
          </a:r>
        </a:p>
      </dsp:txBody>
      <dsp:txXfrm>
        <a:off x="0" y="3526620"/>
        <a:ext cx="887015" cy="11083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F4FD1-6541-4E80-8F60-60D3E35022F6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Cool as rapidly as possible (saturate clothing with water and fan victim). </a:t>
          </a:r>
        </a:p>
      </dsp:txBody>
      <dsp:txXfrm>
        <a:off x="887015" y="1449"/>
        <a:ext cx="3548062" cy="1485317"/>
      </dsp:txXfrm>
    </dsp:sp>
    <dsp:sp modelId="{7CA6A62F-2AF1-41FD-B3AA-DDCD00EDD248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Cool</a:t>
          </a:r>
        </a:p>
      </dsp:txBody>
      <dsp:txXfrm>
        <a:off x="0" y="1449"/>
        <a:ext cx="887015" cy="1485317"/>
      </dsp:txXfrm>
    </dsp:sp>
    <dsp:sp modelId="{8D487A89-62A5-4995-8EAA-BFA16F524AB0}">
      <dsp:nvSpPr>
        <dsp:cNvPr id="0" name=""/>
        <dsp:cNvSpPr/>
      </dsp:nvSpPr>
      <dsp:spPr>
        <a:xfrm>
          <a:off x="1153717" y="1575885"/>
          <a:ext cx="3281264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6" tIns="377271" rIns="63666" bIns="37727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Remember to cool the groin and armpit areas. Cooling may be facilitated by pouring water on the head and back of neck (avoid overcooling). </a:t>
          </a:r>
        </a:p>
      </dsp:txBody>
      <dsp:txXfrm>
        <a:off x="1153717" y="1575885"/>
        <a:ext cx="3281264" cy="1485317"/>
      </dsp:txXfrm>
    </dsp:sp>
    <dsp:sp modelId="{5A3A42B5-076C-465B-ACCC-13730B5CF1B5}">
      <dsp:nvSpPr>
        <dsp:cNvPr id="0" name=""/>
        <dsp:cNvSpPr/>
      </dsp:nvSpPr>
      <dsp:spPr>
        <a:xfrm>
          <a:off x="0" y="1575885"/>
          <a:ext cx="1153717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8" tIns="146716" rIns="43408" bIns="1467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Remember</a:t>
          </a:r>
        </a:p>
      </dsp:txBody>
      <dsp:txXfrm>
        <a:off x="0" y="1575885"/>
        <a:ext cx="1153717" cy="1485317"/>
      </dsp:txXfrm>
    </dsp:sp>
    <dsp:sp modelId="{C61105EE-5655-41A9-AF50-C29F88564128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Maintain airway, breathing, and circulation.</a:t>
          </a:r>
        </a:p>
      </dsp:txBody>
      <dsp:txXfrm>
        <a:off x="887015" y="3150321"/>
        <a:ext cx="3548062" cy="1485317"/>
      </dsp:txXfrm>
    </dsp:sp>
    <dsp:sp modelId="{9E55C5E8-BD9C-41F9-BACE-69159F278533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Maintain</a:t>
          </a:r>
        </a:p>
      </dsp:txBody>
      <dsp:txXfrm>
        <a:off x="0" y="3150321"/>
        <a:ext cx="887015" cy="14853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1A04D-896E-471E-81BC-C092BB317529}">
      <dsp:nvSpPr>
        <dsp:cNvPr id="0" name=""/>
        <dsp:cNvSpPr/>
      </dsp:nvSpPr>
      <dsp:spPr>
        <a:xfrm>
          <a:off x="0" y="3981648"/>
          <a:ext cx="1108769" cy="6532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42240" rIns="78856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Warm</a:t>
          </a:r>
        </a:p>
      </dsp:txBody>
      <dsp:txXfrm>
        <a:off x="0" y="3981648"/>
        <a:ext cx="1108769" cy="653222"/>
      </dsp:txXfrm>
    </dsp:sp>
    <dsp:sp modelId="{FFCA19B0-6AD9-4E8A-BA9E-C66303BD1A6E}">
      <dsp:nvSpPr>
        <dsp:cNvPr id="0" name=""/>
        <dsp:cNvSpPr/>
      </dsp:nvSpPr>
      <dsp:spPr>
        <a:xfrm>
          <a:off x="1108769" y="3981648"/>
          <a:ext cx="3326308" cy="6532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Warm with blankets, sleeping bags, warm fluids, or shelter.</a:t>
          </a:r>
        </a:p>
      </dsp:txBody>
      <dsp:txXfrm>
        <a:off x="1108769" y="3981648"/>
        <a:ext cx="3326308" cy="653222"/>
      </dsp:txXfrm>
    </dsp:sp>
    <dsp:sp modelId="{7DBEE7E6-B3DD-4911-9359-A0492E6272F3}">
      <dsp:nvSpPr>
        <dsp:cNvPr id="0" name=""/>
        <dsp:cNvSpPr/>
      </dsp:nvSpPr>
      <dsp:spPr>
        <a:xfrm rot="10800000">
          <a:off x="0" y="2986790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575329"/>
                <a:satOff val="5853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575329"/>
                <a:satOff val="5853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575329"/>
                <a:satOff val="5853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75329"/>
              <a:satOff val="5853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42240" rIns="78856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Insulate</a:t>
          </a:r>
        </a:p>
      </dsp:txBody>
      <dsp:txXfrm rot="-10800000">
        <a:off x="0" y="2986790"/>
        <a:ext cx="1108769" cy="653026"/>
      </dsp:txXfrm>
    </dsp:sp>
    <dsp:sp modelId="{BFF8664E-7DE3-4C2E-ABF2-9B040E17EF03}">
      <dsp:nvSpPr>
        <dsp:cNvPr id="0" name=""/>
        <dsp:cNvSpPr/>
      </dsp:nvSpPr>
      <dsp:spPr>
        <a:xfrm>
          <a:off x="1108769" y="2986790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746004"/>
            <a:satOff val="5850"/>
            <a:lumOff val="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46004"/>
              <a:satOff val="5850"/>
              <a:lumOff val="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Insulate from above and below.</a:t>
          </a:r>
        </a:p>
      </dsp:txBody>
      <dsp:txXfrm>
        <a:off x="1108769" y="2986790"/>
        <a:ext cx="3326308" cy="653026"/>
      </dsp:txXfrm>
    </dsp:sp>
    <dsp:sp modelId="{D585422D-7706-42A7-AE48-BA572C75A649}">
      <dsp:nvSpPr>
        <dsp:cNvPr id="0" name=""/>
        <dsp:cNvSpPr/>
      </dsp:nvSpPr>
      <dsp:spPr>
        <a:xfrm rot="10800000">
          <a:off x="0" y="1991932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42240" rIns="78856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Cover</a:t>
          </a:r>
        </a:p>
      </dsp:txBody>
      <dsp:txXfrm rot="-10800000">
        <a:off x="0" y="1991932"/>
        <a:ext cx="1108769" cy="653026"/>
      </dsp:txXfrm>
    </dsp:sp>
    <dsp:sp modelId="{5D3C3B9D-8FC3-40FC-8EB2-6B07E5962CE1}">
      <dsp:nvSpPr>
        <dsp:cNvPr id="0" name=""/>
        <dsp:cNvSpPr/>
      </dsp:nvSpPr>
      <dsp:spPr>
        <a:xfrm>
          <a:off x="1108769" y="1991932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Cover top of head and back of neck.</a:t>
          </a:r>
        </a:p>
      </dsp:txBody>
      <dsp:txXfrm>
        <a:off x="1108769" y="1991932"/>
        <a:ext cx="3326308" cy="653026"/>
      </dsp:txXfrm>
    </dsp:sp>
    <dsp:sp modelId="{A5797012-6A5A-426E-8F7A-1F9C97759FEF}">
      <dsp:nvSpPr>
        <dsp:cNvPr id="0" name=""/>
        <dsp:cNvSpPr/>
      </dsp:nvSpPr>
      <dsp:spPr>
        <a:xfrm rot="10800000">
          <a:off x="0" y="997074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725988"/>
                <a:satOff val="17558"/>
                <a:lumOff val="11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725988"/>
                <a:satOff val="17558"/>
                <a:lumOff val="11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725988"/>
                <a:satOff val="17558"/>
                <a:lumOff val="11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725988"/>
              <a:satOff val="17558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42240" rIns="78856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Prevent</a:t>
          </a:r>
        </a:p>
      </dsp:txBody>
      <dsp:txXfrm rot="-10800000">
        <a:off x="0" y="997074"/>
        <a:ext cx="1108769" cy="653026"/>
      </dsp:txXfrm>
    </dsp:sp>
    <dsp:sp modelId="{BCD39995-357B-4291-8449-25B3F850D54B}">
      <dsp:nvSpPr>
        <dsp:cNvPr id="0" name=""/>
        <dsp:cNvSpPr/>
      </dsp:nvSpPr>
      <dsp:spPr>
        <a:xfrm>
          <a:off x="1108769" y="997074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2238011"/>
            <a:satOff val="17549"/>
            <a:lumOff val="10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238011"/>
              <a:satOff val="17549"/>
              <a:lumOff val="10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Prevent further heat loss.</a:t>
          </a:r>
        </a:p>
      </dsp:txBody>
      <dsp:txXfrm>
        <a:off x="1108769" y="997074"/>
        <a:ext cx="3326308" cy="653026"/>
      </dsp:txXfrm>
    </dsp:sp>
    <dsp:sp modelId="{B8365D35-9E70-456F-BC61-6BBCE4567451}">
      <dsp:nvSpPr>
        <dsp:cNvPr id="0" name=""/>
        <dsp:cNvSpPr/>
      </dsp:nvSpPr>
      <dsp:spPr>
        <a:xfrm rot="10800000">
          <a:off x="0" y="2216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42240" rIns="78856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Remove</a:t>
          </a:r>
        </a:p>
      </dsp:txBody>
      <dsp:txXfrm rot="-10800000">
        <a:off x="0" y="2216"/>
        <a:ext cx="1108769" cy="653026"/>
      </dsp:txXfrm>
    </dsp:sp>
    <dsp:sp modelId="{E7F9EA01-5DF7-43DB-BBB5-ED76B5B71FE0}">
      <dsp:nvSpPr>
        <dsp:cNvPr id="0" name=""/>
        <dsp:cNvSpPr/>
      </dsp:nvSpPr>
      <dsp:spPr>
        <a:xfrm>
          <a:off x="1108769" y="2216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Remove wet clothing and put on dry clothing.</a:t>
          </a:r>
        </a:p>
      </dsp:txBody>
      <dsp:txXfrm>
        <a:off x="1108769" y="2216"/>
        <a:ext cx="3326308" cy="653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14C1-F96D-4A2F-BFDA-5FD7B1FEA65D}">
      <dsp:nvSpPr>
        <dsp:cNvPr id="0" name=""/>
        <dsp:cNvSpPr/>
      </dsp:nvSpPr>
      <dsp:spPr>
        <a:xfrm>
          <a:off x="2399498" y="448692"/>
          <a:ext cx="347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8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3839" y="492522"/>
        <a:ext cx="18909" cy="3781"/>
      </dsp:txXfrm>
    </dsp:sp>
    <dsp:sp modelId="{B9046059-6313-4EA5-A575-EB6A16D356BB}">
      <dsp:nvSpPr>
        <dsp:cNvPr id="0" name=""/>
        <dsp:cNvSpPr/>
      </dsp:nvSpPr>
      <dsp:spPr>
        <a:xfrm>
          <a:off x="756995" y="1121"/>
          <a:ext cx="1644303" cy="9865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Look, listen, and feel for air exchange for 3 to 5 seconds. </a:t>
          </a:r>
        </a:p>
      </dsp:txBody>
      <dsp:txXfrm>
        <a:off x="756995" y="1121"/>
        <a:ext cx="1644303" cy="986582"/>
      </dsp:txXfrm>
    </dsp:sp>
    <dsp:sp modelId="{C074A18F-80B2-4FFB-96C4-9B0A4252535E}">
      <dsp:nvSpPr>
        <dsp:cNvPr id="0" name=""/>
        <dsp:cNvSpPr/>
      </dsp:nvSpPr>
      <dsp:spPr>
        <a:xfrm>
          <a:off x="4421992" y="448692"/>
          <a:ext cx="347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89" y="45720"/>
              </a:lnTo>
            </a:path>
          </a:pathLst>
        </a:custGeom>
        <a:noFill/>
        <a:ln w="9525" cap="flat" cmpd="sng" algn="ctr">
          <a:solidFill>
            <a:schemeClr val="accent2">
              <a:hueOff val="105380"/>
              <a:satOff val="-9118"/>
              <a:lumOff val="163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6332" y="492522"/>
        <a:ext cx="18909" cy="3781"/>
      </dsp:txXfrm>
    </dsp:sp>
    <dsp:sp modelId="{C9F1CEA5-CC3A-4DD8-BD22-0A98479F0389}">
      <dsp:nvSpPr>
        <dsp:cNvPr id="0" name=""/>
        <dsp:cNvSpPr/>
      </dsp:nvSpPr>
      <dsp:spPr>
        <a:xfrm>
          <a:off x="2779488" y="1121"/>
          <a:ext cx="1644303" cy="986582"/>
        </a:xfrm>
        <a:prstGeom prst="rect">
          <a:avLst/>
        </a:prstGeom>
        <a:solidFill>
          <a:schemeClr val="accent2">
            <a:hueOff val="90325"/>
            <a:satOff val="-7816"/>
            <a:lumOff val="14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victim is not breathing:</a:t>
          </a:r>
        </a:p>
      </dsp:txBody>
      <dsp:txXfrm>
        <a:off x="2779488" y="1121"/>
        <a:ext cx="1644303" cy="986582"/>
      </dsp:txXfrm>
    </dsp:sp>
    <dsp:sp modelId="{4ED5868E-27DF-4872-A3FD-4EB7E7A163C9}">
      <dsp:nvSpPr>
        <dsp:cNvPr id="0" name=""/>
        <dsp:cNvSpPr/>
      </dsp:nvSpPr>
      <dsp:spPr>
        <a:xfrm>
          <a:off x="1579147" y="985904"/>
          <a:ext cx="4044986" cy="347589"/>
        </a:xfrm>
        <a:custGeom>
          <a:avLst/>
          <a:gdLst/>
          <a:ahLst/>
          <a:cxnLst/>
          <a:rect l="0" t="0" r="0" b="0"/>
          <a:pathLst>
            <a:path>
              <a:moveTo>
                <a:pt x="4044986" y="0"/>
              </a:moveTo>
              <a:lnTo>
                <a:pt x="4044986" y="190894"/>
              </a:lnTo>
              <a:lnTo>
                <a:pt x="0" y="190894"/>
              </a:lnTo>
              <a:lnTo>
                <a:pt x="0" y="347589"/>
              </a:lnTo>
            </a:path>
          </a:pathLst>
        </a:custGeom>
        <a:noFill/>
        <a:ln w="9525" cap="flat" cmpd="sng" algn="ctr">
          <a:solidFill>
            <a:schemeClr val="accent2">
              <a:hueOff val="210759"/>
              <a:satOff val="-18236"/>
              <a:lumOff val="32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0074" y="1157808"/>
        <a:ext cx="203131" cy="3781"/>
      </dsp:txXfrm>
    </dsp:sp>
    <dsp:sp modelId="{AD2D33A0-CE84-4415-843F-5FB3CEBF959D}">
      <dsp:nvSpPr>
        <dsp:cNvPr id="0" name=""/>
        <dsp:cNvSpPr/>
      </dsp:nvSpPr>
      <dsp:spPr>
        <a:xfrm>
          <a:off x="4801982" y="1121"/>
          <a:ext cx="1644303" cy="986582"/>
        </a:xfrm>
        <a:prstGeom prst="rect">
          <a:avLst/>
        </a:prstGeom>
        <a:solidFill>
          <a:schemeClr val="accent2">
            <a:hueOff val="180651"/>
            <a:satOff val="-15631"/>
            <a:lumOff val="28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for a clear airway; remove any blockage.</a:t>
          </a:r>
        </a:p>
      </dsp:txBody>
      <dsp:txXfrm>
        <a:off x="4801982" y="1121"/>
        <a:ext cx="1644303" cy="986582"/>
      </dsp:txXfrm>
    </dsp:sp>
    <dsp:sp modelId="{4310AB3C-2C72-4DBC-84BD-7B907D196C52}">
      <dsp:nvSpPr>
        <dsp:cNvPr id="0" name=""/>
        <dsp:cNvSpPr/>
      </dsp:nvSpPr>
      <dsp:spPr>
        <a:xfrm>
          <a:off x="2399498" y="1813465"/>
          <a:ext cx="347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89" y="45720"/>
              </a:lnTo>
            </a:path>
          </a:pathLst>
        </a:custGeom>
        <a:noFill/>
        <a:ln w="952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3839" y="1857294"/>
        <a:ext cx="18909" cy="3781"/>
      </dsp:txXfrm>
    </dsp:sp>
    <dsp:sp modelId="{6CA17BB9-69C1-4DD2-81D5-2424DB150698}">
      <dsp:nvSpPr>
        <dsp:cNvPr id="0" name=""/>
        <dsp:cNvSpPr/>
      </dsp:nvSpPr>
      <dsp:spPr>
        <a:xfrm>
          <a:off x="756995" y="1365893"/>
          <a:ext cx="1644303" cy="986582"/>
        </a:xfrm>
        <a:prstGeom prst="rect">
          <a:avLst/>
        </a:prstGeom>
        <a:solidFill>
          <a:schemeClr val="accent2">
            <a:hueOff val="270976"/>
            <a:satOff val="-23447"/>
            <a:lumOff val="42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Cover victim's mouth with your own.</a:t>
          </a:r>
        </a:p>
      </dsp:txBody>
      <dsp:txXfrm>
        <a:off x="756995" y="1365893"/>
        <a:ext cx="1644303" cy="986582"/>
      </dsp:txXfrm>
    </dsp:sp>
    <dsp:sp modelId="{E5C2B567-CB53-404D-961D-7880EF61C43D}">
      <dsp:nvSpPr>
        <dsp:cNvPr id="0" name=""/>
        <dsp:cNvSpPr/>
      </dsp:nvSpPr>
      <dsp:spPr>
        <a:xfrm>
          <a:off x="4421992" y="1813465"/>
          <a:ext cx="347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89" y="45720"/>
              </a:lnTo>
            </a:path>
          </a:pathLst>
        </a:custGeom>
        <a:noFill/>
        <a:ln w="9525" cap="flat" cmpd="sng" algn="ctr">
          <a:solidFill>
            <a:schemeClr val="accent2">
              <a:hueOff val="421519"/>
              <a:satOff val="-36473"/>
              <a:lumOff val="65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6332" y="1857294"/>
        <a:ext cx="18909" cy="3781"/>
      </dsp:txXfrm>
    </dsp:sp>
    <dsp:sp modelId="{17284EF8-937F-4CC9-ACEF-F47AD5A3834C}">
      <dsp:nvSpPr>
        <dsp:cNvPr id="0" name=""/>
        <dsp:cNvSpPr/>
      </dsp:nvSpPr>
      <dsp:spPr>
        <a:xfrm>
          <a:off x="2779488" y="1365893"/>
          <a:ext cx="1644303" cy="986582"/>
        </a:xfrm>
        <a:prstGeom prst="rect">
          <a:avLst/>
        </a:prstGeom>
        <a:solidFill>
          <a:schemeClr val="accent2">
            <a:hueOff val="361302"/>
            <a:satOff val="-31262"/>
            <a:lumOff val="56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Pinch victim's nostrils closed.</a:t>
          </a:r>
        </a:p>
      </dsp:txBody>
      <dsp:txXfrm>
        <a:off x="2779488" y="1365893"/>
        <a:ext cx="1644303" cy="986582"/>
      </dsp:txXfrm>
    </dsp:sp>
    <dsp:sp modelId="{054EA2C1-54EB-456F-BB95-3CFFFC63B258}">
      <dsp:nvSpPr>
        <dsp:cNvPr id="0" name=""/>
        <dsp:cNvSpPr/>
      </dsp:nvSpPr>
      <dsp:spPr>
        <a:xfrm>
          <a:off x="1579147" y="2350676"/>
          <a:ext cx="4044986" cy="347589"/>
        </a:xfrm>
        <a:custGeom>
          <a:avLst/>
          <a:gdLst/>
          <a:ahLst/>
          <a:cxnLst/>
          <a:rect l="0" t="0" r="0" b="0"/>
          <a:pathLst>
            <a:path>
              <a:moveTo>
                <a:pt x="4044986" y="0"/>
              </a:moveTo>
              <a:lnTo>
                <a:pt x="4044986" y="190894"/>
              </a:lnTo>
              <a:lnTo>
                <a:pt x="0" y="190894"/>
              </a:lnTo>
              <a:lnTo>
                <a:pt x="0" y="347589"/>
              </a:lnTo>
            </a:path>
          </a:pathLst>
        </a:custGeom>
        <a:noFill/>
        <a:ln w="9525" cap="flat" cmpd="sng" algn="ctr">
          <a:solidFill>
            <a:schemeClr val="accent2">
              <a:hueOff val="526898"/>
              <a:satOff val="-45591"/>
              <a:lumOff val="81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0074" y="2522580"/>
        <a:ext cx="203131" cy="3781"/>
      </dsp:txXfrm>
    </dsp:sp>
    <dsp:sp modelId="{56CEAD6E-76F6-4467-BC08-32C4F555703E}">
      <dsp:nvSpPr>
        <dsp:cNvPr id="0" name=""/>
        <dsp:cNvSpPr/>
      </dsp:nvSpPr>
      <dsp:spPr>
        <a:xfrm>
          <a:off x="4801982" y="1365893"/>
          <a:ext cx="1644303" cy="986582"/>
        </a:xfrm>
        <a:prstGeom prst="rect">
          <a:avLst/>
        </a:prstGeom>
        <a:solidFill>
          <a:schemeClr val="accent2">
            <a:hueOff val="451627"/>
            <a:satOff val="-39078"/>
            <a:lumOff val="70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Fill victim's lungs with two slow breaths that last for 1</a:t>
          </a:r>
        </a:p>
      </dsp:txBody>
      <dsp:txXfrm>
        <a:off x="4801982" y="1365893"/>
        <a:ext cx="1644303" cy="986582"/>
      </dsp:txXfrm>
    </dsp:sp>
    <dsp:sp modelId="{6B68F9C6-2D6E-4B8C-A5FB-2FF23A932FA8}">
      <dsp:nvSpPr>
        <dsp:cNvPr id="0" name=""/>
        <dsp:cNvSpPr/>
      </dsp:nvSpPr>
      <dsp:spPr>
        <a:xfrm>
          <a:off x="2399498" y="3178237"/>
          <a:ext cx="347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89" y="45720"/>
              </a:lnTo>
            </a:path>
          </a:pathLst>
        </a:custGeom>
        <a:noFill/>
        <a:ln w="952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3839" y="3222066"/>
        <a:ext cx="18909" cy="3781"/>
      </dsp:txXfrm>
    </dsp:sp>
    <dsp:sp modelId="{BE5D2058-0628-4345-B15A-E2BBAB466F9A}">
      <dsp:nvSpPr>
        <dsp:cNvPr id="0" name=""/>
        <dsp:cNvSpPr/>
      </dsp:nvSpPr>
      <dsp:spPr>
        <a:xfrm>
          <a:off x="756995" y="2730665"/>
          <a:ext cx="1644303" cy="986582"/>
        </a:xfrm>
        <a:prstGeom prst="rect">
          <a:avLst/>
        </a:prstGeom>
        <a:solidFill>
          <a:schemeClr val="accent2">
            <a:hueOff val="541952"/>
            <a:satOff val="-46893"/>
            <a:lumOff val="84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no air goes in reposition and try again</a:t>
          </a:r>
        </a:p>
      </dsp:txBody>
      <dsp:txXfrm>
        <a:off x="756995" y="2730665"/>
        <a:ext cx="1644303" cy="986582"/>
      </dsp:txXfrm>
    </dsp:sp>
    <dsp:sp modelId="{C2EC0B30-0A53-4DB8-A25B-572D27CF86E8}">
      <dsp:nvSpPr>
        <dsp:cNvPr id="0" name=""/>
        <dsp:cNvSpPr/>
      </dsp:nvSpPr>
      <dsp:spPr>
        <a:xfrm>
          <a:off x="2779488" y="2730665"/>
          <a:ext cx="1644303" cy="986582"/>
        </a:xfrm>
        <a:prstGeom prst="rect">
          <a:avLst/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2" tIns="84575" rIns="80572" bIns="84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no change patient condition is out of scope</a:t>
          </a:r>
        </a:p>
      </dsp:txBody>
      <dsp:txXfrm>
        <a:off x="2779488" y="2730665"/>
        <a:ext cx="1644303" cy="9865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B776B-2526-41A9-80B6-76BABEC45D0E}">
      <dsp:nvSpPr>
        <dsp:cNvPr id="0" name=""/>
        <dsp:cNvSpPr/>
      </dsp:nvSpPr>
      <dsp:spPr>
        <a:xfrm>
          <a:off x="0" y="3803416"/>
          <a:ext cx="1108769" cy="832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</a:t>
          </a:r>
        </a:p>
      </dsp:txBody>
      <dsp:txXfrm>
        <a:off x="0" y="3803416"/>
        <a:ext cx="1108769" cy="832094"/>
      </dsp:txXfrm>
    </dsp:sp>
    <dsp:sp modelId="{4DAE6B91-678D-4E8F-B203-6E6D7326511F}">
      <dsp:nvSpPr>
        <dsp:cNvPr id="0" name=""/>
        <dsp:cNvSpPr/>
      </dsp:nvSpPr>
      <dsp:spPr>
        <a:xfrm>
          <a:off x="1108769" y="3803416"/>
          <a:ext cx="3326308" cy="8320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area dry, warm, and open to air.</a:t>
          </a:r>
        </a:p>
      </dsp:txBody>
      <dsp:txXfrm>
        <a:off x="1108769" y="3803416"/>
        <a:ext cx="3326308" cy="832094"/>
      </dsp:txXfrm>
    </dsp:sp>
    <dsp:sp modelId="{54A4CC49-DC57-42FE-83CB-48110DAB08E2}">
      <dsp:nvSpPr>
        <dsp:cNvPr id="0" name=""/>
        <dsp:cNvSpPr/>
      </dsp:nvSpPr>
      <dsp:spPr>
        <a:xfrm rot="10800000">
          <a:off x="0" y="253613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Loosen</a:t>
          </a:r>
        </a:p>
      </dsp:txBody>
      <dsp:txXfrm rot="-10800000">
        <a:off x="0" y="2536136"/>
        <a:ext cx="1108769" cy="831845"/>
      </dsp:txXfrm>
    </dsp:sp>
    <dsp:sp modelId="{A48729D2-7171-4A6E-AEEF-E58C7C95AC71}">
      <dsp:nvSpPr>
        <dsp:cNvPr id="0" name=""/>
        <dsp:cNvSpPr/>
      </dsp:nvSpPr>
      <dsp:spPr>
        <a:xfrm>
          <a:off x="1108769" y="253613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994672"/>
            <a:satOff val="7800"/>
            <a:lumOff val="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94672"/>
              <a:satOff val="7800"/>
              <a:lumOff val="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Loosen clothing and boots to improve circulation.</a:t>
          </a:r>
        </a:p>
      </dsp:txBody>
      <dsp:txXfrm>
        <a:off x="1108769" y="2536136"/>
        <a:ext cx="3326308" cy="831845"/>
      </dsp:txXfrm>
    </dsp:sp>
    <dsp:sp modelId="{2AC9BFF3-7F03-4351-B4B1-FCAEBA33402B}">
      <dsp:nvSpPr>
        <dsp:cNvPr id="0" name=""/>
        <dsp:cNvSpPr/>
      </dsp:nvSpPr>
      <dsp:spPr>
        <a:xfrm rot="10800000">
          <a:off x="0" y="126885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</a:t>
          </a:r>
        </a:p>
      </dsp:txBody>
      <dsp:txXfrm rot="-10800000">
        <a:off x="0" y="1268856"/>
        <a:ext cx="1108769" cy="831845"/>
      </dsp:txXfrm>
    </dsp:sp>
    <dsp:sp modelId="{28FFD1EA-6F04-46D8-AC15-B93BC2E31FD6}">
      <dsp:nvSpPr>
        <dsp:cNvPr id="0" name=""/>
        <dsp:cNvSpPr/>
      </dsp:nvSpPr>
      <dsp:spPr>
        <a:xfrm>
          <a:off x="1108769" y="126885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1989343"/>
            <a:satOff val="15599"/>
            <a:lumOff val="9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89343"/>
              <a:satOff val="15599"/>
              <a:lumOff val="9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feet protected.</a:t>
          </a:r>
        </a:p>
      </dsp:txBody>
      <dsp:txXfrm>
        <a:off x="1108769" y="1268856"/>
        <a:ext cx="3326308" cy="831845"/>
      </dsp:txXfrm>
    </dsp:sp>
    <dsp:sp modelId="{AC0F7E04-3224-4553-85DA-F5F32A66D06B}">
      <dsp:nvSpPr>
        <dsp:cNvPr id="0" name=""/>
        <dsp:cNvSpPr/>
      </dsp:nvSpPr>
      <dsp:spPr>
        <a:xfrm rot="10800000">
          <a:off x="0" y="157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56464" rIns="78856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Dry</a:t>
          </a:r>
        </a:p>
      </dsp:txBody>
      <dsp:txXfrm rot="-10800000">
        <a:off x="0" y="1576"/>
        <a:ext cx="1108769" cy="831845"/>
      </dsp:txXfrm>
    </dsp:sp>
    <dsp:sp modelId="{7A3768D9-2726-4F68-B5DE-40A74BDB0C41}">
      <dsp:nvSpPr>
        <dsp:cNvPr id="0" name=""/>
        <dsp:cNvSpPr/>
      </dsp:nvSpPr>
      <dsp:spPr>
        <a:xfrm>
          <a:off x="1108769" y="157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Dry socks and shoes. </a:t>
          </a:r>
        </a:p>
      </dsp:txBody>
      <dsp:txXfrm>
        <a:off x="1108769" y="1576"/>
        <a:ext cx="3326308" cy="8318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9CC6-A4B8-4558-A1F4-CCCEAA4128D5}">
      <dsp:nvSpPr>
        <dsp:cNvPr id="0" name=""/>
        <dsp:cNvSpPr/>
      </dsp:nvSpPr>
      <dsp:spPr>
        <a:xfrm>
          <a:off x="887015" y="2139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Change body positions frequently.</a:t>
          </a:r>
        </a:p>
      </dsp:txBody>
      <dsp:txXfrm>
        <a:off x="887015" y="2139"/>
        <a:ext cx="3548062" cy="1108327"/>
      </dsp:txXfrm>
    </dsp:sp>
    <dsp:sp modelId="{C87434AF-61CA-4BDD-8B2B-9299F8A533FC}">
      <dsp:nvSpPr>
        <dsp:cNvPr id="0" name=""/>
        <dsp:cNvSpPr/>
      </dsp:nvSpPr>
      <dsp:spPr>
        <a:xfrm>
          <a:off x="0" y="2139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Change</a:t>
          </a:r>
        </a:p>
      </dsp:txBody>
      <dsp:txXfrm>
        <a:off x="0" y="2139"/>
        <a:ext cx="887015" cy="1108327"/>
      </dsp:txXfrm>
    </dsp:sp>
    <dsp:sp modelId="{0153ECF2-93B3-4440-B0A7-7A74DF8BA06A}">
      <dsp:nvSpPr>
        <dsp:cNvPr id="0" name=""/>
        <dsp:cNvSpPr/>
      </dsp:nvSpPr>
      <dsp:spPr>
        <a:xfrm>
          <a:off x="887015" y="1176966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994672"/>
            <a:satOff val="7800"/>
            <a:lumOff val="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94672"/>
              <a:satOff val="7800"/>
              <a:lumOff val="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 sores dry.</a:t>
          </a:r>
        </a:p>
      </dsp:txBody>
      <dsp:txXfrm>
        <a:off x="887015" y="1176966"/>
        <a:ext cx="3548062" cy="1108327"/>
      </dsp:txXfrm>
    </dsp:sp>
    <dsp:sp modelId="{A512A0D5-264E-4EC1-A776-EE7121CA910C}">
      <dsp:nvSpPr>
        <dsp:cNvPr id="0" name=""/>
        <dsp:cNvSpPr/>
      </dsp:nvSpPr>
      <dsp:spPr>
        <a:xfrm>
          <a:off x="0" y="1176966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</a:t>
          </a:r>
        </a:p>
      </dsp:txBody>
      <dsp:txXfrm>
        <a:off x="0" y="1176966"/>
        <a:ext cx="887015" cy="1108327"/>
      </dsp:txXfrm>
    </dsp:sp>
    <dsp:sp modelId="{C005074E-4979-440F-8A04-E66BAFE26433}">
      <dsp:nvSpPr>
        <dsp:cNvPr id="0" name=""/>
        <dsp:cNvSpPr/>
      </dsp:nvSpPr>
      <dsp:spPr>
        <a:xfrm>
          <a:off x="887015" y="2351793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1989343"/>
            <a:satOff val="15599"/>
            <a:lumOff val="9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89343"/>
              <a:satOff val="15599"/>
              <a:lumOff val="9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antiseptic (if available).</a:t>
          </a:r>
        </a:p>
      </dsp:txBody>
      <dsp:txXfrm>
        <a:off x="887015" y="2351793"/>
        <a:ext cx="3548062" cy="1108327"/>
      </dsp:txXfrm>
    </dsp:sp>
    <dsp:sp modelId="{5517BE35-56C2-46FC-8410-76CB2EFF2B1C}">
      <dsp:nvSpPr>
        <dsp:cNvPr id="0" name=""/>
        <dsp:cNvSpPr/>
      </dsp:nvSpPr>
      <dsp:spPr>
        <a:xfrm>
          <a:off x="0" y="2351793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</a:t>
          </a:r>
        </a:p>
      </dsp:txBody>
      <dsp:txXfrm>
        <a:off x="0" y="2351793"/>
        <a:ext cx="887015" cy="1108327"/>
      </dsp:txXfrm>
    </dsp:sp>
    <dsp:sp modelId="{CD502143-BC8F-4BBD-8732-19E87C68A982}">
      <dsp:nvSpPr>
        <dsp:cNvPr id="0" name=""/>
        <dsp:cNvSpPr/>
      </dsp:nvSpPr>
      <dsp:spPr>
        <a:xfrm>
          <a:off x="887015" y="3526620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NOT open or squeeze sores.</a:t>
          </a:r>
        </a:p>
      </dsp:txBody>
      <dsp:txXfrm>
        <a:off x="887015" y="3526620"/>
        <a:ext cx="3548062" cy="1108327"/>
      </dsp:txXfrm>
    </dsp:sp>
    <dsp:sp modelId="{E20F1B59-C5F5-488D-9282-F4E26322BF91}">
      <dsp:nvSpPr>
        <dsp:cNvPr id="0" name=""/>
        <dsp:cNvSpPr/>
      </dsp:nvSpPr>
      <dsp:spPr>
        <a:xfrm>
          <a:off x="0" y="3526620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 NOT open or squeeze</a:t>
          </a:r>
        </a:p>
      </dsp:txBody>
      <dsp:txXfrm>
        <a:off x="0" y="3526620"/>
        <a:ext cx="887015" cy="11083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8A797-2CDA-4611-A643-9C7F910DF6A6}">
      <dsp:nvSpPr>
        <dsp:cNvPr id="0" name=""/>
        <dsp:cNvSpPr/>
      </dsp:nvSpPr>
      <dsp:spPr>
        <a:xfrm>
          <a:off x="0" y="17153"/>
          <a:ext cx="4435078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Treat</a:t>
          </a:r>
        </a:p>
      </dsp:txBody>
      <dsp:txXfrm>
        <a:off x="31984" y="49137"/>
        <a:ext cx="4371110" cy="591232"/>
      </dsp:txXfrm>
    </dsp:sp>
    <dsp:sp modelId="{34A7FD38-C4FA-4CA0-9764-927FA4693F86}">
      <dsp:nvSpPr>
        <dsp:cNvPr id="0" name=""/>
        <dsp:cNvSpPr/>
      </dsp:nvSpPr>
      <dsp:spPr>
        <a:xfrm>
          <a:off x="0" y="672353"/>
          <a:ext cx="4435078" cy="66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Treat all snakebites as poisonous. </a:t>
          </a:r>
        </a:p>
      </dsp:txBody>
      <dsp:txXfrm>
        <a:off x="0" y="672353"/>
        <a:ext cx="4435078" cy="666540"/>
      </dsp:txXfrm>
    </dsp:sp>
    <dsp:sp modelId="{35B0C758-3741-4814-859E-86F92A9E4775}">
      <dsp:nvSpPr>
        <dsp:cNvPr id="0" name=""/>
        <dsp:cNvSpPr/>
      </dsp:nvSpPr>
      <dsp:spPr>
        <a:xfrm>
          <a:off x="0" y="1338893"/>
          <a:ext cx="4435078" cy="655200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Remove</a:t>
          </a:r>
        </a:p>
      </dsp:txBody>
      <dsp:txXfrm>
        <a:off x="31984" y="1370877"/>
        <a:ext cx="4371110" cy="591232"/>
      </dsp:txXfrm>
    </dsp:sp>
    <dsp:sp modelId="{55680C7F-4BEA-436D-BD6E-A96E6D0075DB}">
      <dsp:nvSpPr>
        <dsp:cNvPr id="0" name=""/>
        <dsp:cNvSpPr/>
      </dsp:nvSpPr>
      <dsp:spPr>
        <a:xfrm>
          <a:off x="0" y="1994093"/>
          <a:ext cx="4435078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Remove watches, rings, boots, and other constricting items on the affected limb. </a:t>
          </a:r>
        </a:p>
      </dsp:txBody>
      <dsp:txXfrm>
        <a:off x="0" y="1994093"/>
        <a:ext cx="4435078" cy="985320"/>
      </dsp:txXfrm>
    </dsp:sp>
    <dsp:sp modelId="{B129E15E-37F4-40EC-9320-989AF7F25247}">
      <dsp:nvSpPr>
        <dsp:cNvPr id="0" name=""/>
        <dsp:cNvSpPr/>
      </dsp:nvSpPr>
      <dsp:spPr>
        <a:xfrm>
          <a:off x="0" y="2979414"/>
          <a:ext cx="4435078" cy="65520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Minimize</a:t>
          </a:r>
        </a:p>
      </dsp:txBody>
      <dsp:txXfrm>
        <a:off x="31984" y="3011398"/>
        <a:ext cx="4371110" cy="591232"/>
      </dsp:txXfrm>
    </dsp:sp>
    <dsp:sp modelId="{C1136C71-1E6E-42A4-9415-15946C5457BE}">
      <dsp:nvSpPr>
        <dsp:cNvPr id="0" name=""/>
        <dsp:cNvSpPr/>
      </dsp:nvSpPr>
      <dsp:spPr>
        <a:xfrm>
          <a:off x="0" y="3634614"/>
          <a:ext cx="4435078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Minimize activity and limit movement to prevent spread of venom. </a:t>
          </a:r>
        </a:p>
      </dsp:txBody>
      <dsp:txXfrm>
        <a:off x="0" y="3634614"/>
        <a:ext cx="4435078" cy="98532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1E129-E365-4731-8AB5-AA31DE999FC9}">
      <dsp:nvSpPr>
        <dsp:cNvPr id="0" name=""/>
        <dsp:cNvSpPr/>
      </dsp:nvSpPr>
      <dsp:spPr>
        <a:xfrm>
          <a:off x="823598" y="9776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0F5DA-A969-4194-82EF-F1610F33DEB1}">
      <dsp:nvSpPr>
        <dsp:cNvPr id="0" name=""/>
        <dsp:cNvSpPr/>
      </dsp:nvSpPr>
      <dsp:spPr>
        <a:xfrm>
          <a:off x="1211160" y="397339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315B6-EAE1-46F3-8AE4-755B87BB0B4B}">
      <dsp:nvSpPr>
        <dsp:cNvPr id="0" name=""/>
        <dsp:cNvSpPr/>
      </dsp:nvSpPr>
      <dsp:spPr>
        <a:xfrm>
          <a:off x="242254" y="2394777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Cut bite site</a:t>
          </a:r>
        </a:p>
      </dsp:txBody>
      <dsp:txXfrm>
        <a:off x="242254" y="2394777"/>
        <a:ext cx="2981250" cy="720000"/>
      </dsp:txXfrm>
    </dsp:sp>
    <dsp:sp modelId="{CA938F34-415F-4CD9-AA33-0EB472EE34BC}">
      <dsp:nvSpPr>
        <dsp:cNvPr id="0" name=""/>
        <dsp:cNvSpPr/>
      </dsp:nvSpPr>
      <dsp:spPr>
        <a:xfrm>
          <a:off x="4326567" y="9776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7FF5A-8532-44BD-B69B-6D07375B78CB}">
      <dsp:nvSpPr>
        <dsp:cNvPr id="0" name=""/>
        <dsp:cNvSpPr/>
      </dsp:nvSpPr>
      <dsp:spPr>
        <a:xfrm>
          <a:off x="4714129" y="397339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20477-7455-4058-8D5C-3483E117AB23}">
      <dsp:nvSpPr>
        <dsp:cNvPr id="0" name=""/>
        <dsp:cNvSpPr/>
      </dsp:nvSpPr>
      <dsp:spPr>
        <a:xfrm>
          <a:off x="3745223" y="2394777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Use mouth to create suction. </a:t>
          </a:r>
        </a:p>
      </dsp:txBody>
      <dsp:txXfrm>
        <a:off x="3745223" y="2394777"/>
        <a:ext cx="2981250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2F67-4389-42D9-B516-3DC521860BD9}">
      <dsp:nvSpPr>
        <dsp:cNvPr id="0" name=""/>
        <dsp:cNvSpPr/>
      </dsp:nvSpPr>
      <dsp:spPr>
        <a:xfrm>
          <a:off x="0" y="3803416"/>
          <a:ext cx="1108769" cy="832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9136" rIns="7885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Force</a:t>
          </a:r>
        </a:p>
      </dsp:txBody>
      <dsp:txXfrm>
        <a:off x="0" y="3803416"/>
        <a:ext cx="1108769" cy="832094"/>
      </dsp:txXfrm>
    </dsp:sp>
    <dsp:sp modelId="{8A461D0D-DE8D-4AB5-8F42-70452D14B1B5}">
      <dsp:nvSpPr>
        <dsp:cNvPr id="0" name=""/>
        <dsp:cNvSpPr/>
      </dsp:nvSpPr>
      <dsp:spPr>
        <a:xfrm>
          <a:off x="1108769" y="3803416"/>
          <a:ext cx="3326308" cy="8320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conscious victims, force fluids.</a:t>
          </a:r>
        </a:p>
      </dsp:txBody>
      <dsp:txXfrm>
        <a:off x="1108769" y="3803416"/>
        <a:ext cx="3326308" cy="832094"/>
      </dsp:txXfrm>
    </dsp:sp>
    <dsp:sp modelId="{0D9AE822-A3AC-440C-B655-14687EC7A268}">
      <dsp:nvSpPr>
        <dsp:cNvPr id="0" name=""/>
        <dsp:cNvSpPr/>
      </dsp:nvSpPr>
      <dsp:spPr>
        <a:xfrm rot="10800000">
          <a:off x="0" y="253613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9136" rIns="7885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Treat</a:t>
          </a:r>
        </a:p>
      </dsp:txBody>
      <dsp:txXfrm rot="-10800000">
        <a:off x="0" y="2536136"/>
        <a:ext cx="1108769" cy="831845"/>
      </dsp:txXfrm>
    </dsp:sp>
    <dsp:sp modelId="{DFD47CD3-324D-4D6A-872B-64E2E2F76200}">
      <dsp:nvSpPr>
        <dsp:cNvPr id="0" name=""/>
        <dsp:cNvSpPr/>
      </dsp:nvSpPr>
      <dsp:spPr>
        <a:xfrm>
          <a:off x="1108769" y="253613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994672"/>
            <a:satOff val="7800"/>
            <a:lumOff val="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94672"/>
              <a:satOff val="7800"/>
              <a:lumOff val="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Treat for shock.</a:t>
          </a:r>
        </a:p>
      </dsp:txBody>
      <dsp:txXfrm>
        <a:off x="1108769" y="2536136"/>
        <a:ext cx="3326308" cy="831845"/>
      </dsp:txXfrm>
    </dsp:sp>
    <dsp:sp modelId="{37A5B828-6BD6-4EA0-90ED-C6BCF25645A7}">
      <dsp:nvSpPr>
        <dsp:cNvPr id="0" name=""/>
        <dsp:cNvSpPr/>
      </dsp:nvSpPr>
      <dsp:spPr>
        <a:xfrm rot="10800000">
          <a:off x="0" y="126885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9136" rIns="7885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Splint</a:t>
          </a:r>
        </a:p>
      </dsp:txBody>
      <dsp:txXfrm rot="-10800000">
        <a:off x="0" y="1268856"/>
        <a:ext cx="1108769" cy="831845"/>
      </dsp:txXfrm>
    </dsp:sp>
    <dsp:sp modelId="{F08809FF-161F-4CB8-943C-51EB97624487}">
      <dsp:nvSpPr>
        <dsp:cNvPr id="0" name=""/>
        <dsp:cNvSpPr/>
      </dsp:nvSpPr>
      <dsp:spPr>
        <a:xfrm>
          <a:off x="1108769" y="126885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1989343"/>
            <a:satOff val="15599"/>
            <a:lumOff val="9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89343"/>
              <a:satOff val="15599"/>
              <a:lumOff val="9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Splint bitten extremity to prevent motion (constantly check </a:t>
          </a:r>
        </a:p>
      </dsp:txBody>
      <dsp:txXfrm>
        <a:off x="1108769" y="1268856"/>
        <a:ext cx="3326308" cy="831845"/>
      </dsp:txXfrm>
    </dsp:sp>
    <dsp:sp modelId="{92302ECF-53C0-4504-93AB-E92EF350A232}">
      <dsp:nvSpPr>
        <dsp:cNvPr id="0" name=""/>
        <dsp:cNvSpPr/>
      </dsp:nvSpPr>
      <dsp:spPr>
        <a:xfrm rot="10800000">
          <a:off x="0" y="157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9136" rIns="7885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Bite</a:t>
          </a:r>
        </a:p>
      </dsp:txBody>
      <dsp:txXfrm rot="-10800000">
        <a:off x="0" y="1576"/>
        <a:ext cx="1108769" cy="831845"/>
      </dsp:txXfrm>
    </dsp:sp>
    <dsp:sp modelId="{339F246F-A23C-4CC8-BE80-10D812A2156B}">
      <dsp:nvSpPr>
        <dsp:cNvPr id="0" name=""/>
        <dsp:cNvSpPr/>
      </dsp:nvSpPr>
      <dsp:spPr>
        <a:xfrm>
          <a:off x="1108769" y="157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Clean bite with soap and water; cover with a dressing.</a:t>
          </a:r>
        </a:p>
      </dsp:txBody>
      <dsp:txXfrm>
        <a:off x="1108769" y="1576"/>
        <a:ext cx="3326308" cy="83184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981D6-5085-4DBB-9751-DEDDA96EB74F}">
      <dsp:nvSpPr>
        <dsp:cNvPr id="0" name=""/>
        <dsp:cNvSpPr/>
      </dsp:nvSpPr>
      <dsp:spPr>
        <a:xfrm>
          <a:off x="0" y="3803416"/>
          <a:ext cx="1108769" cy="832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35128" rIns="78856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Treat</a:t>
          </a:r>
        </a:p>
      </dsp:txBody>
      <dsp:txXfrm>
        <a:off x="0" y="3803416"/>
        <a:ext cx="1108769" cy="832094"/>
      </dsp:txXfrm>
    </dsp:sp>
    <dsp:sp modelId="{F3CB84BA-CA49-4E55-8B93-14B77508E83C}">
      <dsp:nvSpPr>
        <dsp:cNvPr id="0" name=""/>
        <dsp:cNvSpPr/>
      </dsp:nvSpPr>
      <dsp:spPr>
        <a:xfrm>
          <a:off x="1108769" y="3803416"/>
          <a:ext cx="3326308" cy="8320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Treat for shock. </a:t>
          </a:r>
        </a:p>
      </dsp:txBody>
      <dsp:txXfrm>
        <a:off x="1108769" y="3803416"/>
        <a:ext cx="3326308" cy="832094"/>
      </dsp:txXfrm>
    </dsp:sp>
    <dsp:sp modelId="{3BBA2B65-1D23-42D5-BE81-21D682877522}">
      <dsp:nvSpPr>
        <dsp:cNvPr id="0" name=""/>
        <dsp:cNvSpPr/>
      </dsp:nvSpPr>
      <dsp:spPr>
        <a:xfrm rot="10800000">
          <a:off x="0" y="253613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35128" rIns="78856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rub</a:t>
          </a:r>
        </a:p>
      </dsp:txBody>
      <dsp:txXfrm rot="-10800000">
        <a:off x="0" y="2536136"/>
        <a:ext cx="1108769" cy="831845"/>
      </dsp:txXfrm>
    </dsp:sp>
    <dsp:sp modelId="{836153C9-43CC-4A42-BB1E-2D4B51064728}">
      <dsp:nvSpPr>
        <dsp:cNvPr id="0" name=""/>
        <dsp:cNvSpPr/>
      </dsp:nvSpPr>
      <dsp:spPr>
        <a:xfrm>
          <a:off x="1108769" y="253613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994672"/>
            <a:satOff val="7800"/>
            <a:lumOff val="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94672"/>
              <a:satOff val="7800"/>
              <a:lumOff val="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 NOT rub area with sand.</a:t>
          </a:r>
        </a:p>
      </dsp:txBody>
      <dsp:txXfrm>
        <a:off x="1108769" y="2536136"/>
        <a:ext cx="3326308" cy="831845"/>
      </dsp:txXfrm>
    </dsp:sp>
    <dsp:sp modelId="{42049662-6F4D-4CE2-B645-276E00A43EB8}">
      <dsp:nvSpPr>
        <dsp:cNvPr id="0" name=""/>
        <dsp:cNvSpPr/>
      </dsp:nvSpPr>
      <dsp:spPr>
        <a:xfrm rot="10800000">
          <a:off x="0" y="126885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35128" rIns="78856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Remove</a:t>
          </a:r>
        </a:p>
      </dsp:txBody>
      <dsp:txXfrm rot="-10800000">
        <a:off x="0" y="1268856"/>
        <a:ext cx="1108769" cy="831845"/>
      </dsp:txXfrm>
    </dsp:sp>
    <dsp:sp modelId="{C39AED33-3356-4452-859E-F87EA866CFEF}">
      <dsp:nvSpPr>
        <dsp:cNvPr id="0" name=""/>
        <dsp:cNvSpPr/>
      </dsp:nvSpPr>
      <dsp:spPr>
        <a:xfrm>
          <a:off x="1108769" y="126885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1989343"/>
            <a:satOff val="15599"/>
            <a:lumOff val="9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89343"/>
              <a:satOff val="15599"/>
              <a:lumOff val="9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Remove tentacles and gently scrape or shave skin.</a:t>
          </a:r>
        </a:p>
      </dsp:txBody>
      <dsp:txXfrm>
        <a:off x="1108769" y="1268856"/>
        <a:ext cx="3326308" cy="831845"/>
      </dsp:txXfrm>
    </dsp:sp>
    <dsp:sp modelId="{683B263E-80BD-469D-8DBC-56BABCDA08BD}">
      <dsp:nvSpPr>
        <dsp:cNvPr id="0" name=""/>
        <dsp:cNvSpPr/>
      </dsp:nvSpPr>
      <dsp:spPr>
        <a:xfrm rot="10800000">
          <a:off x="0" y="1576"/>
          <a:ext cx="1108769" cy="12797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35128" rIns="78856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Remove</a:t>
          </a:r>
        </a:p>
      </dsp:txBody>
      <dsp:txXfrm rot="-10800000">
        <a:off x="0" y="1576"/>
        <a:ext cx="1108769" cy="831845"/>
      </dsp:txXfrm>
    </dsp:sp>
    <dsp:sp modelId="{16605BB0-5DD1-4A85-ABE9-842F495AAF9D}">
      <dsp:nvSpPr>
        <dsp:cNvPr id="0" name=""/>
        <dsp:cNvSpPr/>
      </dsp:nvSpPr>
      <dsp:spPr>
        <a:xfrm>
          <a:off x="1108769" y="1576"/>
          <a:ext cx="3326308" cy="831845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90500" rIns="6747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Remove jewelry and watches.</a:t>
          </a:r>
        </a:p>
      </dsp:txBody>
      <dsp:txXfrm>
        <a:off x="1108769" y="1576"/>
        <a:ext cx="3326308" cy="83184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D9503-D053-44F8-BD15-A44EEB817718}">
      <dsp:nvSpPr>
        <dsp:cNvPr id="0" name=""/>
        <dsp:cNvSpPr/>
      </dsp:nvSpPr>
      <dsp:spPr>
        <a:xfrm>
          <a:off x="823598" y="9776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50D67-2FB4-4C93-BED6-B06D68F38F87}">
      <dsp:nvSpPr>
        <dsp:cNvPr id="0" name=""/>
        <dsp:cNvSpPr/>
      </dsp:nvSpPr>
      <dsp:spPr>
        <a:xfrm>
          <a:off x="1211160" y="397339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440A9-787E-4479-8DB5-4A67D422F7A5}">
      <dsp:nvSpPr>
        <dsp:cNvPr id="0" name=""/>
        <dsp:cNvSpPr/>
      </dsp:nvSpPr>
      <dsp:spPr>
        <a:xfrm>
          <a:off x="242254" y="2394777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Wash with large amounts of water. Use soap, if available.</a:t>
          </a:r>
        </a:p>
      </dsp:txBody>
      <dsp:txXfrm>
        <a:off x="242254" y="2394777"/>
        <a:ext cx="2981250" cy="720000"/>
      </dsp:txXfrm>
    </dsp:sp>
    <dsp:sp modelId="{C310CC21-09B4-4875-BDA8-B615E09EC89F}">
      <dsp:nvSpPr>
        <dsp:cNvPr id="0" name=""/>
        <dsp:cNvSpPr/>
      </dsp:nvSpPr>
      <dsp:spPr>
        <a:xfrm>
          <a:off x="4326567" y="9776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2DBBE-7B31-4A93-8DD1-934B3E9181CC}">
      <dsp:nvSpPr>
        <dsp:cNvPr id="0" name=""/>
        <dsp:cNvSpPr/>
      </dsp:nvSpPr>
      <dsp:spPr>
        <a:xfrm>
          <a:off x="4714129" y="397339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02299-9637-43C8-97E6-371FA1F96673}">
      <dsp:nvSpPr>
        <dsp:cNvPr id="0" name=""/>
        <dsp:cNvSpPr/>
      </dsp:nvSpPr>
      <dsp:spPr>
        <a:xfrm>
          <a:off x="3745223" y="2394777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Keep covered to prevent scratching.</a:t>
          </a:r>
        </a:p>
      </dsp:txBody>
      <dsp:txXfrm>
        <a:off x="3745223" y="2394777"/>
        <a:ext cx="298125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2CEE2-C846-4098-9335-AFB074A4BD1B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Drink extra water.</a:t>
          </a:r>
        </a:p>
      </dsp:txBody>
      <dsp:txXfrm>
        <a:off x="887015" y="1449"/>
        <a:ext cx="3548062" cy="1485317"/>
      </dsp:txXfrm>
    </dsp:sp>
    <dsp:sp modelId="{5ACDF3B5-1B95-40A3-91DF-DFEB5369856D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Drink</a:t>
          </a:r>
        </a:p>
      </dsp:txBody>
      <dsp:txXfrm>
        <a:off x="0" y="1449"/>
        <a:ext cx="887015" cy="1485317"/>
      </dsp:txXfrm>
    </dsp:sp>
    <dsp:sp modelId="{B9E6EB69-8D86-4AAC-B917-9C66D1F7DC16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Eat charcoal. </a:t>
          </a:r>
        </a:p>
      </dsp:txBody>
      <dsp:txXfrm>
        <a:off x="887015" y="1575885"/>
        <a:ext cx="3548062" cy="1485317"/>
      </dsp:txXfrm>
    </dsp:sp>
    <dsp:sp modelId="{E5CBD9DD-884F-467D-B38A-2642EDBD99BA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Eat</a:t>
          </a:r>
        </a:p>
      </dsp:txBody>
      <dsp:txXfrm>
        <a:off x="0" y="1575885"/>
        <a:ext cx="887015" cy="1485317"/>
      </dsp:txXfrm>
    </dsp:sp>
    <dsp:sp modelId="{008CBDED-AF0B-481B-9588-B355AADA80A7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a paste by mixing fine charcoal particles with water. (It may relieve symptoms by absorbing toxins.)</a:t>
          </a:r>
        </a:p>
      </dsp:txBody>
      <dsp:txXfrm>
        <a:off x="887015" y="3150321"/>
        <a:ext cx="3548062" cy="1485317"/>
      </dsp:txXfrm>
    </dsp:sp>
    <dsp:sp modelId="{E5326A86-AF0E-4B99-8354-232106BEB42E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</a:t>
          </a:r>
        </a:p>
      </dsp:txBody>
      <dsp:txXfrm>
        <a:off x="0" y="3150321"/>
        <a:ext cx="887015" cy="148531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92829-C426-4E54-9D27-D230B2A0E31F}">
      <dsp:nvSpPr>
        <dsp:cNvPr id="0" name=""/>
        <dsp:cNvSpPr/>
      </dsp:nvSpPr>
      <dsp:spPr>
        <a:xfrm>
          <a:off x="0" y="1500"/>
          <a:ext cx="4435078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CA860-ED3B-4FBC-A4E7-6C76F866FADC}">
      <dsp:nvSpPr>
        <dsp:cNvPr id="0" name=""/>
        <dsp:cNvSpPr/>
      </dsp:nvSpPr>
      <dsp:spPr>
        <a:xfrm>
          <a:off x="193353" y="145316"/>
          <a:ext cx="351551" cy="351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08DFF-33AE-43C3-A62E-E51077158AF5}">
      <dsp:nvSpPr>
        <dsp:cNvPr id="0" name=""/>
        <dsp:cNvSpPr/>
      </dsp:nvSpPr>
      <dsp:spPr>
        <a:xfrm>
          <a:off x="738258" y="1500"/>
          <a:ext cx="3696819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Found in outer bark of all trees</a:t>
          </a:r>
        </a:p>
      </dsp:txBody>
      <dsp:txXfrm>
        <a:off x="738258" y="1500"/>
        <a:ext cx="3696819" cy="639184"/>
      </dsp:txXfrm>
    </dsp:sp>
    <dsp:sp modelId="{AF12CFA5-E6BE-445C-AF0B-12E447A98F37}">
      <dsp:nvSpPr>
        <dsp:cNvPr id="0" name=""/>
        <dsp:cNvSpPr/>
      </dsp:nvSpPr>
      <dsp:spPr>
        <a:xfrm>
          <a:off x="0" y="800480"/>
          <a:ext cx="4435078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A74F1-1E6F-4C9A-8743-5FAE64C08092}">
      <dsp:nvSpPr>
        <dsp:cNvPr id="0" name=""/>
        <dsp:cNvSpPr/>
      </dsp:nvSpPr>
      <dsp:spPr>
        <a:xfrm>
          <a:off x="193353" y="944297"/>
          <a:ext cx="351551" cy="351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F63A5-4A21-4B56-B5B4-BA256C8A47C2}">
      <dsp:nvSpPr>
        <dsp:cNvPr id="0" name=""/>
        <dsp:cNvSpPr/>
      </dsp:nvSpPr>
      <dsp:spPr>
        <a:xfrm>
          <a:off x="738258" y="800480"/>
          <a:ext cx="3696819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Acorns</a:t>
          </a:r>
        </a:p>
      </dsp:txBody>
      <dsp:txXfrm>
        <a:off x="738258" y="800480"/>
        <a:ext cx="3696819" cy="639184"/>
      </dsp:txXfrm>
    </dsp:sp>
    <dsp:sp modelId="{B1431134-6D85-40B3-A635-B03800080043}">
      <dsp:nvSpPr>
        <dsp:cNvPr id="0" name=""/>
        <dsp:cNvSpPr/>
      </dsp:nvSpPr>
      <dsp:spPr>
        <a:xfrm>
          <a:off x="0" y="1599461"/>
          <a:ext cx="4435078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DB9EF-780F-41E9-87DA-00E18CACD3E9}">
      <dsp:nvSpPr>
        <dsp:cNvPr id="0" name=""/>
        <dsp:cNvSpPr/>
      </dsp:nvSpPr>
      <dsp:spPr>
        <a:xfrm>
          <a:off x="193353" y="1743277"/>
          <a:ext cx="351551" cy="3515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45F84-50D4-4D3F-BCE7-75D5C7BE4634}">
      <dsp:nvSpPr>
        <dsp:cNvPr id="0" name=""/>
        <dsp:cNvSpPr/>
      </dsp:nvSpPr>
      <dsp:spPr>
        <a:xfrm>
          <a:off x="738258" y="1599461"/>
          <a:ext cx="3696819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Banana plants</a:t>
          </a:r>
        </a:p>
      </dsp:txBody>
      <dsp:txXfrm>
        <a:off x="738258" y="1599461"/>
        <a:ext cx="3696819" cy="639184"/>
      </dsp:txXfrm>
    </dsp:sp>
    <dsp:sp modelId="{0B491F15-B961-4976-AB04-BEB37E022F4A}">
      <dsp:nvSpPr>
        <dsp:cNvPr id="0" name=""/>
        <dsp:cNvSpPr/>
      </dsp:nvSpPr>
      <dsp:spPr>
        <a:xfrm>
          <a:off x="0" y="2398442"/>
          <a:ext cx="4435078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6C96B-EBEF-4640-B9C0-3884078FFB3F}">
      <dsp:nvSpPr>
        <dsp:cNvPr id="0" name=""/>
        <dsp:cNvSpPr/>
      </dsp:nvSpPr>
      <dsp:spPr>
        <a:xfrm>
          <a:off x="193353" y="2542258"/>
          <a:ext cx="351551" cy="3515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220F8-2CC1-46E8-BD31-18563B7E24FA}">
      <dsp:nvSpPr>
        <dsp:cNvPr id="0" name=""/>
        <dsp:cNvSpPr/>
      </dsp:nvSpPr>
      <dsp:spPr>
        <a:xfrm>
          <a:off x="738258" y="2398442"/>
          <a:ext cx="3696819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Common plantain</a:t>
          </a:r>
        </a:p>
      </dsp:txBody>
      <dsp:txXfrm>
        <a:off x="738258" y="2398442"/>
        <a:ext cx="3696819" cy="639184"/>
      </dsp:txXfrm>
    </dsp:sp>
    <dsp:sp modelId="{086EC81A-F8A9-4930-B7D5-099F698F1611}">
      <dsp:nvSpPr>
        <dsp:cNvPr id="0" name=""/>
        <dsp:cNvSpPr/>
      </dsp:nvSpPr>
      <dsp:spPr>
        <a:xfrm>
          <a:off x="0" y="3197422"/>
          <a:ext cx="4435078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C73AD-8BB7-43E1-803C-AE9CB7CCDEE8}">
      <dsp:nvSpPr>
        <dsp:cNvPr id="0" name=""/>
        <dsp:cNvSpPr/>
      </dsp:nvSpPr>
      <dsp:spPr>
        <a:xfrm>
          <a:off x="193353" y="3341239"/>
          <a:ext cx="351551" cy="3515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988AB-F13D-412F-9472-EBBCC63ECCE5}">
      <dsp:nvSpPr>
        <dsp:cNvPr id="0" name=""/>
        <dsp:cNvSpPr/>
      </dsp:nvSpPr>
      <dsp:spPr>
        <a:xfrm>
          <a:off x="738258" y="3197422"/>
          <a:ext cx="3696819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Strawberry leaves</a:t>
          </a:r>
        </a:p>
      </dsp:txBody>
      <dsp:txXfrm>
        <a:off x="738258" y="3197422"/>
        <a:ext cx="3696819" cy="639184"/>
      </dsp:txXfrm>
    </dsp:sp>
    <dsp:sp modelId="{AB8F04B1-682E-4299-B726-14E58E8B4A6E}">
      <dsp:nvSpPr>
        <dsp:cNvPr id="0" name=""/>
        <dsp:cNvSpPr/>
      </dsp:nvSpPr>
      <dsp:spPr>
        <a:xfrm>
          <a:off x="0" y="3996403"/>
          <a:ext cx="4435078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32092-6E9C-4C2E-A16B-03AD409E9EC0}">
      <dsp:nvSpPr>
        <dsp:cNvPr id="0" name=""/>
        <dsp:cNvSpPr/>
      </dsp:nvSpPr>
      <dsp:spPr>
        <a:xfrm>
          <a:off x="193353" y="4140219"/>
          <a:ext cx="351551" cy="3515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1049A-ED5D-4758-BD31-C7839DF7F541}">
      <dsp:nvSpPr>
        <dsp:cNvPr id="0" name=""/>
        <dsp:cNvSpPr/>
      </dsp:nvSpPr>
      <dsp:spPr>
        <a:xfrm>
          <a:off x="738258" y="3996403"/>
          <a:ext cx="3696819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Blackberry stems. </a:t>
          </a:r>
        </a:p>
      </dsp:txBody>
      <dsp:txXfrm>
        <a:off x="738258" y="3996403"/>
        <a:ext cx="3696819" cy="63918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61787-0B13-406A-A81D-C8324FA2CA98}">
      <dsp:nvSpPr>
        <dsp:cNvPr id="0" name=""/>
        <dsp:cNvSpPr/>
      </dsp:nvSpPr>
      <dsp:spPr>
        <a:xfrm>
          <a:off x="887015" y="2015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Brew tannin tea</a:t>
          </a:r>
        </a:p>
      </dsp:txBody>
      <dsp:txXfrm>
        <a:off x="887015" y="2015"/>
        <a:ext cx="3548062" cy="884171"/>
      </dsp:txXfrm>
    </dsp:sp>
    <dsp:sp modelId="{8C427E2F-B934-4323-9FFF-F6E7A765EE38}">
      <dsp:nvSpPr>
        <dsp:cNvPr id="0" name=""/>
        <dsp:cNvSpPr/>
      </dsp:nvSpPr>
      <dsp:spPr>
        <a:xfrm>
          <a:off x="0" y="2015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Brew</a:t>
          </a:r>
        </a:p>
      </dsp:txBody>
      <dsp:txXfrm>
        <a:off x="0" y="2015"/>
        <a:ext cx="887015" cy="884171"/>
      </dsp:txXfrm>
    </dsp:sp>
    <dsp:sp modelId="{8FCED068-B50A-4CF6-B655-65587E831113}">
      <dsp:nvSpPr>
        <dsp:cNvPr id="0" name=""/>
        <dsp:cNvSpPr/>
      </dsp:nvSpPr>
      <dsp:spPr>
        <a:xfrm>
          <a:off x="887015" y="939236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746004"/>
            <a:satOff val="5850"/>
            <a:lumOff val="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46004"/>
              <a:satOff val="5850"/>
              <a:lumOff val="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Place crushed source </a:t>
          </a:r>
        </a:p>
      </dsp:txBody>
      <dsp:txXfrm>
        <a:off x="887015" y="939236"/>
        <a:ext cx="3548062" cy="884171"/>
      </dsp:txXfrm>
    </dsp:sp>
    <dsp:sp modelId="{FCB91372-B818-442B-99A7-0A665CE2B740}">
      <dsp:nvSpPr>
        <dsp:cNvPr id="0" name=""/>
        <dsp:cNvSpPr/>
      </dsp:nvSpPr>
      <dsp:spPr>
        <a:xfrm>
          <a:off x="0" y="939236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575329"/>
                <a:satOff val="5853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575329"/>
                <a:satOff val="5853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575329"/>
                <a:satOff val="5853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75329"/>
              <a:satOff val="5853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Place</a:t>
          </a:r>
        </a:p>
      </dsp:txBody>
      <dsp:txXfrm>
        <a:off x="0" y="939236"/>
        <a:ext cx="887015" cy="884171"/>
      </dsp:txXfrm>
    </dsp:sp>
    <dsp:sp modelId="{FAC20E88-9258-435C-899B-4A79EA20D0F7}">
      <dsp:nvSpPr>
        <dsp:cNvPr id="0" name=""/>
        <dsp:cNvSpPr/>
      </dsp:nvSpPr>
      <dsp:spPr>
        <a:xfrm>
          <a:off x="887015" y="1876458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Leach out tannin by soaking or boiling.</a:t>
          </a:r>
        </a:p>
      </dsp:txBody>
      <dsp:txXfrm>
        <a:off x="887015" y="1876458"/>
        <a:ext cx="3548062" cy="884171"/>
      </dsp:txXfrm>
    </dsp:sp>
    <dsp:sp modelId="{2CA624E5-B5C5-4386-AF02-E9D1EE621DC3}">
      <dsp:nvSpPr>
        <dsp:cNvPr id="0" name=""/>
        <dsp:cNvSpPr/>
      </dsp:nvSpPr>
      <dsp:spPr>
        <a:xfrm>
          <a:off x="0" y="1876458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Leach out</a:t>
          </a:r>
        </a:p>
      </dsp:txBody>
      <dsp:txXfrm>
        <a:off x="0" y="1876458"/>
        <a:ext cx="887015" cy="884171"/>
      </dsp:txXfrm>
    </dsp:sp>
    <dsp:sp modelId="{3634F458-E21F-44EC-AFCF-C67AD3AFAE12}">
      <dsp:nvSpPr>
        <dsp:cNvPr id="0" name=""/>
        <dsp:cNvSpPr/>
      </dsp:nvSpPr>
      <dsp:spPr>
        <a:xfrm>
          <a:off x="887015" y="2813679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2238011"/>
            <a:satOff val="17549"/>
            <a:lumOff val="10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238011"/>
              <a:satOff val="17549"/>
              <a:lumOff val="10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Increase tannin content by longer soaking time.</a:t>
          </a:r>
        </a:p>
      </dsp:txBody>
      <dsp:txXfrm>
        <a:off x="887015" y="2813679"/>
        <a:ext cx="3548062" cy="884171"/>
      </dsp:txXfrm>
    </dsp:sp>
    <dsp:sp modelId="{D8A7718D-219E-47C3-B965-07E7F82B8C8B}">
      <dsp:nvSpPr>
        <dsp:cNvPr id="0" name=""/>
        <dsp:cNvSpPr/>
      </dsp:nvSpPr>
      <dsp:spPr>
        <a:xfrm>
          <a:off x="0" y="2813679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1725988"/>
                <a:satOff val="17558"/>
                <a:lumOff val="11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725988"/>
                <a:satOff val="17558"/>
                <a:lumOff val="11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725988"/>
                <a:satOff val="17558"/>
                <a:lumOff val="11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725988"/>
              <a:satOff val="17558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</a:t>
          </a:r>
        </a:p>
      </dsp:txBody>
      <dsp:txXfrm>
        <a:off x="0" y="2813679"/>
        <a:ext cx="887015" cy="884171"/>
      </dsp:txXfrm>
    </dsp:sp>
    <dsp:sp modelId="{A4FC0CF8-ACC4-465D-8AE2-EF6DEAAB90C1}">
      <dsp:nvSpPr>
        <dsp:cNvPr id="0" name=""/>
        <dsp:cNvSpPr/>
      </dsp:nvSpPr>
      <dsp:spPr>
        <a:xfrm>
          <a:off x="887015" y="3750901"/>
          <a:ext cx="3548062" cy="884171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24580" rIns="68842" bIns="2245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Replace depleted material with fresh bark/plants.</a:t>
          </a:r>
        </a:p>
      </dsp:txBody>
      <dsp:txXfrm>
        <a:off x="887015" y="3750901"/>
        <a:ext cx="3548062" cy="884171"/>
      </dsp:txXfrm>
    </dsp:sp>
    <dsp:sp modelId="{36F43E66-2BD2-4DFE-9C54-6A98D73A38DD}">
      <dsp:nvSpPr>
        <dsp:cNvPr id="0" name=""/>
        <dsp:cNvSpPr/>
      </dsp:nvSpPr>
      <dsp:spPr>
        <a:xfrm>
          <a:off x="0" y="3750901"/>
          <a:ext cx="887015" cy="884171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87336" rIns="46938" bIns="8733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Replace</a:t>
          </a:r>
        </a:p>
      </dsp:txBody>
      <dsp:txXfrm>
        <a:off x="0" y="3750901"/>
        <a:ext cx="887015" cy="884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FBE6-0471-41C9-9933-E6F93D02F624}">
      <dsp:nvSpPr>
        <dsp:cNvPr id="0" name=""/>
        <dsp:cNvSpPr/>
      </dsp:nvSpPr>
      <dsp:spPr>
        <a:xfrm>
          <a:off x="312619" y="904692"/>
          <a:ext cx="970400" cy="970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50EB7-42C4-4F0E-B5CA-75E293F8C5A5}">
      <dsp:nvSpPr>
        <dsp:cNvPr id="0" name=""/>
        <dsp:cNvSpPr/>
      </dsp:nvSpPr>
      <dsp:spPr>
        <a:xfrm>
          <a:off x="519426" y="1111499"/>
          <a:ext cx="556787" cy="556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5D05C-F01B-4DEB-B805-998F7063DEAE}">
      <dsp:nvSpPr>
        <dsp:cNvPr id="0" name=""/>
        <dsp:cNvSpPr/>
      </dsp:nvSpPr>
      <dsp:spPr>
        <a:xfrm>
          <a:off x="2409" y="2177349"/>
          <a:ext cx="1590820" cy="63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Stop bleeding using conventional methods </a:t>
          </a:r>
        </a:p>
      </dsp:txBody>
      <dsp:txXfrm>
        <a:off x="2409" y="2177349"/>
        <a:ext cx="1590820" cy="636328"/>
      </dsp:txXfrm>
    </dsp:sp>
    <dsp:sp modelId="{36A731BD-8DF4-4D8D-97C7-BB3337459A41}">
      <dsp:nvSpPr>
        <dsp:cNvPr id="0" name=""/>
        <dsp:cNvSpPr/>
      </dsp:nvSpPr>
      <dsp:spPr>
        <a:xfrm>
          <a:off x="2181833" y="904692"/>
          <a:ext cx="970400" cy="970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7A33C-4291-4B4C-8D61-AF7CF01C6FEA}">
      <dsp:nvSpPr>
        <dsp:cNvPr id="0" name=""/>
        <dsp:cNvSpPr/>
      </dsp:nvSpPr>
      <dsp:spPr>
        <a:xfrm>
          <a:off x="2388640" y="1111499"/>
          <a:ext cx="556787" cy="556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C7189-687E-44CD-A8E0-7745A3F3D966}">
      <dsp:nvSpPr>
        <dsp:cNvPr id="0" name=""/>
        <dsp:cNvSpPr/>
      </dsp:nvSpPr>
      <dsp:spPr>
        <a:xfrm>
          <a:off x="1871623" y="2177349"/>
          <a:ext cx="1590820" cy="63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Direct pressure</a:t>
          </a:r>
        </a:p>
      </dsp:txBody>
      <dsp:txXfrm>
        <a:off x="1871623" y="2177349"/>
        <a:ext cx="1590820" cy="636328"/>
      </dsp:txXfrm>
    </dsp:sp>
    <dsp:sp modelId="{6CF03166-DDC7-4A84-86FA-40700AB2073E}">
      <dsp:nvSpPr>
        <dsp:cNvPr id="0" name=""/>
        <dsp:cNvSpPr/>
      </dsp:nvSpPr>
      <dsp:spPr>
        <a:xfrm>
          <a:off x="4051047" y="904692"/>
          <a:ext cx="970400" cy="970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24EC9-7EF6-4D6C-B991-72DFF92991C6}">
      <dsp:nvSpPr>
        <dsp:cNvPr id="0" name=""/>
        <dsp:cNvSpPr/>
      </dsp:nvSpPr>
      <dsp:spPr>
        <a:xfrm>
          <a:off x="4257853" y="1111499"/>
          <a:ext cx="556787" cy="556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14BF6-6A7E-4C2B-AF44-C323203584BD}">
      <dsp:nvSpPr>
        <dsp:cNvPr id="0" name=""/>
        <dsp:cNvSpPr/>
      </dsp:nvSpPr>
      <dsp:spPr>
        <a:xfrm>
          <a:off x="3740837" y="2177349"/>
          <a:ext cx="1590820" cy="63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Elevation</a:t>
          </a:r>
        </a:p>
      </dsp:txBody>
      <dsp:txXfrm>
        <a:off x="3740837" y="2177349"/>
        <a:ext cx="1590820" cy="636328"/>
      </dsp:txXfrm>
    </dsp:sp>
    <dsp:sp modelId="{F6087305-4093-4559-87C5-CA3BBD7401F8}">
      <dsp:nvSpPr>
        <dsp:cNvPr id="0" name=""/>
        <dsp:cNvSpPr/>
      </dsp:nvSpPr>
      <dsp:spPr>
        <a:xfrm>
          <a:off x="5920261" y="904692"/>
          <a:ext cx="970400" cy="970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015F3-F4E7-4057-BE34-626E8FC7B416}">
      <dsp:nvSpPr>
        <dsp:cNvPr id="0" name=""/>
        <dsp:cNvSpPr/>
      </dsp:nvSpPr>
      <dsp:spPr>
        <a:xfrm>
          <a:off x="6127067" y="1111499"/>
          <a:ext cx="556787" cy="556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B1325-40EB-48C4-8DFE-37C086775DD4}">
      <dsp:nvSpPr>
        <dsp:cNvPr id="0" name=""/>
        <dsp:cNvSpPr/>
      </dsp:nvSpPr>
      <dsp:spPr>
        <a:xfrm>
          <a:off x="5610051" y="2177349"/>
          <a:ext cx="1590820" cy="63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Pressure points </a:t>
          </a:r>
        </a:p>
      </dsp:txBody>
      <dsp:txXfrm>
        <a:off x="5610051" y="2177349"/>
        <a:ext cx="1590820" cy="63632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4172A-DE19-4ABF-9AF5-3E677AC6EFC9}">
      <dsp:nvSpPr>
        <dsp:cNvPr id="0" name=""/>
        <dsp:cNvSpPr/>
      </dsp:nvSpPr>
      <dsp:spPr>
        <a:xfrm>
          <a:off x="0" y="641"/>
          <a:ext cx="4435078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9BE48-BB1D-4A8E-8D01-E8D4712FC7B6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09076-8F71-4D75-BC55-B7B644C1BF75}">
      <dsp:nvSpPr>
        <dsp:cNvPr id="0" name=""/>
        <dsp:cNvSpPr/>
      </dsp:nvSpPr>
      <dsp:spPr>
        <a:xfrm>
          <a:off x="1732555" y="641"/>
          <a:ext cx="2702522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Moisten bandage with cooled tannin tea.</a:t>
          </a:r>
        </a:p>
      </dsp:txBody>
      <dsp:txXfrm>
        <a:off x="1732555" y="641"/>
        <a:ext cx="2702522" cy="1500047"/>
      </dsp:txXfrm>
    </dsp:sp>
    <dsp:sp modelId="{816CF434-5393-4E90-851E-A5C01033F71D}">
      <dsp:nvSpPr>
        <dsp:cNvPr id="0" name=""/>
        <dsp:cNvSpPr/>
      </dsp:nvSpPr>
      <dsp:spPr>
        <a:xfrm>
          <a:off x="0" y="1875701"/>
          <a:ext cx="4435078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560D8-FE25-4946-B7D7-4FE37BFCFEF6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E27A8-88FD-41E6-900D-62489A5C7ABA}">
      <dsp:nvSpPr>
        <dsp:cNvPr id="0" name=""/>
        <dsp:cNvSpPr/>
      </dsp:nvSpPr>
      <dsp:spPr>
        <a:xfrm>
          <a:off x="1732555" y="1875701"/>
          <a:ext cx="2702522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Apply compress to burned area.</a:t>
          </a:r>
        </a:p>
      </dsp:txBody>
      <dsp:txXfrm>
        <a:off x="1732555" y="1875701"/>
        <a:ext cx="2702522" cy="1500047"/>
      </dsp:txXfrm>
    </dsp:sp>
    <dsp:sp modelId="{4F6F7B6F-9E7F-4A07-A6E9-E0A5B4105772}">
      <dsp:nvSpPr>
        <dsp:cNvPr id="0" name=""/>
        <dsp:cNvSpPr/>
      </dsp:nvSpPr>
      <dsp:spPr>
        <a:xfrm>
          <a:off x="0" y="3750760"/>
          <a:ext cx="4435078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85F4-B451-4027-9A28-6FD5BE49242D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F92C2-6956-403A-9341-B5B25D0449A6}">
      <dsp:nvSpPr>
        <dsp:cNvPr id="0" name=""/>
        <dsp:cNvSpPr/>
      </dsp:nvSpPr>
      <dsp:spPr>
        <a:xfrm>
          <a:off x="1732555" y="3750760"/>
          <a:ext cx="2702522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Pour cooled tea on burned areas to ease pain.</a:t>
          </a:r>
        </a:p>
      </dsp:txBody>
      <dsp:txXfrm>
        <a:off x="1732555" y="3750760"/>
        <a:ext cx="2702522" cy="150004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1AEC2-F2B7-4AAC-876D-1B6F8AA9D06E}">
      <dsp:nvSpPr>
        <dsp:cNvPr id="0" name=""/>
        <dsp:cNvSpPr/>
      </dsp:nvSpPr>
      <dsp:spPr>
        <a:xfrm>
          <a:off x="0" y="2179"/>
          <a:ext cx="4435078" cy="1104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57404-072D-458C-8ADD-15FA96E6DE68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D4C1F-8687-4128-83EC-69549A31C027}">
      <dsp:nvSpPr>
        <dsp:cNvPr id="0" name=""/>
        <dsp:cNvSpPr/>
      </dsp:nvSpPr>
      <dsp:spPr>
        <a:xfrm>
          <a:off x="1275871" y="2179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Skin problems (dry rashes and fungal infections).</a:t>
          </a:r>
        </a:p>
      </dsp:txBody>
      <dsp:txXfrm>
        <a:off x="1275871" y="2179"/>
        <a:ext cx="3159206" cy="1104650"/>
      </dsp:txXfrm>
    </dsp:sp>
    <dsp:sp modelId="{79923818-A6F5-439E-86F0-19689722C299}">
      <dsp:nvSpPr>
        <dsp:cNvPr id="0" name=""/>
        <dsp:cNvSpPr/>
      </dsp:nvSpPr>
      <dsp:spPr>
        <a:xfrm>
          <a:off x="0" y="1382992"/>
          <a:ext cx="4435078" cy="11046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58CC1-A3A7-4EF0-A591-7F67845506B1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8260E-A08A-4FD4-A8BC-63D40B59EEB4}">
      <dsp:nvSpPr>
        <dsp:cNvPr id="0" name=""/>
        <dsp:cNvSpPr/>
      </dsp:nvSpPr>
      <dsp:spPr>
        <a:xfrm>
          <a:off x="1275871" y="1382992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Apply cool compresses or soak affected part to relieve itching and promote healing. </a:t>
          </a:r>
        </a:p>
      </dsp:txBody>
      <dsp:txXfrm>
        <a:off x="1275871" y="1382992"/>
        <a:ext cx="3159206" cy="1104650"/>
      </dsp:txXfrm>
    </dsp:sp>
    <dsp:sp modelId="{7CCF3F0D-702C-46E7-90DD-320A1E0BCACB}">
      <dsp:nvSpPr>
        <dsp:cNvPr id="0" name=""/>
        <dsp:cNvSpPr/>
      </dsp:nvSpPr>
      <dsp:spPr>
        <a:xfrm>
          <a:off x="0" y="2763806"/>
          <a:ext cx="4435078" cy="1104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56097-2214-4439-ADBA-DC26F41A4840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598C7-289C-4CE5-B061-61FA1D4957EC}">
      <dsp:nvSpPr>
        <dsp:cNvPr id="0" name=""/>
        <dsp:cNvSpPr/>
      </dsp:nvSpPr>
      <dsp:spPr>
        <a:xfrm>
          <a:off x="1275871" y="2763806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Lice and insect bites. </a:t>
          </a:r>
        </a:p>
      </dsp:txBody>
      <dsp:txXfrm>
        <a:off x="1275871" y="2763806"/>
        <a:ext cx="3159206" cy="1104650"/>
      </dsp:txXfrm>
    </dsp:sp>
    <dsp:sp modelId="{FD7D7139-5563-4976-9508-E6B769CA23F1}">
      <dsp:nvSpPr>
        <dsp:cNvPr id="0" name=""/>
        <dsp:cNvSpPr/>
      </dsp:nvSpPr>
      <dsp:spPr>
        <a:xfrm>
          <a:off x="0" y="4144619"/>
          <a:ext cx="4435078" cy="1104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E7C93-65D3-412B-B4CF-0FA877327354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695BE-E8C6-46A1-9FA1-9E60664C0B51}">
      <dsp:nvSpPr>
        <dsp:cNvPr id="0" name=""/>
        <dsp:cNvSpPr/>
      </dsp:nvSpPr>
      <dsp:spPr>
        <a:xfrm>
          <a:off x="1275871" y="4144619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Wash affected areas with tea to ease itching</a:t>
          </a:r>
        </a:p>
      </dsp:txBody>
      <dsp:txXfrm>
        <a:off x="1275871" y="4144619"/>
        <a:ext cx="3159206" cy="11046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8B36-A1F3-4AC6-A300-C5C1DF55ADB3}">
      <dsp:nvSpPr>
        <dsp:cNvPr id="0" name=""/>
        <dsp:cNvSpPr/>
      </dsp:nvSpPr>
      <dsp:spPr>
        <a:xfrm>
          <a:off x="887015" y="2139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Brew tea following method as described in Talon</a:t>
          </a:r>
        </a:p>
      </dsp:txBody>
      <dsp:txXfrm>
        <a:off x="887015" y="2139"/>
        <a:ext cx="3548062" cy="1108327"/>
      </dsp:txXfrm>
    </dsp:sp>
    <dsp:sp modelId="{FB840214-D9DE-48D4-9A68-8E2881ECD129}">
      <dsp:nvSpPr>
        <dsp:cNvPr id="0" name=""/>
        <dsp:cNvSpPr/>
      </dsp:nvSpPr>
      <dsp:spPr>
        <a:xfrm>
          <a:off x="0" y="2139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Brew</a:t>
          </a:r>
        </a:p>
      </dsp:txBody>
      <dsp:txXfrm>
        <a:off x="0" y="2139"/>
        <a:ext cx="887015" cy="1108327"/>
      </dsp:txXfrm>
    </dsp:sp>
    <dsp:sp modelId="{ED046ADC-93F3-48E4-8457-4E61EB85CBA2}">
      <dsp:nvSpPr>
        <dsp:cNvPr id="0" name=""/>
        <dsp:cNvSpPr/>
      </dsp:nvSpPr>
      <dsp:spPr>
        <a:xfrm>
          <a:off x="887015" y="1176966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Make poultice.</a:t>
          </a:r>
        </a:p>
      </dsp:txBody>
      <dsp:txXfrm>
        <a:off x="887015" y="1176966"/>
        <a:ext cx="3548062" cy="1108327"/>
      </dsp:txXfrm>
    </dsp:sp>
    <dsp:sp modelId="{68613F69-DD90-4C40-84FF-196F2BB6FB87}">
      <dsp:nvSpPr>
        <dsp:cNvPr id="0" name=""/>
        <dsp:cNvSpPr/>
      </dsp:nvSpPr>
      <dsp:spPr>
        <a:xfrm>
          <a:off x="0" y="1176966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Make</a:t>
          </a:r>
        </a:p>
      </dsp:txBody>
      <dsp:txXfrm>
        <a:off x="0" y="1176966"/>
        <a:ext cx="887015" cy="1108327"/>
      </dsp:txXfrm>
    </dsp:sp>
    <dsp:sp modelId="{3F821336-3A24-45D0-85A5-ACEEBB4E9361}">
      <dsp:nvSpPr>
        <dsp:cNvPr id="0" name=""/>
        <dsp:cNvSpPr/>
      </dsp:nvSpPr>
      <dsp:spPr>
        <a:xfrm>
          <a:off x="887015" y="2351793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Crush plant or stems.</a:t>
          </a:r>
        </a:p>
      </dsp:txBody>
      <dsp:txXfrm>
        <a:off x="887015" y="2351793"/>
        <a:ext cx="3548062" cy="1108327"/>
      </dsp:txXfrm>
    </dsp:sp>
    <dsp:sp modelId="{A9E32483-1D2E-4DB7-8A29-EBF5D20E3FF8}">
      <dsp:nvSpPr>
        <dsp:cNvPr id="0" name=""/>
        <dsp:cNvSpPr/>
      </dsp:nvSpPr>
      <dsp:spPr>
        <a:xfrm>
          <a:off x="0" y="2351793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Crush</a:t>
          </a:r>
        </a:p>
      </dsp:txBody>
      <dsp:txXfrm>
        <a:off x="0" y="2351793"/>
        <a:ext cx="887015" cy="1108327"/>
      </dsp:txXfrm>
    </dsp:sp>
    <dsp:sp modelId="{92ED3ED9-338A-41C7-AC77-4F155CDC4B4E}">
      <dsp:nvSpPr>
        <dsp:cNvPr id="0" name=""/>
        <dsp:cNvSpPr/>
      </dsp:nvSpPr>
      <dsp:spPr>
        <a:xfrm>
          <a:off x="887015" y="3526620"/>
          <a:ext cx="3548062" cy="110832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Make pulpy mass. </a:t>
          </a:r>
        </a:p>
      </dsp:txBody>
      <dsp:txXfrm>
        <a:off x="887015" y="3526620"/>
        <a:ext cx="3548062" cy="1108327"/>
      </dsp:txXfrm>
    </dsp:sp>
    <dsp:sp modelId="{72DA11CF-1A1D-48A1-AC07-6EED582A6044}">
      <dsp:nvSpPr>
        <dsp:cNvPr id="0" name=""/>
        <dsp:cNvSpPr/>
      </dsp:nvSpPr>
      <dsp:spPr>
        <a:xfrm>
          <a:off x="0" y="3526620"/>
          <a:ext cx="887015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Make</a:t>
          </a:r>
        </a:p>
      </dsp:txBody>
      <dsp:txXfrm>
        <a:off x="0" y="3526620"/>
        <a:ext cx="887015" cy="110832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4DFCA-9A60-4D6F-8E4F-135BC63814F1}">
      <dsp:nvSpPr>
        <dsp:cNvPr id="0" name=""/>
        <dsp:cNvSpPr/>
      </dsp:nvSpPr>
      <dsp:spPr>
        <a:xfrm>
          <a:off x="0" y="3981648"/>
          <a:ext cx="1108769" cy="6532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28016" rIns="7885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in</a:t>
          </a:r>
        </a:p>
      </dsp:txBody>
      <dsp:txXfrm>
        <a:off x="0" y="3981648"/>
        <a:ext cx="1108769" cy="653222"/>
      </dsp:txXfrm>
    </dsp:sp>
    <dsp:sp modelId="{A5399342-E9CE-442E-BF5B-BA47986F067A}">
      <dsp:nvSpPr>
        <dsp:cNvPr id="0" name=""/>
        <dsp:cNvSpPr/>
      </dsp:nvSpPr>
      <dsp:spPr>
        <a:xfrm>
          <a:off x="1108769" y="3981648"/>
          <a:ext cx="3326308" cy="6532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Hold in place with dressing.</a:t>
          </a:r>
        </a:p>
      </dsp:txBody>
      <dsp:txXfrm>
        <a:off x="1108769" y="3981648"/>
        <a:ext cx="3326308" cy="653222"/>
      </dsp:txXfrm>
    </dsp:sp>
    <dsp:sp modelId="{AD622778-E288-4B9E-B9A3-9A433622F544}">
      <dsp:nvSpPr>
        <dsp:cNvPr id="0" name=""/>
        <dsp:cNvSpPr/>
      </dsp:nvSpPr>
      <dsp:spPr>
        <a:xfrm rot="10800000">
          <a:off x="0" y="2986790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575329"/>
                <a:satOff val="5853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575329"/>
                <a:satOff val="5853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575329"/>
                <a:satOff val="5853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75329"/>
              <a:satOff val="5853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28016" rIns="7885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Apply</a:t>
          </a:r>
        </a:p>
      </dsp:txBody>
      <dsp:txXfrm rot="-10800000">
        <a:off x="0" y="2986790"/>
        <a:ext cx="1108769" cy="653026"/>
      </dsp:txXfrm>
    </dsp:sp>
    <dsp:sp modelId="{AF6C9A54-BB33-4448-9CBC-752FD2E5F1E4}">
      <dsp:nvSpPr>
        <dsp:cNvPr id="0" name=""/>
        <dsp:cNvSpPr/>
      </dsp:nvSpPr>
      <dsp:spPr>
        <a:xfrm>
          <a:off x="1108769" y="2986790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746004"/>
            <a:satOff val="5850"/>
            <a:lumOff val="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46004"/>
              <a:satOff val="5850"/>
              <a:lumOff val="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Apply pulpy mass over injury.</a:t>
          </a:r>
        </a:p>
      </dsp:txBody>
      <dsp:txXfrm>
        <a:off x="1108769" y="2986790"/>
        <a:ext cx="3326308" cy="653026"/>
      </dsp:txXfrm>
    </dsp:sp>
    <dsp:sp modelId="{DE165BCB-F693-405D-B3E4-ACD1609EFC97}">
      <dsp:nvSpPr>
        <dsp:cNvPr id="0" name=""/>
        <dsp:cNvSpPr/>
      </dsp:nvSpPr>
      <dsp:spPr>
        <a:xfrm rot="10800000">
          <a:off x="0" y="1991932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28016" rIns="7885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</a:t>
          </a:r>
        </a:p>
      </dsp:txBody>
      <dsp:txXfrm rot="-10800000">
        <a:off x="0" y="1991932"/>
        <a:ext cx="1108769" cy="653026"/>
      </dsp:txXfrm>
    </dsp:sp>
    <dsp:sp modelId="{AD73748B-3089-4A34-8529-72B7CB326555}">
      <dsp:nvSpPr>
        <dsp:cNvPr id="0" name=""/>
        <dsp:cNvSpPr/>
      </dsp:nvSpPr>
      <dsp:spPr>
        <a:xfrm>
          <a:off x="1108769" y="1991932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warm, moist poultice for aches and sprains.</a:t>
          </a:r>
        </a:p>
      </dsp:txBody>
      <dsp:txXfrm>
        <a:off x="1108769" y="1991932"/>
        <a:ext cx="3326308" cy="653026"/>
      </dsp:txXfrm>
    </dsp:sp>
    <dsp:sp modelId="{C6C6D4FF-0F22-42D1-8553-D727D2D317AA}">
      <dsp:nvSpPr>
        <dsp:cNvPr id="0" name=""/>
        <dsp:cNvSpPr/>
      </dsp:nvSpPr>
      <dsp:spPr>
        <a:xfrm rot="10800000">
          <a:off x="0" y="997074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725988"/>
                <a:satOff val="17558"/>
                <a:lumOff val="11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725988"/>
                <a:satOff val="17558"/>
                <a:lumOff val="11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725988"/>
                <a:satOff val="17558"/>
                <a:lumOff val="11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725988"/>
              <a:satOff val="17558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28016" rIns="7885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Drink</a:t>
          </a:r>
        </a:p>
      </dsp:txBody>
      <dsp:txXfrm rot="-10800000">
        <a:off x="0" y="997074"/>
        <a:ext cx="1108769" cy="653026"/>
      </dsp:txXfrm>
    </dsp:sp>
    <dsp:sp modelId="{02DFDB6A-C62B-455C-86D5-E0F34CDCC4C2}">
      <dsp:nvSpPr>
        <dsp:cNvPr id="0" name=""/>
        <dsp:cNvSpPr/>
      </dsp:nvSpPr>
      <dsp:spPr>
        <a:xfrm>
          <a:off x="1108769" y="997074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2238011"/>
            <a:satOff val="17549"/>
            <a:lumOff val="10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238011"/>
              <a:satOff val="17549"/>
              <a:lumOff val="10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Drink tea for colds and sore throat.</a:t>
          </a:r>
        </a:p>
      </dsp:txBody>
      <dsp:txXfrm>
        <a:off x="1108769" y="997074"/>
        <a:ext cx="3326308" cy="653026"/>
      </dsp:txXfrm>
    </dsp:sp>
    <dsp:sp modelId="{A4535837-1169-4A05-AC29-6AAE9DB9613D}">
      <dsp:nvSpPr>
        <dsp:cNvPr id="0" name=""/>
        <dsp:cNvSpPr/>
      </dsp:nvSpPr>
      <dsp:spPr>
        <a:xfrm rot="10800000">
          <a:off x="0" y="2216"/>
          <a:ext cx="1108769" cy="1004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28016" rIns="7885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Chew on</a:t>
          </a:r>
        </a:p>
      </dsp:txBody>
      <dsp:txXfrm rot="-10800000">
        <a:off x="0" y="2216"/>
        <a:ext cx="1108769" cy="653026"/>
      </dsp:txXfrm>
    </dsp:sp>
    <dsp:sp modelId="{445267C6-69D9-4025-927F-FE776D172425}">
      <dsp:nvSpPr>
        <dsp:cNvPr id="0" name=""/>
        <dsp:cNvSpPr/>
      </dsp:nvSpPr>
      <dsp:spPr>
        <a:xfrm>
          <a:off x="1108769" y="2216"/>
          <a:ext cx="3326308" cy="653026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152400" rIns="6747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Chew on twigs, buds, or cambium for symptom</a:t>
          </a:r>
        </a:p>
      </dsp:txBody>
      <dsp:txXfrm>
        <a:off x="1108769" y="2216"/>
        <a:ext cx="3326308" cy="6530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CB65A-DB0B-4AC5-BE23-152DA44A6A10}">
      <dsp:nvSpPr>
        <dsp:cNvPr id="0" name=""/>
        <dsp:cNvSpPr/>
      </dsp:nvSpPr>
      <dsp:spPr>
        <a:xfrm>
          <a:off x="0" y="566"/>
          <a:ext cx="4435078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4C100-A4B6-4278-B7FD-248162471EA4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0617E-1BEC-47D3-80B1-24B1537FC8A0}">
      <dsp:nvSpPr>
        <dsp:cNvPr id="0" name=""/>
        <dsp:cNvSpPr/>
      </dsp:nvSpPr>
      <dsp:spPr>
        <a:xfrm>
          <a:off x="1529865" y="566"/>
          <a:ext cx="2905212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Treatments:</a:t>
          </a:r>
        </a:p>
      </dsp:txBody>
      <dsp:txXfrm>
        <a:off x="1529865" y="566"/>
        <a:ext cx="2905212" cy="1324558"/>
      </dsp:txXfrm>
    </dsp:sp>
    <dsp:sp modelId="{D1C98FEF-9437-42D3-80C5-6651E49B44EC}">
      <dsp:nvSpPr>
        <dsp:cNvPr id="0" name=""/>
        <dsp:cNvSpPr/>
      </dsp:nvSpPr>
      <dsp:spPr>
        <a:xfrm>
          <a:off x="0" y="1656264"/>
          <a:ext cx="4435078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C4800-8F0A-42DF-9263-76B8A0E6119B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C5F7-E5FB-460C-8585-BD6A33B8994A}">
      <dsp:nvSpPr>
        <dsp:cNvPr id="0" name=""/>
        <dsp:cNvSpPr/>
      </dsp:nvSpPr>
      <dsp:spPr>
        <a:xfrm>
          <a:off x="1529865" y="1656264"/>
          <a:ext cx="2905212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Apply poultice to affected area.</a:t>
          </a:r>
        </a:p>
      </dsp:txBody>
      <dsp:txXfrm>
        <a:off x="1529865" y="1656264"/>
        <a:ext cx="2905212" cy="1324558"/>
      </dsp:txXfrm>
    </dsp:sp>
    <dsp:sp modelId="{BC665808-BBC8-47A1-84F7-E5CB2B9DB979}">
      <dsp:nvSpPr>
        <dsp:cNvPr id="0" name=""/>
        <dsp:cNvSpPr/>
      </dsp:nvSpPr>
      <dsp:spPr>
        <a:xfrm>
          <a:off x="0" y="3311963"/>
          <a:ext cx="4435078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ACE01-239B-41C0-A89A-FAC96E30506B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EF044-4151-4578-B507-99BF1475C6F1}">
      <dsp:nvSpPr>
        <dsp:cNvPr id="0" name=""/>
        <dsp:cNvSpPr/>
      </dsp:nvSpPr>
      <dsp:spPr>
        <a:xfrm>
          <a:off x="1529865" y="3311963"/>
          <a:ext cx="2905212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plant for food, vitamins, and minerals.</a:t>
          </a:r>
        </a:p>
      </dsp:txBody>
      <dsp:txXfrm>
        <a:off x="1529865" y="3311963"/>
        <a:ext cx="2905212" cy="132455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D8908-E3A9-467F-9AB8-88EC356FEAE3}">
      <dsp:nvSpPr>
        <dsp:cNvPr id="0" name=""/>
        <dsp:cNvSpPr/>
      </dsp:nvSpPr>
      <dsp:spPr>
        <a:xfrm>
          <a:off x="887015" y="2139"/>
          <a:ext cx="3548062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 body regularly.</a:t>
          </a:r>
        </a:p>
      </dsp:txBody>
      <dsp:txXfrm>
        <a:off x="887015" y="2139"/>
        <a:ext cx="3548062" cy="1108327"/>
      </dsp:txXfrm>
    </dsp:sp>
    <dsp:sp modelId="{B636EE82-BE22-411D-8D9A-2EC6608E22CC}">
      <dsp:nvSpPr>
        <dsp:cNvPr id="0" name=""/>
        <dsp:cNvSpPr/>
      </dsp:nvSpPr>
      <dsp:spPr>
        <a:xfrm>
          <a:off x="0" y="2139"/>
          <a:ext cx="887015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Check</a:t>
          </a:r>
        </a:p>
      </dsp:txBody>
      <dsp:txXfrm>
        <a:off x="0" y="2139"/>
        <a:ext cx="887015" cy="1108327"/>
      </dsp:txXfrm>
    </dsp:sp>
    <dsp:sp modelId="{AFAF0DB3-DD36-4BB2-81C6-175BA0166429}">
      <dsp:nvSpPr>
        <dsp:cNvPr id="0" name=""/>
        <dsp:cNvSpPr/>
      </dsp:nvSpPr>
      <dsp:spPr>
        <a:xfrm>
          <a:off x="887015" y="1176966"/>
          <a:ext cx="3548062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Pick off insects and eggs; DO NOT crush. </a:t>
          </a:r>
        </a:p>
      </dsp:txBody>
      <dsp:txXfrm>
        <a:off x="887015" y="1176966"/>
        <a:ext cx="3548062" cy="1108327"/>
      </dsp:txXfrm>
    </dsp:sp>
    <dsp:sp modelId="{04F5577A-9A1C-4F19-B1DF-AC517C4C7005}">
      <dsp:nvSpPr>
        <dsp:cNvPr id="0" name=""/>
        <dsp:cNvSpPr/>
      </dsp:nvSpPr>
      <dsp:spPr>
        <a:xfrm>
          <a:off x="0" y="1176966"/>
          <a:ext cx="887015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Pick off</a:t>
          </a:r>
        </a:p>
      </dsp:txBody>
      <dsp:txXfrm>
        <a:off x="0" y="1176966"/>
        <a:ext cx="887015" cy="1108327"/>
      </dsp:txXfrm>
    </dsp:sp>
    <dsp:sp modelId="{DF9EB16B-0E92-428B-8E9B-FC8EBB1AB52C}">
      <dsp:nvSpPr>
        <dsp:cNvPr id="0" name=""/>
        <dsp:cNvSpPr/>
      </dsp:nvSpPr>
      <dsp:spPr>
        <a:xfrm>
          <a:off x="887015" y="2351793"/>
          <a:ext cx="3548062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Wash clothing and use repellents.</a:t>
          </a:r>
        </a:p>
      </dsp:txBody>
      <dsp:txXfrm>
        <a:off x="887015" y="2351793"/>
        <a:ext cx="3548062" cy="1108327"/>
      </dsp:txXfrm>
    </dsp:sp>
    <dsp:sp modelId="{C2937F03-C2B7-4954-AADF-614EB5A7829B}">
      <dsp:nvSpPr>
        <dsp:cNvPr id="0" name=""/>
        <dsp:cNvSpPr/>
      </dsp:nvSpPr>
      <dsp:spPr>
        <a:xfrm>
          <a:off x="0" y="2351793"/>
          <a:ext cx="887015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Wash</a:t>
          </a:r>
        </a:p>
      </dsp:txBody>
      <dsp:txXfrm>
        <a:off x="0" y="2351793"/>
        <a:ext cx="887015" cy="1108327"/>
      </dsp:txXfrm>
    </dsp:sp>
    <dsp:sp modelId="{F63769F9-1288-4688-B2DF-D2C1D96C4CD3}">
      <dsp:nvSpPr>
        <dsp:cNvPr id="0" name=""/>
        <dsp:cNvSpPr/>
      </dsp:nvSpPr>
      <dsp:spPr>
        <a:xfrm>
          <a:off x="887015" y="3526620"/>
          <a:ext cx="3548062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smoke to fumigate clothing and equipment.</a:t>
          </a:r>
        </a:p>
      </dsp:txBody>
      <dsp:txXfrm>
        <a:off x="887015" y="3526620"/>
        <a:ext cx="3548062" cy="1108327"/>
      </dsp:txXfrm>
    </dsp:sp>
    <dsp:sp modelId="{5302BBFB-08C1-4BD4-B49A-748956273324}">
      <dsp:nvSpPr>
        <dsp:cNvPr id="0" name=""/>
        <dsp:cNvSpPr/>
      </dsp:nvSpPr>
      <dsp:spPr>
        <a:xfrm>
          <a:off x="0" y="3526620"/>
          <a:ext cx="887015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3526620"/>
        <a:ext cx="887015" cy="110832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490E0-AED4-45A2-9283-9ED693801E5F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Wash hands before preparing food or water. </a:t>
          </a:r>
        </a:p>
      </dsp:txBody>
      <dsp:txXfrm>
        <a:off x="887015" y="1449"/>
        <a:ext cx="3548062" cy="1485317"/>
      </dsp:txXfrm>
    </dsp:sp>
    <dsp:sp modelId="{2BF9AF0A-B1DB-4F50-A4DD-D3B377E58D79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Wash</a:t>
          </a:r>
        </a:p>
      </dsp:txBody>
      <dsp:txXfrm>
        <a:off x="0" y="1449"/>
        <a:ext cx="887015" cy="1485317"/>
      </dsp:txXfrm>
    </dsp:sp>
    <dsp:sp modelId="{E60A486F-230D-4353-AA1A-BDD6B4EA48D9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Clean all eating utensils after each meal.</a:t>
          </a:r>
        </a:p>
      </dsp:txBody>
      <dsp:txXfrm>
        <a:off x="887015" y="1575885"/>
        <a:ext cx="3548062" cy="1485317"/>
      </dsp:txXfrm>
    </dsp:sp>
    <dsp:sp modelId="{1ACBF71E-DD7E-4D87-A609-7729E6988380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Clean</a:t>
          </a:r>
        </a:p>
      </dsp:txBody>
      <dsp:txXfrm>
        <a:off x="0" y="1575885"/>
        <a:ext cx="887015" cy="1485317"/>
      </dsp:txXfrm>
    </dsp:sp>
    <dsp:sp modelId="{D083B0D1-3A02-4DAF-805D-C8C2B68894C6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Prevent insect bites by using repellent, netting, and clothing.</a:t>
          </a:r>
        </a:p>
      </dsp:txBody>
      <dsp:txXfrm>
        <a:off x="887015" y="3150321"/>
        <a:ext cx="3548062" cy="1485317"/>
      </dsp:txXfrm>
    </dsp:sp>
    <dsp:sp modelId="{87CE9A0B-5AB5-488E-9C70-9F2EC77C958F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Prevent</a:t>
          </a:r>
        </a:p>
      </dsp:txBody>
      <dsp:txXfrm>
        <a:off x="0" y="3150321"/>
        <a:ext cx="887015" cy="14853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A4D90-4804-41D6-A8D9-EDA8F483C8ED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Dry wet clothing as soon as possible.</a:t>
          </a:r>
        </a:p>
      </dsp:txBody>
      <dsp:txXfrm>
        <a:off x="887015" y="1449"/>
        <a:ext cx="3548062" cy="1485317"/>
      </dsp:txXfrm>
    </dsp:sp>
    <dsp:sp modelId="{81CD45C6-3CD5-4117-B25B-5FA1A840144F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Dry</a:t>
          </a:r>
        </a:p>
      </dsp:txBody>
      <dsp:txXfrm>
        <a:off x="0" y="1449"/>
        <a:ext cx="887015" cy="1485317"/>
      </dsp:txXfrm>
    </dsp:sp>
    <dsp:sp modelId="{09B80503-4385-47E3-962E-F3A4D7020077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Eat what you can.</a:t>
          </a:r>
        </a:p>
      </dsp:txBody>
      <dsp:txXfrm>
        <a:off x="887015" y="1575885"/>
        <a:ext cx="3548062" cy="1485317"/>
      </dsp:txXfrm>
    </dsp:sp>
    <dsp:sp modelId="{248B4BC9-6370-4804-AE40-942C0E9A0727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Eat</a:t>
          </a:r>
        </a:p>
      </dsp:txBody>
      <dsp:txXfrm>
        <a:off x="0" y="1575885"/>
        <a:ext cx="887015" cy="1485317"/>
      </dsp:txXfrm>
    </dsp:sp>
    <dsp:sp modelId="{A7C66B76-087A-4737-BE18-E6148BF0D7F3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Try to rest.</a:t>
          </a:r>
        </a:p>
      </dsp:txBody>
      <dsp:txXfrm>
        <a:off x="887015" y="3150321"/>
        <a:ext cx="3548062" cy="1485317"/>
      </dsp:txXfrm>
    </dsp:sp>
    <dsp:sp modelId="{590646E4-F6A3-4D26-97CC-BFEDB66D3E26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Try</a:t>
          </a:r>
        </a:p>
      </dsp:txBody>
      <dsp:txXfrm>
        <a:off x="0" y="3150321"/>
        <a:ext cx="887015" cy="14853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464BF-5B23-458C-B4F9-86DD30B00C05}">
      <dsp:nvSpPr>
        <dsp:cNvPr id="0" name=""/>
        <dsp:cNvSpPr/>
      </dsp:nvSpPr>
      <dsp:spPr>
        <a:xfrm>
          <a:off x="0" y="3490581"/>
          <a:ext cx="1108769" cy="1145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2024" rIns="78856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Three</a:t>
          </a:r>
        </a:p>
      </dsp:txBody>
      <dsp:txXfrm>
        <a:off x="0" y="3490581"/>
        <a:ext cx="1108769" cy="1145686"/>
      </dsp:txXfrm>
    </dsp:sp>
    <dsp:sp modelId="{4FEBDDDA-3EC4-4777-A46D-E49A58D59F9B}">
      <dsp:nvSpPr>
        <dsp:cNvPr id="0" name=""/>
        <dsp:cNvSpPr/>
      </dsp:nvSpPr>
      <dsp:spPr>
        <a:xfrm>
          <a:off x="1108769" y="3490581"/>
          <a:ext cx="3326308" cy="11456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215900" rIns="67473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dilated and fixed pupils, absent reflexes, coma, cardiac arrest and death </a:t>
          </a:r>
        </a:p>
      </dsp:txBody>
      <dsp:txXfrm>
        <a:off x="1108769" y="3490581"/>
        <a:ext cx="3326308" cy="1145686"/>
      </dsp:txXfrm>
    </dsp:sp>
    <dsp:sp modelId="{977063AE-9E2F-46F7-B1BF-A86E4CF48682}">
      <dsp:nvSpPr>
        <dsp:cNvPr id="0" name=""/>
        <dsp:cNvSpPr/>
      </dsp:nvSpPr>
      <dsp:spPr>
        <a:xfrm rot="10800000">
          <a:off x="0" y="1745700"/>
          <a:ext cx="110876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2024" rIns="78856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Two</a:t>
          </a:r>
        </a:p>
      </dsp:txBody>
      <dsp:txXfrm rot="-10800000">
        <a:off x="0" y="1745700"/>
        <a:ext cx="1108769" cy="1145343"/>
      </dsp:txXfrm>
    </dsp:sp>
    <dsp:sp modelId="{0FD71543-D62B-4C02-9631-62BF60E8CB9E}">
      <dsp:nvSpPr>
        <dsp:cNvPr id="0" name=""/>
        <dsp:cNvSpPr/>
      </dsp:nvSpPr>
      <dsp:spPr>
        <a:xfrm>
          <a:off x="1108769" y="1745700"/>
          <a:ext cx="3326308" cy="1145343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215900" rIns="67473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Decreased coordination, muscle rigidity, slow breathing, and slow or irregular pulse</a:t>
          </a:r>
        </a:p>
      </dsp:txBody>
      <dsp:txXfrm>
        <a:off x="1108769" y="1745700"/>
        <a:ext cx="3326308" cy="1145343"/>
      </dsp:txXfrm>
    </dsp:sp>
    <dsp:sp modelId="{85325563-216A-485D-967E-084254E3EA6B}">
      <dsp:nvSpPr>
        <dsp:cNvPr id="0" name=""/>
        <dsp:cNvSpPr/>
      </dsp:nvSpPr>
      <dsp:spPr>
        <a:xfrm rot="10800000">
          <a:off x="0" y="819"/>
          <a:ext cx="110876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56" tIns="192024" rIns="78856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One</a:t>
          </a:r>
        </a:p>
      </dsp:txBody>
      <dsp:txXfrm rot="-10800000">
        <a:off x="0" y="819"/>
        <a:ext cx="1108769" cy="1145343"/>
      </dsp:txXfrm>
    </dsp:sp>
    <dsp:sp modelId="{4251466B-4473-46A5-9DDB-FEAD96A4A6CE}">
      <dsp:nvSpPr>
        <dsp:cNvPr id="0" name=""/>
        <dsp:cNvSpPr/>
      </dsp:nvSpPr>
      <dsp:spPr>
        <a:xfrm>
          <a:off x="1108769" y="819"/>
          <a:ext cx="3326308" cy="1145343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3" tIns="215900" rIns="67473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Shivering, blue extremities, numbness, tingling, and blotchy skin.</a:t>
          </a:r>
        </a:p>
      </dsp:txBody>
      <dsp:txXfrm>
        <a:off x="1108769" y="819"/>
        <a:ext cx="3326308" cy="114534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11289-FFBE-436D-B70E-3203A6DFFF06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Dry the victim and cover with blankets. </a:t>
          </a:r>
        </a:p>
      </dsp:txBody>
      <dsp:txXfrm>
        <a:off x="887015" y="1449"/>
        <a:ext cx="3548062" cy="1485317"/>
      </dsp:txXfrm>
    </dsp:sp>
    <dsp:sp modelId="{1449C2BF-62F5-4C48-AD4D-F4EBBBDF70A9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Dry</a:t>
          </a:r>
        </a:p>
      </dsp:txBody>
      <dsp:txXfrm>
        <a:off x="0" y="1449"/>
        <a:ext cx="887015" cy="1485317"/>
      </dsp:txXfrm>
    </dsp:sp>
    <dsp:sp modelId="{FCAE0C81-4F1A-463E-B7E1-F625AADA6210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1492007"/>
            <a:satOff val="11700"/>
            <a:lumOff val="6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92007"/>
              <a:satOff val="11700"/>
              <a:lumOff val="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Shelter the victim from wind and water.</a:t>
          </a:r>
        </a:p>
      </dsp:txBody>
      <dsp:txXfrm>
        <a:off x="887015" y="1575885"/>
        <a:ext cx="3548062" cy="1485317"/>
      </dsp:txXfrm>
    </dsp:sp>
    <dsp:sp modelId="{AA249ADD-02A7-40D2-8E27-807860BD9D88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Shelter</a:t>
          </a:r>
        </a:p>
      </dsp:txBody>
      <dsp:txXfrm>
        <a:off x="0" y="1575885"/>
        <a:ext cx="887015" cy="1485317"/>
      </dsp:txXfrm>
    </dsp:sp>
    <dsp:sp modelId="{0E852E3F-1387-483F-A6D3-DC13BDA6CBCA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 heat to the neck, underarms, and groin </a:t>
          </a:r>
        </a:p>
      </dsp:txBody>
      <dsp:txXfrm>
        <a:off x="887015" y="3150321"/>
        <a:ext cx="3548062" cy="1485317"/>
      </dsp:txXfrm>
    </dsp:sp>
    <dsp:sp modelId="{562FA194-49AA-4727-9A5B-358309D5A5D4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</a:t>
          </a:r>
        </a:p>
      </dsp:txBody>
      <dsp:txXfrm>
        <a:off x="0" y="3150321"/>
        <a:ext cx="887015" cy="1485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AB3B6-D354-4DE6-9FC0-D8027EBACA22}">
      <dsp:nvSpPr>
        <dsp:cNvPr id="0" name=""/>
        <dsp:cNvSpPr/>
      </dsp:nvSpPr>
      <dsp:spPr>
        <a:xfrm>
          <a:off x="1440656" y="1615"/>
          <a:ext cx="5762624" cy="7089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" tIns="180085" rIns="111811" bIns="1800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Apply QuikClot.</a:t>
          </a:r>
        </a:p>
      </dsp:txBody>
      <dsp:txXfrm>
        <a:off x="1440656" y="1615"/>
        <a:ext cx="5762624" cy="708995"/>
      </dsp:txXfrm>
    </dsp:sp>
    <dsp:sp modelId="{82850D6D-025C-45D9-8951-6497D84EC4AD}">
      <dsp:nvSpPr>
        <dsp:cNvPr id="0" name=""/>
        <dsp:cNvSpPr/>
      </dsp:nvSpPr>
      <dsp:spPr>
        <a:xfrm>
          <a:off x="0" y="1615"/>
          <a:ext cx="1440656" cy="708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35" tIns="70033" rIns="76235" bIns="7003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Apply</a:t>
          </a:r>
        </a:p>
      </dsp:txBody>
      <dsp:txXfrm>
        <a:off x="0" y="1615"/>
        <a:ext cx="1440656" cy="708995"/>
      </dsp:txXfrm>
    </dsp:sp>
    <dsp:sp modelId="{EE64135B-1D0C-4020-81D6-CCDF984F56D7}">
      <dsp:nvSpPr>
        <dsp:cNvPr id="0" name=""/>
        <dsp:cNvSpPr/>
      </dsp:nvSpPr>
      <dsp:spPr>
        <a:xfrm>
          <a:off x="1440656" y="753151"/>
          <a:ext cx="5762624" cy="708995"/>
        </a:xfrm>
        <a:prstGeom prst="rect">
          <a:avLst/>
        </a:prstGeom>
        <a:solidFill>
          <a:schemeClr val="accent2">
            <a:tint val="40000"/>
            <a:alpha val="90000"/>
            <a:hueOff val="241542"/>
            <a:satOff val="-13266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1542"/>
              <a:satOff val="-13266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" tIns="180085" rIns="111811" bIns="1800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Slowly pour QuikClot directly into the wound until layer of tan granules is observed.</a:t>
          </a:r>
        </a:p>
      </dsp:txBody>
      <dsp:txXfrm>
        <a:off x="1440656" y="753151"/>
        <a:ext cx="5762624" cy="708995"/>
      </dsp:txXfrm>
    </dsp:sp>
    <dsp:sp modelId="{99DB40B8-8F5C-4B39-AF7D-AADDE78A1C2A}">
      <dsp:nvSpPr>
        <dsp:cNvPr id="0" name=""/>
        <dsp:cNvSpPr/>
      </dsp:nvSpPr>
      <dsp:spPr>
        <a:xfrm>
          <a:off x="0" y="753151"/>
          <a:ext cx="1440656" cy="708995"/>
        </a:xfrm>
        <a:prstGeom prst="rect">
          <a:avLst/>
        </a:prstGeom>
        <a:solidFill>
          <a:schemeClr val="accent2">
            <a:hueOff val="158069"/>
            <a:satOff val="-13677"/>
            <a:lumOff val="2451"/>
            <a:alphaOff val="0"/>
          </a:schemeClr>
        </a:solidFill>
        <a:ln w="15875" cap="flat" cmpd="sng" algn="ctr">
          <a:solidFill>
            <a:schemeClr val="accent2">
              <a:hueOff val="158069"/>
              <a:satOff val="-13677"/>
              <a:lumOff val="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35" tIns="70033" rIns="76235" bIns="7003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Pour</a:t>
          </a:r>
        </a:p>
      </dsp:txBody>
      <dsp:txXfrm>
        <a:off x="0" y="753151"/>
        <a:ext cx="1440656" cy="708995"/>
      </dsp:txXfrm>
    </dsp:sp>
    <dsp:sp modelId="{A5E6AADE-ECB4-4C4F-8D18-B4AA291C8417}">
      <dsp:nvSpPr>
        <dsp:cNvPr id="0" name=""/>
        <dsp:cNvSpPr/>
      </dsp:nvSpPr>
      <dsp:spPr>
        <a:xfrm>
          <a:off x="1440656" y="1504687"/>
          <a:ext cx="5762624" cy="708995"/>
        </a:xfrm>
        <a:prstGeom prst="rect">
          <a:avLst/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" tIns="180085" rIns="111811" bIns="1800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Immediately wipe excess that falls onto surrounding tissue</a:t>
          </a:r>
        </a:p>
      </dsp:txBody>
      <dsp:txXfrm>
        <a:off x="1440656" y="1504687"/>
        <a:ext cx="5762624" cy="708995"/>
      </dsp:txXfrm>
    </dsp:sp>
    <dsp:sp modelId="{B489F68E-0FD7-47AE-B862-DD4348584A1D}">
      <dsp:nvSpPr>
        <dsp:cNvPr id="0" name=""/>
        <dsp:cNvSpPr/>
      </dsp:nvSpPr>
      <dsp:spPr>
        <a:xfrm>
          <a:off x="0" y="1504687"/>
          <a:ext cx="1440656" cy="708995"/>
        </a:xfrm>
        <a:prstGeom prst="rect">
          <a:avLst/>
        </a:prstGeom>
        <a:solidFill>
          <a:schemeClr val="accent2">
            <a:hueOff val="316139"/>
            <a:satOff val="-27354"/>
            <a:lumOff val="4902"/>
            <a:alphaOff val="0"/>
          </a:schemeClr>
        </a:solidFill>
        <a:ln w="1587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35" tIns="70033" rIns="76235" bIns="7003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Wipe</a:t>
          </a:r>
        </a:p>
      </dsp:txBody>
      <dsp:txXfrm>
        <a:off x="0" y="1504687"/>
        <a:ext cx="1440656" cy="708995"/>
      </dsp:txXfrm>
    </dsp:sp>
    <dsp:sp modelId="{FAC59F65-8CAF-4DAE-80E5-C2CEA9F5DC5C}">
      <dsp:nvSpPr>
        <dsp:cNvPr id="0" name=""/>
        <dsp:cNvSpPr/>
      </dsp:nvSpPr>
      <dsp:spPr>
        <a:xfrm>
          <a:off x="1440656" y="2256222"/>
          <a:ext cx="5762624" cy="708995"/>
        </a:xfrm>
        <a:prstGeom prst="rect">
          <a:avLst/>
        </a:prstGeom>
        <a:solidFill>
          <a:schemeClr val="accent2">
            <a:tint val="40000"/>
            <a:alpha val="90000"/>
            <a:hueOff val="724625"/>
            <a:satOff val="-39799"/>
            <a:lumOff val="60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24625"/>
              <a:satOff val="-39799"/>
              <a:lumOff val="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" tIns="180085" rIns="111811" bIns="1800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Apply firm pressure to the wound with gauze roll.</a:t>
          </a:r>
        </a:p>
      </dsp:txBody>
      <dsp:txXfrm>
        <a:off x="1440656" y="2256222"/>
        <a:ext cx="5762624" cy="708995"/>
      </dsp:txXfrm>
    </dsp:sp>
    <dsp:sp modelId="{8B147772-30FC-4393-BC07-8C10D7AF7AAA}">
      <dsp:nvSpPr>
        <dsp:cNvPr id="0" name=""/>
        <dsp:cNvSpPr/>
      </dsp:nvSpPr>
      <dsp:spPr>
        <a:xfrm>
          <a:off x="0" y="2256222"/>
          <a:ext cx="1440656" cy="708995"/>
        </a:xfrm>
        <a:prstGeom prst="rect">
          <a:avLst/>
        </a:prstGeom>
        <a:solidFill>
          <a:schemeClr val="accent2">
            <a:hueOff val="474208"/>
            <a:satOff val="-41032"/>
            <a:lumOff val="7353"/>
            <a:alphaOff val="0"/>
          </a:schemeClr>
        </a:solidFill>
        <a:ln w="15875" cap="flat" cmpd="sng" algn="ctr">
          <a:solidFill>
            <a:schemeClr val="accent2">
              <a:hueOff val="474208"/>
              <a:satOff val="-41032"/>
              <a:lumOff val="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35" tIns="70033" rIns="76235" bIns="7003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Apply</a:t>
          </a:r>
        </a:p>
      </dsp:txBody>
      <dsp:txXfrm>
        <a:off x="0" y="2256222"/>
        <a:ext cx="1440656" cy="708995"/>
      </dsp:txXfrm>
    </dsp:sp>
    <dsp:sp modelId="{76D24893-7B32-43F7-AF41-84D38F1D078F}">
      <dsp:nvSpPr>
        <dsp:cNvPr id="0" name=""/>
        <dsp:cNvSpPr/>
      </dsp:nvSpPr>
      <dsp:spPr>
        <a:xfrm>
          <a:off x="1440656" y="3007758"/>
          <a:ext cx="5762624" cy="708995"/>
        </a:xfrm>
        <a:prstGeom prst="rect">
          <a:avLst/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" tIns="180085" rIns="111811" bIns="18008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Only use enough QuikClot to stop the bleeding.</a:t>
          </a:r>
        </a:p>
      </dsp:txBody>
      <dsp:txXfrm>
        <a:off x="1440656" y="3007758"/>
        <a:ext cx="5762624" cy="708995"/>
      </dsp:txXfrm>
    </dsp:sp>
    <dsp:sp modelId="{DA4490F9-E7DD-40EA-93A9-D9EB4BC4F5C2}">
      <dsp:nvSpPr>
        <dsp:cNvPr id="0" name=""/>
        <dsp:cNvSpPr/>
      </dsp:nvSpPr>
      <dsp:spPr>
        <a:xfrm>
          <a:off x="0" y="3007758"/>
          <a:ext cx="1440656" cy="708995"/>
        </a:xfrm>
        <a:prstGeom prst="rect">
          <a:avLst/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35" tIns="70033" rIns="76235" bIns="7003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</a:t>
          </a:r>
        </a:p>
      </dsp:txBody>
      <dsp:txXfrm>
        <a:off x="0" y="3007758"/>
        <a:ext cx="1440656" cy="708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AC479-A596-4044-9829-BEC0B4121F08}">
      <dsp:nvSpPr>
        <dsp:cNvPr id="0" name=""/>
        <dsp:cNvSpPr/>
      </dsp:nvSpPr>
      <dsp:spPr>
        <a:xfrm>
          <a:off x="0" y="604235"/>
          <a:ext cx="7203281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B6F5D-A54A-44BB-BAA1-BAEB293B107A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140C-50C3-46B4-A8AE-34D392343800}">
      <dsp:nvSpPr>
        <dsp:cNvPr id="0" name=""/>
        <dsp:cNvSpPr/>
      </dsp:nvSpPr>
      <dsp:spPr>
        <a:xfrm>
          <a:off x="1288415" y="604235"/>
          <a:ext cx="5914865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tactical situation allows</a:t>
          </a:r>
        </a:p>
      </dsp:txBody>
      <dsp:txXfrm>
        <a:off x="1288415" y="604235"/>
        <a:ext cx="5914865" cy="1115511"/>
      </dsp:txXfrm>
    </dsp:sp>
    <dsp:sp modelId="{410D1F66-A5BF-4560-8AF4-25EF942ADFED}">
      <dsp:nvSpPr>
        <dsp:cNvPr id="0" name=""/>
        <dsp:cNvSpPr/>
      </dsp:nvSpPr>
      <dsp:spPr>
        <a:xfrm>
          <a:off x="0" y="1998623"/>
          <a:ext cx="7203281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F95B0-0012-4013-A609-4068B2A70853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9699E-D327-4E4D-9A6E-D2CF4DCA9053}">
      <dsp:nvSpPr>
        <dsp:cNvPr id="0" name=""/>
        <dsp:cNvSpPr/>
      </dsp:nvSpPr>
      <dsp:spPr>
        <a:xfrm>
          <a:off x="1288415" y="1998623"/>
          <a:ext cx="5914865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Reassess tourniquet to determine if it should be replaced with direct pressure/dressing. </a:t>
          </a:r>
        </a:p>
      </dsp:txBody>
      <dsp:txXfrm>
        <a:off x="1288415" y="1998623"/>
        <a:ext cx="5914865" cy="1115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5C2C8-2404-42F8-BF6E-64C7DBCC3797}">
      <dsp:nvSpPr>
        <dsp:cNvPr id="0" name=""/>
        <dsp:cNvSpPr/>
      </dsp:nvSpPr>
      <dsp:spPr>
        <a:xfrm>
          <a:off x="0" y="604235"/>
          <a:ext cx="7203281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25730-C912-49E4-A170-F22705791D3A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ADA5C-F7BC-4E26-A59F-40864F41683F}">
      <dsp:nvSpPr>
        <dsp:cNvPr id="0" name=""/>
        <dsp:cNvSpPr/>
      </dsp:nvSpPr>
      <dsp:spPr>
        <a:xfrm>
          <a:off x="1288415" y="604235"/>
          <a:ext cx="5914865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Reapply pressure.</a:t>
          </a:r>
        </a:p>
      </dsp:txBody>
      <dsp:txXfrm>
        <a:off x="1288415" y="604235"/>
        <a:ext cx="5914865" cy="1115511"/>
      </dsp:txXfrm>
    </dsp:sp>
    <dsp:sp modelId="{A6DAACB9-5DBE-4F5A-B3FA-0A7AFC2AE644}">
      <dsp:nvSpPr>
        <dsp:cNvPr id="0" name=""/>
        <dsp:cNvSpPr/>
      </dsp:nvSpPr>
      <dsp:spPr>
        <a:xfrm>
          <a:off x="0" y="1998623"/>
          <a:ext cx="7203281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C438C-B6CF-41A2-AFAD-D8D5E04033F7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DE1AA-54AD-4F1C-8AC7-394B98B47A0F}">
      <dsp:nvSpPr>
        <dsp:cNvPr id="0" name=""/>
        <dsp:cNvSpPr/>
      </dsp:nvSpPr>
      <dsp:spPr>
        <a:xfrm>
          <a:off x="1288415" y="1998623"/>
          <a:ext cx="5914865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pressure for 3 minutes, and then apply a pressure dressing. </a:t>
          </a:r>
        </a:p>
      </dsp:txBody>
      <dsp:txXfrm>
        <a:off x="1288415" y="1998623"/>
        <a:ext cx="5914865" cy="1115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219DD-DD2E-4845-ADB8-37EA91A5CAA8}">
      <dsp:nvSpPr>
        <dsp:cNvPr id="0" name=""/>
        <dsp:cNvSpPr/>
      </dsp:nvSpPr>
      <dsp:spPr>
        <a:xfrm>
          <a:off x="887015" y="1449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situation does not allow for manual pressure, apply pressure dressing directly over the roll of gauze. </a:t>
          </a:r>
        </a:p>
      </dsp:txBody>
      <dsp:txXfrm>
        <a:off x="887015" y="1449"/>
        <a:ext cx="3548062" cy="1485317"/>
      </dsp:txXfrm>
    </dsp:sp>
    <dsp:sp modelId="{DF4B4D35-2F4B-4210-B929-FF723690199F}">
      <dsp:nvSpPr>
        <dsp:cNvPr id="0" name=""/>
        <dsp:cNvSpPr/>
      </dsp:nvSpPr>
      <dsp:spPr>
        <a:xfrm>
          <a:off x="0" y="1449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Apply</a:t>
          </a:r>
        </a:p>
      </dsp:txBody>
      <dsp:txXfrm>
        <a:off x="0" y="1449"/>
        <a:ext cx="887015" cy="1485317"/>
      </dsp:txXfrm>
    </dsp:sp>
    <dsp:sp modelId="{7477177F-834B-4E8D-8013-1499AFF85A29}">
      <dsp:nvSpPr>
        <dsp:cNvPr id="0" name=""/>
        <dsp:cNvSpPr/>
      </dsp:nvSpPr>
      <dsp:spPr>
        <a:xfrm>
          <a:off x="887015" y="1575885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1150659"/>
                <a:satOff val="11705"/>
                <a:lumOff val="7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150659"/>
                <a:satOff val="11705"/>
                <a:lumOff val="7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150659"/>
                <a:satOff val="11705"/>
                <a:lumOff val="7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Pack wound with the gauze roll. </a:t>
          </a:r>
        </a:p>
      </dsp:txBody>
      <dsp:txXfrm>
        <a:off x="887015" y="1575885"/>
        <a:ext cx="3548062" cy="1485317"/>
      </dsp:txXfrm>
    </dsp:sp>
    <dsp:sp modelId="{71B45520-A216-4006-8527-C8E53201BAF6}">
      <dsp:nvSpPr>
        <dsp:cNvPr id="0" name=""/>
        <dsp:cNvSpPr/>
      </dsp:nvSpPr>
      <dsp:spPr>
        <a:xfrm>
          <a:off x="0" y="1575885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50659"/>
              <a:satOff val="11705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Pack</a:t>
          </a:r>
        </a:p>
      </dsp:txBody>
      <dsp:txXfrm>
        <a:off x="0" y="1575885"/>
        <a:ext cx="887015" cy="1485317"/>
      </dsp:txXfrm>
    </dsp:sp>
    <dsp:sp modelId="{5BF26D4C-C579-406C-8411-E6FA0B5598DC}">
      <dsp:nvSpPr>
        <dsp:cNvPr id="0" name=""/>
        <dsp:cNvSpPr/>
      </dsp:nvSpPr>
      <dsp:spPr>
        <a:xfrm>
          <a:off x="887015" y="3150321"/>
          <a:ext cx="3548062" cy="148531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42" tIns="377271" rIns="68842" bIns="3772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Apply manual Treat shock.</a:t>
          </a:r>
        </a:p>
      </dsp:txBody>
      <dsp:txXfrm>
        <a:off x="887015" y="3150321"/>
        <a:ext cx="3548062" cy="1485317"/>
      </dsp:txXfrm>
    </dsp:sp>
    <dsp:sp modelId="{3CB619A9-BBB4-4238-9C4F-D78EA1BA4261}">
      <dsp:nvSpPr>
        <dsp:cNvPr id="0" name=""/>
        <dsp:cNvSpPr/>
      </dsp:nvSpPr>
      <dsp:spPr>
        <a:xfrm>
          <a:off x="0" y="3150321"/>
          <a:ext cx="887015" cy="148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8" tIns="146716" rIns="46938" bIns="14671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Apply</a:t>
          </a:r>
        </a:p>
      </dsp:txBody>
      <dsp:txXfrm>
        <a:off x="0" y="3150321"/>
        <a:ext cx="887015" cy="1485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34E07-F7D1-4EE6-B3EA-1EC762CCD462}">
      <dsp:nvSpPr>
        <dsp:cNvPr id="0" name=""/>
        <dsp:cNvSpPr/>
      </dsp:nvSpPr>
      <dsp:spPr>
        <a:xfrm>
          <a:off x="0" y="1924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1C294-1A8C-44B1-B250-FA5EF16CEC88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BEA96-743D-4977-944B-820B73B4FFDD}">
      <dsp:nvSpPr>
        <dsp:cNvPr id="0" name=""/>
        <dsp:cNvSpPr/>
      </dsp:nvSpPr>
      <dsp:spPr>
        <a:xfrm>
          <a:off x="1126608" y="1924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Pale, cool, and sweaty skin.</a:t>
          </a:r>
        </a:p>
      </dsp:txBody>
      <dsp:txXfrm>
        <a:off x="1126608" y="1924"/>
        <a:ext cx="3308469" cy="975418"/>
      </dsp:txXfrm>
    </dsp:sp>
    <dsp:sp modelId="{ACBFC08F-05D9-42E3-8E7F-334E8F795FA5}">
      <dsp:nvSpPr>
        <dsp:cNvPr id="0" name=""/>
        <dsp:cNvSpPr/>
      </dsp:nvSpPr>
      <dsp:spPr>
        <a:xfrm>
          <a:off x="0" y="1221197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E336B-E114-4E9A-AAD4-C1D873984DDA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DDD5D-D1A9-4D9F-A2CC-2FC8AC097443}">
      <dsp:nvSpPr>
        <dsp:cNvPr id="0" name=""/>
        <dsp:cNvSpPr/>
      </dsp:nvSpPr>
      <dsp:spPr>
        <a:xfrm>
          <a:off x="1126608" y="1221197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Fast breathing and weak, fast pulse.</a:t>
          </a:r>
        </a:p>
      </dsp:txBody>
      <dsp:txXfrm>
        <a:off x="1126608" y="1221197"/>
        <a:ext cx="3308469" cy="975418"/>
      </dsp:txXfrm>
    </dsp:sp>
    <dsp:sp modelId="{45B403A4-8879-4FC1-948F-CF8CD8260086}">
      <dsp:nvSpPr>
        <dsp:cNvPr id="0" name=""/>
        <dsp:cNvSpPr/>
      </dsp:nvSpPr>
      <dsp:spPr>
        <a:xfrm>
          <a:off x="0" y="2440471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C2D07-B602-4826-AEB7-B66D4A4CB62E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DB508-25F0-46D4-ACEF-DECE3AFC552E}">
      <dsp:nvSpPr>
        <dsp:cNvPr id="0" name=""/>
        <dsp:cNvSpPr/>
      </dsp:nvSpPr>
      <dsp:spPr>
        <a:xfrm>
          <a:off x="1126608" y="2440471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Anxiety or mental confusion.</a:t>
          </a:r>
        </a:p>
      </dsp:txBody>
      <dsp:txXfrm>
        <a:off x="1126608" y="2440471"/>
        <a:ext cx="3308469" cy="975418"/>
      </dsp:txXfrm>
    </dsp:sp>
    <dsp:sp modelId="{C5D702A1-DB9E-49AE-B844-CA220DC52A44}">
      <dsp:nvSpPr>
        <dsp:cNvPr id="0" name=""/>
        <dsp:cNvSpPr/>
      </dsp:nvSpPr>
      <dsp:spPr>
        <a:xfrm>
          <a:off x="0" y="3659744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94F12-2C30-4130-B5AE-93B46809FE1B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9C5A-7BAF-4F07-8691-4450E872EEDD}">
      <dsp:nvSpPr>
        <dsp:cNvPr id="0" name=""/>
        <dsp:cNvSpPr/>
      </dsp:nvSpPr>
      <dsp:spPr>
        <a:xfrm>
          <a:off x="1126608" y="3659744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Blood loss.</a:t>
          </a:r>
        </a:p>
      </dsp:txBody>
      <dsp:txXfrm>
        <a:off x="1126608" y="3659744"/>
        <a:ext cx="3308469" cy="9754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9EAB7-E13C-4B25-82D7-F4F323209C24}">
      <dsp:nvSpPr>
        <dsp:cNvPr id="0" name=""/>
        <dsp:cNvSpPr/>
      </dsp:nvSpPr>
      <dsp:spPr>
        <a:xfrm>
          <a:off x="887015" y="2139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Treat underlying injury.</a:t>
          </a:r>
        </a:p>
      </dsp:txBody>
      <dsp:txXfrm>
        <a:off x="887015" y="2139"/>
        <a:ext cx="3548062" cy="1108327"/>
      </dsp:txXfrm>
    </dsp:sp>
    <dsp:sp modelId="{ACBB29D2-ED8E-4277-A240-B89B1453A72B}">
      <dsp:nvSpPr>
        <dsp:cNvPr id="0" name=""/>
        <dsp:cNvSpPr/>
      </dsp:nvSpPr>
      <dsp:spPr>
        <a:xfrm>
          <a:off x="0" y="2139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Treat</a:t>
          </a:r>
        </a:p>
      </dsp:txBody>
      <dsp:txXfrm>
        <a:off x="0" y="2139"/>
        <a:ext cx="887015" cy="1108327"/>
      </dsp:txXfrm>
    </dsp:sp>
    <dsp:sp modelId="{15F20EFD-0A0A-4921-8C67-36191DDE87EE}">
      <dsp:nvSpPr>
        <dsp:cNvPr id="0" name=""/>
        <dsp:cNvSpPr/>
      </dsp:nvSpPr>
      <dsp:spPr>
        <a:xfrm>
          <a:off x="887015" y="1176966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994672"/>
            <a:satOff val="7800"/>
            <a:lumOff val="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94672"/>
              <a:satOff val="7800"/>
              <a:lumOff val="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Maintain normal body temperature.</a:t>
          </a:r>
        </a:p>
      </dsp:txBody>
      <dsp:txXfrm>
        <a:off x="887015" y="1176966"/>
        <a:ext cx="3548062" cy="1108327"/>
      </dsp:txXfrm>
    </dsp:sp>
    <dsp:sp modelId="{ECA963F4-4854-44E8-8578-E75212A61AA9}">
      <dsp:nvSpPr>
        <dsp:cNvPr id="0" name=""/>
        <dsp:cNvSpPr/>
      </dsp:nvSpPr>
      <dsp:spPr>
        <a:xfrm>
          <a:off x="0" y="1176966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767106"/>
                <a:satOff val="7804"/>
                <a:lumOff val="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767106"/>
                <a:satOff val="7804"/>
                <a:lumOff val="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767106"/>
                <a:satOff val="7804"/>
                <a:lumOff val="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7106"/>
              <a:satOff val="7804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Maintain</a:t>
          </a:r>
        </a:p>
      </dsp:txBody>
      <dsp:txXfrm>
        <a:off x="0" y="1176966"/>
        <a:ext cx="887015" cy="1108327"/>
      </dsp:txXfrm>
    </dsp:sp>
    <dsp:sp modelId="{7204B24F-0BCE-42B2-A17B-8F4F079F9E9F}">
      <dsp:nvSpPr>
        <dsp:cNvPr id="0" name=""/>
        <dsp:cNvSpPr/>
      </dsp:nvSpPr>
      <dsp:spPr>
        <a:xfrm>
          <a:off x="887015" y="2351793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1989343"/>
            <a:satOff val="15599"/>
            <a:lumOff val="9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89343"/>
              <a:satOff val="15599"/>
              <a:lumOff val="9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Remove wet clothing.</a:t>
          </a:r>
        </a:p>
      </dsp:txBody>
      <dsp:txXfrm>
        <a:off x="887015" y="2351793"/>
        <a:ext cx="3548062" cy="1108327"/>
      </dsp:txXfrm>
    </dsp:sp>
    <dsp:sp modelId="{A7843BE9-01EC-4614-987F-065B802EAAC0}">
      <dsp:nvSpPr>
        <dsp:cNvPr id="0" name=""/>
        <dsp:cNvSpPr/>
      </dsp:nvSpPr>
      <dsp:spPr>
        <a:xfrm>
          <a:off x="0" y="2351793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1534211"/>
                <a:satOff val="15607"/>
                <a:lumOff val="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534211"/>
                <a:satOff val="15607"/>
                <a:lumOff val="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534211"/>
                <a:satOff val="15607"/>
                <a:lumOff val="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4211"/>
              <a:satOff val="15607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Remove</a:t>
          </a:r>
        </a:p>
      </dsp:txBody>
      <dsp:txXfrm>
        <a:off x="0" y="2351793"/>
        <a:ext cx="887015" cy="1108327"/>
      </dsp:txXfrm>
    </dsp:sp>
    <dsp:sp modelId="{1B812BA3-EB7F-4916-95C0-51B0F2C80801}">
      <dsp:nvSpPr>
        <dsp:cNvPr id="0" name=""/>
        <dsp:cNvSpPr/>
      </dsp:nvSpPr>
      <dsp:spPr>
        <a:xfrm>
          <a:off x="887015" y="3526620"/>
          <a:ext cx="3548062" cy="1108327"/>
        </a:xfrm>
        <a:prstGeom prst="rect">
          <a:avLst/>
        </a:prstGeom>
        <a:solidFill>
          <a:schemeClr val="accent5">
            <a:tint val="40000"/>
            <a:alpha val="90000"/>
            <a:hueOff val="2984015"/>
            <a:satOff val="23399"/>
            <a:lumOff val="139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84015"/>
              <a:satOff val="23399"/>
              <a:lumOff val="1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2" tIns="281515" rIns="68842" bIns="2815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Give fluids.</a:t>
          </a:r>
        </a:p>
      </dsp:txBody>
      <dsp:txXfrm>
        <a:off x="887015" y="3526620"/>
        <a:ext cx="3548062" cy="1108327"/>
      </dsp:txXfrm>
    </dsp:sp>
    <dsp:sp modelId="{C5D625BB-D145-4C43-8789-30B5B47C4173}">
      <dsp:nvSpPr>
        <dsp:cNvPr id="0" name=""/>
        <dsp:cNvSpPr/>
      </dsp:nvSpPr>
      <dsp:spPr>
        <a:xfrm>
          <a:off x="0" y="3526620"/>
          <a:ext cx="887015" cy="1108327"/>
        </a:xfrm>
        <a:prstGeom prst="rect">
          <a:avLst/>
        </a:prstGeom>
        <a:gradFill rotWithShape="0">
          <a:gsLst>
            <a:gs pos="0">
              <a:schemeClr val="accent5">
                <a:hueOff val="2301317"/>
                <a:satOff val="23411"/>
                <a:lumOff val="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301317"/>
                <a:satOff val="23411"/>
                <a:lumOff val="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301317"/>
                <a:satOff val="23411"/>
                <a:lumOff val="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01317"/>
              <a:satOff val="23411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8" tIns="109478" rIns="46938" bIns="1094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Give</a:t>
          </a:r>
        </a:p>
      </dsp:txBody>
      <dsp:txXfrm>
        <a:off x="0" y="3526620"/>
        <a:ext cx="887015" cy="110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80AD-7E7D-4314-A2D2-6776CB8E38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D99B175-97F4-4FCA-BEA7-247795F7E30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9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.about.com/d/firstaid/1/0/h/2/-/-/FirstAidKit500x375_001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7D8168-DDDC-4CC8-8317-D7577A4A0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r="1" b="15031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14A749-333A-41B9-965A-9298BFC9B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97173"/>
            <a:ext cx="9144000" cy="196334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F38E10-3366-40DB-A96C-6E6AA90B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5" y="4564091"/>
            <a:ext cx="7199976" cy="1631836"/>
          </a:xfrm>
        </p:spPr>
        <p:txBody>
          <a:bodyPr anchor="ctr">
            <a:normAutofit/>
          </a:bodyPr>
          <a:lstStyle/>
          <a:p>
            <a:r>
              <a:rPr lang="en-US" sz="3500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68928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id="{D9137571-C47C-4D31-9CB0-18D991F79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9091" r="16562" b="-1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2B5D8-82DF-41A4-ADC6-E56C811D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/>
            <a:r>
              <a:rPr lang="en-US" sz="380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1E97-972C-4603-8E56-AD15623F4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</a:pPr>
            <a:r>
              <a:rPr lang="en-US" sz="1400" cap="all">
                <a:solidFill>
                  <a:srgbClr val="FFFFFE"/>
                </a:solidFill>
              </a:rPr>
              <a:t>Use a tourniquet when severe, uncontrolled bleeding will cause loss of life</a:t>
            </a:r>
          </a:p>
        </p:txBody>
      </p:sp>
    </p:spTree>
    <p:extLst>
      <p:ext uri="{BB962C8B-B14F-4D97-AF65-F5344CB8AC3E}">
        <p14:creationId xmlns:p14="http://schemas.microsoft.com/office/powerpoint/2010/main" val="63111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FD25-6A24-4446-AF8F-D3F7E0E8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b="1" dirty="0"/>
              <a:t>bleeding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A7D1-5AD6-4448-868F-18D330F4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r>
              <a:rPr lang="en-US" dirty="0"/>
              <a:t>Wrap wound with compression bandage. If no compression bandage is available, hold pressure with gauze or available bandage. </a:t>
            </a:r>
          </a:p>
        </p:txBody>
      </p:sp>
      <p:pic>
        <p:nvPicPr>
          <p:cNvPr id="5" name="Picture 4" descr="A picture containing clothing, bag, table, pile&#10;&#10;Description automatically generated">
            <a:extLst>
              <a:ext uri="{FF2B5EF4-FFF2-40B4-BE49-F238E27FC236}">
                <a16:creationId xmlns:a16="http://schemas.microsoft.com/office/drawing/2014/main" id="{C4DC860B-2446-43B0-A1CC-5E190F1C2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id="{3F84E66E-52DE-41A0-8FA4-03BFB00A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" b="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0FD25-6A24-4446-AF8F-D3F7E0E8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3000" b="1">
                <a:solidFill>
                  <a:schemeClr val="tx1"/>
                </a:solidFill>
              </a:rPr>
              <a:t>bleeding</a:t>
            </a:r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A7D1-5AD6-4448-868F-18D330F4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If bleeding is still uncontrolled with conventional methods, apply a </a:t>
            </a:r>
          </a:p>
          <a:p>
            <a:r>
              <a:rPr lang="en-US" dirty="0"/>
              <a:t>Combat-Application-Tourniquet or </a:t>
            </a:r>
          </a:p>
          <a:p>
            <a:r>
              <a:rPr lang="en-US" dirty="0"/>
              <a:t>Improvised tourniquet (a band at least 3 inches or wider is best) just above bleeding site on limb.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6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8F39-892A-43F5-ABE5-D1A69737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b="1" dirty="0"/>
              <a:t>bleeding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0A4F4-B0F5-4A84-83CF-29DA17BB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r>
              <a:rPr lang="en-US" dirty="0"/>
              <a:t>If bleeding continues after applying a tourniquet, apply QuikClot.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8E5517-6702-4727-A2FD-A186F39F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3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uggage, pile, people, bicycle&#10;&#10;Description automatically generated">
            <a:extLst>
              <a:ext uri="{FF2B5EF4-FFF2-40B4-BE49-F238E27FC236}">
                <a16:creationId xmlns:a16="http://schemas.microsoft.com/office/drawing/2014/main" id="{AC39AA00-FF91-4E68-A6F3-DD44E5A4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98F39-892A-43F5-ABE5-D1A69737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3000" b="1">
                <a:solidFill>
                  <a:schemeClr val="tx1"/>
                </a:solidFill>
              </a:rPr>
              <a:t>QuikClot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0A4F4-B0F5-4A84-83CF-29DA17BB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Hold pack of QuikClot away from your face and tear open. </a:t>
            </a:r>
          </a:p>
          <a:p>
            <a:r>
              <a:rPr lang="en-US" dirty="0"/>
              <a:t>Remove pressure dressing and gauze from wound and wipe any excess pooled blood</a:t>
            </a:r>
          </a:p>
          <a:p>
            <a:r>
              <a:rPr lang="en-US" dirty="0"/>
              <a:t>Preserving any clots in the wound if possible.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4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204F1-B97D-4F1A-99A0-6F9B2962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QuikClot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23733B-9B56-4CCD-89D1-AE48609DE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3948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06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90FE6-7981-4D5B-B2DC-1B386289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CAUTION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E56BC-E1E5-4848-9D85-086480353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40899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34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35FCD-335F-4E62-B6B7-2D8717C2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Apply more QuikClot if bleeding does not stop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4DD34C-1E55-43B2-81B2-62C1C6E73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1073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79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35FCD-335F-4E62-B6B7-2D8717C2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Apply more QuikClot if bleeding does not stop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31A4E1-E1C5-4116-A26F-FB8B25BFF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8977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31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62C34-9724-4954-9F4C-0D3DEAE4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Identify by one or more of the following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11396A-B1CE-4CA7-B5AB-ED90A19D9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91980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09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589" name="Picture 10" descr="Cheap First Aid Kit">
            <a:hlinkClick r:id="rId3" tooltip="View Full-Siz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  <a:grayscl/>
          </a:blip>
          <a:srcRect r="2"/>
          <a:stretch/>
        </p:blipFill>
        <p:spPr bwMode="auto">
          <a:xfrm>
            <a:off x="228" y="10"/>
            <a:ext cx="9143772" cy="685799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 b="1" dirty="0"/>
              <a:t>First Aid</a:t>
            </a:r>
            <a:br>
              <a:rPr lang="en-US" sz="4200" b="1" dirty="0"/>
            </a:br>
            <a:r>
              <a:rPr lang="en-US" sz="4200" b="1" dirty="0"/>
              <a:t>SURVIVAL MEDICINE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62C34-9724-4954-9F4C-0D3DEAE4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kumimoji="0" lang="en-US" sz="25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j-ea"/>
                <a:cs typeface="+mj-cs"/>
              </a:rPr>
              <a:t>Identify by one or more of the following</a:t>
            </a:r>
            <a:endParaRPr lang="en-US" sz="2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A74280-A8F8-432A-8E82-2D6E2D208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7815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58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2C34-9724-4954-9F4C-0D3DEAE4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736" y="804520"/>
            <a:ext cx="3119061" cy="1049235"/>
          </a:xfrm>
        </p:spPr>
        <p:txBody>
          <a:bodyPr>
            <a:normAutofit/>
          </a:bodyPr>
          <a:lstStyle/>
          <a:p>
            <a:r>
              <a:rPr kumimoji="0" lang="en-US" sz="22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j-ea"/>
                <a:cs typeface="+mj-cs"/>
              </a:rPr>
              <a:t>Identify by one or more of the following</a:t>
            </a:r>
            <a:endParaRPr lang="en-US" sz="2200"/>
          </a:p>
        </p:txBody>
      </p:sp>
      <p:pic>
        <p:nvPicPr>
          <p:cNvPr id="5" name="Picture 4" descr="A picture containing clothing, bag, table, pile&#10;&#10;Description automatically generated">
            <a:extLst>
              <a:ext uri="{FF2B5EF4-FFF2-40B4-BE49-F238E27FC236}">
                <a16:creationId xmlns:a16="http://schemas.microsoft.com/office/drawing/2014/main" id="{6DCB4FBC-8740-475C-BED1-A8F883A1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5458-22E9-4F4B-9DAD-5BC4D9D0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35" y="2015732"/>
            <a:ext cx="3119062" cy="3450613"/>
          </a:xfrm>
        </p:spPr>
        <p:txBody>
          <a:bodyPr>
            <a:normAutofit/>
          </a:bodyPr>
          <a:lstStyle/>
          <a:p>
            <a:r>
              <a:rPr lang="en-US" dirty="0"/>
              <a:t>DO NOT give fluids to an unconscious victim.</a:t>
            </a:r>
          </a:p>
          <a:p>
            <a:r>
              <a:rPr lang="en-US" dirty="0"/>
              <a:t>DO NOT give fluids if they cause victim to gag.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1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62C34-9724-4954-9F4C-0D3DEAE4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kumimoji="0" lang="en-US" sz="25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j-ea"/>
                <a:cs typeface="+mj-cs"/>
              </a:rPr>
              <a:t>Identify by one or more of the following</a:t>
            </a:r>
            <a:endParaRPr lang="en-US" sz="2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43BABB-3912-4477-BE9A-4DB7A7315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837431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33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371F-822E-46F0-9A11-A0D1FBB4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b="1" dirty="0"/>
              <a:t>Treat chest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2DDB-78A2-4D31-9C83-D6DF89D7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r>
              <a:rPr lang="en-US" dirty="0"/>
              <a:t>Sucking Chest Wound. </a:t>
            </a:r>
          </a:p>
          <a:p>
            <a:r>
              <a:rPr lang="en-US" dirty="0"/>
              <a:t>This occurs when chest wall is penetrated; may cause victim to gasp for breath; may cause sucking sound; may create bloody froth as air escapes chest. </a:t>
            </a:r>
          </a:p>
        </p:txBody>
      </p:sp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A323AAD4-DED6-4CF3-B9BE-75D84710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1742635"/>
            <a:ext cx="3720331" cy="27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5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2371F-822E-46F0-9A11-A0D1FBB4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r>
              <a:rPr lang="en-US" b="1" dirty="0"/>
              <a:t>Treat chest injuries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2DDB-78A2-4D31-9C83-D6DF89D7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en-US" dirty="0"/>
              <a:t>Expose wound and immediately seal wound with airtight material (e.g., candy wrapper, plastic bag, bandage wrapper, etc.).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4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ED8F-108B-4DC9-8262-9048821E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sz="1800" b="1"/>
              <a:t>chest injuries</a:t>
            </a:r>
            <a:br>
              <a:rPr lang="en-US" sz="1800" b="1"/>
            </a:br>
            <a:r>
              <a:rPr lang="en-US" sz="1800" b="1"/>
              <a:t>Monitor breathing and check 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B1E3-E80C-48A0-AB6B-7B611FEE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If victim develops trouble breathing</a:t>
            </a:r>
          </a:p>
          <a:p>
            <a:pPr>
              <a:lnSpc>
                <a:spcPct val="110000"/>
              </a:lnSpc>
            </a:pPr>
            <a:r>
              <a:rPr lang="en-US" sz="1700"/>
              <a:t>Lift side of dressing to allow trapped air to escape and immediately reseal. </a:t>
            </a:r>
          </a:p>
          <a:p>
            <a:pPr>
              <a:lnSpc>
                <a:spcPct val="110000"/>
              </a:lnSpc>
            </a:pPr>
            <a:r>
              <a:rPr lang="en-US" sz="1700"/>
              <a:t>Position casualty on injured side or in a sitting position, whichever makes breathing easier. </a:t>
            </a:r>
          </a:p>
        </p:txBody>
      </p:sp>
      <p:pic>
        <p:nvPicPr>
          <p:cNvPr id="5" name="Picture 4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45DB88A5-31C8-4A0F-95D7-9671A2055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813071"/>
            <a:ext cx="3720331" cy="46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1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3ED8F-108B-4DC9-8262-9048821E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700" b="1"/>
              <a:t>chest injuries</a:t>
            </a:r>
            <a:br>
              <a:rPr lang="en-US" sz="2700" b="1"/>
            </a:br>
            <a:r>
              <a:rPr lang="en-US" sz="2700" b="1"/>
              <a:t>Fractured Ribs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B1CB3E-E45C-4B57-B996-361E90FD9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970290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5752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4B23A-7B50-4781-B4CA-51A1507E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Treat fractures, sprains, and dislocations.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402F30-0937-4290-BB4F-58D05208F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830161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23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A9FFD634-3587-4040-97F9-9C465D48E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1" b="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673D1-5633-488A-B802-34CABBD2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2000" b="1"/>
              <a:t>Treat fractures, sprains, and dislocations.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865A-ECCD-4FC1-AFD5-3AC1777C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Position limb as normally as possible.</a:t>
            </a:r>
          </a:p>
          <a:p>
            <a:r>
              <a:rPr lang="en-US" dirty="0"/>
              <a:t>Splint in position in which found (if unable to straighten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person, outdoor, sitting&#10;&#10;Description automatically generated">
            <a:extLst>
              <a:ext uri="{FF2B5EF4-FFF2-40B4-BE49-F238E27FC236}">
                <a16:creationId xmlns:a16="http://schemas.microsoft.com/office/drawing/2014/main" id="{3E48931A-E8CA-4AF1-9736-0594F3BB0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3" b="9091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673D1-5633-488A-B802-34CABBD2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2" y="804520"/>
            <a:ext cx="5111799" cy="1049235"/>
          </a:xfrm>
        </p:spPr>
        <p:txBody>
          <a:bodyPr>
            <a:normAutofit/>
          </a:bodyPr>
          <a:lstStyle/>
          <a:p>
            <a:r>
              <a:rPr lang="en-US" sz="2700" b="1"/>
              <a:t>Improvise a splint with available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865A-ECCD-4FC1-AFD5-3AC1777C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12" y="2015733"/>
            <a:ext cx="5111799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Sticks or straight, stiff materials from equipment.</a:t>
            </a:r>
          </a:p>
          <a:p>
            <a:r>
              <a:rPr lang="en-US">
                <a:solidFill>
                  <a:srgbClr val="FFFFFE"/>
                </a:solidFill>
              </a:rPr>
              <a:t>Body parts (for example, opposite leg, arm to chest).</a:t>
            </a:r>
          </a:p>
          <a:p>
            <a:r>
              <a:rPr lang="en-US">
                <a:solidFill>
                  <a:srgbClr val="FFFFFE"/>
                </a:solidFill>
              </a:rPr>
              <a:t>Attach with strips of cloth at least 2-inches wide.</a:t>
            </a:r>
          </a:p>
          <a:p>
            <a:pPr marL="0" indent="0">
              <a:buNone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42D0-915F-4F5B-AC32-895AA38B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Immediate First Aid Actions Note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0E234-783F-47B0-A337-8CA5D42D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Immediate First Aid Actions Note: Following assessment and control of patient's airway</a:t>
            </a:r>
          </a:p>
          <a:p>
            <a:r>
              <a:rPr lang="en-US" dirty="0"/>
              <a:t>The next important step is to look for and control severe bleeding injuries. </a:t>
            </a:r>
          </a:p>
        </p:txBody>
      </p:sp>
    </p:spTree>
    <p:extLst>
      <p:ext uri="{BB962C8B-B14F-4D97-AF65-F5344CB8AC3E}">
        <p14:creationId xmlns:p14="http://schemas.microsoft.com/office/powerpoint/2010/main" val="191782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ag&#10;&#10;Description automatically generated">
            <a:extLst>
              <a:ext uri="{FF2B5EF4-FFF2-40B4-BE49-F238E27FC236}">
                <a16:creationId xmlns:a16="http://schemas.microsoft.com/office/drawing/2014/main" id="{14F04448-BAE2-4A78-B226-40AC6C209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r="-1" b="2264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673D1-5633-488A-B802-34CABBD2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2700" b="1">
                <a:solidFill>
                  <a:schemeClr val="tx1"/>
                </a:solidFill>
              </a:rPr>
              <a:t>Improvise a splint with available materials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865A-ECCD-4FC1-AFD5-3AC1777C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Keep fractured bones from moving by immobilizing joints on both sides of the fracture. </a:t>
            </a:r>
          </a:p>
          <a:p>
            <a:r>
              <a:rPr lang="en-US" dirty="0"/>
              <a:t>If fracture is in a joint, immobilize bones on both sides of joint. 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9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5915E4-7B27-4294-BBBB-EA445716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46" y="4459039"/>
            <a:ext cx="6482259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CC00-6638-4A17-BAF8-B0D9DEB9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546" y="5016709"/>
            <a:ext cx="6482259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buNone/>
            </a:pPr>
            <a:r>
              <a:rPr lang="en-US" sz="1300" cap="all"/>
              <a:t>Splint fingers in a slightly flexed position, NOT in straight position.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0C2D6B3-6AD5-4DC0-8A38-987244D4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83" y="643992"/>
            <a:ext cx="4692788" cy="36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4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915E4-7B27-4294-BBBB-EA445716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pms</a:t>
            </a: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F46831-4840-45A3-B501-EF0F15773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43116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043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licopter parked in a field&#10;&#10;Description automatically generated">
            <a:extLst>
              <a:ext uri="{FF2B5EF4-FFF2-40B4-BE49-F238E27FC236}">
                <a16:creationId xmlns:a16="http://schemas.microsoft.com/office/drawing/2014/main" id="{EC78075E-BEB9-4948-AB03-3BF7E5F93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r="4726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D3620-2743-484D-B1CD-93F665C7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Common Injuries and Illnesses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Burns</a:t>
            </a:r>
          </a:p>
        </p:txBody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6B20-A01E-4ABC-9C67-A42DD4A2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Flush burned skin for chemicals and irritants.</a:t>
            </a:r>
          </a:p>
          <a:p>
            <a:r>
              <a:rPr lang="en-US" dirty="0"/>
              <a:t>Cool burned area with water.</a:t>
            </a:r>
          </a:p>
          <a:p>
            <a:r>
              <a:rPr lang="en-US" dirty="0"/>
              <a:t>Use immersion or cool compresses.</a:t>
            </a:r>
          </a:p>
          <a:p>
            <a:r>
              <a:rPr lang="en-US" dirty="0"/>
              <a:t>Avoid aggressive cooling with ice or frigid water.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8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D3620-2743-484D-B1CD-93F665C7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Common Injuries and Illnesses </a:t>
            </a:r>
            <a:br>
              <a:rPr lang="en-US" b="1" dirty="0"/>
            </a:br>
            <a:r>
              <a:rPr lang="en-US" b="1" dirty="0"/>
              <a:t>Burns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8233CF-247D-49A5-BD64-668F0EF7C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75589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789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D3620-2743-484D-B1CD-93F665C7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Common Injuries and Illnesses </a:t>
            </a:r>
            <a:br>
              <a:rPr lang="en-US" b="1" dirty="0"/>
            </a:br>
            <a:r>
              <a:rPr lang="en-US" b="1" dirty="0"/>
              <a:t>Burns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DEF2C5-43AD-4010-98B5-CB7C60B0E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22308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365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83010-2ECE-45FE-8973-B95FF689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Eye injuries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09C243-DE0D-49E2-B2C5-017DF44CB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72603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221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3010-2ECE-45FE-8973-B95FF689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sz="2200" b="1"/>
              <a:t>Eye injuries</a:t>
            </a:r>
            <a:br>
              <a:rPr lang="en-US" sz="2200" b="1"/>
            </a:br>
            <a:r>
              <a:rPr lang="en-US" sz="2200" b="1"/>
              <a:t>Foreign body in eye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66D8-1047-438E-9A43-45C72158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r>
              <a:rPr lang="en-US" dirty="0"/>
              <a:t>Irrigate with clean water from inside to outside corner of eye. </a:t>
            </a:r>
          </a:p>
        </p:txBody>
      </p:sp>
      <p:pic>
        <p:nvPicPr>
          <p:cNvPr id="5" name="Picture 4" descr="A close up of a persons eye&#10;&#10;Description automatically generated">
            <a:extLst>
              <a:ext uri="{FF2B5EF4-FFF2-40B4-BE49-F238E27FC236}">
                <a16:creationId xmlns:a16="http://schemas.microsoft.com/office/drawing/2014/main" id="{5B8DE6E1-EF42-4BD5-9D17-E8CE8919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1895854"/>
            <a:ext cx="3720331" cy="24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0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83010-2ECE-45FE-8973-B95FF689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2200" b="1">
                <a:solidFill>
                  <a:srgbClr val="FFFFFF"/>
                </a:solidFill>
              </a:rPr>
              <a:t>Eye injuries</a:t>
            </a:r>
            <a:br>
              <a:rPr lang="en-US" sz="2200" b="1">
                <a:solidFill>
                  <a:srgbClr val="FFFFFF"/>
                </a:solidFill>
              </a:rPr>
            </a:br>
            <a:r>
              <a:rPr lang="en-US" sz="2200" b="1">
                <a:solidFill>
                  <a:srgbClr val="FFFFFF"/>
                </a:solidFill>
              </a:rPr>
              <a:t>Foreign body in eye</a:t>
            </a:r>
            <a:br>
              <a:rPr lang="en-US" sz="2200" b="1">
                <a:solidFill>
                  <a:srgbClr val="FFFFFF"/>
                </a:solidFill>
              </a:rPr>
            </a:br>
            <a:r>
              <a:rPr lang="en-US" sz="2200" b="1">
                <a:solidFill>
                  <a:srgbClr val="FFFFFF"/>
                </a:solidFill>
              </a:rPr>
              <a:t>If foreign body is not removed by irrigation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66D8-1047-438E-9A43-45C72158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Improvise a small swab. </a:t>
            </a:r>
          </a:p>
          <a:p>
            <a:r>
              <a:rPr lang="en-US" dirty="0"/>
              <a:t>Moisten and wipe gently over affected area. </a:t>
            </a:r>
          </a:p>
          <a:p>
            <a:r>
              <a:rPr lang="en-US" dirty="0"/>
              <a:t>If there is a foreign object in the eye - both eyes should be bandaged. </a:t>
            </a:r>
          </a:p>
        </p:txBody>
      </p:sp>
    </p:spTree>
    <p:extLst>
      <p:ext uri="{BB962C8B-B14F-4D97-AF65-F5344CB8AC3E}">
        <p14:creationId xmlns:p14="http://schemas.microsoft.com/office/powerpoint/2010/main" val="923474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67A10-17ED-48BE-B348-5F555390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Heat injury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Heat cramps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D604-8D4F-4532-A421-C5F24E9B1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Cramps in legs or abdomen</a:t>
            </a:r>
          </a:p>
          <a:p>
            <a:r>
              <a:rPr lang="en-US" dirty="0"/>
              <a:t>Rest in cool or shady area.</a:t>
            </a:r>
          </a:p>
          <a:p>
            <a:r>
              <a:rPr lang="en-US" dirty="0"/>
              <a:t>Slowly sip one quart of water. </a:t>
            </a:r>
          </a:p>
          <a:p>
            <a:r>
              <a:rPr lang="en-US" dirty="0"/>
              <a:t>Add 1 /4 teaspoon of salt per quart. </a:t>
            </a:r>
          </a:p>
        </p:txBody>
      </p:sp>
    </p:spTree>
    <p:extLst>
      <p:ext uri="{BB962C8B-B14F-4D97-AF65-F5344CB8AC3E}">
        <p14:creationId xmlns:p14="http://schemas.microsoft.com/office/powerpoint/2010/main" val="287464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42D0-915F-4F5B-AC32-895AA38B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/>
              <a:t>Immediate First Aid Actions Note</a:t>
            </a:r>
            <a:endParaRPr lang="en-US" b="1" dirty="0"/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5AF52784-7332-4BC1-B6D6-733BD4221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79618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221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67A10-17ED-48BE-B348-5F555390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Heat injury</a:t>
            </a:r>
            <a:br>
              <a:rPr lang="en-US" sz="2500" b="1"/>
            </a:br>
            <a:r>
              <a:rPr lang="en-US" sz="2500" b="1"/>
              <a:t>Heat exhaustion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08B4DC-91DE-4AD8-B63E-11B203629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7154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9678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77ADE-27F6-4561-A9A5-FF49F51E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Heat injury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Heat stroke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8FBC-4E77-44E9-A543-DEE039A5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Victim disoriented or unconscious, skin is hot and flushed (sweating may or may not occur), fast pulse</a:t>
            </a:r>
          </a:p>
        </p:txBody>
      </p:sp>
    </p:spTree>
    <p:extLst>
      <p:ext uri="{BB962C8B-B14F-4D97-AF65-F5344CB8AC3E}">
        <p14:creationId xmlns:p14="http://schemas.microsoft.com/office/powerpoint/2010/main" val="1808386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77ADE-27F6-4561-A9A5-FF49F51E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Heat injury</a:t>
            </a:r>
            <a:br>
              <a:rPr lang="en-US" b="1" dirty="0"/>
            </a:br>
            <a:r>
              <a:rPr lang="en-US" b="1" dirty="0"/>
              <a:t>Heat stroke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AFDFCD-BFC2-43D3-80D8-A4F1F284E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081987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5761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5C69CD03-90B5-4FD8-AD50-71716C7AA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r="485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77ADE-27F6-4561-A9A5-FF49F51E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br>
              <a:rPr lang="en-US" sz="2700" b="1"/>
            </a:br>
            <a:r>
              <a:rPr lang="en-US" sz="2700" b="1"/>
              <a:t>Cold injuries</a:t>
            </a:r>
            <a:br>
              <a:rPr lang="en-US" sz="2700" b="1"/>
            </a:br>
            <a:r>
              <a:rPr lang="en-US" sz="2700" b="1"/>
              <a:t>Frostbite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8FBC-4E77-44E9-A543-DEE039A5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Signs and symptoms.</a:t>
            </a:r>
          </a:p>
          <a:p>
            <a:r>
              <a:rPr lang="en-US" dirty="0"/>
              <a:t>Ears, nose, fingers, and toes are affected first.</a:t>
            </a:r>
          </a:p>
          <a:p>
            <a:r>
              <a:rPr lang="en-US" dirty="0"/>
              <a:t> Areas will feel cold and may tingle leading to numbness </a:t>
            </a:r>
          </a:p>
          <a:p>
            <a:r>
              <a:rPr lang="en-US" dirty="0"/>
              <a:t>That progresses to a waxy appearance with stiff skin that cannot glide freely over a joint. 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38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77ADE-27F6-4561-A9A5-FF49F51E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Cold injuries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Hypothermia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8FBC-4E77-44E9-A543-DEE039A5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Hypothermia [fumble, mumble, stumble].</a:t>
            </a:r>
          </a:p>
          <a:p>
            <a:r>
              <a:rPr lang="en-US" dirty="0"/>
              <a:t>It is a progressive injury.</a:t>
            </a:r>
          </a:p>
          <a:p>
            <a:r>
              <a:rPr lang="en-US" dirty="0"/>
              <a:t>Intense shivering.</a:t>
            </a:r>
          </a:p>
          <a:p>
            <a:r>
              <a:rPr lang="en-US" dirty="0"/>
              <a:t>Altered mental state, difficulty speaking.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0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69A09BC-750D-4C3B-B63A-A90D08DE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73DCE-958B-4201-BC5C-0EC929A7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Cold injuries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Hypothermia</a:t>
            </a:r>
            <a:endParaRPr lang="en-US" sz="31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D76D-2F6B-404C-8D64-0EDEBD9AA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Impaired ability to perform complex tasks.</a:t>
            </a:r>
          </a:p>
          <a:p>
            <a:r>
              <a:rPr lang="en-US" dirty="0"/>
              <a:t>Muscular rigidity with blue, puffy skin; jerky</a:t>
            </a:r>
          </a:p>
          <a:p>
            <a:r>
              <a:rPr lang="en-US" dirty="0"/>
              <a:t>Coma, respiratory and cardiac failure.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8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73DCE-958B-4201-BC5C-0EC929A7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200" b="1"/>
              <a:t>Cold injuries</a:t>
            </a:r>
            <a:br>
              <a:rPr lang="en-US" sz="2200" b="1"/>
            </a:br>
            <a:r>
              <a:rPr lang="en-US" sz="2200" b="1"/>
              <a:t>Hypothermia</a:t>
            </a:r>
            <a:br>
              <a:rPr lang="en-US" sz="2200" b="1"/>
            </a:br>
            <a:r>
              <a:rPr lang="en-US" sz="2200" b="1"/>
              <a:t>Protect victim as follows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83945C-A1C5-4048-928D-BCEBC1D9E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492483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7961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4EEE5209-12C6-42A4-9AFA-7043C68C4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r="485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7A918-1817-4B0A-93DF-1DD00868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2000" b="1"/>
              <a:t>Cold injuries</a:t>
            </a:r>
            <a:br>
              <a:rPr lang="en-US" sz="2000" b="1"/>
            </a:br>
            <a:r>
              <a:rPr lang="en-US" sz="2000" b="1"/>
              <a:t>Hypothermia</a:t>
            </a:r>
            <a:br>
              <a:rPr lang="en-US" sz="2000" b="1"/>
            </a:br>
            <a:r>
              <a:rPr lang="en-US" sz="2000" b="1"/>
              <a:t>Protect victim as follows</a:t>
            </a:r>
            <a:endParaRPr lang="en-US"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2505-69F7-494D-A1F4-322612AC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Warm body core before extremities.</a:t>
            </a:r>
          </a:p>
          <a:p>
            <a:r>
              <a:rPr lang="en-US" dirty="0"/>
              <a:t>Skin-to-skin contact.</a:t>
            </a:r>
          </a:p>
          <a:p>
            <a:r>
              <a:rPr lang="en-US" dirty="0"/>
              <a:t>Place heat packs at groin, armpits, and around avoid causing burns to skin.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7A918-1817-4B0A-93DF-1DD00868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200" b="1"/>
              <a:t>Cold injuries</a:t>
            </a:r>
            <a:br>
              <a:rPr lang="en-US" sz="2200" b="1"/>
            </a:br>
            <a:r>
              <a:rPr lang="en-US" sz="2200" b="1"/>
              <a:t>Hypothermia</a:t>
            </a:r>
            <a:br>
              <a:rPr lang="en-US" sz="2200" b="1"/>
            </a:br>
            <a:r>
              <a:rPr lang="en-US" sz="2200" b="1"/>
              <a:t>Protect victim as follows</a:t>
            </a:r>
            <a:endParaRPr lang="en-US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FC9F4E-3219-493A-99B6-0E6BA0C45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75689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29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4D0EEB-D257-40BD-BC26-ED545B34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D886-3AD2-4E4A-B9A0-2A9811403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76" y="3448294"/>
            <a:ext cx="2117939" cy="169355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buNone/>
            </a:pPr>
            <a:r>
              <a:rPr lang="en-US" sz="1400" cap="all"/>
              <a:t>If spinal injuries are suspected use the jaw thrust method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AB872E-6C1A-4C0B-A53E-C3207283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10F639-6B0E-4BF7-82EC-9CDBD34C2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5CCB3E-2561-4C96-BE5B-19662F585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F3031E-7265-4D2D-8FB7-393EC6069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/>
          <a:stretch/>
        </p:blipFill>
        <p:spPr>
          <a:xfrm>
            <a:off x="3463780" y="1116345"/>
            <a:ext cx="471218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67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DAB4E-B6E6-4B7D-A34C-396EA3C5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CAUTION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4016-6F6F-4B33-811F-7C9F07F8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Handle hypothermia victim gently. </a:t>
            </a:r>
          </a:p>
          <a:p>
            <a:r>
              <a:rPr lang="en-US" dirty="0"/>
              <a:t>Avoid overly rapid re-warming, which may cause cardiac arrest. </a:t>
            </a:r>
          </a:p>
        </p:txBody>
      </p:sp>
    </p:spTree>
    <p:extLst>
      <p:ext uri="{BB962C8B-B14F-4D97-AF65-F5344CB8AC3E}">
        <p14:creationId xmlns:p14="http://schemas.microsoft.com/office/powerpoint/2010/main" val="333138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DAB4E-B6E6-4B7D-A34C-396EA3C5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r>
              <a:rPr lang="en-US" b="1" dirty="0"/>
              <a:t>Re­warm victim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4016-6F6F-4B33-811F-7C9F07F8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en-US" dirty="0"/>
              <a:t>Skin-to-skin contact by volunteer(s) inside a sleeping bag/shelter. </a:t>
            </a:r>
          </a:p>
          <a:p>
            <a:r>
              <a:rPr lang="en-US" dirty="0"/>
              <a:t>Pat dry; DO NOT rub. </a:t>
            </a:r>
          </a:p>
          <a:p>
            <a:r>
              <a:rPr lang="en-US" dirty="0"/>
              <a:t>Skin tissue will be sensitive.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3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7A918-1817-4B0A-93DF-1DD00868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r>
              <a:rPr lang="en-US" b="1" dirty="0"/>
              <a:t>Skin tissue damage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2505-69F7-494D-A1F4-322612AC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en-US" dirty="0"/>
              <a:t>Immersion injuries (skin becomes wrinkled):</a:t>
            </a:r>
          </a:p>
          <a:p>
            <a:r>
              <a:rPr lang="en-US" dirty="0"/>
              <a:t>Avoid walking on affected feet.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31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DA52-0FFE-4C60-B225-99451E52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700" b="1"/>
              <a:t>Saltwater sores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54FB30-01A9-4B05-93E2-AB9AACDD8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46384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5454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CA747-83CD-4FEF-9261-E87EEB08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Snakebite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578AB1-1630-4F0D-945D-71D32494E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54463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972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747-83CD-4FEF-9261-E87EEB08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Snakebite</a:t>
            </a:r>
            <a:br>
              <a:rPr lang="en-US" b="1" dirty="0"/>
            </a:br>
            <a:r>
              <a:rPr lang="en-US" b="1" dirty="0"/>
              <a:t>DO NOT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EDE137-AB50-477A-B194-894A764CA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103794"/>
              </p:ext>
            </p:extLst>
          </p:nvPr>
        </p:nvGraphicFramePr>
        <p:xfrm>
          <a:off x="1088231" y="2341209"/>
          <a:ext cx="696872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84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CA747-83CD-4FEF-9261-E87EEB08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Snakebite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8EC389-07D6-4134-B97C-AE969D49F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73824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5086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jellyfish, holding, sitting, table&#10;&#10;Description automatically generated">
            <a:extLst>
              <a:ext uri="{FF2B5EF4-FFF2-40B4-BE49-F238E27FC236}">
                <a16:creationId xmlns:a16="http://schemas.microsoft.com/office/drawing/2014/main" id="{BB5767D4-A270-483C-A4A7-390D58E65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D02A-BACB-405B-B022-EE79632A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Marine life Stings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98B2-7FB3-4559-B98C-F6FC36B5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Flush wound with salt water (fresh water stimulates toxin release). </a:t>
            </a:r>
          </a:p>
          <a:p>
            <a:r>
              <a:rPr lang="en-US" dirty="0"/>
              <a:t>Urine may be used to flush area in a survival situation. 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44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E40B62-AC1F-42B9-9974-BAE37AF3C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2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D02A-BACB-405B-B022-EE79632A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Marine life Stings</a:t>
            </a: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8D36B1-E310-47E9-B035-26FED12BF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997585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751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D0EEB-D257-40BD-BC26-ED545B34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Breathing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63B525-6ADB-4E89-9DDE-290E94FBF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72364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841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D02A-BACB-405B-B022-EE79632A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sz="1500" b="1"/>
              <a:t>Skin irritants </a:t>
            </a:r>
            <a:br>
              <a:rPr lang="en-US" sz="1500" b="1"/>
            </a:br>
            <a:r>
              <a:rPr lang="en-US" sz="1500" b="1"/>
              <a:t>(includes poison oak and poison ivy)</a:t>
            </a:r>
            <a:br>
              <a:rPr lang="en-US" sz="1500" b="1"/>
            </a:br>
            <a:br>
              <a:rPr lang="en-US" sz="1500"/>
            </a:br>
            <a:endParaRPr lang="en-US" sz="15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863C89-2058-4A0C-B8AC-BAD98402A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271186"/>
              </p:ext>
            </p:extLst>
          </p:nvPr>
        </p:nvGraphicFramePr>
        <p:xfrm>
          <a:off x="1088231" y="2341209"/>
          <a:ext cx="696872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320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981C6-A6C3-475A-822A-19F389C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Infection</a:t>
            </a:r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3D9E-824A-4E9B-BD64-78B4C04A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Keep wound clean.</a:t>
            </a:r>
          </a:p>
          <a:p>
            <a:r>
              <a:rPr lang="en-US" dirty="0"/>
              <a:t>Change bandages, as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556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981C6-A6C3-475A-822A-19F389C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700" b="1"/>
              <a:t>Dysentery and diarrhea</a:t>
            </a:r>
            <a:br>
              <a:rPr lang="en-US" sz="2700"/>
            </a:br>
            <a:endParaRPr 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3E31F0-47F7-41FD-AC6C-B1EECAC33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24091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781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81C6-A6C3-475A-822A-19F389C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/>
              <a:t>Dysentery and diarrhea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3D9E-824A-4E9B-BD64-78B4C04A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3019345" cy="3450613"/>
          </a:xfrm>
        </p:spPr>
        <p:txBody>
          <a:bodyPr>
            <a:normAutofit/>
          </a:bodyPr>
          <a:lstStyle/>
          <a:p>
            <a:r>
              <a:rPr lang="en-US" dirty="0"/>
              <a:t>Constipation (can be expected in survival situations). </a:t>
            </a:r>
          </a:p>
          <a:p>
            <a:r>
              <a:rPr lang="en-US" dirty="0"/>
              <a:t>Drink extra water.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5351A80-CF57-441D-81C1-0A14F9B29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09881"/>
            <a:ext cx="4860173" cy="2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4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ruit sitting on a branch&#10;&#10;Description automatically generated">
            <a:extLst>
              <a:ext uri="{FF2B5EF4-FFF2-40B4-BE49-F238E27FC236}">
                <a16:creationId xmlns:a16="http://schemas.microsoft.com/office/drawing/2014/main" id="{6806E96D-2147-4CEA-BF9F-D039AEDFC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" b="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9002D-ADBC-4BFA-85B0-8A21C15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3000" b="1">
                <a:solidFill>
                  <a:schemeClr val="tx1"/>
                </a:solidFill>
              </a:rPr>
              <a:t>Plant Medicine </a:t>
            </a:r>
            <a:br>
              <a:rPr lang="en-US" sz="3000" b="1">
                <a:solidFill>
                  <a:schemeClr val="tx1"/>
                </a:solidFill>
              </a:rPr>
            </a:br>
            <a:r>
              <a:rPr lang="en-US" sz="3000" b="1">
                <a:solidFill>
                  <a:schemeClr val="tx1"/>
                </a:solidFill>
              </a:rPr>
              <a:t>Tannin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8B7D-E0E6-4A81-B4B7-97BCF327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Prevents infection and aids healing. </a:t>
            </a:r>
          </a:p>
          <a:p>
            <a:r>
              <a:rPr lang="en-US" dirty="0"/>
              <a:t>Use to treat burns and skin problems and for parasites, diarrhea, and dysentery.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93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9002D-ADBC-4BFA-85B0-8A21C15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Plant Medicine </a:t>
            </a:r>
            <a:br>
              <a:rPr lang="en-US" sz="3000" b="1"/>
            </a:br>
            <a:r>
              <a:rPr lang="en-US" sz="3000" b="1"/>
              <a:t>Tannin 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658E8F-C1AA-48D5-BF71-4BC8D09CD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959574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230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9002D-ADBC-4BFA-85B0-8A21C15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200" b="1"/>
              <a:t>Plant Medicine </a:t>
            </a:r>
            <a:br>
              <a:rPr lang="en-US" sz="2200" b="1"/>
            </a:br>
            <a:r>
              <a:rPr lang="en-US" sz="2200" b="1"/>
              <a:t>Tannin Preparation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9CBC35-366B-451B-A9E0-3231B545C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00614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886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9002D-ADBC-4BFA-85B0-8A21C15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2307409"/>
            <a:ext cx="2368182" cy="3747316"/>
          </a:xfrm>
        </p:spPr>
        <p:txBody>
          <a:bodyPr anchor="t">
            <a:normAutofit/>
          </a:bodyPr>
          <a:lstStyle/>
          <a:p>
            <a:r>
              <a:rPr lang="en-US" sz="2200" b="1"/>
              <a:t>Plant Medicine </a:t>
            </a:r>
            <a:br>
              <a:rPr lang="en-US" sz="2200" b="1"/>
            </a:br>
            <a:r>
              <a:rPr lang="en-US" sz="2200" b="1"/>
              <a:t>Tannin</a:t>
            </a:r>
            <a:r>
              <a:rPr lang="en-US" sz="2200"/>
              <a:t> </a:t>
            </a:r>
            <a:r>
              <a:rPr lang="en-US" sz="2200" b="1"/>
              <a:t>Treatments</a:t>
            </a:r>
            <a:br>
              <a:rPr lang="en-US" sz="2200" b="1"/>
            </a:br>
            <a:r>
              <a:rPr lang="en-US" sz="2200" b="1"/>
              <a:t>Burns</a:t>
            </a:r>
            <a:endParaRPr lang="en-US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94" y="2146542"/>
            <a:ext cx="23681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836ED3-3D99-41E5-941E-8249FF6AE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35668"/>
              </p:ext>
            </p:extLst>
          </p:nvPr>
        </p:nvGraphicFramePr>
        <p:xfrm>
          <a:off x="852260" y="803275"/>
          <a:ext cx="4435078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5173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8F9F7867-D618-4973-A364-66EEB9DF5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r="14285" b="9026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9002D-ADBC-4BFA-85B0-8A21C15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2" y="804520"/>
            <a:ext cx="5111799" cy="1049235"/>
          </a:xfrm>
        </p:spPr>
        <p:txBody>
          <a:bodyPr>
            <a:normAutofit/>
          </a:bodyPr>
          <a:lstStyle/>
          <a:p>
            <a:r>
              <a:rPr lang="en-US" sz="2000" b="1"/>
              <a:t>Plant Medicine </a:t>
            </a:r>
            <a:br>
              <a:rPr lang="en-US" sz="2000" b="1"/>
            </a:br>
            <a:r>
              <a:rPr lang="en-US" sz="2000" b="1"/>
              <a:t>Tannin</a:t>
            </a:r>
            <a:r>
              <a:rPr lang="en-US" sz="2000"/>
              <a:t> </a:t>
            </a:r>
            <a:r>
              <a:rPr lang="en-US" sz="2000" b="1"/>
              <a:t>Treatments</a:t>
            </a:r>
            <a:br>
              <a:rPr lang="en-US" sz="2000" b="1"/>
            </a:br>
            <a:r>
              <a:rPr lang="en-US" sz="2000" b="1"/>
              <a:t>Diarrhea, dysentery, and 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8B7D-E0E6-4A81-B4B7-97BCF327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12" y="2015733"/>
            <a:ext cx="5111799" cy="4021267"/>
          </a:xfrm>
        </p:spPr>
        <p:txBody>
          <a:bodyPr>
            <a:normAutofit/>
          </a:bodyPr>
          <a:lstStyle/>
          <a:p>
            <a:endParaRPr lang="en-US">
              <a:solidFill>
                <a:srgbClr val="FFFFFE"/>
              </a:solidFill>
            </a:endParaRPr>
          </a:p>
          <a:p>
            <a:r>
              <a:rPr lang="en-US">
                <a:solidFill>
                  <a:srgbClr val="FFFFFE"/>
                </a:solidFill>
              </a:rPr>
              <a:t>Drink strong tea</a:t>
            </a:r>
          </a:p>
        </p:txBody>
      </p:sp>
    </p:spTree>
    <p:extLst>
      <p:ext uri="{BB962C8B-B14F-4D97-AF65-F5344CB8AC3E}">
        <p14:creationId xmlns:p14="http://schemas.microsoft.com/office/powerpoint/2010/main" val="1355944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73037-2FFF-4286-869E-FD01ABB5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2307409"/>
            <a:ext cx="2368182" cy="3747316"/>
          </a:xfrm>
        </p:spPr>
        <p:txBody>
          <a:bodyPr anchor="t">
            <a:normAutofit/>
          </a:bodyPr>
          <a:lstStyle/>
          <a:p>
            <a:r>
              <a:rPr lang="en-US" sz="2200" b="1"/>
              <a:t>Plant Medicine </a:t>
            </a:r>
            <a:br>
              <a:rPr lang="en-US" sz="2200" b="1"/>
            </a:br>
            <a:r>
              <a:rPr lang="en-US" sz="2200" b="1"/>
              <a:t>Tannin</a:t>
            </a:r>
            <a:r>
              <a:rPr lang="en-US" sz="2200"/>
              <a:t> </a:t>
            </a:r>
            <a:r>
              <a:rPr lang="en-US" sz="2200" b="1"/>
              <a:t>Treatments</a:t>
            </a:r>
            <a:br>
              <a:rPr lang="en-US" sz="2200" b="1"/>
            </a:br>
            <a:r>
              <a:rPr lang="en-US" sz="2200" b="1"/>
              <a:t>Skin problems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94" y="2146542"/>
            <a:ext cx="23681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E60ED1-AEA9-4073-A1C3-3B37B6CE8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94404"/>
              </p:ext>
            </p:extLst>
          </p:nvPr>
        </p:nvGraphicFramePr>
        <p:xfrm>
          <a:off x="852260" y="803275"/>
          <a:ext cx="4435078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56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072929F2-AE11-405E-A74D-DBE8D6E1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r="1" b="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3458-7276-4D22-96FA-107DCFC2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2700" b="1"/>
              <a:t>Breathing</a:t>
            </a:r>
          </a:p>
        </p:txBody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F212-48F2-4F83-BC45-9CC01010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If victim is unconscious but breathing:</a:t>
            </a:r>
          </a:p>
          <a:p>
            <a:r>
              <a:rPr lang="en-US" dirty="0"/>
              <a:t>Keep head and neck aligned with body.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80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3037-2FFF-4286-869E-FD01ABB5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4162766" cy="1049235"/>
          </a:xfrm>
        </p:spPr>
        <p:txBody>
          <a:bodyPr>
            <a:normAutofit/>
          </a:bodyPr>
          <a:lstStyle/>
          <a:p>
            <a:r>
              <a:rPr lang="en-US" sz="2200" b="1"/>
              <a:t>Plant Medicine </a:t>
            </a:r>
            <a:br>
              <a:rPr lang="en-US" sz="2200" b="1"/>
            </a:br>
            <a:r>
              <a:rPr lang="en-US" sz="2200" b="1"/>
              <a:t>Salicin/salicylic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5C89-BCAC-4744-AD97-82940FFD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4162766" cy="3450613"/>
          </a:xfrm>
        </p:spPr>
        <p:txBody>
          <a:bodyPr>
            <a:normAutofit/>
          </a:bodyPr>
          <a:lstStyle/>
          <a:p>
            <a:r>
              <a:rPr lang="en-US" dirty="0"/>
              <a:t>Medical uses. Salicin/salicylic acid has aspirin-like qualities. </a:t>
            </a:r>
          </a:p>
          <a:p>
            <a:r>
              <a:rPr lang="en-US" dirty="0"/>
              <a:t>Use to treat colds, sore throat, fever, inflammation, aches, pain, and sprains.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569F6DDE-9A87-444D-B92F-633D679DE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1895" b="-3"/>
          <a:stretch/>
        </p:blipFill>
        <p:spPr>
          <a:xfrm>
            <a:off x="6087279" y="1116345"/>
            <a:ext cx="2099328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32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3037-2FFF-4286-869E-FD01ABB5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sz="1500" b="1"/>
              <a:t>Plant Medicine </a:t>
            </a:r>
            <a:br>
              <a:rPr lang="en-US" sz="1500" b="1"/>
            </a:br>
            <a:r>
              <a:rPr lang="en-US" sz="1500" b="1"/>
              <a:t>Salicin/salicylic acid</a:t>
            </a:r>
            <a:br>
              <a:rPr lang="en-US" sz="1500" b="1"/>
            </a:br>
            <a:r>
              <a:rPr lang="en-US" sz="1500" b="1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5C89-BCAC-4744-AD97-82940FFD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r>
              <a:rPr lang="en-US" dirty="0"/>
              <a:t> Willow (Salix alba) </a:t>
            </a:r>
          </a:p>
          <a:p>
            <a:r>
              <a:rPr lang="en-US" dirty="0"/>
              <a:t>Aspen (Populus </a:t>
            </a:r>
            <a:r>
              <a:rPr lang="en-US" dirty="0" err="1"/>
              <a:t>tremula</a:t>
            </a:r>
            <a:r>
              <a:rPr lang="en-US" dirty="0"/>
              <a:t>) trees </a:t>
            </a:r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19F8E51B-3A15-42B6-B379-DE6287949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01" y="805583"/>
            <a:ext cx="2816944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474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7AFC2-41B6-485C-BEA7-D46603A5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Plant Medicine 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Salicin/salicylic acid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Preparation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8CDF-AA2E-4317-B26F-D83F2649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Gather twigs, buds, or cambium layer (soft, moist layer between the outer bark and the wood) of willow or aspen. </a:t>
            </a:r>
          </a:p>
        </p:txBody>
      </p:sp>
    </p:spTree>
    <p:extLst>
      <p:ext uri="{BB962C8B-B14F-4D97-AF65-F5344CB8AC3E}">
        <p14:creationId xmlns:p14="http://schemas.microsoft.com/office/powerpoint/2010/main" val="36703137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7AFC2-41B6-485C-BEA7-D46603A5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1500" b="1"/>
              <a:t>Plant Medicine </a:t>
            </a:r>
            <a:br>
              <a:rPr lang="en-US" sz="1500" b="1"/>
            </a:br>
            <a:r>
              <a:rPr lang="en-US" sz="1500" b="1"/>
              <a:t>Salicin/salicylic acid</a:t>
            </a:r>
            <a:br>
              <a:rPr lang="en-US" sz="1500" b="1"/>
            </a:br>
            <a:r>
              <a:rPr lang="en-US" sz="1500" b="1"/>
              <a:t>Preparation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CE418B-B20A-43E1-8FDE-2F326A660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2799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10882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7AFC2-41B6-485C-BEA7-D46603A5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1500" b="1"/>
              <a:t>Plant Medicine </a:t>
            </a:r>
            <a:br>
              <a:rPr lang="en-US" sz="1500" b="1"/>
            </a:br>
            <a:r>
              <a:rPr lang="en-US" sz="1500" b="1"/>
              <a:t>Salicin/salicylic acid</a:t>
            </a:r>
            <a:br>
              <a:rPr lang="en-US" sz="1500" b="1"/>
            </a:br>
            <a:r>
              <a:rPr lang="en-US" sz="1500" b="1"/>
              <a:t>Treatments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D69E86-7452-443C-AB3C-B90E01538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34869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8267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DE8109CA-ABEE-4F68-8935-0D5EFD2CC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4" b="9090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77B69-F1DA-4528-BA6B-8D7CDA0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4" y="3236470"/>
            <a:ext cx="5121783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/>
            <a:r>
              <a:rPr lang="en-US"/>
              <a:t>Plant Medicine</a:t>
            </a:r>
            <a:br>
              <a:rPr lang="en-US"/>
            </a:br>
            <a:r>
              <a:rPr lang="en-US"/>
              <a:t>Common plantain (Plantago major)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9F66-CDFA-4345-9D3D-AE5FF982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93" y="4669144"/>
            <a:ext cx="512178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 defTabSz="914400">
              <a:buNone/>
            </a:pPr>
            <a:r>
              <a:rPr lang="en-US" sz="1400" cap="all">
                <a:solidFill>
                  <a:srgbClr val="FFFFFE"/>
                </a:solidFill>
              </a:rPr>
              <a:t>Medical uses. Use to treat itching, wounds, abrasions, stings, diarrhea, and dysentery. </a:t>
            </a:r>
          </a:p>
        </p:txBody>
      </p:sp>
    </p:spTree>
    <p:extLst>
      <p:ext uri="{BB962C8B-B14F-4D97-AF65-F5344CB8AC3E}">
        <p14:creationId xmlns:p14="http://schemas.microsoft.com/office/powerpoint/2010/main" val="9676022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77B69-F1DA-4528-BA6B-8D7CDA0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Plant Medicine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Common plantain (Plantago major)</a:t>
            </a:r>
            <a:endParaRPr lang="en-US" sz="31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9F66-CDFA-4345-9D3D-AE5FF982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r>
              <a:rPr lang="en-US" dirty="0"/>
              <a:t>Source. There are over 200 species in the plantain family (Plantaginaceae) with similar medicinal properties. </a:t>
            </a:r>
          </a:p>
        </p:txBody>
      </p:sp>
    </p:spTree>
    <p:extLst>
      <p:ext uri="{BB962C8B-B14F-4D97-AF65-F5344CB8AC3E}">
        <p14:creationId xmlns:p14="http://schemas.microsoft.com/office/powerpoint/2010/main" val="1341782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77B69-F1DA-4528-BA6B-8D7CDA0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r>
              <a:rPr lang="en-US" sz="2700" b="1"/>
              <a:t>Plant Medicine</a:t>
            </a:r>
            <a:br>
              <a:rPr lang="en-US" sz="2700" b="1"/>
            </a:br>
            <a:r>
              <a:rPr lang="en-US" sz="2700" b="1"/>
              <a:t>Common plantain (Plantago major)</a:t>
            </a:r>
            <a:endParaRPr lang="en-US" sz="2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9F66-CDFA-4345-9D3D-AE5FF982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r>
              <a:rPr lang="en-US" dirty="0"/>
              <a:t>Plantago major and is common in North America.</a:t>
            </a:r>
          </a:p>
          <a:p>
            <a:r>
              <a:rPr lang="en-US" dirty="0"/>
              <a:t>Do not confuse this plantain with the starchy, banana-like fruit, Musa paradisiaca.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47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C8D3C7D9-F330-4646-8947-4F334527E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 r="-1" b="9090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732" y="636753"/>
            <a:ext cx="6224576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61BC3-7B39-4B22-B406-68DF516C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565" y="804520"/>
            <a:ext cx="5111799" cy="1049235"/>
          </a:xfrm>
        </p:spPr>
        <p:txBody>
          <a:bodyPr>
            <a:normAutofit/>
          </a:bodyPr>
          <a:lstStyle/>
          <a:p>
            <a:r>
              <a:rPr lang="en-US" sz="2200" b="1"/>
              <a:t>Plant Medicine</a:t>
            </a:r>
            <a:br>
              <a:rPr lang="en-US" sz="2200" b="1"/>
            </a:br>
            <a:r>
              <a:rPr lang="en-US" sz="2200" b="1"/>
              <a:t>Common plantain (Plantago major)</a:t>
            </a: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A380-40DF-4C21-B9DF-7B531E51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565" y="2015733"/>
            <a:ext cx="5111799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Preparation:</a:t>
            </a:r>
          </a:p>
          <a:p>
            <a:r>
              <a:rPr lang="en-US">
                <a:solidFill>
                  <a:srgbClr val="FFFFFE"/>
                </a:solidFill>
              </a:rPr>
              <a:t>Brew tea from seeds.</a:t>
            </a:r>
          </a:p>
          <a:p>
            <a:r>
              <a:rPr lang="en-US">
                <a:solidFill>
                  <a:srgbClr val="FFFFFE"/>
                </a:solidFill>
              </a:rPr>
              <a:t>Brew tea from leaves.</a:t>
            </a:r>
          </a:p>
          <a:p>
            <a:r>
              <a:rPr lang="en-US">
                <a:solidFill>
                  <a:srgbClr val="FFFFFE"/>
                </a:solidFill>
              </a:rPr>
              <a:t>Make poultice of leaves.</a:t>
            </a:r>
          </a:p>
        </p:txBody>
      </p:sp>
    </p:spTree>
    <p:extLst>
      <p:ext uri="{BB962C8B-B14F-4D97-AF65-F5344CB8AC3E}">
        <p14:creationId xmlns:p14="http://schemas.microsoft.com/office/powerpoint/2010/main" val="187616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61BC3-7B39-4B22-B406-68DF516C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2" y="1240076"/>
            <a:ext cx="2160738" cy="4584527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FFFFFF"/>
                </a:solidFill>
              </a:rPr>
              <a:t>Plant Medicine</a:t>
            </a:r>
            <a:br>
              <a:rPr lang="en-US" sz="2400" b="1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FFFF"/>
                </a:solidFill>
              </a:rPr>
              <a:t>Common plantain (Plantago major)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A380-40DF-4C21-B9DF-7B531E51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Treatments:</a:t>
            </a:r>
          </a:p>
          <a:p>
            <a:r>
              <a:rPr lang="en-US" dirty="0"/>
              <a:t>Drink tea made from seeds for diarrhea or</a:t>
            </a:r>
          </a:p>
          <a:p>
            <a:r>
              <a:rPr lang="en-US" dirty="0"/>
              <a:t>Drink tea made from leaves for vitamin and minerals. </a:t>
            </a:r>
          </a:p>
          <a:p>
            <a:r>
              <a:rPr lang="en-US" dirty="0"/>
              <a:t>Use poultice to treat cuts, sores, burns, and stings. </a:t>
            </a:r>
          </a:p>
        </p:txBody>
      </p:sp>
    </p:spTree>
    <p:extLst>
      <p:ext uri="{BB962C8B-B14F-4D97-AF65-F5344CB8AC3E}">
        <p14:creationId xmlns:p14="http://schemas.microsoft.com/office/powerpoint/2010/main" val="234068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1A054BED-0BEE-4E4C-8FB1-47C60C621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r="1" b="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3458-7276-4D22-96FA-107DCFC2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sz="2700" b="1">
                <a:solidFill>
                  <a:schemeClr val="tx1"/>
                </a:solidFill>
              </a:rPr>
              <a:t>Breathing other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F212-48F2-4F83-BC45-9CC01010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Roll victim on side (drains the mouth and prevents the tongue from blocking airway).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3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DFAD-F574-4FAA-BF5B-AA9719AA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sz="2200" b="1"/>
              <a:t>Common cattail </a:t>
            </a:r>
            <a:br>
              <a:rPr lang="en-US" sz="2200" b="1"/>
            </a:br>
            <a:r>
              <a:rPr lang="en-US" sz="2200" b="1"/>
              <a:t>(Typha latifolia)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CAA0-4676-45BE-B1D3-7ED9ACAE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r>
              <a:rPr lang="en-US" dirty="0"/>
              <a:t>Medical uses.:</a:t>
            </a:r>
          </a:p>
          <a:p>
            <a:r>
              <a:rPr lang="en-US" dirty="0"/>
              <a:t>Wounds, sores, boils, inflammations, burns, as well as an excellent food source. \</a:t>
            </a:r>
          </a:p>
          <a:p>
            <a:r>
              <a:rPr lang="en-US" dirty="0"/>
              <a:t>Source:</a:t>
            </a:r>
          </a:p>
          <a:p>
            <a:r>
              <a:rPr lang="en-US" dirty="0"/>
              <a:t>Cattail plants are found in marshes</a:t>
            </a:r>
          </a:p>
          <a:p>
            <a:endParaRPr lang="en-US" dirty="0"/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DD5B8E92-E52F-4BA9-98A4-6D63DD81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7" y="805583"/>
            <a:ext cx="349107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28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672C-3FC3-451E-BA48-4B5E0A11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611" cy="1049235"/>
          </a:xfrm>
        </p:spPr>
        <p:txBody>
          <a:bodyPr>
            <a:normAutofit/>
          </a:bodyPr>
          <a:lstStyle/>
          <a:p>
            <a:r>
              <a:rPr lang="en-US" sz="2200" b="1"/>
              <a:t>Common cattail </a:t>
            </a:r>
            <a:br>
              <a:rPr lang="en-US" sz="2200" b="1"/>
            </a:br>
            <a:r>
              <a:rPr lang="en-US" sz="2200" b="1"/>
              <a:t>(Typha latifolia)</a:t>
            </a: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66BA-0605-4DA1-8F47-7906887C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387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Preparation:</a:t>
            </a:r>
          </a:p>
          <a:p>
            <a:pPr>
              <a:lnSpc>
                <a:spcPct val="110000"/>
              </a:lnSpc>
            </a:pPr>
            <a:r>
              <a:rPr lang="en-US" sz="1900"/>
              <a:t>Pound roots into pulpy mass for poultice.</a:t>
            </a:r>
          </a:p>
          <a:p>
            <a:pPr>
              <a:lnSpc>
                <a:spcPct val="110000"/>
              </a:lnSpc>
            </a:pPr>
            <a:r>
              <a:rPr lang="en-US" sz="1900"/>
              <a:t>Cook and eat green bloom spikes.</a:t>
            </a:r>
          </a:p>
          <a:p>
            <a:pPr>
              <a:lnSpc>
                <a:spcPct val="110000"/>
              </a:lnSpc>
            </a:pPr>
            <a:r>
              <a:rPr lang="en-US" sz="1900"/>
              <a:t>Collect yellow pollen for flour substitute.</a:t>
            </a:r>
          </a:p>
          <a:p>
            <a:pPr>
              <a:lnSpc>
                <a:spcPct val="110000"/>
              </a:lnSpc>
            </a:pPr>
            <a:r>
              <a:rPr lang="en-US" sz="1900"/>
              <a:t>Peel and eat tender shoots (raw or cooked).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51A20E95-5B3F-418F-B147-35FA35025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11" y="805583"/>
            <a:ext cx="3101525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1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672C-3FC3-451E-BA48-4B5E0A11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sz="2700" b="1"/>
              <a:t>Common cattail </a:t>
            </a:r>
            <a:br>
              <a:rPr lang="en-US" sz="2700" b="1"/>
            </a:br>
            <a:r>
              <a:rPr lang="en-US" sz="2700" b="1"/>
              <a:t>(Typha latifolia)</a:t>
            </a:r>
            <a:endParaRPr 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850649-5719-414F-B247-31F84A3C9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72723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637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A6096-8035-4D97-B8F7-CA9FF84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70" y="1600199"/>
            <a:ext cx="2380112" cy="4297680"/>
          </a:xfrm>
        </p:spPr>
        <p:txBody>
          <a:bodyPr anchor="ctr">
            <a:normAutofit/>
          </a:bodyPr>
          <a:lstStyle/>
          <a:p>
            <a:r>
              <a:rPr lang="en-US" b="1" dirty="0"/>
              <a:t>CAUTION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C1C7-875E-4892-BAE6-7D042302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863" y="1600199"/>
            <a:ext cx="4627277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 Do not confuse with the poisonous daffodil (Amaryllidaceae) and poisonous iris (Iris species) shoots, which have similar leaves. </a:t>
            </a:r>
          </a:p>
          <a:p>
            <a:r>
              <a:rPr lang="en-US" dirty="0"/>
              <a:t>If a stand is still topped by last year's cottony seed heads, you know you have the right plant </a:t>
            </a:r>
          </a:p>
        </p:txBody>
      </p:sp>
    </p:spTree>
    <p:extLst>
      <p:ext uri="{BB962C8B-B14F-4D97-AF65-F5344CB8AC3E}">
        <p14:creationId xmlns:p14="http://schemas.microsoft.com/office/powerpoint/2010/main" val="42641488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24F3D-3A6D-4DD1-8568-A45D0BB5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2" y="1240076"/>
            <a:ext cx="2160738" cy="4584527"/>
          </a:xfrm>
        </p:spPr>
        <p:txBody>
          <a:bodyPr anchor="t">
            <a:normAutofit/>
          </a:bodyPr>
          <a:lstStyle/>
          <a:p>
            <a:pPr algn="l"/>
            <a:r>
              <a:rPr lang="en-US" sz="3100" b="1">
                <a:solidFill>
                  <a:srgbClr val="FFFFFF"/>
                </a:solidFill>
              </a:rPr>
              <a:t>Health and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18F9-C0ED-4E47-8DBD-53F726A29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Stay clean (daily regimen).</a:t>
            </a:r>
          </a:p>
          <a:p>
            <a:r>
              <a:rPr lang="en-US" dirty="0"/>
              <a:t>Prevent and control parasites:</a:t>
            </a:r>
          </a:p>
          <a:p>
            <a:r>
              <a:rPr lang="en-US" dirty="0"/>
              <a:t>Check body for lice, fleas, ticks, leeches, or other parasites. 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7055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24F3D-3A6D-4DD1-8568-A45D0BB5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Health and Hygiene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1050C2-D71B-481D-B73C-31A653B6E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86131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731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0DDEC-1820-42B2-B0B6-65225127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2" y="1240076"/>
            <a:ext cx="2160738" cy="4584527"/>
          </a:xfrm>
        </p:spPr>
        <p:txBody>
          <a:bodyPr anchor="t">
            <a:normAutofit/>
          </a:bodyPr>
          <a:lstStyle/>
          <a:p>
            <a:pPr algn="l"/>
            <a:r>
              <a:rPr lang="en-US" sz="2600" b="1">
                <a:solidFill>
                  <a:srgbClr val="FFFFFF"/>
                </a:solidFill>
              </a:rPr>
              <a:t>Rules for Avoiding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895A-F361-434C-A76A-F4956111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Purify all water obtained from natural sources by using iodine tablets or bleach</a:t>
            </a:r>
          </a:p>
          <a:p>
            <a:r>
              <a:rPr lang="en-US" dirty="0"/>
              <a:t>Bringing to a rolling boil for at least 10 minutes and then strain. </a:t>
            </a:r>
          </a:p>
          <a:p>
            <a:r>
              <a:rPr lang="en-US" dirty="0"/>
              <a:t>Avoid contaminating water source with human waste.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49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0DDEC-1820-42B2-B0B6-65225127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Rules for Avoiding Illness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40214F-EA52-4056-9CD4-490F2690A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022346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829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0DDEC-1820-42B2-B0B6-65225127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Rules for Avoiding Illness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FFFFF-6629-497C-9199-163C3A135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181390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7243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5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 b="1">
                <a:solidFill>
                  <a:srgbClr val="FFFFFF"/>
                </a:solidFill>
              </a:rPr>
              <a:t>Hypothermia</a:t>
            </a: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503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Lowering of the bodies core temperature</a:t>
            </a:r>
          </a:p>
          <a:p>
            <a:pPr eaLnBrk="1" hangingPunct="1">
              <a:defRPr/>
            </a:pPr>
            <a:r>
              <a:rPr lang="en-US" dirty="0"/>
              <a:t>Hypothermia occurs when body core temperature lowers below 35°C/95°F.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3458-7276-4D22-96FA-107DCFC2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 b="1" dirty="0"/>
              <a:t>bleeding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09C869-21BB-4095-9100-3CF2C225C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034288"/>
              </p:ext>
            </p:extLst>
          </p:nvPr>
        </p:nvGraphicFramePr>
        <p:xfrm>
          <a:off x="847702" y="2479246"/>
          <a:ext cx="7203281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532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5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 b="1">
                <a:solidFill>
                  <a:srgbClr val="FFFFFF"/>
                </a:solidFill>
              </a:rPr>
              <a:t>Hypothermia</a:t>
            </a: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503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Hypothermia does NOT require temperatures below freezing to occur!</a:t>
            </a:r>
          </a:p>
          <a:p>
            <a:pPr eaLnBrk="1" hangingPunct="1">
              <a:defRPr/>
            </a:pPr>
            <a:r>
              <a:rPr lang="en-US" dirty="0"/>
              <a:t>In fact more people die of hypothermia in the summer than in the winter! </a:t>
            </a:r>
          </a:p>
        </p:txBody>
      </p:sp>
    </p:spTree>
    <p:extLst>
      <p:ext uri="{BB962C8B-B14F-4D97-AF65-F5344CB8AC3E}">
        <p14:creationId xmlns:p14="http://schemas.microsoft.com/office/powerpoint/2010/main" val="1432190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9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sz="2200" b="1"/>
              <a:t>Symptoms of Hypothermia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369669" name="Rectangle 3">
            <a:extLst>
              <a:ext uri="{FF2B5EF4-FFF2-40B4-BE49-F238E27FC236}">
                <a16:creationId xmlns:a16="http://schemas.microsoft.com/office/drawing/2014/main" id="{FA73D694-A7C9-4C14-B308-DE730AC6D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76476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 b="1">
                <a:solidFill>
                  <a:srgbClr val="FFFFFF"/>
                </a:solidFill>
              </a:rPr>
              <a:t>Symptoms you may recognize as trouble: </a:t>
            </a:r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7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Shivering. </a:t>
            </a:r>
          </a:p>
          <a:p>
            <a:pPr eaLnBrk="1" hangingPunct="1">
              <a:defRPr/>
            </a:pPr>
            <a:r>
              <a:rPr lang="en-US"/>
              <a:t>Fatigue. </a:t>
            </a:r>
          </a:p>
          <a:p>
            <a:pPr eaLnBrk="1" hangingPunct="1">
              <a:defRPr/>
            </a:pPr>
            <a:r>
              <a:rPr lang="en-US"/>
              <a:t>Stumbling. </a:t>
            </a:r>
          </a:p>
          <a:p>
            <a:pPr eaLnBrk="1" hangingPunct="1">
              <a:defRPr/>
            </a:pPr>
            <a:r>
              <a:rPr lang="en-US"/>
              <a:t>Poor speech. </a:t>
            </a:r>
          </a:p>
          <a:p>
            <a:pPr eaLnBrk="1" hangingPunct="1">
              <a:defRPr/>
            </a:pPr>
            <a:r>
              <a:rPr lang="en-US"/>
              <a:t>Poor orientation. </a:t>
            </a:r>
          </a:p>
          <a:p>
            <a:pPr eaLnBrk="1" hangingPunct="1">
              <a:defRPr/>
            </a:pPr>
            <a:r>
              <a:rPr lang="en-US"/>
              <a:t>Careless attitude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4" y="1002165"/>
            <a:ext cx="7202456" cy="1371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 b="1">
                <a:solidFill>
                  <a:srgbClr val="FFFFFF"/>
                </a:solidFill>
              </a:rPr>
              <a:t>Signs of Hypothermia trouble in your friends</a:t>
            </a:r>
            <a:r>
              <a:rPr lang="en-US" sz="3100">
                <a:solidFill>
                  <a:srgbClr val="FFFFFF"/>
                </a:solidFill>
              </a:rPr>
              <a:t>: </a:t>
            </a:r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2611819"/>
            <a:ext cx="914615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7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8685" y="2965045"/>
            <a:ext cx="7077303" cy="30875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Poor coordination. </a:t>
            </a:r>
          </a:p>
          <a:p>
            <a:pPr eaLnBrk="1" hangingPunct="1">
              <a:defRPr/>
            </a:pPr>
            <a:r>
              <a:rPr lang="en-US"/>
              <a:t>Slowing of pace. </a:t>
            </a:r>
          </a:p>
          <a:p>
            <a:pPr eaLnBrk="1" hangingPunct="1">
              <a:defRPr/>
            </a:pPr>
            <a:r>
              <a:rPr lang="en-US"/>
              <a:t>Stumbling. </a:t>
            </a:r>
          </a:p>
          <a:p>
            <a:pPr eaLnBrk="1" hangingPunct="1">
              <a:defRPr/>
            </a:pPr>
            <a:r>
              <a:rPr lang="en-US"/>
              <a:t>Forgetfulness.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37470" y="1600199"/>
            <a:ext cx="2380112" cy="42976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000" b="1"/>
              <a:t>Signs of Hypothermia trouble in your friends</a:t>
            </a:r>
            <a:r>
              <a:rPr lang="en-US" sz="2000"/>
              <a:t>: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63863" y="1600199"/>
            <a:ext cx="4627277" cy="42976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/>
              <a:t>Thickness of Speech. </a:t>
            </a:r>
          </a:p>
          <a:p>
            <a:pPr eaLnBrk="1" hangingPunct="1">
              <a:defRPr/>
            </a:pPr>
            <a:r>
              <a:rPr lang="en-US"/>
              <a:t>Dilation of pupils </a:t>
            </a:r>
          </a:p>
          <a:p>
            <a:pPr eaLnBrk="1" hangingPunct="1">
              <a:defRPr/>
            </a:pPr>
            <a:r>
              <a:rPr lang="en-US"/>
              <a:t>Decreased attention. </a:t>
            </a:r>
          </a:p>
          <a:p>
            <a:pPr eaLnBrk="1" hangingPunct="1">
              <a:defRPr/>
            </a:pPr>
            <a:r>
              <a:rPr lang="en-US"/>
              <a:t>Careless attitude. </a:t>
            </a:r>
          </a:p>
        </p:txBody>
      </p:sp>
    </p:spTree>
    <p:extLst>
      <p:ext uri="{BB962C8B-B14F-4D97-AF65-F5344CB8AC3E}">
        <p14:creationId xmlns:p14="http://schemas.microsoft.com/office/powerpoint/2010/main" val="19580083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70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sz="2700" b="1"/>
              <a:t>Treatment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graphicFrame>
        <p:nvGraphicFramePr>
          <p:cNvPr id="370693" name="Rectangle 3">
            <a:extLst>
              <a:ext uri="{FF2B5EF4-FFF2-40B4-BE49-F238E27FC236}">
                <a16:creationId xmlns:a16="http://schemas.microsoft.com/office/drawing/2014/main" id="{12550A61-0732-4304-B39B-399AC78E2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913483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37470" y="1600199"/>
            <a:ext cx="2380112" cy="42976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500" b="1"/>
              <a:t>Treatment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6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63863" y="1600199"/>
            <a:ext cx="4627277" cy="42976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/>
              <a:t>Administer warm fluids only after the victim stops shivering </a:t>
            </a:r>
          </a:p>
          <a:p>
            <a:pPr eaLnBrk="1" hangingPunct="1">
              <a:defRPr/>
            </a:pPr>
            <a:r>
              <a:rPr lang="en-US"/>
              <a:t>Avoid moving/jarring the victim suddenly because this may trigger an abnormal heart rhythm.</a:t>
            </a: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44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2939</Words>
  <Application>Microsoft Office PowerPoint</Application>
  <PresentationFormat>On-screen Show (4:3)</PresentationFormat>
  <Paragraphs>469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Arial</vt:lpstr>
      <vt:lpstr>Rockwell</vt:lpstr>
      <vt:lpstr>Gallery</vt:lpstr>
      <vt:lpstr>The rescue company 1</vt:lpstr>
      <vt:lpstr>First Aid SURVIVAL MEDICINE</vt:lpstr>
      <vt:lpstr>Immediate First Aid Actions Note</vt:lpstr>
      <vt:lpstr>Immediate First Aid Actions Note</vt:lpstr>
      <vt:lpstr>Note</vt:lpstr>
      <vt:lpstr>Breathing</vt:lpstr>
      <vt:lpstr>Breathing</vt:lpstr>
      <vt:lpstr>Breathing other</vt:lpstr>
      <vt:lpstr>bleeding</vt:lpstr>
      <vt:lpstr>CAUTION</vt:lpstr>
      <vt:lpstr>bleeding</vt:lpstr>
      <vt:lpstr>bleeding</vt:lpstr>
      <vt:lpstr>bleeding</vt:lpstr>
      <vt:lpstr>QuikClot</vt:lpstr>
      <vt:lpstr>QuikClot</vt:lpstr>
      <vt:lpstr>CAUTION</vt:lpstr>
      <vt:lpstr>Apply more QuikClot if bleeding does not stop</vt:lpstr>
      <vt:lpstr>Apply more QuikClot if bleeding does not stop</vt:lpstr>
      <vt:lpstr>Identify by one or more of the following</vt:lpstr>
      <vt:lpstr>Identify by one or more of the following</vt:lpstr>
      <vt:lpstr>Identify by one or more of the following</vt:lpstr>
      <vt:lpstr>Identify by one or more of the following</vt:lpstr>
      <vt:lpstr>Treat chest injuries</vt:lpstr>
      <vt:lpstr>Treat chest injuries</vt:lpstr>
      <vt:lpstr>chest injuries Monitor breathing and check dressing</vt:lpstr>
      <vt:lpstr>chest injuries Fractured Ribs</vt:lpstr>
      <vt:lpstr>Treat fractures, sprains, and dislocations.</vt:lpstr>
      <vt:lpstr>Treat fractures, sprains, and dislocations.</vt:lpstr>
      <vt:lpstr>Improvise a splint with available materials</vt:lpstr>
      <vt:lpstr>Improvise a splint with available materials</vt:lpstr>
      <vt:lpstr>Note</vt:lpstr>
      <vt:lpstr>pms</vt:lpstr>
      <vt:lpstr>Common Injuries and Illnesses  Burns</vt:lpstr>
      <vt:lpstr>Common Injuries and Illnesses  Burns</vt:lpstr>
      <vt:lpstr>Common Injuries and Illnesses  Burns</vt:lpstr>
      <vt:lpstr>Eye injuries</vt:lpstr>
      <vt:lpstr>Eye injuries Foreign body in eye</vt:lpstr>
      <vt:lpstr>Eye injuries Foreign body in eye If foreign body is not removed by irrigation</vt:lpstr>
      <vt:lpstr>Heat injury Heat cramps</vt:lpstr>
      <vt:lpstr>Heat injury Heat exhaustion</vt:lpstr>
      <vt:lpstr>Heat injury Heat stroke</vt:lpstr>
      <vt:lpstr>Heat injury Heat stroke</vt:lpstr>
      <vt:lpstr> Cold injuries Frostbite</vt:lpstr>
      <vt:lpstr> Cold injuries Hypothermia</vt:lpstr>
      <vt:lpstr>PowerPoint Presentation</vt:lpstr>
      <vt:lpstr>Cold injuries Hypothermia</vt:lpstr>
      <vt:lpstr>Cold injuries Hypothermia Protect victim as follows</vt:lpstr>
      <vt:lpstr>Cold injuries Hypothermia Protect victim as follows</vt:lpstr>
      <vt:lpstr>Cold injuries Hypothermia Protect victim as follows</vt:lpstr>
      <vt:lpstr>CAUTION</vt:lpstr>
      <vt:lpstr>Re­warm victim</vt:lpstr>
      <vt:lpstr>Skin tissue damage</vt:lpstr>
      <vt:lpstr>Saltwater sores</vt:lpstr>
      <vt:lpstr>Snakebite</vt:lpstr>
      <vt:lpstr>Snakebite DO NOT</vt:lpstr>
      <vt:lpstr>Snakebite</vt:lpstr>
      <vt:lpstr>Marine life Stings </vt:lpstr>
      <vt:lpstr>PowerPoint Presentation</vt:lpstr>
      <vt:lpstr>Marine life Stings </vt:lpstr>
      <vt:lpstr>Skin irritants  (includes poison oak and poison ivy)  </vt:lpstr>
      <vt:lpstr>Infection </vt:lpstr>
      <vt:lpstr>Dysentery and diarrhea </vt:lpstr>
      <vt:lpstr>Dysentery and diarrhea </vt:lpstr>
      <vt:lpstr>Plant Medicine  Tannin</vt:lpstr>
      <vt:lpstr>Plant Medicine  Tannin Sources</vt:lpstr>
      <vt:lpstr>Plant Medicine  Tannin Preparation</vt:lpstr>
      <vt:lpstr>Plant Medicine  Tannin Treatments Burns</vt:lpstr>
      <vt:lpstr>Plant Medicine  Tannin Treatments Diarrhea, dysentery, and worms</vt:lpstr>
      <vt:lpstr>Plant Medicine  Tannin Treatments Skin problems</vt:lpstr>
      <vt:lpstr>Plant Medicine  Salicin/salicylic acid</vt:lpstr>
      <vt:lpstr>Plant Medicine  Salicin/salicylic acid Sources</vt:lpstr>
      <vt:lpstr>Plant Medicine  Salicin/salicylic acid Preparation</vt:lpstr>
      <vt:lpstr>Plant Medicine  Salicin/salicylic acid Preparation</vt:lpstr>
      <vt:lpstr>Plant Medicine  Salicin/salicylic acid Treatments</vt:lpstr>
      <vt:lpstr>Plant Medicine Common plantain (Plantago major)</vt:lpstr>
      <vt:lpstr>Plant Medicine Common plantain (Plantago major)</vt:lpstr>
      <vt:lpstr>Plant Medicine Common plantain (Plantago major)</vt:lpstr>
      <vt:lpstr>Plant Medicine Common plantain (Plantago major)</vt:lpstr>
      <vt:lpstr>Plant Medicine Common plantain (Plantago major)</vt:lpstr>
      <vt:lpstr>Common cattail  (Typha latifolia)</vt:lpstr>
      <vt:lpstr>Common cattail  (Typha latifolia)</vt:lpstr>
      <vt:lpstr>Common cattail  (Typha latifolia)</vt:lpstr>
      <vt:lpstr>CAUTION</vt:lpstr>
      <vt:lpstr>Health and Hygiene</vt:lpstr>
      <vt:lpstr>Health and Hygiene</vt:lpstr>
      <vt:lpstr>Rules for Avoiding Illness</vt:lpstr>
      <vt:lpstr>Rules for Avoiding Illness</vt:lpstr>
      <vt:lpstr>Rules for Avoiding Illness</vt:lpstr>
      <vt:lpstr>Hypothermia</vt:lpstr>
      <vt:lpstr>Hypothermia</vt:lpstr>
      <vt:lpstr>Symptoms of Hypothermia </vt:lpstr>
      <vt:lpstr>Symptoms you may recognize as trouble: </vt:lpstr>
      <vt:lpstr>Signs of Hypothermia trouble in your friends: </vt:lpstr>
      <vt:lpstr>Signs of Hypothermia trouble in your friends: </vt:lpstr>
      <vt:lpstr>Treatment </vt:lpstr>
      <vt:lpstr>Treatment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2020-10-17T03:13:25Z</dcterms:created>
  <dcterms:modified xsi:type="dcterms:W3CDTF">2020-10-17T03:13:30Z</dcterms:modified>
</cp:coreProperties>
</file>