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9" r:id="rId2"/>
    <p:sldId id="260" r:id="rId3"/>
    <p:sldId id="288" r:id="rId4"/>
    <p:sldId id="289" r:id="rId5"/>
    <p:sldId id="261" r:id="rId6"/>
    <p:sldId id="279" r:id="rId7"/>
    <p:sldId id="262" r:id="rId8"/>
    <p:sldId id="265" r:id="rId9"/>
    <p:sldId id="263" r:id="rId10"/>
    <p:sldId id="264" r:id="rId11"/>
    <p:sldId id="266" r:id="rId12"/>
    <p:sldId id="267" r:id="rId13"/>
    <p:sldId id="268" r:id="rId14"/>
    <p:sldId id="269" r:id="rId15"/>
    <p:sldId id="270" r:id="rId16"/>
    <p:sldId id="271" r:id="rId17"/>
    <p:sldId id="272" r:id="rId18"/>
    <p:sldId id="294" r:id="rId19"/>
    <p:sldId id="299" r:id="rId20"/>
    <p:sldId id="295" r:id="rId21"/>
    <p:sldId id="296" r:id="rId22"/>
    <p:sldId id="301" r:id="rId23"/>
    <p:sldId id="297" r:id="rId24"/>
    <p:sldId id="302" r:id="rId25"/>
    <p:sldId id="298" r:id="rId26"/>
    <p:sldId id="303" r:id="rId27"/>
    <p:sldId id="273" r:id="rId28"/>
    <p:sldId id="274" r:id="rId29"/>
    <p:sldId id="280" r:id="rId30"/>
    <p:sldId id="275" r:id="rId31"/>
    <p:sldId id="276" r:id="rId32"/>
    <p:sldId id="277" r:id="rId33"/>
    <p:sldId id="278" r:id="rId34"/>
    <p:sldId id="281" r:id="rId35"/>
    <p:sldId id="287" r:id="rId36"/>
    <p:sldId id="282" r:id="rId37"/>
    <p:sldId id="283" r:id="rId38"/>
    <p:sldId id="284" r:id="rId39"/>
    <p:sldId id="285" r:id="rId40"/>
    <p:sldId id="286" r:id="rId41"/>
    <p:sldId id="290" r:id="rId42"/>
    <p:sldId id="291" r:id="rId43"/>
    <p:sldId id="292" r:id="rId44"/>
    <p:sldId id="29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66" d="100"/>
          <a:sy n="66" d="100"/>
        </p:scale>
        <p:origin x="102"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ata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46.svg"/></Relationships>
</file>

<file path=ppt/diagrams/_rels/data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46.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4F725CF-4D7F-4FE3-8302-23707180467F}"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61B4D780-646B-408B-8FA0-38962B855328}">
      <dgm:prSet/>
      <dgm:spPr/>
      <dgm:t>
        <a:bodyPr/>
        <a:lstStyle/>
        <a:p>
          <a:r>
            <a:rPr lang="en-US"/>
            <a:t>Helicopter hand signals should be used as needed, but only by personnel trained in the used.</a:t>
          </a:r>
        </a:p>
      </dgm:t>
    </dgm:pt>
    <dgm:pt modelId="{F4AB2232-5016-4B52-8A91-F2C13C68AA8F}" type="parTrans" cxnId="{78F70B85-79DC-47DE-A5AD-0A96D280A187}">
      <dgm:prSet/>
      <dgm:spPr/>
      <dgm:t>
        <a:bodyPr/>
        <a:lstStyle/>
        <a:p>
          <a:endParaRPr lang="en-US"/>
        </a:p>
      </dgm:t>
    </dgm:pt>
    <dgm:pt modelId="{08E83DCB-AE93-4FCB-8DC7-C96D5DDCFD79}" type="sibTrans" cxnId="{78F70B85-79DC-47DE-A5AD-0A96D280A187}">
      <dgm:prSet/>
      <dgm:spPr/>
      <dgm:t>
        <a:bodyPr/>
        <a:lstStyle/>
        <a:p>
          <a:endParaRPr lang="en-US"/>
        </a:p>
      </dgm:t>
    </dgm:pt>
    <dgm:pt modelId="{CF60F94E-92FE-4EA8-83F2-4723BF9DA23F}">
      <dgm:prSet/>
      <dgm:spPr/>
      <dgm:t>
        <a:bodyPr/>
        <a:lstStyle/>
        <a:p>
          <a:r>
            <a:rPr lang="en-US"/>
            <a:t>No unauthorized personnel should be allowed to fly on any mission.</a:t>
          </a:r>
        </a:p>
      </dgm:t>
    </dgm:pt>
    <dgm:pt modelId="{8B41A7E2-8053-4FA0-A765-662DD01A0982}" type="parTrans" cxnId="{1EF9BB0D-FFF0-40EE-96AD-B6C7F4FA1445}">
      <dgm:prSet/>
      <dgm:spPr/>
      <dgm:t>
        <a:bodyPr/>
        <a:lstStyle/>
        <a:p>
          <a:endParaRPr lang="en-US"/>
        </a:p>
      </dgm:t>
    </dgm:pt>
    <dgm:pt modelId="{CC1875BF-5D3C-4FA0-8F4D-4587B7C5132A}" type="sibTrans" cxnId="{1EF9BB0D-FFF0-40EE-96AD-B6C7F4FA1445}">
      <dgm:prSet/>
      <dgm:spPr/>
      <dgm:t>
        <a:bodyPr/>
        <a:lstStyle/>
        <a:p>
          <a:endParaRPr lang="en-US"/>
        </a:p>
      </dgm:t>
    </dgm:pt>
    <dgm:pt modelId="{4B7B4B8F-0CFE-4B6A-8EB2-F5AD1650901A}" type="pres">
      <dgm:prSet presAssocID="{E4F725CF-4D7F-4FE3-8302-23707180467F}" presName="outerComposite" presStyleCnt="0">
        <dgm:presLayoutVars>
          <dgm:chMax val="5"/>
          <dgm:dir/>
          <dgm:resizeHandles val="exact"/>
        </dgm:presLayoutVars>
      </dgm:prSet>
      <dgm:spPr/>
    </dgm:pt>
    <dgm:pt modelId="{55E78FF8-85BD-462B-87D7-CED84C2BCC5C}" type="pres">
      <dgm:prSet presAssocID="{E4F725CF-4D7F-4FE3-8302-23707180467F}" presName="dummyMaxCanvas" presStyleCnt="0">
        <dgm:presLayoutVars/>
      </dgm:prSet>
      <dgm:spPr/>
    </dgm:pt>
    <dgm:pt modelId="{281C5EDE-D51F-46CC-BC95-E25E60AF6C2F}" type="pres">
      <dgm:prSet presAssocID="{E4F725CF-4D7F-4FE3-8302-23707180467F}" presName="TwoNodes_1" presStyleLbl="node1" presStyleIdx="0" presStyleCnt="2">
        <dgm:presLayoutVars>
          <dgm:bulletEnabled val="1"/>
        </dgm:presLayoutVars>
      </dgm:prSet>
      <dgm:spPr/>
    </dgm:pt>
    <dgm:pt modelId="{315D4D2B-82C7-408F-9E8B-836C2C1F8879}" type="pres">
      <dgm:prSet presAssocID="{E4F725CF-4D7F-4FE3-8302-23707180467F}" presName="TwoNodes_2" presStyleLbl="node1" presStyleIdx="1" presStyleCnt="2">
        <dgm:presLayoutVars>
          <dgm:bulletEnabled val="1"/>
        </dgm:presLayoutVars>
      </dgm:prSet>
      <dgm:spPr/>
    </dgm:pt>
    <dgm:pt modelId="{F894EAC2-C2DD-4B87-BCA6-3829625F45BA}" type="pres">
      <dgm:prSet presAssocID="{E4F725CF-4D7F-4FE3-8302-23707180467F}" presName="TwoConn_1-2" presStyleLbl="fgAccFollowNode1" presStyleIdx="0" presStyleCnt="1">
        <dgm:presLayoutVars>
          <dgm:bulletEnabled val="1"/>
        </dgm:presLayoutVars>
      </dgm:prSet>
      <dgm:spPr/>
    </dgm:pt>
    <dgm:pt modelId="{6F1A1B5B-F7BE-44ED-B240-B44BFF5E337B}" type="pres">
      <dgm:prSet presAssocID="{E4F725CF-4D7F-4FE3-8302-23707180467F}" presName="TwoNodes_1_text" presStyleLbl="node1" presStyleIdx="1" presStyleCnt="2">
        <dgm:presLayoutVars>
          <dgm:bulletEnabled val="1"/>
        </dgm:presLayoutVars>
      </dgm:prSet>
      <dgm:spPr/>
    </dgm:pt>
    <dgm:pt modelId="{B5FB9749-C5A5-4BB8-AD33-74984455BFEF}" type="pres">
      <dgm:prSet presAssocID="{E4F725CF-4D7F-4FE3-8302-23707180467F}" presName="TwoNodes_2_text" presStyleLbl="node1" presStyleIdx="1" presStyleCnt="2">
        <dgm:presLayoutVars>
          <dgm:bulletEnabled val="1"/>
        </dgm:presLayoutVars>
      </dgm:prSet>
      <dgm:spPr/>
    </dgm:pt>
  </dgm:ptLst>
  <dgm:cxnLst>
    <dgm:cxn modelId="{1EF9BB0D-FFF0-40EE-96AD-B6C7F4FA1445}" srcId="{E4F725CF-4D7F-4FE3-8302-23707180467F}" destId="{CF60F94E-92FE-4EA8-83F2-4723BF9DA23F}" srcOrd="1" destOrd="0" parTransId="{8B41A7E2-8053-4FA0-A765-662DD01A0982}" sibTransId="{CC1875BF-5D3C-4FA0-8F4D-4587B7C5132A}"/>
    <dgm:cxn modelId="{BC622811-B9C8-42C5-84E9-FE71EB6E085F}" type="presOf" srcId="{61B4D780-646B-408B-8FA0-38962B855328}" destId="{6F1A1B5B-F7BE-44ED-B240-B44BFF5E337B}" srcOrd="1" destOrd="0" presId="urn:microsoft.com/office/officeart/2005/8/layout/vProcess5"/>
    <dgm:cxn modelId="{FB4D0A5E-758F-4D76-BB79-0AB5191D821E}" type="presOf" srcId="{CF60F94E-92FE-4EA8-83F2-4723BF9DA23F}" destId="{B5FB9749-C5A5-4BB8-AD33-74984455BFEF}" srcOrd="1" destOrd="0" presId="urn:microsoft.com/office/officeart/2005/8/layout/vProcess5"/>
    <dgm:cxn modelId="{01F0645E-2459-471A-9F6F-3619352A6274}" type="presOf" srcId="{CF60F94E-92FE-4EA8-83F2-4723BF9DA23F}" destId="{315D4D2B-82C7-408F-9E8B-836C2C1F8879}" srcOrd="0" destOrd="0" presId="urn:microsoft.com/office/officeart/2005/8/layout/vProcess5"/>
    <dgm:cxn modelId="{78F70B85-79DC-47DE-A5AD-0A96D280A187}" srcId="{E4F725CF-4D7F-4FE3-8302-23707180467F}" destId="{61B4D780-646B-408B-8FA0-38962B855328}" srcOrd="0" destOrd="0" parTransId="{F4AB2232-5016-4B52-8A91-F2C13C68AA8F}" sibTransId="{08E83DCB-AE93-4FCB-8DC7-C96D5DDCFD79}"/>
    <dgm:cxn modelId="{B10BB79D-57DD-4242-BC28-7E35B3BE6269}" type="presOf" srcId="{08E83DCB-AE93-4FCB-8DC7-C96D5DDCFD79}" destId="{F894EAC2-C2DD-4B87-BCA6-3829625F45BA}" srcOrd="0" destOrd="0" presId="urn:microsoft.com/office/officeart/2005/8/layout/vProcess5"/>
    <dgm:cxn modelId="{95B0AFF0-CDC3-4F2A-9506-E00A44CCB2BE}" type="presOf" srcId="{61B4D780-646B-408B-8FA0-38962B855328}" destId="{281C5EDE-D51F-46CC-BC95-E25E60AF6C2F}" srcOrd="0" destOrd="0" presId="urn:microsoft.com/office/officeart/2005/8/layout/vProcess5"/>
    <dgm:cxn modelId="{57963DF9-1DF9-4909-A602-9F7E5E2BF693}" type="presOf" srcId="{E4F725CF-4D7F-4FE3-8302-23707180467F}" destId="{4B7B4B8F-0CFE-4B6A-8EB2-F5AD1650901A}" srcOrd="0" destOrd="0" presId="urn:microsoft.com/office/officeart/2005/8/layout/vProcess5"/>
    <dgm:cxn modelId="{8E84BC19-39CA-4378-B604-95BFA1BBFF14}" type="presParOf" srcId="{4B7B4B8F-0CFE-4B6A-8EB2-F5AD1650901A}" destId="{55E78FF8-85BD-462B-87D7-CED84C2BCC5C}" srcOrd="0" destOrd="0" presId="urn:microsoft.com/office/officeart/2005/8/layout/vProcess5"/>
    <dgm:cxn modelId="{FED9FE97-D3B8-4C30-8247-7C5A2FFCBFFF}" type="presParOf" srcId="{4B7B4B8F-0CFE-4B6A-8EB2-F5AD1650901A}" destId="{281C5EDE-D51F-46CC-BC95-E25E60AF6C2F}" srcOrd="1" destOrd="0" presId="urn:microsoft.com/office/officeart/2005/8/layout/vProcess5"/>
    <dgm:cxn modelId="{71E5E724-B974-434A-9544-AD9D27A6D4BC}" type="presParOf" srcId="{4B7B4B8F-0CFE-4B6A-8EB2-F5AD1650901A}" destId="{315D4D2B-82C7-408F-9E8B-836C2C1F8879}" srcOrd="2" destOrd="0" presId="urn:microsoft.com/office/officeart/2005/8/layout/vProcess5"/>
    <dgm:cxn modelId="{BE687A63-04D8-40E0-A18D-2C4D73596938}" type="presParOf" srcId="{4B7B4B8F-0CFE-4B6A-8EB2-F5AD1650901A}" destId="{F894EAC2-C2DD-4B87-BCA6-3829625F45BA}" srcOrd="3" destOrd="0" presId="urn:microsoft.com/office/officeart/2005/8/layout/vProcess5"/>
    <dgm:cxn modelId="{3D2969E8-EDFE-4E5E-8A5F-E4581613AF2D}" type="presParOf" srcId="{4B7B4B8F-0CFE-4B6A-8EB2-F5AD1650901A}" destId="{6F1A1B5B-F7BE-44ED-B240-B44BFF5E337B}" srcOrd="4" destOrd="0" presId="urn:microsoft.com/office/officeart/2005/8/layout/vProcess5"/>
    <dgm:cxn modelId="{E98A5A1A-ADF6-4671-8A28-23696241EF5A}" type="presParOf" srcId="{4B7B4B8F-0CFE-4B6A-8EB2-F5AD1650901A}" destId="{B5FB9749-C5A5-4BB8-AD33-74984455BFE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30094D-6196-4172-8C26-215B3A37DC6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4914996-E6AB-4C59-84BB-C39EEB023AAF}">
      <dgm:prSet/>
      <dgm:spPr/>
      <dgm:t>
        <a:bodyPr/>
        <a:lstStyle/>
        <a:p>
          <a:r>
            <a:rPr lang="en-US"/>
            <a:t>During final approach, only one ground crew - the person working as 'parking tender' - should be in the helispot. </a:t>
          </a:r>
        </a:p>
      </dgm:t>
    </dgm:pt>
    <dgm:pt modelId="{C6162BA2-992A-4260-9F20-1F96713BD823}" type="parTrans" cxnId="{1AB50412-5A85-432B-A9A1-B0A3CDDB0509}">
      <dgm:prSet/>
      <dgm:spPr/>
      <dgm:t>
        <a:bodyPr/>
        <a:lstStyle/>
        <a:p>
          <a:endParaRPr lang="en-US"/>
        </a:p>
      </dgm:t>
    </dgm:pt>
    <dgm:pt modelId="{E705E6C4-445A-43AE-B661-B5736865CD6C}" type="sibTrans" cxnId="{1AB50412-5A85-432B-A9A1-B0A3CDDB0509}">
      <dgm:prSet/>
      <dgm:spPr/>
      <dgm:t>
        <a:bodyPr/>
        <a:lstStyle/>
        <a:p>
          <a:endParaRPr lang="en-US"/>
        </a:p>
      </dgm:t>
    </dgm:pt>
    <dgm:pt modelId="{AF64FAB6-9035-4410-BD30-CBF872B3CC16}">
      <dgm:prSet/>
      <dgm:spPr/>
      <dgm:t>
        <a:bodyPr/>
        <a:lstStyle/>
        <a:p>
          <a:r>
            <a:rPr lang="en-US"/>
            <a:t>The parking tender will indicate the touchdown point by standing upwind of the landing site with his or her back to the wind while pointing with his or her arms toward the desired landing spot. </a:t>
          </a:r>
        </a:p>
      </dgm:t>
    </dgm:pt>
    <dgm:pt modelId="{73CDEB0E-1427-4575-A3C3-6EA938AD6B4B}" type="parTrans" cxnId="{C00C0CC4-BA3D-4C4C-8D7A-BE87262798D7}">
      <dgm:prSet/>
      <dgm:spPr/>
      <dgm:t>
        <a:bodyPr/>
        <a:lstStyle/>
        <a:p>
          <a:endParaRPr lang="en-US"/>
        </a:p>
      </dgm:t>
    </dgm:pt>
    <dgm:pt modelId="{DD9046A8-41E6-460A-9726-027C34AEF3B3}" type="sibTrans" cxnId="{C00C0CC4-BA3D-4C4C-8D7A-BE87262798D7}">
      <dgm:prSet/>
      <dgm:spPr/>
      <dgm:t>
        <a:bodyPr/>
        <a:lstStyle/>
        <a:p>
          <a:endParaRPr lang="en-US"/>
        </a:p>
      </dgm:t>
    </dgm:pt>
    <dgm:pt modelId="{5972CF4B-4D7C-4025-9479-08BE680BAD0A}" type="pres">
      <dgm:prSet presAssocID="{BA30094D-6196-4172-8C26-215B3A37DC6E}" presName="hierChild1" presStyleCnt="0">
        <dgm:presLayoutVars>
          <dgm:chPref val="1"/>
          <dgm:dir/>
          <dgm:animOne val="branch"/>
          <dgm:animLvl val="lvl"/>
          <dgm:resizeHandles/>
        </dgm:presLayoutVars>
      </dgm:prSet>
      <dgm:spPr/>
    </dgm:pt>
    <dgm:pt modelId="{3587926E-6068-4BEA-88A7-F99A3235F1BC}" type="pres">
      <dgm:prSet presAssocID="{74914996-E6AB-4C59-84BB-C39EEB023AAF}" presName="hierRoot1" presStyleCnt="0"/>
      <dgm:spPr/>
    </dgm:pt>
    <dgm:pt modelId="{D6CE655D-6867-4BE0-9C6A-390EEF7CDFCE}" type="pres">
      <dgm:prSet presAssocID="{74914996-E6AB-4C59-84BB-C39EEB023AAF}" presName="composite" presStyleCnt="0"/>
      <dgm:spPr/>
    </dgm:pt>
    <dgm:pt modelId="{EF245FD0-F4FC-4663-A32A-0E4195F7E4BF}" type="pres">
      <dgm:prSet presAssocID="{74914996-E6AB-4C59-84BB-C39EEB023AAF}" presName="background" presStyleLbl="node0" presStyleIdx="0" presStyleCnt="2"/>
      <dgm:spPr/>
    </dgm:pt>
    <dgm:pt modelId="{D1B01AD7-FAEF-403E-B55D-B5314B42B792}" type="pres">
      <dgm:prSet presAssocID="{74914996-E6AB-4C59-84BB-C39EEB023AAF}" presName="text" presStyleLbl="fgAcc0" presStyleIdx="0" presStyleCnt="2">
        <dgm:presLayoutVars>
          <dgm:chPref val="3"/>
        </dgm:presLayoutVars>
      </dgm:prSet>
      <dgm:spPr/>
    </dgm:pt>
    <dgm:pt modelId="{0C383670-C757-483C-A3B7-76CB0600428B}" type="pres">
      <dgm:prSet presAssocID="{74914996-E6AB-4C59-84BB-C39EEB023AAF}" presName="hierChild2" presStyleCnt="0"/>
      <dgm:spPr/>
    </dgm:pt>
    <dgm:pt modelId="{F3EBA745-2175-4071-AD19-7334C8B8D17A}" type="pres">
      <dgm:prSet presAssocID="{AF64FAB6-9035-4410-BD30-CBF872B3CC16}" presName="hierRoot1" presStyleCnt="0"/>
      <dgm:spPr/>
    </dgm:pt>
    <dgm:pt modelId="{991638A3-1C24-4029-BF56-03DACF7CD9CC}" type="pres">
      <dgm:prSet presAssocID="{AF64FAB6-9035-4410-BD30-CBF872B3CC16}" presName="composite" presStyleCnt="0"/>
      <dgm:spPr/>
    </dgm:pt>
    <dgm:pt modelId="{08D2D6FF-7BA9-4C19-8F7C-16A52C1C9BE2}" type="pres">
      <dgm:prSet presAssocID="{AF64FAB6-9035-4410-BD30-CBF872B3CC16}" presName="background" presStyleLbl="node0" presStyleIdx="1" presStyleCnt="2"/>
      <dgm:spPr/>
    </dgm:pt>
    <dgm:pt modelId="{A4CB7999-3863-4A4F-9F78-42B45CE31107}" type="pres">
      <dgm:prSet presAssocID="{AF64FAB6-9035-4410-BD30-CBF872B3CC16}" presName="text" presStyleLbl="fgAcc0" presStyleIdx="1" presStyleCnt="2">
        <dgm:presLayoutVars>
          <dgm:chPref val="3"/>
        </dgm:presLayoutVars>
      </dgm:prSet>
      <dgm:spPr/>
    </dgm:pt>
    <dgm:pt modelId="{81D6765B-614E-4343-87A9-4B166DADC773}" type="pres">
      <dgm:prSet presAssocID="{AF64FAB6-9035-4410-BD30-CBF872B3CC16}" presName="hierChild2" presStyleCnt="0"/>
      <dgm:spPr/>
    </dgm:pt>
  </dgm:ptLst>
  <dgm:cxnLst>
    <dgm:cxn modelId="{1AB50412-5A85-432B-A9A1-B0A3CDDB0509}" srcId="{BA30094D-6196-4172-8C26-215B3A37DC6E}" destId="{74914996-E6AB-4C59-84BB-C39EEB023AAF}" srcOrd="0" destOrd="0" parTransId="{C6162BA2-992A-4260-9F20-1F96713BD823}" sibTransId="{E705E6C4-445A-43AE-B661-B5736865CD6C}"/>
    <dgm:cxn modelId="{C32AEF60-D983-4060-B5CE-FBA3278A9B78}" type="presOf" srcId="{BA30094D-6196-4172-8C26-215B3A37DC6E}" destId="{5972CF4B-4D7C-4025-9479-08BE680BAD0A}" srcOrd="0" destOrd="0" presId="urn:microsoft.com/office/officeart/2005/8/layout/hierarchy1"/>
    <dgm:cxn modelId="{1F37619C-2063-4A2A-A6E2-D519642C3678}" type="presOf" srcId="{74914996-E6AB-4C59-84BB-C39EEB023AAF}" destId="{D1B01AD7-FAEF-403E-B55D-B5314B42B792}" srcOrd="0" destOrd="0" presId="urn:microsoft.com/office/officeart/2005/8/layout/hierarchy1"/>
    <dgm:cxn modelId="{C00C0CC4-BA3D-4C4C-8D7A-BE87262798D7}" srcId="{BA30094D-6196-4172-8C26-215B3A37DC6E}" destId="{AF64FAB6-9035-4410-BD30-CBF872B3CC16}" srcOrd="1" destOrd="0" parTransId="{73CDEB0E-1427-4575-A3C3-6EA938AD6B4B}" sibTransId="{DD9046A8-41E6-460A-9726-027C34AEF3B3}"/>
    <dgm:cxn modelId="{548388F4-FB49-46FD-8C2A-B59687C41612}" type="presOf" srcId="{AF64FAB6-9035-4410-BD30-CBF872B3CC16}" destId="{A4CB7999-3863-4A4F-9F78-42B45CE31107}" srcOrd="0" destOrd="0" presId="urn:microsoft.com/office/officeart/2005/8/layout/hierarchy1"/>
    <dgm:cxn modelId="{6B96E3BE-67A3-40CB-BCAB-2CD5036506CA}" type="presParOf" srcId="{5972CF4B-4D7C-4025-9479-08BE680BAD0A}" destId="{3587926E-6068-4BEA-88A7-F99A3235F1BC}" srcOrd="0" destOrd="0" presId="urn:microsoft.com/office/officeart/2005/8/layout/hierarchy1"/>
    <dgm:cxn modelId="{D29C9118-4544-44D9-B2E8-2628FF3C9A9B}" type="presParOf" srcId="{3587926E-6068-4BEA-88A7-F99A3235F1BC}" destId="{D6CE655D-6867-4BE0-9C6A-390EEF7CDFCE}" srcOrd="0" destOrd="0" presId="urn:microsoft.com/office/officeart/2005/8/layout/hierarchy1"/>
    <dgm:cxn modelId="{88E0FD91-5A46-415A-BECA-F0007528A07C}" type="presParOf" srcId="{D6CE655D-6867-4BE0-9C6A-390EEF7CDFCE}" destId="{EF245FD0-F4FC-4663-A32A-0E4195F7E4BF}" srcOrd="0" destOrd="0" presId="urn:microsoft.com/office/officeart/2005/8/layout/hierarchy1"/>
    <dgm:cxn modelId="{C1DC7B18-0477-4C98-96BB-69E629E243FA}" type="presParOf" srcId="{D6CE655D-6867-4BE0-9C6A-390EEF7CDFCE}" destId="{D1B01AD7-FAEF-403E-B55D-B5314B42B792}" srcOrd="1" destOrd="0" presId="urn:microsoft.com/office/officeart/2005/8/layout/hierarchy1"/>
    <dgm:cxn modelId="{B3B70BF3-C2A8-497B-A400-E5A764BFFAF9}" type="presParOf" srcId="{3587926E-6068-4BEA-88A7-F99A3235F1BC}" destId="{0C383670-C757-483C-A3B7-76CB0600428B}" srcOrd="1" destOrd="0" presId="urn:microsoft.com/office/officeart/2005/8/layout/hierarchy1"/>
    <dgm:cxn modelId="{96493FAC-D866-4B85-B5D2-374FF27BFDEC}" type="presParOf" srcId="{5972CF4B-4D7C-4025-9479-08BE680BAD0A}" destId="{F3EBA745-2175-4071-AD19-7334C8B8D17A}" srcOrd="1" destOrd="0" presId="urn:microsoft.com/office/officeart/2005/8/layout/hierarchy1"/>
    <dgm:cxn modelId="{59FF0CD7-C4A9-4F03-9825-83AF45DB30F5}" type="presParOf" srcId="{F3EBA745-2175-4071-AD19-7334C8B8D17A}" destId="{991638A3-1C24-4029-BF56-03DACF7CD9CC}" srcOrd="0" destOrd="0" presId="urn:microsoft.com/office/officeart/2005/8/layout/hierarchy1"/>
    <dgm:cxn modelId="{E2BA89EC-E802-4726-B333-7713C0288CFF}" type="presParOf" srcId="{991638A3-1C24-4029-BF56-03DACF7CD9CC}" destId="{08D2D6FF-7BA9-4C19-8F7C-16A52C1C9BE2}" srcOrd="0" destOrd="0" presId="urn:microsoft.com/office/officeart/2005/8/layout/hierarchy1"/>
    <dgm:cxn modelId="{9DEDFBC4-BD0D-4D70-8F50-EE9DA1780714}" type="presParOf" srcId="{991638A3-1C24-4029-BF56-03DACF7CD9CC}" destId="{A4CB7999-3863-4A4F-9F78-42B45CE31107}" srcOrd="1" destOrd="0" presId="urn:microsoft.com/office/officeart/2005/8/layout/hierarchy1"/>
    <dgm:cxn modelId="{355B1669-62A1-489B-82C4-44FC444CD549}" type="presParOf" srcId="{F3EBA745-2175-4071-AD19-7334C8B8D17A}" destId="{81D6765B-614E-4343-87A9-4B166DADC77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94A110-A258-4E4D-AC70-1350C562A89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699CBD9-6DAE-4860-9320-471BC5BB7152}">
      <dgm:prSet/>
      <dgm:spPr/>
      <dgm:t>
        <a:bodyPr/>
        <a:lstStyle/>
        <a:p>
          <a:r>
            <a:rPr lang="en-US"/>
            <a:t>The location should be clearly specified</a:t>
          </a:r>
        </a:p>
      </dgm:t>
    </dgm:pt>
    <dgm:pt modelId="{9C9468C1-8CDF-4E92-8B46-705E1FB4073C}" type="parTrans" cxnId="{4BA47190-B0D7-496B-84E2-293B7991D787}">
      <dgm:prSet/>
      <dgm:spPr/>
      <dgm:t>
        <a:bodyPr/>
        <a:lstStyle/>
        <a:p>
          <a:endParaRPr lang="en-US"/>
        </a:p>
      </dgm:t>
    </dgm:pt>
    <dgm:pt modelId="{21DEC587-8B91-4035-B3DA-08838CAE1808}" type="sibTrans" cxnId="{4BA47190-B0D7-496B-84E2-293B7991D787}">
      <dgm:prSet/>
      <dgm:spPr/>
      <dgm:t>
        <a:bodyPr/>
        <a:lstStyle/>
        <a:p>
          <a:endParaRPr lang="en-US"/>
        </a:p>
      </dgm:t>
    </dgm:pt>
    <dgm:pt modelId="{98307E24-20CF-492D-8058-B6D6F08638FB}">
      <dgm:prSet/>
      <dgm:spPr/>
      <dgm:t>
        <a:bodyPr/>
        <a:lstStyle/>
        <a:p>
          <a:r>
            <a:rPr lang="en-US"/>
            <a:t>obstructions to include their distances and bearings </a:t>
          </a:r>
        </a:p>
      </dgm:t>
    </dgm:pt>
    <dgm:pt modelId="{D7CA0CDC-29E7-48D3-A230-E9DB956C1FDD}" type="parTrans" cxnId="{170113A8-9B6D-4E63-B55E-BC62C4D52B16}">
      <dgm:prSet/>
      <dgm:spPr/>
      <dgm:t>
        <a:bodyPr/>
        <a:lstStyle/>
        <a:p>
          <a:endParaRPr lang="en-US"/>
        </a:p>
      </dgm:t>
    </dgm:pt>
    <dgm:pt modelId="{2BB7EC2F-3887-4A6E-8F08-971869B908D0}" type="sibTrans" cxnId="{170113A8-9B6D-4E63-B55E-BC62C4D52B16}">
      <dgm:prSet/>
      <dgm:spPr/>
      <dgm:t>
        <a:bodyPr/>
        <a:lstStyle/>
        <a:p>
          <a:endParaRPr lang="en-US"/>
        </a:p>
      </dgm:t>
    </dgm:pt>
    <dgm:pt modelId="{91D947C1-A24D-409E-87B3-EB7AB50D361B}">
      <dgm:prSet/>
      <dgm:spPr/>
      <dgm:t>
        <a:bodyPr/>
        <a:lstStyle/>
        <a:p>
          <a:r>
            <a:rPr lang="en-US"/>
            <a:t>Aerial wires must be mentioned</a:t>
          </a:r>
        </a:p>
      </dgm:t>
    </dgm:pt>
    <dgm:pt modelId="{9561D6AD-5C35-468E-A96D-280496F53634}" type="parTrans" cxnId="{A9A45D81-51F5-4E45-B73D-B8262C9D09AA}">
      <dgm:prSet/>
      <dgm:spPr/>
      <dgm:t>
        <a:bodyPr/>
        <a:lstStyle/>
        <a:p>
          <a:endParaRPr lang="en-US"/>
        </a:p>
      </dgm:t>
    </dgm:pt>
    <dgm:pt modelId="{8BFA246B-F124-433D-B5E8-1B2E7403255A}" type="sibTrans" cxnId="{A9A45D81-51F5-4E45-B73D-B8262C9D09AA}">
      <dgm:prSet/>
      <dgm:spPr/>
      <dgm:t>
        <a:bodyPr/>
        <a:lstStyle/>
        <a:p>
          <a:endParaRPr lang="en-US"/>
        </a:p>
      </dgm:t>
    </dgm:pt>
    <dgm:pt modelId="{CD73A6D8-BA75-472F-81CE-2A308176524C}">
      <dgm:prSet/>
      <dgm:spPr/>
      <dgm:t>
        <a:bodyPr/>
        <a:lstStyle/>
        <a:p>
          <a:r>
            <a:rPr lang="en-US"/>
            <a:t>longitudinal/latitudinal coordinates </a:t>
          </a:r>
        </a:p>
      </dgm:t>
    </dgm:pt>
    <dgm:pt modelId="{E055AFC7-B148-4CDA-AC00-7E12E3A434C3}" type="parTrans" cxnId="{4B916C90-D04E-4CF1-9CD8-5D3915A7F4F6}">
      <dgm:prSet/>
      <dgm:spPr/>
      <dgm:t>
        <a:bodyPr/>
        <a:lstStyle/>
        <a:p>
          <a:endParaRPr lang="en-US"/>
        </a:p>
      </dgm:t>
    </dgm:pt>
    <dgm:pt modelId="{8093E469-BF8C-4487-8688-105DD861C5B4}" type="sibTrans" cxnId="{4B916C90-D04E-4CF1-9CD8-5D3915A7F4F6}">
      <dgm:prSet/>
      <dgm:spPr/>
      <dgm:t>
        <a:bodyPr/>
        <a:lstStyle/>
        <a:p>
          <a:endParaRPr lang="en-US"/>
        </a:p>
      </dgm:t>
    </dgm:pt>
    <dgm:pt modelId="{FA581210-B249-4A00-812F-00DB5E4E1549}">
      <dgm:prSet/>
      <dgm:spPr/>
      <dgm:t>
        <a:bodyPr/>
        <a:lstStyle/>
        <a:p>
          <a:r>
            <a:rPr lang="en-US"/>
            <a:t>weather conditions</a:t>
          </a:r>
        </a:p>
      </dgm:t>
    </dgm:pt>
    <dgm:pt modelId="{C304A730-9AC1-4FD1-8971-3C57463F6C3F}" type="parTrans" cxnId="{7C09779A-340B-407A-B119-760BDF958EE1}">
      <dgm:prSet/>
      <dgm:spPr/>
      <dgm:t>
        <a:bodyPr/>
        <a:lstStyle/>
        <a:p>
          <a:endParaRPr lang="en-US"/>
        </a:p>
      </dgm:t>
    </dgm:pt>
    <dgm:pt modelId="{C2CBAF17-02E2-48BD-AF0F-6EA59951AC4A}" type="sibTrans" cxnId="{7C09779A-340B-407A-B119-760BDF958EE1}">
      <dgm:prSet/>
      <dgm:spPr/>
      <dgm:t>
        <a:bodyPr/>
        <a:lstStyle/>
        <a:p>
          <a:endParaRPr lang="en-US"/>
        </a:p>
      </dgm:t>
    </dgm:pt>
    <dgm:pt modelId="{75AE0D5B-259F-45FA-ACB8-5CFC38396B5F}" type="pres">
      <dgm:prSet presAssocID="{8E94A110-A258-4E4D-AC70-1350C562A89A}" presName="root" presStyleCnt="0">
        <dgm:presLayoutVars>
          <dgm:dir/>
          <dgm:resizeHandles val="exact"/>
        </dgm:presLayoutVars>
      </dgm:prSet>
      <dgm:spPr/>
    </dgm:pt>
    <dgm:pt modelId="{7FC60714-9A64-41A1-83C2-B487221AD041}" type="pres">
      <dgm:prSet presAssocID="{A699CBD9-6DAE-4860-9320-471BC5BB7152}" presName="compNode" presStyleCnt="0"/>
      <dgm:spPr/>
    </dgm:pt>
    <dgm:pt modelId="{0D1D911C-2C8F-4AD2-B29C-07C04709B2C3}" type="pres">
      <dgm:prSet presAssocID="{A699CBD9-6DAE-4860-9320-471BC5BB7152}" presName="bgRect" presStyleLbl="bgShp" presStyleIdx="0" presStyleCnt="5"/>
      <dgm:spPr/>
    </dgm:pt>
    <dgm:pt modelId="{9FACDAA5-50A4-4255-A5A7-A62AEE386823}" type="pres">
      <dgm:prSet presAssocID="{A699CBD9-6DAE-4860-9320-471BC5BB715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3B708381-8C56-4729-9B6F-37404500462C}" type="pres">
      <dgm:prSet presAssocID="{A699CBD9-6DAE-4860-9320-471BC5BB7152}" presName="spaceRect" presStyleCnt="0"/>
      <dgm:spPr/>
    </dgm:pt>
    <dgm:pt modelId="{26016542-9406-4277-B2AE-DBBBC9C964C4}" type="pres">
      <dgm:prSet presAssocID="{A699CBD9-6DAE-4860-9320-471BC5BB7152}" presName="parTx" presStyleLbl="revTx" presStyleIdx="0" presStyleCnt="5">
        <dgm:presLayoutVars>
          <dgm:chMax val="0"/>
          <dgm:chPref val="0"/>
        </dgm:presLayoutVars>
      </dgm:prSet>
      <dgm:spPr/>
    </dgm:pt>
    <dgm:pt modelId="{2BE160B5-A11F-468C-8DD5-ECAE0467D5A1}" type="pres">
      <dgm:prSet presAssocID="{21DEC587-8B91-4035-B3DA-08838CAE1808}" presName="sibTrans" presStyleCnt="0"/>
      <dgm:spPr/>
    </dgm:pt>
    <dgm:pt modelId="{60E15116-0F9E-47DA-82E5-F958F4B50AED}" type="pres">
      <dgm:prSet presAssocID="{98307E24-20CF-492D-8058-B6D6F08638FB}" presName="compNode" presStyleCnt="0"/>
      <dgm:spPr/>
    </dgm:pt>
    <dgm:pt modelId="{6A4EC7DE-A2C8-4910-8564-76A287FAC8CD}" type="pres">
      <dgm:prSet presAssocID="{98307E24-20CF-492D-8058-B6D6F08638FB}" presName="bgRect" presStyleLbl="bgShp" presStyleIdx="1" presStyleCnt="5"/>
      <dgm:spPr/>
    </dgm:pt>
    <dgm:pt modelId="{5E1F33CF-5D84-49B5-A833-7D63154CE95A}" type="pres">
      <dgm:prSet presAssocID="{98307E24-20CF-492D-8058-B6D6F08638F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vron Arrows"/>
        </a:ext>
      </dgm:extLst>
    </dgm:pt>
    <dgm:pt modelId="{A5CD0058-AC7C-4D5D-AE0A-6215278ED28C}" type="pres">
      <dgm:prSet presAssocID="{98307E24-20CF-492D-8058-B6D6F08638FB}" presName="spaceRect" presStyleCnt="0"/>
      <dgm:spPr/>
    </dgm:pt>
    <dgm:pt modelId="{BCDC38BD-2218-4F32-A18B-1E957ED33373}" type="pres">
      <dgm:prSet presAssocID="{98307E24-20CF-492D-8058-B6D6F08638FB}" presName="parTx" presStyleLbl="revTx" presStyleIdx="1" presStyleCnt="5">
        <dgm:presLayoutVars>
          <dgm:chMax val="0"/>
          <dgm:chPref val="0"/>
        </dgm:presLayoutVars>
      </dgm:prSet>
      <dgm:spPr/>
    </dgm:pt>
    <dgm:pt modelId="{FC79B60B-72ED-4436-8649-70FF385C836E}" type="pres">
      <dgm:prSet presAssocID="{2BB7EC2F-3887-4A6E-8F08-971869B908D0}" presName="sibTrans" presStyleCnt="0"/>
      <dgm:spPr/>
    </dgm:pt>
    <dgm:pt modelId="{4B55F267-55E0-46E7-8467-8235ADBE68C9}" type="pres">
      <dgm:prSet presAssocID="{91D947C1-A24D-409E-87B3-EB7AB50D361B}" presName="compNode" presStyleCnt="0"/>
      <dgm:spPr/>
    </dgm:pt>
    <dgm:pt modelId="{D1D08974-E519-4461-B69E-F4E0CB55B912}" type="pres">
      <dgm:prSet presAssocID="{91D947C1-A24D-409E-87B3-EB7AB50D361B}" presName="bgRect" presStyleLbl="bgShp" presStyleIdx="2" presStyleCnt="5"/>
      <dgm:spPr/>
    </dgm:pt>
    <dgm:pt modelId="{7432BE4D-8D2E-4401-A744-5D487F11A1A9}" type="pres">
      <dgm:prSet presAssocID="{91D947C1-A24D-409E-87B3-EB7AB50D361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irplane"/>
        </a:ext>
      </dgm:extLst>
    </dgm:pt>
    <dgm:pt modelId="{8B337772-8DB4-4353-84CD-39488C8CCC59}" type="pres">
      <dgm:prSet presAssocID="{91D947C1-A24D-409E-87B3-EB7AB50D361B}" presName="spaceRect" presStyleCnt="0"/>
      <dgm:spPr/>
    </dgm:pt>
    <dgm:pt modelId="{08B288CE-3469-41F5-9FB2-F44F10EA76D4}" type="pres">
      <dgm:prSet presAssocID="{91D947C1-A24D-409E-87B3-EB7AB50D361B}" presName="parTx" presStyleLbl="revTx" presStyleIdx="2" presStyleCnt="5">
        <dgm:presLayoutVars>
          <dgm:chMax val="0"/>
          <dgm:chPref val="0"/>
        </dgm:presLayoutVars>
      </dgm:prSet>
      <dgm:spPr/>
    </dgm:pt>
    <dgm:pt modelId="{5F03E770-8F08-4B41-989C-31FAD3BC01DB}" type="pres">
      <dgm:prSet presAssocID="{8BFA246B-F124-433D-B5E8-1B2E7403255A}" presName="sibTrans" presStyleCnt="0"/>
      <dgm:spPr/>
    </dgm:pt>
    <dgm:pt modelId="{B475389A-EDC1-41D3-8AA3-B1DD5A8886FF}" type="pres">
      <dgm:prSet presAssocID="{CD73A6D8-BA75-472F-81CE-2A308176524C}" presName="compNode" presStyleCnt="0"/>
      <dgm:spPr/>
    </dgm:pt>
    <dgm:pt modelId="{7A3A164A-096B-418D-842A-F78541F1DF31}" type="pres">
      <dgm:prSet presAssocID="{CD73A6D8-BA75-472F-81CE-2A308176524C}" presName="bgRect" presStyleLbl="bgShp" presStyleIdx="3" presStyleCnt="5"/>
      <dgm:spPr/>
    </dgm:pt>
    <dgm:pt modelId="{B548D905-9C89-4043-BD63-87B6067A4DD9}" type="pres">
      <dgm:prSet presAssocID="{CD73A6D8-BA75-472F-81CE-2A308176524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00CB804E-9591-4DFD-8992-E6798EED0AFC}" type="pres">
      <dgm:prSet presAssocID="{CD73A6D8-BA75-472F-81CE-2A308176524C}" presName="spaceRect" presStyleCnt="0"/>
      <dgm:spPr/>
    </dgm:pt>
    <dgm:pt modelId="{F0B2BD2B-5E7A-40C2-A1DE-1304E86DE83B}" type="pres">
      <dgm:prSet presAssocID="{CD73A6D8-BA75-472F-81CE-2A308176524C}" presName="parTx" presStyleLbl="revTx" presStyleIdx="3" presStyleCnt="5">
        <dgm:presLayoutVars>
          <dgm:chMax val="0"/>
          <dgm:chPref val="0"/>
        </dgm:presLayoutVars>
      </dgm:prSet>
      <dgm:spPr/>
    </dgm:pt>
    <dgm:pt modelId="{BE6AA940-E32D-4681-BCA3-89C5488DF9E8}" type="pres">
      <dgm:prSet presAssocID="{8093E469-BF8C-4487-8688-105DD861C5B4}" presName="sibTrans" presStyleCnt="0"/>
      <dgm:spPr/>
    </dgm:pt>
    <dgm:pt modelId="{915BD44B-1A1E-4527-B075-18F5FC527322}" type="pres">
      <dgm:prSet presAssocID="{FA581210-B249-4A00-812F-00DB5E4E1549}" presName="compNode" presStyleCnt="0"/>
      <dgm:spPr/>
    </dgm:pt>
    <dgm:pt modelId="{F18CBDAB-48F4-4A01-AE16-83310D174B44}" type="pres">
      <dgm:prSet presAssocID="{FA581210-B249-4A00-812F-00DB5E4E1549}" presName="bgRect" presStyleLbl="bgShp" presStyleIdx="4" presStyleCnt="5"/>
      <dgm:spPr/>
    </dgm:pt>
    <dgm:pt modelId="{1623C503-D451-4770-8FFA-BDEE91227EB0}" type="pres">
      <dgm:prSet presAssocID="{FA581210-B249-4A00-812F-00DB5E4E154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rtial Sun"/>
        </a:ext>
      </dgm:extLst>
    </dgm:pt>
    <dgm:pt modelId="{27C8A1DB-3EEF-4D77-AA43-59964BFECFDC}" type="pres">
      <dgm:prSet presAssocID="{FA581210-B249-4A00-812F-00DB5E4E1549}" presName="spaceRect" presStyleCnt="0"/>
      <dgm:spPr/>
    </dgm:pt>
    <dgm:pt modelId="{5BBB0A8C-21D7-426F-8DE6-A8229341F45D}" type="pres">
      <dgm:prSet presAssocID="{FA581210-B249-4A00-812F-00DB5E4E1549}" presName="parTx" presStyleLbl="revTx" presStyleIdx="4" presStyleCnt="5">
        <dgm:presLayoutVars>
          <dgm:chMax val="0"/>
          <dgm:chPref val="0"/>
        </dgm:presLayoutVars>
      </dgm:prSet>
      <dgm:spPr/>
    </dgm:pt>
  </dgm:ptLst>
  <dgm:cxnLst>
    <dgm:cxn modelId="{57EA0114-00B9-472E-8CA1-5BA9AF4B871F}" type="presOf" srcId="{CD73A6D8-BA75-472F-81CE-2A308176524C}" destId="{F0B2BD2B-5E7A-40C2-A1DE-1304E86DE83B}" srcOrd="0" destOrd="0" presId="urn:microsoft.com/office/officeart/2018/2/layout/IconVerticalSolidList"/>
    <dgm:cxn modelId="{D639C61B-CCBF-4B76-93E5-86C7F158D767}" type="presOf" srcId="{98307E24-20CF-492D-8058-B6D6F08638FB}" destId="{BCDC38BD-2218-4F32-A18B-1E957ED33373}" srcOrd="0" destOrd="0" presId="urn:microsoft.com/office/officeart/2018/2/layout/IconVerticalSolidList"/>
    <dgm:cxn modelId="{CD728B28-F0F9-4F4A-894E-01CC5A90392C}" type="presOf" srcId="{91D947C1-A24D-409E-87B3-EB7AB50D361B}" destId="{08B288CE-3469-41F5-9FB2-F44F10EA76D4}" srcOrd="0" destOrd="0" presId="urn:microsoft.com/office/officeart/2018/2/layout/IconVerticalSolidList"/>
    <dgm:cxn modelId="{E38CBC5C-745D-4D16-A080-0D2781532852}" type="presOf" srcId="{8E94A110-A258-4E4D-AC70-1350C562A89A}" destId="{75AE0D5B-259F-45FA-ACB8-5CFC38396B5F}" srcOrd="0" destOrd="0" presId="urn:microsoft.com/office/officeart/2018/2/layout/IconVerticalSolidList"/>
    <dgm:cxn modelId="{A9A45D81-51F5-4E45-B73D-B8262C9D09AA}" srcId="{8E94A110-A258-4E4D-AC70-1350C562A89A}" destId="{91D947C1-A24D-409E-87B3-EB7AB50D361B}" srcOrd="2" destOrd="0" parTransId="{9561D6AD-5C35-468E-A96D-280496F53634}" sibTransId="{8BFA246B-F124-433D-B5E8-1B2E7403255A}"/>
    <dgm:cxn modelId="{30C65B88-7857-4517-AC92-DFA2E527A987}" type="presOf" srcId="{FA581210-B249-4A00-812F-00DB5E4E1549}" destId="{5BBB0A8C-21D7-426F-8DE6-A8229341F45D}" srcOrd="0" destOrd="0" presId="urn:microsoft.com/office/officeart/2018/2/layout/IconVerticalSolidList"/>
    <dgm:cxn modelId="{4B916C90-D04E-4CF1-9CD8-5D3915A7F4F6}" srcId="{8E94A110-A258-4E4D-AC70-1350C562A89A}" destId="{CD73A6D8-BA75-472F-81CE-2A308176524C}" srcOrd="3" destOrd="0" parTransId="{E055AFC7-B148-4CDA-AC00-7E12E3A434C3}" sibTransId="{8093E469-BF8C-4487-8688-105DD861C5B4}"/>
    <dgm:cxn modelId="{4BA47190-B0D7-496B-84E2-293B7991D787}" srcId="{8E94A110-A258-4E4D-AC70-1350C562A89A}" destId="{A699CBD9-6DAE-4860-9320-471BC5BB7152}" srcOrd="0" destOrd="0" parTransId="{9C9468C1-8CDF-4E92-8B46-705E1FB4073C}" sibTransId="{21DEC587-8B91-4035-B3DA-08838CAE1808}"/>
    <dgm:cxn modelId="{7C09779A-340B-407A-B119-760BDF958EE1}" srcId="{8E94A110-A258-4E4D-AC70-1350C562A89A}" destId="{FA581210-B249-4A00-812F-00DB5E4E1549}" srcOrd="4" destOrd="0" parTransId="{C304A730-9AC1-4FD1-8971-3C57463F6C3F}" sibTransId="{C2CBAF17-02E2-48BD-AF0F-6EA59951AC4A}"/>
    <dgm:cxn modelId="{170113A8-9B6D-4E63-B55E-BC62C4D52B16}" srcId="{8E94A110-A258-4E4D-AC70-1350C562A89A}" destId="{98307E24-20CF-492D-8058-B6D6F08638FB}" srcOrd="1" destOrd="0" parTransId="{D7CA0CDC-29E7-48D3-A230-E9DB956C1FDD}" sibTransId="{2BB7EC2F-3887-4A6E-8F08-971869B908D0}"/>
    <dgm:cxn modelId="{E29DC0CA-1C1F-4562-82F9-1C1C21F8FB13}" type="presOf" srcId="{A699CBD9-6DAE-4860-9320-471BC5BB7152}" destId="{26016542-9406-4277-B2AE-DBBBC9C964C4}" srcOrd="0" destOrd="0" presId="urn:microsoft.com/office/officeart/2018/2/layout/IconVerticalSolidList"/>
    <dgm:cxn modelId="{333433E6-1A49-4646-AF19-7EA964F5838E}" type="presParOf" srcId="{75AE0D5B-259F-45FA-ACB8-5CFC38396B5F}" destId="{7FC60714-9A64-41A1-83C2-B487221AD041}" srcOrd="0" destOrd="0" presId="urn:microsoft.com/office/officeart/2018/2/layout/IconVerticalSolidList"/>
    <dgm:cxn modelId="{3B57FBC6-71D6-4232-BB70-738FE2542B24}" type="presParOf" srcId="{7FC60714-9A64-41A1-83C2-B487221AD041}" destId="{0D1D911C-2C8F-4AD2-B29C-07C04709B2C3}" srcOrd="0" destOrd="0" presId="urn:microsoft.com/office/officeart/2018/2/layout/IconVerticalSolidList"/>
    <dgm:cxn modelId="{546E1F7A-037A-4C00-8424-4E0AC1473123}" type="presParOf" srcId="{7FC60714-9A64-41A1-83C2-B487221AD041}" destId="{9FACDAA5-50A4-4255-A5A7-A62AEE386823}" srcOrd="1" destOrd="0" presId="urn:microsoft.com/office/officeart/2018/2/layout/IconVerticalSolidList"/>
    <dgm:cxn modelId="{E5893397-B4A1-4B98-BFB1-8BEE11AE1093}" type="presParOf" srcId="{7FC60714-9A64-41A1-83C2-B487221AD041}" destId="{3B708381-8C56-4729-9B6F-37404500462C}" srcOrd="2" destOrd="0" presId="urn:microsoft.com/office/officeart/2018/2/layout/IconVerticalSolidList"/>
    <dgm:cxn modelId="{A03079B8-0C5B-40D6-AFA2-C36E0615C00D}" type="presParOf" srcId="{7FC60714-9A64-41A1-83C2-B487221AD041}" destId="{26016542-9406-4277-B2AE-DBBBC9C964C4}" srcOrd="3" destOrd="0" presId="urn:microsoft.com/office/officeart/2018/2/layout/IconVerticalSolidList"/>
    <dgm:cxn modelId="{12473779-6535-40BB-B5D1-58B205872652}" type="presParOf" srcId="{75AE0D5B-259F-45FA-ACB8-5CFC38396B5F}" destId="{2BE160B5-A11F-468C-8DD5-ECAE0467D5A1}" srcOrd="1" destOrd="0" presId="urn:microsoft.com/office/officeart/2018/2/layout/IconVerticalSolidList"/>
    <dgm:cxn modelId="{E3AF365E-6B52-434C-87F9-738E5DAFA702}" type="presParOf" srcId="{75AE0D5B-259F-45FA-ACB8-5CFC38396B5F}" destId="{60E15116-0F9E-47DA-82E5-F958F4B50AED}" srcOrd="2" destOrd="0" presId="urn:microsoft.com/office/officeart/2018/2/layout/IconVerticalSolidList"/>
    <dgm:cxn modelId="{9706B9D3-3773-4707-9B34-E4305DF255CC}" type="presParOf" srcId="{60E15116-0F9E-47DA-82E5-F958F4B50AED}" destId="{6A4EC7DE-A2C8-4910-8564-76A287FAC8CD}" srcOrd="0" destOrd="0" presId="urn:microsoft.com/office/officeart/2018/2/layout/IconVerticalSolidList"/>
    <dgm:cxn modelId="{6A5F642D-3377-480C-A5F0-23F225252E89}" type="presParOf" srcId="{60E15116-0F9E-47DA-82E5-F958F4B50AED}" destId="{5E1F33CF-5D84-49B5-A833-7D63154CE95A}" srcOrd="1" destOrd="0" presId="urn:microsoft.com/office/officeart/2018/2/layout/IconVerticalSolidList"/>
    <dgm:cxn modelId="{A3803C45-B07B-468D-AE2E-76F2B6DAB9CC}" type="presParOf" srcId="{60E15116-0F9E-47DA-82E5-F958F4B50AED}" destId="{A5CD0058-AC7C-4D5D-AE0A-6215278ED28C}" srcOrd="2" destOrd="0" presId="urn:microsoft.com/office/officeart/2018/2/layout/IconVerticalSolidList"/>
    <dgm:cxn modelId="{9C11637B-3E76-4BBC-A399-69D3D38D4796}" type="presParOf" srcId="{60E15116-0F9E-47DA-82E5-F958F4B50AED}" destId="{BCDC38BD-2218-4F32-A18B-1E957ED33373}" srcOrd="3" destOrd="0" presId="urn:microsoft.com/office/officeart/2018/2/layout/IconVerticalSolidList"/>
    <dgm:cxn modelId="{731D325F-3FCC-416F-87E2-352FD2F97A6B}" type="presParOf" srcId="{75AE0D5B-259F-45FA-ACB8-5CFC38396B5F}" destId="{FC79B60B-72ED-4436-8649-70FF385C836E}" srcOrd="3" destOrd="0" presId="urn:microsoft.com/office/officeart/2018/2/layout/IconVerticalSolidList"/>
    <dgm:cxn modelId="{175F0B82-EDE8-4810-89C5-F944107E60A3}" type="presParOf" srcId="{75AE0D5B-259F-45FA-ACB8-5CFC38396B5F}" destId="{4B55F267-55E0-46E7-8467-8235ADBE68C9}" srcOrd="4" destOrd="0" presId="urn:microsoft.com/office/officeart/2018/2/layout/IconVerticalSolidList"/>
    <dgm:cxn modelId="{9F656FCF-00EA-4A8F-B654-60A3D52D7FEB}" type="presParOf" srcId="{4B55F267-55E0-46E7-8467-8235ADBE68C9}" destId="{D1D08974-E519-4461-B69E-F4E0CB55B912}" srcOrd="0" destOrd="0" presId="urn:microsoft.com/office/officeart/2018/2/layout/IconVerticalSolidList"/>
    <dgm:cxn modelId="{080B3AD0-C32C-43EE-BCCF-CA71A1FF3D76}" type="presParOf" srcId="{4B55F267-55E0-46E7-8467-8235ADBE68C9}" destId="{7432BE4D-8D2E-4401-A744-5D487F11A1A9}" srcOrd="1" destOrd="0" presId="urn:microsoft.com/office/officeart/2018/2/layout/IconVerticalSolidList"/>
    <dgm:cxn modelId="{3669AE3D-BCE8-4ECA-922C-6EAE18E63123}" type="presParOf" srcId="{4B55F267-55E0-46E7-8467-8235ADBE68C9}" destId="{8B337772-8DB4-4353-84CD-39488C8CCC59}" srcOrd="2" destOrd="0" presId="urn:microsoft.com/office/officeart/2018/2/layout/IconVerticalSolidList"/>
    <dgm:cxn modelId="{3C4BF57D-A100-4282-BBB1-2C2E0497BD3E}" type="presParOf" srcId="{4B55F267-55E0-46E7-8467-8235ADBE68C9}" destId="{08B288CE-3469-41F5-9FB2-F44F10EA76D4}" srcOrd="3" destOrd="0" presId="urn:microsoft.com/office/officeart/2018/2/layout/IconVerticalSolidList"/>
    <dgm:cxn modelId="{AC443229-0AE9-41B2-803E-4131A77F8F21}" type="presParOf" srcId="{75AE0D5B-259F-45FA-ACB8-5CFC38396B5F}" destId="{5F03E770-8F08-4B41-989C-31FAD3BC01DB}" srcOrd="5" destOrd="0" presId="urn:microsoft.com/office/officeart/2018/2/layout/IconVerticalSolidList"/>
    <dgm:cxn modelId="{4314CD66-0D69-4FEC-B09D-03E22976643F}" type="presParOf" srcId="{75AE0D5B-259F-45FA-ACB8-5CFC38396B5F}" destId="{B475389A-EDC1-41D3-8AA3-B1DD5A8886FF}" srcOrd="6" destOrd="0" presId="urn:microsoft.com/office/officeart/2018/2/layout/IconVerticalSolidList"/>
    <dgm:cxn modelId="{1BEA99BC-13B2-40D5-8A6F-2004022990FA}" type="presParOf" srcId="{B475389A-EDC1-41D3-8AA3-B1DD5A8886FF}" destId="{7A3A164A-096B-418D-842A-F78541F1DF31}" srcOrd="0" destOrd="0" presId="urn:microsoft.com/office/officeart/2018/2/layout/IconVerticalSolidList"/>
    <dgm:cxn modelId="{AA835C19-365E-4FA0-973C-77089C06B4C6}" type="presParOf" srcId="{B475389A-EDC1-41D3-8AA3-B1DD5A8886FF}" destId="{B548D905-9C89-4043-BD63-87B6067A4DD9}" srcOrd="1" destOrd="0" presId="urn:microsoft.com/office/officeart/2018/2/layout/IconVerticalSolidList"/>
    <dgm:cxn modelId="{0A62902C-3681-4B52-B66C-E5483497763E}" type="presParOf" srcId="{B475389A-EDC1-41D3-8AA3-B1DD5A8886FF}" destId="{00CB804E-9591-4DFD-8992-E6798EED0AFC}" srcOrd="2" destOrd="0" presId="urn:microsoft.com/office/officeart/2018/2/layout/IconVerticalSolidList"/>
    <dgm:cxn modelId="{9F441951-47B6-4A21-ACE0-D2A0AEF230BB}" type="presParOf" srcId="{B475389A-EDC1-41D3-8AA3-B1DD5A8886FF}" destId="{F0B2BD2B-5E7A-40C2-A1DE-1304E86DE83B}" srcOrd="3" destOrd="0" presId="urn:microsoft.com/office/officeart/2018/2/layout/IconVerticalSolidList"/>
    <dgm:cxn modelId="{22975E4B-E841-41A7-979D-32633781CD49}" type="presParOf" srcId="{75AE0D5B-259F-45FA-ACB8-5CFC38396B5F}" destId="{BE6AA940-E32D-4681-BCA3-89C5488DF9E8}" srcOrd="7" destOrd="0" presId="urn:microsoft.com/office/officeart/2018/2/layout/IconVerticalSolidList"/>
    <dgm:cxn modelId="{0A416A76-E63B-4F44-8F12-6C92AECF658C}" type="presParOf" srcId="{75AE0D5B-259F-45FA-ACB8-5CFC38396B5F}" destId="{915BD44B-1A1E-4527-B075-18F5FC527322}" srcOrd="8" destOrd="0" presId="urn:microsoft.com/office/officeart/2018/2/layout/IconVerticalSolidList"/>
    <dgm:cxn modelId="{973AFC66-6FE5-4D91-B54A-B77571ABFA16}" type="presParOf" srcId="{915BD44B-1A1E-4527-B075-18F5FC527322}" destId="{F18CBDAB-48F4-4A01-AE16-83310D174B44}" srcOrd="0" destOrd="0" presId="urn:microsoft.com/office/officeart/2018/2/layout/IconVerticalSolidList"/>
    <dgm:cxn modelId="{62A1BD57-E9DC-4911-A3BF-E4B0F3DA0396}" type="presParOf" srcId="{915BD44B-1A1E-4527-B075-18F5FC527322}" destId="{1623C503-D451-4770-8FFA-BDEE91227EB0}" srcOrd="1" destOrd="0" presId="urn:microsoft.com/office/officeart/2018/2/layout/IconVerticalSolidList"/>
    <dgm:cxn modelId="{C3DC4CEA-1AC4-4552-849C-10477456F47A}" type="presParOf" srcId="{915BD44B-1A1E-4527-B075-18F5FC527322}" destId="{27C8A1DB-3EEF-4D77-AA43-59964BFECFDC}" srcOrd="2" destOrd="0" presId="urn:microsoft.com/office/officeart/2018/2/layout/IconVerticalSolidList"/>
    <dgm:cxn modelId="{31B18A13-4A4B-4119-8FD8-F591586D4200}" type="presParOf" srcId="{915BD44B-1A1E-4527-B075-18F5FC527322}" destId="{5BBB0A8C-21D7-426F-8DE6-A8229341F4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56DBB0-4D35-4DB5-8F93-0CB25789C1F2}" type="doc">
      <dgm:prSet loTypeId="urn:microsoft.com/office/officeart/2018/5/layout/IconCircleLabel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0B70D454-BBB6-4C9C-A374-76A4A2D03BA9}">
      <dgm:prSet/>
      <dgm:spPr/>
      <dgm:t>
        <a:bodyPr/>
        <a:lstStyle/>
        <a:p>
          <a:pPr>
            <a:lnSpc>
              <a:spcPct val="100000"/>
            </a:lnSpc>
            <a:defRPr cap="all"/>
          </a:pPr>
          <a:r>
            <a:rPr lang="en-US"/>
            <a:t>"Wave-off‘’: waving arms' is the "Wave-off'' signal that tells the pilot not to land! </a:t>
          </a:r>
        </a:p>
      </dgm:t>
    </dgm:pt>
    <dgm:pt modelId="{07C5837B-26AE-4F28-BDE9-3E94773D202D}" type="parTrans" cxnId="{D08C41D9-18D8-4BF4-BE6E-916B1627698B}">
      <dgm:prSet/>
      <dgm:spPr/>
      <dgm:t>
        <a:bodyPr/>
        <a:lstStyle/>
        <a:p>
          <a:endParaRPr lang="en-US"/>
        </a:p>
      </dgm:t>
    </dgm:pt>
    <dgm:pt modelId="{B697B96E-99E4-4BA3-9231-4A91D5F94DAC}" type="sibTrans" cxnId="{D08C41D9-18D8-4BF4-BE6E-916B1627698B}">
      <dgm:prSet/>
      <dgm:spPr/>
      <dgm:t>
        <a:bodyPr/>
        <a:lstStyle/>
        <a:p>
          <a:endParaRPr lang="en-US"/>
        </a:p>
      </dgm:t>
    </dgm:pt>
    <dgm:pt modelId="{E44E2E8B-D910-4853-874A-1AF514D1D8D4}">
      <dgm:prSet/>
      <dgm:spPr/>
      <dgm:t>
        <a:bodyPr/>
        <a:lstStyle/>
        <a:p>
          <a:pPr>
            <a:lnSpc>
              <a:spcPct val="100000"/>
            </a:lnSpc>
            <a:defRPr cap="all"/>
          </a:pPr>
          <a:r>
            <a:rPr lang="en-US"/>
            <a:t>spontaneous signaling conveyed the wrong message to pilot.</a:t>
          </a:r>
        </a:p>
      </dgm:t>
    </dgm:pt>
    <dgm:pt modelId="{DD8DB89B-80F6-4CA8-BFA0-C46CF535E771}" type="parTrans" cxnId="{6988589F-21BB-4F1D-9A99-48842E9C364B}">
      <dgm:prSet/>
      <dgm:spPr/>
      <dgm:t>
        <a:bodyPr/>
        <a:lstStyle/>
        <a:p>
          <a:endParaRPr lang="en-US"/>
        </a:p>
      </dgm:t>
    </dgm:pt>
    <dgm:pt modelId="{AB30B2AB-183D-4B49-9B20-A6AF736329F0}" type="sibTrans" cxnId="{6988589F-21BB-4F1D-9A99-48842E9C364B}">
      <dgm:prSet/>
      <dgm:spPr/>
      <dgm:t>
        <a:bodyPr/>
        <a:lstStyle/>
        <a:p>
          <a:endParaRPr lang="en-US"/>
        </a:p>
      </dgm:t>
    </dgm:pt>
    <dgm:pt modelId="{0E9C7634-192F-4406-8B86-F9D2D5BB5C15}" type="pres">
      <dgm:prSet presAssocID="{2B56DBB0-4D35-4DB5-8F93-0CB25789C1F2}" presName="root" presStyleCnt="0">
        <dgm:presLayoutVars>
          <dgm:dir/>
          <dgm:resizeHandles val="exact"/>
        </dgm:presLayoutVars>
      </dgm:prSet>
      <dgm:spPr/>
    </dgm:pt>
    <dgm:pt modelId="{6AD21CAA-77A3-483D-8437-00D910DC3D12}" type="pres">
      <dgm:prSet presAssocID="{0B70D454-BBB6-4C9C-A374-76A4A2D03BA9}" presName="compNode" presStyleCnt="0"/>
      <dgm:spPr/>
    </dgm:pt>
    <dgm:pt modelId="{8C952762-7D46-4DA1-829E-6D8C19E28C03}" type="pres">
      <dgm:prSet presAssocID="{0B70D454-BBB6-4C9C-A374-76A4A2D03BA9}" presName="iconBgRect" presStyleLbl="bgShp" presStyleIdx="0" presStyleCnt="2"/>
      <dgm:spPr/>
    </dgm:pt>
    <dgm:pt modelId="{61525AB2-D0FD-4AD7-AD51-4A0F9A6EB7C5}" type="pres">
      <dgm:prSet presAssocID="{0B70D454-BBB6-4C9C-A374-76A4A2D03BA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ve"/>
        </a:ext>
      </dgm:extLst>
    </dgm:pt>
    <dgm:pt modelId="{618A5A67-DD08-4232-BB53-93FA44400C9C}" type="pres">
      <dgm:prSet presAssocID="{0B70D454-BBB6-4C9C-A374-76A4A2D03BA9}" presName="spaceRect" presStyleCnt="0"/>
      <dgm:spPr/>
    </dgm:pt>
    <dgm:pt modelId="{B92DB1C4-86E9-4E0D-9E71-F8296D8CB5D2}" type="pres">
      <dgm:prSet presAssocID="{0B70D454-BBB6-4C9C-A374-76A4A2D03BA9}" presName="textRect" presStyleLbl="revTx" presStyleIdx="0" presStyleCnt="2">
        <dgm:presLayoutVars>
          <dgm:chMax val="1"/>
          <dgm:chPref val="1"/>
        </dgm:presLayoutVars>
      </dgm:prSet>
      <dgm:spPr/>
    </dgm:pt>
    <dgm:pt modelId="{D40EA2AD-037C-4381-9ABD-25E9675DB487}" type="pres">
      <dgm:prSet presAssocID="{B697B96E-99E4-4BA3-9231-4A91D5F94DAC}" presName="sibTrans" presStyleCnt="0"/>
      <dgm:spPr/>
    </dgm:pt>
    <dgm:pt modelId="{25F2F541-6F8E-4C00-A2E4-C92A03D7619D}" type="pres">
      <dgm:prSet presAssocID="{E44E2E8B-D910-4853-874A-1AF514D1D8D4}" presName="compNode" presStyleCnt="0"/>
      <dgm:spPr/>
    </dgm:pt>
    <dgm:pt modelId="{4A728B6E-BAC6-43F1-825C-F9182E1E5E98}" type="pres">
      <dgm:prSet presAssocID="{E44E2E8B-D910-4853-874A-1AF514D1D8D4}" presName="iconBgRect" presStyleLbl="bgShp" presStyleIdx="1" presStyleCnt="2"/>
      <dgm:spPr/>
    </dgm:pt>
    <dgm:pt modelId="{E9358D98-6CA5-45B1-81F6-07EA01AC60E3}" type="pres">
      <dgm:prSet presAssocID="{E44E2E8B-D910-4853-874A-1AF514D1D8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les"/>
        </a:ext>
      </dgm:extLst>
    </dgm:pt>
    <dgm:pt modelId="{57699979-5AEF-4B2D-BFD6-51568CDA670B}" type="pres">
      <dgm:prSet presAssocID="{E44E2E8B-D910-4853-874A-1AF514D1D8D4}" presName="spaceRect" presStyleCnt="0"/>
      <dgm:spPr/>
    </dgm:pt>
    <dgm:pt modelId="{088F5DFB-7C90-4B28-9248-DD0EDCAA0361}" type="pres">
      <dgm:prSet presAssocID="{E44E2E8B-D910-4853-874A-1AF514D1D8D4}" presName="textRect" presStyleLbl="revTx" presStyleIdx="1" presStyleCnt="2">
        <dgm:presLayoutVars>
          <dgm:chMax val="1"/>
          <dgm:chPref val="1"/>
        </dgm:presLayoutVars>
      </dgm:prSet>
      <dgm:spPr/>
    </dgm:pt>
  </dgm:ptLst>
  <dgm:cxnLst>
    <dgm:cxn modelId="{1CAA5F1E-73CD-4E43-B2E5-7638596D43E7}" type="presOf" srcId="{0B70D454-BBB6-4C9C-A374-76A4A2D03BA9}" destId="{B92DB1C4-86E9-4E0D-9E71-F8296D8CB5D2}" srcOrd="0" destOrd="0" presId="urn:microsoft.com/office/officeart/2018/5/layout/IconCircleLabelList"/>
    <dgm:cxn modelId="{C5CBB470-736A-4761-8843-F4065D69BECD}" type="presOf" srcId="{E44E2E8B-D910-4853-874A-1AF514D1D8D4}" destId="{088F5DFB-7C90-4B28-9248-DD0EDCAA0361}" srcOrd="0" destOrd="0" presId="urn:microsoft.com/office/officeart/2018/5/layout/IconCircleLabelList"/>
    <dgm:cxn modelId="{6988589F-21BB-4F1D-9A99-48842E9C364B}" srcId="{2B56DBB0-4D35-4DB5-8F93-0CB25789C1F2}" destId="{E44E2E8B-D910-4853-874A-1AF514D1D8D4}" srcOrd="1" destOrd="0" parTransId="{DD8DB89B-80F6-4CA8-BFA0-C46CF535E771}" sibTransId="{AB30B2AB-183D-4B49-9B20-A6AF736329F0}"/>
    <dgm:cxn modelId="{86CAEACE-2B30-4DD5-B6A3-C9E3FE05B26F}" type="presOf" srcId="{2B56DBB0-4D35-4DB5-8F93-0CB25789C1F2}" destId="{0E9C7634-192F-4406-8B86-F9D2D5BB5C15}" srcOrd="0" destOrd="0" presId="urn:microsoft.com/office/officeart/2018/5/layout/IconCircleLabelList"/>
    <dgm:cxn modelId="{D08C41D9-18D8-4BF4-BE6E-916B1627698B}" srcId="{2B56DBB0-4D35-4DB5-8F93-0CB25789C1F2}" destId="{0B70D454-BBB6-4C9C-A374-76A4A2D03BA9}" srcOrd="0" destOrd="0" parTransId="{07C5837B-26AE-4F28-BDE9-3E94773D202D}" sibTransId="{B697B96E-99E4-4BA3-9231-4A91D5F94DAC}"/>
    <dgm:cxn modelId="{00A505FF-B730-4472-A4FA-1F49D573B2DE}" type="presParOf" srcId="{0E9C7634-192F-4406-8B86-F9D2D5BB5C15}" destId="{6AD21CAA-77A3-483D-8437-00D910DC3D12}" srcOrd="0" destOrd="0" presId="urn:microsoft.com/office/officeart/2018/5/layout/IconCircleLabelList"/>
    <dgm:cxn modelId="{B97974DC-BB5A-4074-B1F1-8F8EC316325F}" type="presParOf" srcId="{6AD21CAA-77A3-483D-8437-00D910DC3D12}" destId="{8C952762-7D46-4DA1-829E-6D8C19E28C03}" srcOrd="0" destOrd="0" presId="urn:microsoft.com/office/officeart/2018/5/layout/IconCircleLabelList"/>
    <dgm:cxn modelId="{5E5210A6-C2BE-4B0B-9FDE-6F8027F27E2B}" type="presParOf" srcId="{6AD21CAA-77A3-483D-8437-00D910DC3D12}" destId="{61525AB2-D0FD-4AD7-AD51-4A0F9A6EB7C5}" srcOrd="1" destOrd="0" presId="urn:microsoft.com/office/officeart/2018/5/layout/IconCircleLabelList"/>
    <dgm:cxn modelId="{05DDA189-E910-45D2-9E8F-74A4B4338E93}" type="presParOf" srcId="{6AD21CAA-77A3-483D-8437-00D910DC3D12}" destId="{618A5A67-DD08-4232-BB53-93FA44400C9C}" srcOrd="2" destOrd="0" presId="urn:microsoft.com/office/officeart/2018/5/layout/IconCircleLabelList"/>
    <dgm:cxn modelId="{BFA2A750-0461-4D92-8A88-AA63D5CA0777}" type="presParOf" srcId="{6AD21CAA-77A3-483D-8437-00D910DC3D12}" destId="{B92DB1C4-86E9-4E0D-9E71-F8296D8CB5D2}" srcOrd="3" destOrd="0" presId="urn:microsoft.com/office/officeart/2018/5/layout/IconCircleLabelList"/>
    <dgm:cxn modelId="{A3C62F40-076C-4FEA-A8C6-67AA97B113C9}" type="presParOf" srcId="{0E9C7634-192F-4406-8B86-F9D2D5BB5C15}" destId="{D40EA2AD-037C-4381-9ABD-25E9675DB487}" srcOrd="1" destOrd="0" presId="urn:microsoft.com/office/officeart/2018/5/layout/IconCircleLabelList"/>
    <dgm:cxn modelId="{735E0E3B-B71F-4D7C-B5E5-6D6D01F06B2E}" type="presParOf" srcId="{0E9C7634-192F-4406-8B86-F9D2D5BB5C15}" destId="{25F2F541-6F8E-4C00-A2E4-C92A03D7619D}" srcOrd="2" destOrd="0" presId="urn:microsoft.com/office/officeart/2018/5/layout/IconCircleLabelList"/>
    <dgm:cxn modelId="{55156E74-012D-4F26-92BE-CF13135F24FE}" type="presParOf" srcId="{25F2F541-6F8E-4C00-A2E4-C92A03D7619D}" destId="{4A728B6E-BAC6-43F1-825C-F9182E1E5E98}" srcOrd="0" destOrd="0" presId="urn:microsoft.com/office/officeart/2018/5/layout/IconCircleLabelList"/>
    <dgm:cxn modelId="{D9138A11-C13F-4708-BA80-BEF8F3684DF9}" type="presParOf" srcId="{25F2F541-6F8E-4C00-A2E4-C92A03D7619D}" destId="{E9358D98-6CA5-45B1-81F6-07EA01AC60E3}" srcOrd="1" destOrd="0" presId="urn:microsoft.com/office/officeart/2018/5/layout/IconCircleLabelList"/>
    <dgm:cxn modelId="{9E0571D9-BD21-4EC7-9AC8-994036061BA2}" type="presParOf" srcId="{25F2F541-6F8E-4C00-A2E4-C92A03D7619D}" destId="{57699979-5AEF-4B2D-BFD6-51568CDA670B}" srcOrd="2" destOrd="0" presId="urn:microsoft.com/office/officeart/2018/5/layout/IconCircleLabelList"/>
    <dgm:cxn modelId="{0DED9266-EA28-4717-98ED-58F68F843E13}" type="presParOf" srcId="{25F2F541-6F8E-4C00-A2E4-C92A03D7619D}" destId="{088F5DFB-7C90-4B28-9248-DD0EDCAA036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A2B98A-ACF7-4C7D-B410-A99B064E6B3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62F2C5-E8D8-41B8-B84C-3B2B700B78E6}">
      <dgm:prSet/>
      <dgm:spPr/>
      <dgm:t>
        <a:bodyPr/>
        <a:lstStyle/>
        <a:p>
          <a:r>
            <a:rPr lang="en-US"/>
            <a:t>Should wear a helmet at all times when near or onboard the helicopter. Fire-resistant clothing and leather boots should be worn if at all possible. </a:t>
          </a:r>
        </a:p>
      </dgm:t>
    </dgm:pt>
    <dgm:pt modelId="{767B83BD-2861-44EC-8FA3-A47F63D57DF5}" type="parTrans" cxnId="{343899ED-082A-4913-BC59-9A9B1305EF36}">
      <dgm:prSet/>
      <dgm:spPr/>
      <dgm:t>
        <a:bodyPr/>
        <a:lstStyle/>
        <a:p>
          <a:endParaRPr lang="en-US"/>
        </a:p>
      </dgm:t>
    </dgm:pt>
    <dgm:pt modelId="{2E8FCB03-6BD8-4F35-8976-507BABB54A69}" type="sibTrans" cxnId="{343899ED-082A-4913-BC59-9A9B1305EF36}">
      <dgm:prSet/>
      <dgm:spPr/>
      <dgm:t>
        <a:bodyPr/>
        <a:lstStyle/>
        <a:p>
          <a:endParaRPr lang="en-US"/>
        </a:p>
      </dgm:t>
    </dgm:pt>
    <dgm:pt modelId="{FF4954C5-D1B2-4C62-AA20-6B3D9CC2E27D}">
      <dgm:prSet/>
      <dgm:spPr/>
      <dgm:t>
        <a:bodyPr/>
        <a:lstStyle/>
        <a:p>
          <a:r>
            <a:rPr lang="en-US"/>
            <a:t>Rescue members should carry a portable two-way radio capable at a minimum of transmission on air-to-ground and ground­to-ground frequencies. </a:t>
          </a:r>
        </a:p>
      </dgm:t>
    </dgm:pt>
    <dgm:pt modelId="{15E0D875-49BC-44F4-9C4D-3B4165162081}" type="parTrans" cxnId="{FB53DE4C-B9F9-4673-83B4-7449E03A0D3B}">
      <dgm:prSet/>
      <dgm:spPr/>
      <dgm:t>
        <a:bodyPr/>
        <a:lstStyle/>
        <a:p>
          <a:endParaRPr lang="en-US"/>
        </a:p>
      </dgm:t>
    </dgm:pt>
    <dgm:pt modelId="{8523D430-9DDC-4C58-8D62-5288D13A83F1}" type="sibTrans" cxnId="{FB53DE4C-B9F9-4673-83B4-7449E03A0D3B}">
      <dgm:prSet/>
      <dgm:spPr/>
      <dgm:t>
        <a:bodyPr/>
        <a:lstStyle/>
        <a:p>
          <a:endParaRPr lang="en-US"/>
        </a:p>
      </dgm:t>
    </dgm:pt>
    <dgm:pt modelId="{096D63D5-E055-4EE3-A3C1-297827E9E57C}" type="pres">
      <dgm:prSet presAssocID="{B8A2B98A-ACF7-4C7D-B410-A99B064E6B32}" presName="root" presStyleCnt="0">
        <dgm:presLayoutVars>
          <dgm:dir/>
          <dgm:resizeHandles val="exact"/>
        </dgm:presLayoutVars>
      </dgm:prSet>
      <dgm:spPr/>
    </dgm:pt>
    <dgm:pt modelId="{FB1E5735-D6B5-460C-AC8A-F5F82701E5CA}" type="pres">
      <dgm:prSet presAssocID="{1F62F2C5-E8D8-41B8-B84C-3B2B700B78E6}" presName="compNode" presStyleCnt="0"/>
      <dgm:spPr/>
    </dgm:pt>
    <dgm:pt modelId="{EA89E444-6667-4055-907C-570EC5ADBCFC}" type="pres">
      <dgm:prSet presAssocID="{1F62F2C5-E8D8-41B8-B84C-3B2B700B78E6}" presName="bgRect" presStyleLbl="bgShp" presStyleIdx="0" presStyleCnt="2"/>
      <dgm:spPr/>
    </dgm:pt>
    <dgm:pt modelId="{E15C2B15-2A0A-46E4-88B8-2C268BCDB1DF}" type="pres">
      <dgm:prSet presAssocID="{1F62F2C5-E8D8-41B8-B84C-3B2B700B78E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t"/>
        </a:ext>
      </dgm:extLst>
    </dgm:pt>
    <dgm:pt modelId="{DC6FB248-C37C-49AA-97BB-3E91C9B45501}" type="pres">
      <dgm:prSet presAssocID="{1F62F2C5-E8D8-41B8-B84C-3B2B700B78E6}" presName="spaceRect" presStyleCnt="0"/>
      <dgm:spPr/>
    </dgm:pt>
    <dgm:pt modelId="{112D8D22-D98F-4F14-80A9-75EBF0CE9715}" type="pres">
      <dgm:prSet presAssocID="{1F62F2C5-E8D8-41B8-B84C-3B2B700B78E6}" presName="parTx" presStyleLbl="revTx" presStyleIdx="0" presStyleCnt="2">
        <dgm:presLayoutVars>
          <dgm:chMax val="0"/>
          <dgm:chPref val="0"/>
        </dgm:presLayoutVars>
      </dgm:prSet>
      <dgm:spPr/>
    </dgm:pt>
    <dgm:pt modelId="{314135DD-C48F-4F6D-81B5-ECE5566F6DD8}" type="pres">
      <dgm:prSet presAssocID="{2E8FCB03-6BD8-4F35-8976-507BABB54A69}" presName="sibTrans" presStyleCnt="0"/>
      <dgm:spPr/>
    </dgm:pt>
    <dgm:pt modelId="{7A01C38E-B40C-48D5-9F35-156F1CA9020A}" type="pres">
      <dgm:prSet presAssocID="{FF4954C5-D1B2-4C62-AA20-6B3D9CC2E27D}" presName="compNode" presStyleCnt="0"/>
      <dgm:spPr/>
    </dgm:pt>
    <dgm:pt modelId="{89CE8183-D230-483D-87C9-0A18DEE40BBB}" type="pres">
      <dgm:prSet presAssocID="{FF4954C5-D1B2-4C62-AA20-6B3D9CC2E27D}" presName="bgRect" presStyleLbl="bgShp" presStyleIdx="1" presStyleCnt="2"/>
      <dgm:spPr/>
    </dgm:pt>
    <dgm:pt modelId="{68AF7D31-2824-44E9-AADC-47C61090B219}" type="pres">
      <dgm:prSet presAssocID="{FF4954C5-D1B2-4C62-AA20-6B3D9CC2E27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fighter"/>
        </a:ext>
      </dgm:extLst>
    </dgm:pt>
    <dgm:pt modelId="{71FA6A5D-CF04-4F29-8256-7B750CEE63AA}" type="pres">
      <dgm:prSet presAssocID="{FF4954C5-D1B2-4C62-AA20-6B3D9CC2E27D}" presName="spaceRect" presStyleCnt="0"/>
      <dgm:spPr/>
    </dgm:pt>
    <dgm:pt modelId="{76027745-066E-4BAE-94A7-F01D15D89029}" type="pres">
      <dgm:prSet presAssocID="{FF4954C5-D1B2-4C62-AA20-6B3D9CC2E27D}" presName="parTx" presStyleLbl="revTx" presStyleIdx="1" presStyleCnt="2">
        <dgm:presLayoutVars>
          <dgm:chMax val="0"/>
          <dgm:chPref val="0"/>
        </dgm:presLayoutVars>
      </dgm:prSet>
      <dgm:spPr/>
    </dgm:pt>
  </dgm:ptLst>
  <dgm:cxnLst>
    <dgm:cxn modelId="{FB53DE4C-B9F9-4673-83B4-7449E03A0D3B}" srcId="{B8A2B98A-ACF7-4C7D-B410-A99B064E6B32}" destId="{FF4954C5-D1B2-4C62-AA20-6B3D9CC2E27D}" srcOrd="1" destOrd="0" parTransId="{15E0D875-49BC-44F4-9C4D-3B4165162081}" sibTransId="{8523D430-9DDC-4C58-8D62-5288D13A83F1}"/>
    <dgm:cxn modelId="{7A518787-DE0E-43C0-8A91-28BA47A95E88}" type="presOf" srcId="{FF4954C5-D1B2-4C62-AA20-6B3D9CC2E27D}" destId="{76027745-066E-4BAE-94A7-F01D15D89029}" srcOrd="0" destOrd="0" presId="urn:microsoft.com/office/officeart/2018/2/layout/IconVerticalSolidList"/>
    <dgm:cxn modelId="{278257D0-A0D9-43E3-A23D-DEDCC9CC4292}" type="presOf" srcId="{B8A2B98A-ACF7-4C7D-B410-A99B064E6B32}" destId="{096D63D5-E055-4EE3-A3C1-297827E9E57C}" srcOrd="0" destOrd="0" presId="urn:microsoft.com/office/officeart/2018/2/layout/IconVerticalSolidList"/>
    <dgm:cxn modelId="{343899ED-082A-4913-BC59-9A9B1305EF36}" srcId="{B8A2B98A-ACF7-4C7D-B410-A99B064E6B32}" destId="{1F62F2C5-E8D8-41B8-B84C-3B2B700B78E6}" srcOrd="0" destOrd="0" parTransId="{767B83BD-2861-44EC-8FA3-A47F63D57DF5}" sibTransId="{2E8FCB03-6BD8-4F35-8976-507BABB54A69}"/>
    <dgm:cxn modelId="{722307F0-4A6B-4304-8A71-008506115BC6}" type="presOf" srcId="{1F62F2C5-E8D8-41B8-B84C-3B2B700B78E6}" destId="{112D8D22-D98F-4F14-80A9-75EBF0CE9715}" srcOrd="0" destOrd="0" presId="urn:microsoft.com/office/officeart/2018/2/layout/IconVerticalSolidList"/>
    <dgm:cxn modelId="{7B0E612C-6553-45D7-BE06-5AFD1027EAF0}" type="presParOf" srcId="{096D63D5-E055-4EE3-A3C1-297827E9E57C}" destId="{FB1E5735-D6B5-460C-AC8A-F5F82701E5CA}" srcOrd="0" destOrd="0" presId="urn:microsoft.com/office/officeart/2018/2/layout/IconVerticalSolidList"/>
    <dgm:cxn modelId="{E2ECCF68-5D1A-406B-8AB9-021AEB8BD576}" type="presParOf" srcId="{FB1E5735-D6B5-460C-AC8A-F5F82701E5CA}" destId="{EA89E444-6667-4055-907C-570EC5ADBCFC}" srcOrd="0" destOrd="0" presId="urn:microsoft.com/office/officeart/2018/2/layout/IconVerticalSolidList"/>
    <dgm:cxn modelId="{957CC98A-A945-4CA0-8FC7-D17E33AC293C}" type="presParOf" srcId="{FB1E5735-D6B5-460C-AC8A-F5F82701E5CA}" destId="{E15C2B15-2A0A-46E4-88B8-2C268BCDB1DF}" srcOrd="1" destOrd="0" presId="urn:microsoft.com/office/officeart/2018/2/layout/IconVerticalSolidList"/>
    <dgm:cxn modelId="{2C36CB6A-89F7-488F-AB81-E6A2770CF7CB}" type="presParOf" srcId="{FB1E5735-D6B5-460C-AC8A-F5F82701E5CA}" destId="{DC6FB248-C37C-49AA-97BB-3E91C9B45501}" srcOrd="2" destOrd="0" presId="urn:microsoft.com/office/officeart/2018/2/layout/IconVerticalSolidList"/>
    <dgm:cxn modelId="{8CB12E6F-F0B9-4127-A77C-DAD89B486C7D}" type="presParOf" srcId="{FB1E5735-D6B5-460C-AC8A-F5F82701E5CA}" destId="{112D8D22-D98F-4F14-80A9-75EBF0CE9715}" srcOrd="3" destOrd="0" presId="urn:microsoft.com/office/officeart/2018/2/layout/IconVerticalSolidList"/>
    <dgm:cxn modelId="{D5EB1F8F-10A5-4F86-B029-9E4E1E8D7F6D}" type="presParOf" srcId="{096D63D5-E055-4EE3-A3C1-297827E9E57C}" destId="{314135DD-C48F-4F6D-81B5-ECE5566F6DD8}" srcOrd="1" destOrd="0" presId="urn:microsoft.com/office/officeart/2018/2/layout/IconVerticalSolidList"/>
    <dgm:cxn modelId="{13EF64F4-2329-46CB-A25B-680DDF09C221}" type="presParOf" srcId="{096D63D5-E055-4EE3-A3C1-297827E9E57C}" destId="{7A01C38E-B40C-48D5-9F35-156F1CA9020A}" srcOrd="2" destOrd="0" presId="urn:microsoft.com/office/officeart/2018/2/layout/IconVerticalSolidList"/>
    <dgm:cxn modelId="{B38DD733-CBA4-486E-B7A7-2D0E3F1E3998}" type="presParOf" srcId="{7A01C38E-B40C-48D5-9F35-156F1CA9020A}" destId="{89CE8183-D230-483D-87C9-0A18DEE40BBB}" srcOrd="0" destOrd="0" presId="urn:microsoft.com/office/officeart/2018/2/layout/IconVerticalSolidList"/>
    <dgm:cxn modelId="{6BDCAF2E-1806-4065-9D1A-0185EC47A969}" type="presParOf" srcId="{7A01C38E-B40C-48D5-9F35-156F1CA9020A}" destId="{68AF7D31-2824-44E9-AADC-47C61090B219}" srcOrd="1" destOrd="0" presId="urn:microsoft.com/office/officeart/2018/2/layout/IconVerticalSolidList"/>
    <dgm:cxn modelId="{0EA2873C-3530-4F04-9DC3-F807C4C5C61B}" type="presParOf" srcId="{7A01C38E-B40C-48D5-9F35-156F1CA9020A}" destId="{71FA6A5D-CF04-4F29-8256-7B750CEE63AA}" srcOrd="2" destOrd="0" presId="urn:microsoft.com/office/officeart/2018/2/layout/IconVerticalSolidList"/>
    <dgm:cxn modelId="{72540270-F755-4970-B000-87B8C926673A}" type="presParOf" srcId="{7A01C38E-B40C-48D5-9F35-156F1CA9020A}" destId="{76027745-066E-4BAE-94A7-F01D15D890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BAE3B4-BD4D-4DA4-9C4F-0E796AC509C2}"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11850424-6B2F-4761-B441-359018954B98}">
      <dgm:prSet/>
      <dgm:spPr/>
      <dgm:t>
        <a:bodyPr/>
        <a:lstStyle/>
        <a:p>
          <a:r>
            <a:rPr lang="en-US"/>
            <a:t>First, the pilot's word is final as to whether or not a flight can be made. </a:t>
          </a:r>
        </a:p>
      </dgm:t>
    </dgm:pt>
    <dgm:pt modelId="{80B437F1-5A74-4935-A4DB-D705E019732F}" type="parTrans" cxnId="{7FEFE71B-A940-4B71-B15D-E37A3FAA5A43}">
      <dgm:prSet/>
      <dgm:spPr/>
      <dgm:t>
        <a:bodyPr/>
        <a:lstStyle/>
        <a:p>
          <a:endParaRPr lang="en-US"/>
        </a:p>
      </dgm:t>
    </dgm:pt>
    <dgm:pt modelId="{F14E5E0D-6FE7-4339-8137-D5CA73D237C1}" type="sibTrans" cxnId="{7FEFE71B-A940-4B71-B15D-E37A3FAA5A43}">
      <dgm:prSet/>
      <dgm:spPr/>
      <dgm:t>
        <a:bodyPr/>
        <a:lstStyle/>
        <a:p>
          <a:endParaRPr lang="en-US"/>
        </a:p>
      </dgm:t>
    </dgm:pt>
    <dgm:pt modelId="{AEF5132F-A177-48D0-8EB3-9FD92266F378}">
      <dgm:prSet/>
      <dgm:spPr/>
      <dgm:t>
        <a:bodyPr/>
        <a:lstStyle/>
        <a:p>
          <a:r>
            <a:rPr lang="en-US"/>
            <a:t>Before takeoff, all passengers must fasten and adjust the safety belt and shoulder harness</a:t>
          </a:r>
        </a:p>
      </dgm:t>
    </dgm:pt>
    <dgm:pt modelId="{793DA451-967B-4439-8B73-C8C448A4F0F7}" type="parTrans" cxnId="{721818A6-322F-4292-8475-00693BB3CEC0}">
      <dgm:prSet/>
      <dgm:spPr/>
      <dgm:t>
        <a:bodyPr/>
        <a:lstStyle/>
        <a:p>
          <a:endParaRPr lang="en-US"/>
        </a:p>
      </dgm:t>
    </dgm:pt>
    <dgm:pt modelId="{56B8690C-9D1F-4969-9B02-45D6CBF9C232}" type="sibTrans" cxnId="{721818A6-322F-4292-8475-00693BB3CEC0}">
      <dgm:prSet/>
      <dgm:spPr/>
      <dgm:t>
        <a:bodyPr/>
        <a:lstStyle/>
        <a:p>
          <a:endParaRPr lang="en-US"/>
        </a:p>
      </dgm:t>
    </dgm:pt>
    <dgm:pt modelId="{E3A14298-C2FA-4981-B60A-62FF55ECD1D6}">
      <dgm:prSet/>
      <dgm:spPr/>
      <dgm:t>
        <a:bodyPr/>
        <a:lstStyle/>
        <a:p>
          <a:r>
            <a:rPr lang="en-US"/>
            <a:t>After landing, they should keep this equipment fastened until instructed to leave the helicopter. </a:t>
          </a:r>
        </a:p>
      </dgm:t>
    </dgm:pt>
    <dgm:pt modelId="{753128E7-F1BB-4ADD-BEAF-9C0043FF53CF}" type="parTrans" cxnId="{9BA296D0-167C-4C08-923A-65F54C947B70}">
      <dgm:prSet/>
      <dgm:spPr/>
      <dgm:t>
        <a:bodyPr/>
        <a:lstStyle/>
        <a:p>
          <a:endParaRPr lang="en-US"/>
        </a:p>
      </dgm:t>
    </dgm:pt>
    <dgm:pt modelId="{9C69B65A-34E8-43C7-B6DD-7A063F1D0C8B}" type="sibTrans" cxnId="{9BA296D0-167C-4C08-923A-65F54C947B70}">
      <dgm:prSet/>
      <dgm:spPr/>
      <dgm:t>
        <a:bodyPr/>
        <a:lstStyle/>
        <a:p>
          <a:endParaRPr lang="en-US"/>
        </a:p>
      </dgm:t>
    </dgm:pt>
    <dgm:pt modelId="{067EA144-1E45-4BB8-938A-5D6CB87502E6}">
      <dgm:prSet/>
      <dgm:spPr/>
      <dgm:t>
        <a:bodyPr/>
        <a:lstStyle/>
        <a:p>
          <a:r>
            <a:rPr lang="en-US"/>
            <a:t>The passenger should refasten this equipment on the seat and assure that no belts are outside the helicopter as the door is closed</a:t>
          </a:r>
        </a:p>
      </dgm:t>
    </dgm:pt>
    <dgm:pt modelId="{C0924058-FED6-46C2-97C8-F44C3CE7EFD3}" type="parTrans" cxnId="{ADF703EA-94DB-4DFD-A249-24A403D7D8D4}">
      <dgm:prSet/>
      <dgm:spPr/>
      <dgm:t>
        <a:bodyPr/>
        <a:lstStyle/>
        <a:p>
          <a:endParaRPr lang="en-US"/>
        </a:p>
      </dgm:t>
    </dgm:pt>
    <dgm:pt modelId="{37BD8056-5487-4B95-A31A-884B8AD9CE43}" type="sibTrans" cxnId="{ADF703EA-94DB-4DFD-A249-24A403D7D8D4}">
      <dgm:prSet/>
      <dgm:spPr/>
      <dgm:t>
        <a:bodyPr/>
        <a:lstStyle/>
        <a:p>
          <a:endParaRPr lang="en-US"/>
        </a:p>
      </dgm:t>
    </dgm:pt>
    <dgm:pt modelId="{AB6D19A3-8713-4F0E-AE45-892F8861D12F}" type="pres">
      <dgm:prSet presAssocID="{92BAE3B4-BD4D-4DA4-9C4F-0E796AC509C2}" presName="vert0" presStyleCnt="0">
        <dgm:presLayoutVars>
          <dgm:dir/>
          <dgm:animOne val="branch"/>
          <dgm:animLvl val="lvl"/>
        </dgm:presLayoutVars>
      </dgm:prSet>
      <dgm:spPr/>
    </dgm:pt>
    <dgm:pt modelId="{D394E687-077C-456D-ADC2-ECDB331A8275}" type="pres">
      <dgm:prSet presAssocID="{11850424-6B2F-4761-B441-359018954B98}" presName="thickLine" presStyleLbl="alignNode1" presStyleIdx="0" presStyleCnt="4"/>
      <dgm:spPr/>
    </dgm:pt>
    <dgm:pt modelId="{F11683FE-96B2-47DD-BD82-91B4B9C87503}" type="pres">
      <dgm:prSet presAssocID="{11850424-6B2F-4761-B441-359018954B98}" presName="horz1" presStyleCnt="0"/>
      <dgm:spPr/>
    </dgm:pt>
    <dgm:pt modelId="{65D6F820-5B2A-48A7-BB5B-AA0885957EB1}" type="pres">
      <dgm:prSet presAssocID="{11850424-6B2F-4761-B441-359018954B98}" presName="tx1" presStyleLbl="revTx" presStyleIdx="0" presStyleCnt="4"/>
      <dgm:spPr/>
    </dgm:pt>
    <dgm:pt modelId="{F1A278C3-D065-491A-9AD9-54B6242A8DA1}" type="pres">
      <dgm:prSet presAssocID="{11850424-6B2F-4761-B441-359018954B98}" presName="vert1" presStyleCnt="0"/>
      <dgm:spPr/>
    </dgm:pt>
    <dgm:pt modelId="{110CCC81-4570-4DF5-8F89-17514D03971D}" type="pres">
      <dgm:prSet presAssocID="{AEF5132F-A177-48D0-8EB3-9FD92266F378}" presName="thickLine" presStyleLbl="alignNode1" presStyleIdx="1" presStyleCnt="4"/>
      <dgm:spPr/>
    </dgm:pt>
    <dgm:pt modelId="{06E3EDA0-0295-439B-95E5-96B059372139}" type="pres">
      <dgm:prSet presAssocID="{AEF5132F-A177-48D0-8EB3-9FD92266F378}" presName="horz1" presStyleCnt="0"/>
      <dgm:spPr/>
    </dgm:pt>
    <dgm:pt modelId="{1EC72A78-11AD-4A81-A5FD-BBE882AC0A1E}" type="pres">
      <dgm:prSet presAssocID="{AEF5132F-A177-48D0-8EB3-9FD92266F378}" presName="tx1" presStyleLbl="revTx" presStyleIdx="1" presStyleCnt="4"/>
      <dgm:spPr/>
    </dgm:pt>
    <dgm:pt modelId="{6264C75E-A645-402C-894A-21E55C397D72}" type="pres">
      <dgm:prSet presAssocID="{AEF5132F-A177-48D0-8EB3-9FD92266F378}" presName="vert1" presStyleCnt="0"/>
      <dgm:spPr/>
    </dgm:pt>
    <dgm:pt modelId="{67D4CC20-697D-4D55-8848-10057CD3E14B}" type="pres">
      <dgm:prSet presAssocID="{E3A14298-C2FA-4981-B60A-62FF55ECD1D6}" presName="thickLine" presStyleLbl="alignNode1" presStyleIdx="2" presStyleCnt="4"/>
      <dgm:spPr/>
    </dgm:pt>
    <dgm:pt modelId="{1AC35176-4F41-4F9E-9912-B1CEF774C3F7}" type="pres">
      <dgm:prSet presAssocID="{E3A14298-C2FA-4981-B60A-62FF55ECD1D6}" presName="horz1" presStyleCnt="0"/>
      <dgm:spPr/>
    </dgm:pt>
    <dgm:pt modelId="{CD2250D0-61A7-484B-B976-CBEF3A75BAAE}" type="pres">
      <dgm:prSet presAssocID="{E3A14298-C2FA-4981-B60A-62FF55ECD1D6}" presName="tx1" presStyleLbl="revTx" presStyleIdx="2" presStyleCnt="4"/>
      <dgm:spPr/>
    </dgm:pt>
    <dgm:pt modelId="{9A8E8992-0590-42C8-98DB-9A31B965DE5E}" type="pres">
      <dgm:prSet presAssocID="{E3A14298-C2FA-4981-B60A-62FF55ECD1D6}" presName="vert1" presStyleCnt="0"/>
      <dgm:spPr/>
    </dgm:pt>
    <dgm:pt modelId="{6AD9B013-0713-4C58-9220-D0E986348E84}" type="pres">
      <dgm:prSet presAssocID="{067EA144-1E45-4BB8-938A-5D6CB87502E6}" presName="thickLine" presStyleLbl="alignNode1" presStyleIdx="3" presStyleCnt="4"/>
      <dgm:spPr/>
    </dgm:pt>
    <dgm:pt modelId="{FD308151-0E8E-4A82-B9E9-1FF9E87936C1}" type="pres">
      <dgm:prSet presAssocID="{067EA144-1E45-4BB8-938A-5D6CB87502E6}" presName="horz1" presStyleCnt="0"/>
      <dgm:spPr/>
    </dgm:pt>
    <dgm:pt modelId="{5A32A45A-5BDF-4A28-950E-A0EC65B06EA8}" type="pres">
      <dgm:prSet presAssocID="{067EA144-1E45-4BB8-938A-5D6CB87502E6}" presName="tx1" presStyleLbl="revTx" presStyleIdx="3" presStyleCnt="4"/>
      <dgm:spPr/>
    </dgm:pt>
    <dgm:pt modelId="{B3F48E2E-F172-4384-84D7-55B831990064}" type="pres">
      <dgm:prSet presAssocID="{067EA144-1E45-4BB8-938A-5D6CB87502E6}" presName="vert1" presStyleCnt="0"/>
      <dgm:spPr/>
    </dgm:pt>
  </dgm:ptLst>
  <dgm:cxnLst>
    <dgm:cxn modelId="{C6F2FE03-4CE5-400E-A199-1C417C7E3EF3}" type="presOf" srcId="{067EA144-1E45-4BB8-938A-5D6CB87502E6}" destId="{5A32A45A-5BDF-4A28-950E-A0EC65B06EA8}" srcOrd="0" destOrd="0" presId="urn:microsoft.com/office/officeart/2008/layout/LinedList"/>
    <dgm:cxn modelId="{A405D80E-7F1B-44FA-B378-F20F4FA191A1}" type="presOf" srcId="{92BAE3B4-BD4D-4DA4-9C4F-0E796AC509C2}" destId="{AB6D19A3-8713-4F0E-AE45-892F8861D12F}" srcOrd="0" destOrd="0" presId="urn:microsoft.com/office/officeart/2008/layout/LinedList"/>
    <dgm:cxn modelId="{7FEFE71B-A940-4B71-B15D-E37A3FAA5A43}" srcId="{92BAE3B4-BD4D-4DA4-9C4F-0E796AC509C2}" destId="{11850424-6B2F-4761-B441-359018954B98}" srcOrd="0" destOrd="0" parTransId="{80B437F1-5A74-4935-A4DB-D705E019732F}" sibTransId="{F14E5E0D-6FE7-4339-8137-D5CA73D237C1}"/>
    <dgm:cxn modelId="{A2C5929D-F6FA-40FF-A199-D5159E326C7F}" type="presOf" srcId="{AEF5132F-A177-48D0-8EB3-9FD92266F378}" destId="{1EC72A78-11AD-4A81-A5FD-BBE882AC0A1E}" srcOrd="0" destOrd="0" presId="urn:microsoft.com/office/officeart/2008/layout/LinedList"/>
    <dgm:cxn modelId="{BA39F19F-554E-47D5-B87F-C2F6D90190BA}" type="presOf" srcId="{11850424-6B2F-4761-B441-359018954B98}" destId="{65D6F820-5B2A-48A7-BB5B-AA0885957EB1}" srcOrd="0" destOrd="0" presId="urn:microsoft.com/office/officeart/2008/layout/LinedList"/>
    <dgm:cxn modelId="{721818A6-322F-4292-8475-00693BB3CEC0}" srcId="{92BAE3B4-BD4D-4DA4-9C4F-0E796AC509C2}" destId="{AEF5132F-A177-48D0-8EB3-9FD92266F378}" srcOrd="1" destOrd="0" parTransId="{793DA451-967B-4439-8B73-C8C448A4F0F7}" sibTransId="{56B8690C-9D1F-4969-9B02-45D6CBF9C232}"/>
    <dgm:cxn modelId="{783AE3B3-03F9-422C-B42C-58D8524BDCF6}" type="presOf" srcId="{E3A14298-C2FA-4981-B60A-62FF55ECD1D6}" destId="{CD2250D0-61A7-484B-B976-CBEF3A75BAAE}" srcOrd="0" destOrd="0" presId="urn:microsoft.com/office/officeart/2008/layout/LinedList"/>
    <dgm:cxn modelId="{9BA296D0-167C-4C08-923A-65F54C947B70}" srcId="{92BAE3B4-BD4D-4DA4-9C4F-0E796AC509C2}" destId="{E3A14298-C2FA-4981-B60A-62FF55ECD1D6}" srcOrd="2" destOrd="0" parTransId="{753128E7-F1BB-4ADD-BEAF-9C0043FF53CF}" sibTransId="{9C69B65A-34E8-43C7-B6DD-7A063F1D0C8B}"/>
    <dgm:cxn modelId="{ADF703EA-94DB-4DFD-A249-24A403D7D8D4}" srcId="{92BAE3B4-BD4D-4DA4-9C4F-0E796AC509C2}" destId="{067EA144-1E45-4BB8-938A-5D6CB87502E6}" srcOrd="3" destOrd="0" parTransId="{C0924058-FED6-46C2-97C8-F44C3CE7EFD3}" sibTransId="{37BD8056-5487-4B95-A31A-884B8AD9CE43}"/>
    <dgm:cxn modelId="{C0B05865-9F60-4B6F-88F7-40F854DEC4B1}" type="presParOf" srcId="{AB6D19A3-8713-4F0E-AE45-892F8861D12F}" destId="{D394E687-077C-456D-ADC2-ECDB331A8275}" srcOrd="0" destOrd="0" presId="urn:microsoft.com/office/officeart/2008/layout/LinedList"/>
    <dgm:cxn modelId="{6A6EB37D-7E8A-4995-AAC8-2BB6D3458B51}" type="presParOf" srcId="{AB6D19A3-8713-4F0E-AE45-892F8861D12F}" destId="{F11683FE-96B2-47DD-BD82-91B4B9C87503}" srcOrd="1" destOrd="0" presId="urn:microsoft.com/office/officeart/2008/layout/LinedList"/>
    <dgm:cxn modelId="{DD1EB5D4-B5BE-49A5-BFE5-D773B0C89453}" type="presParOf" srcId="{F11683FE-96B2-47DD-BD82-91B4B9C87503}" destId="{65D6F820-5B2A-48A7-BB5B-AA0885957EB1}" srcOrd="0" destOrd="0" presId="urn:microsoft.com/office/officeart/2008/layout/LinedList"/>
    <dgm:cxn modelId="{7CF0B0A9-1933-4273-A1E7-A51603419E08}" type="presParOf" srcId="{F11683FE-96B2-47DD-BD82-91B4B9C87503}" destId="{F1A278C3-D065-491A-9AD9-54B6242A8DA1}" srcOrd="1" destOrd="0" presId="urn:microsoft.com/office/officeart/2008/layout/LinedList"/>
    <dgm:cxn modelId="{76F0F911-4BEE-4B53-AB49-617BE902C603}" type="presParOf" srcId="{AB6D19A3-8713-4F0E-AE45-892F8861D12F}" destId="{110CCC81-4570-4DF5-8F89-17514D03971D}" srcOrd="2" destOrd="0" presId="urn:microsoft.com/office/officeart/2008/layout/LinedList"/>
    <dgm:cxn modelId="{6F599FF5-93E7-4750-B71E-CF39E7C9A156}" type="presParOf" srcId="{AB6D19A3-8713-4F0E-AE45-892F8861D12F}" destId="{06E3EDA0-0295-439B-95E5-96B059372139}" srcOrd="3" destOrd="0" presId="urn:microsoft.com/office/officeart/2008/layout/LinedList"/>
    <dgm:cxn modelId="{DB4D4211-CD44-4019-8410-C4B02679F856}" type="presParOf" srcId="{06E3EDA0-0295-439B-95E5-96B059372139}" destId="{1EC72A78-11AD-4A81-A5FD-BBE882AC0A1E}" srcOrd="0" destOrd="0" presId="urn:microsoft.com/office/officeart/2008/layout/LinedList"/>
    <dgm:cxn modelId="{AA2F9BE2-99F9-4C3A-8216-5BCEFFED82FC}" type="presParOf" srcId="{06E3EDA0-0295-439B-95E5-96B059372139}" destId="{6264C75E-A645-402C-894A-21E55C397D72}" srcOrd="1" destOrd="0" presId="urn:microsoft.com/office/officeart/2008/layout/LinedList"/>
    <dgm:cxn modelId="{1D863D0F-1F62-4AA1-A0B3-34E2225F5FB1}" type="presParOf" srcId="{AB6D19A3-8713-4F0E-AE45-892F8861D12F}" destId="{67D4CC20-697D-4D55-8848-10057CD3E14B}" srcOrd="4" destOrd="0" presId="urn:microsoft.com/office/officeart/2008/layout/LinedList"/>
    <dgm:cxn modelId="{896F9F0D-967E-4EC6-A4F9-7139BC1AB7A4}" type="presParOf" srcId="{AB6D19A3-8713-4F0E-AE45-892F8861D12F}" destId="{1AC35176-4F41-4F9E-9912-B1CEF774C3F7}" srcOrd="5" destOrd="0" presId="urn:microsoft.com/office/officeart/2008/layout/LinedList"/>
    <dgm:cxn modelId="{052D1AAE-821F-4E93-9352-161799F5D26F}" type="presParOf" srcId="{1AC35176-4F41-4F9E-9912-B1CEF774C3F7}" destId="{CD2250D0-61A7-484B-B976-CBEF3A75BAAE}" srcOrd="0" destOrd="0" presId="urn:microsoft.com/office/officeart/2008/layout/LinedList"/>
    <dgm:cxn modelId="{ED41CB61-8455-46E9-A403-439CBEA466AB}" type="presParOf" srcId="{1AC35176-4F41-4F9E-9912-B1CEF774C3F7}" destId="{9A8E8992-0590-42C8-98DB-9A31B965DE5E}" srcOrd="1" destOrd="0" presId="urn:microsoft.com/office/officeart/2008/layout/LinedList"/>
    <dgm:cxn modelId="{C906EAE0-9193-415E-9144-46E62E0800B7}" type="presParOf" srcId="{AB6D19A3-8713-4F0E-AE45-892F8861D12F}" destId="{6AD9B013-0713-4C58-9220-D0E986348E84}" srcOrd="6" destOrd="0" presId="urn:microsoft.com/office/officeart/2008/layout/LinedList"/>
    <dgm:cxn modelId="{51B0E643-CA2C-4388-A4BF-173E84D47323}" type="presParOf" srcId="{AB6D19A3-8713-4F0E-AE45-892F8861D12F}" destId="{FD308151-0E8E-4A82-B9E9-1FF9E87936C1}" srcOrd="7" destOrd="0" presId="urn:microsoft.com/office/officeart/2008/layout/LinedList"/>
    <dgm:cxn modelId="{FD2F8A2B-70B9-4A64-A0FC-BB20F48CAE03}" type="presParOf" srcId="{FD308151-0E8E-4A82-B9E9-1FF9E87936C1}" destId="{5A32A45A-5BDF-4A28-950E-A0EC65B06EA8}" srcOrd="0" destOrd="0" presId="urn:microsoft.com/office/officeart/2008/layout/LinedList"/>
    <dgm:cxn modelId="{2BC9575C-B646-4B50-BDA4-843C21D2FBE6}" type="presParOf" srcId="{FD308151-0E8E-4A82-B9E9-1FF9E87936C1}" destId="{B3F48E2E-F172-4384-84D7-55B8319900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0E5A024-AC2A-4C33-AA11-BF1F0A8E517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1C8F378-5E6A-4D85-950F-D26AB6607599}">
      <dgm:prSet/>
      <dgm:spPr/>
      <dgm:t>
        <a:bodyPr/>
        <a:lstStyle/>
        <a:p>
          <a:r>
            <a:rPr lang="en-US"/>
            <a:t>When multiple helicopters are operational, it is important for SAR command to alert each airborne aircraft when others take flight. </a:t>
          </a:r>
        </a:p>
      </dgm:t>
    </dgm:pt>
    <dgm:pt modelId="{44A8AF9F-9221-4D4F-8F35-E46993E2D7AC}" type="parTrans" cxnId="{5C2FCA4D-13E5-4ECE-977A-C52017F55078}">
      <dgm:prSet/>
      <dgm:spPr/>
      <dgm:t>
        <a:bodyPr/>
        <a:lstStyle/>
        <a:p>
          <a:endParaRPr lang="en-US"/>
        </a:p>
      </dgm:t>
    </dgm:pt>
    <dgm:pt modelId="{1C0C8C48-B83F-4290-9152-BC307AD82798}" type="sibTrans" cxnId="{5C2FCA4D-13E5-4ECE-977A-C52017F55078}">
      <dgm:prSet/>
      <dgm:spPr/>
      <dgm:t>
        <a:bodyPr/>
        <a:lstStyle/>
        <a:p>
          <a:endParaRPr lang="en-US"/>
        </a:p>
      </dgm:t>
    </dgm:pt>
    <dgm:pt modelId="{8795B965-B5DC-423C-AE68-CFEBDAC669D7}">
      <dgm:prSet/>
      <dgm:spPr/>
      <dgm:t>
        <a:bodyPr/>
        <a:lstStyle/>
        <a:p>
          <a:r>
            <a:rPr lang="en-US"/>
            <a:t>These aircraft can often communicate with each other air-to-air (often on a VHF frequency such as 123.025) to prevent interference between aircraft.</a:t>
          </a:r>
        </a:p>
      </dgm:t>
    </dgm:pt>
    <dgm:pt modelId="{3D1DEE08-8CC1-4BB6-A27B-7FCE67E18D93}" type="parTrans" cxnId="{68A338E6-42D1-42B7-91B6-BE926A95FBE3}">
      <dgm:prSet/>
      <dgm:spPr/>
      <dgm:t>
        <a:bodyPr/>
        <a:lstStyle/>
        <a:p>
          <a:endParaRPr lang="en-US"/>
        </a:p>
      </dgm:t>
    </dgm:pt>
    <dgm:pt modelId="{988912DF-5955-4497-8713-B382D2CA56BC}" type="sibTrans" cxnId="{68A338E6-42D1-42B7-91B6-BE926A95FBE3}">
      <dgm:prSet/>
      <dgm:spPr/>
      <dgm:t>
        <a:bodyPr/>
        <a:lstStyle/>
        <a:p>
          <a:endParaRPr lang="en-US"/>
        </a:p>
      </dgm:t>
    </dgm:pt>
    <dgm:pt modelId="{B5CADB5D-4B57-441C-B5C4-56B3C2FACE4F}" type="pres">
      <dgm:prSet presAssocID="{50E5A024-AC2A-4C33-AA11-BF1F0A8E5171}" presName="hierChild1" presStyleCnt="0">
        <dgm:presLayoutVars>
          <dgm:chPref val="1"/>
          <dgm:dir/>
          <dgm:animOne val="branch"/>
          <dgm:animLvl val="lvl"/>
          <dgm:resizeHandles/>
        </dgm:presLayoutVars>
      </dgm:prSet>
      <dgm:spPr/>
    </dgm:pt>
    <dgm:pt modelId="{91C2EB62-ADFA-4D26-ACFB-167CAE6BD4EA}" type="pres">
      <dgm:prSet presAssocID="{71C8F378-5E6A-4D85-950F-D26AB6607599}" presName="hierRoot1" presStyleCnt="0"/>
      <dgm:spPr/>
    </dgm:pt>
    <dgm:pt modelId="{B36CF2A4-CCDB-4E09-BCEA-008EFA6237BD}" type="pres">
      <dgm:prSet presAssocID="{71C8F378-5E6A-4D85-950F-D26AB6607599}" presName="composite" presStyleCnt="0"/>
      <dgm:spPr/>
    </dgm:pt>
    <dgm:pt modelId="{FF8D28EE-42CC-44CB-82DD-3BE6083FDF2A}" type="pres">
      <dgm:prSet presAssocID="{71C8F378-5E6A-4D85-950F-D26AB6607599}" presName="background" presStyleLbl="node0" presStyleIdx="0" presStyleCnt="2"/>
      <dgm:spPr/>
    </dgm:pt>
    <dgm:pt modelId="{D267FD7B-7363-4A8C-B9A3-79A6ACF9347E}" type="pres">
      <dgm:prSet presAssocID="{71C8F378-5E6A-4D85-950F-D26AB6607599}" presName="text" presStyleLbl="fgAcc0" presStyleIdx="0" presStyleCnt="2">
        <dgm:presLayoutVars>
          <dgm:chPref val="3"/>
        </dgm:presLayoutVars>
      </dgm:prSet>
      <dgm:spPr/>
    </dgm:pt>
    <dgm:pt modelId="{E2E6C540-3CA9-4D09-9CD5-C1E4B1EB68A6}" type="pres">
      <dgm:prSet presAssocID="{71C8F378-5E6A-4D85-950F-D26AB6607599}" presName="hierChild2" presStyleCnt="0"/>
      <dgm:spPr/>
    </dgm:pt>
    <dgm:pt modelId="{C1090B74-07C0-422D-8381-31A35664932D}" type="pres">
      <dgm:prSet presAssocID="{8795B965-B5DC-423C-AE68-CFEBDAC669D7}" presName="hierRoot1" presStyleCnt="0"/>
      <dgm:spPr/>
    </dgm:pt>
    <dgm:pt modelId="{EDE7EE63-867C-4142-A0BD-7F73BAFE5466}" type="pres">
      <dgm:prSet presAssocID="{8795B965-B5DC-423C-AE68-CFEBDAC669D7}" presName="composite" presStyleCnt="0"/>
      <dgm:spPr/>
    </dgm:pt>
    <dgm:pt modelId="{FC3B4BC8-F07F-42E0-AD66-935EEF9DAF2C}" type="pres">
      <dgm:prSet presAssocID="{8795B965-B5DC-423C-AE68-CFEBDAC669D7}" presName="background" presStyleLbl="node0" presStyleIdx="1" presStyleCnt="2"/>
      <dgm:spPr/>
    </dgm:pt>
    <dgm:pt modelId="{8F429E08-FB43-4FA2-B9AF-F343852948AE}" type="pres">
      <dgm:prSet presAssocID="{8795B965-B5DC-423C-AE68-CFEBDAC669D7}" presName="text" presStyleLbl="fgAcc0" presStyleIdx="1" presStyleCnt="2">
        <dgm:presLayoutVars>
          <dgm:chPref val="3"/>
        </dgm:presLayoutVars>
      </dgm:prSet>
      <dgm:spPr/>
    </dgm:pt>
    <dgm:pt modelId="{8836602E-D73D-4EF0-A058-001C21E5DEE6}" type="pres">
      <dgm:prSet presAssocID="{8795B965-B5DC-423C-AE68-CFEBDAC669D7}" presName="hierChild2" presStyleCnt="0"/>
      <dgm:spPr/>
    </dgm:pt>
  </dgm:ptLst>
  <dgm:cxnLst>
    <dgm:cxn modelId="{5C2FCA4D-13E5-4ECE-977A-C52017F55078}" srcId="{50E5A024-AC2A-4C33-AA11-BF1F0A8E5171}" destId="{71C8F378-5E6A-4D85-950F-D26AB6607599}" srcOrd="0" destOrd="0" parTransId="{44A8AF9F-9221-4D4F-8F35-E46993E2D7AC}" sibTransId="{1C0C8C48-B83F-4290-9152-BC307AD82798}"/>
    <dgm:cxn modelId="{F9156CAF-BC70-448E-A0E0-CE6609EA6186}" type="presOf" srcId="{71C8F378-5E6A-4D85-950F-D26AB6607599}" destId="{D267FD7B-7363-4A8C-B9A3-79A6ACF9347E}" srcOrd="0" destOrd="0" presId="urn:microsoft.com/office/officeart/2005/8/layout/hierarchy1"/>
    <dgm:cxn modelId="{6F13F8B9-54F9-4403-9680-12E9EF70EE7F}" type="presOf" srcId="{8795B965-B5DC-423C-AE68-CFEBDAC669D7}" destId="{8F429E08-FB43-4FA2-B9AF-F343852948AE}" srcOrd="0" destOrd="0" presId="urn:microsoft.com/office/officeart/2005/8/layout/hierarchy1"/>
    <dgm:cxn modelId="{68A338E6-42D1-42B7-91B6-BE926A95FBE3}" srcId="{50E5A024-AC2A-4C33-AA11-BF1F0A8E5171}" destId="{8795B965-B5DC-423C-AE68-CFEBDAC669D7}" srcOrd="1" destOrd="0" parTransId="{3D1DEE08-8CC1-4BB6-A27B-7FCE67E18D93}" sibTransId="{988912DF-5955-4497-8713-B382D2CA56BC}"/>
    <dgm:cxn modelId="{E3EB39FC-3EEE-4665-B442-8BDC655EC78D}" type="presOf" srcId="{50E5A024-AC2A-4C33-AA11-BF1F0A8E5171}" destId="{B5CADB5D-4B57-441C-B5C4-56B3C2FACE4F}" srcOrd="0" destOrd="0" presId="urn:microsoft.com/office/officeart/2005/8/layout/hierarchy1"/>
    <dgm:cxn modelId="{6C37D1C8-96BD-4506-ADAB-B07B02AAF2CF}" type="presParOf" srcId="{B5CADB5D-4B57-441C-B5C4-56B3C2FACE4F}" destId="{91C2EB62-ADFA-4D26-ACFB-167CAE6BD4EA}" srcOrd="0" destOrd="0" presId="urn:microsoft.com/office/officeart/2005/8/layout/hierarchy1"/>
    <dgm:cxn modelId="{F2E35315-F685-4D41-85AE-DD52702686BB}" type="presParOf" srcId="{91C2EB62-ADFA-4D26-ACFB-167CAE6BD4EA}" destId="{B36CF2A4-CCDB-4E09-BCEA-008EFA6237BD}" srcOrd="0" destOrd="0" presId="urn:microsoft.com/office/officeart/2005/8/layout/hierarchy1"/>
    <dgm:cxn modelId="{4391F228-CDB3-4B0A-8E16-E36E34A4435A}" type="presParOf" srcId="{B36CF2A4-CCDB-4E09-BCEA-008EFA6237BD}" destId="{FF8D28EE-42CC-44CB-82DD-3BE6083FDF2A}" srcOrd="0" destOrd="0" presId="urn:microsoft.com/office/officeart/2005/8/layout/hierarchy1"/>
    <dgm:cxn modelId="{9835BFC3-FDE3-4840-B3AC-DBFE01EC6018}" type="presParOf" srcId="{B36CF2A4-CCDB-4E09-BCEA-008EFA6237BD}" destId="{D267FD7B-7363-4A8C-B9A3-79A6ACF9347E}" srcOrd="1" destOrd="0" presId="urn:microsoft.com/office/officeart/2005/8/layout/hierarchy1"/>
    <dgm:cxn modelId="{262ADDEE-86F3-4F77-B1AC-90A1C001AF17}" type="presParOf" srcId="{91C2EB62-ADFA-4D26-ACFB-167CAE6BD4EA}" destId="{E2E6C540-3CA9-4D09-9CD5-C1E4B1EB68A6}" srcOrd="1" destOrd="0" presId="urn:microsoft.com/office/officeart/2005/8/layout/hierarchy1"/>
    <dgm:cxn modelId="{8199F9D3-0EC8-4DB4-B683-4EC702060421}" type="presParOf" srcId="{B5CADB5D-4B57-441C-B5C4-56B3C2FACE4F}" destId="{C1090B74-07C0-422D-8381-31A35664932D}" srcOrd="1" destOrd="0" presId="urn:microsoft.com/office/officeart/2005/8/layout/hierarchy1"/>
    <dgm:cxn modelId="{C2FB5FD7-CDCB-46BF-A4D0-016A033CD7D8}" type="presParOf" srcId="{C1090B74-07C0-422D-8381-31A35664932D}" destId="{EDE7EE63-867C-4142-A0BD-7F73BAFE5466}" srcOrd="0" destOrd="0" presId="urn:microsoft.com/office/officeart/2005/8/layout/hierarchy1"/>
    <dgm:cxn modelId="{3E924B3A-4CFF-4F78-8BCC-0FBE970F515B}" type="presParOf" srcId="{EDE7EE63-867C-4142-A0BD-7F73BAFE5466}" destId="{FC3B4BC8-F07F-42E0-AD66-935EEF9DAF2C}" srcOrd="0" destOrd="0" presId="urn:microsoft.com/office/officeart/2005/8/layout/hierarchy1"/>
    <dgm:cxn modelId="{7208ADD6-BD1E-4D56-9B50-395DBCB6A370}" type="presParOf" srcId="{EDE7EE63-867C-4142-A0BD-7F73BAFE5466}" destId="{8F429E08-FB43-4FA2-B9AF-F343852948AE}" srcOrd="1" destOrd="0" presId="urn:microsoft.com/office/officeart/2005/8/layout/hierarchy1"/>
    <dgm:cxn modelId="{80CB9D5D-2279-4882-AD20-A8864E63B009}" type="presParOf" srcId="{C1090B74-07C0-422D-8381-31A35664932D}" destId="{8836602E-D73D-4EF0-A058-001C21E5DEE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AA24E3-F5E6-4026-825E-BEB0051EFB7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D5055B9-0C2C-4541-804E-5C6749C23D4F}">
      <dgm:prSet/>
      <dgm:spPr/>
      <dgm:t>
        <a:bodyPr/>
        <a:lstStyle/>
        <a:p>
          <a:r>
            <a:rPr lang="en-US"/>
            <a:t>Maximum sustained winds of 35 mph (30 knots)</a:t>
          </a:r>
        </a:p>
      </dgm:t>
    </dgm:pt>
    <dgm:pt modelId="{456744E6-D557-4120-87B7-B7993A40ACD4}" type="parTrans" cxnId="{E1768039-A262-41C4-980C-9606840F1112}">
      <dgm:prSet/>
      <dgm:spPr/>
      <dgm:t>
        <a:bodyPr/>
        <a:lstStyle/>
        <a:p>
          <a:endParaRPr lang="en-US"/>
        </a:p>
      </dgm:t>
    </dgm:pt>
    <dgm:pt modelId="{1F6F0E2D-EC12-4CCA-B3B2-673DFBAA04CE}" type="sibTrans" cxnId="{E1768039-A262-41C4-980C-9606840F1112}">
      <dgm:prSet/>
      <dgm:spPr/>
      <dgm:t>
        <a:bodyPr/>
        <a:lstStyle/>
        <a:p>
          <a:endParaRPr lang="en-US"/>
        </a:p>
      </dgm:t>
    </dgm:pt>
    <dgm:pt modelId="{B477EE17-D0BE-4BCD-98F0-BAEAC9D06606}">
      <dgm:prSet/>
      <dgm:spPr/>
      <dgm:t>
        <a:bodyPr/>
        <a:lstStyle/>
        <a:p>
          <a:r>
            <a:rPr lang="en-US"/>
            <a:t>Wind gust spread (range from minimum to maximum) of 17 mph (15 knots)</a:t>
          </a:r>
        </a:p>
      </dgm:t>
    </dgm:pt>
    <dgm:pt modelId="{B683CB8B-CDD6-41CC-BF2F-386B5D58EEF5}" type="parTrans" cxnId="{E2E5BC8C-CFC2-4081-B683-E0F7100A4114}">
      <dgm:prSet/>
      <dgm:spPr/>
      <dgm:t>
        <a:bodyPr/>
        <a:lstStyle/>
        <a:p>
          <a:endParaRPr lang="en-US"/>
        </a:p>
      </dgm:t>
    </dgm:pt>
    <dgm:pt modelId="{CBCD257E-8490-498C-B6CE-F45D7C3452B7}" type="sibTrans" cxnId="{E2E5BC8C-CFC2-4081-B683-E0F7100A4114}">
      <dgm:prSet/>
      <dgm:spPr/>
      <dgm:t>
        <a:bodyPr/>
        <a:lstStyle/>
        <a:p>
          <a:endParaRPr lang="en-US"/>
        </a:p>
      </dgm:t>
    </dgm:pt>
    <dgm:pt modelId="{0F13FE9A-6D0B-454C-85DA-1DAF829822B8}">
      <dgm:prSet/>
      <dgm:spPr/>
      <dgm:t>
        <a:bodyPr/>
        <a:lstStyle/>
        <a:p>
          <a:r>
            <a:rPr lang="en-US"/>
            <a:t>One-half mile (0.8 km) forward visibility.</a:t>
          </a:r>
        </a:p>
      </dgm:t>
    </dgm:pt>
    <dgm:pt modelId="{F7475A62-1748-415F-A45B-65F34E545457}" type="parTrans" cxnId="{C127F66B-E132-4CB3-AFAA-99CADF5E27EC}">
      <dgm:prSet/>
      <dgm:spPr/>
      <dgm:t>
        <a:bodyPr/>
        <a:lstStyle/>
        <a:p>
          <a:endParaRPr lang="en-US"/>
        </a:p>
      </dgm:t>
    </dgm:pt>
    <dgm:pt modelId="{46EB9209-7626-492F-9F83-8F981073AC9E}" type="sibTrans" cxnId="{C127F66B-E132-4CB3-AFAA-99CADF5E27EC}">
      <dgm:prSet/>
      <dgm:spPr/>
      <dgm:t>
        <a:bodyPr/>
        <a:lstStyle/>
        <a:p>
          <a:endParaRPr lang="en-US"/>
        </a:p>
      </dgm:t>
    </dgm:pt>
    <dgm:pt modelId="{7A9D6523-1F46-4E1F-97B8-5D9A95F61436}" type="pres">
      <dgm:prSet presAssocID="{7EAA24E3-F5E6-4026-825E-BEB0051EFB74}" presName="root" presStyleCnt="0">
        <dgm:presLayoutVars>
          <dgm:dir/>
          <dgm:resizeHandles val="exact"/>
        </dgm:presLayoutVars>
      </dgm:prSet>
      <dgm:spPr/>
    </dgm:pt>
    <dgm:pt modelId="{218E0DF3-4330-4DDD-A81F-FE6BEE27AFCF}" type="pres">
      <dgm:prSet presAssocID="{BD5055B9-0C2C-4541-804E-5C6749C23D4F}" presName="compNode" presStyleCnt="0"/>
      <dgm:spPr/>
    </dgm:pt>
    <dgm:pt modelId="{D0EB6FE0-67E7-4826-BF11-08FD345B194A}" type="pres">
      <dgm:prSet presAssocID="{BD5055B9-0C2C-4541-804E-5C6749C23D4F}" presName="bgRect" presStyleLbl="bgShp" presStyleIdx="0" presStyleCnt="3"/>
      <dgm:spPr/>
    </dgm:pt>
    <dgm:pt modelId="{ECF404B7-D34A-4F79-9063-05038AC738AB}" type="pres">
      <dgm:prSet presAssocID="{BD5055B9-0C2C-4541-804E-5C6749C23D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ve"/>
        </a:ext>
      </dgm:extLst>
    </dgm:pt>
    <dgm:pt modelId="{9CB3EB42-33D5-4315-B830-36A2A7939913}" type="pres">
      <dgm:prSet presAssocID="{BD5055B9-0C2C-4541-804E-5C6749C23D4F}" presName="spaceRect" presStyleCnt="0"/>
      <dgm:spPr/>
    </dgm:pt>
    <dgm:pt modelId="{7D386D50-CAD2-4DD8-8C66-59D4AC3301C8}" type="pres">
      <dgm:prSet presAssocID="{BD5055B9-0C2C-4541-804E-5C6749C23D4F}" presName="parTx" presStyleLbl="revTx" presStyleIdx="0" presStyleCnt="3">
        <dgm:presLayoutVars>
          <dgm:chMax val="0"/>
          <dgm:chPref val="0"/>
        </dgm:presLayoutVars>
      </dgm:prSet>
      <dgm:spPr/>
    </dgm:pt>
    <dgm:pt modelId="{F8E48677-3E9E-4C16-8259-4BCF70019BD7}" type="pres">
      <dgm:prSet presAssocID="{1F6F0E2D-EC12-4CCA-B3B2-673DFBAA04CE}" presName="sibTrans" presStyleCnt="0"/>
      <dgm:spPr/>
    </dgm:pt>
    <dgm:pt modelId="{688D12ED-D72D-49D2-B4BE-993F51F55B5F}" type="pres">
      <dgm:prSet presAssocID="{B477EE17-D0BE-4BCD-98F0-BAEAC9D06606}" presName="compNode" presStyleCnt="0"/>
      <dgm:spPr/>
    </dgm:pt>
    <dgm:pt modelId="{40361485-C339-454A-8D5E-7000D6554E95}" type="pres">
      <dgm:prSet presAssocID="{B477EE17-D0BE-4BCD-98F0-BAEAC9D06606}" presName="bgRect" presStyleLbl="bgShp" presStyleIdx="1" presStyleCnt="3"/>
      <dgm:spPr/>
    </dgm:pt>
    <dgm:pt modelId="{1C3D651D-FF9B-4B27-9A7E-84D30D17C805}" type="pres">
      <dgm:prSet presAssocID="{B477EE17-D0BE-4BCD-98F0-BAEAC9D066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ilboat"/>
        </a:ext>
      </dgm:extLst>
    </dgm:pt>
    <dgm:pt modelId="{892FE74A-4DD7-4818-ABFE-1FF5F84ACD58}" type="pres">
      <dgm:prSet presAssocID="{B477EE17-D0BE-4BCD-98F0-BAEAC9D06606}" presName="spaceRect" presStyleCnt="0"/>
      <dgm:spPr/>
    </dgm:pt>
    <dgm:pt modelId="{AC894917-BB32-4C69-979B-9B15105EF1EA}" type="pres">
      <dgm:prSet presAssocID="{B477EE17-D0BE-4BCD-98F0-BAEAC9D06606}" presName="parTx" presStyleLbl="revTx" presStyleIdx="1" presStyleCnt="3">
        <dgm:presLayoutVars>
          <dgm:chMax val="0"/>
          <dgm:chPref val="0"/>
        </dgm:presLayoutVars>
      </dgm:prSet>
      <dgm:spPr/>
    </dgm:pt>
    <dgm:pt modelId="{64300D84-2C39-45B2-BCE8-A302B83450A4}" type="pres">
      <dgm:prSet presAssocID="{CBCD257E-8490-498C-B6CE-F45D7C3452B7}" presName="sibTrans" presStyleCnt="0"/>
      <dgm:spPr/>
    </dgm:pt>
    <dgm:pt modelId="{62CBA0D7-4CCA-4651-B230-922706A06498}" type="pres">
      <dgm:prSet presAssocID="{0F13FE9A-6D0B-454C-85DA-1DAF829822B8}" presName="compNode" presStyleCnt="0"/>
      <dgm:spPr/>
    </dgm:pt>
    <dgm:pt modelId="{BAC132DE-FBBF-4F4D-A9D2-36DAB4D70C9E}" type="pres">
      <dgm:prSet presAssocID="{0F13FE9A-6D0B-454C-85DA-1DAF829822B8}" presName="bgRect" presStyleLbl="bgShp" presStyleIdx="2" presStyleCnt="3"/>
      <dgm:spPr/>
    </dgm:pt>
    <dgm:pt modelId="{0736641B-D9D6-45CE-A94A-9359665A6841}" type="pres">
      <dgm:prSet presAssocID="{0F13FE9A-6D0B-454C-85DA-1DAF829822B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vron Arrows"/>
        </a:ext>
      </dgm:extLst>
    </dgm:pt>
    <dgm:pt modelId="{2568645E-8ADA-4A2A-BED5-C89D8CA20CB4}" type="pres">
      <dgm:prSet presAssocID="{0F13FE9A-6D0B-454C-85DA-1DAF829822B8}" presName="spaceRect" presStyleCnt="0"/>
      <dgm:spPr/>
    </dgm:pt>
    <dgm:pt modelId="{F3441B38-B79E-4600-9AF6-01FC935FCD32}" type="pres">
      <dgm:prSet presAssocID="{0F13FE9A-6D0B-454C-85DA-1DAF829822B8}" presName="parTx" presStyleLbl="revTx" presStyleIdx="2" presStyleCnt="3">
        <dgm:presLayoutVars>
          <dgm:chMax val="0"/>
          <dgm:chPref val="0"/>
        </dgm:presLayoutVars>
      </dgm:prSet>
      <dgm:spPr/>
    </dgm:pt>
  </dgm:ptLst>
  <dgm:cxnLst>
    <dgm:cxn modelId="{14BF3323-0572-4A50-8AAC-260D822B4C15}" type="presOf" srcId="{0F13FE9A-6D0B-454C-85DA-1DAF829822B8}" destId="{F3441B38-B79E-4600-9AF6-01FC935FCD32}" srcOrd="0" destOrd="0" presId="urn:microsoft.com/office/officeart/2018/2/layout/IconVerticalSolidList"/>
    <dgm:cxn modelId="{03A5292C-50D2-4004-B40B-227C74301082}" type="presOf" srcId="{B477EE17-D0BE-4BCD-98F0-BAEAC9D06606}" destId="{AC894917-BB32-4C69-979B-9B15105EF1EA}" srcOrd="0" destOrd="0" presId="urn:microsoft.com/office/officeart/2018/2/layout/IconVerticalSolidList"/>
    <dgm:cxn modelId="{E1768039-A262-41C4-980C-9606840F1112}" srcId="{7EAA24E3-F5E6-4026-825E-BEB0051EFB74}" destId="{BD5055B9-0C2C-4541-804E-5C6749C23D4F}" srcOrd="0" destOrd="0" parTransId="{456744E6-D557-4120-87B7-B7993A40ACD4}" sibTransId="{1F6F0E2D-EC12-4CCA-B3B2-673DFBAA04CE}"/>
    <dgm:cxn modelId="{C127F66B-E132-4CB3-AFAA-99CADF5E27EC}" srcId="{7EAA24E3-F5E6-4026-825E-BEB0051EFB74}" destId="{0F13FE9A-6D0B-454C-85DA-1DAF829822B8}" srcOrd="2" destOrd="0" parTransId="{F7475A62-1748-415F-A45B-65F34E545457}" sibTransId="{46EB9209-7626-492F-9F83-8F981073AC9E}"/>
    <dgm:cxn modelId="{E8A18882-C1D6-4AAB-8B10-3E35E29E1557}" type="presOf" srcId="{7EAA24E3-F5E6-4026-825E-BEB0051EFB74}" destId="{7A9D6523-1F46-4E1F-97B8-5D9A95F61436}" srcOrd="0" destOrd="0" presId="urn:microsoft.com/office/officeart/2018/2/layout/IconVerticalSolidList"/>
    <dgm:cxn modelId="{E2E5BC8C-CFC2-4081-B683-E0F7100A4114}" srcId="{7EAA24E3-F5E6-4026-825E-BEB0051EFB74}" destId="{B477EE17-D0BE-4BCD-98F0-BAEAC9D06606}" srcOrd="1" destOrd="0" parTransId="{B683CB8B-CDD6-41CC-BF2F-386B5D58EEF5}" sibTransId="{CBCD257E-8490-498C-B6CE-F45D7C3452B7}"/>
    <dgm:cxn modelId="{3748F99E-8E14-45CF-823B-EC67318FD2D7}" type="presOf" srcId="{BD5055B9-0C2C-4541-804E-5C6749C23D4F}" destId="{7D386D50-CAD2-4DD8-8C66-59D4AC3301C8}" srcOrd="0" destOrd="0" presId="urn:microsoft.com/office/officeart/2018/2/layout/IconVerticalSolidList"/>
    <dgm:cxn modelId="{792C3ED2-A99B-4A3E-9031-06D64A2454D9}" type="presParOf" srcId="{7A9D6523-1F46-4E1F-97B8-5D9A95F61436}" destId="{218E0DF3-4330-4DDD-A81F-FE6BEE27AFCF}" srcOrd="0" destOrd="0" presId="urn:microsoft.com/office/officeart/2018/2/layout/IconVerticalSolidList"/>
    <dgm:cxn modelId="{C75C0B75-2FA7-429D-B3A0-E16560CB407D}" type="presParOf" srcId="{218E0DF3-4330-4DDD-A81F-FE6BEE27AFCF}" destId="{D0EB6FE0-67E7-4826-BF11-08FD345B194A}" srcOrd="0" destOrd="0" presId="urn:microsoft.com/office/officeart/2018/2/layout/IconVerticalSolidList"/>
    <dgm:cxn modelId="{3D0C56DD-63E1-49C5-84C2-30C481DD9DE1}" type="presParOf" srcId="{218E0DF3-4330-4DDD-A81F-FE6BEE27AFCF}" destId="{ECF404B7-D34A-4F79-9063-05038AC738AB}" srcOrd="1" destOrd="0" presId="urn:microsoft.com/office/officeart/2018/2/layout/IconVerticalSolidList"/>
    <dgm:cxn modelId="{9E503842-C47C-4EEA-A102-1029E11FF252}" type="presParOf" srcId="{218E0DF3-4330-4DDD-A81F-FE6BEE27AFCF}" destId="{9CB3EB42-33D5-4315-B830-36A2A7939913}" srcOrd="2" destOrd="0" presId="urn:microsoft.com/office/officeart/2018/2/layout/IconVerticalSolidList"/>
    <dgm:cxn modelId="{AE2118AE-F85F-4E24-8D91-7120E496D95B}" type="presParOf" srcId="{218E0DF3-4330-4DDD-A81F-FE6BEE27AFCF}" destId="{7D386D50-CAD2-4DD8-8C66-59D4AC3301C8}" srcOrd="3" destOrd="0" presId="urn:microsoft.com/office/officeart/2018/2/layout/IconVerticalSolidList"/>
    <dgm:cxn modelId="{A8002D50-7428-46B8-9166-0B1AFAD31361}" type="presParOf" srcId="{7A9D6523-1F46-4E1F-97B8-5D9A95F61436}" destId="{F8E48677-3E9E-4C16-8259-4BCF70019BD7}" srcOrd="1" destOrd="0" presId="urn:microsoft.com/office/officeart/2018/2/layout/IconVerticalSolidList"/>
    <dgm:cxn modelId="{8D970B44-784D-4363-A605-5D5C95FF2E51}" type="presParOf" srcId="{7A9D6523-1F46-4E1F-97B8-5D9A95F61436}" destId="{688D12ED-D72D-49D2-B4BE-993F51F55B5F}" srcOrd="2" destOrd="0" presId="urn:microsoft.com/office/officeart/2018/2/layout/IconVerticalSolidList"/>
    <dgm:cxn modelId="{71B13E0A-42C7-466C-A80F-0C178A6BDA73}" type="presParOf" srcId="{688D12ED-D72D-49D2-B4BE-993F51F55B5F}" destId="{40361485-C339-454A-8D5E-7000D6554E95}" srcOrd="0" destOrd="0" presId="urn:microsoft.com/office/officeart/2018/2/layout/IconVerticalSolidList"/>
    <dgm:cxn modelId="{B0B1C8C6-332E-4EEC-A390-4F0C719689BC}" type="presParOf" srcId="{688D12ED-D72D-49D2-B4BE-993F51F55B5F}" destId="{1C3D651D-FF9B-4B27-9A7E-84D30D17C805}" srcOrd="1" destOrd="0" presId="urn:microsoft.com/office/officeart/2018/2/layout/IconVerticalSolidList"/>
    <dgm:cxn modelId="{266C7C98-3F72-4E0F-9533-F720C03DFB09}" type="presParOf" srcId="{688D12ED-D72D-49D2-B4BE-993F51F55B5F}" destId="{892FE74A-4DD7-4818-ABFE-1FF5F84ACD58}" srcOrd="2" destOrd="0" presId="urn:microsoft.com/office/officeart/2018/2/layout/IconVerticalSolidList"/>
    <dgm:cxn modelId="{D6E98340-49DD-47D7-8720-1C1CE56DA70A}" type="presParOf" srcId="{688D12ED-D72D-49D2-B4BE-993F51F55B5F}" destId="{AC894917-BB32-4C69-979B-9B15105EF1EA}" srcOrd="3" destOrd="0" presId="urn:microsoft.com/office/officeart/2018/2/layout/IconVerticalSolidList"/>
    <dgm:cxn modelId="{C625EF23-7B83-495A-BD46-1DF75D598373}" type="presParOf" srcId="{7A9D6523-1F46-4E1F-97B8-5D9A95F61436}" destId="{64300D84-2C39-45B2-BCE8-A302B83450A4}" srcOrd="3" destOrd="0" presId="urn:microsoft.com/office/officeart/2018/2/layout/IconVerticalSolidList"/>
    <dgm:cxn modelId="{C9399C3E-B314-4555-AA00-A976E10077B4}" type="presParOf" srcId="{7A9D6523-1F46-4E1F-97B8-5D9A95F61436}" destId="{62CBA0D7-4CCA-4651-B230-922706A06498}" srcOrd="4" destOrd="0" presId="urn:microsoft.com/office/officeart/2018/2/layout/IconVerticalSolidList"/>
    <dgm:cxn modelId="{0F034FBF-A9F6-4575-88E2-B863C1DDBB31}" type="presParOf" srcId="{62CBA0D7-4CCA-4651-B230-922706A06498}" destId="{BAC132DE-FBBF-4F4D-A9D2-36DAB4D70C9E}" srcOrd="0" destOrd="0" presId="urn:microsoft.com/office/officeart/2018/2/layout/IconVerticalSolidList"/>
    <dgm:cxn modelId="{FD8DCC5F-41F7-4F11-8933-23D0136853CE}" type="presParOf" srcId="{62CBA0D7-4CCA-4651-B230-922706A06498}" destId="{0736641B-D9D6-45CE-A94A-9359665A6841}" srcOrd="1" destOrd="0" presId="urn:microsoft.com/office/officeart/2018/2/layout/IconVerticalSolidList"/>
    <dgm:cxn modelId="{D50D4860-72A6-4ECA-A524-C92B187DFF63}" type="presParOf" srcId="{62CBA0D7-4CCA-4651-B230-922706A06498}" destId="{2568645E-8ADA-4A2A-BED5-C89D8CA20CB4}" srcOrd="2" destOrd="0" presId="urn:microsoft.com/office/officeart/2018/2/layout/IconVerticalSolidList"/>
    <dgm:cxn modelId="{F973B331-D31E-4260-BFD9-F8A333CADCF7}" type="presParOf" srcId="{62CBA0D7-4CCA-4651-B230-922706A06498}" destId="{F3441B38-B79E-4600-9AF6-01FC935FCD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CE6AD02-1E5F-48DC-9196-40B66C2CC098}"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4500B481-925F-4840-967A-1C4C8A1E0000}">
      <dgm:prSet/>
      <dgm:spPr/>
      <dgm:t>
        <a:bodyPr/>
        <a:lstStyle/>
        <a:p>
          <a:pPr>
            <a:lnSpc>
              <a:spcPct val="100000"/>
            </a:lnSpc>
          </a:pPr>
          <a:r>
            <a:rPr lang="en-US"/>
            <a:t>increase the aircrew's situational awareness, ability to safely navigate, and dramatically decrease the associated risk </a:t>
          </a:r>
        </a:p>
      </dgm:t>
    </dgm:pt>
    <dgm:pt modelId="{5F336916-35B7-4573-B9BC-016E04A7538A}" type="parTrans" cxnId="{9F1F8966-3056-4D3A-9354-A6B2765518AC}">
      <dgm:prSet/>
      <dgm:spPr/>
      <dgm:t>
        <a:bodyPr/>
        <a:lstStyle/>
        <a:p>
          <a:endParaRPr lang="en-US"/>
        </a:p>
      </dgm:t>
    </dgm:pt>
    <dgm:pt modelId="{62AECED5-8555-4FB6-85BC-164A9109CD59}" type="sibTrans" cxnId="{9F1F8966-3056-4D3A-9354-A6B2765518AC}">
      <dgm:prSet/>
      <dgm:spPr/>
      <dgm:t>
        <a:bodyPr/>
        <a:lstStyle/>
        <a:p>
          <a:endParaRPr lang="en-US"/>
        </a:p>
      </dgm:t>
    </dgm:pt>
    <dgm:pt modelId="{93911336-2466-4111-992E-82BA6A018378}">
      <dgm:prSet/>
      <dgm:spPr/>
      <dgm:t>
        <a:bodyPr/>
        <a:lstStyle/>
        <a:p>
          <a:pPr>
            <a:lnSpc>
              <a:spcPct val="100000"/>
            </a:lnSpc>
          </a:pPr>
          <a:r>
            <a:rPr lang="en-US"/>
            <a:t>In comparison to daylight operations, they do have operational limitations, including reducing a user's depth perception, which is an important factor during external work such as hoist operations.</a:t>
          </a:r>
        </a:p>
      </dgm:t>
    </dgm:pt>
    <dgm:pt modelId="{4507D983-2944-4720-9D88-58AFDDA1A7D4}" type="parTrans" cxnId="{CED51A75-99A2-498C-9A5B-D0EB2DB3FC27}">
      <dgm:prSet/>
      <dgm:spPr/>
      <dgm:t>
        <a:bodyPr/>
        <a:lstStyle/>
        <a:p>
          <a:endParaRPr lang="en-US"/>
        </a:p>
      </dgm:t>
    </dgm:pt>
    <dgm:pt modelId="{6518FB3A-0E45-4137-8139-56E36193DDF1}" type="sibTrans" cxnId="{CED51A75-99A2-498C-9A5B-D0EB2DB3FC27}">
      <dgm:prSet/>
      <dgm:spPr/>
      <dgm:t>
        <a:bodyPr/>
        <a:lstStyle/>
        <a:p>
          <a:endParaRPr lang="en-US"/>
        </a:p>
      </dgm:t>
    </dgm:pt>
    <dgm:pt modelId="{C66A4431-EAD9-4442-B653-D657C0EF5CDC}" type="pres">
      <dgm:prSet presAssocID="{2CE6AD02-1E5F-48DC-9196-40B66C2CC098}" presName="hierChild1" presStyleCnt="0">
        <dgm:presLayoutVars>
          <dgm:chPref val="1"/>
          <dgm:dir/>
          <dgm:animOne val="branch"/>
          <dgm:animLvl val="lvl"/>
          <dgm:resizeHandles/>
        </dgm:presLayoutVars>
      </dgm:prSet>
      <dgm:spPr/>
    </dgm:pt>
    <dgm:pt modelId="{E6412341-918C-4B3D-958A-0077BD71B60F}" type="pres">
      <dgm:prSet presAssocID="{4500B481-925F-4840-967A-1C4C8A1E0000}" presName="hierRoot1" presStyleCnt="0"/>
      <dgm:spPr/>
    </dgm:pt>
    <dgm:pt modelId="{7C82021A-4039-488F-9CEE-F8B5FF3CEC8D}" type="pres">
      <dgm:prSet presAssocID="{4500B481-925F-4840-967A-1C4C8A1E0000}" presName="composite" presStyleCnt="0"/>
      <dgm:spPr/>
    </dgm:pt>
    <dgm:pt modelId="{CE66A387-A8A6-4E15-92BD-D53AE1FCEC39}" type="pres">
      <dgm:prSet presAssocID="{4500B481-925F-4840-967A-1C4C8A1E0000}" presName="background" presStyleLbl="node0" presStyleIdx="0" presStyleCnt="2"/>
      <dgm:spPr/>
    </dgm:pt>
    <dgm:pt modelId="{3216A30B-DC5B-4F0E-9659-18854D0598A7}" type="pres">
      <dgm:prSet presAssocID="{4500B481-925F-4840-967A-1C4C8A1E0000}" presName="text" presStyleLbl="fgAcc0" presStyleIdx="0" presStyleCnt="2">
        <dgm:presLayoutVars>
          <dgm:chPref val="3"/>
        </dgm:presLayoutVars>
      </dgm:prSet>
      <dgm:spPr/>
    </dgm:pt>
    <dgm:pt modelId="{CC5DECC9-FDC6-4105-A152-C42DF8297752}" type="pres">
      <dgm:prSet presAssocID="{4500B481-925F-4840-967A-1C4C8A1E0000}" presName="hierChild2" presStyleCnt="0"/>
      <dgm:spPr/>
    </dgm:pt>
    <dgm:pt modelId="{313462AB-5733-4AF7-9130-DEE59AEB5735}" type="pres">
      <dgm:prSet presAssocID="{93911336-2466-4111-992E-82BA6A018378}" presName="hierRoot1" presStyleCnt="0"/>
      <dgm:spPr/>
    </dgm:pt>
    <dgm:pt modelId="{558F5775-652F-43EE-A857-08057975739A}" type="pres">
      <dgm:prSet presAssocID="{93911336-2466-4111-992E-82BA6A018378}" presName="composite" presStyleCnt="0"/>
      <dgm:spPr/>
    </dgm:pt>
    <dgm:pt modelId="{9FD7BD91-9D16-4131-972F-484651449019}" type="pres">
      <dgm:prSet presAssocID="{93911336-2466-4111-992E-82BA6A018378}" presName="background" presStyleLbl="node0" presStyleIdx="1" presStyleCnt="2"/>
      <dgm:spPr/>
    </dgm:pt>
    <dgm:pt modelId="{570EABD2-2186-439D-8659-90D05CFF4B7E}" type="pres">
      <dgm:prSet presAssocID="{93911336-2466-4111-992E-82BA6A018378}" presName="text" presStyleLbl="fgAcc0" presStyleIdx="1" presStyleCnt="2">
        <dgm:presLayoutVars>
          <dgm:chPref val="3"/>
        </dgm:presLayoutVars>
      </dgm:prSet>
      <dgm:spPr/>
    </dgm:pt>
    <dgm:pt modelId="{1FAC44B2-D38C-42B1-80B4-9C0BD3AF4706}" type="pres">
      <dgm:prSet presAssocID="{93911336-2466-4111-992E-82BA6A018378}" presName="hierChild2" presStyleCnt="0"/>
      <dgm:spPr/>
    </dgm:pt>
  </dgm:ptLst>
  <dgm:cxnLst>
    <dgm:cxn modelId="{68343920-770B-4C59-BD57-F861687AE15F}" type="presOf" srcId="{4500B481-925F-4840-967A-1C4C8A1E0000}" destId="{3216A30B-DC5B-4F0E-9659-18854D0598A7}" srcOrd="0" destOrd="0" presId="urn:microsoft.com/office/officeart/2005/8/layout/hierarchy1"/>
    <dgm:cxn modelId="{8929F920-8DD9-4B7F-9305-678047DE5ABF}" type="presOf" srcId="{93911336-2466-4111-992E-82BA6A018378}" destId="{570EABD2-2186-439D-8659-90D05CFF4B7E}" srcOrd="0" destOrd="0" presId="urn:microsoft.com/office/officeart/2005/8/layout/hierarchy1"/>
    <dgm:cxn modelId="{9F1F8966-3056-4D3A-9354-A6B2765518AC}" srcId="{2CE6AD02-1E5F-48DC-9196-40B66C2CC098}" destId="{4500B481-925F-4840-967A-1C4C8A1E0000}" srcOrd="0" destOrd="0" parTransId="{5F336916-35B7-4573-B9BC-016E04A7538A}" sibTransId="{62AECED5-8555-4FB6-85BC-164A9109CD59}"/>
    <dgm:cxn modelId="{CED51A75-99A2-498C-9A5B-D0EB2DB3FC27}" srcId="{2CE6AD02-1E5F-48DC-9196-40B66C2CC098}" destId="{93911336-2466-4111-992E-82BA6A018378}" srcOrd="1" destOrd="0" parTransId="{4507D983-2944-4720-9D88-58AFDDA1A7D4}" sibTransId="{6518FB3A-0E45-4137-8139-56E36193DDF1}"/>
    <dgm:cxn modelId="{1EBD30EE-A1D2-4B82-A337-85614709E163}" type="presOf" srcId="{2CE6AD02-1E5F-48DC-9196-40B66C2CC098}" destId="{C66A4431-EAD9-4442-B653-D657C0EF5CDC}" srcOrd="0" destOrd="0" presId="urn:microsoft.com/office/officeart/2005/8/layout/hierarchy1"/>
    <dgm:cxn modelId="{D9A450B2-32BD-499A-B429-9AE3AE6FBA9A}" type="presParOf" srcId="{C66A4431-EAD9-4442-B653-D657C0EF5CDC}" destId="{E6412341-918C-4B3D-958A-0077BD71B60F}" srcOrd="0" destOrd="0" presId="urn:microsoft.com/office/officeart/2005/8/layout/hierarchy1"/>
    <dgm:cxn modelId="{A882B50D-0E38-4F38-BCFD-8D9B6FDB5611}" type="presParOf" srcId="{E6412341-918C-4B3D-958A-0077BD71B60F}" destId="{7C82021A-4039-488F-9CEE-F8B5FF3CEC8D}" srcOrd="0" destOrd="0" presId="urn:microsoft.com/office/officeart/2005/8/layout/hierarchy1"/>
    <dgm:cxn modelId="{42DA9A23-E67A-44FC-81F9-6D704CF4612F}" type="presParOf" srcId="{7C82021A-4039-488F-9CEE-F8B5FF3CEC8D}" destId="{CE66A387-A8A6-4E15-92BD-D53AE1FCEC39}" srcOrd="0" destOrd="0" presId="urn:microsoft.com/office/officeart/2005/8/layout/hierarchy1"/>
    <dgm:cxn modelId="{EF589703-68C2-470E-94CB-DCF4A8A0C451}" type="presParOf" srcId="{7C82021A-4039-488F-9CEE-F8B5FF3CEC8D}" destId="{3216A30B-DC5B-4F0E-9659-18854D0598A7}" srcOrd="1" destOrd="0" presId="urn:microsoft.com/office/officeart/2005/8/layout/hierarchy1"/>
    <dgm:cxn modelId="{C46DF84A-4E1B-4D92-AD3E-889C73F425F8}" type="presParOf" srcId="{E6412341-918C-4B3D-958A-0077BD71B60F}" destId="{CC5DECC9-FDC6-4105-A152-C42DF8297752}" srcOrd="1" destOrd="0" presId="urn:microsoft.com/office/officeart/2005/8/layout/hierarchy1"/>
    <dgm:cxn modelId="{6C85C7AE-2F46-482A-9105-882A6A259B42}" type="presParOf" srcId="{C66A4431-EAD9-4442-B653-D657C0EF5CDC}" destId="{313462AB-5733-4AF7-9130-DEE59AEB5735}" srcOrd="1" destOrd="0" presId="urn:microsoft.com/office/officeart/2005/8/layout/hierarchy1"/>
    <dgm:cxn modelId="{F6F11B0A-1471-4D89-B01A-C94BF8427748}" type="presParOf" srcId="{313462AB-5733-4AF7-9130-DEE59AEB5735}" destId="{558F5775-652F-43EE-A857-08057975739A}" srcOrd="0" destOrd="0" presId="urn:microsoft.com/office/officeart/2005/8/layout/hierarchy1"/>
    <dgm:cxn modelId="{6C6B7B1F-F7FF-4BAE-AD86-F8403536A450}" type="presParOf" srcId="{558F5775-652F-43EE-A857-08057975739A}" destId="{9FD7BD91-9D16-4131-972F-484651449019}" srcOrd="0" destOrd="0" presId="urn:microsoft.com/office/officeart/2005/8/layout/hierarchy1"/>
    <dgm:cxn modelId="{817EEF1F-F286-493D-84C9-0FD52338C3B9}" type="presParOf" srcId="{558F5775-652F-43EE-A857-08057975739A}" destId="{570EABD2-2186-439D-8659-90D05CFF4B7E}" srcOrd="1" destOrd="0" presId="urn:microsoft.com/office/officeart/2005/8/layout/hierarchy1"/>
    <dgm:cxn modelId="{D619AE63-7D8E-4772-B794-9090370EC035}" type="presParOf" srcId="{313462AB-5733-4AF7-9130-DEE59AEB5735}" destId="{1FAC44B2-D38C-42B1-80B4-9C0BD3AF470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41F58-4379-4A3F-A12A-91C8FD21AAB8}"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7A37556B-1A94-4AC9-A27A-69A6ADFF32DB}">
      <dgm:prSet/>
      <dgm:spPr/>
      <dgm:t>
        <a:bodyPr/>
        <a:lstStyle/>
        <a:p>
          <a:r>
            <a:rPr lang="en-US"/>
            <a:t>This briefing should set forth the plan of action for the pilots and the ground personnel</a:t>
          </a:r>
        </a:p>
      </dgm:t>
    </dgm:pt>
    <dgm:pt modelId="{D022040B-F361-4881-94F0-BBABE3145F38}" type="parTrans" cxnId="{BADC46EA-F2F5-4D81-AFCC-CE17A3D1A0C6}">
      <dgm:prSet/>
      <dgm:spPr/>
      <dgm:t>
        <a:bodyPr/>
        <a:lstStyle/>
        <a:p>
          <a:endParaRPr lang="en-US"/>
        </a:p>
      </dgm:t>
    </dgm:pt>
    <dgm:pt modelId="{B4335939-5BD7-4174-BEF7-B7EBB322A196}" type="sibTrans" cxnId="{BADC46EA-F2F5-4D81-AFCC-CE17A3D1A0C6}">
      <dgm:prSet/>
      <dgm:spPr/>
      <dgm:t>
        <a:bodyPr/>
        <a:lstStyle/>
        <a:p>
          <a:endParaRPr lang="en-US"/>
        </a:p>
      </dgm:t>
    </dgm:pt>
    <dgm:pt modelId="{ABA3A25F-3CCA-416C-A2D0-41324199F673}">
      <dgm:prSet/>
      <dgm:spPr/>
      <dgm:t>
        <a:bodyPr/>
        <a:lstStyle/>
        <a:p>
          <a:r>
            <a:rPr lang="en-US"/>
            <a:t>Review of on-the ­ground and in-the-air safety precautions. </a:t>
          </a:r>
        </a:p>
      </dgm:t>
    </dgm:pt>
    <dgm:pt modelId="{60DD6842-5600-4576-9079-E1AE1ED90466}" type="parTrans" cxnId="{AAFA6A4D-884F-4360-91B9-D4D969B40B37}">
      <dgm:prSet/>
      <dgm:spPr/>
      <dgm:t>
        <a:bodyPr/>
        <a:lstStyle/>
        <a:p>
          <a:endParaRPr lang="en-US"/>
        </a:p>
      </dgm:t>
    </dgm:pt>
    <dgm:pt modelId="{C8D914E7-6F59-47DF-A17D-FBBDBAA0BD05}" type="sibTrans" cxnId="{AAFA6A4D-884F-4360-91B9-D4D969B40B37}">
      <dgm:prSet/>
      <dgm:spPr/>
      <dgm:t>
        <a:bodyPr/>
        <a:lstStyle/>
        <a:p>
          <a:endParaRPr lang="en-US"/>
        </a:p>
      </dgm:t>
    </dgm:pt>
    <dgm:pt modelId="{66A0E0A0-49D9-4192-9CE7-77674DE204D8}">
      <dgm:prSet/>
      <dgm:spPr/>
      <dgm:t>
        <a:bodyPr/>
        <a:lstStyle/>
        <a:p>
          <a:r>
            <a:rPr lang="en-US"/>
            <a:t>Pertinent safety plans and flight hazard maps should be reviewed before a flight is scheduled.</a:t>
          </a:r>
        </a:p>
      </dgm:t>
    </dgm:pt>
    <dgm:pt modelId="{2B1A5B0D-92F7-4BB8-A248-65FA48C73C72}" type="parTrans" cxnId="{1B2F2EEE-24FE-4CDC-A0DA-CD8063A06CB5}">
      <dgm:prSet/>
      <dgm:spPr/>
      <dgm:t>
        <a:bodyPr/>
        <a:lstStyle/>
        <a:p>
          <a:endParaRPr lang="en-US"/>
        </a:p>
      </dgm:t>
    </dgm:pt>
    <dgm:pt modelId="{773EFD71-77CC-4250-92BF-4164B0BE3F4E}" type="sibTrans" cxnId="{1B2F2EEE-24FE-4CDC-A0DA-CD8063A06CB5}">
      <dgm:prSet/>
      <dgm:spPr/>
      <dgm:t>
        <a:bodyPr/>
        <a:lstStyle/>
        <a:p>
          <a:endParaRPr lang="en-US"/>
        </a:p>
      </dgm:t>
    </dgm:pt>
    <dgm:pt modelId="{710B115E-D3C2-4AEF-B9EC-F110F5E2C551}" type="pres">
      <dgm:prSet presAssocID="{DEB41F58-4379-4A3F-A12A-91C8FD21AAB8}" presName="vert0" presStyleCnt="0">
        <dgm:presLayoutVars>
          <dgm:dir/>
          <dgm:animOne val="branch"/>
          <dgm:animLvl val="lvl"/>
        </dgm:presLayoutVars>
      </dgm:prSet>
      <dgm:spPr/>
    </dgm:pt>
    <dgm:pt modelId="{E799A31C-FB1D-4320-B018-23BDDA140DAD}" type="pres">
      <dgm:prSet presAssocID="{7A37556B-1A94-4AC9-A27A-69A6ADFF32DB}" presName="thickLine" presStyleLbl="alignNode1" presStyleIdx="0" presStyleCnt="3"/>
      <dgm:spPr/>
    </dgm:pt>
    <dgm:pt modelId="{F7807BFA-D4D0-4F45-992C-DE0ADDDD851F}" type="pres">
      <dgm:prSet presAssocID="{7A37556B-1A94-4AC9-A27A-69A6ADFF32DB}" presName="horz1" presStyleCnt="0"/>
      <dgm:spPr/>
    </dgm:pt>
    <dgm:pt modelId="{D0EFD20E-95FA-4593-AA9E-783F776F5A04}" type="pres">
      <dgm:prSet presAssocID="{7A37556B-1A94-4AC9-A27A-69A6ADFF32DB}" presName="tx1" presStyleLbl="revTx" presStyleIdx="0" presStyleCnt="3"/>
      <dgm:spPr/>
    </dgm:pt>
    <dgm:pt modelId="{BC299316-2655-4B87-9A60-94AB852F278B}" type="pres">
      <dgm:prSet presAssocID="{7A37556B-1A94-4AC9-A27A-69A6ADFF32DB}" presName="vert1" presStyleCnt="0"/>
      <dgm:spPr/>
    </dgm:pt>
    <dgm:pt modelId="{62EF2ADB-9A2B-4192-B031-E7E1DD56E1F5}" type="pres">
      <dgm:prSet presAssocID="{ABA3A25F-3CCA-416C-A2D0-41324199F673}" presName="thickLine" presStyleLbl="alignNode1" presStyleIdx="1" presStyleCnt="3"/>
      <dgm:spPr/>
    </dgm:pt>
    <dgm:pt modelId="{AD7093E3-404B-4521-AF38-C74F1A27BB38}" type="pres">
      <dgm:prSet presAssocID="{ABA3A25F-3CCA-416C-A2D0-41324199F673}" presName="horz1" presStyleCnt="0"/>
      <dgm:spPr/>
    </dgm:pt>
    <dgm:pt modelId="{2EA7DB7D-CEFC-4FD7-B337-3238971E0C89}" type="pres">
      <dgm:prSet presAssocID="{ABA3A25F-3CCA-416C-A2D0-41324199F673}" presName="tx1" presStyleLbl="revTx" presStyleIdx="1" presStyleCnt="3"/>
      <dgm:spPr/>
    </dgm:pt>
    <dgm:pt modelId="{A672C281-D51E-49EF-BE97-243628FF40AE}" type="pres">
      <dgm:prSet presAssocID="{ABA3A25F-3CCA-416C-A2D0-41324199F673}" presName="vert1" presStyleCnt="0"/>
      <dgm:spPr/>
    </dgm:pt>
    <dgm:pt modelId="{9F49CFD8-760D-4E22-9D28-EBA15E3F9064}" type="pres">
      <dgm:prSet presAssocID="{66A0E0A0-49D9-4192-9CE7-77674DE204D8}" presName="thickLine" presStyleLbl="alignNode1" presStyleIdx="2" presStyleCnt="3"/>
      <dgm:spPr/>
    </dgm:pt>
    <dgm:pt modelId="{E51C0787-D0C3-4DF7-9149-F6F0C4A55696}" type="pres">
      <dgm:prSet presAssocID="{66A0E0A0-49D9-4192-9CE7-77674DE204D8}" presName="horz1" presStyleCnt="0"/>
      <dgm:spPr/>
    </dgm:pt>
    <dgm:pt modelId="{19ED1F04-47E8-4F27-B3DF-92BC3CA01D38}" type="pres">
      <dgm:prSet presAssocID="{66A0E0A0-49D9-4192-9CE7-77674DE204D8}" presName="tx1" presStyleLbl="revTx" presStyleIdx="2" presStyleCnt="3"/>
      <dgm:spPr/>
    </dgm:pt>
    <dgm:pt modelId="{5D643AC4-2A4B-43ED-9DC3-ECDB8A73B4F0}" type="pres">
      <dgm:prSet presAssocID="{66A0E0A0-49D9-4192-9CE7-77674DE204D8}" presName="vert1" presStyleCnt="0"/>
      <dgm:spPr/>
    </dgm:pt>
  </dgm:ptLst>
  <dgm:cxnLst>
    <dgm:cxn modelId="{758AF75E-0A56-4AD2-8C03-62533F227B55}" type="presOf" srcId="{7A37556B-1A94-4AC9-A27A-69A6ADFF32DB}" destId="{D0EFD20E-95FA-4593-AA9E-783F776F5A04}" srcOrd="0" destOrd="0" presId="urn:microsoft.com/office/officeart/2008/layout/LinedList"/>
    <dgm:cxn modelId="{AAFA6A4D-884F-4360-91B9-D4D969B40B37}" srcId="{DEB41F58-4379-4A3F-A12A-91C8FD21AAB8}" destId="{ABA3A25F-3CCA-416C-A2D0-41324199F673}" srcOrd="1" destOrd="0" parTransId="{60DD6842-5600-4576-9079-E1AE1ED90466}" sibTransId="{C8D914E7-6F59-47DF-A17D-FBBDBAA0BD05}"/>
    <dgm:cxn modelId="{2B92BEBD-BC2C-4C4A-846E-41F09A2BCDB3}" type="presOf" srcId="{DEB41F58-4379-4A3F-A12A-91C8FD21AAB8}" destId="{710B115E-D3C2-4AEF-B9EC-F110F5E2C551}" srcOrd="0" destOrd="0" presId="urn:microsoft.com/office/officeart/2008/layout/LinedList"/>
    <dgm:cxn modelId="{C9E6ADCC-A0B6-487B-8649-5C378A93DFC4}" type="presOf" srcId="{66A0E0A0-49D9-4192-9CE7-77674DE204D8}" destId="{19ED1F04-47E8-4F27-B3DF-92BC3CA01D38}" srcOrd="0" destOrd="0" presId="urn:microsoft.com/office/officeart/2008/layout/LinedList"/>
    <dgm:cxn modelId="{28CFBDD5-F922-4137-87E2-52C5E054B82C}" type="presOf" srcId="{ABA3A25F-3CCA-416C-A2D0-41324199F673}" destId="{2EA7DB7D-CEFC-4FD7-B337-3238971E0C89}" srcOrd="0" destOrd="0" presId="urn:microsoft.com/office/officeart/2008/layout/LinedList"/>
    <dgm:cxn modelId="{BADC46EA-F2F5-4D81-AFCC-CE17A3D1A0C6}" srcId="{DEB41F58-4379-4A3F-A12A-91C8FD21AAB8}" destId="{7A37556B-1A94-4AC9-A27A-69A6ADFF32DB}" srcOrd="0" destOrd="0" parTransId="{D022040B-F361-4881-94F0-BBABE3145F38}" sibTransId="{B4335939-5BD7-4174-BEF7-B7EBB322A196}"/>
    <dgm:cxn modelId="{1B2F2EEE-24FE-4CDC-A0DA-CD8063A06CB5}" srcId="{DEB41F58-4379-4A3F-A12A-91C8FD21AAB8}" destId="{66A0E0A0-49D9-4192-9CE7-77674DE204D8}" srcOrd="2" destOrd="0" parTransId="{2B1A5B0D-92F7-4BB8-A248-65FA48C73C72}" sibTransId="{773EFD71-77CC-4250-92BF-4164B0BE3F4E}"/>
    <dgm:cxn modelId="{39A88DDA-46BC-473F-8D24-C90207A09127}" type="presParOf" srcId="{710B115E-D3C2-4AEF-B9EC-F110F5E2C551}" destId="{E799A31C-FB1D-4320-B018-23BDDA140DAD}" srcOrd="0" destOrd="0" presId="urn:microsoft.com/office/officeart/2008/layout/LinedList"/>
    <dgm:cxn modelId="{BCD60075-3CD5-4587-BE3A-DC7DE63849B1}" type="presParOf" srcId="{710B115E-D3C2-4AEF-B9EC-F110F5E2C551}" destId="{F7807BFA-D4D0-4F45-992C-DE0ADDDD851F}" srcOrd="1" destOrd="0" presId="urn:microsoft.com/office/officeart/2008/layout/LinedList"/>
    <dgm:cxn modelId="{59CDFCE8-4D33-4955-BC6B-0595EA804D47}" type="presParOf" srcId="{F7807BFA-D4D0-4F45-992C-DE0ADDDD851F}" destId="{D0EFD20E-95FA-4593-AA9E-783F776F5A04}" srcOrd="0" destOrd="0" presId="urn:microsoft.com/office/officeart/2008/layout/LinedList"/>
    <dgm:cxn modelId="{AD3ED7AA-B803-483C-879D-42A31B924C80}" type="presParOf" srcId="{F7807BFA-D4D0-4F45-992C-DE0ADDDD851F}" destId="{BC299316-2655-4B87-9A60-94AB852F278B}" srcOrd="1" destOrd="0" presId="urn:microsoft.com/office/officeart/2008/layout/LinedList"/>
    <dgm:cxn modelId="{13D7566A-5F60-488F-87A3-B0B287F89DEE}" type="presParOf" srcId="{710B115E-D3C2-4AEF-B9EC-F110F5E2C551}" destId="{62EF2ADB-9A2B-4192-B031-E7E1DD56E1F5}" srcOrd="2" destOrd="0" presId="urn:microsoft.com/office/officeart/2008/layout/LinedList"/>
    <dgm:cxn modelId="{BB6EEBFA-4F50-4C38-89CE-78822704E613}" type="presParOf" srcId="{710B115E-D3C2-4AEF-B9EC-F110F5E2C551}" destId="{AD7093E3-404B-4521-AF38-C74F1A27BB38}" srcOrd="3" destOrd="0" presId="urn:microsoft.com/office/officeart/2008/layout/LinedList"/>
    <dgm:cxn modelId="{ABBBB38F-D9B7-4C01-AAF7-2512E65A2E71}" type="presParOf" srcId="{AD7093E3-404B-4521-AF38-C74F1A27BB38}" destId="{2EA7DB7D-CEFC-4FD7-B337-3238971E0C89}" srcOrd="0" destOrd="0" presId="urn:microsoft.com/office/officeart/2008/layout/LinedList"/>
    <dgm:cxn modelId="{3A276DD0-ED6E-4EEB-A3EF-7ED731B061FC}" type="presParOf" srcId="{AD7093E3-404B-4521-AF38-C74F1A27BB38}" destId="{A672C281-D51E-49EF-BE97-243628FF40AE}" srcOrd="1" destOrd="0" presId="urn:microsoft.com/office/officeart/2008/layout/LinedList"/>
    <dgm:cxn modelId="{9D40B6BC-29D9-4241-B14D-85A1EE4BF6F4}" type="presParOf" srcId="{710B115E-D3C2-4AEF-B9EC-F110F5E2C551}" destId="{9F49CFD8-760D-4E22-9D28-EBA15E3F9064}" srcOrd="4" destOrd="0" presId="urn:microsoft.com/office/officeart/2008/layout/LinedList"/>
    <dgm:cxn modelId="{2DD1BB35-1ABA-4D5C-84EA-F59A43E1D931}" type="presParOf" srcId="{710B115E-D3C2-4AEF-B9EC-F110F5E2C551}" destId="{E51C0787-D0C3-4DF7-9149-F6F0C4A55696}" srcOrd="5" destOrd="0" presId="urn:microsoft.com/office/officeart/2008/layout/LinedList"/>
    <dgm:cxn modelId="{DDB00FCC-AA37-4792-A1A1-C2AC29CA4B13}" type="presParOf" srcId="{E51C0787-D0C3-4DF7-9149-F6F0C4A55696}" destId="{19ED1F04-47E8-4F27-B3DF-92BC3CA01D38}" srcOrd="0" destOrd="0" presId="urn:microsoft.com/office/officeart/2008/layout/LinedList"/>
    <dgm:cxn modelId="{0B9BFDC7-409D-4B6E-AEB0-AFE5913C30DC}" type="presParOf" srcId="{E51C0787-D0C3-4DF7-9149-F6F0C4A55696}" destId="{5D643AC4-2A4B-43ED-9DC3-ECDB8A73B4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833B8-9239-4747-9EF3-C46D3D24FFE9}"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9C717715-FAC1-4FF9-82B6-3846630B4ABB}">
      <dgm:prSet/>
      <dgm:spPr/>
      <dgm:t>
        <a:bodyPr/>
        <a:lstStyle/>
        <a:p>
          <a:r>
            <a:rPr lang="en-US"/>
            <a:t>Location of emergency exits.</a:t>
          </a:r>
        </a:p>
      </dgm:t>
    </dgm:pt>
    <dgm:pt modelId="{87E030C2-863E-4E9D-AEA4-3CD4E13045F4}" type="parTrans" cxnId="{F114CB7F-0314-4B4F-B241-41E7EA687125}">
      <dgm:prSet/>
      <dgm:spPr/>
      <dgm:t>
        <a:bodyPr/>
        <a:lstStyle/>
        <a:p>
          <a:endParaRPr lang="en-US"/>
        </a:p>
      </dgm:t>
    </dgm:pt>
    <dgm:pt modelId="{0D62FA01-FDF0-4297-BE92-18B8BC8C4CB8}" type="sibTrans" cxnId="{F114CB7F-0314-4B4F-B241-41E7EA687125}">
      <dgm:prSet/>
      <dgm:spPr/>
      <dgm:t>
        <a:bodyPr/>
        <a:lstStyle/>
        <a:p>
          <a:endParaRPr lang="en-US"/>
        </a:p>
      </dgm:t>
    </dgm:pt>
    <dgm:pt modelId="{85A9B79E-B7C1-45F2-8F71-DE9730472A81}">
      <dgm:prSet/>
      <dgm:spPr/>
      <dgm:t>
        <a:bodyPr/>
        <a:lstStyle/>
        <a:p>
          <a:r>
            <a:rPr lang="en-US"/>
            <a:t>Fire extinguishers</a:t>
          </a:r>
        </a:p>
      </dgm:t>
    </dgm:pt>
    <dgm:pt modelId="{D093DC72-3D30-4270-B294-15FA8963C273}" type="parTrans" cxnId="{C4E6D4A1-6731-48FC-9959-63866128B8C0}">
      <dgm:prSet/>
      <dgm:spPr/>
      <dgm:t>
        <a:bodyPr/>
        <a:lstStyle/>
        <a:p>
          <a:endParaRPr lang="en-US"/>
        </a:p>
      </dgm:t>
    </dgm:pt>
    <dgm:pt modelId="{03D99587-E3D3-448C-9FCA-9414E0E24CFD}" type="sibTrans" cxnId="{C4E6D4A1-6731-48FC-9959-63866128B8C0}">
      <dgm:prSet/>
      <dgm:spPr/>
      <dgm:t>
        <a:bodyPr/>
        <a:lstStyle/>
        <a:p>
          <a:endParaRPr lang="en-US"/>
        </a:p>
      </dgm:t>
    </dgm:pt>
    <dgm:pt modelId="{2FF11CB7-61EC-4972-9514-366515FBD3BF}">
      <dgm:prSet/>
      <dgm:spPr/>
      <dgm:t>
        <a:bodyPr/>
        <a:lstStyle/>
        <a:p>
          <a:r>
            <a:rPr lang="en-US"/>
            <a:t>The emergency electrical and fuel shut-off</a:t>
          </a:r>
        </a:p>
      </dgm:t>
    </dgm:pt>
    <dgm:pt modelId="{6046E798-9353-43C5-B738-B6DDDEAC32B8}" type="parTrans" cxnId="{C04E1467-994C-4C13-AE45-3390258488DA}">
      <dgm:prSet/>
      <dgm:spPr/>
      <dgm:t>
        <a:bodyPr/>
        <a:lstStyle/>
        <a:p>
          <a:endParaRPr lang="en-US"/>
        </a:p>
      </dgm:t>
    </dgm:pt>
    <dgm:pt modelId="{574F1325-D803-4198-9DA6-73F50D984870}" type="sibTrans" cxnId="{C04E1467-994C-4C13-AE45-3390258488DA}">
      <dgm:prSet/>
      <dgm:spPr/>
      <dgm:t>
        <a:bodyPr/>
        <a:lstStyle/>
        <a:p>
          <a:endParaRPr lang="en-US"/>
        </a:p>
      </dgm:t>
    </dgm:pt>
    <dgm:pt modelId="{D14BB127-847D-4AAB-8E37-C13BA111D215}">
      <dgm:prSet/>
      <dgm:spPr/>
      <dgm:t>
        <a:bodyPr/>
        <a:lstStyle/>
        <a:p>
          <a:r>
            <a:rPr lang="en-US"/>
            <a:t>The emergency locator transmitter (ELT) manual switch</a:t>
          </a:r>
        </a:p>
      </dgm:t>
    </dgm:pt>
    <dgm:pt modelId="{0B344BF7-1CDF-4198-8BC2-AED459268411}" type="parTrans" cxnId="{F6F3CCF1-3A58-428D-928F-3D67F2D7B060}">
      <dgm:prSet/>
      <dgm:spPr/>
      <dgm:t>
        <a:bodyPr/>
        <a:lstStyle/>
        <a:p>
          <a:endParaRPr lang="en-US"/>
        </a:p>
      </dgm:t>
    </dgm:pt>
    <dgm:pt modelId="{9435605E-08C1-4DBD-B139-17B94D7AB5FD}" type="sibTrans" cxnId="{F6F3CCF1-3A58-428D-928F-3D67F2D7B060}">
      <dgm:prSet/>
      <dgm:spPr/>
      <dgm:t>
        <a:bodyPr/>
        <a:lstStyle/>
        <a:p>
          <a:endParaRPr lang="en-US"/>
        </a:p>
      </dgm:t>
    </dgm:pt>
    <dgm:pt modelId="{2B1EA3F4-F79D-4707-8979-D070A7BCDE55}">
      <dgm:prSet/>
      <dgm:spPr/>
      <dgm:t>
        <a:bodyPr/>
        <a:lstStyle/>
        <a:p>
          <a:r>
            <a:rPr lang="en-US"/>
            <a:t>First aid kits and survival gear. </a:t>
          </a:r>
        </a:p>
      </dgm:t>
    </dgm:pt>
    <dgm:pt modelId="{A72D2724-22D0-4EAE-AD6D-191E6655C784}" type="parTrans" cxnId="{61508793-309C-4CBA-B9E5-919F4A0A97D5}">
      <dgm:prSet/>
      <dgm:spPr/>
      <dgm:t>
        <a:bodyPr/>
        <a:lstStyle/>
        <a:p>
          <a:endParaRPr lang="en-US"/>
        </a:p>
      </dgm:t>
    </dgm:pt>
    <dgm:pt modelId="{C265D505-5C14-4B7D-9218-E3EA6B75CB10}" type="sibTrans" cxnId="{61508793-309C-4CBA-B9E5-919F4A0A97D5}">
      <dgm:prSet/>
      <dgm:spPr/>
      <dgm:t>
        <a:bodyPr/>
        <a:lstStyle/>
        <a:p>
          <a:endParaRPr lang="en-US"/>
        </a:p>
      </dgm:t>
    </dgm:pt>
    <dgm:pt modelId="{C2E78B10-FDFC-496B-B205-BF9A9B50F07C}" type="pres">
      <dgm:prSet presAssocID="{B3C833B8-9239-4747-9EF3-C46D3D24FFE9}" presName="linear" presStyleCnt="0">
        <dgm:presLayoutVars>
          <dgm:animLvl val="lvl"/>
          <dgm:resizeHandles val="exact"/>
        </dgm:presLayoutVars>
      </dgm:prSet>
      <dgm:spPr/>
    </dgm:pt>
    <dgm:pt modelId="{3DB3BC38-36C6-46FB-97CB-FB96D9E77507}" type="pres">
      <dgm:prSet presAssocID="{9C717715-FAC1-4FF9-82B6-3846630B4ABB}" presName="parentText" presStyleLbl="node1" presStyleIdx="0" presStyleCnt="5">
        <dgm:presLayoutVars>
          <dgm:chMax val="0"/>
          <dgm:bulletEnabled val="1"/>
        </dgm:presLayoutVars>
      </dgm:prSet>
      <dgm:spPr/>
    </dgm:pt>
    <dgm:pt modelId="{092E2158-B7A2-463E-ACE8-54348BF16A42}" type="pres">
      <dgm:prSet presAssocID="{0D62FA01-FDF0-4297-BE92-18B8BC8C4CB8}" presName="spacer" presStyleCnt="0"/>
      <dgm:spPr/>
    </dgm:pt>
    <dgm:pt modelId="{38B33F6F-D651-43F5-9B3B-7FB88128B089}" type="pres">
      <dgm:prSet presAssocID="{85A9B79E-B7C1-45F2-8F71-DE9730472A81}" presName="parentText" presStyleLbl="node1" presStyleIdx="1" presStyleCnt="5">
        <dgm:presLayoutVars>
          <dgm:chMax val="0"/>
          <dgm:bulletEnabled val="1"/>
        </dgm:presLayoutVars>
      </dgm:prSet>
      <dgm:spPr/>
    </dgm:pt>
    <dgm:pt modelId="{BCEFE3A7-567A-420D-9018-F8B07CDF2E55}" type="pres">
      <dgm:prSet presAssocID="{03D99587-E3D3-448C-9FCA-9414E0E24CFD}" presName="spacer" presStyleCnt="0"/>
      <dgm:spPr/>
    </dgm:pt>
    <dgm:pt modelId="{460735DD-8F7A-4C5F-8C26-F480A36C7C5F}" type="pres">
      <dgm:prSet presAssocID="{2FF11CB7-61EC-4972-9514-366515FBD3BF}" presName="parentText" presStyleLbl="node1" presStyleIdx="2" presStyleCnt="5">
        <dgm:presLayoutVars>
          <dgm:chMax val="0"/>
          <dgm:bulletEnabled val="1"/>
        </dgm:presLayoutVars>
      </dgm:prSet>
      <dgm:spPr/>
    </dgm:pt>
    <dgm:pt modelId="{DF782CA6-F04C-4C85-8595-E75246365258}" type="pres">
      <dgm:prSet presAssocID="{574F1325-D803-4198-9DA6-73F50D984870}" presName="spacer" presStyleCnt="0"/>
      <dgm:spPr/>
    </dgm:pt>
    <dgm:pt modelId="{BFFB608E-7F3F-4EC2-8560-C9916AD2F74A}" type="pres">
      <dgm:prSet presAssocID="{D14BB127-847D-4AAB-8E37-C13BA111D215}" presName="parentText" presStyleLbl="node1" presStyleIdx="3" presStyleCnt="5">
        <dgm:presLayoutVars>
          <dgm:chMax val="0"/>
          <dgm:bulletEnabled val="1"/>
        </dgm:presLayoutVars>
      </dgm:prSet>
      <dgm:spPr/>
    </dgm:pt>
    <dgm:pt modelId="{B4C8D141-B1A5-4BBC-BBA3-A6A27AB89BE4}" type="pres">
      <dgm:prSet presAssocID="{9435605E-08C1-4DBD-B139-17B94D7AB5FD}" presName="spacer" presStyleCnt="0"/>
      <dgm:spPr/>
    </dgm:pt>
    <dgm:pt modelId="{A40DA9F5-5456-420B-AEAD-E063B30FA86B}" type="pres">
      <dgm:prSet presAssocID="{2B1EA3F4-F79D-4707-8979-D070A7BCDE55}" presName="parentText" presStyleLbl="node1" presStyleIdx="4" presStyleCnt="5">
        <dgm:presLayoutVars>
          <dgm:chMax val="0"/>
          <dgm:bulletEnabled val="1"/>
        </dgm:presLayoutVars>
      </dgm:prSet>
      <dgm:spPr/>
    </dgm:pt>
  </dgm:ptLst>
  <dgm:cxnLst>
    <dgm:cxn modelId="{BD100904-8DC2-4CFA-A3FF-20C6FF48DFC7}" type="presOf" srcId="{2FF11CB7-61EC-4972-9514-366515FBD3BF}" destId="{460735DD-8F7A-4C5F-8C26-F480A36C7C5F}" srcOrd="0" destOrd="0" presId="urn:microsoft.com/office/officeart/2005/8/layout/vList2"/>
    <dgm:cxn modelId="{C04E1467-994C-4C13-AE45-3390258488DA}" srcId="{B3C833B8-9239-4747-9EF3-C46D3D24FFE9}" destId="{2FF11CB7-61EC-4972-9514-366515FBD3BF}" srcOrd="2" destOrd="0" parTransId="{6046E798-9353-43C5-B738-B6DDDEAC32B8}" sibTransId="{574F1325-D803-4198-9DA6-73F50D984870}"/>
    <dgm:cxn modelId="{20EA8C51-982C-47C2-9183-9F1EECD82059}" type="presOf" srcId="{2B1EA3F4-F79D-4707-8979-D070A7BCDE55}" destId="{A40DA9F5-5456-420B-AEAD-E063B30FA86B}" srcOrd="0" destOrd="0" presId="urn:microsoft.com/office/officeart/2005/8/layout/vList2"/>
    <dgm:cxn modelId="{F114CB7F-0314-4B4F-B241-41E7EA687125}" srcId="{B3C833B8-9239-4747-9EF3-C46D3D24FFE9}" destId="{9C717715-FAC1-4FF9-82B6-3846630B4ABB}" srcOrd="0" destOrd="0" parTransId="{87E030C2-863E-4E9D-AEA4-3CD4E13045F4}" sibTransId="{0D62FA01-FDF0-4297-BE92-18B8BC8C4CB8}"/>
    <dgm:cxn modelId="{0403C38A-E10A-4114-A379-CE40B5BC7272}" type="presOf" srcId="{9C717715-FAC1-4FF9-82B6-3846630B4ABB}" destId="{3DB3BC38-36C6-46FB-97CB-FB96D9E77507}" srcOrd="0" destOrd="0" presId="urn:microsoft.com/office/officeart/2005/8/layout/vList2"/>
    <dgm:cxn modelId="{61508793-309C-4CBA-B9E5-919F4A0A97D5}" srcId="{B3C833B8-9239-4747-9EF3-C46D3D24FFE9}" destId="{2B1EA3F4-F79D-4707-8979-D070A7BCDE55}" srcOrd="4" destOrd="0" parTransId="{A72D2724-22D0-4EAE-AD6D-191E6655C784}" sibTransId="{C265D505-5C14-4B7D-9218-E3EA6B75CB10}"/>
    <dgm:cxn modelId="{CB27819B-FD46-4F81-8E1E-52CB66BBD3B7}" type="presOf" srcId="{85A9B79E-B7C1-45F2-8F71-DE9730472A81}" destId="{38B33F6F-D651-43F5-9B3B-7FB88128B089}" srcOrd="0" destOrd="0" presId="urn:microsoft.com/office/officeart/2005/8/layout/vList2"/>
    <dgm:cxn modelId="{C4E6D4A1-6731-48FC-9959-63866128B8C0}" srcId="{B3C833B8-9239-4747-9EF3-C46D3D24FFE9}" destId="{85A9B79E-B7C1-45F2-8F71-DE9730472A81}" srcOrd="1" destOrd="0" parTransId="{D093DC72-3D30-4270-B294-15FA8963C273}" sibTransId="{03D99587-E3D3-448C-9FCA-9414E0E24CFD}"/>
    <dgm:cxn modelId="{43179EDE-9244-4407-8E1F-B6AA881B8DCA}" type="presOf" srcId="{D14BB127-847D-4AAB-8E37-C13BA111D215}" destId="{BFFB608E-7F3F-4EC2-8560-C9916AD2F74A}" srcOrd="0" destOrd="0" presId="urn:microsoft.com/office/officeart/2005/8/layout/vList2"/>
    <dgm:cxn modelId="{853C18DF-96D8-437B-9CED-1E4AFE5862FC}" type="presOf" srcId="{B3C833B8-9239-4747-9EF3-C46D3D24FFE9}" destId="{C2E78B10-FDFC-496B-B205-BF9A9B50F07C}" srcOrd="0" destOrd="0" presId="urn:microsoft.com/office/officeart/2005/8/layout/vList2"/>
    <dgm:cxn modelId="{F6F3CCF1-3A58-428D-928F-3D67F2D7B060}" srcId="{B3C833B8-9239-4747-9EF3-C46D3D24FFE9}" destId="{D14BB127-847D-4AAB-8E37-C13BA111D215}" srcOrd="3" destOrd="0" parTransId="{0B344BF7-1CDF-4198-8BC2-AED459268411}" sibTransId="{9435605E-08C1-4DBD-B139-17B94D7AB5FD}"/>
    <dgm:cxn modelId="{B85864BD-1D58-46F7-95EF-D9B9374E8AC1}" type="presParOf" srcId="{C2E78B10-FDFC-496B-B205-BF9A9B50F07C}" destId="{3DB3BC38-36C6-46FB-97CB-FB96D9E77507}" srcOrd="0" destOrd="0" presId="urn:microsoft.com/office/officeart/2005/8/layout/vList2"/>
    <dgm:cxn modelId="{9E22608A-7A26-4D57-BDC0-B62609E2AEAA}" type="presParOf" srcId="{C2E78B10-FDFC-496B-B205-BF9A9B50F07C}" destId="{092E2158-B7A2-463E-ACE8-54348BF16A42}" srcOrd="1" destOrd="0" presId="urn:microsoft.com/office/officeart/2005/8/layout/vList2"/>
    <dgm:cxn modelId="{5F225AD3-F4C9-47B9-B70F-E7BF0A54E6E2}" type="presParOf" srcId="{C2E78B10-FDFC-496B-B205-BF9A9B50F07C}" destId="{38B33F6F-D651-43F5-9B3B-7FB88128B089}" srcOrd="2" destOrd="0" presId="urn:microsoft.com/office/officeart/2005/8/layout/vList2"/>
    <dgm:cxn modelId="{532B4014-AD77-4DD6-8578-A549FE8FCB4A}" type="presParOf" srcId="{C2E78B10-FDFC-496B-B205-BF9A9B50F07C}" destId="{BCEFE3A7-567A-420D-9018-F8B07CDF2E55}" srcOrd="3" destOrd="0" presId="urn:microsoft.com/office/officeart/2005/8/layout/vList2"/>
    <dgm:cxn modelId="{78AA8BC6-A164-47CE-8B49-3F87EB664084}" type="presParOf" srcId="{C2E78B10-FDFC-496B-B205-BF9A9B50F07C}" destId="{460735DD-8F7A-4C5F-8C26-F480A36C7C5F}" srcOrd="4" destOrd="0" presId="urn:microsoft.com/office/officeart/2005/8/layout/vList2"/>
    <dgm:cxn modelId="{95B8CED9-31F9-43C7-AA19-154572D89C3A}" type="presParOf" srcId="{C2E78B10-FDFC-496B-B205-BF9A9B50F07C}" destId="{DF782CA6-F04C-4C85-8595-E75246365258}" srcOrd="5" destOrd="0" presId="urn:microsoft.com/office/officeart/2005/8/layout/vList2"/>
    <dgm:cxn modelId="{6C9DF377-E91C-4E6F-B78A-8ECBA3158A9F}" type="presParOf" srcId="{C2E78B10-FDFC-496B-B205-BF9A9B50F07C}" destId="{BFFB608E-7F3F-4EC2-8560-C9916AD2F74A}" srcOrd="6" destOrd="0" presId="urn:microsoft.com/office/officeart/2005/8/layout/vList2"/>
    <dgm:cxn modelId="{4B262864-5120-47A7-A70A-1263E7B1EF50}" type="presParOf" srcId="{C2E78B10-FDFC-496B-B205-BF9A9B50F07C}" destId="{B4C8D141-B1A5-4BBC-BBA3-A6A27AB89BE4}" srcOrd="7" destOrd="0" presId="urn:microsoft.com/office/officeart/2005/8/layout/vList2"/>
    <dgm:cxn modelId="{8FDB9B63-A4DB-4587-9D12-A4DF177DDCEC}" type="presParOf" srcId="{C2E78B10-FDFC-496B-B205-BF9A9B50F07C}" destId="{A40DA9F5-5456-420B-AEAD-E063B30FA86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7ACABF-8018-43E4-977E-FF106FACF0A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FDAFBB-47D3-437F-AD68-D17261629C42}">
      <dgm:prSet/>
      <dgm:spPr/>
      <dgm:t>
        <a:bodyPr/>
        <a:lstStyle/>
        <a:p>
          <a:r>
            <a:rPr lang="en-US"/>
            <a:t>must track wind velocity and visibility in any anticipated flight path and halt any mountain flight when the average wind velocity exceeds a helicopters' limitations.</a:t>
          </a:r>
        </a:p>
      </dgm:t>
    </dgm:pt>
    <dgm:pt modelId="{EE148546-D2AF-4D36-BC81-ED677D0D190D}" type="parTrans" cxnId="{CA09BC1B-A04F-4A88-99A3-345ECF2543B3}">
      <dgm:prSet/>
      <dgm:spPr/>
      <dgm:t>
        <a:bodyPr/>
        <a:lstStyle/>
        <a:p>
          <a:endParaRPr lang="en-US"/>
        </a:p>
      </dgm:t>
    </dgm:pt>
    <dgm:pt modelId="{2CF0BC3F-7B6E-4E15-B42D-17A6B651D5D7}" type="sibTrans" cxnId="{CA09BC1B-A04F-4A88-99A3-345ECF2543B3}">
      <dgm:prSet/>
      <dgm:spPr/>
      <dgm:t>
        <a:bodyPr/>
        <a:lstStyle/>
        <a:p>
          <a:endParaRPr lang="en-US"/>
        </a:p>
      </dgm:t>
    </dgm:pt>
    <dgm:pt modelId="{8A322A51-B71E-42FA-975B-7510BC269108}">
      <dgm:prSet/>
      <dgm:spPr/>
      <dgm:t>
        <a:bodyPr/>
        <a:lstStyle/>
        <a:p>
          <a:r>
            <a:rPr lang="en-US"/>
            <a:t>Coordinate with PIC</a:t>
          </a:r>
        </a:p>
      </dgm:t>
    </dgm:pt>
    <dgm:pt modelId="{A9D176BA-C2B9-4BA1-BEB8-BDB8C10E5FFF}" type="parTrans" cxnId="{AB49EBF5-EA50-40A7-A821-C506C457D94C}">
      <dgm:prSet/>
      <dgm:spPr/>
      <dgm:t>
        <a:bodyPr/>
        <a:lstStyle/>
        <a:p>
          <a:endParaRPr lang="en-US"/>
        </a:p>
      </dgm:t>
    </dgm:pt>
    <dgm:pt modelId="{889271E0-C95F-4BDC-8B8F-703CBCC1EA0B}" type="sibTrans" cxnId="{AB49EBF5-EA50-40A7-A821-C506C457D94C}">
      <dgm:prSet/>
      <dgm:spPr/>
      <dgm:t>
        <a:bodyPr/>
        <a:lstStyle/>
        <a:p>
          <a:endParaRPr lang="en-US"/>
        </a:p>
      </dgm:t>
    </dgm:pt>
    <dgm:pt modelId="{86286F1D-7305-4C29-A708-3A90C2535B7A}" type="pres">
      <dgm:prSet presAssocID="{A07ACABF-8018-43E4-977E-FF106FACF0A9}" presName="root" presStyleCnt="0">
        <dgm:presLayoutVars>
          <dgm:dir/>
          <dgm:resizeHandles val="exact"/>
        </dgm:presLayoutVars>
      </dgm:prSet>
      <dgm:spPr/>
    </dgm:pt>
    <dgm:pt modelId="{C111AAEB-0918-4903-9951-863204BD644E}" type="pres">
      <dgm:prSet presAssocID="{35FDAFBB-47D3-437F-AD68-D17261629C42}" presName="compNode" presStyleCnt="0"/>
      <dgm:spPr/>
    </dgm:pt>
    <dgm:pt modelId="{26536979-8648-4862-8641-E7ACC18D3892}" type="pres">
      <dgm:prSet presAssocID="{35FDAFBB-47D3-437F-AD68-D17261629C42}" presName="bgRect" presStyleLbl="bgShp" presStyleIdx="0" presStyleCnt="2"/>
      <dgm:spPr/>
    </dgm:pt>
    <dgm:pt modelId="{956B04DD-C8E9-42AE-9850-36ED8CD1E205}" type="pres">
      <dgm:prSet presAssocID="{35FDAFBB-47D3-437F-AD68-D17261629C4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t"/>
        </a:ext>
      </dgm:extLst>
    </dgm:pt>
    <dgm:pt modelId="{7C5D0E8A-FB0F-4BC3-866C-6A1519AF15AA}" type="pres">
      <dgm:prSet presAssocID="{35FDAFBB-47D3-437F-AD68-D17261629C42}" presName="spaceRect" presStyleCnt="0"/>
      <dgm:spPr/>
    </dgm:pt>
    <dgm:pt modelId="{46E808CB-61A3-4494-A1BF-56A9DF7D6DB3}" type="pres">
      <dgm:prSet presAssocID="{35FDAFBB-47D3-437F-AD68-D17261629C42}" presName="parTx" presStyleLbl="revTx" presStyleIdx="0" presStyleCnt="2">
        <dgm:presLayoutVars>
          <dgm:chMax val="0"/>
          <dgm:chPref val="0"/>
        </dgm:presLayoutVars>
      </dgm:prSet>
      <dgm:spPr/>
    </dgm:pt>
    <dgm:pt modelId="{78AF3184-40D1-4D2A-B73A-9038FE1726E5}" type="pres">
      <dgm:prSet presAssocID="{2CF0BC3F-7B6E-4E15-B42D-17A6B651D5D7}" presName="sibTrans" presStyleCnt="0"/>
      <dgm:spPr/>
    </dgm:pt>
    <dgm:pt modelId="{E88C58DF-2A1C-46FB-8FFE-15EE30DF1757}" type="pres">
      <dgm:prSet presAssocID="{8A322A51-B71E-42FA-975B-7510BC269108}" presName="compNode" presStyleCnt="0"/>
      <dgm:spPr/>
    </dgm:pt>
    <dgm:pt modelId="{43F68E0D-534A-4BAB-903D-AB0903D9C636}" type="pres">
      <dgm:prSet presAssocID="{8A322A51-B71E-42FA-975B-7510BC269108}" presName="bgRect" presStyleLbl="bgShp" presStyleIdx="1" presStyleCnt="2"/>
      <dgm:spPr/>
    </dgm:pt>
    <dgm:pt modelId="{C0B7806E-63CD-4774-A941-0F3ECF474E4D}" type="pres">
      <dgm:prSet presAssocID="{8A322A51-B71E-42FA-975B-7510BC26910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7D59F444-E329-40F4-84A5-31B63291EC54}" type="pres">
      <dgm:prSet presAssocID="{8A322A51-B71E-42FA-975B-7510BC269108}" presName="spaceRect" presStyleCnt="0"/>
      <dgm:spPr/>
    </dgm:pt>
    <dgm:pt modelId="{8BF94C84-1CC8-46B1-9495-5D1DA0D73AC0}" type="pres">
      <dgm:prSet presAssocID="{8A322A51-B71E-42FA-975B-7510BC269108}" presName="parTx" presStyleLbl="revTx" presStyleIdx="1" presStyleCnt="2">
        <dgm:presLayoutVars>
          <dgm:chMax val="0"/>
          <dgm:chPref val="0"/>
        </dgm:presLayoutVars>
      </dgm:prSet>
      <dgm:spPr/>
    </dgm:pt>
  </dgm:ptLst>
  <dgm:cxnLst>
    <dgm:cxn modelId="{B7FD0518-FB74-4A66-8DB7-2D0F863D4895}" type="presOf" srcId="{35FDAFBB-47D3-437F-AD68-D17261629C42}" destId="{46E808CB-61A3-4494-A1BF-56A9DF7D6DB3}" srcOrd="0" destOrd="0" presId="urn:microsoft.com/office/officeart/2018/2/layout/IconVerticalSolidList"/>
    <dgm:cxn modelId="{CA09BC1B-A04F-4A88-99A3-345ECF2543B3}" srcId="{A07ACABF-8018-43E4-977E-FF106FACF0A9}" destId="{35FDAFBB-47D3-437F-AD68-D17261629C42}" srcOrd="0" destOrd="0" parTransId="{EE148546-D2AF-4D36-BC81-ED677D0D190D}" sibTransId="{2CF0BC3F-7B6E-4E15-B42D-17A6B651D5D7}"/>
    <dgm:cxn modelId="{D8DE2132-3BED-433F-A036-828C9096B31C}" type="presOf" srcId="{8A322A51-B71E-42FA-975B-7510BC269108}" destId="{8BF94C84-1CC8-46B1-9495-5D1DA0D73AC0}" srcOrd="0" destOrd="0" presId="urn:microsoft.com/office/officeart/2018/2/layout/IconVerticalSolidList"/>
    <dgm:cxn modelId="{601EB4CF-C53C-4033-87FC-616B15EE0160}" type="presOf" srcId="{A07ACABF-8018-43E4-977E-FF106FACF0A9}" destId="{86286F1D-7305-4C29-A708-3A90C2535B7A}" srcOrd="0" destOrd="0" presId="urn:microsoft.com/office/officeart/2018/2/layout/IconVerticalSolidList"/>
    <dgm:cxn modelId="{AB49EBF5-EA50-40A7-A821-C506C457D94C}" srcId="{A07ACABF-8018-43E4-977E-FF106FACF0A9}" destId="{8A322A51-B71E-42FA-975B-7510BC269108}" srcOrd="1" destOrd="0" parTransId="{A9D176BA-C2B9-4BA1-BEB8-BDB8C10E5FFF}" sibTransId="{889271E0-C95F-4BDC-8B8F-703CBCC1EA0B}"/>
    <dgm:cxn modelId="{F3A67BBB-2D7A-4B5F-9100-049DBB901284}" type="presParOf" srcId="{86286F1D-7305-4C29-A708-3A90C2535B7A}" destId="{C111AAEB-0918-4903-9951-863204BD644E}" srcOrd="0" destOrd="0" presId="urn:microsoft.com/office/officeart/2018/2/layout/IconVerticalSolidList"/>
    <dgm:cxn modelId="{AAB38F8F-C7E2-4845-BCB6-853234F41295}" type="presParOf" srcId="{C111AAEB-0918-4903-9951-863204BD644E}" destId="{26536979-8648-4862-8641-E7ACC18D3892}" srcOrd="0" destOrd="0" presId="urn:microsoft.com/office/officeart/2018/2/layout/IconVerticalSolidList"/>
    <dgm:cxn modelId="{9452687B-EA89-4C06-BCFB-F4797F075D99}" type="presParOf" srcId="{C111AAEB-0918-4903-9951-863204BD644E}" destId="{956B04DD-C8E9-42AE-9850-36ED8CD1E205}" srcOrd="1" destOrd="0" presId="urn:microsoft.com/office/officeart/2018/2/layout/IconVerticalSolidList"/>
    <dgm:cxn modelId="{AD534002-5BDA-4FD9-A6A7-3A321CE3E1D4}" type="presParOf" srcId="{C111AAEB-0918-4903-9951-863204BD644E}" destId="{7C5D0E8A-FB0F-4BC3-866C-6A1519AF15AA}" srcOrd="2" destOrd="0" presId="urn:microsoft.com/office/officeart/2018/2/layout/IconVerticalSolidList"/>
    <dgm:cxn modelId="{EB780B4B-59AB-4D95-A955-8CD6BCF0B05D}" type="presParOf" srcId="{C111AAEB-0918-4903-9951-863204BD644E}" destId="{46E808CB-61A3-4494-A1BF-56A9DF7D6DB3}" srcOrd="3" destOrd="0" presId="urn:microsoft.com/office/officeart/2018/2/layout/IconVerticalSolidList"/>
    <dgm:cxn modelId="{3247D813-A867-471F-B87C-A4A4A2CC17C0}" type="presParOf" srcId="{86286F1D-7305-4C29-A708-3A90C2535B7A}" destId="{78AF3184-40D1-4D2A-B73A-9038FE1726E5}" srcOrd="1" destOrd="0" presId="urn:microsoft.com/office/officeart/2018/2/layout/IconVerticalSolidList"/>
    <dgm:cxn modelId="{499759CF-C549-4DF7-8620-4E68F65F79BA}" type="presParOf" srcId="{86286F1D-7305-4C29-A708-3A90C2535B7A}" destId="{E88C58DF-2A1C-46FB-8FFE-15EE30DF1757}" srcOrd="2" destOrd="0" presId="urn:microsoft.com/office/officeart/2018/2/layout/IconVerticalSolidList"/>
    <dgm:cxn modelId="{67AD01F7-E6F2-444F-A8F9-2C2CBC8BF5B0}" type="presParOf" srcId="{E88C58DF-2A1C-46FB-8FFE-15EE30DF1757}" destId="{43F68E0D-534A-4BAB-903D-AB0903D9C636}" srcOrd="0" destOrd="0" presId="urn:microsoft.com/office/officeart/2018/2/layout/IconVerticalSolidList"/>
    <dgm:cxn modelId="{4F439CB7-C547-4A85-8102-307BD54E003C}" type="presParOf" srcId="{E88C58DF-2A1C-46FB-8FFE-15EE30DF1757}" destId="{C0B7806E-63CD-4774-A941-0F3ECF474E4D}" srcOrd="1" destOrd="0" presId="urn:microsoft.com/office/officeart/2018/2/layout/IconVerticalSolidList"/>
    <dgm:cxn modelId="{11CB3708-D557-4F85-ADC5-8CCF5315D55A}" type="presParOf" srcId="{E88C58DF-2A1C-46FB-8FFE-15EE30DF1757}" destId="{7D59F444-E329-40F4-84A5-31B63291EC54}" srcOrd="2" destOrd="0" presId="urn:microsoft.com/office/officeart/2018/2/layout/IconVerticalSolidList"/>
    <dgm:cxn modelId="{B37BD4B2-4EDD-4520-BC77-F1240C71FA58}" type="presParOf" srcId="{E88C58DF-2A1C-46FB-8FFE-15EE30DF1757}" destId="{8BF94C84-1CC8-46B1-9495-5D1DA0D73A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898867-AECB-41B9-8C7E-76475097B5DB}" type="doc">
      <dgm:prSet loTypeId="urn:microsoft.com/office/officeart/2005/8/layout/vProcess5" loCatId="process" qsTypeId="urn:microsoft.com/office/officeart/2005/8/quickstyle/simple4" qsCatId="simple" csTypeId="urn:microsoft.com/office/officeart/2005/8/colors/colorful5" csCatId="colorful"/>
      <dgm:spPr/>
      <dgm:t>
        <a:bodyPr/>
        <a:lstStyle/>
        <a:p>
          <a:endParaRPr lang="en-US"/>
        </a:p>
      </dgm:t>
    </dgm:pt>
    <dgm:pt modelId="{F075F7C5-0269-4874-B821-72E0FA7C7195}">
      <dgm:prSet/>
      <dgm:spPr/>
      <dgm:t>
        <a:bodyPr/>
        <a:lstStyle/>
        <a:p>
          <a:r>
            <a:rPr lang="en-US"/>
            <a:t>A primary reason helicopters need large landing zones is to improve safety. </a:t>
          </a:r>
        </a:p>
      </dgm:t>
    </dgm:pt>
    <dgm:pt modelId="{41341FA4-4804-452B-92DD-C254201F1245}" type="parTrans" cxnId="{ABBC8CE7-E106-40EA-AF16-F47B37F6B67D}">
      <dgm:prSet/>
      <dgm:spPr/>
      <dgm:t>
        <a:bodyPr/>
        <a:lstStyle/>
        <a:p>
          <a:endParaRPr lang="en-US"/>
        </a:p>
      </dgm:t>
    </dgm:pt>
    <dgm:pt modelId="{0040D418-3CD1-41CF-9116-ED083C827FAA}" type="sibTrans" cxnId="{ABBC8CE7-E106-40EA-AF16-F47B37F6B67D}">
      <dgm:prSet/>
      <dgm:spPr/>
      <dgm:t>
        <a:bodyPr/>
        <a:lstStyle/>
        <a:p>
          <a:endParaRPr lang="en-US"/>
        </a:p>
      </dgm:t>
    </dgm:pt>
    <dgm:pt modelId="{19EE9F3E-7B46-4C79-95E7-3CF74362C8C2}">
      <dgm:prSet/>
      <dgm:spPr/>
      <dgm:t>
        <a:bodyPr/>
        <a:lstStyle/>
        <a:p>
          <a:r>
            <a:rPr lang="en-US"/>
            <a:t>helicopter is more likely to experience engine failure during takeoff due to the high engine stress takeoff entails, and if it does, it will need extra room to land safely. </a:t>
          </a:r>
        </a:p>
      </dgm:t>
    </dgm:pt>
    <dgm:pt modelId="{7156EF5A-C967-42E7-B7F3-A1F0BD3877D3}" type="parTrans" cxnId="{17ED0113-D7CD-47A1-A2F8-6A6DA63C7FDF}">
      <dgm:prSet/>
      <dgm:spPr/>
      <dgm:t>
        <a:bodyPr/>
        <a:lstStyle/>
        <a:p>
          <a:endParaRPr lang="en-US"/>
        </a:p>
      </dgm:t>
    </dgm:pt>
    <dgm:pt modelId="{1F5EAAA4-6638-436A-B963-6516C0D7487D}" type="sibTrans" cxnId="{17ED0113-D7CD-47A1-A2F8-6A6DA63C7FDF}">
      <dgm:prSet/>
      <dgm:spPr/>
      <dgm:t>
        <a:bodyPr/>
        <a:lstStyle/>
        <a:p>
          <a:endParaRPr lang="en-US"/>
        </a:p>
      </dgm:t>
    </dgm:pt>
    <dgm:pt modelId="{0909D88C-19AA-4BB6-B264-CF293F1E3CAC}">
      <dgm:prSet/>
      <dgm:spPr/>
      <dgm:t>
        <a:bodyPr/>
        <a:lstStyle/>
        <a:p>
          <a:r>
            <a:rPr lang="en-US"/>
            <a:t>Helispots should be designed in such a way that the helicopter can land and take off into the wind to increase lift.</a:t>
          </a:r>
        </a:p>
      </dgm:t>
    </dgm:pt>
    <dgm:pt modelId="{8623DA4B-FEC0-41C9-9E66-BEAAFDEB2836}" type="parTrans" cxnId="{0DC38E58-1F1F-4F68-A2C6-772186B99BBD}">
      <dgm:prSet/>
      <dgm:spPr/>
      <dgm:t>
        <a:bodyPr/>
        <a:lstStyle/>
        <a:p>
          <a:endParaRPr lang="en-US"/>
        </a:p>
      </dgm:t>
    </dgm:pt>
    <dgm:pt modelId="{FD1A2E4F-C443-4B13-84C9-FCCA2585CFB7}" type="sibTrans" cxnId="{0DC38E58-1F1F-4F68-A2C6-772186B99BBD}">
      <dgm:prSet/>
      <dgm:spPr/>
      <dgm:t>
        <a:bodyPr/>
        <a:lstStyle/>
        <a:p>
          <a:endParaRPr lang="en-US"/>
        </a:p>
      </dgm:t>
    </dgm:pt>
    <dgm:pt modelId="{F529712F-D8C9-4CF0-A68F-D078528598CB}" type="pres">
      <dgm:prSet presAssocID="{DC898867-AECB-41B9-8C7E-76475097B5DB}" presName="outerComposite" presStyleCnt="0">
        <dgm:presLayoutVars>
          <dgm:chMax val="5"/>
          <dgm:dir/>
          <dgm:resizeHandles val="exact"/>
        </dgm:presLayoutVars>
      </dgm:prSet>
      <dgm:spPr/>
    </dgm:pt>
    <dgm:pt modelId="{8B70825B-4D7F-4DE1-B483-60438450C718}" type="pres">
      <dgm:prSet presAssocID="{DC898867-AECB-41B9-8C7E-76475097B5DB}" presName="dummyMaxCanvas" presStyleCnt="0">
        <dgm:presLayoutVars/>
      </dgm:prSet>
      <dgm:spPr/>
    </dgm:pt>
    <dgm:pt modelId="{424BF08B-00B8-41C5-B353-F6D898012736}" type="pres">
      <dgm:prSet presAssocID="{DC898867-AECB-41B9-8C7E-76475097B5DB}" presName="ThreeNodes_1" presStyleLbl="node1" presStyleIdx="0" presStyleCnt="3">
        <dgm:presLayoutVars>
          <dgm:bulletEnabled val="1"/>
        </dgm:presLayoutVars>
      </dgm:prSet>
      <dgm:spPr/>
    </dgm:pt>
    <dgm:pt modelId="{E9AC9FD6-B56B-4FDE-A6CB-42FB7E9E394B}" type="pres">
      <dgm:prSet presAssocID="{DC898867-AECB-41B9-8C7E-76475097B5DB}" presName="ThreeNodes_2" presStyleLbl="node1" presStyleIdx="1" presStyleCnt="3">
        <dgm:presLayoutVars>
          <dgm:bulletEnabled val="1"/>
        </dgm:presLayoutVars>
      </dgm:prSet>
      <dgm:spPr/>
    </dgm:pt>
    <dgm:pt modelId="{1B579856-6D68-486C-8377-F41470B9C75A}" type="pres">
      <dgm:prSet presAssocID="{DC898867-AECB-41B9-8C7E-76475097B5DB}" presName="ThreeNodes_3" presStyleLbl="node1" presStyleIdx="2" presStyleCnt="3">
        <dgm:presLayoutVars>
          <dgm:bulletEnabled val="1"/>
        </dgm:presLayoutVars>
      </dgm:prSet>
      <dgm:spPr/>
    </dgm:pt>
    <dgm:pt modelId="{82268998-696E-4A1A-950B-3FDE0AC1BE52}" type="pres">
      <dgm:prSet presAssocID="{DC898867-AECB-41B9-8C7E-76475097B5DB}" presName="ThreeConn_1-2" presStyleLbl="fgAccFollowNode1" presStyleIdx="0" presStyleCnt="2">
        <dgm:presLayoutVars>
          <dgm:bulletEnabled val="1"/>
        </dgm:presLayoutVars>
      </dgm:prSet>
      <dgm:spPr/>
    </dgm:pt>
    <dgm:pt modelId="{51EDE32D-8433-4F69-AC52-9D88E4A9CA99}" type="pres">
      <dgm:prSet presAssocID="{DC898867-AECB-41B9-8C7E-76475097B5DB}" presName="ThreeConn_2-3" presStyleLbl="fgAccFollowNode1" presStyleIdx="1" presStyleCnt="2">
        <dgm:presLayoutVars>
          <dgm:bulletEnabled val="1"/>
        </dgm:presLayoutVars>
      </dgm:prSet>
      <dgm:spPr/>
    </dgm:pt>
    <dgm:pt modelId="{65554A95-A831-4EBD-ADAF-EE76B6FA5A93}" type="pres">
      <dgm:prSet presAssocID="{DC898867-AECB-41B9-8C7E-76475097B5DB}" presName="ThreeNodes_1_text" presStyleLbl="node1" presStyleIdx="2" presStyleCnt="3">
        <dgm:presLayoutVars>
          <dgm:bulletEnabled val="1"/>
        </dgm:presLayoutVars>
      </dgm:prSet>
      <dgm:spPr/>
    </dgm:pt>
    <dgm:pt modelId="{30B316CA-B0F0-49AA-897A-C31A8CF85C22}" type="pres">
      <dgm:prSet presAssocID="{DC898867-AECB-41B9-8C7E-76475097B5DB}" presName="ThreeNodes_2_text" presStyleLbl="node1" presStyleIdx="2" presStyleCnt="3">
        <dgm:presLayoutVars>
          <dgm:bulletEnabled val="1"/>
        </dgm:presLayoutVars>
      </dgm:prSet>
      <dgm:spPr/>
    </dgm:pt>
    <dgm:pt modelId="{98C3D92F-2226-4C68-8260-2AA9B63F2449}" type="pres">
      <dgm:prSet presAssocID="{DC898867-AECB-41B9-8C7E-76475097B5DB}" presName="ThreeNodes_3_text" presStyleLbl="node1" presStyleIdx="2" presStyleCnt="3">
        <dgm:presLayoutVars>
          <dgm:bulletEnabled val="1"/>
        </dgm:presLayoutVars>
      </dgm:prSet>
      <dgm:spPr/>
    </dgm:pt>
  </dgm:ptLst>
  <dgm:cxnLst>
    <dgm:cxn modelId="{304F8011-313C-417C-94D2-D277FFFB99C8}" type="presOf" srcId="{19EE9F3E-7B46-4C79-95E7-3CF74362C8C2}" destId="{30B316CA-B0F0-49AA-897A-C31A8CF85C22}" srcOrd="1" destOrd="0" presId="urn:microsoft.com/office/officeart/2005/8/layout/vProcess5"/>
    <dgm:cxn modelId="{17ED0113-D7CD-47A1-A2F8-6A6DA63C7FDF}" srcId="{DC898867-AECB-41B9-8C7E-76475097B5DB}" destId="{19EE9F3E-7B46-4C79-95E7-3CF74362C8C2}" srcOrd="1" destOrd="0" parTransId="{7156EF5A-C967-42E7-B7F3-A1F0BD3877D3}" sibTransId="{1F5EAAA4-6638-436A-B963-6516C0D7487D}"/>
    <dgm:cxn modelId="{4D417934-D4CB-4C0B-91FE-F50606A95805}" type="presOf" srcId="{DC898867-AECB-41B9-8C7E-76475097B5DB}" destId="{F529712F-D8C9-4CF0-A68F-D078528598CB}" srcOrd="0" destOrd="0" presId="urn:microsoft.com/office/officeart/2005/8/layout/vProcess5"/>
    <dgm:cxn modelId="{8F5DA364-4FB6-4411-8CD3-DD6156A34B00}" type="presOf" srcId="{F075F7C5-0269-4874-B821-72E0FA7C7195}" destId="{65554A95-A831-4EBD-ADAF-EE76B6FA5A93}" srcOrd="1" destOrd="0" presId="urn:microsoft.com/office/officeart/2005/8/layout/vProcess5"/>
    <dgm:cxn modelId="{E181DD67-249C-4884-A04C-C36713B6A278}" type="presOf" srcId="{0040D418-3CD1-41CF-9116-ED083C827FAA}" destId="{82268998-696E-4A1A-950B-3FDE0AC1BE52}" srcOrd="0" destOrd="0" presId="urn:microsoft.com/office/officeart/2005/8/layout/vProcess5"/>
    <dgm:cxn modelId="{0DC38E58-1F1F-4F68-A2C6-772186B99BBD}" srcId="{DC898867-AECB-41B9-8C7E-76475097B5DB}" destId="{0909D88C-19AA-4BB6-B264-CF293F1E3CAC}" srcOrd="2" destOrd="0" parTransId="{8623DA4B-FEC0-41C9-9E66-BEAAFDEB2836}" sibTransId="{FD1A2E4F-C443-4B13-84C9-FCCA2585CFB7}"/>
    <dgm:cxn modelId="{AF61DACB-4CDA-40D2-B17B-7082664EB744}" type="presOf" srcId="{0909D88C-19AA-4BB6-B264-CF293F1E3CAC}" destId="{1B579856-6D68-486C-8377-F41470B9C75A}" srcOrd="0" destOrd="0" presId="urn:microsoft.com/office/officeart/2005/8/layout/vProcess5"/>
    <dgm:cxn modelId="{74985CCC-A218-4964-A2F3-6264E166A559}" type="presOf" srcId="{F075F7C5-0269-4874-B821-72E0FA7C7195}" destId="{424BF08B-00B8-41C5-B353-F6D898012736}" srcOrd="0" destOrd="0" presId="urn:microsoft.com/office/officeart/2005/8/layout/vProcess5"/>
    <dgm:cxn modelId="{CB789CE3-1976-44B7-93CB-CC616CA3EA6B}" type="presOf" srcId="{0909D88C-19AA-4BB6-B264-CF293F1E3CAC}" destId="{98C3D92F-2226-4C68-8260-2AA9B63F2449}" srcOrd="1" destOrd="0" presId="urn:microsoft.com/office/officeart/2005/8/layout/vProcess5"/>
    <dgm:cxn modelId="{2CFB20E6-B03E-4953-A33A-F42C7F13566B}" type="presOf" srcId="{19EE9F3E-7B46-4C79-95E7-3CF74362C8C2}" destId="{E9AC9FD6-B56B-4FDE-A6CB-42FB7E9E394B}" srcOrd="0" destOrd="0" presId="urn:microsoft.com/office/officeart/2005/8/layout/vProcess5"/>
    <dgm:cxn modelId="{ABBC8CE7-E106-40EA-AF16-F47B37F6B67D}" srcId="{DC898867-AECB-41B9-8C7E-76475097B5DB}" destId="{F075F7C5-0269-4874-B821-72E0FA7C7195}" srcOrd="0" destOrd="0" parTransId="{41341FA4-4804-452B-92DD-C254201F1245}" sibTransId="{0040D418-3CD1-41CF-9116-ED083C827FAA}"/>
    <dgm:cxn modelId="{2822F1F3-5E80-49B2-A1A9-E34860823FF8}" type="presOf" srcId="{1F5EAAA4-6638-436A-B963-6516C0D7487D}" destId="{51EDE32D-8433-4F69-AC52-9D88E4A9CA99}" srcOrd="0" destOrd="0" presId="urn:microsoft.com/office/officeart/2005/8/layout/vProcess5"/>
    <dgm:cxn modelId="{9261ECD7-E8DB-4CCF-8A6F-3586C4DF3F0F}" type="presParOf" srcId="{F529712F-D8C9-4CF0-A68F-D078528598CB}" destId="{8B70825B-4D7F-4DE1-B483-60438450C718}" srcOrd="0" destOrd="0" presId="urn:microsoft.com/office/officeart/2005/8/layout/vProcess5"/>
    <dgm:cxn modelId="{FFBC4EBC-522E-407F-B006-C826E166F2F9}" type="presParOf" srcId="{F529712F-D8C9-4CF0-A68F-D078528598CB}" destId="{424BF08B-00B8-41C5-B353-F6D898012736}" srcOrd="1" destOrd="0" presId="urn:microsoft.com/office/officeart/2005/8/layout/vProcess5"/>
    <dgm:cxn modelId="{7A9A4025-2BDF-4E71-AF57-B9CC5A5017D0}" type="presParOf" srcId="{F529712F-D8C9-4CF0-A68F-D078528598CB}" destId="{E9AC9FD6-B56B-4FDE-A6CB-42FB7E9E394B}" srcOrd="2" destOrd="0" presId="urn:microsoft.com/office/officeart/2005/8/layout/vProcess5"/>
    <dgm:cxn modelId="{43BB26B3-02CD-40B5-B7C0-89B3EEBD4705}" type="presParOf" srcId="{F529712F-D8C9-4CF0-A68F-D078528598CB}" destId="{1B579856-6D68-486C-8377-F41470B9C75A}" srcOrd="3" destOrd="0" presId="urn:microsoft.com/office/officeart/2005/8/layout/vProcess5"/>
    <dgm:cxn modelId="{9FC19DE3-A3FF-4E81-89E4-6954354C15CE}" type="presParOf" srcId="{F529712F-D8C9-4CF0-A68F-D078528598CB}" destId="{82268998-696E-4A1A-950B-3FDE0AC1BE52}" srcOrd="4" destOrd="0" presId="urn:microsoft.com/office/officeart/2005/8/layout/vProcess5"/>
    <dgm:cxn modelId="{F00C4F9F-7FCB-4549-9A85-0910E8AB4DF5}" type="presParOf" srcId="{F529712F-D8C9-4CF0-A68F-D078528598CB}" destId="{51EDE32D-8433-4F69-AC52-9D88E4A9CA99}" srcOrd="5" destOrd="0" presId="urn:microsoft.com/office/officeart/2005/8/layout/vProcess5"/>
    <dgm:cxn modelId="{A56B91DB-0978-4CF0-815D-C3C4CAE28F9B}" type="presParOf" srcId="{F529712F-D8C9-4CF0-A68F-D078528598CB}" destId="{65554A95-A831-4EBD-ADAF-EE76B6FA5A93}" srcOrd="6" destOrd="0" presId="urn:microsoft.com/office/officeart/2005/8/layout/vProcess5"/>
    <dgm:cxn modelId="{011CDD59-F901-4F9E-94E1-E70C2436559F}" type="presParOf" srcId="{F529712F-D8C9-4CF0-A68F-D078528598CB}" destId="{30B316CA-B0F0-49AA-897A-C31A8CF85C22}" srcOrd="7" destOrd="0" presId="urn:microsoft.com/office/officeart/2005/8/layout/vProcess5"/>
    <dgm:cxn modelId="{86D748D4-73FA-46BA-8ABE-99DBC459CDC8}" type="presParOf" srcId="{F529712F-D8C9-4CF0-A68F-D078528598CB}" destId="{98C3D92F-2226-4C68-8260-2AA9B63F244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83F9DF-6157-42EB-A5D3-2D91282D770A}"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74930576-8F45-4C60-B332-6E205FDCF849}">
      <dgm:prSet/>
      <dgm:spPr/>
      <dgm:t>
        <a:bodyPr/>
        <a:lstStyle/>
        <a:p>
          <a:r>
            <a:rPr lang="en-US"/>
            <a:t>Helicopter performance when the ground is not close enough to allow interaction with rotor wash. </a:t>
          </a:r>
        </a:p>
      </dgm:t>
    </dgm:pt>
    <dgm:pt modelId="{150C25EE-0EC7-424B-9354-2212DE27F11E}" type="parTrans" cxnId="{17AB7362-8708-4F97-8A16-EB332708EF17}">
      <dgm:prSet/>
      <dgm:spPr/>
      <dgm:t>
        <a:bodyPr/>
        <a:lstStyle/>
        <a:p>
          <a:endParaRPr lang="en-US"/>
        </a:p>
      </dgm:t>
    </dgm:pt>
    <dgm:pt modelId="{F8E61C64-1162-4915-94D6-0439BCBDCF93}" type="sibTrans" cxnId="{17AB7362-8708-4F97-8A16-EB332708EF17}">
      <dgm:prSet/>
      <dgm:spPr/>
      <dgm:t>
        <a:bodyPr/>
        <a:lstStyle/>
        <a:p>
          <a:endParaRPr lang="en-US"/>
        </a:p>
      </dgm:t>
    </dgm:pt>
    <dgm:pt modelId="{8AC52066-18FE-4B21-B77B-D277D511A33C}">
      <dgm:prSet/>
      <dgm:spPr/>
      <dgm:t>
        <a:bodyPr/>
        <a:lstStyle/>
        <a:p>
          <a:r>
            <a:rPr lang="en-US"/>
            <a:t>In OGE, a helicopter's hover depends entirely upon engine power, receiving no assistance from the ground. </a:t>
          </a:r>
        </a:p>
      </dgm:t>
    </dgm:pt>
    <dgm:pt modelId="{2AC0350C-2AD2-4C1F-AACA-60D170D9CC5D}" type="parTrans" cxnId="{10C8F473-15F5-4CD4-A015-F5906B88A074}">
      <dgm:prSet/>
      <dgm:spPr/>
      <dgm:t>
        <a:bodyPr/>
        <a:lstStyle/>
        <a:p>
          <a:endParaRPr lang="en-US"/>
        </a:p>
      </dgm:t>
    </dgm:pt>
    <dgm:pt modelId="{2AD8DF52-92B6-4402-943A-7E89D0A24488}" type="sibTrans" cxnId="{10C8F473-15F5-4CD4-A015-F5906B88A074}">
      <dgm:prSet/>
      <dgm:spPr/>
      <dgm:t>
        <a:bodyPr/>
        <a:lstStyle/>
        <a:p>
          <a:endParaRPr lang="en-US"/>
        </a:p>
      </dgm:t>
    </dgm:pt>
    <dgm:pt modelId="{A71E0BDC-9C4E-4D74-AC28-443DBB2A0336}">
      <dgm:prSet/>
      <dgm:spPr/>
      <dgm:t>
        <a:bodyPr/>
        <a:lstStyle/>
        <a:p>
          <a:r>
            <a:rPr lang="en-US"/>
            <a:t>OGE conditions can occur near the ground when the helicopter hovers over tall grass, water, and certain types of rough terrain.</a:t>
          </a:r>
        </a:p>
      </dgm:t>
    </dgm:pt>
    <dgm:pt modelId="{AC49219C-5D4A-4D6B-8753-9D0798092426}" type="parTrans" cxnId="{674729A3-8025-4FD8-B3B0-10869BDC7025}">
      <dgm:prSet/>
      <dgm:spPr/>
      <dgm:t>
        <a:bodyPr/>
        <a:lstStyle/>
        <a:p>
          <a:endParaRPr lang="en-US"/>
        </a:p>
      </dgm:t>
    </dgm:pt>
    <dgm:pt modelId="{2C94A116-10AF-4217-910E-BCD318F16796}" type="sibTrans" cxnId="{674729A3-8025-4FD8-B3B0-10869BDC7025}">
      <dgm:prSet/>
      <dgm:spPr/>
      <dgm:t>
        <a:bodyPr/>
        <a:lstStyle/>
        <a:p>
          <a:endParaRPr lang="en-US"/>
        </a:p>
      </dgm:t>
    </dgm:pt>
    <dgm:pt modelId="{4DDD1706-AB3A-4B06-ACE0-29F8B99F87AA}" type="pres">
      <dgm:prSet presAssocID="{6583F9DF-6157-42EB-A5D3-2D91282D770A}" presName="hierChild1" presStyleCnt="0">
        <dgm:presLayoutVars>
          <dgm:chPref val="1"/>
          <dgm:dir/>
          <dgm:animOne val="branch"/>
          <dgm:animLvl val="lvl"/>
          <dgm:resizeHandles/>
        </dgm:presLayoutVars>
      </dgm:prSet>
      <dgm:spPr/>
    </dgm:pt>
    <dgm:pt modelId="{E3138627-F923-40DC-8FE1-3DA6C59B11AF}" type="pres">
      <dgm:prSet presAssocID="{74930576-8F45-4C60-B332-6E205FDCF849}" presName="hierRoot1" presStyleCnt="0"/>
      <dgm:spPr/>
    </dgm:pt>
    <dgm:pt modelId="{D6B30803-C475-4E11-8F90-4C6E192422AF}" type="pres">
      <dgm:prSet presAssocID="{74930576-8F45-4C60-B332-6E205FDCF849}" presName="composite" presStyleCnt="0"/>
      <dgm:spPr/>
    </dgm:pt>
    <dgm:pt modelId="{B0CC6BA1-07F3-44B1-96CD-F2FB0215DDA9}" type="pres">
      <dgm:prSet presAssocID="{74930576-8F45-4C60-B332-6E205FDCF849}" presName="background" presStyleLbl="node0" presStyleIdx="0" presStyleCnt="3"/>
      <dgm:spPr/>
    </dgm:pt>
    <dgm:pt modelId="{5BC976C4-E1B7-404B-864F-FCCE4767223B}" type="pres">
      <dgm:prSet presAssocID="{74930576-8F45-4C60-B332-6E205FDCF849}" presName="text" presStyleLbl="fgAcc0" presStyleIdx="0" presStyleCnt="3">
        <dgm:presLayoutVars>
          <dgm:chPref val="3"/>
        </dgm:presLayoutVars>
      </dgm:prSet>
      <dgm:spPr/>
    </dgm:pt>
    <dgm:pt modelId="{02A2F1B9-3327-40E0-8801-B0FF3E7A87FF}" type="pres">
      <dgm:prSet presAssocID="{74930576-8F45-4C60-B332-6E205FDCF849}" presName="hierChild2" presStyleCnt="0"/>
      <dgm:spPr/>
    </dgm:pt>
    <dgm:pt modelId="{CA5AC059-E1C1-4C1E-A81C-0B24E4D639AD}" type="pres">
      <dgm:prSet presAssocID="{8AC52066-18FE-4B21-B77B-D277D511A33C}" presName="hierRoot1" presStyleCnt="0"/>
      <dgm:spPr/>
    </dgm:pt>
    <dgm:pt modelId="{772D0D5F-EEBF-4ED7-9AE3-AE00D2C98DB5}" type="pres">
      <dgm:prSet presAssocID="{8AC52066-18FE-4B21-B77B-D277D511A33C}" presName="composite" presStyleCnt="0"/>
      <dgm:spPr/>
    </dgm:pt>
    <dgm:pt modelId="{76EAA286-96A1-485E-9EBA-7A95575CA13F}" type="pres">
      <dgm:prSet presAssocID="{8AC52066-18FE-4B21-B77B-D277D511A33C}" presName="background" presStyleLbl="node0" presStyleIdx="1" presStyleCnt="3"/>
      <dgm:spPr/>
    </dgm:pt>
    <dgm:pt modelId="{E01C93B6-9B70-4C9A-B6FB-A6DDCBFBD6A9}" type="pres">
      <dgm:prSet presAssocID="{8AC52066-18FE-4B21-B77B-D277D511A33C}" presName="text" presStyleLbl="fgAcc0" presStyleIdx="1" presStyleCnt="3">
        <dgm:presLayoutVars>
          <dgm:chPref val="3"/>
        </dgm:presLayoutVars>
      </dgm:prSet>
      <dgm:spPr/>
    </dgm:pt>
    <dgm:pt modelId="{F3F3F346-1F4D-404D-81F3-58C4592976FE}" type="pres">
      <dgm:prSet presAssocID="{8AC52066-18FE-4B21-B77B-D277D511A33C}" presName="hierChild2" presStyleCnt="0"/>
      <dgm:spPr/>
    </dgm:pt>
    <dgm:pt modelId="{B0B82944-AA3D-4C12-877B-5D62D12756AF}" type="pres">
      <dgm:prSet presAssocID="{A71E0BDC-9C4E-4D74-AC28-443DBB2A0336}" presName="hierRoot1" presStyleCnt="0"/>
      <dgm:spPr/>
    </dgm:pt>
    <dgm:pt modelId="{8C7E24D9-FEAA-4497-BF1A-EA950DB8F98E}" type="pres">
      <dgm:prSet presAssocID="{A71E0BDC-9C4E-4D74-AC28-443DBB2A0336}" presName="composite" presStyleCnt="0"/>
      <dgm:spPr/>
    </dgm:pt>
    <dgm:pt modelId="{6A3D735D-13B1-4FE7-91D8-A453C5E542D1}" type="pres">
      <dgm:prSet presAssocID="{A71E0BDC-9C4E-4D74-AC28-443DBB2A0336}" presName="background" presStyleLbl="node0" presStyleIdx="2" presStyleCnt="3"/>
      <dgm:spPr/>
    </dgm:pt>
    <dgm:pt modelId="{19303C90-F944-4238-B917-D9835775FA36}" type="pres">
      <dgm:prSet presAssocID="{A71E0BDC-9C4E-4D74-AC28-443DBB2A0336}" presName="text" presStyleLbl="fgAcc0" presStyleIdx="2" presStyleCnt="3">
        <dgm:presLayoutVars>
          <dgm:chPref val="3"/>
        </dgm:presLayoutVars>
      </dgm:prSet>
      <dgm:spPr/>
    </dgm:pt>
    <dgm:pt modelId="{FDA5FCE1-C2F6-4F6C-90C1-B6DD0FDF5CF8}" type="pres">
      <dgm:prSet presAssocID="{A71E0BDC-9C4E-4D74-AC28-443DBB2A0336}" presName="hierChild2" presStyleCnt="0"/>
      <dgm:spPr/>
    </dgm:pt>
  </dgm:ptLst>
  <dgm:cxnLst>
    <dgm:cxn modelId="{670F8B3D-8638-4E43-9E6C-E3E6F6FC6232}" type="presOf" srcId="{6583F9DF-6157-42EB-A5D3-2D91282D770A}" destId="{4DDD1706-AB3A-4B06-ACE0-29F8B99F87AA}" srcOrd="0" destOrd="0" presId="urn:microsoft.com/office/officeart/2005/8/layout/hierarchy1"/>
    <dgm:cxn modelId="{17AB7362-8708-4F97-8A16-EB332708EF17}" srcId="{6583F9DF-6157-42EB-A5D3-2D91282D770A}" destId="{74930576-8F45-4C60-B332-6E205FDCF849}" srcOrd="0" destOrd="0" parTransId="{150C25EE-0EC7-424B-9354-2212DE27F11E}" sibTransId="{F8E61C64-1162-4915-94D6-0439BCBDCF93}"/>
    <dgm:cxn modelId="{38C2876F-22B9-4B3E-92AD-BF38AC61A7CA}" type="presOf" srcId="{8AC52066-18FE-4B21-B77B-D277D511A33C}" destId="{E01C93B6-9B70-4C9A-B6FB-A6DDCBFBD6A9}" srcOrd="0" destOrd="0" presId="urn:microsoft.com/office/officeart/2005/8/layout/hierarchy1"/>
    <dgm:cxn modelId="{10C8F473-15F5-4CD4-A015-F5906B88A074}" srcId="{6583F9DF-6157-42EB-A5D3-2D91282D770A}" destId="{8AC52066-18FE-4B21-B77B-D277D511A33C}" srcOrd="1" destOrd="0" parTransId="{2AC0350C-2AD2-4C1F-AACA-60D170D9CC5D}" sibTransId="{2AD8DF52-92B6-4402-943A-7E89D0A24488}"/>
    <dgm:cxn modelId="{00D3415A-3DB9-4F03-912B-52EC8ACA1913}" type="presOf" srcId="{A71E0BDC-9C4E-4D74-AC28-443DBB2A0336}" destId="{19303C90-F944-4238-B917-D9835775FA36}" srcOrd="0" destOrd="0" presId="urn:microsoft.com/office/officeart/2005/8/layout/hierarchy1"/>
    <dgm:cxn modelId="{369D1883-EAE3-4290-B028-0DBF0903F651}" type="presOf" srcId="{74930576-8F45-4C60-B332-6E205FDCF849}" destId="{5BC976C4-E1B7-404B-864F-FCCE4767223B}" srcOrd="0" destOrd="0" presId="urn:microsoft.com/office/officeart/2005/8/layout/hierarchy1"/>
    <dgm:cxn modelId="{674729A3-8025-4FD8-B3B0-10869BDC7025}" srcId="{6583F9DF-6157-42EB-A5D3-2D91282D770A}" destId="{A71E0BDC-9C4E-4D74-AC28-443DBB2A0336}" srcOrd="2" destOrd="0" parTransId="{AC49219C-5D4A-4D6B-8753-9D0798092426}" sibTransId="{2C94A116-10AF-4217-910E-BCD318F16796}"/>
    <dgm:cxn modelId="{CF31519E-641B-4AFB-8A92-5F035379AA68}" type="presParOf" srcId="{4DDD1706-AB3A-4B06-ACE0-29F8B99F87AA}" destId="{E3138627-F923-40DC-8FE1-3DA6C59B11AF}" srcOrd="0" destOrd="0" presId="urn:microsoft.com/office/officeart/2005/8/layout/hierarchy1"/>
    <dgm:cxn modelId="{5921649A-0640-45C7-A165-3542B7CC2DC1}" type="presParOf" srcId="{E3138627-F923-40DC-8FE1-3DA6C59B11AF}" destId="{D6B30803-C475-4E11-8F90-4C6E192422AF}" srcOrd="0" destOrd="0" presId="urn:microsoft.com/office/officeart/2005/8/layout/hierarchy1"/>
    <dgm:cxn modelId="{B333106A-B414-4093-BA5F-41BF81828E94}" type="presParOf" srcId="{D6B30803-C475-4E11-8F90-4C6E192422AF}" destId="{B0CC6BA1-07F3-44B1-96CD-F2FB0215DDA9}" srcOrd="0" destOrd="0" presId="urn:microsoft.com/office/officeart/2005/8/layout/hierarchy1"/>
    <dgm:cxn modelId="{152A7037-720E-4289-96E3-34709C7AC017}" type="presParOf" srcId="{D6B30803-C475-4E11-8F90-4C6E192422AF}" destId="{5BC976C4-E1B7-404B-864F-FCCE4767223B}" srcOrd="1" destOrd="0" presId="urn:microsoft.com/office/officeart/2005/8/layout/hierarchy1"/>
    <dgm:cxn modelId="{B69E9696-11AC-4BD8-8F1B-0635E5CBC99B}" type="presParOf" srcId="{E3138627-F923-40DC-8FE1-3DA6C59B11AF}" destId="{02A2F1B9-3327-40E0-8801-B0FF3E7A87FF}" srcOrd="1" destOrd="0" presId="urn:microsoft.com/office/officeart/2005/8/layout/hierarchy1"/>
    <dgm:cxn modelId="{7205617D-C50C-4E05-974C-B7EBD3816AEC}" type="presParOf" srcId="{4DDD1706-AB3A-4B06-ACE0-29F8B99F87AA}" destId="{CA5AC059-E1C1-4C1E-A81C-0B24E4D639AD}" srcOrd="1" destOrd="0" presId="urn:microsoft.com/office/officeart/2005/8/layout/hierarchy1"/>
    <dgm:cxn modelId="{A5A9E5CA-A52D-44FE-9229-5CA6FE987D01}" type="presParOf" srcId="{CA5AC059-E1C1-4C1E-A81C-0B24E4D639AD}" destId="{772D0D5F-EEBF-4ED7-9AE3-AE00D2C98DB5}" srcOrd="0" destOrd="0" presId="urn:microsoft.com/office/officeart/2005/8/layout/hierarchy1"/>
    <dgm:cxn modelId="{651AE39B-F0D8-4B61-8579-16C21BBF3737}" type="presParOf" srcId="{772D0D5F-EEBF-4ED7-9AE3-AE00D2C98DB5}" destId="{76EAA286-96A1-485E-9EBA-7A95575CA13F}" srcOrd="0" destOrd="0" presId="urn:microsoft.com/office/officeart/2005/8/layout/hierarchy1"/>
    <dgm:cxn modelId="{0066FDAB-66D9-4584-8319-CA6DAFDDF489}" type="presParOf" srcId="{772D0D5F-EEBF-4ED7-9AE3-AE00D2C98DB5}" destId="{E01C93B6-9B70-4C9A-B6FB-A6DDCBFBD6A9}" srcOrd="1" destOrd="0" presId="urn:microsoft.com/office/officeart/2005/8/layout/hierarchy1"/>
    <dgm:cxn modelId="{78A81901-89AB-4168-9A8D-8E209733EAAB}" type="presParOf" srcId="{CA5AC059-E1C1-4C1E-A81C-0B24E4D639AD}" destId="{F3F3F346-1F4D-404D-81F3-58C4592976FE}" srcOrd="1" destOrd="0" presId="urn:microsoft.com/office/officeart/2005/8/layout/hierarchy1"/>
    <dgm:cxn modelId="{8D9B184B-D093-4F31-B063-1697E0ECB95E}" type="presParOf" srcId="{4DDD1706-AB3A-4B06-ACE0-29F8B99F87AA}" destId="{B0B82944-AA3D-4C12-877B-5D62D12756AF}" srcOrd="2" destOrd="0" presId="urn:microsoft.com/office/officeart/2005/8/layout/hierarchy1"/>
    <dgm:cxn modelId="{AB45CC58-51BB-45F6-BB99-0AF1269296F4}" type="presParOf" srcId="{B0B82944-AA3D-4C12-877B-5D62D12756AF}" destId="{8C7E24D9-FEAA-4497-BF1A-EA950DB8F98E}" srcOrd="0" destOrd="0" presId="urn:microsoft.com/office/officeart/2005/8/layout/hierarchy1"/>
    <dgm:cxn modelId="{8CF4B1AE-25A7-4787-9534-6D87E435789D}" type="presParOf" srcId="{8C7E24D9-FEAA-4497-BF1A-EA950DB8F98E}" destId="{6A3D735D-13B1-4FE7-91D8-A453C5E542D1}" srcOrd="0" destOrd="0" presId="urn:microsoft.com/office/officeart/2005/8/layout/hierarchy1"/>
    <dgm:cxn modelId="{2A25FF34-B6FC-4BD5-939A-5EAE544381B0}" type="presParOf" srcId="{8C7E24D9-FEAA-4497-BF1A-EA950DB8F98E}" destId="{19303C90-F944-4238-B917-D9835775FA36}" srcOrd="1" destOrd="0" presId="urn:microsoft.com/office/officeart/2005/8/layout/hierarchy1"/>
    <dgm:cxn modelId="{88DA01B5-C38E-4162-8E0A-A95BDF97284B}" type="presParOf" srcId="{B0B82944-AA3D-4C12-877B-5D62D12756AF}" destId="{FDA5FCE1-C2F6-4F6C-90C1-B6DD0FDF5CF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4E2D9C-45FD-48EA-9B54-9643CC9B3A1A}"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38F5922C-DD6C-4A1A-8C6D-BFC7AE9F562A}">
      <dgm:prSet/>
      <dgm:spPr/>
      <dgm:t>
        <a:bodyPr/>
        <a:lstStyle/>
        <a:p>
          <a:r>
            <a:rPr lang="en-US"/>
            <a:t>consider whether the benefits of night operations outweigh their risks. </a:t>
          </a:r>
        </a:p>
      </dgm:t>
    </dgm:pt>
    <dgm:pt modelId="{EC4E5B93-91E3-4B4B-A8D7-4B85032A168D}" type="parTrans" cxnId="{390BA2C1-289B-4EB9-BC27-B42647609F34}">
      <dgm:prSet/>
      <dgm:spPr/>
      <dgm:t>
        <a:bodyPr/>
        <a:lstStyle/>
        <a:p>
          <a:endParaRPr lang="en-US"/>
        </a:p>
      </dgm:t>
    </dgm:pt>
    <dgm:pt modelId="{17FE8E2D-9A82-4317-B178-7352B5342A36}" type="sibTrans" cxnId="{390BA2C1-289B-4EB9-BC27-B42647609F34}">
      <dgm:prSet/>
      <dgm:spPr/>
      <dgm:t>
        <a:bodyPr/>
        <a:lstStyle/>
        <a:p>
          <a:endParaRPr lang="en-US"/>
        </a:p>
      </dgm:t>
    </dgm:pt>
    <dgm:pt modelId="{107FC163-5194-4EA9-82E1-CE7D0CBFB0B9}">
      <dgm:prSet/>
      <dgm:spPr/>
      <dgm:t>
        <a:bodyPr/>
        <a:lstStyle/>
        <a:p>
          <a:r>
            <a:rPr lang="en-US"/>
            <a:t>Every effort should be made to inform the pilot of the optimal flight paths to avoid hazards such as trees, peaks, ridges and especially power lines. </a:t>
          </a:r>
        </a:p>
      </dgm:t>
    </dgm:pt>
    <dgm:pt modelId="{16665F19-58F7-4AE1-8207-6E15CA4BFB4E}" type="parTrans" cxnId="{94A0F24A-56F1-47FA-A2C8-730DC18EAE2A}">
      <dgm:prSet/>
      <dgm:spPr/>
      <dgm:t>
        <a:bodyPr/>
        <a:lstStyle/>
        <a:p>
          <a:endParaRPr lang="en-US"/>
        </a:p>
      </dgm:t>
    </dgm:pt>
    <dgm:pt modelId="{2777D74A-86D6-4DB1-825F-504AA250C470}" type="sibTrans" cxnId="{94A0F24A-56F1-47FA-A2C8-730DC18EAE2A}">
      <dgm:prSet/>
      <dgm:spPr/>
      <dgm:t>
        <a:bodyPr/>
        <a:lstStyle/>
        <a:p>
          <a:endParaRPr lang="en-US"/>
        </a:p>
      </dgm:t>
    </dgm:pt>
    <dgm:pt modelId="{A92D5C9C-CCDB-498E-B538-A2453FC44E04}">
      <dgm:prSet/>
      <dgm:spPr/>
      <dgm:t>
        <a:bodyPr/>
        <a:lstStyle/>
        <a:p>
          <a:r>
            <a:rPr lang="en-US"/>
            <a:t>At night, rescuers can use headlamps to mark a helispot, provided the lamps are able to provide steady and consistent light</a:t>
          </a:r>
        </a:p>
      </dgm:t>
    </dgm:pt>
    <dgm:pt modelId="{D68AE503-E61F-46C9-B021-34611E315785}" type="parTrans" cxnId="{A2CC9FC4-FA0A-4A06-8C36-5B9B2EDEACFE}">
      <dgm:prSet/>
      <dgm:spPr/>
      <dgm:t>
        <a:bodyPr/>
        <a:lstStyle/>
        <a:p>
          <a:endParaRPr lang="en-US"/>
        </a:p>
      </dgm:t>
    </dgm:pt>
    <dgm:pt modelId="{D9E74C54-8732-45B6-A008-1DD6AC18CC07}" type="sibTrans" cxnId="{A2CC9FC4-FA0A-4A06-8C36-5B9B2EDEACFE}">
      <dgm:prSet/>
      <dgm:spPr/>
      <dgm:t>
        <a:bodyPr/>
        <a:lstStyle/>
        <a:p>
          <a:endParaRPr lang="en-US"/>
        </a:p>
      </dgm:t>
    </dgm:pt>
    <dgm:pt modelId="{2E662C3D-357C-413B-B831-3F9B0FC83485}" type="pres">
      <dgm:prSet presAssocID="{3F4E2D9C-45FD-48EA-9B54-9643CC9B3A1A}" presName="Name0" presStyleCnt="0">
        <dgm:presLayoutVars>
          <dgm:dir/>
          <dgm:animLvl val="lvl"/>
          <dgm:resizeHandles val="exact"/>
        </dgm:presLayoutVars>
      </dgm:prSet>
      <dgm:spPr/>
    </dgm:pt>
    <dgm:pt modelId="{0A3E02D4-AACD-4EC1-A10E-4A482CBCAF69}" type="pres">
      <dgm:prSet presAssocID="{A92D5C9C-CCDB-498E-B538-A2453FC44E04}" presName="boxAndChildren" presStyleCnt="0"/>
      <dgm:spPr/>
    </dgm:pt>
    <dgm:pt modelId="{311207E5-552A-4D12-ABB5-44509C76DC38}" type="pres">
      <dgm:prSet presAssocID="{A92D5C9C-CCDB-498E-B538-A2453FC44E04}" presName="parentTextBox" presStyleLbl="node1" presStyleIdx="0" presStyleCnt="3"/>
      <dgm:spPr/>
    </dgm:pt>
    <dgm:pt modelId="{52D2E0C0-0211-4E37-AF21-B174BB317CD5}" type="pres">
      <dgm:prSet presAssocID="{2777D74A-86D6-4DB1-825F-504AA250C470}" presName="sp" presStyleCnt="0"/>
      <dgm:spPr/>
    </dgm:pt>
    <dgm:pt modelId="{ACB748C6-5381-45A5-8087-3B50C0734F80}" type="pres">
      <dgm:prSet presAssocID="{107FC163-5194-4EA9-82E1-CE7D0CBFB0B9}" presName="arrowAndChildren" presStyleCnt="0"/>
      <dgm:spPr/>
    </dgm:pt>
    <dgm:pt modelId="{7B20A8D0-0821-40EA-9F12-143746CF15AE}" type="pres">
      <dgm:prSet presAssocID="{107FC163-5194-4EA9-82E1-CE7D0CBFB0B9}" presName="parentTextArrow" presStyleLbl="node1" presStyleIdx="1" presStyleCnt="3"/>
      <dgm:spPr/>
    </dgm:pt>
    <dgm:pt modelId="{8134E63D-C1C7-4027-81E3-EBEC89BFE0AE}" type="pres">
      <dgm:prSet presAssocID="{17FE8E2D-9A82-4317-B178-7352B5342A36}" presName="sp" presStyleCnt="0"/>
      <dgm:spPr/>
    </dgm:pt>
    <dgm:pt modelId="{36B830B5-BCDE-4688-86E4-360E43B7E73B}" type="pres">
      <dgm:prSet presAssocID="{38F5922C-DD6C-4A1A-8C6D-BFC7AE9F562A}" presName="arrowAndChildren" presStyleCnt="0"/>
      <dgm:spPr/>
    </dgm:pt>
    <dgm:pt modelId="{396ECBDE-E839-4932-9C42-7568744E2067}" type="pres">
      <dgm:prSet presAssocID="{38F5922C-DD6C-4A1A-8C6D-BFC7AE9F562A}" presName="parentTextArrow" presStyleLbl="node1" presStyleIdx="2" presStyleCnt="3"/>
      <dgm:spPr/>
    </dgm:pt>
  </dgm:ptLst>
  <dgm:cxnLst>
    <dgm:cxn modelId="{CBB0B620-F1FE-41B9-9B9B-DC8A8259A22C}" type="presOf" srcId="{A92D5C9C-CCDB-498E-B538-A2453FC44E04}" destId="{311207E5-552A-4D12-ABB5-44509C76DC38}" srcOrd="0" destOrd="0" presId="urn:microsoft.com/office/officeart/2005/8/layout/process4"/>
    <dgm:cxn modelId="{94A0F24A-56F1-47FA-A2C8-730DC18EAE2A}" srcId="{3F4E2D9C-45FD-48EA-9B54-9643CC9B3A1A}" destId="{107FC163-5194-4EA9-82E1-CE7D0CBFB0B9}" srcOrd="1" destOrd="0" parTransId="{16665F19-58F7-4AE1-8207-6E15CA4BFB4E}" sibTransId="{2777D74A-86D6-4DB1-825F-504AA250C470}"/>
    <dgm:cxn modelId="{05AC0A9E-C64E-4B82-A339-F91E7E1E5379}" type="presOf" srcId="{38F5922C-DD6C-4A1A-8C6D-BFC7AE9F562A}" destId="{396ECBDE-E839-4932-9C42-7568744E2067}" srcOrd="0" destOrd="0" presId="urn:microsoft.com/office/officeart/2005/8/layout/process4"/>
    <dgm:cxn modelId="{C8DBAFAA-2019-491A-BB55-187518235879}" type="presOf" srcId="{107FC163-5194-4EA9-82E1-CE7D0CBFB0B9}" destId="{7B20A8D0-0821-40EA-9F12-143746CF15AE}" srcOrd="0" destOrd="0" presId="urn:microsoft.com/office/officeart/2005/8/layout/process4"/>
    <dgm:cxn modelId="{390BA2C1-289B-4EB9-BC27-B42647609F34}" srcId="{3F4E2D9C-45FD-48EA-9B54-9643CC9B3A1A}" destId="{38F5922C-DD6C-4A1A-8C6D-BFC7AE9F562A}" srcOrd="0" destOrd="0" parTransId="{EC4E5B93-91E3-4B4B-A8D7-4B85032A168D}" sibTransId="{17FE8E2D-9A82-4317-B178-7352B5342A36}"/>
    <dgm:cxn modelId="{A2CC9FC4-FA0A-4A06-8C36-5B9B2EDEACFE}" srcId="{3F4E2D9C-45FD-48EA-9B54-9643CC9B3A1A}" destId="{A92D5C9C-CCDB-498E-B538-A2453FC44E04}" srcOrd="2" destOrd="0" parTransId="{D68AE503-E61F-46C9-B021-34611E315785}" sibTransId="{D9E74C54-8732-45B6-A008-1DD6AC18CC07}"/>
    <dgm:cxn modelId="{A83FCFCB-3B7A-4C18-BB09-C50752DF90DC}" type="presOf" srcId="{3F4E2D9C-45FD-48EA-9B54-9643CC9B3A1A}" destId="{2E662C3D-357C-413B-B831-3F9B0FC83485}" srcOrd="0" destOrd="0" presId="urn:microsoft.com/office/officeart/2005/8/layout/process4"/>
    <dgm:cxn modelId="{D84FE9FB-9E42-46ED-9B3F-736A6DBF21F0}" type="presParOf" srcId="{2E662C3D-357C-413B-B831-3F9B0FC83485}" destId="{0A3E02D4-AACD-4EC1-A10E-4A482CBCAF69}" srcOrd="0" destOrd="0" presId="urn:microsoft.com/office/officeart/2005/8/layout/process4"/>
    <dgm:cxn modelId="{B9F02DF9-E9AC-4EC0-9123-95FDFDE42BC9}" type="presParOf" srcId="{0A3E02D4-AACD-4EC1-A10E-4A482CBCAF69}" destId="{311207E5-552A-4D12-ABB5-44509C76DC38}" srcOrd="0" destOrd="0" presId="urn:microsoft.com/office/officeart/2005/8/layout/process4"/>
    <dgm:cxn modelId="{38997DDD-5BB2-41E2-ADF8-1AE20941E2D7}" type="presParOf" srcId="{2E662C3D-357C-413B-B831-3F9B0FC83485}" destId="{52D2E0C0-0211-4E37-AF21-B174BB317CD5}" srcOrd="1" destOrd="0" presId="urn:microsoft.com/office/officeart/2005/8/layout/process4"/>
    <dgm:cxn modelId="{3E0AC12B-9DF3-443B-9BE7-0108DD998B08}" type="presParOf" srcId="{2E662C3D-357C-413B-B831-3F9B0FC83485}" destId="{ACB748C6-5381-45A5-8087-3B50C0734F80}" srcOrd="2" destOrd="0" presId="urn:microsoft.com/office/officeart/2005/8/layout/process4"/>
    <dgm:cxn modelId="{B17D3E6F-DCD4-4851-ADF6-E8AAEA8229D3}" type="presParOf" srcId="{ACB748C6-5381-45A5-8087-3B50C0734F80}" destId="{7B20A8D0-0821-40EA-9F12-143746CF15AE}" srcOrd="0" destOrd="0" presId="urn:microsoft.com/office/officeart/2005/8/layout/process4"/>
    <dgm:cxn modelId="{56288260-4BFB-4398-9203-0EB43F5D59AC}" type="presParOf" srcId="{2E662C3D-357C-413B-B831-3F9B0FC83485}" destId="{8134E63D-C1C7-4027-81E3-EBEC89BFE0AE}" srcOrd="3" destOrd="0" presId="urn:microsoft.com/office/officeart/2005/8/layout/process4"/>
    <dgm:cxn modelId="{D99B9E5A-661B-486A-A033-A441F68DE1CB}" type="presParOf" srcId="{2E662C3D-357C-413B-B831-3F9B0FC83485}" destId="{36B830B5-BCDE-4688-86E4-360E43B7E73B}" srcOrd="4" destOrd="0" presId="urn:microsoft.com/office/officeart/2005/8/layout/process4"/>
    <dgm:cxn modelId="{8E54489A-3784-4BBF-8495-9468AEAF92B2}" type="presParOf" srcId="{36B830B5-BCDE-4688-86E4-360E43B7E73B}" destId="{396ECBDE-E839-4932-9C42-7568744E206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384CE1-B818-4F8E-8611-14850499DD15}" type="doc">
      <dgm:prSet loTypeId="urn:microsoft.com/office/officeart/2009/3/layout/HorizontalOrganizationChart" loCatId="hierarchy" qsTypeId="urn:microsoft.com/office/officeart/2005/8/quickstyle/simple1" qsCatId="simple" csTypeId="urn:microsoft.com/office/officeart/2005/8/colors/colorful1" csCatId="colorful"/>
      <dgm:spPr/>
      <dgm:t>
        <a:bodyPr/>
        <a:lstStyle/>
        <a:p>
          <a:endParaRPr lang="en-US"/>
        </a:p>
      </dgm:t>
    </dgm:pt>
    <dgm:pt modelId="{AE0A9CAE-D00D-4E8B-9801-851944DBB318}">
      <dgm:prSet/>
      <dgm:spPr/>
      <dgm:t>
        <a:bodyPr/>
        <a:lstStyle/>
        <a:p>
          <a:r>
            <a:rPr lang="x-none"/>
            <a:t>Daytime flight operations for aircraft are limited by visual flight rules (VFR) basic weather minimums. </a:t>
          </a:r>
          <a:endParaRPr lang="en-US"/>
        </a:p>
      </dgm:t>
    </dgm:pt>
    <dgm:pt modelId="{502613E5-E382-4B01-9397-CDDF61C9C19A}" type="parTrans" cxnId="{C395AFDB-9674-4B27-810C-6D0CAB5221E5}">
      <dgm:prSet/>
      <dgm:spPr/>
      <dgm:t>
        <a:bodyPr/>
        <a:lstStyle/>
        <a:p>
          <a:endParaRPr lang="en-US"/>
        </a:p>
      </dgm:t>
    </dgm:pt>
    <dgm:pt modelId="{152726B5-7B03-4B2A-B354-89217A37C33B}" type="sibTrans" cxnId="{C395AFDB-9674-4B27-810C-6D0CAB5221E5}">
      <dgm:prSet/>
      <dgm:spPr/>
      <dgm:t>
        <a:bodyPr/>
        <a:lstStyle/>
        <a:p>
          <a:endParaRPr lang="en-US"/>
        </a:p>
      </dgm:t>
    </dgm:pt>
    <dgm:pt modelId="{B13B64F3-EF9D-4BBF-9D61-FC0C2A89D451}">
      <dgm:prSet/>
      <dgm:spPr/>
      <dgm:t>
        <a:bodyPr/>
        <a:lstStyle/>
        <a:p>
          <a:r>
            <a:rPr lang="en-US"/>
            <a:t>An exception applies to helicopters in uncontrolled air space below 1200 feet.</a:t>
          </a:r>
          <a:r>
            <a:rPr lang="x-none"/>
            <a:t> </a:t>
          </a:r>
          <a:endParaRPr lang="en-US"/>
        </a:p>
      </dgm:t>
    </dgm:pt>
    <dgm:pt modelId="{23853163-1750-41B3-AE36-1B646F654F99}" type="parTrans" cxnId="{1D6A2406-E07C-40B8-8B8C-CCB842E0FB0D}">
      <dgm:prSet/>
      <dgm:spPr/>
      <dgm:t>
        <a:bodyPr/>
        <a:lstStyle/>
        <a:p>
          <a:endParaRPr lang="en-US"/>
        </a:p>
      </dgm:t>
    </dgm:pt>
    <dgm:pt modelId="{A71907CA-B530-4493-B7D8-5657E8B93215}" type="sibTrans" cxnId="{1D6A2406-E07C-40B8-8B8C-CCB842E0FB0D}">
      <dgm:prSet/>
      <dgm:spPr/>
      <dgm:t>
        <a:bodyPr/>
        <a:lstStyle/>
        <a:p>
          <a:endParaRPr lang="en-US"/>
        </a:p>
      </dgm:t>
    </dgm:pt>
    <dgm:pt modelId="{AC7586B4-6411-42D6-8E8D-3CC0132C5B03}" type="pres">
      <dgm:prSet presAssocID="{74384CE1-B818-4F8E-8611-14850499DD15}" presName="hierChild1" presStyleCnt="0">
        <dgm:presLayoutVars>
          <dgm:orgChart val="1"/>
          <dgm:chPref val="1"/>
          <dgm:dir/>
          <dgm:animOne val="branch"/>
          <dgm:animLvl val="lvl"/>
          <dgm:resizeHandles/>
        </dgm:presLayoutVars>
      </dgm:prSet>
      <dgm:spPr/>
    </dgm:pt>
    <dgm:pt modelId="{A7526E4D-1192-416B-8C38-77F8B84D82D2}" type="pres">
      <dgm:prSet presAssocID="{AE0A9CAE-D00D-4E8B-9801-851944DBB318}" presName="hierRoot1" presStyleCnt="0">
        <dgm:presLayoutVars>
          <dgm:hierBranch val="init"/>
        </dgm:presLayoutVars>
      </dgm:prSet>
      <dgm:spPr/>
    </dgm:pt>
    <dgm:pt modelId="{EDA53675-971B-4F18-9452-F3CBD287AF6E}" type="pres">
      <dgm:prSet presAssocID="{AE0A9CAE-D00D-4E8B-9801-851944DBB318}" presName="rootComposite1" presStyleCnt="0"/>
      <dgm:spPr/>
    </dgm:pt>
    <dgm:pt modelId="{DD600DE8-9595-405A-8ABC-061BE1F0E80E}" type="pres">
      <dgm:prSet presAssocID="{AE0A9CAE-D00D-4E8B-9801-851944DBB318}" presName="rootText1" presStyleLbl="node0" presStyleIdx="0" presStyleCnt="2">
        <dgm:presLayoutVars>
          <dgm:chPref val="3"/>
        </dgm:presLayoutVars>
      </dgm:prSet>
      <dgm:spPr/>
    </dgm:pt>
    <dgm:pt modelId="{4F333C89-0E2D-4D03-B7B9-8E4F07E52E8D}" type="pres">
      <dgm:prSet presAssocID="{AE0A9CAE-D00D-4E8B-9801-851944DBB318}" presName="rootConnector1" presStyleLbl="node1" presStyleIdx="0" presStyleCnt="0"/>
      <dgm:spPr/>
    </dgm:pt>
    <dgm:pt modelId="{12E6C7FB-5BD3-49D3-9D9D-A7C1698E5C00}" type="pres">
      <dgm:prSet presAssocID="{AE0A9CAE-D00D-4E8B-9801-851944DBB318}" presName="hierChild2" presStyleCnt="0"/>
      <dgm:spPr/>
    </dgm:pt>
    <dgm:pt modelId="{F6FE0415-72D4-4FED-81B6-3A7B7281A6D3}" type="pres">
      <dgm:prSet presAssocID="{AE0A9CAE-D00D-4E8B-9801-851944DBB318}" presName="hierChild3" presStyleCnt="0"/>
      <dgm:spPr/>
    </dgm:pt>
    <dgm:pt modelId="{0B21DCE1-E0C5-42FE-A943-7B689C6CCA57}" type="pres">
      <dgm:prSet presAssocID="{B13B64F3-EF9D-4BBF-9D61-FC0C2A89D451}" presName="hierRoot1" presStyleCnt="0">
        <dgm:presLayoutVars>
          <dgm:hierBranch val="init"/>
        </dgm:presLayoutVars>
      </dgm:prSet>
      <dgm:spPr/>
    </dgm:pt>
    <dgm:pt modelId="{F496FB8B-1842-4C74-8337-ED7AE9535D92}" type="pres">
      <dgm:prSet presAssocID="{B13B64F3-EF9D-4BBF-9D61-FC0C2A89D451}" presName="rootComposite1" presStyleCnt="0"/>
      <dgm:spPr/>
    </dgm:pt>
    <dgm:pt modelId="{33694B5C-F4A0-46CD-9BEF-779DB3B917D4}" type="pres">
      <dgm:prSet presAssocID="{B13B64F3-EF9D-4BBF-9D61-FC0C2A89D451}" presName="rootText1" presStyleLbl="node0" presStyleIdx="1" presStyleCnt="2">
        <dgm:presLayoutVars>
          <dgm:chPref val="3"/>
        </dgm:presLayoutVars>
      </dgm:prSet>
      <dgm:spPr/>
    </dgm:pt>
    <dgm:pt modelId="{59553415-FDF1-47EC-9AD6-CDC50783CB5B}" type="pres">
      <dgm:prSet presAssocID="{B13B64F3-EF9D-4BBF-9D61-FC0C2A89D451}" presName="rootConnector1" presStyleLbl="node1" presStyleIdx="0" presStyleCnt="0"/>
      <dgm:spPr/>
    </dgm:pt>
    <dgm:pt modelId="{4285CA40-BF67-47CB-8585-561B35BBFB13}" type="pres">
      <dgm:prSet presAssocID="{B13B64F3-EF9D-4BBF-9D61-FC0C2A89D451}" presName="hierChild2" presStyleCnt="0"/>
      <dgm:spPr/>
    </dgm:pt>
    <dgm:pt modelId="{58DA4C73-1602-42F4-ABC5-3A986CB516DA}" type="pres">
      <dgm:prSet presAssocID="{B13B64F3-EF9D-4BBF-9D61-FC0C2A89D451}" presName="hierChild3" presStyleCnt="0"/>
      <dgm:spPr/>
    </dgm:pt>
  </dgm:ptLst>
  <dgm:cxnLst>
    <dgm:cxn modelId="{1D6A2406-E07C-40B8-8B8C-CCB842E0FB0D}" srcId="{74384CE1-B818-4F8E-8611-14850499DD15}" destId="{B13B64F3-EF9D-4BBF-9D61-FC0C2A89D451}" srcOrd="1" destOrd="0" parTransId="{23853163-1750-41B3-AE36-1B646F654F99}" sibTransId="{A71907CA-B530-4493-B7D8-5657E8B93215}"/>
    <dgm:cxn modelId="{94EC3A12-F418-4C15-8A2B-B3799EFD278B}" type="presOf" srcId="{AE0A9CAE-D00D-4E8B-9801-851944DBB318}" destId="{DD600DE8-9595-405A-8ABC-061BE1F0E80E}" srcOrd="0" destOrd="0" presId="urn:microsoft.com/office/officeart/2009/3/layout/HorizontalOrganizationChart"/>
    <dgm:cxn modelId="{95424041-9B40-4EDB-B7CD-C64C5CB991B6}" type="presOf" srcId="{B13B64F3-EF9D-4BBF-9D61-FC0C2A89D451}" destId="{59553415-FDF1-47EC-9AD6-CDC50783CB5B}" srcOrd="1" destOrd="0" presId="urn:microsoft.com/office/officeart/2009/3/layout/HorizontalOrganizationChart"/>
    <dgm:cxn modelId="{0EE86778-6840-4741-AD4B-513FBFFD85AC}" type="presOf" srcId="{74384CE1-B818-4F8E-8611-14850499DD15}" destId="{AC7586B4-6411-42D6-8E8D-3CC0132C5B03}" srcOrd="0" destOrd="0" presId="urn:microsoft.com/office/officeart/2009/3/layout/HorizontalOrganizationChart"/>
    <dgm:cxn modelId="{3BD1547F-5C90-4E22-AAA6-A09429CF1B50}" type="presOf" srcId="{AE0A9CAE-D00D-4E8B-9801-851944DBB318}" destId="{4F333C89-0E2D-4D03-B7B9-8E4F07E52E8D}" srcOrd="1" destOrd="0" presId="urn:microsoft.com/office/officeart/2009/3/layout/HorizontalOrganizationChart"/>
    <dgm:cxn modelId="{1D92E1C7-AA3C-4077-AC1C-916FD5383BF9}" type="presOf" srcId="{B13B64F3-EF9D-4BBF-9D61-FC0C2A89D451}" destId="{33694B5C-F4A0-46CD-9BEF-779DB3B917D4}" srcOrd="0" destOrd="0" presId="urn:microsoft.com/office/officeart/2009/3/layout/HorizontalOrganizationChart"/>
    <dgm:cxn modelId="{C395AFDB-9674-4B27-810C-6D0CAB5221E5}" srcId="{74384CE1-B818-4F8E-8611-14850499DD15}" destId="{AE0A9CAE-D00D-4E8B-9801-851944DBB318}" srcOrd="0" destOrd="0" parTransId="{502613E5-E382-4B01-9397-CDDF61C9C19A}" sibTransId="{152726B5-7B03-4B2A-B354-89217A37C33B}"/>
    <dgm:cxn modelId="{303F18E8-1BE7-47F2-BA19-97D55B932B04}" type="presParOf" srcId="{AC7586B4-6411-42D6-8E8D-3CC0132C5B03}" destId="{A7526E4D-1192-416B-8C38-77F8B84D82D2}" srcOrd="0" destOrd="0" presId="urn:microsoft.com/office/officeart/2009/3/layout/HorizontalOrganizationChart"/>
    <dgm:cxn modelId="{09198A0C-742F-4BEF-8D76-3A11D629D955}" type="presParOf" srcId="{A7526E4D-1192-416B-8C38-77F8B84D82D2}" destId="{EDA53675-971B-4F18-9452-F3CBD287AF6E}" srcOrd="0" destOrd="0" presId="urn:microsoft.com/office/officeart/2009/3/layout/HorizontalOrganizationChart"/>
    <dgm:cxn modelId="{52D87720-4D8D-41A9-99D1-4E25BA2A147E}" type="presParOf" srcId="{EDA53675-971B-4F18-9452-F3CBD287AF6E}" destId="{DD600DE8-9595-405A-8ABC-061BE1F0E80E}" srcOrd="0" destOrd="0" presId="urn:microsoft.com/office/officeart/2009/3/layout/HorizontalOrganizationChart"/>
    <dgm:cxn modelId="{06B78605-8A17-4ADF-BEE7-C93D7735D459}" type="presParOf" srcId="{EDA53675-971B-4F18-9452-F3CBD287AF6E}" destId="{4F333C89-0E2D-4D03-B7B9-8E4F07E52E8D}" srcOrd="1" destOrd="0" presId="urn:microsoft.com/office/officeart/2009/3/layout/HorizontalOrganizationChart"/>
    <dgm:cxn modelId="{0E4059DC-E384-4AD0-9AE6-8D89B701F1C2}" type="presParOf" srcId="{A7526E4D-1192-416B-8C38-77F8B84D82D2}" destId="{12E6C7FB-5BD3-49D3-9D9D-A7C1698E5C00}" srcOrd="1" destOrd="0" presId="urn:microsoft.com/office/officeart/2009/3/layout/HorizontalOrganizationChart"/>
    <dgm:cxn modelId="{5F1B45A4-3BB9-451A-9826-233EA3B30E46}" type="presParOf" srcId="{A7526E4D-1192-416B-8C38-77F8B84D82D2}" destId="{F6FE0415-72D4-4FED-81B6-3A7B7281A6D3}" srcOrd="2" destOrd="0" presId="urn:microsoft.com/office/officeart/2009/3/layout/HorizontalOrganizationChart"/>
    <dgm:cxn modelId="{99CDEFD7-F221-483C-9658-2F6997615DDF}" type="presParOf" srcId="{AC7586B4-6411-42D6-8E8D-3CC0132C5B03}" destId="{0B21DCE1-E0C5-42FE-A943-7B689C6CCA57}" srcOrd="1" destOrd="0" presId="urn:microsoft.com/office/officeart/2009/3/layout/HorizontalOrganizationChart"/>
    <dgm:cxn modelId="{C8EC25CF-423C-4E4A-B543-4A90A0E0A015}" type="presParOf" srcId="{0B21DCE1-E0C5-42FE-A943-7B689C6CCA57}" destId="{F496FB8B-1842-4C74-8337-ED7AE9535D92}" srcOrd="0" destOrd="0" presId="urn:microsoft.com/office/officeart/2009/3/layout/HorizontalOrganizationChart"/>
    <dgm:cxn modelId="{09BEF563-216F-4621-96C2-F7CC0BCAFAC8}" type="presParOf" srcId="{F496FB8B-1842-4C74-8337-ED7AE9535D92}" destId="{33694B5C-F4A0-46CD-9BEF-779DB3B917D4}" srcOrd="0" destOrd="0" presId="urn:microsoft.com/office/officeart/2009/3/layout/HorizontalOrganizationChart"/>
    <dgm:cxn modelId="{3CDCD420-9DFA-4153-9C40-1CADC6DC23BB}" type="presParOf" srcId="{F496FB8B-1842-4C74-8337-ED7AE9535D92}" destId="{59553415-FDF1-47EC-9AD6-CDC50783CB5B}" srcOrd="1" destOrd="0" presId="urn:microsoft.com/office/officeart/2009/3/layout/HorizontalOrganizationChart"/>
    <dgm:cxn modelId="{12035ED8-9FD0-4220-BCAA-635B8DF355C2}" type="presParOf" srcId="{0B21DCE1-E0C5-42FE-A943-7B689C6CCA57}" destId="{4285CA40-BF67-47CB-8585-561B35BBFB13}" srcOrd="1" destOrd="0" presId="urn:microsoft.com/office/officeart/2009/3/layout/HorizontalOrganizationChart"/>
    <dgm:cxn modelId="{C6928AB7-8676-47F1-B1D8-F10EB34BEAFE}" type="presParOf" srcId="{0B21DCE1-E0C5-42FE-A943-7B689C6CCA57}" destId="{58DA4C73-1602-42F4-ABC5-3A986CB516D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3793C5-5C0D-4693-A07E-88420F98FED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49DFAFB-E220-45C2-9E9B-45884A18B4AB}">
      <dgm:prSet/>
      <dgm:spPr/>
      <dgm:t>
        <a:bodyPr/>
        <a:lstStyle/>
        <a:p>
          <a:r>
            <a:rPr lang="en-US"/>
            <a:t>Landings and takeoffs are generally made easier in the presence of a light, steady breeze (such as 10 knots or 12 mph) than in still air. </a:t>
          </a:r>
        </a:p>
      </dgm:t>
    </dgm:pt>
    <dgm:pt modelId="{0B9A6BA3-B0BC-48DD-9B25-0A1F436EA8D8}" type="parTrans" cxnId="{0E3C330D-24C7-48A8-A904-E51961916390}">
      <dgm:prSet/>
      <dgm:spPr/>
      <dgm:t>
        <a:bodyPr/>
        <a:lstStyle/>
        <a:p>
          <a:endParaRPr lang="en-US"/>
        </a:p>
      </dgm:t>
    </dgm:pt>
    <dgm:pt modelId="{C66899A4-CFD6-4C8A-8EED-D56DCD5A057F}" type="sibTrans" cxnId="{0E3C330D-24C7-48A8-A904-E51961916390}">
      <dgm:prSet/>
      <dgm:spPr/>
      <dgm:t>
        <a:bodyPr/>
        <a:lstStyle/>
        <a:p>
          <a:endParaRPr lang="en-US"/>
        </a:p>
      </dgm:t>
    </dgm:pt>
    <dgm:pt modelId="{B02A4683-4CE5-4361-B0FB-0759E66E0210}">
      <dgm:prSet/>
      <dgm:spPr/>
      <dgm:t>
        <a:bodyPr/>
        <a:lstStyle/>
        <a:p>
          <a:r>
            <a:rPr lang="en-US"/>
            <a:t>In addition, the pilot may choose not to take off or land in a wind greater than 45 knots (approximately 50 mph) or with a gust spread of over 20 knots (23 mph). </a:t>
          </a:r>
        </a:p>
      </dgm:t>
    </dgm:pt>
    <dgm:pt modelId="{55FF3120-EFAA-419B-8A5A-652F817A3867}" type="parTrans" cxnId="{9CFE1A3D-5A34-4E01-9B11-392B6E997211}">
      <dgm:prSet/>
      <dgm:spPr/>
      <dgm:t>
        <a:bodyPr/>
        <a:lstStyle/>
        <a:p>
          <a:endParaRPr lang="en-US"/>
        </a:p>
      </dgm:t>
    </dgm:pt>
    <dgm:pt modelId="{EE947987-7689-497D-84DA-5220D31D7463}" type="sibTrans" cxnId="{9CFE1A3D-5A34-4E01-9B11-392B6E997211}">
      <dgm:prSet/>
      <dgm:spPr/>
      <dgm:t>
        <a:bodyPr/>
        <a:lstStyle/>
        <a:p>
          <a:endParaRPr lang="en-US"/>
        </a:p>
      </dgm:t>
    </dgm:pt>
    <dgm:pt modelId="{629F9284-98BD-4387-9E94-2031674F06D4}" type="pres">
      <dgm:prSet presAssocID="{633793C5-5C0D-4693-A07E-88420F98FED4}" presName="root" presStyleCnt="0">
        <dgm:presLayoutVars>
          <dgm:dir/>
          <dgm:resizeHandles val="exact"/>
        </dgm:presLayoutVars>
      </dgm:prSet>
      <dgm:spPr/>
    </dgm:pt>
    <dgm:pt modelId="{97FC07D3-48CF-4015-AC25-AE4B4848902A}" type="pres">
      <dgm:prSet presAssocID="{049DFAFB-E220-45C2-9E9B-45884A18B4AB}" presName="compNode" presStyleCnt="0"/>
      <dgm:spPr/>
    </dgm:pt>
    <dgm:pt modelId="{E3EC3355-7D6C-4511-BB81-F0DC382AEBB7}" type="pres">
      <dgm:prSet presAssocID="{049DFAFB-E220-45C2-9E9B-45884A18B4AB}" presName="bgRect" presStyleLbl="bgShp" presStyleIdx="0" presStyleCnt="2"/>
      <dgm:spPr/>
    </dgm:pt>
    <dgm:pt modelId="{B34C7D97-E859-40CF-923B-8F7C87C65BAC}" type="pres">
      <dgm:prSet presAssocID="{049DFAFB-E220-45C2-9E9B-45884A18B4A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0EF311DD-4854-4402-8606-FB494F1AB672}" type="pres">
      <dgm:prSet presAssocID="{049DFAFB-E220-45C2-9E9B-45884A18B4AB}" presName="spaceRect" presStyleCnt="0"/>
      <dgm:spPr/>
    </dgm:pt>
    <dgm:pt modelId="{69F59075-23F6-41F8-AAA2-9535C19081E5}" type="pres">
      <dgm:prSet presAssocID="{049DFAFB-E220-45C2-9E9B-45884A18B4AB}" presName="parTx" presStyleLbl="revTx" presStyleIdx="0" presStyleCnt="2">
        <dgm:presLayoutVars>
          <dgm:chMax val="0"/>
          <dgm:chPref val="0"/>
        </dgm:presLayoutVars>
      </dgm:prSet>
      <dgm:spPr/>
    </dgm:pt>
    <dgm:pt modelId="{45481431-9F15-4B33-8E53-9AF8AC956A74}" type="pres">
      <dgm:prSet presAssocID="{C66899A4-CFD6-4C8A-8EED-D56DCD5A057F}" presName="sibTrans" presStyleCnt="0"/>
      <dgm:spPr/>
    </dgm:pt>
    <dgm:pt modelId="{31E31F10-76F6-4398-9F2B-9E6054AC8433}" type="pres">
      <dgm:prSet presAssocID="{B02A4683-4CE5-4361-B0FB-0759E66E0210}" presName="compNode" presStyleCnt="0"/>
      <dgm:spPr/>
    </dgm:pt>
    <dgm:pt modelId="{5AC64E9C-A300-4531-B024-252CF8E95A0D}" type="pres">
      <dgm:prSet presAssocID="{B02A4683-4CE5-4361-B0FB-0759E66E0210}" presName="bgRect" presStyleLbl="bgShp" presStyleIdx="1" presStyleCnt="2"/>
      <dgm:spPr/>
    </dgm:pt>
    <dgm:pt modelId="{B3080CB3-8DE5-4D1A-A9F1-3F0857F906E7}" type="pres">
      <dgm:prSet presAssocID="{B02A4683-4CE5-4361-B0FB-0759E66E021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ilboat"/>
        </a:ext>
      </dgm:extLst>
    </dgm:pt>
    <dgm:pt modelId="{0622EE9A-292B-4B52-9DD7-014D446AC842}" type="pres">
      <dgm:prSet presAssocID="{B02A4683-4CE5-4361-B0FB-0759E66E0210}" presName="spaceRect" presStyleCnt="0"/>
      <dgm:spPr/>
    </dgm:pt>
    <dgm:pt modelId="{07133766-FBA9-47FE-8700-4CB9B144145E}" type="pres">
      <dgm:prSet presAssocID="{B02A4683-4CE5-4361-B0FB-0759E66E0210}" presName="parTx" presStyleLbl="revTx" presStyleIdx="1" presStyleCnt="2">
        <dgm:presLayoutVars>
          <dgm:chMax val="0"/>
          <dgm:chPref val="0"/>
        </dgm:presLayoutVars>
      </dgm:prSet>
      <dgm:spPr/>
    </dgm:pt>
  </dgm:ptLst>
  <dgm:cxnLst>
    <dgm:cxn modelId="{0E3C330D-24C7-48A8-A904-E51961916390}" srcId="{633793C5-5C0D-4693-A07E-88420F98FED4}" destId="{049DFAFB-E220-45C2-9E9B-45884A18B4AB}" srcOrd="0" destOrd="0" parTransId="{0B9A6BA3-B0BC-48DD-9B25-0A1F436EA8D8}" sibTransId="{C66899A4-CFD6-4C8A-8EED-D56DCD5A057F}"/>
    <dgm:cxn modelId="{61CAB722-5D1F-4730-8241-C7DF614754BE}" type="presOf" srcId="{049DFAFB-E220-45C2-9E9B-45884A18B4AB}" destId="{69F59075-23F6-41F8-AAA2-9535C19081E5}" srcOrd="0" destOrd="0" presId="urn:microsoft.com/office/officeart/2018/2/layout/IconVerticalSolidList"/>
    <dgm:cxn modelId="{C7EA262E-4CC6-40DB-B565-715119D8016D}" type="presOf" srcId="{633793C5-5C0D-4693-A07E-88420F98FED4}" destId="{629F9284-98BD-4387-9E94-2031674F06D4}" srcOrd="0" destOrd="0" presId="urn:microsoft.com/office/officeart/2018/2/layout/IconVerticalSolidList"/>
    <dgm:cxn modelId="{9CFE1A3D-5A34-4E01-9B11-392B6E997211}" srcId="{633793C5-5C0D-4693-A07E-88420F98FED4}" destId="{B02A4683-4CE5-4361-B0FB-0759E66E0210}" srcOrd="1" destOrd="0" parTransId="{55FF3120-EFAA-419B-8A5A-652F817A3867}" sibTransId="{EE947987-7689-497D-84DA-5220D31D7463}"/>
    <dgm:cxn modelId="{204FA4FF-C043-41CD-9C45-D7E003ED8CFC}" type="presOf" srcId="{B02A4683-4CE5-4361-B0FB-0759E66E0210}" destId="{07133766-FBA9-47FE-8700-4CB9B144145E}" srcOrd="0" destOrd="0" presId="urn:microsoft.com/office/officeart/2018/2/layout/IconVerticalSolidList"/>
    <dgm:cxn modelId="{CA095EFF-7B8D-4ECF-9BF8-0BCB6335652C}" type="presParOf" srcId="{629F9284-98BD-4387-9E94-2031674F06D4}" destId="{97FC07D3-48CF-4015-AC25-AE4B4848902A}" srcOrd="0" destOrd="0" presId="urn:microsoft.com/office/officeart/2018/2/layout/IconVerticalSolidList"/>
    <dgm:cxn modelId="{3E0830B5-9E64-4C73-822A-1456AD6B9F6C}" type="presParOf" srcId="{97FC07D3-48CF-4015-AC25-AE4B4848902A}" destId="{E3EC3355-7D6C-4511-BB81-F0DC382AEBB7}" srcOrd="0" destOrd="0" presId="urn:microsoft.com/office/officeart/2018/2/layout/IconVerticalSolidList"/>
    <dgm:cxn modelId="{E93BAAEC-49CC-4E63-921E-01CA579CD30C}" type="presParOf" srcId="{97FC07D3-48CF-4015-AC25-AE4B4848902A}" destId="{B34C7D97-E859-40CF-923B-8F7C87C65BAC}" srcOrd="1" destOrd="0" presId="urn:microsoft.com/office/officeart/2018/2/layout/IconVerticalSolidList"/>
    <dgm:cxn modelId="{C7AE07FB-834B-4F8B-A403-74C2EAC5B10B}" type="presParOf" srcId="{97FC07D3-48CF-4015-AC25-AE4B4848902A}" destId="{0EF311DD-4854-4402-8606-FB494F1AB672}" srcOrd="2" destOrd="0" presId="urn:microsoft.com/office/officeart/2018/2/layout/IconVerticalSolidList"/>
    <dgm:cxn modelId="{1B5A1EE5-472D-4923-B7BB-C82298CAED90}" type="presParOf" srcId="{97FC07D3-48CF-4015-AC25-AE4B4848902A}" destId="{69F59075-23F6-41F8-AAA2-9535C19081E5}" srcOrd="3" destOrd="0" presId="urn:microsoft.com/office/officeart/2018/2/layout/IconVerticalSolidList"/>
    <dgm:cxn modelId="{D9721A8D-F8ED-4C25-B90A-8034A3DFF9F9}" type="presParOf" srcId="{629F9284-98BD-4387-9E94-2031674F06D4}" destId="{45481431-9F15-4B33-8E53-9AF8AC956A74}" srcOrd="1" destOrd="0" presId="urn:microsoft.com/office/officeart/2018/2/layout/IconVerticalSolidList"/>
    <dgm:cxn modelId="{A0E2AF81-373B-498E-A611-38F99112807D}" type="presParOf" srcId="{629F9284-98BD-4387-9E94-2031674F06D4}" destId="{31E31F10-76F6-4398-9F2B-9E6054AC8433}" srcOrd="2" destOrd="0" presId="urn:microsoft.com/office/officeart/2018/2/layout/IconVerticalSolidList"/>
    <dgm:cxn modelId="{6862CBFD-A819-414C-898D-E00E197F2C1E}" type="presParOf" srcId="{31E31F10-76F6-4398-9F2B-9E6054AC8433}" destId="{5AC64E9C-A300-4531-B024-252CF8E95A0D}" srcOrd="0" destOrd="0" presId="urn:microsoft.com/office/officeart/2018/2/layout/IconVerticalSolidList"/>
    <dgm:cxn modelId="{5D450E83-083F-4D6F-B884-A4D02C1EBE78}" type="presParOf" srcId="{31E31F10-76F6-4398-9F2B-9E6054AC8433}" destId="{B3080CB3-8DE5-4D1A-A9F1-3F0857F906E7}" srcOrd="1" destOrd="0" presId="urn:microsoft.com/office/officeart/2018/2/layout/IconVerticalSolidList"/>
    <dgm:cxn modelId="{0A7A1E57-83A8-496A-A726-D13650E828E0}" type="presParOf" srcId="{31E31F10-76F6-4398-9F2B-9E6054AC8433}" destId="{0622EE9A-292B-4B52-9DD7-014D446AC842}" srcOrd="2" destOrd="0" presId="urn:microsoft.com/office/officeart/2018/2/layout/IconVerticalSolidList"/>
    <dgm:cxn modelId="{85330E6D-C058-42CC-9DF6-555F9B6F31DB}" type="presParOf" srcId="{31E31F10-76F6-4398-9F2B-9E6054AC8433}" destId="{07133766-FBA9-47FE-8700-4CB9B14414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C5EDE-D51F-46CC-BC95-E25E60AF6C2F}">
      <dsp:nvSpPr>
        <dsp:cNvPr id="0" name=""/>
        <dsp:cNvSpPr/>
      </dsp:nvSpPr>
      <dsp:spPr>
        <a:xfrm>
          <a:off x="0" y="0"/>
          <a:ext cx="7897892" cy="1406049"/>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Helicopter hand signals should be used as needed, but only by personnel trained in the used.</a:t>
          </a:r>
        </a:p>
      </dsp:txBody>
      <dsp:txXfrm>
        <a:off x="41182" y="41182"/>
        <a:ext cx="6444630" cy="1323685"/>
      </dsp:txXfrm>
    </dsp:sp>
    <dsp:sp modelId="{315D4D2B-82C7-408F-9E8B-836C2C1F8879}">
      <dsp:nvSpPr>
        <dsp:cNvPr id="0" name=""/>
        <dsp:cNvSpPr/>
      </dsp:nvSpPr>
      <dsp:spPr>
        <a:xfrm>
          <a:off x="1393745" y="1718504"/>
          <a:ext cx="7897892" cy="1406049"/>
        </a:xfrm>
        <a:prstGeom prst="roundRect">
          <a:avLst>
            <a:gd name="adj" fmla="val 10000"/>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No unauthorized personnel should be allowed to fly on any mission.</a:t>
          </a:r>
        </a:p>
      </dsp:txBody>
      <dsp:txXfrm>
        <a:off x="1434927" y="1759686"/>
        <a:ext cx="5507850" cy="1323685"/>
      </dsp:txXfrm>
    </dsp:sp>
    <dsp:sp modelId="{F894EAC2-C2DD-4B87-BCA6-3829625F45BA}">
      <dsp:nvSpPr>
        <dsp:cNvPr id="0" name=""/>
        <dsp:cNvSpPr/>
      </dsp:nvSpPr>
      <dsp:spPr>
        <a:xfrm>
          <a:off x="6983960" y="1105310"/>
          <a:ext cx="913932" cy="91393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89595" y="1105310"/>
        <a:ext cx="502662" cy="6877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45FD0-F4FC-4663-A32A-0E4195F7E4BF}">
      <dsp:nvSpPr>
        <dsp:cNvPr id="0" name=""/>
        <dsp:cNvSpPr/>
      </dsp:nvSpPr>
      <dsp:spPr>
        <a:xfrm>
          <a:off x="1172"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01AD7-FAEF-403E-B55D-B5314B42B792}">
      <dsp:nvSpPr>
        <dsp:cNvPr id="0" name=""/>
        <dsp:cNvSpPr/>
      </dsp:nvSpPr>
      <dsp:spPr>
        <a:xfrm>
          <a:off x="458411"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During final approach, only one ground crew - the person working as 'parking tender' - should be in the helispot. </a:t>
          </a:r>
        </a:p>
      </dsp:txBody>
      <dsp:txXfrm>
        <a:off x="534947" y="846347"/>
        <a:ext cx="3962083" cy="2460051"/>
      </dsp:txXfrm>
    </dsp:sp>
    <dsp:sp modelId="{08D2D6FF-7BA9-4C19-8F7C-16A52C1C9BE2}">
      <dsp:nvSpPr>
        <dsp:cNvPr id="0" name=""/>
        <dsp:cNvSpPr/>
      </dsp:nvSpPr>
      <dsp:spPr>
        <a:xfrm>
          <a:off x="5030807"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B7999-3863-4A4F-9F78-42B45CE31107}">
      <dsp:nvSpPr>
        <dsp:cNvPr id="0" name=""/>
        <dsp:cNvSpPr/>
      </dsp:nvSpPr>
      <dsp:spPr>
        <a:xfrm>
          <a:off x="5488046"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parking tender will indicate the touchdown point by standing upwind of the landing site with his or her back to the wind while pointing with his or her arms toward the desired landing spot. </a:t>
          </a:r>
        </a:p>
      </dsp:txBody>
      <dsp:txXfrm>
        <a:off x="5564582" y="846347"/>
        <a:ext cx="3962083" cy="24600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D911C-2C8F-4AD2-B29C-07C04709B2C3}">
      <dsp:nvSpPr>
        <dsp:cNvPr id="0" name=""/>
        <dsp:cNvSpPr/>
      </dsp:nvSpPr>
      <dsp:spPr>
        <a:xfrm>
          <a:off x="0" y="3622"/>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ACDAA5-50A4-4255-A5A7-A62AEE386823}">
      <dsp:nvSpPr>
        <dsp:cNvPr id="0" name=""/>
        <dsp:cNvSpPr/>
      </dsp:nvSpPr>
      <dsp:spPr>
        <a:xfrm>
          <a:off x="233421" y="177241"/>
          <a:ext cx="424402" cy="424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016542-9406-4277-B2AE-DBBBC9C964C4}">
      <dsp:nvSpPr>
        <dsp:cNvPr id="0" name=""/>
        <dsp:cNvSpPr/>
      </dsp:nvSpPr>
      <dsp:spPr>
        <a:xfrm>
          <a:off x="891244" y="3622"/>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The location should be clearly specified</a:t>
          </a:r>
        </a:p>
      </dsp:txBody>
      <dsp:txXfrm>
        <a:off x="891244" y="3622"/>
        <a:ext cx="5022192" cy="771640"/>
      </dsp:txXfrm>
    </dsp:sp>
    <dsp:sp modelId="{6A4EC7DE-A2C8-4910-8564-76A287FAC8CD}">
      <dsp:nvSpPr>
        <dsp:cNvPr id="0" name=""/>
        <dsp:cNvSpPr/>
      </dsp:nvSpPr>
      <dsp:spPr>
        <a:xfrm>
          <a:off x="0" y="968173"/>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1F33CF-5D84-49B5-A833-7D63154CE95A}">
      <dsp:nvSpPr>
        <dsp:cNvPr id="0" name=""/>
        <dsp:cNvSpPr/>
      </dsp:nvSpPr>
      <dsp:spPr>
        <a:xfrm>
          <a:off x="233421" y="1141792"/>
          <a:ext cx="424402" cy="424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DC38BD-2218-4F32-A18B-1E957ED33373}">
      <dsp:nvSpPr>
        <dsp:cNvPr id="0" name=""/>
        <dsp:cNvSpPr/>
      </dsp:nvSpPr>
      <dsp:spPr>
        <a:xfrm>
          <a:off x="891244" y="968173"/>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obstructions to include their distances and bearings </a:t>
          </a:r>
        </a:p>
      </dsp:txBody>
      <dsp:txXfrm>
        <a:off x="891244" y="968173"/>
        <a:ext cx="5022192" cy="771640"/>
      </dsp:txXfrm>
    </dsp:sp>
    <dsp:sp modelId="{D1D08974-E519-4461-B69E-F4E0CB55B912}">
      <dsp:nvSpPr>
        <dsp:cNvPr id="0" name=""/>
        <dsp:cNvSpPr/>
      </dsp:nvSpPr>
      <dsp:spPr>
        <a:xfrm>
          <a:off x="0" y="1932723"/>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2BE4D-8D2E-4401-A744-5D487F11A1A9}">
      <dsp:nvSpPr>
        <dsp:cNvPr id="0" name=""/>
        <dsp:cNvSpPr/>
      </dsp:nvSpPr>
      <dsp:spPr>
        <a:xfrm>
          <a:off x="233421" y="2106342"/>
          <a:ext cx="424402" cy="424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B288CE-3469-41F5-9FB2-F44F10EA76D4}">
      <dsp:nvSpPr>
        <dsp:cNvPr id="0" name=""/>
        <dsp:cNvSpPr/>
      </dsp:nvSpPr>
      <dsp:spPr>
        <a:xfrm>
          <a:off x="891244" y="1932723"/>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Aerial wires must be mentioned</a:t>
          </a:r>
        </a:p>
      </dsp:txBody>
      <dsp:txXfrm>
        <a:off x="891244" y="1932723"/>
        <a:ext cx="5022192" cy="771640"/>
      </dsp:txXfrm>
    </dsp:sp>
    <dsp:sp modelId="{7A3A164A-096B-418D-842A-F78541F1DF31}">
      <dsp:nvSpPr>
        <dsp:cNvPr id="0" name=""/>
        <dsp:cNvSpPr/>
      </dsp:nvSpPr>
      <dsp:spPr>
        <a:xfrm>
          <a:off x="0" y="2897274"/>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48D905-9C89-4043-BD63-87B6067A4DD9}">
      <dsp:nvSpPr>
        <dsp:cNvPr id="0" name=""/>
        <dsp:cNvSpPr/>
      </dsp:nvSpPr>
      <dsp:spPr>
        <a:xfrm>
          <a:off x="233421" y="3070893"/>
          <a:ext cx="424402" cy="424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B2BD2B-5E7A-40C2-A1DE-1304E86DE83B}">
      <dsp:nvSpPr>
        <dsp:cNvPr id="0" name=""/>
        <dsp:cNvSpPr/>
      </dsp:nvSpPr>
      <dsp:spPr>
        <a:xfrm>
          <a:off x="891244" y="2897274"/>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longitudinal/latitudinal coordinates </a:t>
          </a:r>
        </a:p>
      </dsp:txBody>
      <dsp:txXfrm>
        <a:off x="891244" y="2897274"/>
        <a:ext cx="5022192" cy="771640"/>
      </dsp:txXfrm>
    </dsp:sp>
    <dsp:sp modelId="{F18CBDAB-48F4-4A01-AE16-83310D174B44}">
      <dsp:nvSpPr>
        <dsp:cNvPr id="0" name=""/>
        <dsp:cNvSpPr/>
      </dsp:nvSpPr>
      <dsp:spPr>
        <a:xfrm>
          <a:off x="0" y="3861824"/>
          <a:ext cx="5913437" cy="771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23C503-D451-4770-8FFA-BDEE91227EB0}">
      <dsp:nvSpPr>
        <dsp:cNvPr id="0" name=""/>
        <dsp:cNvSpPr/>
      </dsp:nvSpPr>
      <dsp:spPr>
        <a:xfrm>
          <a:off x="233421" y="4035443"/>
          <a:ext cx="424402" cy="424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BB0A8C-21D7-426F-8DE6-A8229341F45D}">
      <dsp:nvSpPr>
        <dsp:cNvPr id="0" name=""/>
        <dsp:cNvSpPr/>
      </dsp:nvSpPr>
      <dsp:spPr>
        <a:xfrm>
          <a:off x="891244" y="3861824"/>
          <a:ext cx="5022192" cy="7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5" tIns="81665" rIns="81665" bIns="81665" numCol="1" spcCol="1270" anchor="ctr" anchorCtr="0">
          <a:noAutofit/>
        </a:bodyPr>
        <a:lstStyle/>
        <a:p>
          <a:pPr marL="0" lvl="0" indent="0" algn="l" defTabSz="844550">
            <a:lnSpc>
              <a:spcPct val="90000"/>
            </a:lnSpc>
            <a:spcBef>
              <a:spcPct val="0"/>
            </a:spcBef>
            <a:spcAft>
              <a:spcPct val="35000"/>
            </a:spcAft>
            <a:buNone/>
          </a:pPr>
          <a:r>
            <a:rPr lang="en-US" sz="1900" kern="1200"/>
            <a:t>weather conditions</a:t>
          </a:r>
        </a:p>
      </dsp:txBody>
      <dsp:txXfrm>
        <a:off x="891244" y="3861824"/>
        <a:ext cx="5022192" cy="7716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52762-7D46-4DA1-829E-6D8C19E28C03}">
      <dsp:nvSpPr>
        <dsp:cNvPr id="0" name=""/>
        <dsp:cNvSpPr/>
      </dsp:nvSpPr>
      <dsp:spPr>
        <a:xfrm>
          <a:off x="573842" y="307806"/>
          <a:ext cx="1612687" cy="161268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25AB2-D0FD-4AD7-AD51-4A0F9A6EB7C5}">
      <dsp:nvSpPr>
        <dsp:cNvPr id="0" name=""/>
        <dsp:cNvSpPr/>
      </dsp:nvSpPr>
      <dsp:spPr>
        <a:xfrm>
          <a:off x="917529" y="651494"/>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2DB1C4-86E9-4E0D-9E71-F8296D8CB5D2}">
      <dsp:nvSpPr>
        <dsp:cNvPr id="0" name=""/>
        <dsp:cNvSpPr/>
      </dsp:nvSpPr>
      <dsp:spPr>
        <a:xfrm>
          <a:off x="58310" y="2422806"/>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"Wave-off‘’: waving arms' is the "Wave-off'' signal that tells the pilot not to land! </a:t>
          </a:r>
        </a:p>
      </dsp:txBody>
      <dsp:txXfrm>
        <a:off x="58310" y="2422806"/>
        <a:ext cx="2643750" cy="720000"/>
      </dsp:txXfrm>
    </dsp:sp>
    <dsp:sp modelId="{4A728B6E-BAC6-43F1-825C-F9182E1E5E98}">
      <dsp:nvSpPr>
        <dsp:cNvPr id="0" name=""/>
        <dsp:cNvSpPr/>
      </dsp:nvSpPr>
      <dsp:spPr>
        <a:xfrm>
          <a:off x="3680248" y="307806"/>
          <a:ext cx="1612687" cy="1612687"/>
        </a:xfrm>
        <a:prstGeom prst="ellipse">
          <a:avLst/>
        </a:prstGeom>
        <a:solidFill>
          <a:schemeClr val="accent5">
            <a:hueOff val="2097976"/>
            <a:satOff val="48015"/>
            <a:lumOff val="-10393"/>
            <a:alphaOff val="0"/>
          </a:schemeClr>
        </a:solidFill>
        <a:ln>
          <a:noFill/>
        </a:ln>
        <a:effectLst/>
      </dsp:spPr>
      <dsp:style>
        <a:lnRef idx="0">
          <a:scrgbClr r="0" g="0" b="0"/>
        </a:lnRef>
        <a:fillRef idx="1">
          <a:scrgbClr r="0" g="0" b="0"/>
        </a:fillRef>
        <a:effectRef idx="0">
          <a:scrgbClr r="0" g="0" b="0"/>
        </a:effectRef>
        <a:fontRef idx="minor"/>
      </dsp:style>
    </dsp:sp>
    <dsp:sp modelId="{E9358D98-6CA5-45B1-81F6-07EA01AC60E3}">
      <dsp:nvSpPr>
        <dsp:cNvPr id="0" name=""/>
        <dsp:cNvSpPr/>
      </dsp:nvSpPr>
      <dsp:spPr>
        <a:xfrm>
          <a:off x="4023935" y="651494"/>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8F5DFB-7C90-4B28-9248-DD0EDCAA0361}">
      <dsp:nvSpPr>
        <dsp:cNvPr id="0" name=""/>
        <dsp:cNvSpPr/>
      </dsp:nvSpPr>
      <dsp:spPr>
        <a:xfrm>
          <a:off x="3164717" y="2422806"/>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spontaneous signaling conveyed the wrong message to pilot.</a:t>
          </a:r>
        </a:p>
      </dsp:txBody>
      <dsp:txXfrm>
        <a:off x="3164717" y="2422806"/>
        <a:ext cx="264375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9E444-6667-4055-907C-570EC5ADBCFC}">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C2B15-2A0A-46E4-88B8-2C268BCDB1DF}">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2D8D22-D98F-4F14-80A9-75EBF0CE9715}">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Should wear a helmet at all times when near or onboard the helicopter. Fire-resistant clothing and leather boots should be worn if at all possible. </a:t>
          </a:r>
        </a:p>
      </dsp:txBody>
      <dsp:txXfrm>
        <a:off x="1288415" y="604235"/>
        <a:ext cx="8315959" cy="1115511"/>
      </dsp:txXfrm>
    </dsp:sp>
    <dsp:sp modelId="{89CE8183-D230-483D-87C9-0A18DEE40BBB}">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AF7D31-2824-44E9-AADC-47C61090B219}">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027745-066E-4BAE-94A7-F01D15D89029}">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Rescue members should carry a portable two-way radio capable at a minimum of transmission on air-to-ground and ground­to-ground frequencies. </a:t>
          </a:r>
        </a:p>
      </dsp:txBody>
      <dsp:txXfrm>
        <a:off x="1288415" y="1998623"/>
        <a:ext cx="8315959" cy="11155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4E687-077C-456D-ADC2-ECDB331A8275}">
      <dsp:nvSpPr>
        <dsp:cNvPr id="0" name=""/>
        <dsp:cNvSpPr/>
      </dsp:nvSpPr>
      <dsp:spPr>
        <a:xfrm>
          <a:off x="0" y="0"/>
          <a:ext cx="5913437"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5D6F820-5B2A-48A7-BB5B-AA0885957EB1}">
      <dsp:nvSpPr>
        <dsp:cNvPr id="0" name=""/>
        <dsp:cNvSpPr/>
      </dsp:nvSpPr>
      <dsp:spPr>
        <a:xfrm>
          <a:off x="0" y="0"/>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First, the pilot's word is final as to whether or not a flight can be made. </a:t>
          </a:r>
        </a:p>
      </dsp:txBody>
      <dsp:txXfrm>
        <a:off x="0" y="0"/>
        <a:ext cx="5913437" cy="1159272"/>
      </dsp:txXfrm>
    </dsp:sp>
    <dsp:sp modelId="{110CCC81-4570-4DF5-8F89-17514D03971D}">
      <dsp:nvSpPr>
        <dsp:cNvPr id="0" name=""/>
        <dsp:cNvSpPr/>
      </dsp:nvSpPr>
      <dsp:spPr>
        <a:xfrm>
          <a:off x="0" y="1159272"/>
          <a:ext cx="5913437" cy="0"/>
        </a:xfrm>
        <a:prstGeom prst="line">
          <a:avLst/>
        </a:prstGeom>
        <a:gradFill rotWithShape="0">
          <a:gsLst>
            <a:gs pos="0">
              <a:schemeClr val="accent2">
                <a:hueOff val="210759"/>
                <a:satOff val="-18236"/>
                <a:lumOff val="3268"/>
                <a:alphaOff val="0"/>
                <a:tint val="98000"/>
                <a:satMod val="110000"/>
                <a:lumMod val="104000"/>
              </a:schemeClr>
            </a:gs>
            <a:gs pos="69000">
              <a:schemeClr val="accent2">
                <a:hueOff val="210759"/>
                <a:satOff val="-18236"/>
                <a:lumOff val="3268"/>
                <a:alphaOff val="0"/>
                <a:shade val="88000"/>
                <a:satMod val="130000"/>
                <a:lumMod val="92000"/>
              </a:schemeClr>
            </a:gs>
            <a:gs pos="100000">
              <a:schemeClr val="accent2">
                <a:hueOff val="210759"/>
                <a:satOff val="-18236"/>
                <a:lumOff val="3268"/>
                <a:alphaOff val="0"/>
                <a:shade val="78000"/>
                <a:satMod val="130000"/>
                <a:lumMod val="92000"/>
              </a:schemeClr>
            </a:gs>
          </a:gsLst>
          <a:lin ang="5400000" scaled="0"/>
        </a:gradFill>
        <a:ln w="9525" cap="flat" cmpd="sng" algn="ctr">
          <a:solidFill>
            <a:schemeClr val="accent2">
              <a:hueOff val="210759"/>
              <a:satOff val="-18236"/>
              <a:lumOff val="326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EC72A78-11AD-4A81-A5FD-BBE882AC0A1E}">
      <dsp:nvSpPr>
        <dsp:cNvPr id="0" name=""/>
        <dsp:cNvSpPr/>
      </dsp:nvSpPr>
      <dsp:spPr>
        <a:xfrm>
          <a:off x="0" y="1159272"/>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Before takeoff, all passengers must fasten and adjust the safety belt and shoulder harness</a:t>
          </a:r>
        </a:p>
      </dsp:txBody>
      <dsp:txXfrm>
        <a:off x="0" y="1159272"/>
        <a:ext cx="5913437" cy="1159272"/>
      </dsp:txXfrm>
    </dsp:sp>
    <dsp:sp modelId="{67D4CC20-697D-4D55-8848-10057CD3E14B}">
      <dsp:nvSpPr>
        <dsp:cNvPr id="0" name=""/>
        <dsp:cNvSpPr/>
      </dsp:nvSpPr>
      <dsp:spPr>
        <a:xfrm>
          <a:off x="0" y="2318544"/>
          <a:ext cx="5913437" cy="0"/>
        </a:xfrm>
        <a:prstGeom prst="line">
          <a:avLst/>
        </a:prstGeom>
        <a:gradFill rotWithShape="0">
          <a:gsLst>
            <a:gs pos="0">
              <a:schemeClr val="accent2">
                <a:hueOff val="421519"/>
                <a:satOff val="-36473"/>
                <a:lumOff val="6536"/>
                <a:alphaOff val="0"/>
                <a:tint val="98000"/>
                <a:satMod val="110000"/>
                <a:lumMod val="104000"/>
              </a:schemeClr>
            </a:gs>
            <a:gs pos="69000">
              <a:schemeClr val="accent2">
                <a:hueOff val="421519"/>
                <a:satOff val="-36473"/>
                <a:lumOff val="6536"/>
                <a:alphaOff val="0"/>
                <a:shade val="88000"/>
                <a:satMod val="130000"/>
                <a:lumMod val="92000"/>
              </a:schemeClr>
            </a:gs>
            <a:gs pos="100000">
              <a:schemeClr val="accent2">
                <a:hueOff val="421519"/>
                <a:satOff val="-36473"/>
                <a:lumOff val="6536"/>
                <a:alphaOff val="0"/>
                <a:shade val="78000"/>
                <a:satMod val="130000"/>
                <a:lumMod val="92000"/>
              </a:schemeClr>
            </a:gs>
          </a:gsLst>
          <a:lin ang="5400000" scaled="0"/>
        </a:gradFill>
        <a:ln w="9525" cap="flat" cmpd="sng" algn="ctr">
          <a:solidFill>
            <a:schemeClr val="accent2">
              <a:hueOff val="421519"/>
              <a:satOff val="-36473"/>
              <a:lumOff val="653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D2250D0-61A7-484B-B976-CBEF3A75BAAE}">
      <dsp:nvSpPr>
        <dsp:cNvPr id="0" name=""/>
        <dsp:cNvSpPr/>
      </dsp:nvSpPr>
      <dsp:spPr>
        <a:xfrm>
          <a:off x="0" y="2318544"/>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After landing, they should keep this equipment fastened until instructed to leave the helicopter. </a:t>
          </a:r>
        </a:p>
      </dsp:txBody>
      <dsp:txXfrm>
        <a:off x="0" y="2318544"/>
        <a:ext cx="5913437" cy="1159272"/>
      </dsp:txXfrm>
    </dsp:sp>
    <dsp:sp modelId="{6AD9B013-0713-4C58-9220-D0E986348E84}">
      <dsp:nvSpPr>
        <dsp:cNvPr id="0" name=""/>
        <dsp:cNvSpPr/>
      </dsp:nvSpPr>
      <dsp:spPr>
        <a:xfrm>
          <a:off x="0" y="3477816"/>
          <a:ext cx="5913437" cy="0"/>
        </a:xfrm>
        <a:prstGeom prst="line">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w="9525" cap="flat" cmpd="sng" algn="ctr">
          <a:solidFill>
            <a:schemeClr val="accent2">
              <a:hueOff val="632278"/>
              <a:satOff val="-54709"/>
              <a:lumOff val="980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A32A45A-5BDF-4A28-950E-A0EC65B06EA8}">
      <dsp:nvSpPr>
        <dsp:cNvPr id="0" name=""/>
        <dsp:cNvSpPr/>
      </dsp:nvSpPr>
      <dsp:spPr>
        <a:xfrm>
          <a:off x="0" y="3477816"/>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passenger should refasten this equipment on the seat and assure that no belts are outside the helicopter as the door is closed</a:t>
          </a:r>
        </a:p>
      </dsp:txBody>
      <dsp:txXfrm>
        <a:off x="0" y="3477816"/>
        <a:ext cx="5913437" cy="11592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D28EE-42CC-44CB-82DD-3BE6083FDF2A}">
      <dsp:nvSpPr>
        <dsp:cNvPr id="0" name=""/>
        <dsp:cNvSpPr/>
      </dsp:nvSpPr>
      <dsp:spPr>
        <a:xfrm>
          <a:off x="1172"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67FD7B-7363-4A8C-B9A3-79A6ACF9347E}">
      <dsp:nvSpPr>
        <dsp:cNvPr id="0" name=""/>
        <dsp:cNvSpPr/>
      </dsp:nvSpPr>
      <dsp:spPr>
        <a:xfrm>
          <a:off x="458411"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When multiple helicopters are operational, it is important for SAR command to alert each airborne aircraft when others take flight. </a:t>
          </a:r>
        </a:p>
      </dsp:txBody>
      <dsp:txXfrm>
        <a:off x="534947" y="846347"/>
        <a:ext cx="3962083" cy="2460051"/>
      </dsp:txXfrm>
    </dsp:sp>
    <dsp:sp modelId="{FC3B4BC8-F07F-42E0-AD66-935EEF9DAF2C}">
      <dsp:nvSpPr>
        <dsp:cNvPr id="0" name=""/>
        <dsp:cNvSpPr/>
      </dsp:nvSpPr>
      <dsp:spPr>
        <a:xfrm>
          <a:off x="5030807"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29E08-FB43-4FA2-B9AF-F343852948AE}">
      <dsp:nvSpPr>
        <dsp:cNvPr id="0" name=""/>
        <dsp:cNvSpPr/>
      </dsp:nvSpPr>
      <dsp:spPr>
        <a:xfrm>
          <a:off x="5488046"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These aircraft can often communicate with each other air-to-air (often on a VHF frequency such as 123.025) to prevent interference between aircraft.</a:t>
          </a:r>
        </a:p>
      </dsp:txBody>
      <dsp:txXfrm>
        <a:off x="5564582" y="846347"/>
        <a:ext cx="3962083" cy="24600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B6FE0-67E7-4826-BF11-08FD345B194A}">
      <dsp:nvSpPr>
        <dsp:cNvPr id="0" name=""/>
        <dsp:cNvSpPr/>
      </dsp:nvSpPr>
      <dsp:spPr>
        <a:xfrm>
          <a:off x="0" y="641"/>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F404B7-D34A-4F79-9063-05038AC738AB}">
      <dsp:nvSpPr>
        <dsp:cNvPr id="0" name=""/>
        <dsp:cNvSpPr/>
      </dsp:nvSpPr>
      <dsp:spPr>
        <a:xfrm>
          <a:off x="453764" y="338151"/>
          <a:ext cx="825026" cy="825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386D50-CAD2-4DD8-8C66-59D4AC3301C8}">
      <dsp:nvSpPr>
        <dsp:cNvPr id="0" name=""/>
        <dsp:cNvSpPr/>
      </dsp:nvSpPr>
      <dsp:spPr>
        <a:xfrm>
          <a:off x="1732555" y="64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1022350">
            <a:lnSpc>
              <a:spcPct val="90000"/>
            </a:lnSpc>
            <a:spcBef>
              <a:spcPct val="0"/>
            </a:spcBef>
            <a:spcAft>
              <a:spcPct val="35000"/>
            </a:spcAft>
            <a:buNone/>
          </a:pPr>
          <a:r>
            <a:rPr lang="en-US" sz="2300" kern="1200"/>
            <a:t>Maximum sustained winds of 35 mph (30 knots)</a:t>
          </a:r>
        </a:p>
      </dsp:txBody>
      <dsp:txXfrm>
        <a:off x="1732555" y="641"/>
        <a:ext cx="4180881" cy="1500047"/>
      </dsp:txXfrm>
    </dsp:sp>
    <dsp:sp modelId="{40361485-C339-454A-8D5E-7000D6554E95}">
      <dsp:nvSpPr>
        <dsp:cNvPr id="0" name=""/>
        <dsp:cNvSpPr/>
      </dsp:nvSpPr>
      <dsp:spPr>
        <a:xfrm>
          <a:off x="0" y="1875701"/>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D651D-FF9B-4B27-9A7E-84D30D17C805}">
      <dsp:nvSpPr>
        <dsp:cNvPr id="0" name=""/>
        <dsp:cNvSpPr/>
      </dsp:nvSpPr>
      <dsp:spPr>
        <a:xfrm>
          <a:off x="453764" y="2213211"/>
          <a:ext cx="825026" cy="825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894917-BB32-4C69-979B-9B15105EF1EA}">
      <dsp:nvSpPr>
        <dsp:cNvPr id="0" name=""/>
        <dsp:cNvSpPr/>
      </dsp:nvSpPr>
      <dsp:spPr>
        <a:xfrm>
          <a:off x="1732555" y="1875701"/>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1022350">
            <a:lnSpc>
              <a:spcPct val="90000"/>
            </a:lnSpc>
            <a:spcBef>
              <a:spcPct val="0"/>
            </a:spcBef>
            <a:spcAft>
              <a:spcPct val="35000"/>
            </a:spcAft>
            <a:buNone/>
          </a:pPr>
          <a:r>
            <a:rPr lang="en-US" sz="2300" kern="1200"/>
            <a:t>Wind gust spread (range from minimum to maximum) of 17 mph (15 knots)</a:t>
          </a:r>
        </a:p>
      </dsp:txBody>
      <dsp:txXfrm>
        <a:off x="1732555" y="1875701"/>
        <a:ext cx="4180881" cy="1500047"/>
      </dsp:txXfrm>
    </dsp:sp>
    <dsp:sp modelId="{BAC132DE-FBBF-4F4D-A9D2-36DAB4D70C9E}">
      <dsp:nvSpPr>
        <dsp:cNvPr id="0" name=""/>
        <dsp:cNvSpPr/>
      </dsp:nvSpPr>
      <dsp:spPr>
        <a:xfrm>
          <a:off x="0" y="3750760"/>
          <a:ext cx="5913437" cy="15000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6641B-D9D6-45CE-A94A-9359665A6841}">
      <dsp:nvSpPr>
        <dsp:cNvPr id="0" name=""/>
        <dsp:cNvSpPr/>
      </dsp:nvSpPr>
      <dsp:spPr>
        <a:xfrm>
          <a:off x="453764" y="4088271"/>
          <a:ext cx="825026" cy="8250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441B38-B79E-4600-9AF6-01FC935FCD32}">
      <dsp:nvSpPr>
        <dsp:cNvPr id="0" name=""/>
        <dsp:cNvSpPr/>
      </dsp:nvSpPr>
      <dsp:spPr>
        <a:xfrm>
          <a:off x="1732555" y="3750760"/>
          <a:ext cx="4180881" cy="1500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5" tIns="158755" rIns="158755" bIns="158755" numCol="1" spcCol="1270" anchor="ctr" anchorCtr="0">
          <a:noAutofit/>
        </a:bodyPr>
        <a:lstStyle/>
        <a:p>
          <a:pPr marL="0" lvl="0" indent="0" algn="l" defTabSz="1022350">
            <a:lnSpc>
              <a:spcPct val="90000"/>
            </a:lnSpc>
            <a:spcBef>
              <a:spcPct val="0"/>
            </a:spcBef>
            <a:spcAft>
              <a:spcPct val="35000"/>
            </a:spcAft>
            <a:buNone/>
          </a:pPr>
          <a:r>
            <a:rPr lang="en-US" sz="2300" kern="1200"/>
            <a:t>One-half mile (0.8 km) forward visibility.</a:t>
          </a:r>
        </a:p>
      </dsp:txBody>
      <dsp:txXfrm>
        <a:off x="1732555" y="3750760"/>
        <a:ext cx="4180881" cy="15000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6A387-A8A6-4E15-92BD-D53AE1FCEC39}">
      <dsp:nvSpPr>
        <dsp:cNvPr id="0" name=""/>
        <dsp:cNvSpPr/>
      </dsp:nvSpPr>
      <dsp:spPr>
        <a:xfrm>
          <a:off x="1172" y="335434"/>
          <a:ext cx="4115155" cy="261312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16A30B-DC5B-4F0E-9659-18854D0598A7}">
      <dsp:nvSpPr>
        <dsp:cNvPr id="0" name=""/>
        <dsp:cNvSpPr/>
      </dsp:nvSpPr>
      <dsp:spPr>
        <a:xfrm>
          <a:off x="458411"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kern="1200"/>
            <a:t>increase the aircrew's situational awareness, ability to safely navigate, and dramatically decrease the associated risk </a:t>
          </a:r>
        </a:p>
      </dsp:txBody>
      <dsp:txXfrm>
        <a:off x="534947" y="846347"/>
        <a:ext cx="3962083" cy="2460051"/>
      </dsp:txXfrm>
    </dsp:sp>
    <dsp:sp modelId="{9FD7BD91-9D16-4131-972F-484651449019}">
      <dsp:nvSpPr>
        <dsp:cNvPr id="0" name=""/>
        <dsp:cNvSpPr/>
      </dsp:nvSpPr>
      <dsp:spPr>
        <a:xfrm>
          <a:off x="5030807" y="335434"/>
          <a:ext cx="4115155" cy="261312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EABD2-2186-439D-8659-90D05CFF4B7E}">
      <dsp:nvSpPr>
        <dsp:cNvPr id="0" name=""/>
        <dsp:cNvSpPr/>
      </dsp:nvSpPr>
      <dsp:spPr>
        <a:xfrm>
          <a:off x="5488046"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kern="1200"/>
            <a:t>In comparison to daylight operations, they do have operational limitations, including reducing a user's depth perception, which is an important factor during external work such as hoist operations.</a:t>
          </a:r>
        </a:p>
      </dsp:txBody>
      <dsp:txXfrm>
        <a:off x="5564582" y="846347"/>
        <a:ext cx="3962083" cy="2460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9A31C-FB1D-4320-B018-23BDDA140DAD}">
      <dsp:nvSpPr>
        <dsp:cNvPr id="0" name=""/>
        <dsp:cNvSpPr/>
      </dsp:nvSpPr>
      <dsp:spPr>
        <a:xfrm>
          <a:off x="0" y="2564"/>
          <a:ext cx="5913437"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FD20E-95FA-4593-AA9E-783F776F5A04}">
      <dsp:nvSpPr>
        <dsp:cNvPr id="0" name=""/>
        <dsp:cNvSpPr/>
      </dsp:nvSpPr>
      <dsp:spPr>
        <a:xfrm>
          <a:off x="0" y="2564"/>
          <a:ext cx="5913437" cy="1748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This briefing should set forth the plan of action for the pilots and the ground personnel</a:t>
          </a:r>
        </a:p>
      </dsp:txBody>
      <dsp:txXfrm>
        <a:off x="0" y="2564"/>
        <a:ext cx="5913437" cy="1748773"/>
      </dsp:txXfrm>
    </dsp:sp>
    <dsp:sp modelId="{62EF2ADB-9A2B-4192-B031-E7E1DD56E1F5}">
      <dsp:nvSpPr>
        <dsp:cNvPr id="0" name=""/>
        <dsp:cNvSpPr/>
      </dsp:nvSpPr>
      <dsp:spPr>
        <a:xfrm>
          <a:off x="0" y="1751338"/>
          <a:ext cx="5913437" cy="0"/>
        </a:xfrm>
        <a:prstGeom prst="line">
          <a:avLst/>
        </a:prstGeom>
        <a:solidFill>
          <a:schemeClr val="accent5">
            <a:hueOff val="1048988"/>
            <a:satOff val="24007"/>
            <a:lumOff val="-5196"/>
            <a:alphaOff val="0"/>
          </a:schemeClr>
        </a:solidFill>
        <a:ln w="15875" cap="flat" cmpd="sng" algn="ctr">
          <a:solidFill>
            <a:schemeClr val="accent5">
              <a:hueOff val="1048988"/>
              <a:satOff val="24007"/>
              <a:lumOff val="-5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7DB7D-CEFC-4FD7-B337-3238971E0C89}">
      <dsp:nvSpPr>
        <dsp:cNvPr id="0" name=""/>
        <dsp:cNvSpPr/>
      </dsp:nvSpPr>
      <dsp:spPr>
        <a:xfrm>
          <a:off x="0" y="1751338"/>
          <a:ext cx="5913437" cy="1748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Review of on-the ­ground and in-the-air safety precautions. </a:t>
          </a:r>
        </a:p>
      </dsp:txBody>
      <dsp:txXfrm>
        <a:off x="0" y="1751338"/>
        <a:ext cx="5913437" cy="1748773"/>
      </dsp:txXfrm>
    </dsp:sp>
    <dsp:sp modelId="{9F49CFD8-760D-4E22-9D28-EBA15E3F9064}">
      <dsp:nvSpPr>
        <dsp:cNvPr id="0" name=""/>
        <dsp:cNvSpPr/>
      </dsp:nvSpPr>
      <dsp:spPr>
        <a:xfrm>
          <a:off x="0" y="3500111"/>
          <a:ext cx="5913437" cy="0"/>
        </a:xfrm>
        <a:prstGeom prst="line">
          <a:avLst/>
        </a:prstGeom>
        <a:solidFill>
          <a:schemeClr val="accent5">
            <a:hueOff val="2097976"/>
            <a:satOff val="48015"/>
            <a:lumOff val="-10393"/>
            <a:alphaOff val="0"/>
          </a:schemeClr>
        </a:solidFill>
        <a:ln w="15875" cap="flat" cmpd="sng" algn="ctr">
          <a:solidFill>
            <a:schemeClr val="accent5">
              <a:hueOff val="2097976"/>
              <a:satOff val="48015"/>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ED1F04-47E8-4F27-B3DF-92BC3CA01D38}">
      <dsp:nvSpPr>
        <dsp:cNvPr id="0" name=""/>
        <dsp:cNvSpPr/>
      </dsp:nvSpPr>
      <dsp:spPr>
        <a:xfrm>
          <a:off x="0" y="3500111"/>
          <a:ext cx="5913437" cy="1748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Pertinent safety plans and flight hazard maps should be reviewed before a flight is scheduled.</a:t>
          </a:r>
        </a:p>
      </dsp:txBody>
      <dsp:txXfrm>
        <a:off x="0" y="3500111"/>
        <a:ext cx="5913437" cy="1748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3BC38-36C6-46FB-97CB-FB96D9E77507}">
      <dsp:nvSpPr>
        <dsp:cNvPr id="0" name=""/>
        <dsp:cNvSpPr/>
      </dsp:nvSpPr>
      <dsp:spPr>
        <a:xfrm>
          <a:off x="0" y="60230"/>
          <a:ext cx="5913437" cy="852637"/>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Location of emergency exits.</a:t>
          </a:r>
        </a:p>
      </dsp:txBody>
      <dsp:txXfrm>
        <a:off x="41622" y="101852"/>
        <a:ext cx="5830193" cy="769393"/>
      </dsp:txXfrm>
    </dsp:sp>
    <dsp:sp modelId="{38B33F6F-D651-43F5-9B3B-7FB88128B089}">
      <dsp:nvSpPr>
        <dsp:cNvPr id="0" name=""/>
        <dsp:cNvSpPr/>
      </dsp:nvSpPr>
      <dsp:spPr>
        <a:xfrm>
          <a:off x="0" y="976227"/>
          <a:ext cx="5913437" cy="852637"/>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Fire extinguishers</a:t>
          </a:r>
        </a:p>
      </dsp:txBody>
      <dsp:txXfrm>
        <a:off x="41622" y="1017849"/>
        <a:ext cx="5830193" cy="769393"/>
      </dsp:txXfrm>
    </dsp:sp>
    <dsp:sp modelId="{460735DD-8F7A-4C5F-8C26-F480A36C7C5F}">
      <dsp:nvSpPr>
        <dsp:cNvPr id="0" name=""/>
        <dsp:cNvSpPr/>
      </dsp:nvSpPr>
      <dsp:spPr>
        <a:xfrm>
          <a:off x="0" y="1892225"/>
          <a:ext cx="5913437" cy="852637"/>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emergency electrical and fuel shut-off</a:t>
          </a:r>
        </a:p>
      </dsp:txBody>
      <dsp:txXfrm>
        <a:off x="41622" y="1933847"/>
        <a:ext cx="5830193" cy="769393"/>
      </dsp:txXfrm>
    </dsp:sp>
    <dsp:sp modelId="{BFFB608E-7F3F-4EC2-8560-C9916AD2F74A}">
      <dsp:nvSpPr>
        <dsp:cNvPr id="0" name=""/>
        <dsp:cNvSpPr/>
      </dsp:nvSpPr>
      <dsp:spPr>
        <a:xfrm>
          <a:off x="0" y="2808222"/>
          <a:ext cx="5913437" cy="852637"/>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emergency locator transmitter (ELT) manual switch</a:t>
          </a:r>
        </a:p>
      </dsp:txBody>
      <dsp:txXfrm>
        <a:off x="41622" y="2849844"/>
        <a:ext cx="5830193" cy="769393"/>
      </dsp:txXfrm>
    </dsp:sp>
    <dsp:sp modelId="{A40DA9F5-5456-420B-AEAD-E063B30FA86B}">
      <dsp:nvSpPr>
        <dsp:cNvPr id="0" name=""/>
        <dsp:cNvSpPr/>
      </dsp:nvSpPr>
      <dsp:spPr>
        <a:xfrm>
          <a:off x="0" y="3724220"/>
          <a:ext cx="5913437" cy="852637"/>
        </a:xfrm>
        <a:prstGeom prst="round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First aid kits and survival gear. </a:t>
          </a:r>
        </a:p>
      </dsp:txBody>
      <dsp:txXfrm>
        <a:off x="41622" y="3765842"/>
        <a:ext cx="5830193" cy="769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36979-8648-4862-8641-E7ACC18D3892}">
      <dsp:nvSpPr>
        <dsp:cNvPr id="0" name=""/>
        <dsp:cNvSpPr/>
      </dsp:nvSpPr>
      <dsp:spPr>
        <a:xfrm>
          <a:off x="0" y="507740"/>
          <a:ext cx="9291638" cy="9373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6B04DD-C8E9-42AE-9850-36ED8CD1E205}">
      <dsp:nvSpPr>
        <dsp:cNvPr id="0" name=""/>
        <dsp:cNvSpPr/>
      </dsp:nvSpPr>
      <dsp:spPr>
        <a:xfrm>
          <a:off x="283553" y="718647"/>
          <a:ext cx="515551" cy="5155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E808CB-61A3-4494-A1BF-56A9DF7D6DB3}">
      <dsp:nvSpPr>
        <dsp:cNvPr id="0" name=""/>
        <dsp:cNvSpPr/>
      </dsp:nvSpPr>
      <dsp:spPr>
        <a:xfrm>
          <a:off x="1082657" y="507740"/>
          <a:ext cx="8208980" cy="93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205" tIns="99205" rIns="99205" bIns="99205" numCol="1" spcCol="1270" anchor="ctr" anchorCtr="0">
          <a:noAutofit/>
        </a:bodyPr>
        <a:lstStyle/>
        <a:p>
          <a:pPr marL="0" lvl="0" indent="0" algn="l" defTabSz="800100">
            <a:lnSpc>
              <a:spcPct val="90000"/>
            </a:lnSpc>
            <a:spcBef>
              <a:spcPct val="0"/>
            </a:spcBef>
            <a:spcAft>
              <a:spcPct val="35000"/>
            </a:spcAft>
            <a:buNone/>
          </a:pPr>
          <a:r>
            <a:rPr lang="en-US" sz="1800" kern="1200"/>
            <a:t>must track wind velocity and visibility in any anticipated flight path and halt any mountain flight when the average wind velocity exceeds a helicopters' limitations.</a:t>
          </a:r>
        </a:p>
      </dsp:txBody>
      <dsp:txXfrm>
        <a:off x="1082657" y="507740"/>
        <a:ext cx="8208980" cy="937366"/>
      </dsp:txXfrm>
    </dsp:sp>
    <dsp:sp modelId="{43F68E0D-534A-4BAB-903D-AB0903D9C636}">
      <dsp:nvSpPr>
        <dsp:cNvPr id="0" name=""/>
        <dsp:cNvSpPr/>
      </dsp:nvSpPr>
      <dsp:spPr>
        <a:xfrm>
          <a:off x="0" y="1679447"/>
          <a:ext cx="9291638" cy="9373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B7806E-63CD-4774-A941-0F3ECF474E4D}">
      <dsp:nvSpPr>
        <dsp:cNvPr id="0" name=""/>
        <dsp:cNvSpPr/>
      </dsp:nvSpPr>
      <dsp:spPr>
        <a:xfrm>
          <a:off x="283553" y="1890355"/>
          <a:ext cx="515551" cy="5155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F94C84-1CC8-46B1-9495-5D1DA0D73AC0}">
      <dsp:nvSpPr>
        <dsp:cNvPr id="0" name=""/>
        <dsp:cNvSpPr/>
      </dsp:nvSpPr>
      <dsp:spPr>
        <a:xfrm>
          <a:off x="1082657" y="1679447"/>
          <a:ext cx="8208980" cy="937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205" tIns="99205" rIns="99205" bIns="99205" numCol="1" spcCol="1270" anchor="ctr" anchorCtr="0">
          <a:noAutofit/>
        </a:bodyPr>
        <a:lstStyle/>
        <a:p>
          <a:pPr marL="0" lvl="0" indent="0" algn="l" defTabSz="800100">
            <a:lnSpc>
              <a:spcPct val="90000"/>
            </a:lnSpc>
            <a:spcBef>
              <a:spcPct val="0"/>
            </a:spcBef>
            <a:spcAft>
              <a:spcPct val="35000"/>
            </a:spcAft>
            <a:buNone/>
          </a:pPr>
          <a:r>
            <a:rPr lang="en-US" sz="1800" kern="1200"/>
            <a:t>Coordinate with PIC</a:t>
          </a:r>
        </a:p>
      </dsp:txBody>
      <dsp:txXfrm>
        <a:off x="1082657" y="1679447"/>
        <a:ext cx="8208980" cy="9373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BF08B-00B8-41C5-B353-F6D898012736}">
      <dsp:nvSpPr>
        <dsp:cNvPr id="0" name=""/>
        <dsp:cNvSpPr/>
      </dsp:nvSpPr>
      <dsp:spPr>
        <a:xfrm>
          <a:off x="0" y="0"/>
          <a:ext cx="7897892" cy="937366"/>
        </a:xfrm>
        <a:prstGeom prst="roundRect">
          <a:avLst>
            <a:gd name="adj" fmla="val 10000"/>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primary reason helicopters need large landing zones is to improve safety. </a:t>
          </a:r>
        </a:p>
      </dsp:txBody>
      <dsp:txXfrm>
        <a:off x="27455" y="27455"/>
        <a:ext cx="6886400" cy="882456"/>
      </dsp:txXfrm>
    </dsp:sp>
    <dsp:sp modelId="{E9AC9FD6-B56B-4FDE-A6CB-42FB7E9E394B}">
      <dsp:nvSpPr>
        <dsp:cNvPr id="0" name=""/>
        <dsp:cNvSpPr/>
      </dsp:nvSpPr>
      <dsp:spPr>
        <a:xfrm>
          <a:off x="696872" y="1093593"/>
          <a:ext cx="7897892" cy="937366"/>
        </a:xfrm>
        <a:prstGeom prst="roundRect">
          <a:avLst>
            <a:gd name="adj" fmla="val 10000"/>
          </a:avLst>
        </a:prstGeom>
        <a:gradFill rotWithShape="0">
          <a:gsLst>
            <a:gs pos="0">
              <a:schemeClr val="accent5">
                <a:hueOff val="1048988"/>
                <a:satOff val="24007"/>
                <a:lumOff val="-5196"/>
                <a:alphaOff val="0"/>
                <a:tint val="98000"/>
                <a:satMod val="110000"/>
                <a:lumMod val="104000"/>
              </a:schemeClr>
            </a:gs>
            <a:gs pos="69000">
              <a:schemeClr val="accent5">
                <a:hueOff val="1048988"/>
                <a:satOff val="24007"/>
                <a:lumOff val="-5196"/>
                <a:alphaOff val="0"/>
                <a:shade val="88000"/>
                <a:satMod val="130000"/>
                <a:lumMod val="92000"/>
              </a:schemeClr>
            </a:gs>
            <a:gs pos="100000">
              <a:schemeClr val="accent5">
                <a:hueOff val="1048988"/>
                <a:satOff val="24007"/>
                <a:lumOff val="-519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helicopter is more likely to experience engine failure during takeoff due to the high engine stress takeoff entails, and if it does, it will need extra room to land safely. </a:t>
          </a:r>
        </a:p>
      </dsp:txBody>
      <dsp:txXfrm>
        <a:off x="724327" y="1121048"/>
        <a:ext cx="6536821" cy="882456"/>
      </dsp:txXfrm>
    </dsp:sp>
    <dsp:sp modelId="{1B579856-6D68-486C-8377-F41470B9C75A}">
      <dsp:nvSpPr>
        <dsp:cNvPr id="0" name=""/>
        <dsp:cNvSpPr/>
      </dsp:nvSpPr>
      <dsp:spPr>
        <a:xfrm>
          <a:off x="1393745" y="2187187"/>
          <a:ext cx="7897892" cy="937366"/>
        </a:xfrm>
        <a:prstGeom prst="roundRect">
          <a:avLst>
            <a:gd name="adj" fmla="val 10000"/>
          </a:avLst>
        </a:prstGeom>
        <a:gradFill rotWithShape="0">
          <a:gsLst>
            <a:gs pos="0">
              <a:schemeClr val="accent5">
                <a:hueOff val="2097976"/>
                <a:satOff val="48015"/>
                <a:lumOff val="-10393"/>
                <a:alphaOff val="0"/>
                <a:tint val="98000"/>
                <a:satMod val="110000"/>
                <a:lumMod val="104000"/>
              </a:schemeClr>
            </a:gs>
            <a:gs pos="69000">
              <a:schemeClr val="accent5">
                <a:hueOff val="2097976"/>
                <a:satOff val="48015"/>
                <a:lumOff val="-10393"/>
                <a:alphaOff val="0"/>
                <a:shade val="88000"/>
                <a:satMod val="130000"/>
                <a:lumMod val="92000"/>
              </a:schemeClr>
            </a:gs>
            <a:gs pos="100000">
              <a:schemeClr val="accent5">
                <a:hueOff val="2097976"/>
                <a:satOff val="48015"/>
                <a:lumOff val="-103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Helispots should be designed in such a way that the helicopter can land and take off into the wind to increase lift.</a:t>
          </a:r>
        </a:p>
      </dsp:txBody>
      <dsp:txXfrm>
        <a:off x="1421200" y="2214642"/>
        <a:ext cx="6536821" cy="882456"/>
      </dsp:txXfrm>
    </dsp:sp>
    <dsp:sp modelId="{82268998-696E-4A1A-950B-3FDE0AC1BE52}">
      <dsp:nvSpPr>
        <dsp:cNvPr id="0" name=""/>
        <dsp:cNvSpPr/>
      </dsp:nvSpPr>
      <dsp:spPr>
        <a:xfrm>
          <a:off x="7288604" y="710836"/>
          <a:ext cx="609288" cy="609288"/>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425694" y="710836"/>
        <a:ext cx="335108" cy="458489"/>
      </dsp:txXfrm>
    </dsp:sp>
    <dsp:sp modelId="{51EDE32D-8433-4F69-AC52-9D88E4A9CA99}">
      <dsp:nvSpPr>
        <dsp:cNvPr id="0" name=""/>
        <dsp:cNvSpPr/>
      </dsp:nvSpPr>
      <dsp:spPr>
        <a:xfrm>
          <a:off x="7985477" y="1798180"/>
          <a:ext cx="609288" cy="609288"/>
        </a:xfrm>
        <a:prstGeom prst="downArrow">
          <a:avLst>
            <a:gd name="adj1" fmla="val 55000"/>
            <a:gd name="adj2" fmla="val 45000"/>
          </a:avLst>
        </a:prstGeom>
        <a:solidFill>
          <a:schemeClr val="accent5">
            <a:tint val="40000"/>
            <a:alpha val="90000"/>
            <a:hueOff val="2897436"/>
            <a:satOff val="25485"/>
            <a:lumOff val="755"/>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122567" y="1798180"/>
        <a:ext cx="335108" cy="458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C6BA1-07F3-44B1-96CD-F2FB0215DDA9}">
      <dsp:nvSpPr>
        <dsp:cNvPr id="0" name=""/>
        <dsp:cNvSpPr/>
      </dsp:nvSpPr>
      <dsp:spPr>
        <a:xfrm>
          <a:off x="0" y="594640"/>
          <a:ext cx="2613273" cy="165942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BC976C4-E1B7-404B-864F-FCCE4767223B}">
      <dsp:nvSpPr>
        <dsp:cNvPr id="0" name=""/>
        <dsp:cNvSpPr/>
      </dsp:nvSpPr>
      <dsp:spPr>
        <a:xfrm>
          <a:off x="290363" y="870485"/>
          <a:ext cx="2613273" cy="16594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Helicopter performance when the ground is not close enough to allow interaction with rotor wash. </a:t>
          </a:r>
        </a:p>
      </dsp:txBody>
      <dsp:txXfrm>
        <a:off x="338966" y="919088"/>
        <a:ext cx="2516067" cy="1562222"/>
      </dsp:txXfrm>
    </dsp:sp>
    <dsp:sp modelId="{76EAA286-96A1-485E-9EBA-7A95575CA13F}">
      <dsp:nvSpPr>
        <dsp:cNvPr id="0" name=""/>
        <dsp:cNvSpPr/>
      </dsp:nvSpPr>
      <dsp:spPr>
        <a:xfrm>
          <a:off x="3194000" y="594640"/>
          <a:ext cx="2613273" cy="165942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01C93B6-9B70-4C9A-B6FB-A6DDCBFBD6A9}">
      <dsp:nvSpPr>
        <dsp:cNvPr id="0" name=""/>
        <dsp:cNvSpPr/>
      </dsp:nvSpPr>
      <dsp:spPr>
        <a:xfrm>
          <a:off x="3484364" y="870485"/>
          <a:ext cx="2613273" cy="16594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 OGE, a helicopter's hover depends entirely upon engine power, receiving no assistance from the ground. </a:t>
          </a:r>
        </a:p>
      </dsp:txBody>
      <dsp:txXfrm>
        <a:off x="3532967" y="919088"/>
        <a:ext cx="2516067" cy="1562222"/>
      </dsp:txXfrm>
    </dsp:sp>
    <dsp:sp modelId="{6A3D735D-13B1-4FE7-91D8-A453C5E542D1}">
      <dsp:nvSpPr>
        <dsp:cNvPr id="0" name=""/>
        <dsp:cNvSpPr/>
      </dsp:nvSpPr>
      <dsp:spPr>
        <a:xfrm>
          <a:off x="6388001" y="594640"/>
          <a:ext cx="2613273" cy="1659428"/>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9303C90-F944-4238-B917-D9835775FA36}">
      <dsp:nvSpPr>
        <dsp:cNvPr id="0" name=""/>
        <dsp:cNvSpPr/>
      </dsp:nvSpPr>
      <dsp:spPr>
        <a:xfrm>
          <a:off x="6678364" y="870485"/>
          <a:ext cx="2613273" cy="16594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OGE conditions can occur near the ground when the helicopter hovers over tall grass, water, and certain types of rough terrain.</a:t>
          </a:r>
        </a:p>
      </dsp:txBody>
      <dsp:txXfrm>
        <a:off x="6726967" y="919088"/>
        <a:ext cx="2516067" cy="15622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207E5-552A-4D12-ABB5-44509C76DC38}">
      <dsp:nvSpPr>
        <dsp:cNvPr id="0" name=""/>
        <dsp:cNvSpPr/>
      </dsp:nvSpPr>
      <dsp:spPr>
        <a:xfrm>
          <a:off x="0" y="3490581"/>
          <a:ext cx="5913437" cy="1145686"/>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At night, rescuers can use headlamps to mark a helispot, provided the lamps are able to provide steady and consistent light</a:t>
          </a:r>
        </a:p>
      </dsp:txBody>
      <dsp:txXfrm>
        <a:off x="0" y="3490581"/>
        <a:ext cx="5913437" cy="1145686"/>
      </dsp:txXfrm>
    </dsp:sp>
    <dsp:sp modelId="{7B20A8D0-0821-40EA-9F12-143746CF15AE}">
      <dsp:nvSpPr>
        <dsp:cNvPr id="0" name=""/>
        <dsp:cNvSpPr/>
      </dsp:nvSpPr>
      <dsp:spPr>
        <a:xfrm rot="10800000">
          <a:off x="0" y="1745700"/>
          <a:ext cx="5913437" cy="1762066"/>
        </a:xfrm>
        <a:prstGeom prst="upArrowCallout">
          <a:avLst/>
        </a:prstGeom>
        <a:gradFill rotWithShape="0">
          <a:gsLst>
            <a:gs pos="0">
              <a:schemeClr val="accent2">
                <a:hueOff val="316139"/>
                <a:satOff val="-27354"/>
                <a:lumOff val="4902"/>
                <a:alphaOff val="0"/>
                <a:tint val="98000"/>
                <a:satMod val="110000"/>
                <a:lumMod val="104000"/>
              </a:schemeClr>
            </a:gs>
            <a:gs pos="69000">
              <a:schemeClr val="accent2">
                <a:hueOff val="316139"/>
                <a:satOff val="-27354"/>
                <a:lumOff val="4902"/>
                <a:alphaOff val="0"/>
                <a:shade val="88000"/>
                <a:satMod val="130000"/>
                <a:lumMod val="92000"/>
              </a:schemeClr>
            </a:gs>
            <a:gs pos="100000">
              <a:schemeClr val="accent2">
                <a:hueOff val="316139"/>
                <a:satOff val="-27354"/>
                <a:lumOff val="490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Every effort should be made to inform the pilot of the optimal flight paths to avoid hazards such as trees, peaks, ridges and especially power lines. </a:t>
          </a:r>
        </a:p>
      </dsp:txBody>
      <dsp:txXfrm rot="10800000">
        <a:off x="0" y="1745700"/>
        <a:ext cx="5913437" cy="1144938"/>
      </dsp:txXfrm>
    </dsp:sp>
    <dsp:sp modelId="{396ECBDE-E839-4932-9C42-7568744E2067}">
      <dsp:nvSpPr>
        <dsp:cNvPr id="0" name=""/>
        <dsp:cNvSpPr/>
      </dsp:nvSpPr>
      <dsp:spPr>
        <a:xfrm rot="10800000">
          <a:off x="0" y="819"/>
          <a:ext cx="5913437" cy="1762066"/>
        </a:xfrm>
        <a:prstGeom prst="upArrowCallou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consider whether the benefits of night operations outweigh their risks. </a:t>
          </a:r>
        </a:p>
      </dsp:txBody>
      <dsp:txXfrm rot="10800000">
        <a:off x="0" y="819"/>
        <a:ext cx="5913437" cy="1144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00DE8-9595-405A-8ABC-061BE1F0E80E}">
      <dsp:nvSpPr>
        <dsp:cNvPr id="0" name=""/>
        <dsp:cNvSpPr/>
      </dsp:nvSpPr>
      <dsp:spPr>
        <a:xfrm>
          <a:off x="721" y="453067"/>
          <a:ext cx="5911993" cy="18031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x-none" sz="3200" kern="1200"/>
            <a:t>Daytime flight operations for aircraft are limited by visual flight rules (VFR) basic weather minimums. </a:t>
          </a:r>
          <a:endParaRPr lang="en-US" sz="3200" kern="1200"/>
        </a:p>
      </dsp:txBody>
      <dsp:txXfrm>
        <a:off x="721" y="453067"/>
        <a:ext cx="5911993" cy="1803157"/>
      </dsp:txXfrm>
    </dsp:sp>
    <dsp:sp modelId="{33694B5C-F4A0-46CD-9BEF-779DB3B917D4}">
      <dsp:nvSpPr>
        <dsp:cNvPr id="0" name=""/>
        <dsp:cNvSpPr/>
      </dsp:nvSpPr>
      <dsp:spPr>
        <a:xfrm>
          <a:off x="721" y="2995224"/>
          <a:ext cx="5911993" cy="18031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An exception applies to helicopters in uncontrolled air space below 1200 feet.</a:t>
          </a:r>
          <a:r>
            <a:rPr lang="x-none" sz="3200" kern="1200"/>
            <a:t> </a:t>
          </a:r>
          <a:endParaRPr lang="en-US" sz="3200" kern="1200"/>
        </a:p>
      </dsp:txBody>
      <dsp:txXfrm>
        <a:off x="721" y="2995224"/>
        <a:ext cx="5911993" cy="18031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C3355-7D6C-4511-BB81-F0DC382AEBB7}">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4C7D97-E859-40CF-923B-8F7C87C65BAC}">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F59075-23F6-41F8-AAA2-9535C19081E5}">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Landings and takeoffs are generally made easier in the presence of a light, steady breeze (such as 10 knots or 12 mph) than in still air. </a:t>
          </a:r>
        </a:p>
      </dsp:txBody>
      <dsp:txXfrm>
        <a:off x="1288415" y="604235"/>
        <a:ext cx="8315959" cy="1115511"/>
      </dsp:txXfrm>
    </dsp:sp>
    <dsp:sp modelId="{5AC64E9C-A300-4531-B024-252CF8E95A0D}">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080CB3-8DE5-4D1A-A9F1-3F0857F906E7}">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133766-FBA9-47FE-8700-4CB9B144145E}">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In addition, the pilot may choose not to take off or land in a wind greater than 45 knots (approximately 50 mph) or with a gust spread of over 20 knots (23 mph). </a:t>
          </a:r>
        </a:p>
      </dsp:txBody>
      <dsp:txXfrm>
        <a:off x="1288415" y="1998623"/>
        <a:ext cx="8315959" cy="111551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10/10/2020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9834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8897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9869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4426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6071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0470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10/10/2020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20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10/10/2020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2903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10/10/2020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6887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8605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6969C88-B244-455D-A017-012B25B1ACDD}" type="datetimeFigureOut">
              <a:rPr lang="en-US" smtClean="0"/>
              <a:t>10/10/2020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1268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6969C88-B244-455D-A017-012B25B1ACDD}" type="datetimeFigureOut">
              <a:rPr lang="en-US" smtClean="0"/>
              <a:pPr/>
              <a:t>10/10/2020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7CE569E-9B7C-4CB9-AB80-C0841F922CFF}"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693048"/>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 name="Rectangle 21">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23">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32" name="Straight Connector 25">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person, riding, wearing, holding&#10;&#10;Description automatically generated">
            <a:extLst>
              <a:ext uri="{FF2B5EF4-FFF2-40B4-BE49-F238E27FC236}">
                <a16:creationId xmlns:a16="http://schemas.microsoft.com/office/drawing/2014/main" id="{8FEC2728-FECB-4FCC-ADCE-AA4A51D15C92}"/>
              </a:ext>
            </a:extLst>
          </p:cNvPr>
          <p:cNvPicPr>
            <a:picLocks noChangeAspect="1"/>
          </p:cNvPicPr>
          <p:nvPr/>
        </p:nvPicPr>
        <p:blipFill rotWithShape="1">
          <a:blip r:embed="rId3">
            <a:extLst>
              <a:ext uri="{28A0092B-C50C-407E-A947-70E740481C1C}">
                <a14:useLocalDpi xmlns:a14="http://schemas.microsoft.com/office/drawing/2010/main" val="0"/>
              </a:ext>
            </a:extLst>
          </a:blip>
          <a:srcRect l="8574" t="11995" r="1" b="19435"/>
          <a:stretch/>
        </p:blipFill>
        <p:spPr>
          <a:xfrm>
            <a:off x="20" y="10"/>
            <a:ext cx="12191675" cy="6857990"/>
          </a:xfrm>
          <a:prstGeom prst="rect">
            <a:avLst/>
          </a:prstGeom>
        </p:spPr>
      </p:pic>
      <p:sp>
        <p:nvSpPr>
          <p:cNvPr id="33" name="Rectangle 27">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D9717-B95B-40AA-8A76-A4F306A6F525}"/>
              </a:ext>
            </a:extLst>
          </p:cNvPr>
          <p:cNvSpPr>
            <a:spLocks noGrp="1"/>
          </p:cNvSpPr>
          <p:nvPr>
            <p:ph type="title"/>
          </p:nvPr>
        </p:nvSpPr>
        <p:spPr>
          <a:xfrm>
            <a:off x="4065510" y="3236470"/>
            <a:ext cx="7429804" cy="1431984"/>
          </a:xfrm>
        </p:spPr>
        <p:txBody>
          <a:bodyPr vert="horz" lIns="91440" tIns="45720" rIns="91440" bIns="0" rtlCol="0" anchor="b">
            <a:normAutofit/>
          </a:bodyPr>
          <a:lstStyle/>
          <a:p>
            <a:pPr algn="l"/>
            <a:r>
              <a:rPr lang="en-US" sz="4400" b="1" dirty="0"/>
              <a:t>THE RESCUE COMPANY 1</a:t>
            </a:r>
          </a:p>
        </p:txBody>
      </p:sp>
    </p:spTree>
    <p:extLst>
      <p:ext uri="{BB962C8B-B14F-4D97-AF65-F5344CB8AC3E}">
        <p14:creationId xmlns:p14="http://schemas.microsoft.com/office/powerpoint/2010/main" val="88406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79" y="804519"/>
            <a:ext cx="9291215" cy="1049235"/>
          </a:xfrm>
        </p:spPr>
        <p:txBody>
          <a:bodyPr>
            <a:normAutofit/>
          </a:bodyPr>
          <a:lstStyle/>
          <a:p>
            <a:r>
              <a:rPr lang="en-US" b="1" dirty="0"/>
              <a:t>The mission's leadership</a:t>
            </a:r>
          </a:p>
        </p:txBody>
      </p:sp>
      <p:graphicFrame>
        <p:nvGraphicFramePr>
          <p:cNvPr id="6" name="Content Placeholder 3">
            <a:extLst>
              <a:ext uri="{FF2B5EF4-FFF2-40B4-BE49-F238E27FC236}">
                <a16:creationId xmlns:a16="http://schemas.microsoft.com/office/drawing/2014/main" id="{DB007D35-8F44-41C8-A0D3-D8D2F3A2BBFF}"/>
              </a:ext>
            </a:extLst>
          </p:cNvPr>
          <p:cNvGraphicFramePr>
            <a:graphicFrameLocks noGrp="1"/>
          </p:cNvGraphicFramePr>
          <p:nvPr>
            <p:ph idx="1"/>
            <p:extLst>
              <p:ext uri="{D42A27DB-BD31-4B8C-83A1-F6EECF244321}">
                <p14:modId xmlns:p14="http://schemas.microsoft.com/office/powerpoint/2010/main" val="667415238"/>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430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helicopter flying in the sky&#10;&#10;Description automatically generated">
            <a:extLst>
              <a:ext uri="{FF2B5EF4-FFF2-40B4-BE49-F238E27FC236}">
                <a16:creationId xmlns:a16="http://schemas.microsoft.com/office/drawing/2014/main" id="{91C613B9-5E5D-4911-9CE8-AE0B538E5489}"/>
              </a:ext>
            </a:extLst>
          </p:cNvPr>
          <p:cNvPicPr>
            <a:picLocks noChangeAspect="1"/>
          </p:cNvPicPr>
          <p:nvPr/>
        </p:nvPicPr>
        <p:blipFill rotWithShape="1">
          <a:blip r:embed="rId2">
            <a:extLst>
              <a:ext uri="{28A0092B-C50C-407E-A947-70E740481C1C}">
                <a14:useLocalDpi xmlns:a14="http://schemas.microsoft.com/office/drawing/2010/main" val="0"/>
              </a:ext>
            </a:extLst>
          </a:blip>
          <a:srcRect l="9093" b="9091"/>
          <a:stretch/>
        </p:blipFill>
        <p:spPr>
          <a:xfrm>
            <a:off x="2" y="10"/>
            <a:ext cx="12191695" cy="6857990"/>
          </a:xfrm>
          <a:prstGeom prst="rect">
            <a:avLst/>
          </a:prstGeom>
        </p:spPr>
      </p:pic>
      <p:sp>
        <p:nvSpPr>
          <p:cNvPr id="12" name="Rectangle 11">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4063421" y="804520"/>
            <a:ext cx="6815731" cy="1049235"/>
          </a:xfrm>
        </p:spPr>
        <p:txBody>
          <a:bodyPr>
            <a:normAutofit/>
          </a:bodyPr>
          <a:lstStyle/>
          <a:p>
            <a:r>
              <a:rPr lang="en-US" b="1" dirty="0"/>
              <a:t>Landing Zones (</a:t>
            </a:r>
            <a:r>
              <a:rPr lang="en-US" b="1" dirty="0" err="1"/>
              <a:t>lz</a:t>
            </a:r>
            <a:r>
              <a:rPr lang="en-US" b="1" dirty="0"/>
              <a:t>)</a:t>
            </a:r>
          </a:p>
        </p:txBody>
      </p:sp>
      <p:sp>
        <p:nvSpPr>
          <p:cNvPr id="4" name="Content Placeholder 3">
            <a:extLst>
              <a:ext uri="{FF2B5EF4-FFF2-40B4-BE49-F238E27FC236}">
                <a16:creationId xmlns:a16="http://schemas.microsoft.com/office/drawing/2014/main" id="{20F15982-CA78-42E8-AB84-B6CEB9907996}"/>
              </a:ext>
            </a:extLst>
          </p:cNvPr>
          <p:cNvSpPr>
            <a:spLocks noGrp="1"/>
          </p:cNvSpPr>
          <p:nvPr>
            <p:ph idx="1"/>
          </p:nvPr>
        </p:nvSpPr>
        <p:spPr>
          <a:xfrm>
            <a:off x="4063421" y="2015733"/>
            <a:ext cx="6815731" cy="4021267"/>
          </a:xfrm>
        </p:spPr>
        <p:txBody>
          <a:bodyPr>
            <a:normAutofit/>
          </a:bodyPr>
          <a:lstStyle/>
          <a:p>
            <a:r>
              <a:rPr lang="en-US">
                <a:solidFill>
                  <a:srgbClr val="FFFFFE"/>
                </a:solidFill>
              </a:rPr>
              <a:t>Heliolaters generally will not take off or land vertically. Rather they need a landing zone.</a:t>
            </a:r>
          </a:p>
          <a:p>
            <a:r>
              <a:rPr lang="en-US">
                <a:solidFill>
                  <a:srgbClr val="FFFFFE"/>
                </a:solidFill>
              </a:rPr>
              <a:t>The ideal helispot is a flat strip 100 feet wide and 300 feet long (roughly the size of a football field).</a:t>
            </a:r>
          </a:p>
          <a:p>
            <a:r>
              <a:rPr lang="en-US">
                <a:solidFill>
                  <a:srgbClr val="FFFFFE"/>
                </a:solidFill>
              </a:rPr>
              <a:t>Flat ridges and saddles often provide the best helispots in the field. </a:t>
            </a:r>
          </a:p>
        </p:txBody>
      </p:sp>
    </p:spTree>
    <p:extLst>
      <p:ext uri="{BB962C8B-B14F-4D97-AF65-F5344CB8AC3E}">
        <p14:creationId xmlns:p14="http://schemas.microsoft.com/office/powerpoint/2010/main" val="121571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group of people on a motorcycle driving down the road&#10;&#10;Description automatically generated">
            <a:extLst>
              <a:ext uri="{FF2B5EF4-FFF2-40B4-BE49-F238E27FC236}">
                <a16:creationId xmlns:a16="http://schemas.microsoft.com/office/drawing/2014/main" id="{526A523F-ECC0-41A2-A149-25F4325D80BB}"/>
              </a:ext>
            </a:extLst>
          </p:cNvPr>
          <p:cNvPicPr>
            <a:picLocks noChangeAspect="1"/>
          </p:cNvPicPr>
          <p:nvPr/>
        </p:nvPicPr>
        <p:blipFill rotWithShape="1">
          <a:blip r:embed="rId2">
            <a:extLst>
              <a:ext uri="{28A0092B-C50C-407E-A947-70E740481C1C}">
                <a14:useLocalDpi xmlns:a14="http://schemas.microsoft.com/office/drawing/2010/main" val="0"/>
              </a:ext>
            </a:extLst>
          </a:blip>
          <a:srcRect t="18573" r="9090" b="4816"/>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304017" y="804520"/>
            <a:ext cx="6815731" cy="1049235"/>
          </a:xfrm>
        </p:spPr>
        <p:txBody>
          <a:bodyPr>
            <a:normAutofit/>
          </a:bodyPr>
          <a:lstStyle/>
          <a:p>
            <a:r>
              <a:rPr lang="en-US" b="1" dirty="0"/>
              <a:t>Landing Zones (</a:t>
            </a:r>
            <a:r>
              <a:rPr lang="en-US" b="1" dirty="0" err="1"/>
              <a:t>lz</a:t>
            </a:r>
            <a:r>
              <a:rPr lang="en-US" b="1" dirty="0"/>
              <a:t>)</a:t>
            </a:r>
            <a:endParaRPr lang="en-US" dirty="0"/>
          </a:p>
        </p:txBody>
      </p:sp>
      <p:sp>
        <p:nvSpPr>
          <p:cNvPr id="4" name="Content Placeholder 3">
            <a:extLst>
              <a:ext uri="{FF2B5EF4-FFF2-40B4-BE49-F238E27FC236}">
                <a16:creationId xmlns:a16="http://schemas.microsoft.com/office/drawing/2014/main" id="{20F15982-CA78-42E8-AB84-B6CEB9907996}"/>
              </a:ext>
            </a:extLst>
          </p:cNvPr>
          <p:cNvSpPr>
            <a:spLocks noGrp="1"/>
          </p:cNvSpPr>
          <p:nvPr>
            <p:ph idx="1"/>
          </p:nvPr>
        </p:nvSpPr>
        <p:spPr>
          <a:xfrm>
            <a:off x="1304017" y="2015733"/>
            <a:ext cx="6815731" cy="4021267"/>
          </a:xfrm>
        </p:spPr>
        <p:txBody>
          <a:bodyPr>
            <a:normAutofit/>
          </a:bodyPr>
          <a:lstStyle/>
          <a:p>
            <a:r>
              <a:rPr lang="en-US">
                <a:solidFill>
                  <a:srgbClr val="FFFFFE"/>
                </a:solidFill>
              </a:rPr>
              <a:t>Highways, streets or roads unobstructed by outlying trees can make for excellent landing zones, but their use requires that law enforcement be available to control traffic and crowds.</a:t>
            </a:r>
          </a:p>
          <a:p>
            <a:endParaRPr lang="en-US">
              <a:solidFill>
                <a:srgbClr val="FFFFFE"/>
              </a:solidFill>
            </a:endParaRPr>
          </a:p>
        </p:txBody>
      </p:sp>
    </p:spTree>
    <p:extLst>
      <p:ext uri="{BB962C8B-B14F-4D97-AF65-F5344CB8AC3E}">
        <p14:creationId xmlns:p14="http://schemas.microsoft.com/office/powerpoint/2010/main" val="201232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79" y="804519"/>
            <a:ext cx="9291215" cy="1049235"/>
          </a:xfrm>
        </p:spPr>
        <p:txBody>
          <a:bodyPr>
            <a:normAutofit/>
          </a:bodyPr>
          <a:lstStyle/>
          <a:p>
            <a:r>
              <a:rPr lang="en-US" b="1" dirty="0"/>
              <a:t>Landing Zones (</a:t>
            </a:r>
            <a:r>
              <a:rPr lang="en-US" b="1" dirty="0" err="1"/>
              <a:t>lz</a:t>
            </a:r>
            <a:r>
              <a:rPr lang="en-US" b="1" dirty="0"/>
              <a:t>)</a:t>
            </a:r>
            <a:endParaRPr lang="en-US" dirty="0"/>
          </a:p>
        </p:txBody>
      </p:sp>
      <p:graphicFrame>
        <p:nvGraphicFramePr>
          <p:cNvPr id="6" name="Content Placeholder 3">
            <a:extLst>
              <a:ext uri="{FF2B5EF4-FFF2-40B4-BE49-F238E27FC236}">
                <a16:creationId xmlns:a16="http://schemas.microsoft.com/office/drawing/2014/main" id="{B42A8AD3-315E-4C41-A4E8-3E7C4A1E5662}"/>
              </a:ext>
            </a:extLst>
          </p:cNvPr>
          <p:cNvGraphicFramePr>
            <a:graphicFrameLocks noGrp="1"/>
          </p:cNvGraphicFramePr>
          <p:nvPr>
            <p:ph idx="1"/>
            <p:extLst>
              <p:ext uri="{D42A27DB-BD31-4B8C-83A1-F6EECF244321}">
                <p14:modId xmlns:p14="http://schemas.microsoft.com/office/powerpoint/2010/main" val="2216595723"/>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32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79" y="804519"/>
            <a:ext cx="9291215" cy="1049235"/>
          </a:xfrm>
        </p:spPr>
        <p:txBody>
          <a:bodyPr>
            <a:normAutofit/>
          </a:bodyPr>
          <a:lstStyle/>
          <a:p>
            <a:r>
              <a:rPr lang="en-US" b="1" dirty="0"/>
              <a:t>"Out of Ground Effect"</a:t>
            </a:r>
          </a:p>
        </p:txBody>
      </p:sp>
      <p:graphicFrame>
        <p:nvGraphicFramePr>
          <p:cNvPr id="6" name="Content Placeholder 3">
            <a:extLst>
              <a:ext uri="{FF2B5EF4-FFF2-40B4-BE49-F238E27FC236}">
                <a16:creationId xmlns:a16="http://schemas.microsoft.com/office/drawing/2014/main" id="{98CCBA1F-34DD-4B3F-B315-CF10D84C6E42}"/>
              </a:ext>
            </a:extLst>
          </p:cNvPr>
          <p:cNvGraphicFramePr>
            <a:graphicFrameLocks noGrp="1"/>
          </p:cNvGraphicFramePr>
          <p:nvPr>
            <p:ph idx="1"/>
            <p:extLst>
              <p:ext uri="{D42A27DB-BD31-4B8C-83A1-F6EECF244321}">
                <p14:modId xmlns:p14="http://schemas.microsoft.com/office/powerpoint/2010/main" val="3693872032"/>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042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en on a field&#10;&#10;Description automatically generated">
            <a:extLst>
              <a:ext uri="{FF2B5EF4-FFF2-40B4-BE49-F238E27FC236}">
                <a16:creationId xmlns:a16="http://schemas.microsoft.com/office/drawing/2014/main" id="{BBD4D6FC-FC24-45D2-8915-D6F18F047C1F}"/>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r="-1" b="14119"/>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130271" y="1193800"/>
            <a:ext cx="3193050" cy="4699000"/>
          </a:xfrm>
        </p:spPr>
        <p:txBody>
          <a:bodyPr anchor="ctr">
            <a:normAutofit/>
          </a:bodyPr>
          <a:lstStyle/>
          <a:p>
            <a:r>
              <a:rPr lang="en-US" b="1" dirty="0"/>
              <a:t>"hover hole"</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0F15982-CA78-42E8-AB84-B6CEB9907996}"/>
              </a:ext>
            </a:extLst>
          </p:cNvPr>
          <p:cNvSpPr>
            <a:spLocks noGrp="1"/>
          </p:cNvSpPr>
          <p:nvPr>
            <p:ph idx="1"/>
          </p:nvPr>
        </p:nvSpPr>
        <p:spPr>
          <a:xfrm>
            <a:off x="4976636" y="1193800"/>
            <a:ext cx="6085091" cy="4699000"/>
          </a:xfrm>
        </p:spPr>
        <p:txBody>
          <a:bodyPr anchor="ctr">
            <a:normAutofit/>
          </a:bodyPr>
          <a:lstStyle/>
          <a:p>
            <a:r>
              <a:rPr lang="en-US" dirty="0"/>
              <a:t>landing zone where, due to its size restrictions or the presence of obstacles, the pilot must slow to a hover above the landing area and then descend to the ground</a:t>
            </a:r>
          </a:p>
          <a:p>
            <a:r>
              <a:rPr lang="en-US" dirty="0"/>
              <a:t>the pilot must use all available engine power, leaving little or no room for error. </a:t>
            </a:r>
          </a:p>
          <a:p>
            <a:r>
              <a:rPr lang="en-US" dirty="0"/>
              <a:t>SAR teams should create "hover hole" </a:t>
            </a:r>
            <a:r>
              <a:rPr lang="en-US" dirty="0" err="1"/>
              <a:t>helispots</a:t>
            </a:r>
            <a:r>
              <a:rPr lang="en-US" dirty="0"/>
              <a:t> only as a measure of last resort.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455321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79" y="2303047"/>
            <a:ext cx="3272093" cy="2674198"/>
          </a:xfrm>
        </p:spPr>
        <p:txBody>
          <a:bodyPr anchor="t">
            <a:normAutofit/>
          </a:bodyPr>
          <a:lstStyle/>
          <a:p>
            <a:r>
              <a:rPr lang="en-US" b="1" dirty="0"/>
              <a:t>Night “</a:t>
            </a:r>
            <a:r>
              <a:rPr lang="en-US" b="1" dirty="0" err="1"/>
              <a:t>lz</a:t>
            </a:r>
            <a:r>
              <a:rPr lang="en-US" b="1" dirty="0"/>
              <a:t>”</a:t>
            </a:r>
          </a:p>
        </p:txBody>
      </p:sp>
      <p:cxnSp>
        <p:nvCxnSpPr>
          <p:cNvPr id="14" name="Straight Connector 13">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6" name="Content Placeholder 3">
            <a:extLst>
              <a:ext uri="{FF2B5EF4-FFF2-40B4-BE49-F238E27FC236}">
                <a16:creationId xmlns:a16="http://schemas.microsoft.com/office/drawing/2014/main" id="{1BE40144-E8D1-4B9A-886D-077B84F4E733}"/>
              </a:ext>
            </a:extLst>
          </p:cNvPr>
          <p:cNvGraphicFramePr>
            <a:graphicFrameLocks noGrp="1"/>
          </p:cNvGraphicFramePr>
          <p:nvPr>
            <p:ph idx="1"/>
            <p:extLst>
              <p:ext uri="{D42A27DB-BD31-4B8C-83A1-F6EECF244321}">
                <p14:modId xmlns:p14="http://schemas.microsoft.com/office/powerpoint/2010/main" val="319004103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525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helicopter flying in the air&#10;&#10;Description automatically generated">
            <a:extLst>
              <a:ext uri="{FF2B5EF4-FFF2-40B4-BE49-F238E27FC236}">
                <a16:creationId xmlns:a16="http://schemas.microsoft.com/office/drawing/2014/main" id="{4BDA42DA-A9A4-41FC-BB90-14264C1144FF}"/>
              </a:ext>
            </a:extLst>
          </p:cNvPr>
          <p:cNvPicPr>
            <a:picLocks noChangeAspect="1"/>
          </p:cNvPicPr>
          <p:nvPr/>
        </p:nvPicPr>
        <p:blipFill rotWithShape="1">
          <a:blip r:embed="rId2">
            <a:extLst>
              <a:ext uri="{28A0092B-C50C-407E-A947-70E740481C1C}">
                <a14:useLocalDpi xmlns:a14="http://schemas.microsoft.com/office/drawing/2010/main" val="0"/>
              </a:ext>
            </a:extLst>
          </a:blip>
          <a:srcRect l="15153" t="9091" r="1" b="1"/>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4063421" y="804520"/>
            <a:ext cx="6815731" cy="1049235"/>
          </a:xfrm>
        </p:spPr>
        <p:txBody>
          <a:bodyPr>
            <a:normAutofit/>
          </a:bodyPr>
          <a:lstStyle/>
          <a:p>
            <a:r>
              <a:rPr lang="en-US" b="1" dirty="0"/>
              <a:t>Night “</a:t>
            </a:r>
            <a:r>
              <a:rPr lang="en-US" b="1" dirty="0" err="1"/>
              <a:t>lz</a:t>
            </a:r>
            <a:r>
              <a:rPr lang="en-US" b="1" dirty="0"/>
              <a:t>”</a:t>
            </a:r>
            <a:endParaRPr lang="en-US" dirty="0"/>
          </a:p>
        </p:txBody>
      </p:sp>
      <p:sp>
        <p:nvSpPr>
          <p:cNvPr id="4" name="Content Placeholder 3">
            <a:extLst>
              <a:ext uri="{FF2B5EF4-FFF2-40B4-BE49-F238E27FC236}">
                <a16:creationId xmlns:a16="http://schemas.microsoft.com/office/drawing/2014/main" id="{20F15982-CA78-42E8-AB84-B6CEB9907996}"/>
              </a:ext>
            </a:extLst>
          </p:cNvPr>
          <p:cNvSpPr>
            <a:spLocks noGrp="1"/>
          </p:cNvSpPr>
          <p:nvPr>
            <p:ph idx="1"/>
          </p:nvPr>
        </p:nvSpPr>
        <p:spPr>
          <a:xfrm>
            <a:off x="4063421" y="2015733"/>
            <a:ext cx="6815731" cy="4021267"/>
          </a:xfrm>
        </p:spPr>
        <p:txBody>
          <a:bodyPr>
            <a:normAutofit/>
          </a:bodyPr>
          <a:lstStyle/>
          <a:p>
            <a:r>
              <a:rPr lang="en-US">
                <a:solidFill>
                  <a:srgbClr val="FFFFFE"/>
                </a:solidFill>
              </a:rPr>
              <a:t>Two vehicles can illuminate a helispot with headlights. </a:t>
            </a:r>
          </a:p>
          <a:p>
            <a:r>
              <a:rPr lang="en-US">
                <a:solidFill>
                  <a:srgbClr val="FFFFFE"/>
                </a:solidFill>
              </a:rPr>
              <a:t>Vehicles should be positioned 40 yards downwind from and at opposing 45-degree angles to the landing site. </a:t>
            </a:r>
          </a:p>
          <a:p>
            <a:r>
              <a:rPr lang="en-US">
                <a:solidFill>
                  <a:srgbClr val="FFFFFE"/>
                </a:solidFill>
              </a:rPr>
              <a:t>The helicopter will then approach between the intersection of the lights</a:t>
            </a:r>
          </a:p>
          <a:p>
            <a:r>
              <a:rPr lang="en-US">
                <a:solidFill>
                  <a:srgbClr val="FFFFFE"/>
                </a:solidFill>
              </a:rPr>
              <a:t>Roughly 40 yards upwind from the vehicles. </a:t>
            </a:r>
          </a:p>
          <a:p>
            <a:r>
              <a:rPr lang="en-US">
                <a:solidFill>
                  <a:srgbClr val="FFFFFE"/>
                </a:solidFill>
              </a:rPr>
              <a:t>Low beams must be used to prevent blinding the pilot or flood the instrument panel with light.</a:t>
            </a:r>
          </a:p>
        </p:txBody>
      </p:sp>
    </p:spTree>
    <p:extLst>
      <p:ext uri="{BB962C8B-B14F-4D97-AF65-F5344CB8AC3E}">
        <p14:creationId xmlns:p14="http://schemas.microsoft.com/office/powerpoint/2010/main" val="131639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4"/>
          <p:cNvSpPr>
            <a:spLocks noGrp="1"/>
          </p:cNvSpPr>
          <p:nvPr>
            <p:ph type="title"/>
          </p:nvPr>
        </p:nvSpPr>
        <p:spPr>
          <a:xfrm>
            <a:off x="7555992" y="2307409"/>
            <a:ext cx="3157577" cy="3747316"/>
          </a:xfrm>
        </p:spPr>
        <p:txBody>
          <a:bodyPr anchor="t">
            <a:normAutofit/>
          </a:bodyPr>
          <a:lstStyle/>
          <a:p>
            <a:r>
              <a:rPr lang="en-US" b="1" dirty="0">
                <a:latin typeface="Arial" pitchFamily="34" charset="0"/>
                <a:cs typeface="Arial" pitchFamily="34" charset="0"/>
              </a:rPr>
              <a:t>Weather and Nighttime Limitations</a:t>
            </a:r>
            <a:endParaRPr lang="en-US" b="1">
              <a:latin typeface="Arial" pitchFamily="34" charset="0"/>
              <a:ea typeface="+mn-ea"/>
              <a:cs typeface="Arial" pitchFamily="34" charset="0"/>
            </a:endParaRPr>
          </a:p>
        </p:txBody>
      </p:sp>
      <p:cxnSp>
        <p:nvCxnSpPr>
          <p:cNvPr id="16" name="Straight Connector 15">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8" name="Content Placeholder 5">
            <a:extLst>
              <a:ext uri="{FF2B5EF4-FFF2-40B4-BE49-F238E27FC236}">
                <a16:creationId xmlns:a16="http://schemas.microsoft.com/office/drawing/2014/main" id="{0636A15A-3867-47BB-B93B-08FA09973979}"/>
              </a:ext>
            </a:extLst>
          </p:cNvPr>
          <p:cNvGraphicFramePr>
            <a:graphicFrameLocks noGrp="1"/>
          </p:cNvGraphicFramePr>
          <p:nvPr>
            <p:ph idx="1"/>
            <p:extLst>
              <p:ext uri="{D42A27DB-BD31-4B8C-83A1-F6EECF244321}">
                <p14:modId xmlns:p14="http://schemas.microsoft.com/office/powerpoint/2010/main" val="553660572"/>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4782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descr="A group of clouds in the sky&#10;&#10;Description automatically generated">
            <a:extLst>
              <a:ext uri="{FF2B5EF4-FFF2-40B4-BE49-F238E27FC236}">
                <a16:creationId xmlns:a16="http://schemas.microsoft.com/office/drawing/2014/main" id="{BA268C00-39AE-45B4-9932-6A848CE27C99}"/>
              </a:ext>
            </a:extLst>
          </p:cNvPr>
          <p:cNvPicPr>
            <a:picLocks noChangeAspect="1"/>
          </p:cNvPicPr>
          <p:nvPr/>
        </p:nvPicPr>
        <p:blipFill rotWithShape="1">
          <a:blip r:embed="rId2">
            <a:extLst>
              <a:ext uri="{28A0092B-C50C-407E-A947-70E740481C1C}">
                <a14:useLocalDpi xmlns:a14="http://schemas.microsoft.com/office/drawing/2010/main" val="0"/>
              </a:ext>
            </a:extLst>
          </a:blip>
          <a:srcRect l="2"/>
          <a:stretch/>
        </p:blipFill>
        <p:spPr>
          <a:xfrm>
            <a:off x="2" y="10"/>
            <a:ext cx="12191695" cy="6857990"/>
          </a:xfrm>
          <a:prstGeom prst="rect">
            <a:avLst/>
          </a:prstGeom>
        </p:spPr>
      </p:pic>
      <p:sp>
        <p:nvSpPr>
          <p:cNvPr id="11" name="Rectangle 10">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063421" y="804520"/>
            <a:ext cx="6815731" cy="1049235"/>
          </a:xfrm>
        </p:spPr>
        <p:txBody>
          <a:bodyPr>
            <a:normAutofit/>
          </a:bodyPr>
          <a:lstStyle/>
          <a:p>
            <a:r>
              <a:rPr lang="en-US" b="1" dirty="0">
                <a:latin typeface="Arial" pitchFamily="34" charset="0"/>
                <a:cs typeface="Arial" pitchFamily="34" charset="0"/>
              </a:rPr>
              <a:t>Weather and Nighttime Limitations</a:t>
            </a:r>
            <a:endParaRPr lang="en-US" b="1">
              <a:latin typeface="Arial" pitchFamily="34" charset="0"/>
              <a:ea typeface="+mn-ea"/>
              <a:cs typeface="Arial" pitchFamily="34" charset="0"/>
            </a:endParaRPr>
          </a:p>
        </p:txBody>
      </p:sp>
      <p:sp>
        <p:nvSpPr>
          <p:cNvPr id="6" name="Content Placeholder 5"/>
          <p:cNvSpPr>
            <a:spLocks noGrp="1"/>
          </p:cNvSpPr>
          <p:nvPr>
            <p:ph idx="1"/>
          </p:nvPr>
        </p:nvSpPr>
        <p:spPr>
          <a:xfrm>
            <a:off x="4063421" y="2015733"/>
            <a:ext cx="6815731" cy="4021267"/>
          </a:xfrm>
        </p:spPr>
        <p:txBody>
          <a:bodyPr>
            <a:normAutofit/>
          </a:bodyPr>
          <a:lstStyle/>
          <a:p>
            <a:r>
              <a:rPr lang="x-none">
                <a:solidFill>
                  <a:srgbClr val="FFFFFE"/>
                </a:solidFill>
                <a:latin typeface="Arial" pitchFamily="34" charset="0"/>
                <a:cs typeface="Arial" pitchFamily="34" charset="0"/>
              </a:rPr>
              <a:t>U.S. federal land management agencies adhere</a:t>
            </a:r>
            <a:r>
              <a:rPr lang="en-US">
                <a:solidFill>
                  <a:srgbClr val="FFFFFE"/>
                </a:solidFill>
                <a:latin typeface="Arial" pitchFamily="34" charset="0"/>
                <a:cs typeface="Arial" pitchFamily="34" charset="0"/>
              </a:rPr>
              <a:t> </a:t>
            </a:r>
            <a:r>
              <a:rPr lang="x-none">
                <a:solidFill>
                  <a:srgbClr val="FFFFFE"/>
                </a:solidFill>
                <a:latin typeface="Arial" pitchFamily="34" charset="0"/>
                <a:cs typeface="Arial" pitchFamily="34" charset="0"/>
              </a:rPr>
              <a:t>to the following visibility and wind restrictions for special use missions involving light helicopters: </a:t>
            </a:r>
            <a:endParaRPr lang="en-US" b="1">
              <a:solidFill>
                <a:srgbClr val="FFFFFE"/>
              </a:solidFill>
              <a:latin typeface="Arial" pitchFamily="34" charset="0"/>
              <a:cs typeface="Arial" pitchFamily="34" charset="0"/>
            </a:endParaRPr>
          </a:p>
          <a:p>
            <a:pPr lvl="1"/>
            <a:r>
              <a:rPr lang="x-none">
                <a:solidFill>
                  <a:srgbClr val="FFFFFE"/>
                </a:solidFill>
                <a:latin typeface="Arial" pitchFamily="34" charset="0"/>
                <a:cs typeface="Arial" pitchFamily="34" charset="0"/>
              </a:rPr>
              <a:t>Maximum sustained winds of 35 mph </a:t>
            </a:r>
            <a:endParaRPr lang="en-US">
              <a:solidFill>
                <a:srgbClr val="FFFFFE"/>
              </a:solidFill>
              <a:latin typeface="Arial" pitchFamily="34" charset="0"/>
              <a:cs typeface="Arial" pitchFamily="34" charset="0"/>
            </a:endParaRPr>
          </a:p>
          <a:p>
            <a:pPr lvl="1"/>
            <a:r>
              <a:rPr lang="x-none">
                <a:solidFill>
                  <a:srgbClr val="FFFFFE"/>
                </a:solidFill>
                <a:latin typeface="Arial" pitchFamily="34" charset="0"/>
                <a:cs typeface="Arial" pitchFamily="34" charset="0"/>
              </a:rPr>
              <a:t>Or a wind gust spread of 17 mph and at least one-half mile forward visibilit</a:t>
            </a:r>
            <a:r>
              <a:rPr lang="en-US">
                <a:solidFill>
                  <a:srgbClr val="FFFFFE"/>
                </a:solidFill>
                <a:latin typeface="Arial" pitchFamily="34" charset="0"/>
                <a:cs typeface="Arial" pitchFamily="34" charset="0"/>
              </a:rPr>
              <a:t>y</a:t>
            </a:r>
            <a:endParaRPr lang="en-US" b="1">
              <a:solidFill>
                <a:srgbClr val="FFFFFE"/>
              </a:solidFill>
              <a:latin typeface="Arial" pitchFamily="34" charset="0"/>
              <a:cs typeface="Arial" pitchFamily="34" charset="0"/>
            </a:endParaRPr>
          </a:p>
          <a:p>
            <a:endParaRPr lang="en-US">
              <a:solidFill>
                <a:srgbClr val="FFFFFE"/>
              </a:solidFill>
              <a:latin typeface="Arial" pitchFamily="34" charset="0"/>
              <a:cs typeface="Arial" pitchFamily="34" charset="0"/>
            </a:endParaRPr>
          </a:p>
        </p:txBody>
      </p:sp>
    </p:spTree>
    <p:extLst>
      <p:ext uri="{BB962C8B-B14F-4D97-AF65-F5344CB8AC3E}">
        <p14:creationId xmlns:p14="http://schemas.microsoft.com/office/powerpoint/2010/main" val="268221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36">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9" name="Picture 38">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41" name="Straight Connector 40">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descr="A helicopter flying in the air&#10;&#10;Description automatically generated">
            <a:extLst>
              <a:ext uri="{FF2B5EF4-FFF2-40B4-BE49-F238E27FC236}">
                <a16:creationId xmlns:a16="http://schemas.microsoft.com/office/drawing/2014/main" id="{350FDC5D-B802-4A3C-AA32-2E819B3A1054}"/>
              </a:ext>
            </a:extLst>
          </p:cNvPr>
          <p:cNvPicPr>
            <a:picLocks noChangeAspect="1"/>
          </p:cNvPicPr>
          <p:nvPr/>
        </p:nvPicPr>
        <p:blipFill rotWithShape="1">
          <a:blip r:embed="rId3">
            <a:extLst>
              <a:ext uri="{28A0092B-C50C-407E-A947-70E740481C1C}">
                <a14:useLocalDpi xmlns:a14="http://schemas.microsoft.com/office/drawing/2010/main" val="0"/>
              </a:ext>
            </a:extLst>
          </a:blip>
          <a:srcRect t="2312" r="9090" b="10273"/>
          <a:stretch/>
        </p:blipFill>
        <p:spPr>
          <a:xfrm>
            <a:off x="2" y="10"/>
            <a:ext cx="12191695" cy="6857990"/>
          </a:xfrm>
          <a:prstGeom prst="rect">
            <a:avLst/>
          </a:prstGeom>
        </p:spPr>
      </p:pic>
      <p:sp>
        <p:nvSpPr>
          <p:cNvPr id="43" name="Rectangle 42">
            <a:extLst>
              <a:ext uri="{FF2B5EF4-FFF2-40B4-BE49-F238E27FC236}">
                <a16:creationId xmlns:a16="http://schemas.microsoft.com/office/drawing/2014/main" id="{E702840B-BF21-4AB3-9552-AE05709A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CEA32-AAB5-483C-B102-9F48ED69468A}"/>
              </a:ext>
            </a:extLst>
          </p:cNvPr>
          <p:cNvSpPr>
            <a:spLocks noGrp="1"/>
          </p:cNvSpPr>
          <p:nvPr>
            <p:ph type="title"/>
          </p:nvPr>
        </p:nvSpPr>
        <p:spPr>
          <a:xfrm>
            <a:off x="1300526" y="3236470"/>
            <a:ext cx="6829044" cy="1431984"/>
          </a:xfrm>
        </p:spPr>
        <p:txBody>
          <a:bodyPr vert="horz" lIns="91440" tIns="45720" rIns="91440" bIns="0" rtlCol="0" anchor="b">
            <a:normAutofit/>
          </a:bodyPr>
          <a:lstStyle/>
          <a:p>
            <a:pPr algn="r"/>
            <a:r>
              <a:rPr lang="en-US" sz="3100" b="1" dirty="0"/>
              <a:t>Helicopter </a:t>
            </a:r>
            <a:br>
              <a:rPr lang="en-US" sz="3100" b="1" dirty="0"/>
            </a:br>
            <a:r>
              <a:rPr lang="en-US" sz="3100" b="1" dirty="0"/>
              <a:t>Management and </a:t>
            </a:r>
            <a:br>
              <a:rPr lang="en-US" sz="3100" b="1" dirty="0"/>
            </a:br>
            <a:r>
              <a:rPr lang="en-US" sz="3100" b="1" dirty="0"/>
              <a:t>Safety Precautions </a:t>
            </a:r>
          </a:p>
        </p:txBody>
      </p:sp>
    </p:spTree>
    <p:extLst>
      <p:ext uri="{BB962C8B-B14F-4D97-AF65-F5344CB8AC3E}">
        <p14:creationId xmlns:p14="http://schemas.microsoft.com/office/powerpoint/2010/main" val="134349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9648" y="804520"/>
            <a:ext cx="4158749" cy="1049235"/>
          </a:xfrm>
        </p:spPr>
        <p:txBody>
          <a:bodyPr>
            <a:normAutofit/>
          </a:bodyPr>
          <a:lstStyle/>
          <a:p>
            <a:r>
              <a:rPr lang="en-US" sz="2200" b="1">
                <a:latin typeface="Arial" pitchFamily="34" charset="0"/>
                <a:cs typeface="Arial" pitchFamily="34" charset="0"/>
              </a:rPr>
              <a:t>Night Rescue Operations by Helicopter </a:t>
            </a:r>
            <a:endParaRPr lang="en-US" sz="2200" b="1">
              <a:latin typeface="Arial" pitchFamily="34" charset="0"/>
              <a:ea typeface="+mn-ea"/>
              <a:cs typeface="Arial" pitchFamily="34" charset="0"/>
            </a:endParaRPr>
          </a:p>
        </p:txBody>
      </p:sp>
      <p:pic>
        <p:nvPicPr>
          <p:cNvPr id="5" name="Picture 4" descr="A helicopter flying in the sky&#10;&#10;Description automatically generated">
            <a:extLst>
              <a:ext uri="{FF2B5EF4-FFF2-40B4-BE49-F238E27FC236}">
                <a16:creationId xmlns:a16="http://schemas.microsoft.com/office/drawing/2014/main" id="{E38D0A97-D517-472F-8402-69DE50631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029" y="1482483"/>
            <a:ext cx="4960442" cy="3306961"/>
          </a:xfrm>
          <a:prstGeom prst="rect">
            <a:avLst/>
          </a:prstGeom>
        </p:spPr>
      </p:pic>
      <p:sp>
        <p:nvSpPr>
          <p:cNvPr id="3" name="Content Placeholder 2"/>
          <p:cNvSpPr>
            <a:spLocks noGrp="1"/>
          </p:cNvSpPr>
          <p:nvPr>
            <p:ph idx="1"/>
          </p:nvPr>
        </p:nvSpPr>
        <p:spPr>
          <a:xfrm>
            <a:off x="6579647" y="2015732"/>
            <a:ext cx="4158750" cy="3450613"/>
          </a:xfrm>
        </p:spPr>
        <p:txBody>
          <a:bodyPr>
            <a:normAutofit/>
          </a:bodyPr>
          <a:lstStyle/>
          <a:p>
            <a:pPr>
              <a:lnSpc>
                <a:spcPct val="110000"/>
              </a:lnSpc>
            </a:pPr>
            <a:r>
              <a:rPr lang="en-US" sz="1400">
                <a:latin typeface="Arial" pitchFamily="34" charset="0"/>
                <a:cs typeface="Arial" pitchFamily="34" charset="0"/>
              </a:rPr>
              <a:t>Conducting a night rescue by helicopter in a remote setting dramatically increases operational risk. </a:t>
            </a:r>
          </a:p>
          <a:p>
            <a:pPr lvl="1">
              <a:lnSpc>
                <a:spcPct val="110000"/>
              </a:lnSpc>
            </a:pPr>
            <a:r>
              <a:rPr lang="x-none" sz="1400">
                <a:latin typeface="Arial" pitchFamily="34" charset="0"/>
                <a:cs typeface="Arial" pitchFamily="34" charset="0"/>
              </a:rPr>
              <a:t>A study of helicopter emergency medical service (HEMS) accidents found that those air crashes occurring in darkness or bad weather increased the likelihood of a fatal outcome by 95 percent. </a:t>
            </a:r>
            <a:endParaRPr lang="en-US" sz="1400" b="1">
              <a:latin typeface="Arial" pitchFamily="34" charset="0"/>
              <a:cs typeface="Arial" pitchFamily="34" charset="0"/>
            </a:endParaRPr>
          </a:p>
          <a:p>
            <a:pPr lvl="1">
              <a:lnSpc>
                <a:spcPct val="110000"/>
              </a:lnSpc>
            </a:pPr>
            <a:r>
              <a:rPr lang="x-none" sz="1400">
                <a:latin typeface="Arial" pitchFamily="34" charset="0"/>
                <a:cs typeface="Arial" pitchFamily="34" charset="0"/>
              </a:rPr>
              <a:t>It is important to review carefully the option of stabilizing the subject at the scene and initiating the rescue at daybreak. </a:t>
            </a:r>
            <a:endParaRPr lang="en-US" sz="1400" b="1">
              <a:latin typeface="Arial" pitchFamily="34" charset="0"/>
              <a:cs typeface="Arial" pitchFamily="34" charset="0"/>
            </a:endParaRPr>
          </a:p>
        </p:txBody>
      </p:sp>
    </p:spTree>
    <p:extLst>
      <p:ext uri="{BB962C8B-B14F-4D97-AF65-F5344CB8AC3E}">
        <p14:creationId xmlns:p14="http://schemas.microsoft.com/office/powerpoint/2010/main" val="1924917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1002165"/>
            <a:ext cx="9603275" cy="1371580"/>
          </a:xfrm>
        </p:spPr>
        <p:txBody>
          <a:bodyPr>
            <a:normAutofit/>
          </a:bodyPr>
          <a:lstStyle/>
          <a:p>
            <a:r>
              <a:rPr lang="en-US" sz="3600" b="1">
                <a:solidFill>
                  <a:srgbClr val="FFFFFF"/>
                </a:solidFill>
                <a:latin typeface="Arial" pitchFamily="34" charset="0"/>
                <a:cs typeface="Arial" pitchFamily="34" charset="0"/>
              </a:rPr>
              <a:t>Night Rescue Operations by Helicopter </a:t>
            </a:r>
            <a:endParaRPr lang="en-US" sz="3600" b="1">
              <a:solidFill>
                <a:srgbClr val="FFFFFF"/>
              </a:solidFill>
              <a:latin typeface="Arial" pitchFamily="34" charset="0"/>
              <a:ea typeface="+mn-ea"/>
              <a:cs typeface="Arial" pitchFamily="34" charset="0"/>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51580" y="2965045"/>
            <a:ext cx="9436404" cy="3087524"/>
          </a:xfrm>
        </p:spPr>
        <p:txBody>
          <a:bodyPr>
            <a:normAutofit/>
          </a:bodyPr>
          <a:lstStyle/>
          <a:p>
            <a:r>
              <a:rPr lang="x-none">
                <a:latin typeface="Arial" pitchFamily="34" charset="0"/>
                <a:cs typeface="Arial" pitchFamily="34" charset="0"/>
              </a:rPr>
              <a:t>HEMS operators are equipping helicopter fleets with enhanced ground proximity warning systems (EGPWS), which is a type of terrain awareness warning system (TAWS), to prevent controlled flight into terrain (CFIT) accidents. </a:t>
            </a:r>
            <a:endParaRPr lang="en-US" b="1">
              <a:latin typeface="Arial" pitchFamily="34" charset="0"/>
              <a:cs typeface="Arial" pitchFamily="34" charset="0"/>
            </a:endParaRPr>
          </a:p>
          <a:p>
            <a:endParaRPr lang="en-US">
              <a:latin typeface="Arial" pitchFamily="34" charset="0"/>
              <a:cs typeface="Arial" pitchFamily="34" charset="0"/>
            </a:endParaRPr>
          </a:p>
        </p:txBody>
      </p:sp>
    </p:spTree>
    <p:extLst>
      <p:ext uri="{BB962C8B-B14F-4D97-AF65-F5344CB8AC3E}">
        <p14:creationId xmlns:p14="http://schemas.microsoft.com/office/powerpoint/2010/main" val="4051892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helmet&#10;&#10;Description automatically generated">
            <a:extLst>
              <a:ext uri="{FF2B5EF4-FFF2-40B4-BE49-F238E27FC236}">
                <a16:creationId xmlns:a16="http://schemas.microsoft.com/office/drawing/2014/main" id="{F39D685D-A863-429C-BDC5-48F522029E5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233" r="-1" b="18093"/>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130271" y="1193800"/>
            <a:ext cx="3193050" cy="4699000"/>
          </a:xfrm>
        </p:spPr>
        <p:txBody>
          <a:bodyPr anchor="ctr">
            <a:normAutofit/>
          </a:bodyPr>
          <a:lstStyle/>
          <a:p>
            <a:r>
              <a:rPr lang="en-US" b="1">
                <a:solidFill>
                  <a:schemeClr val="tx1"/>
                </a:solidFill>
                <a:latin typeface="Arial" pitchFamily="34" charset="0"/>
                <a:cs typeface="Arial" pitchFamily="34" charset="0"/>
              </a:rPr>
              <a:t>Night Rescue Operations by Helicopter </a:t>
            </a:r>
            <a:endParaRPr lang="en-US" b="1">
              <a:solidFill>
                <a:schemeClr val="tx1"/>
              </a:solidFill>
              <a:latin typeface="Arial" pitchFamily="34" charset="0"/>
              <a:ea typeface="+mn-ea"/>
              <a:cs typeface="Arial" pitchFamily="34" charset="0"/>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636" y="1193800"/>
            <a:ext cx="6085091" cy="4699000"/>
          </a:xfrm>
        </p:spPr>
        <p:txBody>
          <a:bodyPr anchor="ctr">
            <a:normAutofit/>
          </a:bodyPr>
          <a:lstStyle/>
          <a:p>
            <a:r>
              <a:rPr lang="x-none">
                <a:latin typeface="Arial" pitchFamily="34" charset="0"/>
                <a:cs typeface="Arial" pitchFamily="34" charset="0"/>
              </a:rPr>
              <a:t>Additionally, traffic collision avoidance systems (TCAS) are being employed to alert flight crews to the presence of other transponder-equipped aircraft, which may present the threat of a midair collision.</a:t>
            </a:r>
            <a:endParaRPr lang="en-US" b="1">
              <a:latin typeface="Arial" pitchFamily="34" charset="0"/>
              <a:cs typeface="Arial" pitchFamily="34" charset="0"/>
            </a:endParaRPr>
          </a:p>
          <a:p>
            <a:endParaRPr lang="en-US">
              <a:latin typeface="Arial" pitchFamily="34" charset="0"/>
              <a:cs typeface="Arial" pitchFamily="34" charset="0"/>
            </a:endParaRP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217445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27" y="512590"/>
            <a:ext cx="9293577" cy="1059305"/>
          </a:xfrm>
        </p:spPr>
        <p:txBody>
          <a:bodyPr>
            <a:normAutofit/>
          </a:bodyPr>
          <a:lstStyle/>
          <a:p>
            <a:r>
              <a:rPr lang="x-none" b="1" dirty="0">
                <a:latin typeface="Arial" pitchFamily="34" charset="0"/>
                <a:cs typeface="Arial" pitchFamily="34" charset="0"/>
              </a:rPr>
              <a:t>Night Rescue Operations by Helicopter</a:t>
            </a:r>
            <a:r>
              <a:rPr lang="en-US" b="1" dirty="0">
                <a:latin typeface="Arial" pitchFamily="34" charset="0"/>
                <a:cs typeface="Arial" pitchFamily="34" charset="0"/>
              </a:rPr>
              <a:t> </a:t>
            </a:r>
            <a:endParaRPr lang="en-US" sz="3100" b="1" dirty="0">
              <a:latin typeface="Arial" pitchFamily="34" charset="0"/>
              <a:ea typeface="+mn-ea"/>
              <a:cs typeface="Arial" pitchFamily="34" charset="0"/>
            </a:endParaRPr>
          </a:p>
        </p:txBody>
      </p:sp>
      <p:sp>
        <p:nvSpPr>
          <p:cNvPr id="3" name="Content Placeholder 2"/>
          <p:cNvSpPr>
            <a:spLocks noGrp="1"/>
          </p:cNvSpPr>
          <p:nvPr>
            <p:ph sz="half" idx="1"/>
          </p:nvPr>
        </p:nvSpPr>
        <p:spPr>
          <a:xfrm>
            <a:off x="1981200" y="1600201"/>
            <a:ext cx="4939924" cy="4525963"/>
          </a:xfrm>
        </p:spPr>
        <p:txBody>
          <a:bodyPr>
            <a:normAutofit/>
          </a:bodyPr>
          <a:lstStyle/>
          <a:p>
            <a:r>
              <a:rPr lang="x-none" sz="2600" dirty="0">
                <a:latin typeface="Arial" pitchFamily="34" charset="0"/>
                <a:cs typeface="Arial" pitchFamily="34" charset="0"/>
              </a:rPr>
              <a:t>Night vision goggles (NVGs) increase the aircrew’s situational awareness and ability to navigate safely, and dramatically decrease. </a:t>
            </a:r>
            <a:endParaRPr lang="en-US" sz="2600" dirty="0">
              <a:latin typeface="Arial" pitchFamily="34" charset="0"/>
              <a:cs typeface="Arial" pitchFamily="34" charset="0"/>
            </a:endParaRPr>
          </a:p>
        </p:txBody>
      </p:sp>
      <p:pic>
        <p:nvPicPr>
          <p:cNvPr id="8" name="Content Placeholder 7" descr="9781284026955_CH21_FIGF03.jpg"/>
          <p:cNvPicPr>
            <a:picLocks noGrp="1" noChangeAspect="1"/>
          </p:cNvPicPr>
          <p:nvPr>
            <p:ph sz="half" idx="2"/>
          </p:nvPr>
        </p:nvPicPr>
        <p:blipFill>
          <a:blip r:embed="rId2"/>
          <a:stretch>
            <a:fillRect/>
          </a:stretch>
        </p:blipFill>
        <p:spPr>
          <a:xfrm>
            <a:off x="6921124" y="2511910"/>
            <a:ext cx="3474720" cy="2260397"/>
          </a:xfrm>
        </p:spPr>
      </p:pic>
      <p:sp>
        <p:nvSpPr>
          <p:cNvPr id="9" name="Rectangle 8"/>
          <p:cNvSpPr/>
          <p:nvPr/>
        </p:nvSpPr>
        <p:spPr>
          <a:xfrm>
            <a:off x="7705304" y="4800613"/>
            <a:ext cx="2743200" cy="138499"/>
          </a:xfrm>
          <a:prstGeom prst="rect">
            <a:avLst/>
          </a:prstGeom>
        </p:spPr>
        <p:txBody>
          <a:bodyPr wrap="square" lIns="0" tIns="0" rIns="0" bIns="0">
            <a:spAutoFit/>
          </a:bodyPr>
          <a:lstStyle/>
          <a:p>
            <a:r>
              <a:rPr lang="en-US" sz="900" dirty="0">
                <a:latin typeface="Arial" pitchFamily="34" charset="0"/>
                <a:cs typeface="Arial" pitchFamily="34" charset="0"/>
              </a:rPr>
              <a:t>© Swiss Air-Rescue </a:t>
            </a:r>
            <a:r>
              <a:rPr lang="en-US" sz="900" dirty="0" err="1">
                <a:latin typeface="Arial" pitchFamily="34" charset="0"/>
                <a:cs typeface="Arial" pitchFamily="34" charset="0"/>
              </a:rPr>
              <a:t>Rega</a:t>
            </a:r>
            <a:r>
              <a:rPr lang="en-US" sz="900" dirty="0">
                <a:latin typeface="Arial" pitchFamily="34" charset="0"/>
                <a:cs typeface="Arial" pitchFamily="34" charset="0"/>
              </a:rPr>
              <a:t>, reprinted with permission.</a:t>
            </a:r>
          </a:p>
        </p:txBody>
      </p:sp>
    </p:spTree>
    <p:extLst>
      <p:ext uri="{BB962C8B-B14F-4D97-AF65-F5344CB8AC3E}">
        <p14:creationId xmlns:p14="http://schemas.microsoft.com/office/powerpoint/2010/main" val="428829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6" name="Straight Connector 15">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ransport, vehicle, sitting, boat&#10;&#10;Description automatically generated">
            <a:extLst>
              <a:ext uri="{FF2B5EF4-FFF2-40B4-BE49-F238E27FC236}">
                <a16:creationId xmlns:a16="http://schemas.microsoft.com/office/drawing/2014/main" id="{D7463C14-9802-4102-AD83-E426F4103420}"/>
              </a:ext>
            </a:extLst>
          </p:cNvPr>
          <p:cNvPicPr>
            <a:picLocks noChangeAspect="1"/>
          </p:cNvPicPr>
          <p:nvPr/>
        </p:nvPicPr>
        <p:blipFill rotWithShape="1">
          <a:blip r:embed="rId3">
            <a:extLst>
              <a:ext uri="{28A0092B-C50C-407E-A947-70E740481C1C}">
                <a14:useLocalDpi xmlns:a14="http://schemas.microsoft.com/office/drawing/2010/main" val="0"/>
              </a:ext>
            </a:extLst>
          </a:blip>
          <a:srcRect l="9091" b="28228"/>
          <a:stretch/>
        </p:blipFill>
        <p:spPr>
          <a:xfrm>
            <a:off x="2" y="10"/>
            <a:ext cx="12191695" cy="6857990"/>
          </a:xfrm>
          <a:prstGeom prst="rect">
            <a:avLst/>
          </a:prstGeom>
        </p:spPr>
      </p:pic>
      <p:sp>
        <p:nvSpPr>
          <p:cNvPr id="18" name="Rectangle 17">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3421" y="804520"/>
            <a:ext cx="6815731" cy="1049235"/>
          </a:xfrm>
        </p:spPr>
        <p:txBody>
          <a:bodyPr vert="horz" lIns="91440" tIns="45720" rIns="91440" bIns="45720" rtlCol="0" anchor="ctr">
            <a:normAutofit/>
          </a:bodyPr>
          <a:lstStyle/>
          <a:p>
            <a:r>
              <a:rPr lang="en-US"/>
              <a:t>Night Rescue Operations by Helicopter </a:t>
            </a:r>
          </a:p>
        </p:txBody>
      </p:sp>
      <p:sp>
        <p:nvSpPr>
          <p:cNvPr id="3" name="Content Placeholder 2"/>
          <p:cNvSpPr>
            <a:spLocks noGrp="1"/>
          </p:cNvSpPr>
          <p:nvPr>
            <p:ph sz="half" idx="1"/>
          </p:nvPr>
        </p:nvSpPr>
        <p:spPr>
          <a:xfrm>
            <a:off x="4063421" y="2015733"/>
            <a:ext cx="6815731" cy="4021267"/>
          </a:xfrm>
        </p:spPr>
        <p:txBody>
          <a:bodyPr vert="horz" lIns="91440" tIns="45720" rIns="91440" bIns="45720" rtlCol="0" anchor="t">
            <a:normAutofit/>
          </a:bodyPr>
          <a:lstStyle/>
          <a:p>
            <a:r>
              <a:rPr lang="en-US">
                <a:solidFill>
                  <a:srgbClr val="FFFFFE"/>
                </a:solidFill>
              </a:rPr>
              <a:t>They do have operational limitations, including difficulty identifying suspended wires, which are difficult to see day or night. </a:t>
            </a:r>
          </a:p>
        </p:txBody>
      </p:sp>
    </p:spTree>
    <p:extLst>
      <p:ext uri="{BB962C8B-B14F-4D97-AF65-F5344CB8AC3E}">
        <p14:creationId xmlns:p14="http://schemas.microsoft.com/office/powerpoint/2010/main" val="2906309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6" name="Straight Connector 15">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9781284026955_CH21_FIGF04.jpg"/>
          <p:cNvPicPr>
            <a:picLocks noGrp="1" noChangeAspect="1"/>
          </p:cNvPicPr>
          <p:nvPr>
            <p:ph sz="half" idx="2"/>
          </p:nvPr>
        </p:nvPicPr>
        <p:blipFill rotWithShape="1">
          <a:blip r:embed="rId3"/>
          <a:srcRect t="25248" r="-1" b="-1"/>
          <a:stretch/>
        </p:blipFill>
        <p:spPr>
          <a:xfrm>
            <a:off x="2" y="10"/>
            <a:ext cx="12191695" cy="6857990"/>
          </a:xfrm>
          <a:prstGeom prst="rect">
            <a:avLst/>
          </a:prstGeom>
        </p:spPr>
      </p:pic>
      <p:sp>
        <p:nvSpPr>
          <p:cNvPr id="18" name="Rectangle 17">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63421" y="804520"/>
            <a:ext cx="6815731" cy="1049235"/>
          </a:xfrm>
        </p:spPr>
        <p:txBody>
          <a:bodyPr vert="horz" lIns="91440" tIns="45720" rIns="91440" bIns="45720" rtlCol="0" anchor="ctr">
            <a:normAutofit/>
          </a:bodyPr>
          <a:lstStyle/>
          <a:p>
            <a:r>
              <a:rPr lang="en-US"/>
              <a:t>Night Rescue Operations by Helicopter </a:t>
            </a:r>
          </a:p>
        </p:txBody>
      </p:sp>
      <p:sp>
        <p:nvSpPr>
          <p:cNvPr id="3" name="Content Placeholder 2"/>
          <p:cNvSpPr>
            <a:spLocks noGrp="1"/>
          </p:cNvSpPr>
          <p:nvPr>
            <p:ph sz="half" idx="1"/>
          </p:nvPr>
        </p:nvSpPr>
        <p:spPr>
          <a:xfrm>
            <a:off x="4063421" y="2015733"/>
            <a:ext cx="6815731" cy="4021267"/>
          </a:xfrm>
        </p:spPr>
        <p:txBody>
          <a:bodyPr vert="horz" lIns="91440" tIns="45720" rIns="91440" bIns="45720" rtlCol="0" anchor="t">
            <a:normAutofit/>
          </a:bodyPr>
          <a:lstStyle/>
          <a:p>
            <a:r>
              <a:rPr lang="en-US">
                <a:solidFill>
                  <a:srgbClr val="FFFFFE"/>
                </a:solidFill>
              </a:rPr>
              <a:t>NVGs use a green-colored screen because the human eye is most sensitive to the wavelength spectrum associated with green light.</a:t>
            </a:r>
          </a:p>
        </p:txBody>
      </p:sp>
      <p:sp>
        <p:nvSpPr>
          <p:cNvPr id="7" name="Rectangle 6"/>
          <p:cNvSpPr/>
          <p:nvPr/>
        </p:nvSpPr>
        <p:spPr>
          <a:xfrm>
            <a:off x="2" y="6172201"/>
            <a:ext cx="12191695" cy="685799"/>
          </a:xfrm>
          <a:prstGeom prst="rect">
            <a:avLst/>
          </a:prstGeom>
          <a:solidFill>
            <a:srgbClr val="000000">
              <a:alpha val="50000"/>
            </a:srgbClr>
          </a:solidFill>
          <a:ln>
            <a:noFill/>
          </a:ln>
        </p:spPr>
        <p:txBody>
          <a:bodyPr wrap="square" lIns="0" tIns="0" rIns="0" bIns="0">
            <a:noAutofit/>
          </a:bodyPr>
          <a:lstStyle/>
          <a:p>
            <a:pPr algn="ctr">
              <a:spcAft>
                <a:spcPts val="600"/>
              </a:spcAft>
            </a:pPr>
            <a:r>
              <a:rPr lang="en-US" sz="1300">
                <a:solidFill>
                  <a:srgbClr val="FFFFFF"/>
                </a:solidFill>
              </a:rPr>
              <a:t>Courtesy of Aviation Specialties Unlimited (ASU).</a:t>
            </a:r>
          </a:p>
        </p:txBody>
      </p:sp>
    </p:spTree>
    <p:extLst>
      <p:ext uri="{BB962C8B-B14F-4D97-AF65-F5344CB8AC3E}">
        <p14:creationId xmlns:p14="http://schemas.microsoft.com/office/powerpoint/2010/main" val="2610208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8" name="Straight Connector 17">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motorcycle, person, skiing, sitting&#10;&#10;Description automatically generated">
            <a:extLst>
              <a:ext uri="{FF2B5EF4-FFF2-40B4-BE49-F238E27FC236}">
                <a16:creationId xmlns:a16="http://schemas.microsoft.com/office/drawing/2014/main" id="{3AFB660A-4DB3-480D-B470-FB93E6B220F0}"/>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8519" r="1" b="43934"/>
          <a:stretch/>
        </p:blipFill>
        <p:spPr>
          <a:xfrm>
            <a:off x="20" y="10"/>
            <a:ext cx="12191675" cy="6857990"/>
          </a:xfrm>
          <a:prstGeom prst="rect">
            <a:avLst/>
          </a:prstGeom>
        </p:spPr>
      </p:pic>
      <p:sp>
        <p:nvSpPr>
          <p:cNvPr id="2" name="Title 1"/>
          <p:cNvSpPr>
            <a:spLocks noGrp="1"/>
          </p:cNvSpPr>
          <p:nvPr>
            <p:ph type="title"/>
          </p:nvPr>
        </p:nvSpPr>
        <p:spPr>
          <a:xfrm>
            <a:off x="4976636" y="992221"/>
            <a:ext cx="6247308" cy="4873558"/>
          </a:xfrm>
        </p:spPr>
        <p:txBody>
          <a:bodyPr vert="horz" lIns="91440" tIns="45720" rIns="91440" bIns="0" rtlCol="0" anchor="ctr">
            <a:normAutofit/>
          </a:bodyPr>
          <a:lstStyle/>
          <a:p>
            <a:r>
              <a:rPr lang="en-US" sz="4800">
                <a:solidFill>
                  <a:schemeClr val="tx1"/>
                </a:solidFill>
              </a:rPr>
              <a:t>Night Rescue Operations by Helicopter </a:t>
            </a:r>
          </a:p>
        </p:txBody>
      </p:sp>
      <p:sp>
        <p:nvSpPr>
          <p:cNvPr id="3" name="Content Placeholder 2"/>
          <p:cNvSpPr>
            <a:spLocks noGrp="1"/>
          </p:cNvSpPr>
          <p:nvPr>
            <p:ph sz="half" idx="4294967295"/>
          </p:nvPr>
        </p:nvSpPr>
        <p:spPr>
          <a:xfrm>
            <a:off x="968056" y="996610"/>
            <a:ext cx="3363901" cy="4864780"/>
          </a:xfrm>
        </p:spPr>
        <p:txBody>
          <a:bodyPr vert="horz" lIns="91440" tIns="91440" rIns="91440" bIns="91440" rtlCol="0" anchor="ctr">
            <a:normAutofit/>
          </a:bodyPr>
          <a:lstStyle/>
          <a:p>
            <a:pPr marL="0" indent="0" algn="r">
              <a:buNone/>
            </a:pPr>
            <a:r>
              <a:rPr lang="en-US" cap="all"/>
              <a:t>A lighted cell phone can easily be seen by NVG from 1.2 m (2 km) on a dark night.</a:t>
            </a:r>
          </a:p>
        </p:txBody>
      </p:sp>
      <p:cxnSp>
        <p:nvCxnSpPr>
          <p:cNvPr id="22" name="Straight Connector 21">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111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79" y="804519"/>
            <a:ext cx="9291215" cy="1049235"/>
          </a:xfrm>
        </p:spPr>
        <p:txBody>
          <a:bodyPr>
            <a:normAutofit/>
          </a:bodyPr>
          <a:lstStyle/>
          <a:p>
            <a:r>
              <a:rPr lang="en-US" b="1" dirty="0"/>
              <a:t>Landings and </a:t>
            </a:r>
            <a:br>
              <a:rPr lang="en-US" b="1" dirty="0"/>
            </a:br>
            <a:r>
              <a:rPr lang="en-US" b="1" dirty="0"/>
              <a:t>Takeoffs </a:t>
            </a:r>
          </a:p>
        </p:txBody>
      </p:sp>
      <p:cxnSp>
        <p:nvCxnSpPr>
          <p:cNvPr id="12"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6" name="Content Placeholder 3">
            <a:extLst>
              <a:ext uri="{FF2B5EF4-FFF2-40B4-BE49-F238E27FC236}">
                <a16:creationId xmlns:a16="http://schemas.microsoft.com/office/drawing/2014/main" id="{76AC519D-0244-4F17-A8F0-5389B2270835}"/>
              </a:ext>
            </a:extLst>
          </p:cNvPr>
          <p:cNvGraphicFramePr>
            <a:graphicFrameLocks noGrp="1"/>
          </p:cNvGraphicFramePr>
          <p:nvPr>
            <p:ph idx="1"/>
            <p:extLst>
              <p:ext uri="{D42A27DB-BD31-4B8C-83A1-F6EECF244321}">
                <p14:modId xmlns:p14="http://schemas.microsoft.com/office/powerpoint/2010/main" val="498830082"/>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69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80" y="804520"/>
            <a:ext cx="4176815" cy="1049235"/>
          </a:xfrm>
        </p:spPr>
        <p:txBody>
          <a:bodyPr>
            <a:normAutofit/>
          </a:bodyPr>
          <a:lstStyle/>
          <a:p>
            <a:r>
              <a:rPr lang="en-US" b="1" dirty="0"/>
              <a:t>Landings and </a:t>
            </a:r>
            <a:br>
              <a:rPr lang="en-US" b="1" dirty="0"/>
            </a:br>
            <a:r>
              <a:rPr lang="en-US" b="1" dirty="0"/>
              <a:t>Takeoffs </a:t>
            </a:r>
            <a:endParaRPr lang="en-US" dirty="0"/>
          </a:p>
        </p:txBody>
      </p:sp>
      <p:sp>
        <p:nvSpPr>
          <p:cNvPr id="4" name="Content Placeholder 3">
            <a:extLst>
              <a:ext uri="{FF2B5EF4-FFF2-40B4-BE49-F238E27FC236}">
                <a16:creationId xmlns:a16="http://schemas.microsoft.com/office/drawing/2014/main" id="{20F15982-CA78-42E8-AB84-B6CEB9907996}"/>
              </a:ext>
            </a:extLst>
          </p:cNvPr>
          <p:cNvSpPr>
            <a:spLocks noGrp="1"/>
          </p:cNvSpPr>
          <p:nvPr>
            <p:ph idx="1"/>
          </p:nvPr>
        </p:nvSpPr>
        <p:spPr>
          <a:xfrm>
            <a:off x="1451581" y="2015732"/>
            <a:ext cx="4172515" cy="3450613"/>
          </a:xfrm>
        </p:spPr>
        <p:txBody>
          <a:bodyPr>
            <a:normAutofit/>
          </a:bodyPr>
          <a:lstStyle/>
          <a:p>
            <a:r>
              <a:rPr lang="en-US" dirty="0"/>
              <a:t>When landing, a pilot will often make a high level pass over the </a:t>
            </a:r>
            <a:r>
              <a:rPr lang="en-US" dirty="0" err="1"/>
              <a:t>helispot</a:t>
            </a:r>
            <a:r>
              <a:rPr lang="en-US" dirty="0"/>
              <a:t> to note obstacles and wind indicators</a:t>
            </a:r>
          </a:p>
        </p:txBody>
      </p:sp>
      <p:pic>
        <p:nvPicPr>
          <p:cNvPr id="5" name="Picture 4" descr="A helicopter flying in the sky&#10;&#10;Description automatically generated">
            <a:extLst>
              <a:ext uri="{FF2B5EF4-FFF2-40B4-BE49-F238E27FC236}">
                <a16:creationId xmlns:a16="http://schemas.microsoft.com/office/drawing/2014/main" id="{1038E758-2F19-4706-856C-2EE80AEBB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886950"/>
            <a:ext cx="4960442" cy="4498027"/>
          </a:xfrm>
          <a:prstGeom prst="rect">
            <a:avLst/>
          </a:prstGeom>
        </p:spPr>
      </p:pic>
    </p:spTree>
    <p:extLst>
      <p:ext uri="{BB962C8B-B14F-4D97-AF65-F5344CB8AC3E}">
        <p14:creationId xmlns:p14="http://schemas.microsoft.com/office/powerpoint/2010/main" val="2635564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79" y="804519"/>
            <a:ext cx="9291215" cy="1049235"/>
          </a:xfrm>
        </p:spPr>
        <p:txBody>
          <a:bodyPr>
            <a:normAutofit/>
          </a:bodyPr>
          <a:lstStyle/>
          <a:p>
            <a:r>
              <a:rPr lang="en-US" b="1" dirty="0"/>
              <a:t>Landings and </a:t>
            </a:r>
            <a:br>
              <a:rPr lang="en-US" b="1" dirty="0"/>
            </a:br>
            <a:r>
              <a:rPr lang="en-US" b="1" dirty="0"/>
              <a:t>Takeoffs </a:t>
            </a:r>
            <a:endParaRPr lang="en-US" dirty="0"/>
          </a:p>
        </p:txBody>
      </p:sp>
      <p:cxnSp>
        <p:nvCxnSpPr>
          <p:cNvPr id="12"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6" name="Content Placeholder 3">
            <a:extLst>
              <a:ext uri="{FF2B5EF4-FFF2-40B4-BE49-F238E27FC236}">
                <a16:creationId xmlns:a16="http://schemas.microsoft.com/office/drawing/2014/main" id="{087514BF-24E9-4E59-B365-EA7EC2F1E89D}"/>
              </a:ext>
            </a:extLst>
          </p:cNvPr>
          <p:cNvGraphicFramePr>
            <a:graphicFrameLocks noGrp="1"/>
          </p:cNvGraphicFramePr>
          <p:nvPr>
            <p:ph idx="1"/>
            <p:extLst>
              <p:ext uri="{D42A27DB-BD31-4B8C-83A1-F6EECF244321}">
                <p14:modId xmlns:p14="http://schemas.microsoft.com/office/powerpoint/2010/main" val="3720506187"/>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333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8468-75B3-4217-8C69-227F45E62E57}"/>
              </a:ext>
            </a:extLst>
          </p:cNvPr>
          <p:cNvSpPr>
            <a:spLocks noGrp="1"/>
          </p:cNvSpPr>
          <p:nvPr>
            <p:ph type="title"/>
          </p:nvPr>
        </p:nvSpPr>
        <p:spPr>
          <a:xfrm>
            <a:off x="1451579" y="804519"/>
            <a:ext cx="9291215" cy="1049235"/>
          </a:xfrm>
        </p:spPr>
        <p:txBody>
          <a:bodyPr>
            <a:normAutofit/>
          </a:bodyPr>
          <a:lstStyle/>
          <a:p>
            <a:r>
              <a:rPr lang="en-US"/>
              <a:t>(AFRCC)</a:t>
            </a:r>
            <a:endParaRPr lang="en-US" dirty="0"/>
          </a:p>
        </p:txBody>
      </p:sp>
      <p:pic>
        <p:nvPicPr>
          <p:cNvPr id="5" name="Picture 4" descr="A picture containing water, outdoor, boat, person&#10;&#10;Description automatically generated">
            <a:extLst>
              <a:ext uri="{FF2B5EF4-FFF2-40B4-BE49-F238E27FC236}">
                <a16:creationId xmlns:a16="http://schemas.microsoft.com/office/drawing/2014/main" id="{354BBF54-89E3-4D00-9D85-6C7A1BCC3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926" y="2015734"/>
            <a:ext cx="2009980" cy="3450613"/>
          </a:xfrm>
          <a:prstGeom prst="rect">
            <a:avLst/>
          </a:prstGeom>
        </p:spPr>
      </p:pic>
      <p:sp>
        <p:nvSpPr>
          <p:cNvPr id="3" name="Content Placeholder 2">
            <a:extLst>
              <a:ext uri="{FF2B5EF4-FFF2-40B4-BE49-F238E27FC236}">
                <a16:creationId xmlns:a16="http://schemas.microsoft.com/office/drawing/2014/main" id="{E2C181CB-B6F5-4C47-AE2E-9618BFC9805B}"/>
              </a:ext>
            </a:extLst>
          </p:cNvPr>
          <p:cNvSpPr>
            <a:spLocks noGrp="1"/>
          </p:cNvSpPr>
          <p:nvPr>
            <p:ph idx="1"/>
          </p:nvPr>
        </p:nvSpPr>
        <p:spPr>
          <a:xfrm>
            <a:off x="4876017" y="2015734"/>
            <a:ext cx="5866778" cy="3450613"/>
          </a:xfrm>
        </p:spPr>
        <p:txBody>
          <a:bodyPr>
            <a:normAutofit/>
          </a:bodyPr>
          <a:lstStyle/>
          <a:p>
            <a:pPr>
              <a:lnSpc>
                <a:spcPct val="110000"/>
              </a:lnSpc>
            </a:pPr>
            <a:r>
              <a:rPr lang="en-US" sz="1900"/>
              <a:t>The Air Force Rescue Coordination Center (AFRCC), located at Tyndall Air Force Base, FL, serves as the single agency responsible for coordinating on-land federal SAR activities in the 48 contiguous United States while also providing SAR assistance to Mexico and Canada. </a:t>
            </a:r>
          </a:p>
          <a:p>
            <a:pPr>
              <a:lnSpc>
                <a:spcPct val="110000"/>
              </a:lnSpc>
            </a:pPr>
            <a:r>
              <a:rPr lang="en-US" sz="1900"/>
              <a:t>Additionally, the AFRCC will not launch a rescue helicopter for a known civilian fatality recovery. unless the ground recovery effort would place a rescue team in potential jeopardy. </a:t>
            </a:r>
          </a:p>
        </p:txBody>
      </p:sp>
    </p:spTree>
    <p:extLst>
      <p:ext uri="{BB962C8B-B14F-4D97-AF65-F5344CB8AC3E}">
        <p14:creationId xmlns:p14="http://schemas.microsoft.com/office/powerpoint/2010/main" val="3550676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79" y="2303047"/>
            <a:ext cx="3272093" cy="2674198"/>
          </a:xfrm>
        </p:spPr>
        <p:txBody>
          <a:bodyPr anchor="t">
            <a:normAutofit/>
          </a:bodyPr>
          <a:lstStyle/>
          <a:p>
            <a:r>
              <a:rPr lang="en-US" sz="2200" b="1"/>
              <a:t>Ground-to-Air communication </a:t>
            </a:r>
            <a:br>
              <a:rPr lang="en-US" sz="2200" b="1"/>
            </a:br>
            <a:r>
              <a:rPr lang="en-US" sz="2200" b="1"/>
              <a:t>during landings and take-offs</a:t>
            </a:r>
          </a:p>
        </p:txBody>
      </p:sp>
      <p:cxnSp>
        <p:nvCxnSpPr>
          <p:cNvPr id="21" name="Straight Connector 13">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22" name="Content Placeholder 3">
            <a:extLst>
              <a:ext uri="{FF2B5EF4-FFF2-40B4-BE49-F238E27FC236}">
                <a16:creationId xmlns:a16="http://schemas.microsoft.com/office/drawing/2014/main" id="{881F805D-E8F9-4AA8-8210-C348FB60628A}"/>
              </a:ext>
            </a:extLst>
          </p:cNvPr>
          <p:cNvGraphicFramePr>
            <a:graphicFrameLocks noGrp="1"/>
          </p:cNvGraphicFramePr>
          <p:nvPr>
            <p:ph idx="1"/>
            <p:extLst>
              <p:ext uri="{D42A27DB-BD31-4B8C-83A1-F6EECF244321}">
                <p14:modId xmlns:p14="http://schemas.microsoft.com/office/powerpoint/2010/main" val="3484188352"/>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2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79" y="804519"/>
            <a:ext cx="9291215" cy="1049235"/>
          </a:xfrm>
        </p:spPr>
        <p:txBody>
          <a:bodyPr>
            <a:normAutofit/>
          </a:bodyPr>
          <a:lstStyle/>
          <a:p>
            <a:r>
              <a:rPr lang="en-US" b="1" dirty="0"/>
              <a:t>Hand Signals</a:t>
            </a:r>
          </a:p>
        </p:txBody>
      </p:sp>
      <p:pic>
        <p:nvPicPr>
          <p:cNvPr id="8" name="Picture 7" descr="A picture containing drawing, glass&#10;&#10;Description automatically generated">
            <a:extLst>
              <a:ext uri="{FF2B5EF4-FFF2-40B4-BE49-F238E27FC236}">
                <a16:creationId xmlns:a16="http://schemas.microsoft.com/office/drawing/2014/main" id="{1B7F0A1A-B63E-4851-B9A2-046530785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79" y="2203869"/>
            <a:ext cx="2940675" cy="3074342"/>
          </a:xfrm>
          <a:prstGeom prst="rect">
            <a:avLst/>
          </a:prstGeom>
        </p:spPr>
      </p:pic>
      <p:graphicFrame>
        <p:nvGraphicFramePr>
          <p:cNvPr id="6" name="Content Placeholder 3">
            <a:extLst>
              <a:ext uri="{FF2B5EF4-FFF2-40B4-BE49-F238E27FC236}">
                <a16:creationId xmlns:a16="http://schemas.microsoft.com/office/drawing/2014/main" id="{C475F386-9942-49BE-8F04-FC57149B8260}"/>
              </a:ext>
            </a:extLst>
          </p:cNvPr>
          <p:cNvGraphicFramePr>
            <a:graphicFrameLocks noGrp="1"/>
          </p:cNvGraphicFramePr>
          <p:nvPr>
            <p:ph idx="1"/>
            <p:extLst>
              <p:ext uri="{D42A27DB-BD31-4B8C-83A1-F6EECF244321}">
                <p14:modId xmlns:p14="http://schemas.microsoft.com/office/powerpoint/2010/main" val="3980061350"/>
              </p:ext>
            </p:extLst>
          </p:nvPr>
        </p:nvGraphicFramePr>
        <p:xfrm>
          <a:off x="4876017" y="2015734"/>
          <a:ext cx="5866778" cy="345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271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uniform&#10;&#10;Description automatically generated">
            <a:extLst>
              <a:ext uri="{FF2B5EF4-FFF2-40B4-BE49-F238E27FC236}">
                <a16:creationId xmlns:a16="http://schemas.microsoft.com/office/drawing/2014/main" id="{A52D5489-DFF3-48DD-9038-7561513B282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130271" y="1193800"/>
            <a:ext cx="3193050" cy="4699000"/>
          </a:xfrm>
        </p:spPr>
        <p:txBody>
          <a:bodyPr anchor="ctr">
            <a:normAutofit/>
          </a:bodyPr>
          <a:lstStyle/>
          <a:p>
            <a:r>
              <a:rPr lang="en-US" sz="3000" b="1">
                <a:solidFill>
                  <a:schemeClr val="tx1"/>
                </a:solidFill>
              </a:rPr>
              <a:t>Safety Precautions on the </a:t>
            </a:r>
            <a:br>
              <a:rPr lang="en-US" sz="3000" b="1">
                <a:solidFill>
                  <a:schemeClr val="tx1"/>
                </a:solidFill>
              </a:rPr>
            </a:br>
            <a:r>
              <a:rPr lang="en-US" sz="3000" b="1">
                <a:solidFill>
                  <a:schemeClr val="tx1"/>
                </a:solidFill>
              </a:rPr>
              <a:t>Ground </a:t>
            </a:r>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0F15982-CA78-42E8-AB84-B6CEB9907996}"/>
              </a:ext>
            </a:extLst>
          </p:cNvPr>
          <p:cNvSpPr>
            <a:spLocks noGrp="1"/>
          </p:cNvSpPr>
          <p:nvPr>
            <p:ph idx="1"/>
          </p:nvPr>
        </p:nvSpPr>
        <p:spPr>
          <a:xfrm>
            <a:off x="4976636" y="1193800"/>
            <a:ext cx="6085091" cy="4699000"/>
          </a:xfrm>
        </p:spPr>
        <p:txBody>
          <a:bodyPr anchor="ctr">
            <a:normAutofit/>
          </a:bodyPr>
          <a:lstStyle/>
          <a:p>
            <a:r>
              <a:rPr lang="en-US" dirty="0"/>
              <a:t>Ground personnel should never run when approaching or leaving a helicopter.</a:t>
            </a:r>
          </a:p>
          <a:p>
            <a:r>
              <a:rPr lang="en-US" dirty="0"/>
              <a:t>Approach and leave the helicopter with head and equipment low but maintain eye contact with the pilot </a:t>
            </a:r>
          </a:p>
          <a:p>
            <a:r>
              <a:rPr lang="en-US" dirty="0"/>
              <a:t>Approaches should be made in a crouched position from the front or side in full view of the pilot (except with Chinooks)</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621938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around a plane&#10;&#10;Description automatically generated">
            <a:extLst>
              <a:ext uri="{FF2B5EF4-FFF2-40B4-BE49-F238E27FC236}">
                <a16:creationId xmlns:a16="http://schemas.microsoft.com/office/drawing/2014/main" id="{6A8FC607-B88B-4098-8EBB-E6719C45817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11415"/>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130271" y="1193800"/>
            <a:ext cx="3193050" cy="4699000"/>
          </a:xfrm>
        </p:spPr>
        <p:txBody>
          <a:bodyPr anchor="ctr">
            <a:normAutofit/>
          </a:bodyPr>
          <a:lstStyle/>
          <a:p>
            <a:r>
              <a:rPr lang="en-US" sz="3000" b="1">
                <a:solidFill>
                  <a:schemeClr val="tx1"/>
                </a:solidFill>
              </a:rPr>
              <a:t>Safety Precautions on the </a:t>
            </a:r>
            <a:br>
              <a:rPr lang="en-US" sz="3000" b="1">
                <a:solidFill>
                  <a:schemeClr val="tx1"/>
                </a:solidFill>
              </a:rPr>
            </a:br>
            <a:r>
              <a:rPr lang="en-US" sz="3000" b="1">
                <a:solidFill>
                  <a:schemeClr val="tx1"/>
                </a:solidFill>
              </a:rPr>
              <a:t>Ground </a:t>
            </a:r>
            <a:endParaRPr lang="en-US" sz="3000">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0F15982-CA78-42E8-AB84-B6CEB9907996}"/>
              </a:ext>
            </a:extLst>
          </p:cNvPr>
          <p:cNvSpPr>
            <a:spLocks noGrp="1"/>
          </p:cNvSpPr>
          <p:nvPr>
            <p:ph idx="1"/>
          </p:nvPr>
        </p:nvSpPr>
        <p:spPr>
          <a:xfrm>
            <a:off x="4976636" y="1193800"/>
            <a:ext cx="6085091" cy="4699000"/>
          </a:xfrm>
        </p:spPr>
        <p:txBody>
          <a:bodyPr anchor="ctr">
            <a:normAutofit/>
          </a:bodyPr>
          <a:lstStyle/>
          <a:p>
            <a:r>
              <a:rPr lang="en-US" dirty="0"/>
              <a:t>Never be approached from the side where the ground is higher than where the helicopter is standing or hovering. </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89517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79" y="804519"/>
            <a:ext cx="9291215" cy="1049235"/>
          </a:xfrm>
        </p:spPr>
        <p:txBody>
          <a:bodyPr>
            <a:normAutofit/>
          </a:bodyPr>
          <a:lstStyle/>
          <a:p>
            <a:r>
              <a:rPr lang="en-US" b="1" dirty="0"/>
              <a:t>Rescuers onboard a helicopter </a:t>
            </a:r>
            <a:endParaRPr lang="en-US" dirty="0"/>
          </a:p>
        </p:txBody>
      </p:sp>
      <p:cxnSp>
        <p:nvCxnSpPr>
          <p:cNvPr id="18"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2" name="Content Placeholder 3">
            <a:extLst>
              <a:ext uri="{FF2B5EF4-FFF2-40B4-BE49-F238E27FC236}">
                <a16:creationId xmlns:a16="http://schemas.microsoft.com/office/drawing/2014/main" id="{4760C192-DC1C-4BB5-8560-8AA6854D9CF0}"/>
              </a:ext>
            </a:extLst>
          </p:cNvPr>
          <p:cNvGraphicFramePr>
            <a:graphicFrameLocks noGrp="1"/>
          </p:cNvGraphicFramePr>
          <p:nvPr>
            <p:ph idx="1"/>
            <p:extLst>
              <p:ext uri="{D42A27DB-BD31-4B8C-83A1-F6EECF244321}">
                <p14:modId xmlns:p14="http://schemas.microsoft.com/office/powerpoint/2010/main" val="3474346153"/>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33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close up of a helmet&#10;&#10;Description automatically generated">
            <a:extLst>
              <a:ext uri="{FF2B5EF4-FFF2-40B4-BE49-F238E27FC236}">
                <a16:creationId xmlns:a16="http://schemas.microsoft.com/office/drawing/2014/main" id="{FD50B53A-08AE-43DE-8F18-804B2456AC47}"/>
              </a:ext>
            </a:extLst>
          </p:cNvPr>
          <p:cNvPicPr>
            <a:picLocks noChangeAspect="1"/>
          </p:cNvPicPr>
          <p:nvPr/>
        </p:nvPicPr>
        <p:blipFill rotWithShape="1">
          <a:blip r:embed="rId2">
            <a:extLst>
              <a:ext uri="{28A0092B-C50C-407E-A947-70E740481C1C}">
                <a14:useLocalDpi xmlns:a14="http://schemas.microsoft.com/office/drawing/2010/main" val="0"/>
              </a:ext>
            </a:extLst>
          </a:blip>
          <a:srcRect t="30840" r="489" b="21160"/>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5035DA88-5E88-4A1D-AF31-FB3C246A5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304017" y="804520"/>
            <a:ext cx="6815731" cy="1049235"/>
          </a:xfrm>
        </p:spPr>
        <p:txBody>
          <a:bodyPr>
            <a:normAutofit/>
          </a:bodyPr>
          <a:lstStyle/>
          <a:p>
            <a:r>
              <a:rPr lang="en-US" b="1" dirty="0"/>
              <a:t>Rescuers onboard a helicopter </a:t>
            </a:r>
            <a:endParaRPr lang="en-US" dirty="0"/>
          </a:p>
        </p:txBody>
      </p:sp>
      <p:sp>
        <p:nvSpPr>
          <p:cNvPr id="4" name="Content Placeholder 3">
            <a:extLst>
              <a:ext uri="{FF2B5EF4-FFF2-40B4-BE49-F238E27FC236}">
                <a16:creationId xmlns:a16="http://schemas.microsoft.com/office/drawing/2014/main" id="{20F15982-CA78-42E8-AB84-B6CEB9907996}"/>
              </a:ext>
            </a:extLst>
          </p:cNvPr>
          <p:cNvSpPr>
            <a:spLocks noGrp="1"/>
          </p:cNvSpPr>
          <p:nvPr>
            <p:ph idx="1"/>
          </p:nvPr>
        </p:nvSpPr>
        <p:spPr>
          <a:xfrm>
            <a:off x="1304017" y="2015733"/>
            <a:ext cx="6815731" cy="4021267"/>
          </a:xfrm>
        </p:spPr>
        <p:txBody>
          <a:bodyPr>
            <a:normAutofit/>
          </a:bodyPr>
          <a:lstStyle/>
          <a:p>
            <a:r>
              <a:rPr lang="en-US">
                <a:solidFill>
                  <a:srgbClr val="FFFFFE"/>
                </a:solidFill>
              </a:rPr>
              <a:t>If at all possible, rescuers should wear the radio in a chest harness</a:t>
            </a:r>
          </a:p>
          <a:p>
            <a:r>
              <a:rPr lang="en-US">
                <a:solidFill>
                  <a:srgbClr val="FFFFFE"/>
                </a:solidFill>
              </a:rPr>
              <a:t> Turn the radio off while onboard to avoid feedback with the on-board radio headsets.</a:t>
            </a:r>
          </a:p>
        </p:txBody>
      </p:sp>
    </p:spTree>
    <p:extLst>
      <p:ext uri="{BB962C8B-B14F-4D97-AF65-F5344CB8AC3E}">
        <p14:creationId xmlns:p14="http://schemas.microsoft.com/office/powerpoint/2010/main" val="4215659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licopter flying over a snow covered mountain&#10;&#10;Description automatically generated">
            <a:extLst>
              <a:ext uri="{FF2B5EF4-FFF2-40B4-BE49-F238E27FC236}">
                <a16:creationId xmlns:a16="http://schemas.microsoft.com/office/drawing/2014/main" id="{DD77AE41-E266-4A05-90D2-7A5627B4733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
          <a:stretch/>
        </p:blipFill>
        <p:spPr>
          <a:xfrm>
            <a:off x="0" y="0"/>
            <a:ext cx="12192000" cy="685800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one-skid or hover jump exit</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0F15982-CA78-42E8-AB84-B6CEB9907996}"/>
              </a:ext>
            </a:extLst>
          </p:cNvPr>
          <p:cNvSpPr>
            <a:spLocks noGrp="1"/>
          </p:cNvSpPr>
          <p:nvPr>
            <p:ph idx="1"/>
          </p:nvPr>
        </p:nvSpPr>
        <p:spPr>
          <a:xfrm>
            <a:off x="4976636" y="1193800"/>
            <a:ext cx="6085091" cy="4699000"/>
          </a:xfrm>
        </p:spPr>
        <p:txBody>
          <a:bodyPr anchor="ctr">
            <a:normAutofit/>
          </a:bodyPr>
          <a:lstStyle/>
          <a:p>
            <a:r>
              <a:rPr lang="en-US"/>
              <a:t>the rescuer should store his or her backpack securely between the legs with all loose items secured.</a:t>
            </a:r>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596572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79" y="2303047"/>
            <a:ext cx="3272093" cy="2674198"/>
          </a:xfrm>
        </p:spPr>
        <p:txBody>
          <a:bodyPr anchor="t">
            <a:normAutofit/>
          </a:bodyPr>
          <a:lstStyle/>
          <a:p>
            <a:r>
              <a:rPr lang="en-US" b="1" dirty="0"/>
              <a:t>In-flight Precautions </a:t>
            </a:r>
            <a:endParaRPr lang="en-US" dirty="0"/>
          </a:p>
        </p:txBody>
      </p:sp>
      <p:cxnSp>
        <p:nvCxnSpPr>
          <p:cNvPr id="14" name="Straight Connector 13">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8" name="Content Placeholder 3">
            <a:extLst>
              <a:ext uri="{FF2B5EF4-FFF2-40B4-BE49-F238E27FC236}">
                <a16:creationId xmlns:a16="http://schemas.microsoft.com/office/drawing/2014/main" id="{B311EC13-3893-4389-B46D-42F30143BA5D}"/>
              </a:ext>
            </a:extLst>
          </p:cNvPr>
          <p:cNvGraphicFramePr>
            <a:graphicFrameLocks noGrp="1"/>
          </p:cNvGraphicFramePr>
          <p:nvPr>
            <p:ph idx="1"/>
            <p:extLst>
              <p:ext uri="{D42A27DB-BD31-4B8C-83A1-F6EECF244321}">
                <p14:modId xmlns:p14="http://schemas.microsoft.com/office/powerpoint/2010/main" val="286154140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7240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24">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7" name="Straight Connector 26">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car, sitting, motorcycle&#10;&#10;Description automatically generated">
            <a:extLst>
              <a:ext uri="{FF2B5EF4-FFF2-40B4-BE49-F238E27FC236}">
                <a16:creationId xmlns:a16="http://schemas.microsoft.com/office/drawing/2014/main" id="{FFE09F7F-F332-439F-BFCA-BA722813A07A}"/>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1" b="15728"/>
          <a:stretch/>
        </p:blipFill>
        <p:spPr>
          <a:xfrm>
            <a:off x="20" y="10"/>
            <a:ext cx="12191675" cy="6857990"/>
          </a:xfrm>
          <a:prstGeom prst="rect">
            <a:avLst/>
          </a:prstGeom>
        </p:spPr>
      </p:pic>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100">
                <a:solidFill>
                  <a:schemeClr val="tx1"/>
                </a:solidFill>
              </a:rPr>
              <a:t>NO SMOKING during takeoffs or landings. Even at the pilot's discretion, rescue personnel will NOT smoke during the flight. </a:t>
            </a:r>
          </a:p>
        </p:txBody>
      </p:sp>
      <p:cxnSp>
        <p:nvCxnSpPr>
          <p:cNvPr id="31" name="Straight Connector 30">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13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79" y="804519"/>
            <a:ext cx="9291215" cy="1049235"/>
          </a:xfrm>
        </p:spPr>
        <p:txBody>
          <a:bodyPr>
            <a:normAutofit/>
          </a:bodyPr>
          <a:lstStyle/>
          <a:p>
            <a:r>
              <a:rPr lang="en-US" b="1" dirty="0"/>
              <a:t>Air-to-Air Communications</a:t>
            </a:r>
            <a:endParaRPr lang="en-US" dirty="0"/>
          </a:p>
        </p:txBody>
      </p:sp>
      <p:cxnSp>
        <p:nvCxnSpPr>
          <p:cNvPr id="12"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6" name="Content Placeholder 3">
            <a:extLst>
              <a:ext uri="{FF2B5EF4-FFF2-40B4-BE49-F238E27FC236}">
                <a16:creationId xmlns:a16="http://schemas.microsoft.com/office/drawing/2014/main" id="{F297700D-1508-46DE-A34D-40B81F305445}"/>
              </a:ext>
            </a:extLst>
          </p:cNvPr>
          <p:cNvGraphicFramePr>
            <a:graphicFrameLocks noGrp="1"/>
          </p:cNvGraphicFramePr>
          <p:nvPr>
            <p:ph idx="1"/>
            <p:extLst>
              <p:ext uri="{D42A27DB-BD31-4B8C-83A1-F6EECF244321}">
                <p14:modId xmlns:p14="http://schemas.microsoft.com/office/powerpoint/2010/main" val="1457342803"/>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80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picture containing transport, vehicle, sitting, boat&#10;&#10;Description automatically generated">
            <a:extLst>
              <a:ext uri="{FF2B5EF4-FFF2-40B4-BE49-F238E27FC236}">
                <a16:creationId xmlns:a16="http://schemas.microsoft.com/office/drawing/2014/main" id="{2404AAE2-E980-4C44-A395-BCE9A89D4073}"/>
              </a:ext>
            </a:extLst>
          </p:cNvPr>
          <p:cNvPicPr>
            <a:picLocks noChangeAspect="1"/>
          </p:cNvPicPr>
          <p:nvPr/>
        </p:nvPicPr>
        <p:blipFill rotWithShape="1">
          <a:blip r:embed="rId2">
            <a:extLst>
              <a:ext uri="{28A0092B-C50C-407E-A947-70E740481C1C}">
                <a14:useLocalDpi xmlns:a14="http://schemas.microsoft.com/office/drawing/2010/main" val="0"/>
              </a:ext>
            </a:extLst>
          </a:blip>
          <a:srcRect l="9091" b="28228"/>
          <a:stretch/>
        </p:blipFill>
        <p:spPr>
          <a:xfrm>
            <a:off x="2" y="10"/>
            <a:ext cx="12191695" cy="6857990"/>
          </a:xfrm>
          <a:prstGeom prst="rect">
            <a:avLst/>
          </a:prstGeom>
        </p:spPr>
      </p:pic>
      <p:sp>
        <p:nvSpPr>
          <p:cNvPr id="12" name="Rectangle 11">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091848-0C9F-417A-9E8A-9D0264BC4E92}"/>
              </a:ext>
            </a:extLst>
          </p:cNvPr>
          <p:cNvSpPr>
            <a:spLocks noGrp="1"/>
          </p:cNvSpPr>
          <p:nvPr>
            <p:ph type="title"/>
          </p:nvPr>
        </p:nvSpPr>
        <p:spPr>
          <a:xfrm>
            <a:off x="4063421" y="804520"/>
            <a:ext cx="6815731" cy="1049235"/>
          </a:xfrm>
        </p:spPr>
        <p:txBody>
          <a:bodyPr>
            <a:normAutofit/>
          </a:bodyPr>
          <a:lstStyle/>
          <a:p>
            <a:r>
              <a:rPr lang="en-US"/>
              <a:t>AFRCC MISSION GO/NO GO CRITERIA.</a:t>
            </a:r>
            <a:endParaRPr lang="en-US" dirty="0"/>
          </a:p>
        </p:txBody>
      </p:sp>
      <p:sp>
        <p:nvSpPr>
          <p:cNvPr id="3" name="Content Placeholder 2">
            <a:extLst>
              <a:ext uri="{FF2B5EF4-FFF2-40B4-BE49-F238E27FC236}">
                <a16:creationId xmlns:a16="http://schemas.microsoft.com/office/drawing/2014/main" id="{BDA0E7E9-C525-47E2-BF29-CB9F22554CC0}"/>
              </a:ext>
            </a:extLst>
          </p:cNvPr>
          <p:cNvSpPr>
            <a:spLocks noGrp="1"/>
          </p:cNvSpPr>
          <p:nvPr>
            <p:ph idx="1"/>
          </p:nvPr>
        </p:nvSpPr>
        <p:spPr>
          <a:xfrm>
            <a:off x="4063421" y="2015733"/>
            <a:ext cx="6815731" cy="4021267"/>
          </a:xfrm>
        </p:spPr>
        <p:txBody>
          <a:bodyPr>
            <a:normAutofit/>
          </a:bodyPr>
          <a:lstStyle/>
          <a:p>
            <a:r>
              <a:rPr lang="en-US">
                <a:solidFill>
                  <a:srgbClr val="FFFFFE"/>
                </a:solidFill>
              </a:rPr>
              <a:t>The mission coordinator determines that a valid distress or perceived distress situation exists and no legal restrictions apply (Posse Comitatus, Stafford Act, etc.) Distress is the reasonable certainty that an aircraft (or other craft) or persons is threatened by grave and imminent danger and requires immediate assistance. The mission go/no-go criteria are a threat to life, limb, eyesight, or undue suffering</a:t>
            </a:r>
          </a:p>
        </p:txBody>
      </p:sp>
    </p:spTree>
    <p:extLst>
      <p:ext uri="{BB962C8B-B14F-4D97-AF65-F5344CB8AC3E}">
        <p14:creationId xmlns:p14="http://schemas.microsoft.com/office/powerpoint/2010/main" val="1331718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a room&#10;&#10;Description automatically generated">
            <a:extLst>
              <a:ext uri="{FF2B5EF4-FFF2-40B4-BE49-F238E27FC236}">
                <a16:creationId xmlns:a16="http://schemas.microsoft.com/office/drawing/2014/main" id="{FBA02970-531F-4B65-B8F2-B636E03F949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412" r="-1" b="-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Sterile Cockpit </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0F15982-CA78-42E8-AB84-B6CEB9907996}"/>
              </a:ext>
            </a:extLst>
          </p:cNvPr>
          <p:cNvSpPr>
            <a:spLocks noGrp="1"/>
          </p:cNvSpPr>
          <p:nvPr>
            <p:ph idx="1"/>
          </p:nvPr>
        </p:nvSpPr>
        <p:spPr>
          <a:xfrm>
            <a:off x="4976636" y="1193800"/>
            <a:ext cx="6085091" cy="4699000"/>
          </a:xfrm>
        </p:spPr>
        <p:txBody>
          <a:bodyPr anchor="ctr">
            <a:normAutofit/>
          </a:bodyPr>
          <a:lstStyle/>
          <a:p>
            <a:r>
              <a:rPr lang="en-US"/>
              <a:t>All crew cease unnecessary and casual communication. </a:t>
            </a:r>
          </a:p>
          <a:p>
            <a:r>
              <a:rPr lang="en-US"/>
              <a:t>It mandates no conversation on the aircraft intercom radio during departures and arrivals until a safe altitude is reached. </a:t>
            </a:r>
          </a:p>
          <a:p>
            <a:r>
              <a:rPr lang="en-US"/>
              <a:t>Allows the crew to focus solely on clearing the airspace and communicating with air traffic control. </a:t>
            </a:r>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766967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700D-E9D4-4141-9AA1-B94355250A90}"/>
              </a:ext>
            </a:extLst>
          </p:cNvPr>
          <p:cNvSpPr>
            <a:spLocks noGrp="1"/>
          </p:cNvSpPr>
          <p:nvPr>
            <p:ph type="title"/>
          </p:nvPr>
        </p:nvSpPr>
        <p:spPr>
          <a:xfrm>
            <a:off x="1451580" y="804520"/>
            <a:ext cx="4176815" cy="1049235"/>
          </a:xfrm>
        </p:spPr>
        <p:txBody>
          <a:bodyPr>
            <a:normAutofit/>
          </a:bodyPr>
          <a:lstStyle/>
          <a:p>
            <a:r>
              <a:rPr lang="en-US" sz="2500"/>
              <a:t>Weather and Nighttime Limitations </a:t>
            </a:r>
          </a:p>
        </p:txBody>
      </p:sp>
      <p:sp>
        <p:nvSpPr>
          <p:cNvPr id="3" name="Content Placeholder 2">
            <a:extLst>
              <a:ext uri="{FF2B5EF4-FFF2-40B4-BE49-F238E27FC236}">
                <a16:creationId xmlns:a16="http://schemas.microsoft.com/office/drawing/2014/main" id="{FCDA980A-DBA1-467A-863C-E5B6A7915DA2}"/>
              </a:ext>
            </a:extLst>
          </p:cNvPr>
          <p:cNvSpPr>
            <a:spLocks noGrp="1"/>
          </p:cNvSpPr>
          <p:nvPr>
            <p:ph idx="1"/>
          </p:nvPr>
        </p:nvSpPr>
        <p:spPr>
          <a:xfrm>
            <a:off x="1451581" y="2015732"/>
            <a:ext cx="4172515" cy="3450613"/>
          </a:xfrm>
        </p:spPr>
        <p:txBody>
          <a:bodyPr>
            <a:normAutofit/>
          </a:bodyPr>
          <a:lstStyle/>
          <a:p>
            <a:r>
              <a:rPr lang="en-US" dirty="0"/>
              <a:t>One mile (1.6 km) of forward visibility</a:t>
            </a:r>
          </a:p>
          <a:p>
            <a:r>
              <a:rPr lang="en-US" dirty="0"/>
              <a:t>500 ft. (152 m) of clearance below a cloud ceiling</a:t>
            </a:r>
          </a:p>
          <a:p>
            <a:r>
              <a:rPr lang="en-US" dirty="0"/>
              <a:t>1000 ft. (300 m) above clouds</a:t>
            </a:r>
          </a:p>
          <a:p>
            <a:r>
              <a:rPr lang="en-US" dirty="0"/>
              <a:t>2000 ft. (610 m) horizontal clearance from clouds</a:t>
            </a:r>
          </a:p>
        </p:txBody>
      </p:sp>
      <p:pic>
        <p:nvPicPr>
          <p:cNvPr id="5" name="Picture 4" descr="A picture containing outdoor, mountain, hill, helicopter&#10;&#10;Description automatically generated">
            <a:extLst>
              <a:ext uri="{FF2B5EF4-FFF2-40B4-BE49-F238E27FC236}">
                <a16:creationId xmlns:a16="http://schemas.microsoft.com/office/drawing/2014/main" id="{43C15822-CA89-4AF1-B93B-EB6851EF4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278192"/>
            <a:ext cx="4960442" cy="3715543"/>
          </a:xfrm>
          <a:prstGeom prst="rect">
            <a:avLst/>
          </a:prstGeom>
        </p:spPr>
      </p:pic>
    </p:spTree>
    <p:extLst>
      <p:ext uri="{BB962C8B-B14F-4D97-AF65-F5344CB8AC3E}">
        <p14:creationId xmlns:p14="http://schemas.microsoft.com/office/powerpoint/2010/main" val="1020561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DE6700D-E9D4-4141-9AA1-B94355250A90}"/>
              </a:ext>
            </a:extLst>
          </p:cNvPr>
          <p:cNvSpPr>
            <a:spLocks noGrp="1"/>
          </p:cNvSpPr>
          <p:nvPr>
            <p:ph type="title"/>
          </p:nvPr>
        </p:nvSpPr>
        <p:spPr>
          <a:xfrm>
            <a:off x="7555992" y="2307409"/>
            <a:ext cx="3157577" cy="3747316"/>
          </a:xfrm>
        </p:spPr>
        <p:txBody>
          <a:bodyPr anchor="t">
            <a:normAutofit/>
          </a:bodyPr>
          <a:lstStyle/>
          <a:p>
            <a:r>
              <a:rPr lang="en-US" dirty="0"/>
              <a:t>Weather and Nighttime Limitations </a:t>
            </a:r>
          </a:p>
        </p:txBody>
      </p:sp>
      <p:cxnSp>
        <p:nvCxnSpPr>
          <p:cNvPr id="13" name="Straight Connector 12">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F5134715-5D69-4B22-BCC9-60956047C433}"/>
              </a:ext>
            </a:extLst>
          </p:cNvPr>
          <p:cNvGraphicFramePr>
            <a:graphicFrameLocks noGrp="1"/>
          </p:cNvGraphicFramePr>
          <p:nvPr>
            <p:ph idx="1"/>
            <p:extLst>
              <p:ext uri="{D42A27DB-BD31-4B8C-83A1-F6EECF244321}">
                <p14:modId xmlns:p14="http://schemas.microsoft.com/office/powerpoint/2010/main" val="4143400593"/>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230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person wearing a helmet&#10;&#10;Description automatically generated">
            <a:extLst>
              <a:ext uri="{FF2B5EF4-FFF2-40B4-BE49-F238E27FC236}">
                <a16:creationId xmlns:a16="http://schemas.microsoft.com/office/drawing/2014/main" id="{8A05DD77-8F70-4E2B-9A85-0406A4750858}"/>
              </a:ext>
            </a:extLst>
          </p:cNvPr>
          <p:cNvPicPr>
            <a:picLocks noChangeAspect="1"/>
          </p:cNvPicPr>
          <p:nvPr/>
        </p:nvPicPr>
        <p:blipFill rotWithShape="1">
          <a:blip r:embed="rId2">
            <a:extLst>
              <a:ext uri="{28A0092B-C50C-407E-A947-70E740481C1C}">
                <a14:useLocalDpi xmlns:a14="http://schemas.microsoft.com/office/drawing/2010/main" val="0"/>
              </a:ext>
            </a:extLst>
          </a:blip>
          <a:srcRect l="20810" t="6014" r="1" b="3077"/>
          <a:stretch/>
        </p:blipFill>
        <p:spPr>
          <a:xfrm>
            <a:off x="2" y="10"/>
            <a:ext cx="12191695" cy="6857990"/>
          </a:xfrm>
          <a:prstGeom prst="rect">
            <a:avLst/>
          </a:prstGeom>
        </p:spPr>
      </p:pic>
      <p:sp>
        <p:nvSpPr>
          <p:cNvPr id="14" name="Rectangle 11">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69A17C-7A8F-4F60-B39F-F85B7453D928}"/>
              </a:ext>
            </a:extLst>
          </p:cNvPr>
          <p:cNvSpPr>
            <a:spLocks noGrp="1"/>
          </p:cNvSpPr>
          <p:nvPr>
            <p:ph type="title"/>
          </p:nvPr>
        </p:nvSpPr>
        <p:spPr>
          <a:xfrm>
            <a:off x="4063421" y="804520"/>
            <a:ext cx="6815731" cy="1049235"/>
          </a:xfrm>
        </p:spPr>
        <p:txBody>
          <a:bodyPr>
            <a:normAutofit/>
          </a:bodyPr>
          <a:lstStyle/>
          <a:p>
            <a:r>
              <a:rPr lang="en-US" dirty="0"/>
              <a:t>Helicopter Night Rescue Operations </a:t>
            </a:r>
          </a:p>
        </p:txBody>
      </p:sp>
      <p:sp>
        <p:nvSpPr>
          <p:cNvPr id="3" name="Content Placeholder 2">
            <a:extLst>
              <a:ext uri="{FF2B5EF4-FFF2-40B4-BE49-F238E27FC236}">
                <a16:creationId xmlns:a16="http://schemas.microsoft.com/office/drawing/2014/main" id="{32B9C512-2EC1-43DB-9C01-0FC6E2511B52}"/>
              </a:ext>
            </a:extLst>
          </p:cNvPr>
          <p:cNvSpPr>
            <a:spLocks noGrp="1"/>
          </p:cNvSpPr>
          <p:nvPr>
            <p:ph idx="1"/>
          </p:nvPr>
        </p:nvSpPr>
        <p:spPr>
          <a:xfrm>
            <a:off x="4063421" y="2015733"/>
            <a:ext cx="6815731" cy="4021267"/>
          </a:xfrm>
        </p:spPr>
        <p:txBody>
          <a:bodyPr>
            <a:normAutofit/>
          </a:bodyPr>
          <a:lstStyle/>
          <a:p>
            <a:r>
              <a:rPr lang="en-US">
                <a:solidFill>
                  <a:srgbClr val="FFFFFE"/>
                </a:solidFill>
              </a:rPr>
              <a:t>A study of HEMS accidents found that those air crashes occurring in darkness or bad weather increased the likelihood of a fatal outcome by 95%</a:t>
            </a:r>
          </a:p>
          <a:p>
            <a:r>
              <a:rPr lang="en-US">
                <a:solidFill>
                  <a:srgbClr val="FFFFFE"/>
                </a:solidFill>
              </a:rPr>
              <a:t>VFR night flight minimum clearances (the visual distance minimums required for night-time flights) are three statute miles (4.8km) forward visibility and a minimum of 500 ft.</a:t>
            </a:r>
          </a:p>
        </p:txBody>
      </p:sp>
    </p:spTree>
    <p:extLst>
      <p:ext uri="{BB962C8B-B14F-4D97-AF65-F5344CB8AC3E}">
        <p14:creationId xmlns:p14="http://schemas.microsoft.com/office/powerpoint/2010/main" val="87683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C2CA34-96C4-4884-9F9D-81606A762F4D}"/>
              </a:ext>
            </a:extLst>
          </p:cNvPr>
          <p:cNvSpPr>
            <a:spLocks noGrp="1"/>
          </p:cNvSpPr>
          <p:nvPr>
            <p:ph type="title"/>
          </p:nvPr>
        </p:nvSpPr>
        <p:spPr>
          <a:xfrm>
            <a:off x="1451579" y="804519"/>
            <a:ext cx="9291215" cy="1049235"/>
          </a:xfrm>
        </p:spPr>
        <p:txBody>
          <a:bodyPr>
            <a:normAutofit/>
          </a:bodyPr>
          <a:lstStyle/>
          <a:p>
            <a:r>
              <a:rPr lang="en-US" b="1" dirty="0"/>
              <a:t>Night vision goggles (NVG)</a:t>
            </a:r>
          </a:p>
        </p:txBody>
      </p:sp>
      <p:cxnSp>
        <p:nvCxnSpPr>
          <p:cNvPr id="31" name="Straight Connector 3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3" name="Rectangle 3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4" name="Content Placeholder 2">
            <a:extLst>
              <a:ext uri="{FF2B5EF4-FFF2-40B4-BE49-F238E27FC236}">
                <a16:creationId xmlns:a16="http://schemas.microsoft.com/office/drawing/2014/main" id="{6E3D3489-D3F4-4D02-8C9E-536B5D6FAB8B}"/>
              </a:ext>
            </a:extLst>
          </p:cNvPr>
          <p:cNvGraphicFramePr>
            <a:graphicFrameLocks noGrp="1"/>
          </p:cNvGraphicFramePr>
          <p:nvPr>
            <p:ph idx="1"/>
            <p:extLst>
              <p:ext uri="{D42A27DB-BD31-4B8C-83A1-F6EECF244321}">
                <p14:modId xmlns:p14="http://schemas.microsoft.com/office/powerpoint/2010/main" val="2397853449"/>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589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descr="A sunset over a body of water&#10;&#10;Description automatically generated">
            <a:extLst>
              <a:ext uri="{FF2B5EF4-FFF2-40B4-BE49-F238E27FC236}">
                <a16:creationId xmlns:a16="http://schemas.microsoft.com/office/drawing/2014/main" id="{4978CBEE-B5A2-4F4A-83D8-69729C7ACAB2}"/>
              </a:ext>
            </a:extLst>
          </p:cNvPr>
          <p:cNvPicPr>
            <a:picLocks noChangeAspect="1"/>
          </p:cNvPicPr>
          <p:nvPr/>
        </p:nvPicPr>
        <p:blipFill rotWithShape="1">
          <a:blip r:embed="rId2">
            <a:extLst>
              <a:ext uri="{28A0092B-C50C-407E-A947-70E740481C1C}">
                <a14:useLocalDpi xmlns:a14="http://schemas.microsoft.com/office/drawing/2010/main" val="0"/>
              </a:ext>
            </a:extLst>
          </a:blip>
          <a:srcRect l="9093" t="9091"/>
          <a:stretch/>
        </p:blipFill>
        <p:spPr>
          <a:xfrm>
            <a:off x="2" y="10"/>
            <a:ext cx="12191695" cy="6857990"/>
          </a:xfrm>
          <a:prstGeom prst="rect">
            <a:avLst/>
          </a:prstGeom>
        </p:spPr>
      </p:pic>
      <p:sp>
        <p:nvSpPr>
          <p:cNvPr id="11" name="Rectangle 10">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4063421" y="804520"/>
            <a:ext cx="6815731" cy="1049235"/>
          </a:xfrm>
        </p:spPr>
        <p:txBody>
          <a:bodyPr>
            <a:normAutofit/>
          </a:bodyPr>
          <a:lstStyle/>
          <a:p>
            <a:r>
              <a:rPr lang="en-US" b="1" dirty="0"/>
              <a:t>Safety training</a:t>
            </a:r>
          </a:p>
        </p:txBody>
      </p:sp>
      <p:sp>
        <p:nvSpPr>
          <p:cNvPr id="4" name="Content Placeholder 3">
            <a:extLst>
              <a:ext uri="{FF2B5EF4-FFF2-40B4-BE49-F238E27FC236}">
                <a16:creationId xmlns:a16="http://schemas.microsoft.com/office/drawing/2014/main" id="{20F15982-CA78-42E8-AB84-B6CEB9907996}"/>
              </a:ext>
            </a:extLst>
          </p:cNvPr>
          <p:cNvSpPr>
            <a:spLocks noGrp="1"/>
          </p:cNvSpPr>
          <p:nvPr>
            <p:ph idx="1"/>
          </p:nvPr>
        </p:nvSpPr>
        <p:spPr>
          <a:xfrm>
            <a:off x="4063421" y="2015733"/>
            <a:ext cx="6815731" cy="4021267"/>
          </a:xfrm>
        </p:spPr>
        <p:txBody>
          <a:bodyPr>
            <a:normAutofit/>
          </a:bodyPr>
          <a:lstStyle/>
          <a:p>
            <a:r>
              <a:rPr lang="en-US">
                <a:solidFill>
                  <a:srgbClr val="FFFFFE"/>
                </a:solidFill>
              </a:rPr>
              <a:t>Those overseeing helicopter operations should conduct a briefing prior to each day's operation.</a:t>
            </a:r>
          </a:p>
          <a:p>
            <a:r>
              <a:rPr lang="en-US">
                <a:solidFill>
                  <a:srgbClr val="FFFFFE"/>
                </a:solidFill>
              </a:rPr>
              <a:t>The SAR team should limit helicopter flights to daylight hours whenever possible ( defined as ½ hour before sunrise to ½ hour after sunset).</a:t>
            </a:r>
          </a:p>
          <a:p>
            <a:r>
              <a:rPr lang="en-US">
                <a:solidFill>
                  <a:srgbClr val="FFFFFE"/>
                </a:solidFill>
              </a:rPr>
              <a:t>personnel should remain 100 feet away from helicopters, except when loading. </a:t>
            </a:r>
          </a:p>
        </p:txBody>
      </p:sp>
    </p:spTree>
    <p:extLst>
      <p:ext uri="{BB962C8B-B14F-4D97-AF65-F5344CB8AC3E}">
        <p14:creationId xmlns:p14="http://schemas.microsoft.com/office/powerpoint/2010/main" val="388090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79" y="804519"/>
            <a:ext cx="9291215" cy="1049235"/>
          </a:xfrm>
        </p:spPr>
        <p:txBody>
          <a:bodyPr>
            <a:normAutofit/>
          </a:bodyPr>
          <a:lstStyle/>
          <a:p>
            <a:r>
              <a:rPr lang="en-US" b="1" dirty="0"/>
              <a:t>Safety training</a:t>
            </a:r>
          </a:p>
        </p:txBody>
      </p:sp>
      <p:graphicFrame>
        <p:nvGraphicFramePr>
          <p:cNvPr id="6" name="Content Placeholder 3">
            <a:extLst>
              <a:ext uri="{FF2B5EF4-FFF2-40B4-BE49-F238E27FC236}">
                <a16:creationId xmlns:a16="http://schemas.microsoft.com/office/drawing/2014/main" id="{B58082DC-3423-478A-A66B-D93962C1211D}"/>
              </a:ext>
            </a:extLst>
          </p:cNvPr>
          <p:cNvGraphicFramePr>
            <a:graphicFrameLocks noGrp="1"/>
          </p:cNvGraphicFramePr>
          <p:nvPr>
            <p:ph idx="1"/>
            <p:extLst>
              <p:ext uri="{D42A27DB-BD31-4B8C-83A1-F6EECF244321}">
                <p14:modId xmlns:p14="http://schemas.microsoft.com/office/powerpoint/2010/main" val="2344227521"/>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88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7555992" y="2307409"/>
            <a:ext cx="3157577" cy="3747316"/>
          </a:xfrm>
        </p:spPr>
        <p:txBody>
          <a:bodyPr anchor="t">
            <a:normAutofit/>
          </a:bodyPr>
          <a:lstStyle/>
          <a:p>
            <a:r>
              <a:rPr lang="en-US" dirty="0"/>
              <a:t>briefing</a:t>
            </a:r>
          </a:p>
        </p:txBody>
      </p:sp>
      <p:cxnSp>
        <p:nvCxnSpPr>
          <p:cNvPr id="14" name="Straight Connector 13">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6" name="Content Placeholder 3">
            <a:extLst>
              <a:ext uri="{FF2B5EF4-FFF2-40B4-BE49-F238E27FC236}">
                <a16:creationId xmlns:a16="http://schemas.microsoft.com/office/drawing/2014/main" id="{B30237DB-03CF-45F4-913E-96AB7F74D1F3}"/>
              </a:ext>
            </a:extLst>
          </p:cNvPr>
          <p:cNvGraphicFramePr>
            <a:graphicFrameLocks noGrp="1"/>
          </p:cNvGraphicFramePr>
          <p:nvPr>
            <p:ph idx="1"/>
            <p:extLst>
              <p:ext uri="{D42A27DB-BD31-4B8C-83A1-F6EECF244321}">
                <p14:modId xmlns:p14="http://schemas.microsoft.com/office/powerpoint/2010/main" val="311409083"/>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32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451579" y="2303047"/>
            <a:ext cx="3272093" cy="2674198"/>
          </a:xfrm>
        </p:spPr>
        <p:txBody>
          <a:bodyPr anchor="t">
            <a:normAutofit/>
          </a:bodyPr>
          <a:lstStyle/>
          <a:p>
            <a:r>
              <a:rPr lang="en-US" b="1" dirty="0"/>
              <a:t>briefing</a:t>
            </a:r>
            <a:r>
              <a:rPr lang="en-US" dirty="0"/>
              <a:t> </a:t>
            </a:r>
            <a:r>
              <a:rPr lang="en-US" b="1" dirty="0"/>
              <a:t>prior to the flight</a:t>
            </a:r>
          </a:p>
        </p:txBody>
      </p:sp>
      <p:cxnSp>
        <p:nvCxnSpPr>
          <p:cNvPr id="14" name="Straight Connector 13">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6" name="Content Placeholder 3">
            <a:extLst>
              <a:ext uri="{FF2B5EF4-FFF2-40B4-BE49-F238E27FC236}">
                <a16:creationId xmlns:a16="http://schemas.microsoft.com/office/drawing/2014/main" id="{CFD766E1-4810-4F2D-845D-8153783AD2C6}"/>
              </a:ext>
            </a:extLst>
          </p:cNvPr>
          <p:cNvGraphicFramePr>
            <a:graphicFrameLocks noGrp="1"/>
          </p:cNvGraphicFramePr>
          <p:nvPr>
            <p:ph idx="1"/>
            <p:extLst>
              <p:ext uri="{D42A27DB-BD31-4B8C-83A1-F6EECF244321}">
                <p14:modId xmlns:p14="http://schemas.microsoft.com/office/powerpoint/2010/main" val="4210894715"/>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115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grass, motorcycle, bicycle&#10;&#10;Description automatically generated">
            <a:extLst>
              <a:ext uri="{FF2B5EF4-FFF2-40B4-BE49-F238E27FC236}">
                <a16:creationId xmlns:a16="http://schemas.microsoft.com/office/drawing/2014/main" id="{A0BA7424-DEF1-4591-83FA-196F0F96A21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165" r="-1" b="4246"/>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C725A8EE-B72E-4B88-BC7C-A9000B9BABA8}"/>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The pilot in command (PIC)</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0F15982-CA78-42E8-AB84-B6CEB9907996}"/>
              </a:ext>
            </a:extLst>
          </p:cNvPr>
          <p:cNvSpPr>
            <a:spLocks noGrp="1"/>
          </p:cNvSpPr>
          <p:nvPr>
            <p:ph idx="1"/>
          </p:nvPr>
        </p:nvSpPr>
        <p:spPr>
          <a:xfrm>
            <a:off x="4976636" y="1193800"/>
            <a:ext cx="6085091" cy="4699000"/>
          </a:xfrm>
        </p:spPr>
        <p:txBody>
          <a:bodyPr anchor="ctr">
            <a:normAutofit/>
          </a:bodyPr>
          <a:lstStyle/>
          <a:p>
            <a:r>
              <a:rPr lang="en-US" dirty="0"/>
              <a:t>Is responsible for the safety of the helicopter at all times,</a:t>
            </a:r>
          </a:p>
          <a:p>
            <a:r>
              <a:rPr lang="en-US" dirty="0"/>
              <a:t>Should participate in operational planning to improve his ability to keep the machine and its occupants safe from harm.</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83067254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0</TotalTime>
  <Words>2020</Words>
  <Application>Microsoft Office PowerPoint</Application>
  <PresentationFormat>Widescreen</PresentationFormat>
  <Paragraphs>142</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Rockwell</vt:lpstr>
      <vt:lpstr>Gallery</vt:lpstr>
      <vt:lpstr>THE RESCUE COMPANY 1</vt:lpstr>
      <vt:lpstr>Helicopter  Management and  Safety Precautions </vt:lpstr>
      <vt:lpstr>(AFRCC)</vt:lpstr>
      <vt:lpstr>AFRCC MISSION GO/NO GO CRITERIA.</vt:lpstr>
      <vt:lpstr>Safety training</vt:lpstr>
      <vt:lpstr>Safety training</vt:lpstr>
      <vt:lpstr>briefing</vt:lpstr>
      <vt:lpstr>briefing prior to the flight</vt:lpstr>
      <vt:lpstr>The pilot in command (PIC)</vt:lpstr>
      <vt:lpstr>The mission's leadership</vt:lpstr>
      <vt:lpstr>Landing Zones (lz)</vt:lpstr>
      <vt:lpstr>Landing Zones (lz)</vt:lpstr>
      <vt:lpstr>Landing Zones (lz)</vt:lpstr>
      <vt:lpstr>"Out of Ground Effect"</vt:lpstr>
      <vt:lpstr>"hover hole"</vt:lpstr>
      <vt:lpstr>Night “lz”</vt:lpstr>
      <vt:lpstr>Night “lz”</vt:lpstr>
      <vt:lpstr>Weather and Nighttime Limitations</vt:lpstr>
      <vt:lpstr>Weather and Nighttime Limitations</vt:lpstr>
      <vt:lpstr>Night Rescue Operations by Helicopter </vt:lpstr>
      <vt:lpstr>Night Rescue Operations by Helicopter </vt:lpstr>
      <vt:lpstr>Night Rescue Operations by Helicopter </vt:lpstr>
      <vt:lpstr>Night Rescue Operations by Helicopter </vt:lpstr>
      <vt:lpstr>Night Rescue Operations by Helicopter </vt:lpstr>
      <vt:lpstr>Night Rescue Operations by Helicopter </vt:lpstr>
      <vt:lpstr>Night Rescue Operations by Helicopter </vt:lpstr>
      <vt:lpstr>Landings and  Takeoffs </vt:lpstr>
      <vt:lpstr>Landings and  Takeoffs </vt:lpstr>
      <vt:lpstr>Landings and  Takeoffs </vt:lpstr>
      <vt:lpstr>Ground-to-Air communication  during landings and take-offs</vt:lpstr>
      <vt:lpstr>Hand Signals</vt:lpstr>
      <vt:lpstr>Safety Precautions on the  Ground </vt:lpstr>
      <vt:lpstr>Safety Precautions on the  Ground </vt:lpstr>
      <vt:lpstr>Rescuers onboard a helicopter </vt:lpstr>
      <vt:lpstr>Rescuers onboard a helicopter </vt:lpstr>
      <vt:lpstr>one-skid or hover jump exit</vt:lpstr>
      <vt:lpstr>In-flight Precautions </vt:lpstr>
      <vt:lpstr>NO SMOKING during takeoffs or landings. Even at the pilot's discretion, rescue personnel will NOT smoke during the flight. </vt:lpstr>
      <vt:lpstr>Air-to-Air Communications</vt:lpstr>
      <vt:lpstr>Sterile Cockpit </vt:lpstr>
      <vt:lpstr>Weather and Nighttime Limitations </vt:lpstr>
      <vt:lpstr>Weather and Nighttime Limitations </vt:lpstr>
      <vt:lpstr>Helicopter Night Rescue Operations </vt:lpstr>
      <vt:lpstr>Night vision goggles (NVG)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1</cp:revision>
  <dcterms:created xsi:type="dcterms:W3CDTF">2020-10-10T17:35:03Z</dcterms:created>
  <dcterms:modified xsi:type="dcterms:W3CDTF">2020-10-10T17:35:10Z</dcterms:modified>
</cp:coreProperties>
</file>