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86" r:id="rId8"/>
    <p:sldId id="264" r:id="rId9"/>
    <p:sldId id="265" r:id="rId10"/>
    <p:sldId id="287" r:id="rId11"/>
    <p:sldId id="266" r:id="rId12"/>
    <p:sldId id="267" r:id="rId13"/>
    <p:sldId id="288" r:id="rId14"/>
    <p:sldId id="268" r:id="rId15"/>
    <p:sldId id="269" r:id="rId16"/>
    <p:sldId id="270" r:id="rId17"/>
    <p:sldId id="289" r:id="rId18"/>
    <p:sldId id="271" r:id="rId19"/>
    <p:sldId id="273" r:id="rId20"/>
    <p:sldId id="275" r:id="rId21"/>
    <p:sldId id="276" r:id="rId22"/>
    <p:sldId id="290" r:id="rId23"/>
    <p:sldId id="277" r:id="rId24"/>
    <p:sldId id="278" r:id="rId25"/>
    <p:sldId id="279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0A0F7-F8E7-4C91-8F81-D4085DEFA9E3}" type="doc">
      <dgm:prSet loTypeId="urn:microsoft.com/office/officeart/2005/8/layout/cycle2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DB1772C-F70B-410E-A84C-3CD93432B54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Dive Team</a:t>
          </a:r>
        </a:p>
      </dgm:t>
    </dgm:pt>
    <dgm:pt modelId="{27B429E2-6599-48EA-9F28-2F4639228F17}" type="parTrans" cxnId="{A29625BC-D911-43AE-BC32-2357E9269F79}">
      <dgm:prSet/>
      <dgm:spPr/>
      <dgm:t>
        <a:bodyPr/>
        <a:lstStyle/>
        <a:p>
          <a:endParaRPr lang="en-US"/>
        </a:p>
      </dgm:t>
    </dgm:pt>
    <dgm:pt modelId="{51BEA501-D395-4713-A725-7AC5EF33502F}" type="sibTrans" cxnId="{A29625BC-D911-43AE-BC32-2357E9269F79}">
      <dgm:prSet/>
      <dgm:spPr/>
      <dgm:t>
        <a:bodyPr/>
        <a:lstStyle/>
        <a:p>
          <a:endParaRPr lang="en-US"/>
        </a:p>
      </dgm:t>
    </dgm:pt>
    <dgm:pt modelId="{859B1D9A-D836-45B4-A1F9-173C1B690921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Police</a:t>
          </a:r>
        </a:p>
      </dgm:t>
    </dgm:pt>
    <dgm:pt modelId="{96A970B7-FD3A-45B0-B95B-F5E1A2DE4D4B}" type="parTrans" cxnId="{04184CD0-7A3D-4913-A37D-1339EAAD3F2C}">
      <dgm:prSet/>
      <dgm:spPr/>
      <dgm:t>
        <a:bodyPr/>
        <a:lstStyle/>
        <a:p>
          <a:endParaRPr lang="en-US"/>
        </a:p>
      </dgm:t>
    </dgm:pt>
    <dgm:pt modelId="{1F9E6CA6-256D-41A0-A69C-EE020F9D7D46}" type="sibTrans" cxnId="{04184CD0-7A3D-4913-A37D-1339EAAD3F2C}">
      <dgm:prSet/>
      <dgm:spPr/>
      <dgm:t>
        <a:bodyPr/>
        <a:lstStyle/>
        <a:p>
          <a:endParaRPr lang="en-US"/>
        </a:p>
      </dgm:t>
    </dgm:pt>
    <dgm:pt modelId="{6ADBD8E9-9804-4569-8C02-C21FC823F085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Back up Team</a:t>
          </a:r>
        </a:p>
      </dgm:t>
    </dgm:pt>
    <dgm:pt modelId="{0D42CFB5-4F0C-4A70-9D41-22524D3DC364}" type="parTrans" cxnId="{6424F911-FDCB-4885-BA3F-7AEDDA2824DD}">
      <dgm:prSet/>
      <dgm:spPr/>
      <dgm:t>
        <a:bodyPr/>
        <a:lstStyle/>
        <a:p>
          <a:endParaRPr lang="en-US"/>
        </a:p>
      </dgm:t>
    </dgm:pt>
    <dgm:pt modelId="{A8EE228D-5E99-4D16-B070-12B3863068A7}" type="sibTrans" cxnId="{6424F911-FDCB-4885-BA3F-7AEDDA2824DD}">
      <dgm:prSet/>
      <dgm:spPr/>
      <dgm:t>
        <a:bodyPr/>
        <a:lstStyle/>
        <a:p>
          <a:endParaRPr lang="en-US"/>
        </a:p>
      </dgm:t>
    </dgm:pt>
    <dgm:pt modelId="{20726F0F-CB70-4BC6-882A-AFBC0FA4FBC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PIO</a:t>
          </a:r>
        </a:p>
      </dgm:t>
    </dgm:pt>
    <dgm:pt modelId="{43C03CDD-E24B-44EE-A348-B8A46394F5A4}" type="parTrans" cxnId="{768337C1-C048-4CFA-A083-189CFD022A50}">
      <dgm:prSet/>
      <dgm:spPr/>
      <dgm:t>
        <a:bodyPr/>
        <a:lstStyle/>
        <a:p>
          <a:endParaRPr lang="en-US"/>
        </a:p>
      </dgm:t>
    </dgm:pt>
    <dgm:pt modelId="{8E166727-70CA-40A1-A244-127F06B9D8B9}" type="sibTrans" cxnId="{768337C1-C048-4CFA-A083-189CFD022A50}">
      <dgm:prSet/>
      <dgm:spPr/>
      <dgm:t>
        <a:bodyPr/>
        <a:lstStyle/>
        <a:p>
          <a:endParaRPr lang="en-US"/>
        </a:p>
      </dgm:t>
    </dgm:pt>
    <dgm:pt modelId="{5E5026D9-4CB0-4BF2-864A-0D49D6CA183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Support Unit</a:t>
          </a:r>
        </a:p>
      </dgm:t>
    </dgm:pt>
    <dgm:pt modelId="{ECA74AFB-75D4-4A4F-8CBD-8590FADC95EE}" type="parTrans" cxnId="{F4567D96-9604-4FFF-A773-CA9BD431D1C9}">
      <dgm:prSet/>
      <dgm:spPr/>
      <dgm:t>
        <a:bodyPr/>
        <a:lstStyle/>
        <a:p>
          <a:endParaRPr lang="en-US"/>
        </a:p>
      </dgm:t>
    </dgm:pt>
    <dgm:pt modelId="{BCDA8177-2CCA-4F56-9549-08E6FD35DFE1}" type="sibTrans" cxnId="{F4567D96-9604-4FFF-A773-CA9BD431D1C9}">
      <dgm:prSet/>
      <dgm:spPr/>
      <dgm:t>
        <a:bodyPr/>
        <a:lstStyle/>
        <a:p>
          <a:endParaRPr lang="en-US"/>
        </a:p>
      </dgm:t>
    </dgm:pt>
    <dgm:pt modelId="{139BC8AF-84C4-4B6D-8E09-09AB0747A36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Air Rescue Support</a:t>
          </a:r>
        </a:p>
      </dgm:t>
    </dgm:pt>
    <dgm:pt modelId="{000643A5-AB95-4F52-A466-9EF2DE857748}" type="parTrans" cxnId="{26C33EE1-E774-4E16-9326-8AFA4E99C3B7}">
      <dgm:prSet/>
      <dgm:spPr/>
      <dgm:t>
        <a:bodyPr/>
        <a:lstStyle/>
        <a:p>
          <a:endParaRPr lang="en-US"/>
        </a:p>
      </dgm:t>
    </dgm:pt>
    <dgm:pt modelId="{17D8AB9F-F284-4A31-9141-0B59D20A6BE5}" type="sibTrans" cxnId="{26C33EE1-E774-4E16-9326-8AFA4E99C3B7}">
      <dgm:prSet/>
      <dgm:spPr/>
      <dgm:t>
        <a:bodyPr/>
        <a:lstStyle/>
        <a:p>
          <a:endParaRPr lang="en-US"/>
        </a:p>
      </dgm:t>
    </dgm:pt>
    <dgm:pt modelId="{80672C27-D7BE-4BD0-9A81-B059BD777293}" type="pres">
      <dgm:prSet presAssocID="{6710A0F7-F8E7-4C91-8F81-D4085DEFA9E3}" presName="cycle" presStyleCnt="0">
        <dgm:presLayoutVars>
          <dgm:dir/>
          <dgm:resizeHandles val="exact"/>
        </dgm:presLayoutVars>
      </dgm:prSet>
      <dgm:spPr/>
    </dgm:pt>
    <dgm:pt modelId="{BDE571AE-7B2C-4B0E-AEF2-B8BD3C80DF1E}" type="pres">
      <dgm:prSet presAssocID="{2DB1772C-F70B-410E-A84C-3CD93432B544}" presName="node" presStyleLbl="node1" presStyleIdx="0" presStyleCnt="6" custRadScaleRad="100105" custRadScaleInc="8736">
        <dgm:presLayoutVars>
          <dgm:bulletEnabled val="1"/>
        </dgm:presLayoutVars>
      </dgm:prSet>
      <dgm:spPr/>
    </dgm:pt>
    <dgm:pt modelId="{C275BC6B-0F00-4656-BB26-60EF44A6FC2F}" type="pres">
      <dgm:prSet presAssocID="{51BEA501-D395-4713-A725-7AC5EF33502F}" presName="sibTrans" presStyleLbl="sibTrans2D1" presStyleIdx="0" presStyleCnt="6"/>
      <dgm:spPr/>
    </dgm:pt>
    <dgm:pt modelId="{E16D3BD9-481C-42C5-A738-F2832C2FD678}" type="pres">
      <dgm:prSet presAssocID="{51BEA501-D395-4713-A725-7AC5EF33502F}" presName="connectorText" presStyleLbl="sibTrans2D1" presStyleIdx="0" presStyleCnt="6"/>
      <dgm:spPr/>
    </dgm:pt>
    <dgm:pt modelId="{476C8176-AECF-4608-88E6-BC8402E70B39}" type="pres">
      <dgm:prSet presAssocID="{859B1D9A-D836-45B4-A1F9-173C1B690921}" presName="node" presStyleLbl="node1" presStyleIdx="1" presStyleCnt="6">
        <dgm:presLayoutVars>
          <dgm:bulletEnabled val="1"/>
        </dgm:presLayoutVars>
      </dgm:prSet>
      <dgm:spPr/>
    </dgm:pt>
    <dgm:pt modelId="{9CA26ACF-1873-4C08-AC92-954BEDF10576}" type="pres">
      <dgm:prSet presAssocID="{1F9E6CA6-256D-41A0-A69C-EE020F9D7D46}" presName="sibTrans" presStyleLbl="sibTrans2D1" presStyleIdx="1" presStyleCnt="6"/>
      <dgm:spPr/>
    </dgm:pt>
    <dgm:pt modelId="{D2D545CB-11C9-4B2A-8AD8-C00C030FD6E1}" type="pres">
      <dgm:prSet presAssocID="{1F9E6CA6-256D-41A0-A69C-EE020F9D7D46}" presName="connectorText" presStyleLbl="sibTrans2D1" presStyleIdx="1" presStyleCnt="6"/>
      <dgm:spPr/>
    </dgm:pt>
    <dgm:pt modelId="{2338F0CE-AFEB-483D-AC87-F212AFAAAFE6}" type="pres">
      <dgm:prSet presAssocID="{139BC8AF-84C4-4B6D-8E09-09AB0747A367}" presName="node" presStyleLbl="node1" presStyleIdx="2" presStyleCnt="6">
        <dgm:presLayoutVars>
          <dgm:bulletEnabled val="1"/>
        </dgm:presLayoutVars>
      </dgm:prSet>
      <dgm:spPr/>
    </dgm:pt>
    <dgm:pt modelId="{1CE55F9E-7A90-4885-89DE-F41ED27D1022}" type="pres">
      <dgm:prSet presAssocID="{17D8AB9F-F284-4A31-9141-0B59D20A6BE5}" presName="sibTrans" presStyleLbl="sibTrans2D1" presStyleIdx="2" presStyleCnt="6"/>
      <dgm:spPr/>
    </dgm:pt>
    <dgm:pt modelId="{C5EAF00B-0146-4BFA-8308-CE7F6690D5EA}" type="pres">
      <dgm:prSet presAssocID="{17D8AB9F-F284-4A31-9141-0B59D20A6BE5}" presName="connectorText" presStyleLbl="sibTrans2D1" presStyleIdx="2" presStyleCnt="6"/>
      <dgm:spPr/>
    </dgm:pt>
    <dgm:pt modelId="{54C9B8F0-D8DD-49CF-9D2A-64D6857C6666}" type="pres">
      <dgm:prSet presAssocID="{6ADBD8E9-9804-4569-8C02-C21FC823F085}" presName="node" presStyleLbl="node1" presStyleIdx="3" presStyleCnt="6">
        <dgm:presLayoutVars>
          <dgm:bulletEnabled val="1"/>
        </dgm:presLayoutVars>
      </dgm:prSet>
      <dgm:spPr/>
    </dgm:pt>
    <dgm:pt modelId="{29043C7D-CD8C-460A-9F0F-426250C35E4D}" type="pres">
      <dgm:prSet presAssocID="{A8EE228D-5E99-4D16-B070-12B3863068A7}" presName="sibTrans" presStyleLbl="sibTrans2D1" presStyleIdx="3" presStyleCnt="6"/>
      <dgm:spPr/>
    </dgm:pt>
    <dgm:pt modelId="{BAFBE7BC-C7C2-4BF6-BFC8-7E112D0F9267}" type="pres">
      <dgm:prSet presAssocID="{A8EE228D-5E99-4D16-B070-12B3863068A7}" presName="connectorText" presStyleLbl="sibTrans2D1" presStyleIdx="3" presStyleCnt="6"/>
      <dgm:spPr/>
    </dgm:pt>
    <dgm:pt modelId="{70518200-BFA7-4253-8B72-EDEE5CED9201}" type="pres">
      <dgm:prSet presAssocID="{20726F0F-CB70-4BC6-882A-AFBC0FA4FBC6}" presName="node" presStyleLbl="node1" presStyleIdx="4" presStyleCnt="6">
        <dgm:presLayoutVars>
          <dgm:bulletEnabled val="1"/>
        </dgm:presLayoutVars>
      </dgm:prSet>
      <dgm:spPr/>
    </dgm:pt>
    <dgm:pt modelId="{2DB2172B-8EEE-4954-9103-690245FFF0C5}" type="pres">
      <dgm:prSet presAssocID="{8E166727-70CA-40A1-A244-127F06B9D8B9}" presName="sibTrans" presStyleLbl="sibTrans2D1" presStyleIdx="4" presStyleCnt="6"/>
      <dgm:spPr/>
    </dgm:pt>
    <dgm:pt modelId="{548547FF-3643-4B61-84D4-8D3C4FA313D8}" type="pres">
      <dgm:prSet presAssocID="{8E166727-70CA-40A1-A244-127F06B9D8B9}" presName="connectorText" presStyleLbl="sibTrans2D1" presStyleIdx="4" presStyleCnt="6"/>
      <dgm:spPr/>
    </dgm:pt>
    <dgm:pt modelId="{B15B8B46-1FBD-4EC5-B7AD-3D799CD46DE8}" type="pres">
      <dgm:prSet presAssocID="{5E5026D9-4CB0-4BF2-864A-0D49D6CA183C}" presName="node" presStyleLbl="node1" presStyleIdx="5" presStyleCnt="6">
        <dgm:presLayoutVars>
          <dgm:bulletEnabled val="1"/>
        </dgm:presLayoutVars>
      </dgm:prSet>
      <dgm:spPr/>
    </dgm:pt>
    <dgm:pt modelId="{6A420F54-F1B3-4A6F-BDFE-BC493D039678}" type="pres">
      <dgm:prSet presAssocID="{BCDA8177-2CCA-4F56-9549-08E6FD35DFE1}" presName="sibTrans" presStyleLbl="sibTrans2D1" presStyleIdx="5" presStyleCnt="6"/>
      <dgm:spPr/>
    </dgm:pt>
    <dgm:pt modelId="{64D758DE-4521-4A73-85AB-C7D8E873F160}" type="pres">
      <dgm:prSet presAssocID="{BCDA8177-2CCA-4F56-9549-08E6FD35DFE1}" presName="connectorText" presStyleLbl="sibTrans2D1" presStyleIdx="5" presStyleCnt="6"/>
      <dgm:spPr/>
    </dgm:pt>
  </dgm:ptLst>
  <dgm:cxnLst>
    <dgm:cxn modelId="{DF2D1907-6AAA-48CC-8725-E5946338BE4D}" type="presOf" srcId="{5E5026D9-4CB0-4BF2-864A-0D49D6CA183C}" destId="{B15B8B46-1FBD-4EC5-B7AD-3D799CD46DE8}" srcOrd="0" destOrd="0" presId="urn:microsoft.com/office/officeart/2005/8/layout/cycle2"/>
    <dgm:cxn modelId="{C59C2A0E-07BB-44E3-8D35-F9258597AAE7}" type="presOf" srcId="{BCDA8177-2CCA-4F56-9549-08E6FD35DFE1}" destId="{6A420F54-F1B3-4A6F-BDFE-BC493D039678}" srcOrd="0" destOrd="0" presId="urn:microsoft.com/office/officeart/2005/8/layout/cycle2"/>
    <dgm:cxn modelId="{6424F911-FDCB-4885-BA3F-7AEDDA2824DD}" srcId="{6710A0F7-F8E7-4C91-8F81-D4085DEFA9E3}" destId="{6ADBD8E9-9804-4569-8C02-C21FC823F085}" srcOrd="3" destOrd="0" parTransId="{0D42CFB5-4F0C-4A70-9D41-22524D3DC364}" sibTransId="{A8EE228D-5E99-4D16-B070-12B3863068A7}"/>
    <dgm:cxn modelId="{076A4D31-1685-478E-8BA8-1985D0848E68}" type="presOf" srcId="{A8EE228D-5E99-4D16-B070-12B3863068A7}" destId="{29043C7D-CD8C-460A-9F0F-426250C35E4D}" srcOrd="0" destOrd="0" presId="urn:microsoft.com/office/officeart/2005/8/layout/cycle2"/>
    <dgm:cxn modelId="{70302D34-C8CE-489C-9589-F4AAF3BD6939}" type="presOf" srcId="{6710A0F7-F8E7-4C91-8F81-D4085DEFA9E3}" destId="{80672C27-D7BE-4BD0-9A81-B059BD777293}" srcOrd="0" destOrd="0" presId="urn:microsoft.com/office/officeart/2005/8/layout/cycle2"/>
    <dgm:cxn modelId="{9FD6FD3B-2D4B-4366-B9FB-22D68DDAB9F7}" type="presOf" srcId="{8E166727-70CA-40A1-A244-127F06B9D8B9}" destId="{2DB2172B-8EEE-4954-9103-690245FFF0C5}" srcOrd="0" destOrd="0" presId="urn:microsoft.com/office/officeart/2005/8/layout/cycle2"/>
    <dgm:cxn modelId="{996AE466-E11C-40CA-9533-4CA19CC36F90}" type="presOf" srcId="{8E166727-70CA-40A1-A244-127F06B9D8B9}" destId="{548547FF-3643-4B61-84D4-8D3C4FA313D8}" srcOrd="1" destOrd="0" presId="urn:microsoft.com/office/officeart/2005/8/layout/cycle2"/>
    <dgm:cxn modelId="{1608A449-9020-4140-BFD9-CA9F4A9AB1C6}" type="presOf" srcId="{A8EE228D-5E99-4D16-B070-12B3863068A7}" destId="{BAFBE7BC-C7C2-4BF6-BFC8-7E112D0F9267}" srcOrd="1" destOrd="0" presId="urn:microsoft.com/office/officeart/2005/8/layout/cycle2"/>
    <dgm:cxn modelId="{4DD0EE54-232D-4015-9E29-8D8A58C54035}" type="presOf" srcId="{51BEA501-D395-4713-A725-7AC5EF33502F}" destId="{C275BC6B-0F00-4656-BB26-60EF44A6FC2F}" srcOrd="0" destOrd="0" presId="urn:microsoft.com/office/officeart/2005/8/layout/cycle2"/>
    <dgm:cxn modelId="{4212F376-01EE-42B3-B9F6-95E6F7387D31}" type="presOf" srcId="{51BEA501-D395-4713-A725-7AC5EF33502F}" destId="{E16D3BD9-481C-42C5-A738-F2832C2FD678}" srcOrd="1" destOrd="0" presId="urn:microsoft.com/office/officeart/2005/8/layout/cycle2"/>
    <dgm:cxn modelId="{7D946978-0611-45A5-A0BA-2555F7A758C8}" type="presOf" srcId="{6ADBD8E9-9804-4569-8C02-C21FC823F085}" destId="{54C9B8F0-D8DD-49CF-9D2A-64D6857C6666}" srcOrd="0" destOrd="0" presId="urn:microsoft.com/office/officeart/2005/8/layout/cycle2"/>
    <dgm:cxn modelId="{C440A358-E169-49D7-B3A6-CE34B3022CE1}" type="presOf" srcId="{BCDA8177-2CCA-4F56-9549-08E6FD35DFE1}" destId="{64D758DE-4521-4A73-85AB-C7D8E873F160}" srcOrd="1" destOrd="0" presId="urn:microsoft.com/office/officeart/2005/8/layout/cycle2"/>
    <dgm:cxn modelId="{E6561C79-3B24-44D5-BF0C-402F109B3C40}" type="presOf" srcId="{17D8AB9F-F284-4A31-9141-0B59D20A6BE5}" destId="{C5EAF00B-0146-4BFA-8308-CE7F6690D5EA}" srcOrd="1" destOrd="0" presId="urn:microsoft.com/office/officeart/2005/8/layout/cycle2"/>
    <dgm:cxn modelId="{4C07247F-9B61-47A4-9510-DCF5AA68408D}" type="presOf" srcId="{1F9E6CA6-256D-41A0-A69C-EE020F9D7D46}" destId="{9CA26ACF-1873-4C08-AC92-954BEDF10576}" srcOrd="0" destOrd="0" presId="urn:microsoft.com/office/officeart/2005/8/layout/cycle2"/>
    <dgm:cxn modelId="{4DA89388-157D-41BF-B790-3B3D578D00F0}" type="presOf" srcId="{1F9E6CA6-256D-41A0-A69C-EE020F9D7D46}" destId="{D2D545CB-11C9-4B2A-8AD8-C00C030FD6E1}" srcOrd="1" destOrd="0" presId="urn:microsoft.com/office/officeart/2005/8/layout/cycle2"/>
    <dgm:cxn modelId="{F4567D96-9604-4FFF-A773-CA9BD431D1C9}" srcId="{6710A0F7-F8E7-4C91-8F81-D4085DEFA9E3}" destId="{5E5026D9-4CB0-4BF2-864A-0D49D6CA183C}" srcOrd="5" destOrd="0" parTransId="{ECA74AFB-75D4-4A4F-8CBD-8590FADC95EE}" sibTransId="{BCDA8177-2CCA-4F56-9549-08E6FD35DFE1}"/>
    <dgm:cxn modelId="{0FA349AD-6090-479C-B23A-2DAA374A79D2}" type="presOf" srcId="{17D8AB9F-F284-4A31-9141-0B59D20A6BE5}" destId="{1CE55F9E-7A90-4885-89DE-F41ED27D1022}" srcOrd="0" destOrd="0" presId="urn:microsoft.com/office/officeart/2005/8/layout/cycle2"/>
    <dgm:cxn modelId="{A29625BC-D911-43AE-BC32-2357E9269F79}" srcId="{6710A0F7-F8E7-4C91-8F81-D4085DEFA9E3}" destId="{2DB1772C-F70B-410E-A84C-3CD93432B544}" srcOrd="0" destOrd="0" parTransId="{27B429E2-6599-48EA-9F28-2F4639228F17}" sibTransId="{51BEA501-D395-4713-A725-7AC5EF33502F}"/>
    <dgm:cxn modelId="{768337C1-C048-4CFA-A083-189CFD022A50}" srcId="{6710A0F7-F8E7-4C91-8F81-D4085DEFA9E3}" destId="{20726F0F-CB70-4BC6-882A-AFBC0FA4FBC6}" srcOrd="4" destOrd="0" parTransId="{43C03CDD-E24B-44EE-A348-B8A46394F5A4}" sibTransId="{8E166727-70CA-40A1-A244-127F06B9D8B9}"/>
    <dgm:cxn modelId="{04184CD0-7A3D-4913-A37D-1339EAAD3F2C}" srcId="{6710A0F7-F8E7-4C91-8F81-D4085DEFA9E3}" destId="{859B1D9A-D836-45B4-A1F9-173C1B690921}" srcOrd="1" destOrd="0" parTransId="{96A970B7-FD3A-45B0-B95B-F5E1A2DE4D4B}" sibTransId="{1F9E6CA6-256D-41A0-A69C-EE020F9D7D46}"/>
    <dgm:cxn modelId="{EDA197DE-E826-4A85-ADD2-5A2E63F99951}" type="presOf" srcId="{2DB1772C-F70B-410E-A84C-3CD93432B544}" destId="{BDE571AE-7B2C-4B0E-AEF2-B8BD3C80DF1E}" srcOrd="0" destOrd="0" presId="urn:microsoft.com/office/officeart/2005/8/layout/cycle2"/>
    <dgm:cxn modelId="{26C33EE1-E774-4E16-9326-8AFA4E99C3B7}" srcId="{6710A0F7-F8E7-4C91-8F81-D4085DEFA9E3}" destId="{139BC8AF-84C4-4B6D-8E09-09AB0747A367}" srcOrd="2" destOrd="0" parTransId="{000643A5-AB95-4F52-A466-9EF2DE857748}" sibTransId="{17D8AB9F-F284-4A31-9141-0B59D20A6BE5}"/>
    <dgm:cxn modelId="{DE8B7AE2-B85D-42FB-BA0F-0A54CBBB9A33}" type="presOf" srcId="{20726F0F-CB70-4BC6-882A-AFBC0FA4FBC6}" destId="{70518200-BFA7-4253-8B72-EDEE5CED9201}" srcOrd="0" destOrd="0" presId="urn:microsoft.com/office/officeart/2005/8/layout/cycle2"/>
    <dgm:cxn modelId="{BBB598E4-0730-4C61-9965-AE2B26985B09}" type="presOf" srcId="{139BC8AF-84C4-4B6D-8E09-09AB0747A367}" destId="{2338F0CE-AFEB-483D-AC87-F212AFAAAFE6}" srcOrd="0" destOrd="0" presId="urn:microsoft.com/office/officeart/2005/8/layout/cycle2"/>
    <dgm:cxn modelId="{11E072EB-FBF3-496C-835D-EE1D040F4044}" type="presOf" srcId="{859B1D9A-D836-45B4-A1F9-173C1B690921}" destId="{476C8176-AECF-4608-88E6-BC8402E70B39}" srcOrd="0" destOrd="0" presId="urn:microsoft.com/office/officeart/2005/8/layout/cycle2"/>
    <dgm:cxn modelId="{F5B21320-CBEB-4F2D-B735-4D772B51A752}" type="presParOf" srcId="{80672C27-D7BE-4BD0-9A81-B059BD777293}" destId="{BDE571AE-7B2C-4B0E-AEF2-B8BD3C80DF1E}" srcOrd="0" destOrd="0" presId="urn:microsoft.com/office/officeart/2005/8/layout/cycle2"/>
    <dgm:cxn modelId="{C916E3F9-C634-44B9-9A55-E944ACC83527}" type="presParOf" srcId="{80672C27-D7BE-4BD0-9A81-B059BD777293}" destId="{C275BC6B-0F00-4656-BB26-60EF44A6FC2F}" srcOrd="1" destOrd="0" presId="urn:microsoft.com/office/officeart/2005/8/layout/cycle2"/>
    <dgm:cxn modelId="{AE2F026E-7463-4F92-9CFE-9F0A1210C80F}" type="presParOf" srcId="{C275BC6B-0F00-4656-BB26-60EF44A6FC2F}" destId="{E16D3BD9-481C-42C5-A738-F2832C2FD678}" srcOrd="0" destOrd="0" presId="urn:microsoft.com/office/officeart/2005/8/layout/cycle2"/>
    <dgm:cxn modelId="{4F942792-C5D7-4BFA-B36A-262731F128D9}" type="presParOf" srcId="{80672C27-D7BE-4BD0-9A81-B059BD777293}" destId="{476C8176-AECF-4608-88E6-BC8402E70B39}" srcOrd="2" destOrd="0" presId="urn:microsoft.com/office/officeart/2005/8/layout/cycle2"/>
    <dgm:cxn modelId="{3BF80AF5-D180-4D8A-B99A-34A23D6FD9A4}" type="presParOf" srcId="{80672C27-D7BE-4BD0-9A81-B059BD777293}" destId="{9CA26ACF-1873-4C08-AC92-954BEDF10576}" srcOrd="3" destOrd="0" presId="urn:microsoft.com/office/officeart/2005/8/layout/cycle2"/>
    <dgm:cxn modelId="{07CBDC47-9F3E-4495-A182-EED5AD111F36}" type="presParOf" srcId="{9CA26ACF-1873-4C08-AC92-954BEDF10576}" destId="{D2D545CB-11C9-4B2A-8AD8-C00C030FD6E1}" srcOrd="0" destOrd="0" presId="urn:microsoft.com/office/officeart/2005/8/layout/cycle2"/>
    <dgm:cxn modelId="{E2E2FB4A-7C79-4DBA-A46C-DACD12C4A488}" type="presParOf" srcId="{80672C27-D7BE-4BD0-9A81-B059BD777293}" destId="{2338F0CE-AFEB-483D-AC87-F212AFAAAFE6}" srcOrd="4" destOrd="0" presId="urn:microsoft.com/office/officeart/2005/8/layout/cycle2"/>
    <dgm:cxn modelId="{77D7649C-C28C-4A1E-8492-C1601E87A3A8}" type="presParOf" srcId="{80672C27-D7BE-4BD0-9A81-B059BD777293}" destId="{1CE55F9E-7A90-4885-89DE-F41ED27D1022}" srcOrd="5" destOrd="0" presId="urn:microsoft.com/office/officeart/2005/8/layout/cycle2"/>
    <dgm:cxn modelId="{34F87021-BC80-4CBB-BED7-9427CB9F974D}" type="presParOf" srcId="{1CE55F9E-7A90-4885-89DE-F41ED27D1022}" destId="{C5EAF00B-0146-4BFA-8308-CE7F6690D5EA}" srcOrd="0" destOrd="0" presId="urn:microsoft.com/office/officeart/2005/8/layout/cycle2"/>
    <dgm:cxn modelId="{64B01E25-8978-4304-A4B6-A5E974570573}" type="presParOf" srcId="{80672C27-D7BE-4BD0-9A81-B059BD777293}" destId="{54C9B8F0-D8DD-49CF-9D2A-64D6857C6666}" srcOrd="6" destOrd="0" presId="urn:microsoft.com/office/officeart/2005/8/layout/cycle2"/>
    <dgm:cxn modelId="{D22A2B28-082F-4311-B8A5-94C71BD744E7}" type="presParOf" srcId="{80672C27-D7BE-4BD0-9A81-B059BD777293}" destId="{29043C7D-CD8C-460A-9F0F-426250C35E4D}" srcOrd="7" destOrd="0" presId="urn:microsoft.com/office/officeart/2005/8/layout/cycle2"/>
    <dgm:cxn modelId="{D5FD9B1F-DB71-4119-85EE-74D373B9B33B}" type="presParOf" srcId="{29043C7D-CD8C-460A-9F0F-426250C35E4D}" destId="{BAFBE7BC-C7C2-4BF6-BFC8-7E112D0F9267}" srcOrd="0" destOrd="0" presId="urn:microsoft.com/office/officeart/2005/8/layout/cycle2"/>
    <dgm:cxn modelId="{7527521D-A69F-4467-A59D-76867F45BB83}" type="presParOf" srcId="{80672C27-D7BE-4BD0-9A81-B059BD777293}" destId="{70518200-BFA7-4253-8B72-EDEE5CED9201}" srcOrd="8" destOrd="0" presId="urn:microsoft.com/office/officeart/2005/8/layout/cycle2"/>
    <dgm:cxn modelId="{BE35C461-193A-4AA0-AFA5-E4C0C8B53572}" type="presParOf" srcId="{80672C27-D7BE-4BD0-9A81-B059BD777293}" destId="{2DB2172B-8EEE-4954-9103-690245FFF0C5}" srcOrd="9" destOrd="0" presId="urn:microsoft.com/office/officeart/2005/8/layout/cycle2"/>
    <dgm:cxn modelId="{6C4A1ED7-2DAA-48E5-89D3-846256F8936F}" type="presParOf" srcId="{2DB2172B-8EEE-4954-9103-690245FFF0C5}" destId="{548547FF-3643-4B61-84D4-8D3C4FA313D8}" srcOrd="0" destOrd="0" presId="urn:microsoft.com/office/officeart/2005/8/layout/cycle2"/>
    <dgm:cxn modelId="{74E85C71-07CB-4703-A48F-53894CDBDEE2}" type="presParOf" srcId="{80672C27-D7BE-4BD0-9A81-B059BD777293}" destId="{B15B8B46-1FBD-4EC5-B7AD-3D799CD46DE8}" srcOrd="10" destOrd="0" presId="urn:microsoft.com/office/officeart/2005/8/layout/cycle2"/>
    <dgm:cxn modelId="{2E22D5DA-A148-4400-9E36-D2E7858E5AC1}" type="presParOf" srcId="{80672C27-D7BE-4BD0-9A81-B059BD777293}" destId="{6A420F54-F1B3-4A6F-BDFE-BC493D039678}" srcOrd="11" destOrd="0" presId="urn:microsoft.com/office/officeart/2005/8/layout/cycle2"/>
    <dgm:cxn modelId="{F64CE1DE-13F2-4926-B410-4AE6D7FA7298}" type="presParOf" srcId="{6A420F54-F1B3-4A6F-BDFE-BC493D039678}" destId="{64D758DE-4521-4A73-85AB-C7D8E873F16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0E4C69-40C1-4F4E-A00F-0BAF1CD78A9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BB6725B-8481-47C0-9499-57E3DCAB6191}">
      <dgm:prSet/>
      <dgm:spPr/>
      <dgm:t>
        <a:bodyPr/>
        <a:lstStyle/>
        <a:p>
          <a:pPr>
            <a:defRPr cap="all"/>
          </a:pPr>
          <a:r>
            <a:rPr lang="en-US"/>
            <a:t>Use tools like PA (B-57)</a:t>
          </a:r>
        </a:p>
      </dgm:t>
    </dgm:pt>
    <dgm:pt modelId="{2BEF7C9D-CC2F-4F84-8882-E99CF148CE98}" type="parTrans" cxnId="{DFC7F4DD-0087-41EC-A2EA-59F90FF251F5}">
      <dgm:prSet/>
      <dgm:spPr/>
      <dgm:t>
        <a:bodyPr/>
        <a:lstStyle/>
        <a:p>
          <a:endParaRPr lang="en-US"/>
        </a:p>
      </dgm:t>
    </dgm:pt>
    <dgm:pt modelId="{AEBCFCC1-DF74-4BDC-B59F-B99316C84935}" type="sibTrans" cxnId="{DFC7F4DD-0087-41EC-A2EA-59F90FF251F5}">
      <dgm:prSet/>
      <dgm:spPr/>
      <dgm:t>
        <a:bodyPr/>
        <a:lstStyle/>
        <a:p>
          <a:endParaRPr lang="en-US"/>
        </a:p>
      </dgm:t>
    </dgm:pt>
    <dgm:pt modelId="{89B3F5A0-45A9-4249-BB4D-9238E69983A9}">
      <dgm:prSet/>
      <dgm:spPr/>
      <dgm:t>
        <a:bodyPr/>
        <a:lstStyle/>
        <a:p>
          <a:pPr>
            <a:defRPr cap="all"/>
          </a:pPr>
          <a:r>
            <a:rPr lang="en-US"/>
            <a:t>Be creative use traffic cone as a megaphone.</a:t>
          </a:r>
        </a:p>
      </dgm:t>
    </dgm:pt>
    <dgm:pt modelId="{52AB8C4F-7382-4D3B-BC57-65810BA7CDB5}" type="parTrans" cxnId="{5AD5D7F3-8752-4FA9-A2D8-3955E96ED1F7}">
      <dgm:prSet/>
      <dgm:spPr/>
      <dgm:t>
        <a:bodyPr/>
        <a:lstStyle/>
        <a:p>
          <a:endParaRPr lang="en-US"/>
        </a:p>
      </dgm:t>
    </dgm:pt>
    <dgm:pt modelId="{839F734C-2D28-4462-8BD2-9F8920D05887}" type="sibTrans" cxnId="{5AD5D7F3-8752-4FA9-A2D8-3955E96ED1F7}">
      <dgm:prSet/>
      <dgm:spPr/>
      <dgm:t>
        <a:bodyPr/>
        <a:lstStyle/>
        <a:p>
          <a:endParaRPr lang="en-US"/>
        </a:p>
      </dgm:t>
    </dgm:pt>
    <dgm:pt modelId="{23F1AAAD-BD59-417E-8335-C7086A210DD2}" type="pres">
      <dgm:prSet presAssocID="{6D0E4C69-40C1-4F4E-A00F-0BAF1CD78A97}" presName="root" presStyleCnt="0">
        <dgm:presLayoutVars>
          <dgm:dir/>
          <dgm:resizeHandles val="exact"/>
        </dgm:presLayoutVars>
      </dgm:prSet>
      <dgm:spPr/>
    </dgm:pt>
    <dgm:pt modelId="{2DC2F0F7-88D6-47BE-9D87-2B0F9FC52993}" type="pres">
      <dgm:prSet presAssocID="{8BB6725B-8481-47C0-9499-57E3DCAB6191}" presName="compNode" presStyleCnt="0"/>
      <dgm:spPr/>
    </dgm:pt>
    <dgm:pt modelId="{B9AD85EC-66A1-45D7-818D-E210473C73AD}" type="pres">
      <dgm:prSet presAssocID="{8BB6725B-8481-47C0-9499-57E3DCAB6191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BDCA7040-E1A6-4150-819B-AAA9827A2327}" type="pres">
      <dgm:prSet presAssocID="{8BB6725B-8481-47C0-9499-57E3DCAB619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6EC39533-9F1F-40EE-9AD1-ABE5F27A5998}" type="pres">
      <dgm:prSet presAssocID="{8BB6725B-8481-47C0-9499-57E3DCAB6191}" presName="spaceRect" presStyleCnt="0"/>
      <dgm:spPr/>
    </dgm:pt>
    <dgm:pt modelId="{82A695D8-649C-4E08-A702-746FBADC19B8}" type="pres">
      <dgm:prSet presAssocID="{8BB6725B-8481-47C0-9499-57E3DCAB6191}" presName="textRect" presStyleLbl="revTx" presStyleIdx="0" presStyleCnt="2">
        <dgm:presLayoutVars>
          <dgm:chMax val="1"/>
          <dgm:chPref val="1"/>
        </dgm:presLayoutVars>
      </dgm:prSet>
      <dgm:spPr/>
    </dgm:pt>
    <dgm:pt modelId="{DE8107EE-2B62-48EC-AD9D-9DD42D21D289}" type="pres">
      <dgm:prSet presAssocID="{AEBCFCC1-DF74-4BDC-B59F-B99316C84935}" presName="sibTrans" presStyleCnt="0"/>
      <dgm:spPr/>
    </dgm:pt>
    <dgm:pt modelId="{BA97745F-2E92-4EA5-B93F-7898CFA98851}" type="pres">
      <dgm:prSet presAssocID="{89B3F5A0-45A9-4249-BB4D-9238E69983A9}" presName="compNode" presStyleCnt="0"/>
      <dgm:spPr/>
    </dgm:pt>
    <dgm:pt modelId="{DF43B346-B599-46EA-AE90-F5CEF42884BC}" type="pres">
      <dgm:prSet presAssocID="{89B3F5A0-45A9-4249-BB4D-9238E69983A9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CFDFD94C-5B07-484F-B244-AA8A19361FE4}" type="pres">
      <dgm:prSet presAssocID="{89B3F5A0-45A9-4249-BB4D-9238E69983A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ffic cone"/>
        </a:ext>
      </dgm:extLst>
    </dgm:pt>
    <dgm:pt modelId="{52707623-B271-42FE-A6C6-27E3E0EC6999}" type="pres">
      <dgm:prSet presAssocID="{89B3F5A0-45A9-4249-BB4D-9238E69983A9}" presName="spaceRect" presStyleCnt="0"/>
      <dgm:spPr/>
    </dgm:pt>
    <dgm:pt modelId="{4C5D1D3D-5D9E-4805-BB22-85219E4B7F19}" type="pres">
      <dgm:prSet presAssocID="{89B3F5A0-45A9-4249-BB4D-9238E69983A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6123968-354C-4839-AFC8-6E4496780993}" type="presOf" srcId="{6D0E4C69-40C1-4F4E-A00F-0BAF1CD78A97}" destId="{23F1AAAD-BD59-417E-8335-C7086A210DD2}" srcOrd="0" destOrd="0" presId="urn:microsoft.com/office/officeart/2018/5/layout/IconLeafLabelList"/>
    <dgm:cxn modelId="{EFF8548E-2F84-486C-9571-95FD4B860CEF}" type="presOf" srcId="{8BB6725B-8481-47C0-9499-57E3DCAB6191}" destId="{82A695D8-649C-4E08-A702-746FBADC19B8}" srcOrd="0" destOrd="0" presId="urn:microsoft.com/office/officeart/2018/5/layout/IconLeafLabelList"/>
    <dgm:cxn modelId="{F55A71AD-7DAB-4620-B306-161240842BA7}" type="presOf" srcId="{89B3F5A0-45A9-4249-BB4D-9238E69983A9}" destId="{4C5D1D3D-5D9E-4805-BB22-85219E4B7F19}" srcOrd="0" destOrd="0" presId="urn:microsoft.com/office/officeart/2018/5/layout/IconLeafLabelList"/>
    <dgm:cxn modelId="{DFC7F4DD-0087-41EC-A2EA-59F90FF251F5}" srcId="{6D0E4C69-40C1-4F4E-A00F-0BAF1CD78A97}" destId="{8BB6725B-8481-47C0-9499-57E3DCAB6191}" srcOrd="0" destOrd="0" parTransId="{2BEF7C9D-CC2F-4F84-8882-E99CF148CE98}" sibTransId="{AEBCFCC1-DF74-4BDC-B59F-B99316C84935}"/>
    <dgm:cxn modelId="{5AD5D7F3-8752-4FA9-A2D8-3955E96ED1F7}" srcId="{6D0E4C69-40C1-4F4E-A00F-0BAF1CD78A97}" destId="{89B3F5A0-45A9-4249-BB4D-9238E69983A9}" srcOrd="1" destOrd="0" parTransId="{52AB8C4F-7382-4D3B-BC57-65810BA7CDB5}" sibTransId="{839F734C-2D28-4462-8BD2-9F8920D05887}"/>
    <dgm:cxn modelId="{880A4735-1690-4CC4-8F12-E23974DA45B4}" type="presParOf" srcId="{23F1AAAD-BD59-417E-8335-C7086A210DD2}" destId="{2DC2F0F7-88D6-47BE-9D87-2B0F9FC52993}" srcOrd="0" destOrd="0" presId="urn:microsoft.com/office/officeart/2018/5/layout/IconLeafLabelList"/>
    <dgm:cxn modelId="{89F21F07-8091-4B7E-AB78-958D4362B2CB}" type="presParOf" srcId="{2DC2F0F7-88D6-47BE-9D87-2B0F9FC52993}" destId="{B9AD85EC-66A1-45D7-818D-E210473C73AD}" srcOrd="0" destOrd="0" presId="urn:microsoft.com/office/officeart/2018/5/layout/IconLeafLabelList"/>
    <dgm:cxn modelId="{3DF3D4BD-B923-4D08-8102-6AF841F75337}" type="presParOf" srcId="{2DC2F0F7-88D6-47BE-9D87-2B0F9FC52993}" destId="{BDCA7040-E1A6-4150-819B-AAA9827A2327}" srcOrd="1" destOrd="0" presId="urn:microsoft.com/office/officeart/2018/5/layout/IconLeafLabelList"/>
    <dgm:cxn modelId="{C82CA59B-2E4B-4FE7-804F-FFB5B4393229}" type="presParOf" srcId="{2DC2F0F7-88D6-47BE-9D87-2B0F9FC52993}" destId="{6EC39533-9F1F-40EE-9AD1-ABE5F27A5998}" srcOrd="2" destOrd="0" presId="urn:microsoft.com/office/officeart/2018/5/layout/IconLeafLabelList"/>
    <dgm:cxn modelId="{A0134163-DC8C-45FE-BC36-8E9CB3120CE9}" type="presParOf" srcId="{2DC2F0F7-88D6-47BE-9D87-2B0F9FC52993}" destId="{82A695D8-649C-4E08-A702-746FBADC19B8}" srcOrd="3" destOrd="0" presId="urn:microsoft.com/office/officeart/2018/5/layout/IconLeafLabelList"/>
    <dgm:cxn modelId="{3A84A75A-7EAA-4B5E-8221-00C121413C42}" type="presParOf" srcId="{23F1AAAD-BD59-417E-8335-C7086A210DD2}" destId="{DE8107EE-2B62-48EC-AD9D-9DD42D21D289}" srcOrd="1" destOrd="0" presId="urn:microsoft.com/office/officeart/2018/5/layout/IconLeafLabelList"/>
    <dgm:cxn modelId="{65A1D217-AC2F-4F6A-901F-FBDB01959DBC}" type="presParOf" srcId="{23F1AAAD-BD59-417E-8335-C7086A210DD2}" destId="{BA97745F-2E92-4EA5-B93F-7898CFA98851}" srcOrd="2" destOrd="0" presId="urn:microsoft.com/office/officeart/2018/5/layout/IconLeafLabelList"/>
    <dgm:cxn modelId="{9D11DDEA-7D60-45FD-9198-792F1AD492F6}" type="presParOf" srcId="{BA97745F-2E92-4EA5-B93F-7898CFA98851}" destId="{DF43B346-B599-46EA-AE90-F5CEF42884BC}" srcOrd="0" destOrd="0" presId="urn:microsoft.com/office/officeart/2018/5/layout/IconLeafLabelList"/>
    <dgm:cxn modelId="{5990884A-A5BC-4618-87BF-9A75C8CFB100}" type="presParOf" srcId="{BA97745F-2E92-4EA5-B93F-7898CFA98851}" destId="{CFDFD94C-5B07-484F-B244-AA8A19361FE4}" srcOrd="1" destOrd="0" presId="urn:microsoft.com/office/officeart/2018/5/layout/IconLeafLabelList"/>
    <dgm:cxn modelId="{DE5EF105-60F6-4B56-B40C-59225F495C50}" type="presParOf" srcId="{BA97745F-2E92-4EA5-B93F-7898CFA98851}" destId="{52707623-B271-42FE-A6C6-27E3E0EC6999}" srcOrd="2" destOrd="0" presId="urn:microsoft.com/office/officeart/2018/5/layout/IconLeafLabelList"/>
    <dgm:cxn modelId="{1544F491-2F45-40A1-82C4-41FC1844D3A9}" type="presParOf" srcId="{BA97745F-2E92-4EA5-B93F-7898CFA98851}" destId="{4C5D1D3D-5D9E-4805-BB22-85219E4B7F1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6E62A9-C045-4CB1-B7B3-C3B0979B68C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B10C7DA-7DF7-4960-B78E-63DCEF1C59F1}">
      <dgm:prSet/>
      <dgm:spPr/>
      <dgm:t>
        <a:bodyPr/>
        <a:lstStyle/>
        <a:p>
          <a:r>
            <a:rPr lang="en-US"/>
            <a:t>You have between 50-75 ft of floating rope</a:t>
          </a:r>
        </a:p>
      </dgm:t>
    </dgm:pt>
    <dgm:pt modelId="{C5FD2DF1-8AAE-4DC8-87EB-51D26FF505CA}" type="parTrans" cxnId="{FEA27117-E99B-4984-9D27-3CF2B34E4A86}">
      <dgm:prSet/>
      <dgm:spPr/>
      <dgm:t>
        <a:bodyPr/>
        <a:lstStyle/>
        <a:p>
          <a:endParaRPr lang="en-US"/>
        </a:p>
      </dgm:t>
    </dgm:pt>
    <dgm:pt modelId="{EBABB6BC-3E3D-4DB5-B47D-9BDBECB35D60}" type="sibTrans" cxnId="{FEA27117-E99B-4984-9D27-3CF2B34E4A86}">
      <dgm:prSet/>
      <dgm:spPr/>
      <dgm:t>
        <a:bodyPr/>
        <a:lstStyle/>
        <a:p>
          <a:endParaRPr lang="en-US"/>
        </a:p>
      </dgm:t>
    </dgm:pt>
    <dgm:pt modelId="{B5458F4A-5175-43C9-A5D5-F873A794DE07}">
      <dgm:prSet/>
      <dgm:spPr/>
      <dgm:t>
        <a:bodyPr/>
        <a:lstStyle/>
        <a:p>
          <a:r>
            <a:rPr lang="en-US"/>
            <a:t>Practice your throwing techniques</a:t>
          </a:r>
        </a:p>
      </dgm:t>
    </dgm:pt>
    <dgm:pt modelId="{2D8FA0FB-5CCD-4AF4-9F89-18E0F2FD1668}" type="parTrans" cxnId="{A5AA8334-BBEC-4719-BF73-0C948A3CA42B}">
      <dgm:prSet/>
      <dgm:spPr/>
      <dgm:t>
        <a:bodyPr/>
        <a:lstStyle/>
        <a:p>
          <a:endParaRPr lang="en-US"/>
        </a:p>
      </dgm:t>
    </dgm:pt>
    <dgm:pt modelId="{32ED4DA3-3C62-42F6-A18F-672970B4ABF7}" type="sibTrans" cxnId="{A5AA8334-BBEC-4719-BF73-0C948A3CA42B}">
      <dgm:prSet/>
      <dgm:spPr/>
      <dgm:t>
        <a:bodyPr/>
        <a:lstStyle/>
        <a:p>
          <a:endParaRPr lang="en-US"/>
        </a:p>
      </dgm:t>
    </dgm:pt>
    <dgm:pt modelId="{D478DAB8-C1DA-4BF6-950C-CC14A5E3B1BC}" type="pres">
      <dgm:prSet presAssocID="{326E62A9-C045-4CB1-B7B3-C3B0979B68C4}" presName="root" presStyleCnt="0">
        <dgm:presLayoutVars>
          <dgm:dir/>
          <dgm:resizeHandles val="exact"/>
        </dgm:presLayoutVars>
      </dgm:prSet>
      <dgm:spPr/>
    </dgm:pt>
    <dgm:pt modelId="{F76BE414-A840-4B74-8951-57BB55A4BA30}" type="pres">
      <dgm:prSet presAssocID="{FB10C7DA-7DF7-4960-B78E-63DCEF1C59F1}" presName="compNode" presStyleCnt="0"/>
      <dgm:spPr/>
    </dgm:pt>
    <dgm:pt modelId="{170DAF15-6A30-4531-BF8B-4B40A86E5E59}" type="pres">
      <dgm:prSet presAssocID="{FB10C7DA-7DF7-4960-B78E-63DCEF1C59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3890E687-E569-463D-AE77-AF887A22F4C9}" type="pres">
      <dgm:prSet presAssocID="{FB10C7DA-7DF7-4960-B78E-63DCEF1C59F1}" presName="spaceRect" presStyleCnt="0"/>
      <dgm:spPr/>
    </dgm:pt>
    <dgm:pt modelId="{B8F00C9D-453D-495F-8318-9BD68CF53D41}" type="pres">
      <dgm:prSet presAssocID="{FB10C7DA-7DF7-4960-B78E-63DCEF1C59F1}" presName="textRect" presStyleLbl="revTx" presStyleIdx="0" presStyleCnt="2">
        <dgm:presLayoutVars>
          <dgm:chMax val="1"/>
          <dgm:chPref val="1"/>
        </dgm:presLayoutVars>
      </dgm:prSet>
      <dgm:spPr/>
    </dgm:pt>
    <dgm:pt modelId="{C4F4A461-058D-4855-B8DE-1745CF6919B7}" type="pres">
      <dgm:prSet presAssocID="{EBABB6BC-3E3D-4DB5-B47D-9BDBECB35D60}" presName="sibTrans" presStyleCnt="0"/>
      <dgm:spPr/>
    </dgm:pt>
    <dgm:pt modelId="{ED91FDC4-1EB5-44BF-B829-E25E5F39040D}" type="pres">
      <dgm:prSet presAssocID="{B5458F4A-5175-43C9-A5D5-F873A794DE07}" presName="compNode" presStyleCnt="0"/>
      <dgm:spPr/>
    </dgm:pt>
    <dgm:pt modelId="{E10A59B5-C620-4F19-8D4E-B247278F35B9}" type="pres">
      <dgm:prSet presAssocID="{B5458F4A-5175-43C9-A5D5-F873A794DE0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F2ED8573-0362-444F-8593-3013DB1811C6}" type="pres">
      <dgm:prSet presAssocID="{B5458F4A-5175-43C9-A5D5-F873A794DE07}" presName="spaceRect" presStyleCnt="0"/>
      <dgm:spPr/>
    </dgm:pt>
    <dgm:pt modelId="{00938968-16DB-49D9-A13E-E703ADFC6744}" type="pres">
      <dgm:prSet presAssocID="{B5458F4A-5175-43C9-A5D5-F873A794DE0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EA27117-E99B-4984-9D27-3CF2B34E4A86}" srcId="{326E62A9-C045-4CB1-B7B3-C3B0979B68C4}" destId="{FB10C7DA-7DF7-4960-B78E-63DCEF1C59F1}" srcOrd="0" destOrd="0" parTransId="{C5FD2DF1-8AAE-4DC8-87EB-51D26FF505CA}" sibTransId="{EBABB6BC-3E3D-4DB5-B47D-9BDBECB35D60}"/>
    <dgm:cxn modelId="{0AD5F828-B8C4-4AA9-A88A-B8D89CE38396}" type="presOf" srcId="{FB10C7DA-7DF7-4960-B78E-63DCEF1C59F1}" destId="{B8F00C9D-453D-495F-8318-9BD68CF53D41}" srcOrd="0" destOrd="0" presId="urn:microsoft.com/office/officeart/2018/2/layout/IconLabelList"/>
    <dgm:cxn modelId="{A5AA8334-BBEC-4719-BF73-0C948A3CA42B}" srcId="{326E62A9-C045-4CB1-B7B3-C3B0979B68C4}" destId="{B5458F4A-5175-43C9-A5D5-F873A794DE07}" srcOrd="1" destOrd="0" parTransId="{2D8FA0FB-5CCD-4AF4-9F89-18E0F2FD1668}" sibTransId="{32ED4DA3-3C62-42F6-A18F-672970B4ABF7}"/>
    <dgm:cxn modelId="{3A429C4B-D8B3-444B-A01B-A51F1D3140D3}" type="presOf" srcId="{326E62A9-C045-4CB1-B7B3-C3B0979B68C4}" destId="{D478DAB8-C1DA-4BF6-950C-CC14A5E3B1BC}" srcOrd="0" destOrd="0" presId="urn:microsoft.com/office/officeart/2018/2/layout/IconLabelList"/>
    <dgm:cxn modelId="{B7023BD9-BA71-45B6-A4DC-6A3B732D3C28}" type="presOf" srcId="{B5458F4A-5175-43C9-A5D5-F873A794DE07}" destId="{00938968-16DB-49D9-A13E-E703ADFC6744}" srcOrd="0" destOrd="0" presId="urn:microsoft.com/office/officeart/2018/2/layout/IconLabelList"/>
    <dgm:cxn modelId="{B8DAD357-57EC-43E6-A05E-CECE70868FC0}" type="presParOf" srcId="{D478DAB8-C1DA-4BF6-950C-CC14A5E3B1BC}" destId="{F76BE414-A840-4B74-8951-57BB55A4BA30}" srcOrd="0" destOrd="0" presId="urn:microsoft.com/office/officeart/2018/2/layout/IconLabelList"/>
    <dgm:cxn modelId="{5452DF15-C4FD-4300-B45E-6F9D839872CE}" type="presParOf" srcId="{F76BE414-A840-4B74-8951-57BB55A4BA30}" destId="{170DAF15-6A30-4531-BF8B-4B40A86E5E59}" srcOrd="0" destOrd="0" presId="urn:microsoft.com/office/officeart/2018/2/layout/IconLabelList"/>
    <dgm:cxn modelId="{A0BAE144-EB6A-4F42-A0E7-DF240040D7FC}" type="presParOf" srcId="{F76BE414-A840-4B74-8951-57BB55A4BA30}" destId="{3890E687-E569-463D-AE77-AF887A22F4C9}" srcOrd="1" destOrd="0" presId="urn:microsoft.com/office/officeart/2018/2/layout/IconLabelList"/>
    <dgm:cxn modelId="{B660D3BD-08B8-4A10-9339-5F06F0CD026C}" type="presParOf" srcId="{F76BE414-A840-4B74-8951-57BB55A4BA30}" destId="{B8F00C9D-453D-495F-8318-9BD68CF53D41}" srcOrd="2" destOrd="0" presId="urn:microsoft.com/office/officeart/2018/2/layout/IconLabelList"/>
    <dgm:cxn modelId="{64246CB5-D33F-4FA1-99C0-881314DE340F}" type="presParOf" srcId="{D478DAB8-C1DA-4BF6-950C-CC14A5E3B1BC}" destId="{C4F4A461-058D-4855-B8DE-1745CF6919B7}" srcOrd="1" destOrd="0" presId="urn:microsoft.com/office/officeart/2018/2/layout/IconLabelList"/>
    <dgm:cxn modelId="{A7F4E560-2C34-4DFA-9FB4-ABB04943D206}" type="presParOf" srcId="{D478DAB8-C1DA-4BF6-950C-CC14A5E3B1BC}" destId="{ED91FDC4-1EB5-44BF-B829-E25E5F39040D}" srcOrd="2" destOrd="0" presId="urn:microsoft.com/office/officeart/2018/2/layout/IconLabelList"/>
    <dgm:cxn modelId="{2DEBCDA4-47DD-4F83-98E5-21779DF93B53}" type="presParOf" srcId="{ED91FDC4-1EB5-44BF-B829-E25E5F39040D}" destId="{E10A59B5-C620-4F19-8D4E-B247278F35B9}" srcOrd="0" destOrd="0" presId="urn:microsoft.com/office/officeart/2018/2/layout/IconLabelList"/>
    <dgm:cxn modelId="{2DB6AB71-8584-436A-9891-CC1A37988248}" type="presParOf" srcId="{ED91FDC4-1EB5-44BF-B829-E25E5F39040D}" destId="{F2ED8573-0362-444F-8593-3013DB1811C6}" srcOrd="1" destOrd="0" presId="urn:microsoft.com/office/officeart/2018/2/layout/IconLabelList"/>
    <dgm:cxn modelId="{0905B73D-CF8D-4BFB-ADC8-6C5AB503012A}" type="presParOf" srcId="{ED91FDC4-1EB5-44BF-B829-E25E5F39040D}" destId="{00938968-16DB-49D9-A13E-E703ADFC674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35E4E4-6CDD-4CA3-8FAE-0ABC0DDE8B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A2091A3-9A63-425B-B3EC-37D21A2BA297}">
      <dgm:prSet/>
      <dgm:spPr/>
      <dgm:t>
        <a:bodyPr/>
        <a:lstStyle/>
        <a:p>
          <a:r>
            <a:rPr lang="en-US"/>
            <a:t>As a line tender you are the only life line that a diver has to the outside world</a:t>
          </a:r>
        </a:p>
      </dgm:t>
    </dgm:pt>
    <dgm:pt modelId="{955E9608-C6B8-4E35-AA5E-606EE7A64168}" type="parTrans" cxnId="{3FF559AE-803A-45F8-9CFC-80DB5F8F7BB8}">
      <dgm:prSet/>
      <dgm:spPr/>
      <dgm:t>
        <a:bodyPr/>
        <a:lstStyle/>
        <a:p>
          <a:endParaRPr lang="en-US"/>
        </a:p>
      </dgm:t>
    </dgm:pt>
    <dgm:pt modelId="{6A80C54C-293F-4317-81F9-09F536B13CF9}" type="sibTrans" cxnId="{3FF559AE-803A-45F8-9CFC-80DB5F8F7BB8}">
      <dgm:prSet/>
      <dgm:spPr/>
      <dgm:t>
        <a:bodyPr/>
        <a:lstStyle/>
        <a:p>
          <a:endParaRPr lang="en-US"/>
        </a:p>
      </dgm:t>
    </dgm:pt>
    <dgm:pt modelId="{B3BF5911-C10F-4A6E-9C7D-F909984E3580}">
      <dgm:prSet/>
      <dgm:spPr/>
      <dgm:t>
        <a:bodyPr/>
        <a:lstStyle/>
        <a:p>
          <a:r>
            <a:rPr lang="en-US"/>
            <a:t>As visibility is usually limited to none for the diver, the tender is responsible for being the eyes and ears of the diver</a:t>
          </a:r>
        </a:p>
      </dgm:t>
    </dgm:pt>
    <dgm:pt modelId="{6FC607B5-19F4-4D35-BCCE-E7FEE6EA770E}" type="parTrans" cxnId="{C182CF98-5C52-46A0-8864-383AAF50653D}">
      <dgm:prSet/>
      <dgm:spPr/>
      <dgm:t>
        <a:bodyPr/>
        <a:lstStyle/>
        <a:p>
          <a:endParaRPr lang="en-US"/>
        </a:p>
      </dgm:t>
    </dgm:pt>
    <dgm:pt modelId="{286E5388-06A1-453A-B759-2717BDFB7E22}" type="sibTrans" cxnId="{C182CF98-5C52-46A0-8864-383AAF50653D}">
      <dgm:prSet/>
      <dgm:spPr/>
      <dgm:t>
        <a:bodyPr/>
        <a:lstStyle/>
        <a:p>
          <a:endParaRPr lang="en-US"/>
        </a:p>
      </dgm:t>
    </dgm:pt>
    <dgm:pt modelId="{6E54B8F4-9DD8-4B83-B941-985237B14A69}">
      <dgm:prSet/>
      <dgm:spPr/>
      <dgm:t>
        <a:bodyPr/>
        <a:lstStyle/>
        <a:p>
          <a:r>
            <a:rPr lang="en-US"/>
            <a:t>Tenders send and receive signals through the use of tugs/pulls on the line</a:t>
          </a:r>
        </a:p>
      </dgm:t>
    </dgm:pt>
    <dgm:pt modelId="{F1D5CBFE-3115-4909-A411-F8DE9BF0C18C}" type="parTrans" cxnId="{F0585BCA-6B39-43EE-9654-6A70806BD66B}">
      <dgm:prSet/>
      <dgm:spPr/>
      <dgm:t>
        <a:bodyPr/>
        <a:lstStyle/>
        <a:p>
          <a:endParaRPr lang="en-US"/>
        </a:p>
      </dgm:t>
    </dgm:pt>
    <dgm:pt modelId="{4717466A-933D-4785-AB4D-17D68AE8926C}" type="sibTrans" cxnId="{F0585BCA-6B39-43EE-9654-6A70806BD66B}">
      <dgm:prSet/>
      <dgm:spPr/>
      <dgm:t>
        <a:bodyPr/>
        <a:lstStyle/>
        <a:p>
          <a:endParaRPr lang="en-US"/>
        </a:p>
      </dgm:t>
    </dgm:pt>
    <dgm:pt modelId="{B5C60CE9-F671-4C2E-BB63-00D72BA8F319}">
      <dgm:prSet/>
      <dgm:spPr/>
      <dgm:t>
        <a:bodyPr/>
        <a:lstStyle/>
        <a:p>
          <a:r>
            <a:rPr lang="en-US"/>
            <a:t>Line tenders are responsible for keeping the diver on their search pattern.  You control where the diver goes and does not go.</a:t>
          </a:r>
        </a:p>
      </dgm:t>
    </dgm:pt>
    <dgm:pt modelId="{33EF557A-2825-4B9B-A5C0-DCE42389F84A}" type="parTrans" cxnId="{CF36D8B1-4148-416B-9F1F-450DB53EED07}">
      <dgm:prSet/>
      <dgm:spPr/>
      <dgm:t>
        <a:bodyPr/>
        <a:lstStyle/>
        <a:p>
          <a:endParaRPr lang="en-US"/>
        </a:p>
      </dgm:t>
    </dgm:pt>
    <dgm:pt modelId="{2A269101-06EC-49D2-9C08-05F6A9ECACF2}" type="sibTrans" cxnId="{CF36D8B1-4148-416B-9F1F-450DB53EED07}">
      <dgm:prSet/>
      <dgm:spPr/>
      <dgm:t>
        <a:bodyPr/>
        <a:lstStyle/>
        <a:p>
          <a:endParaRPr lang="en-US"/>
        </a:p>
      </dgm:t>
    </dgm:pt>
    <dgm:pt modelId="{00445685-ACFC-4CA8-BE3C-28D9805443DB}" type="pres">
      <dgm:prSet presAssocID="{EA35E4E4-6CDD-4CA3-8FAE-0ABC0DDE8BA1}" presName="root" presStyleCnt="0">
        <dgm:presLayoutVars>
          <dgm:dir/>
          <dgm:resizeHandles val="exact"/>
        </dgm:presLayoutVars>
      </dgm:prSet>
      <dgm:spPr/>
    </dgm:pt>
    <dgm:pt modelId="{628D5C9E-5DEE-43AE-959F-7177D00E831B}" type="pres">
      <dgm:prSet presAssocID="{BA2091A3-9A63-425B-B3EC-37D21A2BA297}" presName="compNode" presStyleCnt="0"/>
      <dgm:spPr/>
    </dgm:pt>
    <dgm:pt modelId="{5D995497-1248-4475-AFAA-458DE45719A4}" type="pres">
      <dgm:prSet presAssocID="{BA2091A3-9A63-425B-B3EC-37D21A2BA297}" presName="bgRect" presStyleLbl="bgShp" presStyleIdx="0" presStyleCnt="4"/>
      <dgm:spPr/>
    </dgm:pt>
    <dgm:pt modelId="{238C2309-CD91-44F1-87BC-BE89CF5E7127}" type="pres">
      <dgm:prSet presAssocID="{BA2091A3-9A63-425B-B3EC-37D21A2BA2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5DD2FC72-3365-4F29-BBCE-D17EDC0440F2}" type="pres">
      <dgm:prSet presAssocID="{BA2091A3-9A63-425B-B3EC-37D21A2BA297}" presName="spaceRect" presStyleCnt="0"/>
      <dgm:spPr/>
    </dgm:pt>
    <dgm:pt modelId="{740D69C6-9906-4698-809F-17093E341AA1}" type="pres">
      <dgm:prSet presAssocID="{BA2091A3-9A63-425B-B3EC-37D21A2BA297}" presName="parTx" presStyleLbl="revTx" presStyleIdx="0" presStyleCnt="4">
        <dgm:presLayoutVars>
          <dgm:chMax val="0"/>
          <dgm:chPref val="0"/>
        </dgm:presLayoutVars>
      </dgm:prSet>
      <dgm:spPr/>
    </dgm:pt>
    <dgm:pt modelId="{52F18FE1-03CC-4C11-BA03-231E2FA96BB7}" type="pres">
      <dgm:prSet presAssocID="{6A80C54C-293F-4317-81F9-09F536B13CF9}" presName="sibTrans" presStyleCnt="0"/>
      <dgm:spPr/>
    </dgm:pt>
    <dgm:pt modelId="{07567781-C543-4F2A-824E-F67899DFFA93}" type="pres">
      <dgm:prSet presAssocID="{B3BF5911-C10F-4A6E-9C7D-F909984E3580}" presName="compNode" presStyleCnt="0"/>
      <dgm:spPr/>
    </dgm:pt>
    <dgm:pt modelId="{0714F9A1-7801-42E7-A748-5EF0AA180223}" type="pres">
      <dgm:prSet presAssocID="{B3BF5911-C10F-4A6E-9C7D-F909984E3580}" presName="bgRect" presStyleLbl="bgShp" presStyleIdx="1" presStyleCnt="4"/>
      <dgm:spPr/>
    </dgm:pt>
    <dgm:pt modelId="{712B3AD9-ADD7-439E-8D17-17AD1D3111CD}" type="pres">
      <dgm:prSet presAssocID="{B3BF5911-C10F-4A6E-9C7D-F909984E358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42ED2AA2-B0F4-4BA5-8AB8-15DD39DCA312}" type="pres">
      <dgm:prSet presAssocID="{B3BF5911-C10F-4A6E-9C7D-F909984E3580}" presName="spaceRect" presStyleCnt="0"/>
      <dgm:spPr/>
    </dgm:pt>
    <dgm:pt modelId="{11099957-7441-4549-8EA8-4FD603807268}" type="pres">
      <dgm:prSet presAssocID="{B3BF5911-C10F-4A6E-9C7D-F909984E3580}" presName="parTx" presStyleLbl="revTx" presStyleIdx="1" presStyleCnt="4">
        <dgm:presLayoutVars>
          <dgm:chMax val="0"/>
          <dgm:chPref val="0"/>
        </dgm:presLayoutVars>
      </dgm:prSet>
      <dgm:spPr/>
    </dgm:pt>
    <dgm:pt modelId="{DB807551-C3FB-4739-8DE1-3094E2968AD3}" type="pres">
      <dgm:prSet presAssocID="{286E5388-06A1-453A-B759-2717BDFB7E22}" presName="sibTrans" presStyleCnt="0"/>
      <dgm:spPr/>
    </dgm:pt>
    <dgm:pt modelId="{D4F73139-ADA5-4D9F-B231-6FC82D14C5E4}" type="pres">
      <dgm:prSet presAssocID="{6E54B8F4-9DD8-4B83-B941-985237B14A69}" presName="compNode" presStyleCnt="0"/>
      <dgm:spPr/>
    </dgm:pt>
    <dgm:pt modelId="{523B62D4-3660-40E5-9354-6CDB1647637E}" type="pres">
      <dgm:prSet presAssocID="{6E54B8F4-9DD8-4B83-B941-985237B14A69}" presName="bgRect" presStyleLbl="bgShp" presStyleIdx="2" presStyleCnt="4"/>
      <dgm:spPr/>
    </dgm:pt>
    <dgm:pt modelId="{54D9DB64-8228-459C-9899-6812605A75F2}" type="pres">
      <dgm:prSet presAssocID="{6E54B8F4-9DD8-4B83-B941-985237B14A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g boat"/>
        </a:ext>
      </dgm:extLst>
    </dgm:pt>
    <dgm:pt modelId="{6AFA89A8-E107-49B2-B103-BA44B8CB7122}" type="pres">
      <dgm:prSet presAssocID="{6E54B8F4-9DD8-4B83-B941-985237B14A69}" presName="spaceRect" presStyleCnt="0"/>
      <dgm:spPr/>
    </dgm:pt>
    <dgm:pt modelId="{C3A5EB02-301F-41AD-A2F6-F5BF17BE031F}" type="pres">
      <dgm:prSet presAssocID="{6E54B8F4-9DD8-4B83-B941-985237B14A69}" presName="parTx" presStyleLbl="revTx" presStyleIdx="2" presStyleCnt="4">
        <dgm:presLayoutVars>
          <dgm:chMax val="0"/>
          <dgm:chPref val="0"/>
        </dgm:presLayoutVars>
      </dgm:prSet>
      <dgm:spPr/>
    </dgm:pt>
    <dgm:pt modelId="{B88F7036-94CF-41C8-8C88-7AFE5246CBC7}" type="pres">
      <dgm:prSet presAssocID="{4717466A-933D-4785-AB4D-17D68AE8926C}" presName="sibTrans" presStyleCnt="0"/>
      <dgm:spPr/>
    </dgm:pt>
    <dgm:pt modelId="{F3FCBD4E-5BCD-4565-B7B7-6CF08675C31F}" type="pres">
      <dgm:prSet presAssocID="{B5C60CE9-F671-4C2E-BB63-00D72BA8F319}" presName="compNode" presStyleCnt="0"/>
      <dgm:spPr/>
    </dgm:pt>
    <dgm:pt modelId="{3A925A17-79BD-459A-84C9-1A233A02E067}" type="pres">
      <dgm:prSet presAssocID="{B5C60CE9-F671-4C2E-BB63-00D72BA8F319}" presName="bgRect" presStyleLbl="bgShp" presStyleIdx="3" presStyleCnt="4"/>
      <dgm:spPr/>
    </dgm:pt>
    <dgm:pt modelId="{65739DDE-4DE4-47A7-B382-B547E0577876}" type="pres">
      <dgm:prSet presAssocID="{B5C60CE9-F671-4C2E-BB63-00D72BA8F31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orkflow"/>
        </a:ext>
      </dgm:extLst>
    </dgm:pt>
    <dgm:pt modelId="{BE23810A-FD99-4082-B4A0-012017742F0A}" type="pres">
      <dgm:prSet presAssocID="{B5C60CE9-F671-4C2E-BB63-00D72BA8F319}" presName="spaceRect" presStyleCnt="0"/>
      <dgm:spPr/>
    </dgm:pt>
    <dgm:pt modelId="{B5B30CB4-49E9-44A7-B55E-6CB192254CBE}" type="pres">
      <dgm:prSet presAssocID="{B5C60CE9-F671-4C2E-BB63-00D72BA8F31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DC26002-468B-41AD-B9C3-3B2668C92F4B}" type="presOf" srcId="{BA2091A3-9A63-425B-B3EC-37D21A2BA297}" destId="{740D69C6-9906-4698-809F-17093E341AA1}" srcOrd="0" destOrd="0" presId="urn:microsoft.com/office/officeart/2018/2/layout/IconVerticalSolidList"/>
    <dgm:cxn modelId="{1999B561-2755-4BD3-BCDA-A2862729D22C}" type="presOf" srcId="{6E54B8F4-9DD8-4B83-B941-985237B14A69}" destId="{C3A5EB02-301F-41AD-A2F6-F5BF17BE031F}" srcOrd="0" destOrd="0" presId="urn:microsoft.com/office/officeart/2018/2/layout/IconVerticalSolidList"/>
    <dgm:cxn modelId="{CC7EE869-284F-45A4-93C4-2E16E48D2784}" type="presOf" srcId="{B5C60CE9-F671-4C2E-BB63-00D72BA8F319}" destId="{B5B30CB4-49E9-44A7-B55E-6CB192254CBE}" srcOrd="0" destOrd="0" presId="urn:microsoft.com/office/officeart/2018/2/layout/IconVerticalSolidList"/>
    <dgm:cxn modelId="{C182CF98-5C52-46A0-8864-383AAF50653D}" srcId="{EA35E4E4-6CDD-4CA3-8FAE-0ABC0DDE8BA1}" destId="{B3BF5911-C10F-4A6E-9C7D-F909984E3580}" srcOrd="1" destOrd="0" parTransId="{6FC607B5-19F4-4D35-BCCE-E7FEE6EA770E}" sibTransId="{286E5388-06A1-453A-B759-2717BDFB7E22}"/>
    <dgm:cxn modelId="{3FF559AE-803A-45F8-9CFC-80DB5F8F7BB8}" srcId="{EA35E4E4-6CDD-4CA3-8FAE-0ABC0DDE8BA1}" destId="{BA2091A3-9A63-425B-B3EC-37D21A2BA297}" srcOrd="0" destOrd="0" parTransId="{955E9608-C6B8-4E35-AA5E-606EE7A64168}" sibTransId="{6A80C54C-293F-4317-81F9-09F536B13CF9}"/>
    <dgm:cxn modelId="{CF36D8B1-4148-416B-9F1F-450DB53EED07}" srcId="{EA35E4E4-6CDD-4CA3-8FAE-0ABC0DDE8BA1}" destId="{B5C60CE9-F671-4C2E-BB63-00D72BA8F319}" srcOrd="3" destOrd="0" parTransId="{33EF557A-2825-4B9B-A5C0-DCE42389F84A}" sibTransId="{2A269101-06EC-49D2-9C08-05F6A9ECACF2}"/>
    <dgm:cxn modelId="{F0585BCA-6B39-43EE-9654-6A70806BD66B}" srcId="{EA35E4E4-6CDD-4CA3-8FAE-0ABC0DDE8BA1}" destId="{6E54B8F4-9DD8-4B83-B941-985237B14A69}" srcOrd="2" destOrd="0" parTransId="{F1D5CBFE-3115-4909-A411-F8DE9BF0C18C}" sibTransId="{4717466A-933D-4785-AB4D-17D68AE8926C}"/>
    <dgm:cxn modelId="{CA8BA9CD-BDFF-4A2C-8AA2-185B5ACADC16}" type="presOf" srcId="{B3BF5911-C10F-4A6E-9C7D-F909984E3580}" destId="{11099957-7441-4549-8EA8-4FD603807268}" srcOrd="0" destOrd="0" presId="urn:microsoft.com/office/officeart/2018/2/layout/IconVerticalSolidList"/>
    <dgm:cxn modelId="{28E7E7FA-0DC9-4BE8-A8E6-E50E6D8D863E}" type="presOf" srcId="{EA35E4E4-6CDD-4CA3-8FAE-0ABC0DDE8BA1}" destId="{00445685-ACFC-4CA8-BE3C-28D9805443DB}" srcOrd="0" destOrd="0" presId="urn:microsoft.com/office/officeart/2018/2/layout/IconVerticalSolidList"/>
    <dgm:cxn modelId="{CFD0B965-37E9-4680-8A60-F15030027216}" type="presParOf" srcId="{00445685-ACFC-4CA8-BE3C-28D9805443DB}" destId="{628D5C9E-5DEE-43AE-959F-7177D00E831B}" srcOrd="0" destOrd="0" presId="urn:microsoft.com/office/officeart/2018/2/layout/IconVerticalSolidList"/>
    <dgm:cxn modelId="{D7CACD70-F531-47DC-A34F-ADF9856A6FA5}" type="presParOf" srcId="{628D5C9E-5DEE-43AE-959F-7177D00E831B}" destId="{5D995497-1248-4475-AFAA-458DE45719A4}" srcOrd="0" destOrd="0" presId="urn:microsoft.com/office/officeart/2018/2/layout/IconVerticalSolidList"/>
    <dgm:cxn modelId="{D8531141-B6D3-4753-A323-888B37930352}" type="presParOf" srcId="{628D5C9E-5DEE-43AE-959F-7177D00E831B}" destId="{238C2309-CD91-44F1-87BC-BE89CF5E7127}" srcOrd="1" destOrd="0" presId="urn:microsoft.com/office/officeart/2018/2/layout/IconVerticalSolidList"/>
    <dgm:cxn modelId="{8A661989-836D-4FE8-A577-F7753E9889D7}" type="presParOf" srcId="{628D5C9E-5DEE-43AE-959F-7177D00E831B}" destId="{5DD2FC72-3365-4F29-BBCE-D17EDC0440F2}" srcOrd="2" destOrd="0" presId="urn:microsoft.com/office/officeart/2018/2/layout/IconVerticalSolidList"/>
    <dgm:cxn modelId="{E182F74F-F70C-4F10-94C8-206632DBBE69}" type="presParOf" srcId="{628D5C9E-5DEE-43AE-959F-7177D00E831B}" destId="{740D69C6-9906-4698-809F-17093E341AA1}" srcOrd="3" destOrd="0" presId="urn:microsoft.com/office/officeart/2018/2/layout/IconVerticalSolidList"/>
    <dgm:cxn modelId="{EF55CA68-6385-4F3D-8D43-1DB6067BBB88}" type="presParOf" srcId="{00445685-ACFC-4CA8-BE3C-28D9805443DB}" destId="{52F18FE1-03CC-4C11-BA03-231E2FA96BB7}" srcOrd="1" destOrd="0" presId="urn:microsoft.com/office/officeart/2018/2/layout/IconVerticalSolidList"/>
    <dgm:cxn modelId="{D9AA4EC4-E099-4D01-A5F9-AF90290FA8FB}" type="presParOf" srcId="{00445685-ACFC-4CA8-BE3C-28D9805443DB}" destId="{07567781-C543-4F2A-824E-F67899DFFA93}" srcOrd="2" destOrd="0" presId="urn:microsoft.com/office/officeart/2018/2/layout/IconVerticalSolidList"/>
    <dgm:cxn modelId="{1421AE91-6E75-4569-BC90-1563AAD9ADE6}" type="presParOf" srcId="{07567781-C543-4F2A-824E-F67899DFFA93}" destId="{0714F9A1-7801-42E7-A748-5EF0AA180223}" srcOrd="0" destOrd="0" presId="urn:microsoft.com/office/officeart/2018/2/layout/IconVerticalSolidList"/>
    <dgm:cxn modelId="{0F701CE0-93C2-4F32-98FB-A7AFE35D81F7}" type="presParOf" srcId="{07567781-C543-4F2A-824E-F67899DFFA93}" destId="{712B3AD9-ADD7-439E-8D17-17AD1D3111CD}" srcOrd="1" destOrd="0" presId="urn:microsoft.com/office/officeart/2018/2/layout/IconVerticalSolidList"/>
    <dgm:cxn modelId="{02C007AE-507E-4175-BC68-2D9BF0C0480C}" type="presParOf" srcId="{07567781-C543-4F2A-824E-F67899DFFA93}" destId="{42ED2AA2-B0F4-4BA5-8AB8-15DD39DCA312}" srcOrd="2" destOrd="0" presId="urn:microsoft.com/office/officeart/2018/2/layout/IconVerticalSolidList"/>
    <dgm:cxn modelId="{5F8F0482-275C-49B4-8BD5-01E15BB2B669}" type="presParOf" srcId="{07567781-C543-4F2A-824E-F67899DFFA93}" destId="{11099957-7441-4549-8EA8-4FD603807268}" srcOrd="3" destOrd="0" presId="urn:microsoft.com/office/officeart/2018/2/layout/IconVerticalSolidList"/>
    <dgm:cxn modelId="{D6AED4BE-1548-49D5-8ED4-2D831ECFCCB8}" type="presParOf" srcId="{00445685-ACFC-4CA8-BE3C-28D9805443DB}" destId="{DB807551-C3FB-4739-8DE1-3094E2968AD3}" srcOrd="3" destOrd="0" presId="urn:microsoft.com/office/officeart/2018/2/layout/IconVerticalSolidList"/>
    <dgm:cxn modelId="{5DF1450F-D66B-470D-8856-BAEF7F84BB2B}" type="presParOf" srcId="{00445685-ACFC-4CA8-BE3C-28D9805443DB}" destId="{D4F73139-ADA5-4D9F-B231-6FC82D14C5E4}" srcOrd="4" destOrd="0" presId="urn:microsoft.com/office/officeart/2018/2/layout/IconVerticalSolidList"/>
    <dgm:cxn modelId="{6B64C701-9CC5-440C-A6AD-276DFC569D23}" type="presParOf" srcId="{D4F73139-ADA5-4D9F-B231-6FC82D14C5E4}" destId="{523B62D4-3660-40E5-9354-6CDB1647637E}" srcOrd="0" destOrd="0" presId="urn:microsoft.com/office/officeart/2018/2/layout/IconVerticalSolidList"/>
    <dgm:cxn modelId="{85FF6227-943C-42C0-BB87-6DB7C0C165C3}" type="presParOf" srcId="{D4F73139-ADA5-4D9F-B231-6FC82D14C5E4}" destId="{54D9DB64-8228-459C-9899-6812605A75F2}" srcOrd="1" destOrd="0" presId="urn:microsoft.com/office/officeart/2018/2/layout/IconVerticalSolidList"/>
    <dgm:cxn modelId="{1470F215-5AE9-4018-91D4-C3134B915B57}" type="presParOf" srcId="{D4F73139-ADA5-4D9F-B231-6FC82D14C5E4}" destId="{6AFA89A8-E107-49B2-B103-BA44B8CB7122}" srcOrd="2" destOrd="0" presId="urn:microsoft.com/office/officeart/2018/2/layout/IconVerticalSolidList"/>
    <dgm:cxn modelId="{E1AD6EB9-CDF2-47F6-95E1-5D70CBC19F80}" type="presParOf" srcId="{D4F73139-ADA5-4D9F-B231-6FC82D14C5E4}" destId="{C3A5EB02-301F-41AD-A2F6-F5BF17BE031F}" srcOrd="3" destOrd="0" presId="urn:microsoft.com/office/officeart/2018/2/layout/IconVerticalSolidList"/>
    <dgm:cxn modelId="{DCF1DDC5-B9EC-4354-BC85-A25BE0973468}" type="presParOf" srcId="{00445685-ACFC-4CA8-BE3C-28D9805443DB}" destId="{B88F7036-94CF-41C8-8C88-7AFE5246CBC7}" srcOrd="5" destOrd="0" presId="urn:microsoft.com/office/officeart/2018/2/layout/IconVerticalSolidList"/>
    <dgm:cxn modelId="{DE8112F9-9705-4866-A714-F8D24BF593BB}" type="presParOf" srcId="{00445685-ACFC-4CA8-BE3C-28D9805443DB}" destId="{F3FCBD4E-5BCD-4565-B7B7-6CF08675C31F}" srcOrd="6" destOrd="0" presId="urn:microsoft.com/office/officeart/2018/2/layout/IconVerticalSolidList"/>
    <dgm:cxn modelId="{388C0B8C-C60F-4472-ABE4-DEC55B89185F}" type="presParOf" srcId="{F3FCBD4E-5BCD-4565-B7B7-6CF08675C31F}" destId="{3A925A17-79BD-459A-84C9-1A233A02E067}" srcOrd="0" destOrd="0" presId="urn:microsoft.com/office/officeart/2018/2/layout/IconVerticalSolidList"/>
    <dgm:cxn modelId="{953B531A-CC23-46F3-A6B3-2B2B644F49CD}" type="presParOf" srcId="{F3FCBD4E-5BCD-4565-B7B7-6CF08675C31F}" destId="{65739DDE-4DE4-47A7-B382-B547E0577876}" srcOrd="1" destOrd="0" presId="urn:microsoft.com/office/officeart/2018/2/layout/IconVerticalSolidList"/>
    <dgm:cxn modelId="{DE82AD2F-BFD8-4471-B6AB-9EBFA00E23E9}" type="presParOf" srcId="{F3FCBD4E-5BCD-4565-B7B7-6CF08675C31F}" destId="{BE23810A-FD99-4082-B4A0-012017742F0A}" srcOrd="2" destOrd="0" presId="urn:microsoft.com/office/officeart/2018/2/layout/IconVerticalSolidList"/>
    <dgm:cxn modelId="{E5E6E108-BE85-4501-9540-DD18E10EB0F6}" type="presParOf" srcId="{F3FCBD4E-5BCD-4565-B7B7-6CF08675C31F}" destId="{B5B30CB4-49E9-44A7-B55E-6CB192254CB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E571AE-7B2C-4B0E-AEF2-B8BD3C80DF1E}">
      <dsp:nvSpPr>
        <dsp:cNvPr id="0" name=""/>
        <dsp:cNvSpPr/>
      </dsp:nvSpPr>
      <dsp:spPr>
        <a:xfrm>
          <a:off x="2743202" y="1932"/>
          <a:ext cx="1236724" cy="12367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Dive Team</a:t>
          </a:r>
        </a:p>
      </dsp:txBody>
      <dsp:txXfrm>
        <a:off x="2924316" y="183046"/>
        <a:ext cx="874496" cy="874496"/>
      </dsp:txXfrm>
    </dsp:sp>
    <dsp:sp modelId="{C275BC6B-0F00-4656-BB26-60EF44A6FC2F}">
      <dsp:nvSpPr>
        <dsp:cNvPr id="0" name=""/>
        <dsp:cNvSpPr/>
      </dsp:nvSpPr>
      <dsp:spPr>
        <a:xfrm rot="1881920">
          <a:off x="3971045" y="871384"/>
          <a:ext cx="289593" cy="417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3977393" y="932253"/>
        <a:ext cx="202715" cy="250436"/>
      </dsp:txXfrm>
    </dsp:sp>
    <dsp:sp modelId="{476C8176-AECF-4608-88E6-BC8402E70B39}">
      <dsp:nvSpPr>
        <dsp:cNvPr id="0" name=""/>
        <dsp:cNvSpPr/>
      </dsp:nvSpPr>
      <dsp:spPr>
        <a:xfrm>
          <a:off x="4265753" y="930038"/>
          <a:ext cx="1236724" cy="1236724"/>
        </a:xfrm>
        <a:prstGeom prst="ellipse">
          <a:avLst/>
        </a:prstGeom>
        <a:gradFill rotWithShape="0">
          <a:gsLst>
            <a:gs pos="0">
              <a:schemeClr val="accent3">
                <a:hueOff val="397565"/>
                <a:satOff val="1682"/>
                <a:lumOff val="-231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397565"/>
                <a:satOff val="1682"/>
                <a:lumOff val="-231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397565"/>
                <a:satOff val="1682"/>
                <a:lumOff val="-231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Police</a:t>
          </a:r>
        </a:p>
      </dsp:txBody>
      <dsp:txXfrm>
        <a:off x="4446867" y="1111152"/>
        <a:ext cx="874496" cy="874496"/>
      </dsp:txXfrm>
    </dsp:sp>
    <dsp:sp modelId="{9CA26ACF-1873-4C08-AC92-954BEDF10576}">
      <dsp:nvSpPr>
        <dsp:cNvPr id="0" name=""/>
        <dsp:cNvSpPr/>
      </dsp:nvSpPr>
      <dsp:spPr>
        <a:xfrm rot="5400000">
          <a:off x="4719954" y="2258510"/>
          <a:ext cx="328321" cy="417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97565"/>
                <a:satOff val="1682"/>
                <a:lumOff val="-2314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397565"/>
                <a:satOff val="1682"/>
                <a:lumOff val="-2314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397565"/>
                <a:satOff val="1682"/>
                <a:lumOff val="-2314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769202" y="2292741"/>
        <a:ext cx="229825" cy="250436"/>
      </dsp:txXfrm>
    </dsp:sp>
    <dsp:sp modelId="{2338F0CE-AFEB-483D-AC87-F212AFAAAFE6}">
      <dsp:nvSpPr>
        <dsp:cNvPr id="0" name=""/>
        <dsp:cNvSpPr/>
      </dsp:nvSpPr>
      <dsp:spPr>
        <a:xfrm>
          <a:off x="4265753" y="2786237"/>
          <a:ext cx="1236724" cy="1236724"/>
        </a:xfrm>
        <a:prstGeom prst="ellipse">
          <a:avLst/>
        </a:prstGeom>
        <a:gradFill rotWithShape="0">
          <a:gsLst>
            <a:gs pos="0">
              <a:schemeClr val="accent3">
                <a:hueOff val="795130"/>
                <a:satOff val="3364"/>
                <a:lumOff val="-462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795130"/>
                <a:satOff val="3364"/>
                <a:lumOff val="-462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795130"/>
                <a:satOff val="3364"/>
                <a:lumOff val="-462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Air Rescue Support</a:t>
          </a:r>
        </a:p>
      </dsp:txBody>
      <dsp:txXfrm>
        <a:off x="4446867" y="2967351"/>
        <a:ext cx="874496" cy="874496"/>
      </dsp:txXfrm>
    </dsp:sp>
    <dsp:sp modelId="{1CE55F9E-7A90-4885-89DE-F41ED27D1022}">
      <dsp:nvSpPr>
        <dsp:cNvPr id="0" name=""/>
        <dsp:cNvSpPr/>
      </dsp:nvSpPr>
      <dsp:spPr>
        <a:xfrm rot="9000000">
          <a:off x="3924244" y="3655306"/>
          <a:ext cx="328321" cy="417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95130"/>
                <a:satOff val="3364"/>
                <a:lumOff val="-4628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795130"/>
                <a:satOff val="3364"/>
                <a:lumOff val="-4628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795130"/>
                <a:satOff val="3364"/>
                <a:lumOff val="-4628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4016142" y="3714161"/>
        <a:ext cx="229825" cy="250436"/>
      </dsp:txXfrm>
    </dsp:sp>
    <dsp:sp modelId="{54C9B8F0-D8DD-49CF-9D2A-64D6857C6666}">
      <dsp:nvSpPr>
        <dsp:cNvPr id="0" name=""/>
        <dsp:cNvSpPr/>
      </dsp:nvSpPr>
      <dsp:spPr>
        <a:xfrm>
          <a:off x="2658237" y="3714337"/>
          <a:ext cx="1236724" cy="1236724"/>
        </a:xfrm>
        <a:prstGeom prst="ellipse">
          <a:avLst/>
        </a:prstGeom>
        <a:gradFill rotWithShape="0">
          <a:gsLst>
            <a:gs pos="0">
              <a:schemeClr val="accent3">
                <a:hueOff val="1192695"/>
                <a:satOff val="5045"/>
                <a:lumOff val="-694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192695"/>
                <a:satOff val="5045"/>
                <a:lumOff val="-694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192695"/>
                <a:satOff val="5045"/>
                <a:lumOff val="-694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Back up Team</a:t>
          </a:r>
        </a:p>
      </dsp:txBody>
      <dsp:txXfrm>
        <a:off x="2839351" y="3895451"/>
        <a:ext cx="874496" cy="874496"/>
      </dsp:txXfrm>
    </dsp:sp>
    <dsp:sp modelId="{29043C7D-CD8C-460A-9F0F-426250C35E4D}">
      <dsp:nvSpPr>
        <dsp:cNvPr id="0" name=""/>
        <dsp:cNvSpPr/>
      </dsp:nvSpPr>
      <dsp:spPr>
        <a:xfrm rot="12600000">
          <a:off x="2316728" y="3664598"/>
          <a:ext cx="328321" cy="417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92695"/>
                <a:satOff val="5045"/>
                <a:lumOff val="-694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192695"/>
                <a:satOff val="5045"/>
                <a:lumOff val="-694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192695"/>
                <a:satOff val="5045"/>
                <a:lumOff val="-694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 rot="10800000">
        <a:off x="2408626" y="3772701"/>
        <a:ext cx="229825" cy="250436"/>
      </dsp:txXfrm>
    </dsp:sp>
    <dsp:sp modelId="{70518200-BFA7-4253-8B72-EDEE5CED9201}">
      <dsp:nvSpPr>
        <dsp:cNvPr id="0" name=""/>
        <dsp:cNvSpPr/>
      </dsp:nvSpPr>
      <dsp:spPr>
        <a:xfrm>
          <a:off x="1050721" y="2786237"/>
          <a:ext cx="1236724" cy="1236724"/>
        </a:xfrm>
        <a:prstGeom prst="ellipse">
          <a:avLst/>
        </a:prstGeom>
        <a:gradFill rotWithShape="0">
          <a:gsLst>
            <a:gs pos="0">
              <a:schemeClr val="accent3">
                <a:hueOff val="1590259"/>
                <a:satOff val="6727"/>
                <a:lumOff val="-925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590259"/>
                <a:satOff val="6727"/>
                <a:lumOff val="-925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590259"/>
                <a:satOff val="6727"/>
                <a:lumOff val="-925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PIO</a:t>
          </a:r>
        </a:p>
      </dsp:txBody>
      <dsp:txXfrm>
        <a:off x="1231835" y="2967351"/>
        <a:ext cx="874496" cy="874496"/>
      </dsp:txXfrm>
    </dsp:sp>
    <dsp:sp modelId="{2DB2172B-8EEE-4954-9103-690245FFF0C5}">
      <dsp:nvSpPr>
        <dsp:cNvPr id="0" name=""/>
        <dsp:cNvSpPr/>
      </dsp:nvSpPr>
      <dsp:spPr>
        <a:xfrm rot="16200000">
          <a:off x="1504923" y="2277094"/>
          <a:ext cx="328321" cy="417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590259"/>
                <a:satOff val="6727"/>
                <a:lumOff val="-9255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590259"/>
                <a:satOff val="6727"/>
                <a:lumOff val="-9255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590259"/>
                <a:satOff val="6727"/>
                <a:lumOff val="-9255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554171" y="2409821"/>
        <a:ext cx="229825" cy="250436"/>
      </dsp:txXfrm>
    </dsp:sp>
    <dsp:sp modelId="{B15B8B46-1FBD-4EC5-B7AD-3D799CD46DE8}">
      <dsp:nvSpPr>
        <dsp:cNvPr id="0" name=""/>
        <dsp:cNvSpPr/>
      </dsp:nvSpPr>
      <dsp:spPr>
        <a:xfrm>
          <a:off x="1050721" y="930038"/>
          <a:ext cx="1236724" cy="1236724"/>
        </a:xfrm>
        <a:prstGeom prst="ellipse">
          <a:avLst/>
        </a:prstGeom>
        <a:gradFill rotWithShape="0">
          <a:gsLst>
            <a:gs pos="0">
              <a:schemeClr val="accent3">
                <a:hueOff val="1987824"/>
                <a:satOff val="8409"/>
                <a:lumOff val="-1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987824"/>
                <a:satOff val="8409"/>
                <a:lumOff val="-1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987824"/>
                <a:satOff val="8409"/>
                <a:lumOff val="-1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1"/>
              </a:solidFill>
            </a:rPr>
            <a:t>Support Unit</a:t>
          </a:r>
        </a:p>
      </dsp:txBody>
      <dsp:txXfrm>
        <a:off x="1231835" y="1111152"/>
        <a:ext cx="874496" cy="874496"/>
      </dsp:txXfrm>
    </dsp:sp>
    <dsp:sp modelId="{6A420F54-F1B3-4A6F-BDFE-BC493D039678}">
      <dsp:nvSpPr>
        <dsp:cNvPr id="0" name=""/>
        <dsp:cNvSpPr/>
      </dsp:nvSpPr>
      <dsp:spPr>
        <a:xfrm rot="19875658">
          <a:off x="2322418" y="880652"/>
          <a:ext cx="367569" cy="41739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987824"/>
                <a:satOff val="8409"/>
                <a:lumOff val="-11569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1987824"/>
                <a:satOff val="8409"/>
                <a:lumOff val="-11569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1987824"/>
                <a:satOff val="8409"/>
                <a:lumOff val="-11569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29210" y="990641"/>
        <a:ext cx="257298" cy="250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AD85EC-66A1-45D7-818D-E210473C73AD}">
      <dsp:nvSpPr>
        <dsp:cNvPr id="0" name=""/>
        <dsp:cNvSpPr/>
      </dsp:nvSpPr>
      <dsp:spPr>
        <a:xfrm>
          <a:off x="1589187" y="5918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A7040-E1A6-4150-819B-AAA9827A2327}">
      <dsp:nvSpPr>
        <dsp:cNvPr id="0" name=""/>
        <dsp:cNvSpPr/>
      </dsp:nvSpPr>
      <dsp:spPr>
        <a:xfrm>
          <a:off x="2057187" y="52718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A695D8-649C-4E08-A702-746FBADC19B8}">
      <dsp:nvSpPr>
        <dsp:cNvPr id="0" name=""/>
        <dsp:cNvSpPr/>
      </dsp:nvSpPr>
      <dsp:spPr>
        <a:xfrm>
          <a:off x="887187" y="293918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Use tools like PA (B-57)</a:t>
          </a:r>
        </a:p>
      </dsp:txBody>
      <dsp:txXfrm>
        <a:off x="887187" y="2939185"/>
        <a:ext cx="3600000" cy="720000"/>
      </dsp:txXfrm>
    </dsp:sp>
    <dsp:sp modelId="{DF43B346-B599-46EA-AE90-F5CEF42884BC}">
      <dsp:nvSpPr>
        <dsp:cNvPr id="0" name=""/>
        <dsp:cNvSpPr/>
      </dsp:nvSpPr>
      <dsp:spPr>
        <a:xfrm>
          <a:off x="5819187" y="59184"/>
          <a:ext cx="2196000" cy="2196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DFD94C-5B07-484F-B244-AA8A19361FE4}">
      <dsp:nvSpPr>
        <dsp:cNvPr id="0" name=""/>
        <dsp:cNvSpPr/>
      </dsp:nvSpPr>
      <dsp:spPr>
        <a:xfrm>
          <a:off x="6287187" y="52718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D1D3D-5D9E-4805-BB22-85219E4B7F19}">
      <dsp:nvSpPr>
        <dsp:cNvPr id="0" name=""/>
        <dsp:cNvSpPr/>
      </dsp:nvSpPr>
      <dsp:spPr>
        <a:xfrm>
          <a:off x="5117187" y="293918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/>
            <a:t>Be creative use traffic cone as a megaphone.</a:t>
          </a:r>
        </a:p>
      </dsp:txBody>
      <dsp:txXfrm>
        <a:off x="5117187" y="2939185"/>
        <a:ext cx="36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DAF15-6A30-4531-BF8B-4B40A86E5E59}">
      <dsp:nvSpPr>
        <dsp:cNvPr id="0" name=""/>
        <dsp:cNvSpPr/>
      </dsp:nvSpPr>
      <dsp:spPr>
        <a:xfrm>
          <a:off x="1292187" y="29209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00C9D-453D-495F-8318-9BD68CF53D41}">
      <dsp:nvSpPr>
        <dsp:cNvPr id="0" name=""/>
        <dsp:cNvSpPr/>
      </dsp:nvSpPr>
      <dsp:spPr>
        <a:xfrm>
          <a:off x="104187" y="27062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You have between 50-75 ft of floating rope</a:t>
          </a:r>
        </a:p>
      </dsp:txBody>
      <dsp:txXfrm>
        <a:off x="104187" y="2706270"/>
        <a:ext cx="4320000" cy="720000"/>
      </dsp:txXfrm>
    </dsp:sp>
    <dsp:sp modelId="{E10A59B5-C620-4F19-8D4E-B247278F35B9}">
      <dsp:nvSpPr>
        <dsp:cNvPr id="0" name=""/>
        <dsp:cNvSpPr/>
      </dsp:nvSpPr>
      <dsp:spPr>
        <a:xfrm>
          <a:off x="6368187" y="29209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38968-16DB-49D9-A13E-E703ADFC6744}">
      <dsp:nvSpPr>
        <dsp:cNvPr id="0" name=""/>
        <dsp:cNvSpPr/>
      </dsp:nvSpPr>
      <dsp:spPr>
        <a:xfrm>
          <a:off x="5180187" y="2706270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Practice your throwing techniques</a:t>
          </a:r>
        </a:p>
      </dsp:txBody>
      <dsp:txXfrm>
        <a:off x="5180187" y="2706270"/>
        <a:ext cx="4320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5497-1248-4475-AFAA-458DE45719A4}">
      <dsp:nvSpPr>
        <dsp:cNvPr id="0" name=""/>
        <dsp:cNvSpPr/>
      </dsp:nvSpPr>
      <dsp:spPr>
        <a:xfrm>
          <a:off x="0" y="1543"/>
          <a:ext cx="9604375" cy="7821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C2309-CD91-44F1-87BC-BE89CF5E7127}">
      <dsp:nvSpPr>
        <dsp:cNvPr id="0" name=""/>
        <dsp:cNvSpPr/>
      </dsp:nvSpPr>
      <dsp:spPr>
        <a:xfrm>
          <a:off x="236604" y="177530"/>
          <a:ext cx="430190" cy="4301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0D69C6-9906-4698-809F-17093E341AA1}">
      <dsp:nvSpPr>
        <dsp:cNvPr id="0" name=""/>
        <dsp:cNvSpPr/>
      </dsp:nvSpPr>
      <dsp:spPr>
        <a:xfrm>
          <a:off x="903400" y="1543"/>
          <a:ext cx="8700974" cy="78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9" tIns="82779" rIns="82779" bIns="827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a line tender you are the only life line that a diver has to the outside world</a:t>
          </a:r>
        </a:p>
      </dsp:txBody>
      <dsp:txXfrm>
        <a:off x="903400" y="1543"/>
        <a:ext cx="8700974" cy="782164"/>
      </dsp:txXfrm>
    </dsp:sp>
    <dsp:sp modelId="{0714F9A1-7801-42E7-A748-5EF0AA180223}">
      <dsp:nvSpPr>
        <dsp:cNvPr id="0" name=""/>
        <dsp:cNvSpPr/>
      </dsp:nvSpPr>
      <dsp:spPr>
        <a:xfrm>
          <a:off x="0" y="979249"/>
          <a:ext cx="9604375" cy="7821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B3AD9-ADD7-439E-8D17-17AD1D3111CD}">
      <dsp:nvSpPr>
        <dsp:cNvPr id="0" name=""/>
        <dsp:cNvSpPr/>
      </dsp:nvSpPr>
      <dsp:spPr>
        <a:xfrm>
          <a:off x="236604" y="1155236"/>
          <a:ext cx="430190" cy="4301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99957-7441-4549-8EA8-4FD603807268}">
      <dsp:nvSpPr>
        <dsp:cNvPr id="0" name=""/>
        <dsp:cNvSpPr/>
      </dsp:nvSpPr>
      <dsp:spPr>
        <a:xfrm>
          <a:off x="903400" y="979249"/>
          <a:ext cx="8700974" cy="78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9" tIns="82779" rIns="82779" bIns="827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As visibility is usually limited to none for the diver, the tender is responsible for being the eyes and ears of the diver</a:t>
          </a:r>
        </a:p>
      </dsp:txBody>
      <dsp:txXfrm>
        <a:off x="903400" y="979249"/>
        <a:ext cx="8700974" cy="782164"/>
      </dsp:txXfrm>
    </dsp:sp>
    <dsp:sp modelId="{523B62D4-3660-40E5-9354-6CDB1647637E}">
      <dsp:nvSpPr>
        <dsp:cNvPr id="0" name=""/>
        <dsp:cNvSpPr/>
      </dsp:nvSpPr>
      <dsp:spPr>
        <a:xfrm>
          <a:off x="0" y="1956955"/>
          <a:ext cx="9604375" cy="7821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9DB64-8228-459C-9899-6812605A75F2}">
      <dsp:nvSpPr>
        <dsp:cNvPr id="0" name=""/>
        <dsp:cNvSpPr/>
      </dsp:nvSpPr>
      <dsp:spPr>
        <a:xfrm>
          <a:off x="236604" y="2132942"/>
          <a:ext cx="430190" cy="4301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A5EB02-301F-41AD-A2F6-F5BF17BE031F}">
      <dsp:nvSpPr>
        <dsp:cNvPr id="0" name=""/>
        <dsp:cNvSpPr/>
      </dsp:nvSpPr>
      <dsp:spPr>
        <a:xfrm>
          <a:off x="903400" y="1956955"/>
          <a:ext cx="8700974" cy="78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9" tIns="82779" rIns="82779" bIns="827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Tenders send and receive signals through the use of tugs/pulls on the line</a:t>
          </a:r>
        </a:p>
      </dsp:txBody>
      <dsp:txXfrm>
        <a:off x="903400" y="1956955"/>
        <a:ext cx="8700974" cy="782164"/>
      </dsp:txXfrm>
    </dsp:sp>
    <dsp:sp modelId="{3A925A17-79BD-459A-84C9-1A233A02E067}">
      <dsp:nvSpPr>
        <dsp:cNvPr id="0" name=""/>
        <dsp:cNvSpPr/>
      </dsp:nvSpPr>
      <dsp:spPr>
        <a:xfrm>
          <a:off x="0" y="2934661"/>
          <a:ext cx="9604375" cy="7821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739DDE-4DE4-47A7-B382-B547E0577876}">
      <dsp:nvSpPr>
        <dsp:cNvPr id="0" name=""/>
        <dsp:cNvSpPr/>
      </dsp:nvSpPr>
      <dsp:spPr>
        <a:xfrm>
          <a:off x="236604" y="3110648"/>
          <a:ext cx="430190" cy="4301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30CB4-49E9-44A7-B55E-6CB192254CBE}">
      <dsp:nvSpPr>
        <dsp:cNvPr id="0" name=""/>
        <dsp:cNvSpPr/>
      </dsp:nvSpPr>
      <dsp:spPr>
        <a:xfrm>
          <a:off x="903400" y="2934661"/>
          <a:ext cx="8700974" cy="782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79" tIns="82779" rIns="82779" bIns="82779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Line tenders are responsible for keeping the diver on their search pattern.  You control where the diver goes and does not go.</a:t>
          </a:r>
        </a:p>
      </dsp:txBody>
      <dsp:txXfrm>
        <a:off x="903400" y="2934661"/>
        <a:ext cx="8700974" cy="7821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7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6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2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0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87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969C88-B244-455D-A017-012B25B1ACDD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9/29/2020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93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7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" name="Picture 39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54" name="Straight Connector 41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person, riding, wearing, holding&#10;&#10;Description automatically generated">
            <a:extLst>
              <a:ext uri="{FF2B5EF4-FFF2-40B4-BE49-F238E27FC236}">
                <a16:creationId xmlns:a16="http://schemas.microsoft.com/office/drawing/2014/main" id="{8FEC2728-FECB-4FCC-ADCE-AA4A51D15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4" t="11995" r="1" b="19435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55" name="Rectangle 43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ED9717-B95B-40AA-8A76-A4F306A6F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10" y="3236470"/>
            <a:ext cx="7487861" cy="1431984"/>
          </a:xfrm>
        </p:spPr>
        <p:txBody>
          <a:bodyPr vert="horz" lIns="91440" tIns="45720" rIns="91440" bIns="0" rtlCol="0" anchor="b">
            <a:normAutofit/>
          </a:bodyPr>
          <a:lstStyle/>
          <a:p>
            <a:pPr algn="l"/>
            <a:r>
              <a:rPr lang="en-US" sz="4400" b="1" dirty="0"/>
              <a:t>THE RESCUE COMPANY 1</a:t>
            </a:r>
          </a:p>
        </p:txBody>
      </p:sp>
    </p:spTree>
    <p:extLst>
      <p:ext uri="{BB962C8B-B14F-4D97-AF65-F5344CB8AC3E}">
        <p14:creationId xmlns:p14="http://schemas.microsoft.com/office/powerpoint/2010/main" val="88406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83EAA59-24DC-4627-AB66-12602B76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37D7E9F-40E2-421F-8428-EF1ED3BD5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928F44-8AA2-4E03-A7D3-F2A035E9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TALK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1748" name="Content Placeholder 2">
            <a:extLst>
              <a:ext uri="{FF2B5EF4-FFF2-40B4-BE49-F238E27FC236}">
                <a16:creationId xmlns:a16="http://schemas.microsoft.com/office/drawing/2014/main" id="{B83E4562-F44C-440E-92D6-33A46019008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2104177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776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1" name="Picture 5" descr="53336_640.jpg"/>
          <p:cNvPicPr>
            <a:picLocks noChangeAspect="1"/>
          </p:cNvPicPr>
          <p:nvPr/>
        </p:nvPicPr>
        <p:blipFill rotWithShape="1">
          <a:blip r:embed="rId3" cstate="print"/>
          <a:srcRect t="9595" r="-1" b="5816"/>
          <a:stretch/>
        </p:blipFill>
        <p:spPr bwMode="auto">
          <a:xfrm>
            <a:off x="2" y="10"/>
            <a:ext cx="12191695" cy="6857990"/>
          </a:xfrm>
          <a:prstGeom prst="rect">
            <a:avLst/>
          </a:prstGeom>
          <a:noFill/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REACH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sz="half" idx="1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Use anything available to reach victim</a:t>
            </a:r>
          </a:p>
          <a:p>
            <a:r>
              <a:rPr lang="en-US">
                <a:solidFill>
                  <a:srgbClr val="FFFFFE"/>
                </a:solidFill>
              </a:rPr>
              <a:t>Commonly available items include pike poles, brooms, branches, etc…</a:t>
            </a:r>
          </a:p>
          <a:p>
            <a:r>
              <a:rPr lang="en-US">
                <a:solidFill>
                  <a:srgbClr val="FFFFFE"/>
                </a:solidFill>
              </a:rPr>
              <a:t>Aerial ladders ???  Depends on manufacture and vehicle limitations.</a:t>
            </a:r>
          </a:p>
        </p:txBody>
      </p:sp>
    </p:spTree>
    <p:extLst>
      <p:ext uri="{BB962C8B-B14F-4D97-AF65-F5344CB8AC3E}">
        <p14:creationId xmlns:p14="http://schemas.microsoft.com/office/powerpoint/2010/main" val="1572058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helicopter, aircraft, clock&#10;&#10;Description automatically generated">
            <a:extLst>
              <a:ext uri="{FF2B5EF4-FFF2-40B4-BE49-F238E27FC236}">
                <a16:creationId xmlns:a16="http://schemas.microsoft.com/office/drawing/2014/main" id="{37AAAD42-FCA1-45BD-9E94-254F95C101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0" r="-1" b="3158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THROW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794" name="Content Placeholder 2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When victim is out of reach</a:t>
            </a:r>
          </a:p>
          <a:p>
            <a:r>
              <a:rPr lang="en-US" dirty="0"/>
              <a:t>Water rescue throw bag is your tool of choice</a:t>
            </a:r>
          </a:p>
        </p:txBody>
      </p:sp>
      <p:sp>
        <p:nvSpPr>
          <p:cNvPr id="15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0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683EAA59-24DC-4627-AB66-12602B76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337D7E9F-40E2-421F-8428-EF1ED3BD5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928F44-8AA2-4E03-A7D3-F2A035E97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THROW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33796" name="Content Placeholder 2">
            <a:extLst>
              <a:ext uri="{FF2B5EF4-FFF2-40B4-BE49-F238E27FC236}">
                <a16:creationId xmlns:a16="http://schemas.microsoft.com/office/drawing/2014/main" id="{D44104C0-BBA3-4E2A-B545-1FFED853B3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14523151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055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9" name="Picture 4" descr="3907913390_2d3282defb.jpg"/>
          <p:cNvPicPr>
            <a:picLocks noChangeAspect="1"/>
          </p:cNvPicPr>
          <p:nvPr/>
        </p:nvPicPr>
        <p:blipFill rotWithShape="1">
          <a:blip r:embed="rId3" cstate="print">
            <a:alphaModFix amt="50000"/>
            <a:grayscl/>
          </a:blip>
          <a:srcRect l="2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</p:spPr>
      </p:pic>
      <p:sp>
        <p:nvSpPr>
          <p:cNvPr id="34826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482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828" name="Rectangle 14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ROW</a:t>
            </a:r>
          </a:p>
        </p:txBody>
      </p:sp>
      <p:cxnSp>
        <p:nvCxnSpPr>
          <p:cNvPr id="34829" name="Straight Connector 14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8" name="Content Placeholder 2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When victim is beyond reach and cannot be retrieved using a throwing device</a:t>
            </a:r>
          </a:p>
          <a:p>
            <a:r>
              <a:rPr lang="en-US"/>
              <a:t>If utilizing a Watercraft (PWC) or boats you must wear PPE</a:t>
            </a:r>
          </a:p>
          <a:p>
            <a:r>
              <a:rPr lang="en-US"/>
              <a:t>Emergency boat training is required </a:t>
            </a:r>
          </a:p>
        </p:txBody>
      </p:sp>
      <p:sp>
        <p:nvSpPr>
          <p:cNvPr id="3483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2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riding, person, water, wearing&#10;&#10;Description automatically generated">
            <a:extLst>
              <a:ext uri="{FF2B5EF4-FFF2-40B4-BE49-F238E27FC236}">
                <a16:creationId xmlns:a16="http://schemas.microsoft.com/office/drawing/2014/main" id="{8FB95E11-8EEC-4B4C-A0AB-608577707C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" r="-1" b="1326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TOW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Rescuers passes an object to victim and then tows them to safety</a:t>
            </a:r>
          </a:p>
          <a:p>
            <a:r>
              <a:rPr lang="en-US"/>
              <a:t>It may require for the rescuer to be in the water with victim</a:t>
            </a:r>
          </a:p>
        </p:txBody>
      </p:sp>
      <p:sp>
        <p:nvSpPr>
          <p:cNvPr id="8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90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outdoor, snow, person, water&#10;&#10;Description automatically generated">
            <a:extLst>
              <a:ext uri="{FF2B5EF4-FFF2-40B4-BE49-F238E27FC236}">
                <a16:creationId xmlns:a16="http://schemas.microsoft.com/office/drawing/2014/main" id="{369C2FF8-8813-4F8E-BF15-EDD55A2CAB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b="2310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2EC1D114-8AB7-4C3F-AEC0-F3FCAF0DF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1643" y="636753"/>
            <a:ext cx="8299435" cy="5572811"/>
          </a:xfrm>
          <a:prstGeom prst="rect">
            <a:avLst/>
          </a:prstGeom>
          <a:solidFill>
            <a:srgbClr val="000001">
              <a:alpha val="74902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063421" y="804520"/>
            <a:ext cx="6815731" cy="10492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GO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063421" y="2015733"/>
            <a:ext cx="6815731" cy="40212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E"/>
                </a:solidFill>
              </a:rPr>
              <a:t>A contact rescue mode</a:t>
            </a:r>
          </a:p>
          <a:p>
            <a:r>
              <a:rPr lang="en-US">
                <a:solidFill>
                  <a:srgbClr val="FFFFFE"/>
                </a:solidFill>
              </a:rPr>
              <a:t>The rescuer physically grabs the victim and swims or drags them to safety</a:t>
            </a:r>
          </a:p>
        </p:txBody>
      </p:sp>
    </p:spTree>
    <p:extLst>
      <p:ext uri="{BB962C8B-B14F-4D97-AF65-F5344CB8AC3E}">
        <p14:creationId xmlns:p14="http://schemas.microsoft.com/office/powerpoint/2010/main" val="3655210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34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6869" name="Picture 136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36870" name="Straight Connector 138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6871" name="Rectangle 14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39441D62-2A79-4116-B807-23B2C22DBB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" r="-1" b="2702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687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687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874" name="Rectangle 14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GO</a:t>
            </a:r>
          </a:p>
        </p:txBody>
      </p:sp>
      <p:cxnSp>
        <p:nvCxnSpPr>
          <p:cNvPr id="36875" name="Straight Connector 14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odds are not always in our favor</a:t>
            </a:r>
          </a:p>
          <a:p>
            <a:r>
              <a:rPr lang="en-US"/>
              <a:t>We face the same challenges the victim is facing</a:t>
            </a:r>
          </a:p>
        </p:txBody>
      </p:sp>
      <p:sp>
        <p:nvSpPr>
          <p:cNvPr id="3687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67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891" name="Picture 4" descr="hoistingswimmer(hi-res).jpg"/>
          <p:cNvPicPr>
            <a:picLocks noChangeAspect="1"/>
          </p:cNvPicPr>
          <p:nvPr/>
        </p:nvPicPr>
        <p:blipFill rotWithShape="1">
          <a:blip r:embed="rId3" cstate="print">
            <a:alphaModFix amt="50000"/>
          </a:blip>
          <a:srcRect t="9339" r="1" b="44254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</p:spPr>
      </p:pic>
      <p:sp>
        <p:nvSpPr>
          <p:cNvPr id="8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HELO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Helicopters are very useful in water rescue</a:t>
            </a:r>
          </a:p>
          <a:p>
            <a:r>
              <a:rPr lang="en-US"/>
              <a:t>There must be good visibility and fair weather for them to operate</a:t>
            </a:r>
          </a:p>
          <a:p>
            <a:r>
              <a:rPr lang="en-US"/>
              <a:t>Consider using them for illumination purposes</a:t>
            </a:r>
          </a:p>
        </p:txBody>
      </p:sp>
      <p:sp>
        <p:nvSpPr>
          <p:cNvPr id="8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95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1" name="Picture 8" descr="front.jpg"/>
          <p:cNvPicPr>
            <a:picLocks noChangeAspect="1"/>
          </p:cNvPicPr>
          <p:nvPr/>
        </p:nvPicPr>
        <p:blipFill rotWithShape="1">
          <a:blip r:embed="rId2" cstate="print">
            <a:alphaModFix amt="50000"/>
          </a:blip>
          <a:srcRect t="15728" r="-1" b="-1"/>
          <a:stretch/>
        </p:blipFill>
        <p:spPr bwMode="auto">
          <a:xfrm>
            <a:off x="20" y="10"/>
            <a:ext cx="12191675" cy="685799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976636" y="992221"/>
            <a:ext cx="6247308" cy="4873558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800" b="1" cap="all" dirty="0">
                <a:ln w="900" cmpd="sng">
                  <a:solidFill>
                    <a:prstClr val="white">
                      <a:alpha val="55000"/>
                    </a:prstClr>
                  </a:solidFill>
                  <a:prstDash val="solid"/>
                </a:ln>
                <a:latin typeface="+mj-lt"/>
                <a:ea typeface="+mj-ea"/>
                <a:cs typeface="+mj-cs"/>
              </a:rPr>
              <a:t>Dive Team Support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870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water, sitting, table, riding&#10;&#10;Description automatically generated">
            <a:extLst>
              <a:ext uri="{FF2B5EF4-FFF2-40B4-BE49-F238E27FC236}">
                <a16:creationId xmlns:a16="http://schemas.microsoft.com/office/drawing/2014/main" id="{4800138E-0010-4EDC-AB6C-F6C84C2C6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7" r="-1" b="11981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338D93-8EA7-4D7D-B6A9-3815BD363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b="1" dirty="0">
                <a:solidFill>
                  <a:schemeClr val="tx1"/>
                </a:solidFill>
              </a:rPr>
              <a:t>Helicopter rescue swimmer</a:t>
            </a:r>
            <a:br>
              <a:rPr lang="en-US" sz="4800" b="1" dirty="0">
                <a:solidFill>
                  <a:schemeClr val="tx1"/>
                </a:solidFill>
              </a:rPr>
            </a:br>
            <a:r>
              <a:rPr lang="en-US" sz="4800" b="1" dirty="0">
                <a:solidFill>
                  <a:schemeClr val="tx1"/>
                </a:solidFill>
              </a:rPr>
              <a:t>ROPE RESCUE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4894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139">
            <a:extLst>
              <a:ext uri="{FF2B5EF4-FFF2-40B4-BE49-F238E27FC236}">
                <a16:creationId xmlns:a16="http://schemas.microsoft.com/office/drawing/2014/main" id="{A538C7E5-0116-453C-9CD0-757E1C972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b="1">
                <a:latin typeface="+mn-lt"/>
                <a:ea typeface="+mj-ea"/>
              </a:rPr>
              <a:t>Line Tendering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55E3F5-39D9-4ABF-BFA5-232E87111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30874" y="1996645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4" name="Rectangle 143">
            <a:extLst>
              <a:ext uri="{FF2B5EF4-FFF2-40B4-BE49-F238E27FC236}">
                <a16:creationId xmlns:a16="http://schemas.microsoft.com/office/drawing/2014/main" id="{EB09849A-7D0C-4F36-A0D6-6BD64C50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2362200" y="51816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41988" name="TextBox 5"/>
          <p:cNvSpPr txBox="1">
            <a:spLocks noChangeArrowheads="1"/>
          </p:cNvSpPr>
          <p:nvPr/>
        </p:nvSpPr>
        <p:spPr bwMode="auto">
          <a:xfrm>
            <a:off x="2438400" y="4572000"/>
            <a:ext cx="655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41989" name="TextBox 6"/>
          <p:cNvSpPr txBox="1">
            <a:spLocks noChangeArrowheads="1"/>
          </p:cNvSpPr>
          <p:nvPr/>
        </p:nvSpPr>
        <p:spPr bwMode="auto">
          <a:xfrm>
            <a:off x="2209800" y="388620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graphicFrame>
        <p:nvGraphicFramePr>
          <p:cNvPr id="41991" name="Content Placeholder 6">
            <a:extLst>
              <a:ext uri="{FF2B5EF4-FFF2-40B4-BE49-F238E27FC236}">
                <a16:creationId xmlns:a16="http://schemas.microsoft.com/office/drawing/2014/main" id="{7557BBBC-A562-4B3A-89AD-DD3B4D43F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523432"/>
              </p:ext>
            </p:extLst>
          </p:nvPr>
        </p:nvGraphicFramePr>
        <p:xfrm>
          <a:off x="1130270" y="2479246"/>
          <a:ext cx="9604375" cy="3718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607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wearing, bicycle, holding, phone&#10;&#10;Description automatically generated">
            <a:extLst>
              <a:ext uri="{FF2B5EF4-FFF2-40B4-BE49-F238E27FC236}">
                <a16:creationId xmlns:a16="http://schemas.microsoft.com/office/drawing/2014/main" id="{8A48012B-57D9-431A-A49A-FC43E411EF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Constantia" charset="0"/>
                <a:ea typeface="+mj-ea"/>
              </a:rPr>
              <a:t>Role of the Line Tender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Tender must remain focused only on tendering and their diver in the water.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MUST WEAR PFD – if the tender is in the water they cannot help the diver.</a:t>
            </a:r>
          </a:p>
        </p:txBody>
      </p:sp>
      <p:sp>
        <p:nvSpPr>
          <p:cNvPr id="22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C8C3807D-2032-40C4-BDC9-B228FDF13B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Constantia" charset="0"/>
                <a:ea typeface="+mj-ea"/>
              </a:rPr>
              <a:t>Role of the Line Tender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Tender must control pattern and keep diver in area around last seen reference points.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Tender must mark line at turns with simple knot in line and keep sweep pattern at regular intervals.</a:t>
            </a:r>
          </a:p>
        </p:txBody>
      </p:sp>
      <p:sp>
        <p:nvSpPr>
          <p:cNvPr id="20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3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1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3" name="Rectangle 1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 picture containing skiing, person, table, snow&#10;&#10;Description automatically generated">
            <a:extLst>
              <a:ext uri="{FF2B5EF4-FFF2-40B4-BE49-F238E27FC236}">
                <a16:creationId xmlns:a16="http://schemas.microsoft.com/office/drawing/2014/main" id="{1AC1C7F6-E1B2-41BF-BCEB-E99F508723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9" r="-1" b="1629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34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3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2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37" name="Straight Connector 2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b="1" dirty="0"/>
              <a:t>Line Tendering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47688"/>
            <a:r>
              <a:rPr lang="en-US"/>
              <a:t>Tender positioned on bank of water wearing PFD.</a:t>
            </a:r>
          </a:p>
          <a:p>
            <a:pPr marL="547688"/>
            <a:r>
              <a:rPr lang="en-US"/>
              <a:t>Tender main priority is line control.</a:t>
            </a:r>
          </a:p>
          <a:p>
            <a:pPr marL="547688"/>
            <a:r>
              <a:rPr lang="en-US"/>
              <a:t>Tender controls diver communications and search pattern.</a:t>
            </a:r>
          </a:p>
        </p:txBody>
      </p:sp>
      <p:sp>
        <p:nvSpPr>
          <p:cNvPr id="3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1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059" name="Content Placeholder 5" descr="search.JP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alphaModFix amt="50000"/>
          </a:blip>
          <a:srcRect t="25786" b="22885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80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2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Search Patterns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47688"/>
            <a:r>
              <a:rPr lang="en-US"/>
              <a:t>Search patterns allow diver to cover all areas with minimal effort and time.</a:t>
            </a:r>
          </a:p>
          <a:p>
            <a:pPr marL="547688"/>
            <a:r>
              <a:rPr lang="en-US"/>
              <a:t>Tender is in control of maintaining diver position within search pattern.</a:t>
            </a:r>
          </a:p>
          <a:p>
            <a:pPr marL="547688"/>
            <a:r>
              <a:rPr lang="en-US"/>
              <a:t>Tender controls diver pattern with line length and pulls/tugs.</a:t>
            </a:r>
          </a:p>
        </p:txBody>
      </p:sp>
      <p:sp>
        <p:nvSpPr>
          <p:cNvPr id="88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onstantia" charset="0"/>
                <a:ea typeface="+mj-ea"/>
              </a:rPr>
              <a:t>Line Communications</a:t>
            </a:r>
          </a:p>
        </p:txBody>
      </p:sp>
      <p:sp>
        <p:nvSpPr>
          <p:cNvPr id="46082" name="Text Placeholder 4"/>
          <p:cNvSpPr>
            <a:spLocks noGrp="1"/>
          </p:cNvSpPr>
          <p:nvPr>
            <p:ph type="body" idx="1"/>
          </p:nvPr>
        </p:nvSpPr>
        <p:spPr>
          <a:xfrm>
            <a:off x="1981200" y="1698626"/>
            <a:ext cx="4040188" cy="715963"/>
          </a:xfrm>
        </p:spPr>
        <p:txBody>
          <a:bodyPr/>
          <a:lstStyle/>
          <a:p>
            <a:pPr algn="ctr" eaLnBrk="1" hangingPunct="1">
              <a:buClr>
                <a:srgbClr val="000000"/>
              </a:buClr>
            </a:pPr>
            <a:r>
              <a:rPr lang="en-US" cap="none">
                <a:ea typeface="ＭＳ Ｐゴシック" pitchFamily="34" charset="-128"/>
              </a:rPr>
              <a:t>TENDER TO DIVER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981200" y="2449514"/>
            <a:ext cx="4040188" cy="3951287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en-US">
                <a:ea typeface="ＭＳ Ｐゴシック" pitchFamily="34" charset="-128"/>
              </a:rPr>
              <a:t>1 – Are you OK?</a:t>
            </a:r>
          </a:p>
          <a:p>
            <a:pPr eaLnBrk="1" hangingPunct="1">
              <a:buFont typeface="Wingdings 2" pitchFamily="18" charset="2"/>
              <a:buNone/>
            </a:pPr>
            <a:endParaRPr lang="en-US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>
                <a:ea typeface="ＭＳ Ｐゴシック" pitchFamily="34" charset="-128"/>
              </a:rPr>
              <a:t>2 – Stop, change direction (180 degree turn)</a:t>
            </a:r>
          </a:p>
          <a:p>
            <a:pPr eaLnBrk="1" hangingPunct="1">
              <a:buFont typeface="Wingdings 2" pitchFamily="18" charset="2"/>
              <a:buNone/>
            </a:pPr>
            <a:endParaRPr lang="en-US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>
                <a:ea typeface="ＭＳ Ｐゴシック" pitchFamily="34" charset="-128"/>
              </a:rPr>
              <a:t>3 – Surface</a:t>
            </a:r>
          </a:p>
          <a:p>
            <a:pPr eaLnBrk="1" hangingPunct="1">
              <a:buFont typeface="Wingdings 2" pitchFamily="18" charset="2"/>
              <a:buNone/>
            </a:pPr>
            <a:endParaRPr lang="en-US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>
                <a:ea typeface="ＭＳ Ｐゴシック" pitchFamily="34" charset="-128"/>
              </a:rPr>
              <a:t>4 – Danger, stay on bottom</a:t>
            </a:r>
          </a:p>
        </p:txBody>
      </p:sp>
      <p:sp>
        <p:nvSpPr>
          <p:cNvPr id="46084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9026" y="1698626"/>
            <a:ext cx="4041775" cy="715963"/>
          </a:xfrm>
        </p:spPr>
        <p:txBody>
          <a:bodyPr/>
          <a:lstStyle/>
          <a:p>
            <a:pPr algn="ctr" eaLnBrk="1" hangingPunct="1">
              <a:buClr>
                <a:srgbClr val="000000"/>
              </a:buClr>
            </a:pPr>
            <a:r>
              <a:rPr lang="en-US" cap="none">
                <a:ea typeface="ＭＳ Ｐゴシック" pitchFamily="34" charset="-128"/>
              </a:rPr>
              <a:t>DIVER TO TENDER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69026" y="2449514"/>
            <a:ext cx="4041775" cy="3951287"/>
          </a:xfrm>
        </p:spPr>
        <p:txBody>
          <a:bodyPr>
            <a:normAutofit lnSpcReduction="10000"/>
          </a:bodyPr>
          <a:lstStyle/>
          <a:p>
            <a:pPr marL="547688" indent="-411163">
              <a:buClr>
                <a:srgbClr val="000000"/>
              </a:buClr>
              <a:buNone/>
            </a:pPr>
            <a:r>
              <a:rPr lang="en-US">
                <a:ea typeface="ＭＳ Ｐゴシック" pitchFamily="34" charset="-128"/>
              </a:rPr>
              <a:t>1 – I</a:t>
            </a:r>
            <a:r>
              <a:rPr lang="ja-JP" altLang="en-US">
                <a:ea typeface="ＭＳ Ｐゴシック" pitchFamily="34" charset="-128"/>
              </a:rPr>
              <a:t>’</a:t>
            </a:r>
            <a:r>
              <a:rPr lang="en-US" altLang="ja-JP">
                <a:ea typeface="ＭＳ Ｐゴシック" pitchFamily="34" charset="-128"/>
              </a:rPr>
              <a:t>m OK, I understand</a:t>
            </a:r>
          </a:p>
          <a:p>
            <a:pPr marL="547688" indent="-411163">
              <a:buClr>
                <a:srgbClr val="000000"/>
              </a:buClr>
              <a:buNone/>
            </a:pPr>
            <a:endParaRPr lang="en-US">
              <a:ea typeface="ＭＳ Ｐゴシック" pitchFamily="34" charset="-128"/>
            </a:endParaRPr>
          </a:p>
          <a:p>
            <a:pPr marL="547688" indent="-411163">
              <a:buClr>
                <a:srgbClr val="000000"/>
              </a:buClr>
              <a:buNone/>
            </a:pPr>
            <a:r>
              <a:rPr lang="en-US">
                <a:ea typeface="ＭＳ Ｐゴシック" pitchFamily="34" charset="-128"/>
              </a:rPr>
              <a:t>2 – Need more line</a:t>
            </a:r>
          </a:p>
          <a:p>
            <a:pPr marL="547688" indent="-411163">
              <a:buClr>
                <a:srgbClr val="000000"/>
              </a:buClr>
              <a:buNone/>
            </a:pPr>
            <a:endParaRPr lang="en-US">
              <a:ea typeface="ＭＳ Ｐゴシック" pitchFamily="34" charset="-128"/>
            </a:endParaRPr>
          </a:p>
          <a:p>
            <a:pPr marL="547688" indent="-411163">
              <a:buClr>
                <a:srgbClr val="000000"/>
              </a:buClr>
              <a:buNone/>
            </a:pPr>
            <a:r>
              <a:rPr lang="en-US">
                <a:ea typeface="ＭＳ Ｐゴシック" pitchFamily="34" charset="-128"/>
              </a:rPr>
              <a:t>3 – Object found</a:t>
            </a:r>
          </a:p>
          <a:p>
            <a:pPr marL="547688" indent="-411163">
              <a:buClr>
                <a:srgbClr val="000000"/>
              </a:buClr>
              <a:buNone/>
            </a:pPr>
            <a:endParaRPr lang="en-US">
              <a:ea typeface="ＭＳ Ｐゴシック" pitchFamily="34" charset="-128"/>
            </a:endParaRPr>
          </a:p>
          <a:p>
            <a:pPr marL="547688" indent="-411163">
              <a:buClr>
                <a:srgbClr val="000000"/>
              </a:buClr>
              <a:buNone/>
            </a:pPr>
            <a:r>
              <a:rPr lang="en-US">
                <a:ea typeface="ＭＳ Ｐゴシック" pitchFamily="34" charset="-128"/>
              </a:rPr>
              <a:t>4 – Emergency, I need help, Send in secondary (safety) diver</a:t>
            </a:r>
          </a:p>
        </p:txBody>
      </p:sp>
    </p:spTree>
    <p:extLst>
      <p:ext uri="{BB962C8B-B14F-4D97-AF65-F5344CB8AC3E}">
        <p14:creationId xmlns:p14="http://schemas.microsoft.com/office/powerpoint/2010/main" val="293638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2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32" name="Straight Connector 2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cuba-diving-blog-navy-diver.jpg"/>
          <p:cNvPicPr>
            <a:picLocks noChangeAspect="1"/>
          </p:cNvPicPr>
          <p:nvPr/>
        </p:nvPicPr>
        <p:blipFill rotWithShape="1">
          <a:blip r:embed="rId3" cstate="print"/>
          <a:srcRect t="19421" r="-1" b="1905"/>
          <a:stretch/>
        </p:blipFill>
        <p:spPr>
          <a:xfrm>
            <a:off x="2" y="10"/>
            <a:ext cx="12191695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3" name="Rectangle 25">
            <a:extLst>
              <a:ext uri="{FF2B5EF4-FFF2-40B4-BE49-F238E27FC236}">
                <a16:creationId xmlns:a16="http://schemas.microsoft.com/office/drawing/2014/main" id="{758BF2A9-3176-445B-8155-3DE9C7968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511" y="3236470"/>
            <a:ext cx="6832500" cy="143198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lIns="91440" tIns="45720" rIns="91440" bIns="0" rtlCol="0" anchor="b">
            <a:normAutofit/>
          </a:bodyPr>
          <a:lstStyle/>
          <a:p>
            <a:pPr algn="l">
              <a:defRPr/>
            </a:pPr>
            <a:r>
              <a:rPr lang="en-US" sz="4400" b="1" dirty="0"/>
              <a:t>Water Survival for rescuer</a:t>
            </a:r>
          </a:p>
        </p:txBody>
      </p:sp>
    </p:spTree>
    <p:extLst>
      <p:ext uri="{BB962C8B-B14F-4D97-AF65-F5344CB8AC3E}">
        <p14:creationId xmlns:p14="http://schemas.microsoft.com/office/powerpoint/2010/main" val="386475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0" name="Picture 1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21" name="Straight Connector 1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D5EAF6EB-4FEE-46FC-858D-A97D0ACB04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636" y="992221"/>
            <a:ext cx="6247308" cy="487355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sz="4800">
                <a:solidFill>
                  <a:schemeClr val="tx1"/>
                </a:solidFill>
              </a:rPr>
              <a:t>Background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968056" y="996610"/>
            <a:ext cx="3363901" cy="4864780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indent="0" algn="r">
              <a:buNone/>
              <a:defRPr/>
            </a:pPr>
            <a:r>
              <a:rPr lang="en-US" cap="all"/>
              <a:t>Fear + Ignorance = Panic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09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helicopter flying in the air&#10;&#10;Description automatically generated">
            <a:extLst>
              <a:ext uri="{FF2B5EF4-FFF2-40B4-BE49-F238E27FC236}">
                <a16:creationId xmlns:a16="http://schemas.microsoft.com/office/drawing/2014/main" id="{8590C524-F3A9-4F6D-98BD-33B9162802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998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8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0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Keys To Survival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77" name="Content Placeholder 2"/>
          <p:cNvSpPr>
            <a:spLocks noGrp="1"/>
          </p:cNvSpPr>
          <p:nvPr>
            <p:ph sz="half" idx="1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The first critical seconds of immersion </a:t>
            </a:r>
          </a:p>
          <a:p>
            <a:r>
              <a:rPr lang="en-US"/>
              <a:t>The swimmer will float to the surface of the water</a:t>
            </a:r>
          </a:p>
          <a:p>
            <a:r>
              <a:rPr lang="en-US"/>
              <a:t>Assume horizontal position on your back (supine)</a:t>
            </a:r>
          </a:p>
          <a:p>
            <a:r>
              <a:rPr lang="en-US"/>
              <a:t>Natural instincts would cause you to attempt to go vertical</a:t>
            </a:r>
          </a:p>
          <a:p>
            <a:endParaRPr lang="en-US"/>
          </a:p>
        </p:txBody>
      </p:sp>
      <p:sp>
        <p:nvSpPr>
          <p:cNvPr id="86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8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young&#10;&#10;Description automatically generated">
            <a:extLst>
              <a:ext uri="{FF2B5EF4-FFF2-40B4-BE49-F238E27FC236}">
                <a16:creationId xmlns:a16="http://schemas.microsoft.com/office/drawing/2014/main" id="{EFF63475-AF2A-427E-907B-EED6E03B6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r="7987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9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1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</a:rPr>
              <a:t>Keys to Survival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02" name="Content Placeholder 3"/>
          <p:cNvSpPr>
            <a:spLocks noGrp="1"/>
          </p:cNvSpPr>
          <p:nvPr>
            <p:ph sz="half" idx="2"/>
          </p:nvPr>
        </p:nvSpPr>
        <p:spPr>
          <a:xfrm>
            <a:off x="4976636" y="1193800"/>
            <a:ext cx="6085091" cy="4699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You should only use underwater arm movement to get to safety</a:t>
            </a:r>
          </a:p>
          <a:p>
            <a:r>
              <a:rPr lang="en-US"/>
              <a:t>Your helmet can be used to trap air and when placed over hips, will help you afloat</a:t>
            </a:r>
          </a:p>
        </p:txBody>
      </p:sp>
      <p:sp>
        <p:nvSpPr>
          <p:cNvPr id="87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5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0B326A-C054-4820-AFCA-FCB009ABC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5DFC7-1B2A-4A32-9C43-C48EA6FF61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3B328C-A402-44DE-AABB-9BFBB6617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8"/>
            <a:ext cx="2823919" cy="195903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0" rtlCol="0" anchor="b">
            <a:normAutofit/>
          </a:bodyPr>
          <a:lstStyle/>
          <a:p>
            <a:pPr>
              <a:defRPr/>
            </a:pPr>
            <a:r>
              <a:rPr lang="en-US"/>
              <a:t>Surface Water Rescue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AB872E-6C1A-4C0B-A53E-C32072839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910F639-6B0E-4BF7-82EC-9CDBD34C2E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blipFill dpi="0" rotWithShape="1">
              <a:blip r:embed="rId3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15CCB3E-2561-4C96-BE5B-19662F585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flood_rescue_personnel_training_emergency_swiftwater_rescue_02.jpg"/>
          <p:cNvPicPr>
            <a:picLocks noChangeAspect="1"/>
          </p:cNvPicPr>
          <p:nvPr/>
        </p:nvPicPr>
        <p:blipFill rotWithShape="1">
          <a:blip r:embed="rId4" cstate="print"/>
          <a:srcRect t="5196" r="-1" b="3156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894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6" name="Rectangle 79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651" name="Picture 4" descr="psd06 00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50000"/>
            <a:grayscl/>
          </a:blip>
          <a:srcRect t="24998" r="-1" b="-1"/>
          <a:stretch/>
        </p:blipFill>
        <p:spPr bwMode="auto">
          <a:xfrm>
            <a:off x="305" y="10"/>
            <a:ext cx="12191695" cy="6857990"/>
          </a:xfrm>
          <a:prstGeom prst="rect">
            <a:avLst/>
          </a:prstGeom>
          <a:noFill/>
        </p:spPr>
      </p:pic>
      <p:sp>
        <p:nvSpPr>
          <p:cNvPr id="82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4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sz="2500" b="1" dirty="0">
                <a:latin typeface="Constantia" charset="0"/>
                <a:ea typeface="+mj-ea"/>
              </a:rPr>
              <a:t>Scene Considerations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Request divers early in an incident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Victims at the surface may submerge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Keep incident operating in rescue mode</a:t>
            </a:r>
          </a:p>
          <a:p>
            <a:pPr lvl="1" eaLnBrk="1" hangingPunct="1">
              <a:buFont typeface="Wingdings 2" pitchFamily="18" charset="2"/>
              <a:buNone/>
            </a:pPr>
            <a:endParaRPr lang="en-US">
              <a:ea typeface="ＭＳ Ｐゴシック" pitchFamily="34" charset="-128"/>
            </a:endParaRPr>
          </a:p>
          <a:p>
            <a:pPr eaLnBrk="1" hangingPunct="1"/>
            <a:endParaRPr lang="en-US">
              <a:ea typeface="ＭＳ Ｐゴシック" pitchFamily="34" charset="-128"/>
            </a:endParaRPr>
          </a:p>
        </p:txBody>
      </p:sp>
      <p:sp>
        <p:nvSpPr>
          <p:cNvPr id="8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8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52800" y="4267200"/>
            <a:ext cx="449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Book Antiqua" pitchFamily="18" charset="0"/>
              <a:ea typeface="ＭＳ Ｐゴシック" pitchFamily="34" charset="-128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3058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ea typeface="+mj-ea"/>
              </a:rPr>
              <a:t>Available Recourses 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2819400" y="1524000"/>
          <a:ext cx="6553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03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0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costume&#10;&#10;Description automatically generated">
            <a:extLst>
              <a:ext uri="{FF2B5EF4-FFF2-40B4-BE49-F238E27FC236}">
                <a16:creationId xmlns:a16="http://schemas.microsoft.com/office/drawing/2014/main" id="{91B1F618-FD16-4D81-8B4B-D9F704DB3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3" b="35489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tx1"/>
                </a:solidFill>
              </a:rPr>
              <a:t>How often would I use these skills?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According to 2005 data from the Centers for Disease Control and Prevention, drowning is the second leading cause of accidental death in the United States.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In 2005, there were 3,582 fatal unintentional drownings nationwide, totaling 10 deaths per day.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2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E1F8139D-81DA-45D0-B012-65FDF209F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8" r="-1" b="24082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3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5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</a:rPr>
              <a:t>How often would I use these skills?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Florida leads drowning statistics in the U.S</a:t>
            </a:r>
          </a:p>
          <a:p>
            <a:pPr eaLnBrk="1" hangingPunct="1"/>
            <a:r>
              <a:rPr lang="en-US" dirty="0">
                <a:ea typeface="ＭＳ Ｐゴシック" pitchFamily="34" charset="-128"/>
              </a:rPr>
              <a:t>Broward County leads  statistics in Florida</a:t>
            </a:r>
          </a:p>
        </p:txBody>
      </p:sp>
      <p:sp>
        <p:nvSpPr>
          <p:cNvPr id="81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8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AA19665F-227E-48F2-8A9C-4C9E8D519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7" b="11311"/>
          <a:stretch/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75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7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30271" y="1193800"/>
            <a:ext cx="3193050" cy="4699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>
              <a:defRPr/>
            </a:pPr>
            <a:r>
              <a:rPr lang="en-US" b="1">
                <a:solidFill>
                  <a:schemeClr val="tx1"/>
                </a:solidFill>
                <a:latin typeface="Constantia" charset="0"/>
              </a:rPr>
              <a:t>Water Rescue Skills &amp; Techniques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>
                <a:ea typeface="ＭＳ Ｐゴシック" pitchFamily="34" charset="-128"/>
              </a:rPr>
              <a:t>TALK – Awareness Level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REACH – Operations Level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THROW – Operations Level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ROW – Operations Level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TOW – Technician Level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GO – Technician Level</a:t>
            </a:r>
          </a:p>
          <a:p>
            <a:pPr eaLnBrk="1" hangingPunct="1"/>
            <a:r>
              <a:rPr lang="en-US">
                <a:ea typeface="ＭＳ Ｐゴシック" pitchFamily="34" charset="-128"/>
              </a:rPr>
              <a:t>HELO – Technician Level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83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981200" y="5867401"/>
            <a:ext cx="8305800" cy="769441"/>
          </a:xfrm>
          <a:prstGeom prst="rect">
            <a:avLst/>
          </a:prstGeom>
          <a:solidFill>
            <a:srgbClr val="FF0000"/>
          </a:solidFill>
          <a:ln w="88900" cmpd="thickThin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prstClr val="white"/>
                </a:solidFill>
                <a:latin typeface="Britannic Bold" pitchFamily="34" charset="0"/>
                <a:ea typeface="ＭＳ Ｐゴシック" pitchFamily="34" charset="-128"/>
              </a:rPr>
              <a:t>ALWAYS WEAR YOUR PFD!</a:t>
            </a:r>
          </a:p>
        </p:txBody>
      </p:sp>
    </p:spTree>
    <p:extLst>
      <p:ext uri="{BB962C8B-B14F-4D97-AF65-F5344CB8AC3E}">
        <p14:creationId xmlns:p14="http://schemas.microsoft.com/office/powerpoint/2010/main" val="3031691005"/>
      </p:ext>
    </p:extLst>
  </p:cSld>
  <p:clrMapOvr>
    <a:masterClrMapping/>
  </p:clrMapOvr>
  <p:transition spd="slow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6333FB34-E54B-4710-9DAE-6EE038612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29041944-13B4-40E3-A9D5-25B333EBD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B85E289-5ADE-4F02-B917-9C9D9B044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02D1490F-EAD1-4EE3-A72D-F1CE28085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26118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1451579" y="1002165"/>
            <a:ext cx="9603275" cy="13715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TALK</a:t>
            </a: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CDC7048F-99B8-417C-A702-1314F89B1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2611819"/>
            <a:ext cx="12194875" cy="424618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Content Placeholder 2"/>
          <p:cNvSpPr>
            <a:spLocks noGrp="1"/>
          </p:cNvSpPr>
          <p:nvPr>
            <p:ph sz="half" idx="1"/>
          </p:nvPr>
        </p:nvSpPr>
        <p:spPr>
          <a:xfrm>
            <a:off x="1451580" y="2965045"/>
            <a:ext cx="9436404" cy="30875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Communicate with victim and direct them to safety</a:t>
            </a:r>
          </a:p>
          <a:p>
            <a:r>
              <a:rPr lang="en-US" dirty="0"/>
              <a:t>Victim may be able to walk, float or swim to shore</a:t>
            </a:r>
          </a:p>
        </p:txBody>
      </p:sp>
    </p:spTree>
    <p:extLst>
      <p:ext uri="{BB962C8B-B14F-4D97-AF65-F5344CB8AC3E}">
        <p14:creationId xmlns:p14="http://schemas.microsoft.com/office/powerpoint/2010/main" val="407570896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753</Words>
  <Application>Microsoft Office PowerPoint</Application>
  <PresentationFormat>Widescreen</PresentationFormat>
  <Paragraphs>110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Britannic Bold</vt:lpstr>
      <vt:lpstr>Constantia</vt:lpstr>
      <vt:lpstr>Rockwell</vt:lpstr>
      <vt:lpstr>Wingdings 2</vt:lpstr>
      <vt:lpstr>Gallery</vt:lpstr>
      <vt:lpstr>THE RESCUE COMPANY 1</vt:lpstr>
      <vt:lpstr> Helicopter rescue swimmer ROPE RESCUE</vt:lpstr>
      <vt:lpstr>Surface Water Rescue</vt:lpstr>
      <vt:lpstr>Scene Considerations</vt:lpstr>
      <vt:lpstr>Available Recourses </vt:lpstr>
      <vt:lpstr>How often would I use these skills?</vt:lpstr>
      <vt:lpstr>How often would I use these skills?</vt:lpstr>
      <vt:lpstr>Water Rescue Skills &amp; Techniques</vt:lpstr>
      <vt:lpstr>TALK</vt:lpstr>
      <vt:lpstr>TALK</vt:lpstr>
      <vt:lpstr>REACH</vt:lpstr>
      <vt:lpstr>THROW</vt:lpstr>
      <vt:lpstr>THROW</vt:lpstr>
      <vt:lpstr>ROW</vt:lpstr>
      <vt:lpstr>TOW</vt:lpstr>
      <vt:lpstr>GO</vt:lpstr>
      <vt:lpstr>GO</vt:lpstr>
      <vt:lpstr>HELO</vt:lpstr>
      <vt:lpstr>PowerPoint Presentation</vt:lpstr>
      <vt:lpstr>Line Tendering</vt:lpstr>
      <vt:lpstr>Role of the Line Tender</vt:lpstr>
      <vt:lpstr>Role of the Line Tender</vt:lpstr>
      <vt:lpstr>Line Tendering</vt:lpstr>
      <vt:lpstr>Search Patterns</vt:lpstr>
      <vt:lpstr>Line Communications</vt:lpstr>
      <vt:lpstr>Water Survival for rescuer</vt:lpstr>
      <vt:lpstr>Background </vt:lpstr>
      <vt:lpstr>Keys To Survival</vt:lpstr>
      <vt:lpstr>Keys to Survival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RESCUE COMPANY 1</dc:title>
  <dc:creator>Carlos Tavarez</dc:creator>
  <cp:lastModifiedBy>Carlos Tavarez</cp:lastModifiedBy>
  <cp:revision>2</cp:revision>
  <dcterms:created xsi:type="dcterms:W3CDTF">2020-09-01T21:11:57Z</dcterms:created>
  <dcterms:modified xsi:type="dcterms:W3CDTF">2020-09-29T13:31:13Z</dcterms:modified>
</cp:coreProperties>
</file>