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sldIdLst>
    <p:sldId id="256" r:id="rId2"/>
    <p:sldId id="257" r:id="rId3"/>
    <p:sldId id="258" r:id="rId4"/>
    <p:sldId id="267" r:id="rId5"/>
    <p:sldId id="270" r:id="rId6"/>
    <p:sldId id="268" r:id="rId7"/>
    <p:sldId id="271" r:id="rId8"/>
    <p:sldId id="269" r:id="rId9"/>
    <p:sldId id="272" r:id="rId10"/>
    <p:sldId id="275" r:id="rId11"/>
    <p:sldId id="273" r:id="rId12"/>
    <p:sldId id="276" r:id="rId13"/>
    <p:sldId id="274" r:id="rId14"/>
    <p:sldId id="277" r:id="rId15"/>
    <p:sldId id="278" r:id="rId16"/>
    <p:sldId id="279" r:id="rId17"/>
    <p:sldId id="280" r:id="rId18"/>
    <p:sldId id="281" r:id="rId19"/>
    <p:sldId id="260" r:id="rId20"/>
    <p:sldId id="282" r:id="rId21"/>
    <p:sldId id="285" r:id="rId22"/>
    <p:sldId id="290" r:id="rId23"/>
    <p:sldId id="289" r:id="rId24"/>
    <p:sldId id="286" r:id="rId25"/>
    <p:sldId id="291" r:id="rId26"/>
    <p:sldId id="292" r:id="rId27"/>
    <p:sldId id="287" r:id="rId28"/>
    <p:sldId id="293" r:id="rId29"/>
    <p:sldId id="294" r:id="rId30"/>
    <p:sldId id="288" r:id="rId31"/>
    <p:sldId id="295" r:id="rId32"/>
    <p:sldId id="296" r:id="rId33"/>
    <p:sldId id="283" r:id="rId34"/>
    <p:sldId id="297" r:id="rId35"/>
    <p:sldId id="298" r:id="rId36"/>
    <p:sldId id="284" r:id="rId37"/>
    <p:sldId id="299" r:id="rId38"/>
    <p:sldId id="300" r:id="rId39"/>
    <p:sldId id="301"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85" d="100"/>
          <a:sy n="85" d="100"/>
        </p:scale>
        <p:origin x="96"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ata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ata1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5.png"/><Relationship Id="rId7" Type="http://schemas.openxmlformats.org/officeDocument/2006/relationships/image" Target="../media/image52.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16.svg"/></Relationships>
</file>

<file path=ppt/diagrams/_rels/data1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ata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ata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5.png"/><Relationship Id="rId7" Type="http://schemas.openxmlformats.org/officeDocument/2006/relationships/image" Target="../media/image52.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16.svg"/></Relationships>
</file>

<file path=ppt/diagrams/_rels/drawing1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F1888C-3432-4F9D-9BB9-5D996F271A2E}"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1A755C2F-3325-40C9-B3F5-B0A5A5104C30}">
      <dgm:prSet/>
      <dgm:spPr/>
      <dgm:t>
        <a:bodyPr/>
        <a:lstStyle/>
        <a:p>
          <a:r>
            <a:rPr lang="en-US"/>
            <a:t>Floating is a characteristic of the human body. </a:t>
          </a:r>
        </a:p>
      </dgm:t>
    </dgm:pt>
    <dgm:pt modelId="{03E289FF-BD17-443A-ACE7-1CD751B3530D}" type="parTrans" cxnId="{2B0DD3F5-9836-414B-ABE0-375E1203C8BB}">
      <dgm:prSet/>
      <dgm:spPr/>
      <dgm:t>
        <a:bodyPr/>
        <a:lstStyle/>
        <a:p>
          <a:endParaRPr lang="en-US"/>
        </a:p>
      </dgm:t>
    </dgm:pt>
    <dgm:pt modelId="{54F02D4D-9011-48EA-B4B3-7865A2C5283C}" type="sibTrans" cxnId="{2B0DD3F5-9836-414B-ABE0-375E1203C8BB}">
      <dgm:prSet/>
      <dgm:spPr/>
      <dgm:t>
        <a:bodyPr/>
        <a:lstStyle/>
        <a:p>
          <a:endParaRPr lang="en-US"/>
        </a:p>
      </dgm:t>
    </dgm:pt>
    <dgm:pt modelId="{C0C685EA-D210-4894-9CE6-8F5CB6708692}">
      <dgm:prSet/>
      <dgm:spPr/>
      <dgm:t>
        <a:bodyPr/>
        <a:lstStyle/>
        <a:p>
          <a:r>
            <a:rPr lang="en-US"/>
            <a:t>It's all down to our relative density. </a:t>
          </a:r>
        </a:p>
      </dgm:t>
    </dgm:pt>
    <dgm:pt modelId="{73237783-D290-4F47-A15B-2F6D8B00F6E3}" type="parTrans" cxnId="{C5BD771C-0F9F-4923-B322-2A4C174C63D6}">
      <dgm:prSet/>
      <dgm:spPr/>
      <dgm:t>
        <a:bodyPr/>
        <a:lstStyle/>
        <a:p>
          <a:endParaRPr lang="en-US"/>
        </a:p>
      </dgm:t>
    </dgm:pt>
    <dgm:pt modelId="{31895DFA-CB76-4A94-8C9C-38DC862FC33D}" type="sibTrans" cxnId="{C5BD771C-0F9F-4923-B322-2A4C174C63D6}">
      <dgm:prSet/>
      <dgm:spPr/>
      <dgm:t>
        <a:bodyPr/>
        <a:lstStyle/>
        <a:p>
          <a:endParaRPr lang="en-US"/>
        </a:p>
      </dgm:t>
    </dgm:pt>
    <dgm:pt modelId="{806DFE1B-9BCC-4F1A-853A-604EC81D256F}" type="pres">
      <dgm:prSet presAssocID="{49F1888C-3432-4F9D-9BB9-5D996F271A2E}" presName="hierChild1" presStyleCnt="0">
        <dgm:presLayoutVars>
          <dgm:chPref val="1"/>
          <dgm:dir/>
          <dgm:animOne val="branch"/>
          <dgm:animLvl val="lvl"/>
          <dgm:resizeHandles/>
        </dgm:presLayoutVars>
      </dgm:prSet>
      <dgm:spPr/>
    </dgm:pt>
    <dgm:pt modelId="{4372F52D-560A-409A-ADCB-C16CADB157A8}" type="pres">
      <dgm:prSet presAssocID="{1A755C2F-3325-40C9-B3F5-B0A5A5104C30}" presName="hierRoot1" presStyleCnt="0"/>
      <dgm:spPr/>
    </dgm:pt>
    <dgm:pt modelId="{CC10FD05-C156-48FE-9EBD-B8F556CA2B6A}" type="pres">
      <dgm:prSet presAssocID="{1A755C2F-3325-40C9-B3F5-B0A5A5104C30}" presName="composite" presStyleCnt="0"/>
      <dgm:spPr/>
    </dgm:pt>
    <dgm:pt modelId="{761FC873-790E-4363-8FDD-BFE3A5B8CCD7}" type="pres">
      <dgm:prSet presAssocID="{1A755C2F-3325-40C9-B3F5-B0A5A5104C30}" presName="background" presStyleLbl="node0" presStyleIdx="0" presStyleCnt="2"/>
      <dgm:spPr/>
    </dgm:pt>
    <dgm:pt modelId="{D44DF935-4774-4AF3-A0A1-B8C030E91A79}" type="pres">
      <dgm:prSet presAssocID="{1A755C2F-3325-40C9-B3F5-B0A5A5104C30}" presName="text" presStyleLbl="fgAcc0" presStyleIdx="0" presStyleCnt="2">
        <dgm:presLayoutVars>
          <dgm:chPref val="3"/>
        </dgm:presLayoutVars>
      </dgm:prSet>
      <dgm:spPr/>
    </dgm:pt>
    <dgm:pt modelId="{9B9A0215-EDFA-45AA-88D1-678CE2CB12D3}" type="pres">
      <dgm:prSet presAssocID="{1A755C2F-3325-40C9-B3F5-B0A5A5104C30}" presName="hierChild2" presStyleCnt="0"/>
      <dgm:spPr/>
    </dgm:pt>
    <dgm:pt modelId="{45360613-347A-42AF-B3CB-3102CC3B968C}" type="pres">
      <dgm:prSet presAssocID="{C0C685EA-D210-4894-9CE6-8F5CB6708692}" presName="hierRoot1" presStyleCnt="0"/>
      <dgm:spPr/>
    </dgm:pt>
    <dgm:pt modelId="{E9DAA107-6E07-487A-83CD-F29EC932C2EA}" type="pres">
      <dgm:prSet presAssocID="{C0C685EA-D210-4894-9CE6-8F5CB6708692}" presName="composite" presStyleCnt="0"/>
      <dgm:spPr/>
    </dgm:pt>
    <dgm:pt modelId="{7A5DD0DB-1EEA-434D-B76E-0A8E8E109579}" type="pres">
      <dgm:prSet presAssocID="{C0C685EA-D210-4894-9CE6-8F5CB6708692}" presName="background" presStyleLbl="node0" presStyleIdx="1" presStyleCnt="2"/>
      <dgm:spPr/>
    </dgm:pt>
    <dgm:pt modelId="{7DEC1581-CB83-48FD-8A3B-91BDAFF01680}" type="pres">
      <dgm:prSet presAssocID="{C0C685EA-D210-4894-9CE6-8F5CB6708692}" presName="text" presStyleLbl="fgAcc0" presStyleIdx="1" presStyleCnt="2">
        <dgm:presLayoutVars>
          <dgm:chPref val="3"/>
        </dgm:presLayoutVars>
      </dgm:prSet>
      <dgm:spPr/>
    </dgm:pt>
    <dgm:pt modelId="{19B348C6-5008-4949-A145-84F62F40CE7F}" type="pres">
      <dgm:prSet presAssocID="{C0C685EA-D210-4894-9CE6-8F5CB6708692}" presName="hierChild2" presStyleCnt="0"/>
      <dgm:spPr/>
    </dgm:pt>
  </dgm:ptLst>
  <dgm:cxnLst>
    <dgm:cxn modelId="{C5BD771C-0F9F-4923-B322-2A4C174C63D6}" srcId="{49F1888C-3432-4F9D-9BB9-5D996F271A2E}" destId="{C0C685EA-D210-4894-9CE6-8F5CB6708692}" srcOrd="1" destOrd="0" parTransId="{73237783-D290-4F47-A15B-2F6D8B00F6E3}" sibTransId="{31895DFA-CB76-4A94-8C9C-38DC862FC33D}"/>
    <dgm:cxn modelId="{2B286D21-E985-43C1-AC85-79C9A9881AB2}" type="presOf" srcId="{C0C685EA-D210-4894-9CE6-8F5CB6708692}" destId="{7DEC1581-CB83-48FD-8A3B-91BDAFF01680}" srcOrd="0" destOrd="0" presId="urn:microsoft.com/office/officeart/2005/8/layout/hierarchy1"/>
    <dgm:cxn modelId="{4EF8C8B4-E5CE-44A2-A1EA-2CAC008EACDB}" type="presOf" srcId="{1A755C2F-3325-40C9-B3F5-B0A5A5104C30}" destId="{D44DF935-4774-4AF3-A0A1-B8C030E91A79}" srcOrd="0" destOrd="0" presId="urn:microsoft.com/office/officeart/2005/8/layout/hierarchy1"/>
    <dgm:cxn modelId="{EDE58DC7-BE93-4C30-8C76-DC1568DAC942}" type="presOf" srcId="{49F1888C-3432-4F9D-9BB9-5D996F271A2E}" destId="{806DFE1B-9BCC-4F1A-853A-604EC81D256F}" srcOrd="0" destOrd="0" presId="urn:microsoft.com/office/officeart/2005/8/layout/hierarchy1"/>
    <dgm:cxn modelId="{2B0DD3F5-9836-414B-ABE0-375E1203C8BB}" srcId="{49F1888C-3432-4F9D-9BB9-5D996F271A2E}" destId="{1A755C2F-3325-40C9-B3F5-B0A5A5104C30}" srcOrd="0" destOrd="0" parTransId="{03E289FF-BD17-443A-ACE7-1CD751B3530D}" sibTransId="{54F02D4D-9011-48EA-B4B3-7865A2C5283C}"/>
    <dgm:cxn modelId="{39FF21B8-BB53-4963-A21E-01A785332C56}" type="presParOf" srcId="{806DFE1B-9BCC-4F1A-853A-604EC81D256F}" destId="{4372F52D-560A-409A-ADCB-C16CADB157A8}" srcOrd="0" destOrd="0" presId="urn:microsoft.com/office/officeart/2005/8/layout/hierarchy1"/>
    <dgm:cxn modelId="{16447F35-888F-4A2D-8815-212C11CDE017}" type="presParOf" srcId="{4372F52D-560A-409A-ADCB-C16CADB157A8}" destId="{CC10FD05-C156-48FE-9EBD-B8F556CA2B6A}" srcOrd="0" destOrd="0" presId="urn:microsoft.com/office/officeart/2005/8/layout/hierarchy1"/>
    <dgm:cxn modelId="{F9D21B0E-2C50-416C-957E-5AA4C6243B58}" type="presParOf" srcId="{CC10FD05-C156-48FE-9EBD-B8F556CA2B6A}" destId="{761FC873-790E-4363-8FDD-BFE3A5B8CCD7}" srcOrd="0" destOrd="0" presId="urn:microsoft.com/office/officeart/2005/8/layout/hierarchy1"/>
    <dgm:cxn modelId="{5A18ACF8-0491-4FC8-ADF6-A67A21687627}" type="presParOf" srcId="{CC10FD05-C156-48FE-9EBD-B8F556CA2B6A}" destId="{D44DF935-4774-4AF3-A0A1-B8C030E91A79}" srcOrd="1" destOrd="0" presId="urn:microsoft.com/office/officeart/2005/8/layout/hierarchy1"/>
    <dgm:cxn modelId="{7310816F-1F56-41D6-B545-AFA87EAAAE90}" type="presParOf" srcId="{4372F52D-560A-409A-ADCB-C16CADB157A8}" destId="{9B9A0215-EDFA-45AA-88D1-678CE2CB12D3}" srcOrd="1" destOrd="0" presId="urn:microsoft.com/office/officeart/2005/8/layout/hierarchy1"/>
    <dgm:cxn modelId="{202A88F6-906B-4768-8B3A-92F5F18FD47E}" type="presParOf" srcId="{806DFE1B-9BCC-4F1A-853A-604EC81D256F}" destId="{45360613-347A-42AF-B3CB-3102CC3B968C}" srcOrd="1" destOrd="0" presId="urn:microsoft.com/office/officeart/2005/8/layout/hierarchy1"/>
    <dgm:cxn modelId="{A8F63DDA-CBAE-4EFC-893C-1D2401620CAD}" type="presParOf" srcId="{45360613-347A-42AF-B3CB-3102CC3B968C}" destId="{E9DAA107-6E07-487A-83CD-F29EC932C2EA}" srcOrd="0" destOrd="0" presId="urn:microsoft.com/office/officeart/2005/8/layout/hierarchy1"/>
    <dgm:cxn modelId="{4700D4F9-B6AC-4937-878F-D167B2BA9D3E}" type="presParOf" srcId="{E9DAA107-6E07-487A-83CD-F29EC932C2EA}" destId="{7A5DD0DB-1EEA-434D-B76E-0A8E8E109579}" srcOrd="0" destOrd="0" presId="urn:microsoft.com/office/officeart/2005/8/layout/hierarchy1"/>
    <dgm:cxn modelId="{CF808D33-9964-48E9-A59E-993BBF9C9220}" type="presParOf" srcId="{E9DAA107-6E07-487A-83CD-F29EC932C2EA}" destId="{7DEC1581-CB83-48FD-8A3B-91BDAFF01680}" srcOrd="1" destOrd="0" presId="urn:microsoft.com/office/officeart/2005/8/layout/hierarchy1"/>
    <dgm:cxn modelId="{2B350553-6CA7-4878-AD75-F00F930A338F}" type="presParOf" srcId="{45360613-347A-42AF-B3CB-3102CC3B968C}" destId="{19B348C6-5008-4949-A145-84F62F40CE7F}"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B9626DD-B898-4F08-8C85-77184861A23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7D38130-7CC1-4894-9E6F-4FE8EAEA8EB2}">
      <dgm:prSet/>
      <dgm:spPr/>
      <dgm:t>
        <a:bodyPr/>
        <a:lstStyle/>
        <a:p>
          <a:r>
            <a:rPr lang="en-US"/>
            <a:t>Sit down on the edge of the pool deck or pier, facing the water. 2.	Gently slide into the water.</a:t>
          </a:r>
        </a:p>
      </dgm:t>
    </dgm:pt>
    <dgm:pt modelId="{AAF87B74-250F-464A-B70F-1698421D1F88}" type="parTrans" cxnId="{6CE439C3-F3FF-45DC-8342-BF4452BD04A0}">
      <dgm:prSet/>
      <dgm:spPr/>
      <dgm:t>
        <a:bodyPr/>
        <a:lstStyle/>
        <a:p>
          <a:endParaRPr lang="en-US"/>
        </a:p>
      </dgm:t>
    </dgm:pt>
    <dgm:pt modelId="{6CC0A94E-A20C-4925-BFBC-AE95516AA7A6}" type="sibTrans" cxnId="{6CE439C3-F3FF-45DC-8342-BF4452BD04A0}">
      <dgm:prSet/>
      <dgm:spPr/>
      <dgm:t>
        <a:bodyPr/>
        <a:lstStyle/>
        <a:p>
          <a:endParaRPr lang="en-US"/>
        </a:p>
      </dgm:t>
    </dgm:pt>
    <dgm:pt modelId="{514FC716-1E0B-4DF5-834A-700995E98269}">
      <dgm:prSet/>
      <dgm:spPr/>
      <dgm:t>
        <a:bodyPr/>
        <a:lstStyle/>
        <a:p>
          <a:r>
            <a:rPr lang="en-US"/>
            <a:t>Retrieve the rescue tube.</a:t>
          </a:r>
        </a:p>
      </dgm:t>
    </dgm:pt>
    <dgm:pt modelId="{D92C22ED-72DA-42A7-9353-EE3D993DE418}" type="parTrans" cxnId="{7D3BADE0-7A50-44F2-AE83-3868875500CF}">
      <dgm:prSet/>
      <dgm:spPr/>
      <dgm:t>
        <a:bodyPr/>
        <a:lstStyle/>
        <a:p>
          <a:endParaRPr lang="en-US"/>
        </a:p>
      </dgm:t>
    </dgm:pt>
    <dgm:pt modelId="{F768F9E7-D453-4FDF-BFA9-E3DB1736959D}" type="sibTrans" cxnId="{7D3BADE0-7A50-44F2-AE83-3868875500CF}">
      <dgm:prSet/>
      <dgm:spPr/>
      <dgm:t>
        <a:bodyPr/>
        <a:lstStyle/>
        <a:p>
          <a:endParaRPr lang="en-US"/>
        </a:p>
      </dgm:t>
    </dgm:pt>
    <dgm:pt modelId="{EBE07C5A-8C50-4C2E-A675-1D79BCD6D3B0}">
      <dgm:prSet/>
      <dgm:spPr/>
      <dgm:t>
        <a:bodyPr/>
        <a:lstStyle/>
        <a:p>
          <a:r>
            <a:rPr lang="en-US"/>
            <a:t>Place the rescue tube across the chest with the tube under the armpits and begin the approach.</a:t>
          </a:r>
        </a:p>
      </dgm:t>
    </dgm:pt>
    <dgm:pt modelId="{F1194A48-037D-4A6E-B993-7AF48C22D0AD}" type="parTrans" cxnId="{57405FF0-3E0D-402A-B348-CEDE5D79A2A6}">
      <dgm:prSet/>
      <dgm:spPr/>
      <dgm:t>
        <a:bodyPr/>
        <a:lstStyle/>
        <a:p>
          <a:endParaRPr lang="en-US"/>
        </a:p>
      </dgm:t>
    </dgm:pt>
    <dgm:pt modelId="{11B1A461-EAA8-409B-97B1-D6183799E1B2}" type="sibTrans" cxnId="{57405FF0-3E0D-402A-B348-CEDE5D79A2A6}">
      <dgm:prSet/>
      <dgm:spPr/>
      <dgm:t>
        <a:bodyPr/>
        <a:lstStyle/>
        <a:p>
          <a:endParaRPr lang="en-US"/>
        </a:p>
      </dgm:t>
    </dgm:pt>
    <dgm:pt modelId="{5125C81A-220C-45DD-9CAF-D2272F0D8929}" type="pres">
      <dgm:prSet presAssocID="{CB9626DD-B898-4F08-8C85-77184861A234}" presName="root" presStyleCnt="0">
        <dgm:presLayoutVars>
          <dgm:dir/>
          <dgm:resizeHandles val="exact"/>
        </dgm:presLayoutVars>
      </dgm:prSet>
      <dgm:spPr/>
    </dgm:pt>
    <dgm:pt modelId="{8BFBA754-8D91-4720-BC07-77E1594254DC}" type="pres">
      <dgm:prSet presAssocID="{27D38130-7CC1-4894-9E6F-4FE8EAEA8EB2}" presName="compNode" presStyleCnt="0"/>
      <dgm:spPr/>
    </dgm:pt>
    <dgm:pt modelId="{9461E4AE-66D5-4F34-9BB3-2D5C4481E7C7}" type="pres">
      <dgm:prSet presAssocID="{27D38130-7CC1-4894-9E6F-4FE8EAEA8EB2}" presName="bgRect" presStyleLbl="bgShp" presStyleIdx="0" presStyleCnt="3"/>
      <dgm:spPr/>
    </dgm:pt>
    <dgm:pt modelId="{4299A869-93BA-4118-8530-39ED8CB77A14}" type="pres">
      <dgm:prSet presAssocID="{27D38130-7CC1-4894-9E6F-4FE8EAEA8EB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thtub"/>
        </a:ext>
      </dgm:extLst>
    </dgm:pt>
    <dgm:pt modelId="{BD3E9DFD-2432-4AE9-B2C1-6AACF631DEED}" type="pres">
      <dgm:prSet presAssocID="{27D38130-7CC1-4894-9E6F-4FE8EAEA8EB2}" presName="spaceRect" presStyleCnt="0"/>
      <dgm:spPr/>
    </dgm:pt>
    <dgm:pt modelId="{432F2523-8666-4A81-B583-18360075F5D1}" type="pres">
      <dgm:prSet presAssocID="{27D38130-7CC1-4894-9E6F-4FE8EAEA8EB2}" presName="parTx" presStyleLbl="revTx" presStyleIdx="0" presStyleCnt="3">
        <dgm:presLayoutVars>
          <dgm:chMax val="0"/>
          <dgm:chPref val="0"/>
        </dgm:presLayoutVars>
      </dgm:prSet>
      <dgm:spPr/>
    </dgm:pt>
    <dgm:pt modelId="{CA7207F6-97EA-44EC-B0EC-BF58723F23EE}" type="pres">
      <dgm:prSet presAssocID="{6CC0A94E-A20C-4925-BFBC-AE95516AA7A6}" presName="sibTrans" presStyleCnt="0"/>
      <dgm:spPr/>
    </dgm:pt>
    <dgm:pt modelId="{F7CC6209-E650-45D4-841D-FA36DCD75160}" type="pres">
      <dgm:prSet presAssocID="{514FC716-1E0B-4DF5-834A-700995E98269}" presName="compNode" presStyleCnt="0"/>
      <dgm:spPr/>
    </dgm:pt>
    <dgm:pt modelId="{6EB63F25-B623-4F86-B281-F79847DFB45E}" type="pres">
      <dgm:prSet presAssocID="{514FC716-1E0B-4DF5-834A-700995E98269}" presName="bgRect" presStyleLbl="bgShp" presStyleIdx="1" presStyleCnt="3"/>
      <dgm:spPr/>
    </dgm:pt>
    <dgm:pt modelId="{E8E9F482-9A86-4B86-BB4C-83AFC9E49C45}" type="pres">
      <dgm:prSet presAssocID="{514FC716-1E0B-4DF5-834A-700995E9826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V"/>
        </a:ext>
      </dgm:extLst>
    </dgm:pt>
    <dgm:pt modelId="{4050C52C-23AE-4D03-974B-5D202D494875}" type="pres">
      <dgm:prSet presAssocID="{514FC716-1E0B-4DF5-834A-700995E98269}" presName="spaceRect" presStyleCnt="0"/>
      <dgm:spPr/>
    </dgm:pt>
    <dgm:pt modelId="{5277A57F-515F-4946-9513-2F67C34D4B61}" type="pres">
      <dgm:prSet presAssocID="{514FC716-1E0B-4DF5-834A-700995E98269}" presName="parTx" presStyleLbl="revTx" presStyleIdx="1" presStyleCnt="3">
        <dgm:presLayoutVars>
          <dgm:chMax val="0"/>
          <dgm:chPref val="0"/>
        </dgm:presLayoutVars>
      </dgm:prSet>
      <dgm:spPr/>
    </dgm:pt>
    <dgm:pt modelId="{E00AD944-4297-4595-AFC4-96E463AB41D2}" type="pres">
      <dgm:prSet presAssocID="{F768F9E7-D453-4FDF-BFA9-E3DB1736959D}" presName="sibTrans" presStyleCnt="0"/>
      <dgm:spPr/>
    </dgm:pt>
    <dgm:pt modelId="{E5DDA04E-F5FC-4E95-9B34-D09E3EE31BE5}" type="pres">
      <dgm:prSet presAssocID="{EBE07C5A-8C50-4C2E-A675-1D79BCD6D3B0}" presName="compNode" presStyleCnt="0"/>
      <dgm:spPr/>
    </dgm:pt>
    <dgm:pt modelId="{880435BC-BD2C-4DAD-8C5E-7BE0D44B0E25}" type="pres">
      <dgm:prSet presAssocID="{EBE07C5A-8C50-4C2E-A675-1D79BCD6D3B0}" presName="bgRect" presStyleLbl="bgShp" presStyleIdx="2" presStyleCnt="3"/>
      <dgm:spPr/>
    </dgm:pt>
    <dgm:pt modelId="{36650C74-D5BD-4EC1-88E4-89932155773C}" type="pres">
      <dgm:prSet presAssocID="{EBE07C5A-8C50-4C2E-A675-1D79BCD6D3B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ungs"/>
        </a:ext>
      </dgm:extLst>
    </dgm:pt>
    <dgm:pt modelId="{526C4785-1F69-4644-A04E-2AF58D45DA09}" type="pres">
      <dgm:prSet presAssocID="{EBE07C5A-8C50-4C2E-A675-1D79BCD6D3B0}" presName="spaceRect" presStyleCnt="0"/>
      <dgm:spPr/>
    </dgm:pt>
    <dgm:pt modelId="{FDE434E6-71E4-430F-895F-F2EF435B5CF0}" type="pres">
      <dgm:prSet presAssocID="{EBE07C5A-8C50-4C2E-A675-1D79BCD6D3B0}" presName="parTx" presStyleLbl="revTx" presStyleIdx="2" presStyleCnt="3">
        <dgm:presLayoutVars>
          <dgm:chMax val="0"/>
          <dgm:chPref val="0"/>
        </dgm:presLayoutVars>
      </dgm:prSet>
      <dgm:spPr/>
    </dgm:pt>
  </dgm:ptLst>
  <dgm:cxnLst>
    <dgm:cxn modelId="{1D411262-214B-4DB4-96E8-82E1F5AA9B18}" type="presOf" srcId="{EBE07C5A-8C50-4C2E-A675-1D79BCD6D3B0}" destId="{FDE434E6-71E4-430F-895F-F2EF435B5CF0}" srcOrd="0" destOrd="0" presId="urn:microsoft.com/office/officeart/2018/2/layout/IconVerticalSolidList"/>
    <dgm:cxn modelId="{7156DC79-34AC-49F0-A0F5-EBFD16D5F928}" type="presOf" srcId="{514FC716-1E0B-4DF5-834A-700995E98269}" destId="{5277A57F-515F-4946-9513-2F67C34D4B61}" srcOrd="0" destOrd="0" presId="urn:microsoft.com/office/officeart/2018/2/layout/IconVerticalSolidList"/>
    <dgm:cxn modelId="{6CE439C3-F3FF-45DC-8342-BF4452BD04A0}" srcId="{CB9626DD-B898-4F08-8C85-77184861A234}" destId="{27D38130-7CC1-4894-9E6F-4FE8EAEA8EB2}" srcOrd="0" destOrd="0" parTransId="{AAF87B74-250F-464A-B70F-1698421D1F88}" sibTransId="{6CC0A94E-A20C-4925-BFBC-AE95516AA7A6}"/>
    <dgm:cxn modelId="{3039BECC-5FEE-4E13-950C-96DBF36A7085}" type="presOf" srcId="{27D38130-7CC1-4894-9E6F-4FE8EAEA8EB2}" destId="{432F2523-8666-4A81-B583-18360075F5D1}" srcOrd="0" destOrd="0" presId="urn:microsoft.com/office/officeart/2018/2/layout/IconVerticalSolidList"/>
    <dgm:cxn modelId="{7D3BADE0-7A50-44F2-AE83-3868875500CF}" srcId="{CB9626DD-B898-4F08-8C85-77184861A234}" destId="{514FC716-1E0B-4DF5-834A-700995E98269}" srcOrd="1" destOrd="0" parTransId="{D92C22ED-72DA-42A7-9353-EE3D993DE418}" sibTransId="{F768F9E7-D453-4FDF-BFA9-E3DB1736959D}"/>
    <dgm:cxn modelId="{57405FF0-3E0D-402A-B348-CEDE5D79A2A6}" srcId="{CB9626DD-B898-4F08-8C85-77184861A234}" destId="{EBE07C5A-8C50-4C2E-A675-1D79BCD6D3B0}" srcOrd="2" destOrd="0" parTransId="{F1194A48-037D-4A6E-B993-7AF48C22D0AD}" sibTransId="{11B1A461-EAA8-409B-97B1-D6183799E1B2}"/>
    <dgm:cxn modelId="{07E4A5F7-6C2C-4587-B14F-BC5412F43D0C}" type="presOf" srcId="{CB9626DD-B898-4F08-8C85-77184861A234}" destId="{5125C81A-220C-45DD-9CAF-D2272F0D8929}" srcOrd="0" destOrd="0" presId="urn:microsoft.com/office/officeart/2018/2/layout/IconVerticalSolidList"/>
    <dgm:cxn modelId="{FE4C986A-93EC-48C0-9272-21286296A9B2}" type="presParOf" srcId="{5125C81A-220C-45DD-9CAF-D2272F0D8929}" destId="{8BFBA754-8D91-4720-BC07-77E1594254DC}" srcOrd="0" destOrd="0" presId="urn:microsoft.com/office/officeart/2018/2/layout/IconVerticalSolidList"/>
    <dgm:cxn modelId="{F214E629-C02A-4242-82BF-A8E17B387017}" type="presParOf" srcId="{8BFBA754-8D91-4720-BC07-77E1594254DC}" destId="{9461E4AE-66D5-4F34-9BB3-2D5C4481E7C7}" srcOrd="0" destOrd="0" presId="urn:microsoft.com/office/officeart/2018/2/layout/IconVerticalSolidList"/>
    <dgm:cxn modelId="{B3337649-AD93-4C19-AD94-5D4031F1C82B}" type="presParOf" srcId="{8BFBA754-8D91-4720-BC07-77E1594254DC}" destId="{4299A869-93BA-4118-8530-39ED8CB77A14}" srcOrd="1" destOrd="0" presId="urn:microsoft.com/office/officeart/2018/2/layout/IconVerticalSolidList"/>
    <dgm:cxn modelId="{C111AD46-122F-48C5-8E50-8DC3636B605C}" type="presParOf" srcId="{8BFBA754-8D91-4720-BC07-77E1594254DC}" destId="{BD3E9DFD-2432-4AE9-B2C1-6AACF631DEED}" srcOrd="2" destOrd="0" presId="urn:microsoft.com/office/officeart/2018/2/layout/IconVerticalSolidList"/>
    <dgm:cxn modelId="{7FCFE373-48AA-493C-B90A-AA122A5BDE2A}" type="presParOf" srcId="{8BFBA754-8D91-4720-BC07-77E1594254DC}" destId="{432F2523-8666-4A81-B583-18360075F5D1}" srcOrd="3" destOrd="0" presId="urn:microsoft.com/office/officeart/2018/2/layout/IconVerticalSolidList"/>
    <dgm:cxn modelId="{DA0E88CD-983A-473B-A506-56DDB42A7362}" type="presParOf" srcId="{5125C81A-220C-45DD-9CAF-D2272F0D8929}" destId="{CA7207F6-97EA-44EC-B0EC-BF58723F23EE}" srcOrd="1" destOrd="0" presId="urn:microsoft.com/office/officeart/2018/2/layout/IconVerticalSolidList"/>
    <dgm:cxn modelId="{F1B2331E-8BD4-47E3-AFB3-5366C4C0CB60}" type="presParOf" srcId="{5125C81A-220C-45DD-9CAF-D2272F0D8929}" destId="{F7CC6209-E650-45D4-841D-FA36DCD75160}" srcOrd="2" destOrd="0" presId="urn:microsoft.com/office/officeart/2018/2/layout/IconVerticalSolidList"/>
    <dgm:cxn modelId="{AA1E0964-3CDD-4E90-9635-60D855C94954}" type="presParOf" srcId="{F7CC6209-E650-45D4-841D-FA36DCD75160}" destId="{6EB63F25-B623-4F86-B281-F79847DFB45E}" srcOrd="0" destOrd="0" presId="urn:microsoft.com/office/officeart/2018/2/layout/IconVerticalSolidList"/>
    <dgm:cxn modelId="{3E803EA1-56BB-4614-8BDD-5D9985F0DB23}" type="presParOf" srcId="{F7CC6209-E650-45D4-841D-FA36DCD75160}" destId="{E8E9F482-9A86-4B86-BB4C-83AFC9E49C45}" srcOrd="1" destOrd="0" presId="urn:microsoft.com/office/officeart/2018/2/layout/IconVerticalSolidList"/>
    <dgm:cxn modelId="{92B58178-A13B-447D-BD70-CC15965A7AC6}" type="presParOf" srcId="{F7CC6209-E650-45D4-841D-FA36DCD75160}" destId="{4050C52C-23AE-4D03-974B-5D202D494875}" srcOrd="2" destOrd="0" presId="urn:microsoft.com/office/officeart/2018/2/layout/IconVerticalSolidList"/>
    <dgm:cxn modelId="{35DEB496-658D-4542-B4A4-F6803BD14958}" type="presParOf" srcId="{F7CC6209-E650-45D4-841D-FA36DCD75160}" destId="{5277A57F-515F-4946-9513-2F67C34D4B61}" srcOrd="3" destOrd="0" presId="urn:microsoft.com/office/officeart/2018/2/layout/IconVerticalSolidList"/>
    <dgm:cxn modelId="{90376DD0-4714-46F0-B11A-058F5960AAC6}" type="presParOf" srcId="{5125C81A-220C-45DD-9CAF-D2272F0D8929}" destId="{E00AD944-4297-4595-AFC4-96E463AB41D2}" srcOrd="3" destOrd="0" presId="urn:microsoft.com/office/officeart/2018/2/layout/IconVerticalSolidList"/>
    <dgm:cxn modelId="{BD5CBF50-7A19-4A99-8DA8-AF531A57CE58}" type="presParOf" srcId="{5125C81A-220C-45DD-9CAF-D2272F0D8929}" destId="{E5DDA04E-F5FC-4E95-9B34-D09E3EE31BE5}" srcOrd="4" destOrd="0" presId="urn:microsoft.com/office/officeart/2018/2/layout/IconVerticalSolidList"/>
    <dgm:cxn modelId="{098D05E7-8BE0-4862-AA0D-61EABBE43617}" type="presParOf" srcId="{E5DDA04E-F5FC-4E95-9B34-D09E3EE31BE5}" destId="{880435BC-BD2C-4DAD-8C5E-7BE0D44B0E25}" srcOrd="0" destOrd="0" presId="urn:microsoft.com/office/officeart/2018/2/layout/IconVerticalSolidList"/>
    <dgm:cxn modelId="{57D65201-F4FA-4A04-AEDA-866EB53421ED}" type="presParOf" srcId="{E5DDA04E-F5FC-4E95-9B34-D09E3EE31BE5}" destId="{36650C74-D5BD-4EC1-88E4-89932155773C}" srcOrd="1" destOrd="0" presId="urn:microsoft.com/office/officeart/2018/2/layout/IconVerticalSolidList"/>
    <dgm:cxn modelId="{DE42F56D-DE77-4923-8379-D1D24B26E5A7}" type="presParOf" srcId="{E5DDA04E-F5FC-4E95-9B34-D09E3EE31BE5}" destId="{526C4785-1F69-4644-A04E-2AF58D45DA09}" srcOrd="2" destOrd="0" presId="urn:microsoft.com/office/officeart/2018/2/layout/IconVerticalSolidList"/>
    <dgm:cxn modelId="{C72CCD4C-2709-4D3B-B542-998421C95701}" type="presParOf" srcId="{E5DDA04E-F5FC-4E95-9B34-D09E3EE31BE5}" destId="{FDE434E6-71E4-430F-895F-F2EF435B5CF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569714C-EC4E-4117-9329-A0F7E2957E5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C915200-0043-4FE5-939D-8A01341FA5A2}">
      <dgm:prSet/>
      <dgm:spPr/>
      <dgm:t>
        <a:bodyPr/>
        <a:lstStyle/>
        <a:p>
          <a:r>
            <a:rPr lang="en-US"/>
            <a:t>Squeeze the rescue tube high against the chest with the tube under the armpits </a:t>
          </a:r>
        </a:p>
      </dgm:t>
    </dgm:pt>
    <dgm:pt modelId="{3DB50CE8-AC27-4E3E-A0BB-D53AB0295EA5}" type="parTrans" cxnId="{B23E42C9-9CB7-4ABF-A80C-4433830D9970}">
      <dgm:prSet/>
      <dgm:spPr/>
      <dgm:t>
        <a:bodyPr/>
        <a:lstStyle/>
        <a:p>
          <a:endParaRPr lang="en-US"/>
        </a:p>
      </dgm:t>
    </dgm:pt>
    <dgm:pt modelId="{30DF3240-F508-4228-A99B-3E91A1F783FB}" type="sibTrans" cxnId="{B23E42C9-9CB7-4ABF-A80C-4433830D9970}">
      <dgm:prSet/>
      <dgm:spPr/>
      <dgm:t>
        <a:bodyPr/>
        <a:lstStyle/>
        <a:p>
          <a:endParaRPr lang="en-US"/>
        </a:p>
      </dgm:t>
    </dgm:pt>
    <dgm:pt modelId="{0EB8BECB-6432-476A-B34D-1801EF397E98}">
      <dgm:prSet/>
      <dgm:spPr/>
      <dgm:t>
        <a:bodyPr/>
        <a:lstStyle/>
        <a:p>
          <a:r>
            <a:rPr lang="en-US"/>
            <a:t>Hold the excess line to keep it from getting caught in the lifeguard chair or other equipment when jumping into the water.</a:t>
          </a:r>
        </a:p>
      </dgm:t>
    </dgm:pt>
    <dgm:pt modelId="{095B431F-782D-4870-B0FC-37C8857FC8F1}" type="parTrans" cxnId="{44A17700-6002-44C9-9D49-51E130416327}">
      <dgm:prSet/>
      <dgm:spPr/>
      <dgm:t>
        <a:bodyPr/>
        <a:lstStyle/>
        <a:p>
          <a:endParaRPr lang="en-US"/>
        </a:p>
      </dgm:t>
    </dgm:pt>
    <dgm:pt modelId="{E320DEBA-F641-4395-80CA-69C9ADC697EB}" type="sibTrans" cxnId="{44A17700-6002-44C9-9D49-51E130416327}">
      <dgm:prSet/>
      <dgm:spPr/>
      <dgm:t>
        <a:bodyPr/>
        <a:lstStyle/>
        <a:p>
          <a:endParaRPr lang="en-US"/>
        </a:p>
      </dgm:t>
    </dgm:pt>
    <dgm:pt modelId="{CEDEC277-7CE2-456D-8FC4-5847FA9546AF}">
      <dgm:prSet/>
      <dgm:spPr/>
      <dgm:t>
        <a:bodyPr/>
        <a:lstStyle/>
        <a:p>
          <a:r>
            <a:rPr lang="en-US"/>
            <a:t>Leap into the water with one leg forward and the other leg back </a:t>
          </a:r>
        </a:p>
      </dgm:t>
    </dgm:pt>
    <dgm:pt modelId="{E9A7A11D-28E2-47FE-87C2-C55FB13A9558}" type="parTrans" cxnId="{36CAADA7-9B08-482A-ACA0-5035A313C2D2}">
      <dgm:prSet/>
      <dgm:spPr/>
      <dgm:t>
        <a:bodyPr/>
        <a:lstStyle/>
        <a:p>
          <a:endParaRPr lang="en-US"/>
        </a:p>
      </dgm:t>
    </dgm:pt>
    <dgm:pt modelId="{48D3CF4D-E5B6-469D-9883-AF832DE54AFD}" type="sibTrans" cxnId="{36CAADA7-9B08-482A-ACA0-5035A313C2D2}">
      <dgm:prSet/>
      <dgm:spPr/>
      <dgm:t>
        <a:bodyPr/>
        <a:lstStyle/>
        <a:p>
          <a:endParaRPr lang="en-US"/>
        </a:p>
      </dgm:t>
    </dgm:pt>
    <dgm:pt modelId="{90F30535-EC4E-4E0E-AFCD-21884332AE62}" type="pres">
      <dgm:prSet presAssocID="{0569714C-EC4E-4117-9329-A0F7E2957E5D}" presName="root" presStyleCnt="0">
        <dgm:presLayoutVars>
          <dgm:dir/>
          <dgm:resizeHandles val="exact"/>
        </dgm:presLayoutVars>
      </dgm:prSet>
      <dgm:spPr/>
    </dgm:pt>
    <dgm:pt modelId="{CC830211-CB02-4957-89A8-95B385B7BED7}" type="pres">
      <dgm:prSet presAssocID="{CC915200-0043-4FE5-939D-8A01341FA5A2}" presName="compNode" presStyleCnt="0"/>
      <dgm:spPr/>
    </dgm:pt>
    <dgm:pt modelId="{06867956-5199-4475-B72E-5196A7E22BFB}" type="pres">
      <dgm:prSet presAssocID="{CC915200-0043-4FE5-939D-8A01341FA5A2}" presName="bgRect" presStyleLbl="bgShp" presStyleIdx="0" presStyleCnt="3"/>
      <dgm:spPr/>
    </dgm:pt>
    <dgm:pt modelId="{A3D45FA8-23C4-4D1F-A745-3F7E9739AB7B}" type="pres">
      <dgm:prSet presAssocID="{CC915200-0043-4FE5-939D-8A01341FA5A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ungs"/>
        </a:ext>
      </dgm:extLst>
    </dgm:pt>
    <dgm:pt modelId="{7FF42F6F-AE95-467A-929C-A2AEA8FEFFFC}" type="pres">
      <dgm:prSet presAssocID="{CC915200-0043-4FE5-939D-8A01341FA5A2}" presName="spaceRect" presStyleCnt="0"/>
      <dgm:spPr/>
    </dgm:pt>
    <dgm:pt modelId="{85FEF5A5-7B95-40DF-9201-4A5BB16D1C05}" type="pres">
      <dgm:prSet presAssocID="{CC915200-0043-4FE5-939D-8A01341FA5A2}" presName="parTx" presStyleLbl="revTx" presStyleIdx="0" presStyleCnt="3">
        <dgm:presLayoutVars>
          <dgm:chMax val="0"/>
          <dgm:chPref val="0"/>
        </dgm:presLayoutVars>
      </dgm:prSet>
      <dgm:spPr/>
    </dgm:pt>
    <dgm:pt modelId="{DF95A685-0536-4246-8300-67823CC4C617}" type="pres">
      <dgm:prSet presAssocID="{30DF3240-F508-4228-A99B-3E91A1F783FB}" presName="sibTrans" presStyleCnt="0"/>
      <dgm:spPr/>
    </dgm:pt>
    <dgm:pt modelId="{C2DB95CC-BDBE-4989-9C04-34716EF272DF}" type="pres">
      <dgm:prSet presAssocID="{0EB8BECB-6432-476A-B34D-1801EF397E98}" presName="compNode" presStyleCnt="0"/>
      <dgm:spPr/>
    </dgm:pt>
    <dgm:pt modelId="{FC78D9E7-874B-4072-8A11-40CA4794FA63}" type="pres">
      <dgm:prSet presAssocID="{0EB8BECB-6432-476A-B34D-1801EF397E98}" presName="bgRect" presStyleLbl="bgShp" presStyleIdx="1" presStyleCnt="3"/>
      <dgm:spPr/>
    </dgm:pt>
    <dgm:pt modelId="{52986E8B-BD30-4DB5-AA53-301652EF732C}" type="pres">
      <dgm:prSet presAssocID="{0EB8BECB-6432-476A-B34D-1801EF397E9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fe ring"/>
        </a:ext>
      </dgm:extLst>
    </dgm:pt>
    <dgm:pt modelId="{14DFABFE-532D-444D-97BC-26371FD10499}" type="pres">
      <dgm:prSet presAssocID="{0EB8BECB-6432-476A-B34D-1801EF397E98}" presName="spaceRect" presStyleCnt="0"/>
      <dgm:spPr/>
    </dgm:pt>
    <dgm:pt modelId="{0135DECB-FF6F-462A-987B-1ACA7709CE83}" type="pres">
      <dgm:prSet presAssocID="{0EB8BECB-6432-476A-B34D-1801EF397E98}" presName="parTx" presStyleLbl="revTx" presStyleIdx="1" presStyleCnt="3">
        <dgm:presLayoutVars>
          <dgm:chMax val="0"/>
          <dgm:chPref val="0"/>
        </dgm:presLayoutVars>
      </dgm:prSet>
      <dgm:spPr/>
    </dgm:pt>
    <dgm:pt modelId="{C94DC119-36D7-44FC-9F36-C084132FD085}" type="pres">
      <dgm:prSet presAssocID="{E320DEBA-F641-4395-80CA-69C9ADC697EB}" presName="sibTrans" presStyleCnt="0"/>
      <dgm:spPr/>
    </dgm:pt>
    <dgm:pt modelId="{CC036174-3A08-4138-ABA5-73BFEE2E2E58}" type="pres">
      <dgm:prSet presAssocID="{CEDEC277-7CE2-456D-8FC4-5847FA9546AF}" presName="compNode" presStyleCnt="0"/>
      <dgm:spPr/>
    </dgm:pt>
    <dgm:pt modelId="{0AA20867-6EF5-4C24-9D4A-4544F42C3CA0}" type="pres">
      <dgm:prSet presAssocID="{CEDEC277-7CE2-456D-8FC4-5847FA9546AF}" presName="bgRect" presStyleLbl="bgShp" presStyleIdx="2" presStyleCnt="3"/>
      <dgm:spPr/>
    </dgm:pt>
    <dgm:pt modelId="{7DCC458D-90DB-4FF9-9223-642DEB58C6A6}" type="pres">
      <dgm:prSet presAssocID="{CEDEC277-7CE2-456D-8FC4-5847FA9546A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imbing"/>
        </a:ext>
      </dgm:extLst>
    </dgm:pt>
    <dgm:pt modelId="{96219BDF-FA91-4D84-A8C0-EF24F70FB173}" type="pres">
      <dgm:prSet presAssocID="{CEDEC277-7CE2-456D-8FC4-5847FA9546AF}" presName="spaceRect" presStyleCnt="0"/>
      <dgm:spPr/>
    </dgm:pt>
    <dgm:pt modelId="{3CCDF692-C1C6-4922-B2FB-403DE6133EDA}" type="pres">
      <dgm:prSet presAssocID="{CEDEC277-7CE2-456D-8FC4-5847FA9546AF}" presName="parTx" presStyleLbl="revTx" presStyleIdx="2" presStyleCnt="3">
        <dgm:presLayoutVars>
          <dgm:chMax val="0"/>
          <dgm:chPref val="0"/>
        </dgm:presLayoutVars>
      </dgm:prSet>
      <dgm:spPr/>
    </dgm:pt>
  </dgm:ptLst>
  <dgm:cxnLst>
    <dgm:cxn modelId="{44A17700-6002-44C9-9D49-51E130416327}" srcId="{0569714C-EC4E-4117-9329-A0F7E2957E5D}" destId="{0EB8BECB-6432-476A-B34D-1801EF397E98}" srcOrd="1" destOrd="0" parTransId="{095B431F-782D-4870-B0FC-37C8857FC8F1}" sibTransId="{E320DEBA-F641-4395-80CA-69C9ADC697EB}"/>
    <dgm:cxn modelId="{53E58B46-9DD4-47C5-B059-6AAFC4FAC4BE}" type="presOf" srcId="{CEDEC277-7CE2-456D-8FC4-5847FA9546AF}" destId="{3CCDF692-C1C6-4922-B2FB-403DE6133EDA}" srcOrd="0" destOrd="0" presId="urn:microsoft.com/office/officeart/2018/2/layout/IconVerticalSolidList"/>
    <dgm:cxn modelId="{A869D883-7FDB-40FB-BCEF-980B7925CC07}" type="presOf" srcId="{0EB8BECB-6432-476A-B34D-1801EF397E98}" destId="{0135DECB-FF6F-462A-987B-1ACA7709CE83}" srcOrd="0" destOrd="0" presId="urn:microsoft.com/office/officeart/2018/2/layout/IconVerticalSolidList"/>
    <dgm:cxn modelId="{8EE6AF90-E1C3-4F5A-BC95-7224FFFAB97E}" type="presOf" srcId="{CC915200-0043-4FE5-939D-8A01341FA5A2}" destId="{85FEF5A5-7B95-40DF-9201-4A5BB16D1C05}" srcOrd="0" destOrd="0" presId="urn:microsoft.com/office/officeart/2018/2/layout/IconVerticalSolidList"/>
    <dgm:cxn modelId="{36CAADA7-9B08-482A-ACA0-5035A313C2D2}" srcId="{0569714C-EC4E-4117-9329-A0F7E2957E5D}" destId="{CEDEC277-7CE2-456D-8FC4-5847FA9546AF}" srcOrd="2" destOrd="0" parTransId="{E9A7A11D-28E2-47FE-87C2-C55FB13A9558}" sibTransId="{48D3CF4D-E5B6-469D-9883-AF832DE54AFD}"/>
    <dgm:cxn modelId="{B23E42C9-9CB7-4ABF-A80C-4433830D9970}" srcId="{0569714C-EC4E-4117-9329-A0F7E2957E5D}" destId="{CC915200-0043-4FE5-939D-8A01341FA5A2}" srcOrd="0" destOrd="0" parTransId="{3DB50CE8-AC27-4E3E-A0BB-D53AB0295EA5}" sibTransId="{30DF3240-F508-4228-A99B-3E91A1F783FB}"/>
    <dgm:cxn modelId="{CD6BBAD8-5335-4301-9450-97CE92696D95}" type="presOf" srcId="{0569714C-EC4E-4117-9329-A0F7E2957E5D}" destId="{90F30535-EC4E-4E0E-AFCD-21884332AE62}" srcOrd="0" destOrd="0" presId="urn:microsoft.com/office/officeart/2018/2/layout/IconVerticalSolidList"/>
    <dgm:cxn modelId="{14FA948C-A34B-45D9-A775-4B6C47140445}" type="presParOf" srcId="{90F30535-EC4E-4E0E-AFCD-21884332AE62}" destId="{CC830211-CB02-4957-89A8-95B385B7BED7}" srcOrd="0" destOrd="0" presId="urn:microsoft.com/office/officeart/2018/2/layout/IconVerticalSolidList"/>
    <dgm:cxn modelId="{271D93C8-4FF7-495E-92BF-3B496D6C3EE9}" type="presParOf" srcId="{CC830211-CB02-4957-89A8-95B385B7BED7}" destId="{06867956-5199-4475-B72E-5196A7E22BFB}" srcOrd="0" destOrd="0" presId="urn:microsoft.com/office/officeart/2018/2/layout/IconVerticalSolidList"/>
    <dgm:cxn modelId="{EDA770DE-8AEE-4ED4-9678-621A2DAF316C}" type="presParOf" srcId="{CC830211-CB02-4957-89A8-95B385B7BED7}" destId="{A3D45FA8-23C4-4D1F-A745-3F7E9739AB7B}" srcOrd="1" destOrd="0" presId="urn:microsoft.com/office/officeart/2018/2/layout/IconVerticalSolidList"/>
    <dgm:cxn modelId="{8C7B7EED-8EF9-44E7-95BF-D2B516D3928E}" type="presParOf" srcId="{CC830211-CB02-4957-89A8-95B385B7BED7}" destId="{7FF42F6F-AE95-467A-929C-A2AEA8FEFFFC}" srcOrd="2" destOrd="0" presId="urn:microsoft.com/office/officeart/2018/2/layout/IconVerticalSolidList"/>
    <dgm:cxn modelId="{25C81DEE-195F-4A82-A55B-A5BC84DA2BE5}" type="presParOf" srcId="{CC830211-CB02-4957-89A8-95B385B7BED7}" destId="{85FEF5A5-7B95-40DF-9201-4A5BB16D1C05}" srcOrd="3" destOrd="0" presId="urn:microsoft.com/office/officeart/2018/2/layout/IconVerticalSolidList"/>
    <dgm:cxn modelId="{F625ABFD-4AC8-43C2-9D16-8DFCD66D7C0C}" type="presParOf" srcId="{90F30535-EC4E-4E0E-AFCD-21884332AE62}" destId="{DF95A685-0536-4246-8300-67823CC4C617}" srcOrd="1" destOrd="0" presId="urn:microsoft.com/office/officeart/2018/2/layout/IconVerticalSolidList"/>
    <dgm:cxn modelId="{BBE08AB6-A56D-4559-AE75-30FCB5139ADE}" type="presParOf" srcId="{90F30535-EC4E-4E0E-AFCD-21884332AE62}" destId="{C2DB95CC-BDBE-4989-9C04-34716EF272DF}" srcOrd="2" destOrd="0" presId="urn:microsoft.com/office/officeart/2018/2/layout/IconVerticalSolidList"/>
    <dgm:cxn modelId="{CB365814-F912-419A-956E-0B33CEF07F0F}" type="presParOf" srcId="{C2DB95CC-BDBE-4989-9C04-34716EF272DF}" destId="{FC78D9E7-874B-4072-8A11-40CA4794FA63}" srcOrd="0" destOrd="0" presId="urn:microsoft.com/office/officeart/2018/2/layout/IconVerticalSolidList"/>
    <dgm:cxn modelId="{F8A3B755-8688-4609-A021-0DBA76244F5D}" type="presParOf" srcId="{C2DB95CC-BDBE-4989-9C04-34716EF272DF}" destId="{52986E8B-BD30-4DB5-AA53-301652EF732C}" srcOrd="1" destOrd="0" presId="urn:microsoft.com/office/officeart/2018/2/layout/IconVerticalSolidList"/>
    <dgm:cxn modelId="{C44F551D-DB6F-4352-A0A7-18F1BF5F0FE2}" type="presParOf" srcId="{C2DB95CC-BDBE-4989-9C04-34716EF272DF}" destId="{14DFABFE-532D-444D-97BC-26371FD10499}" srcOrd="2" destOrd="0" presId="urn:microsoft.com/office/officeart/2018/2/layout/IconVerticalSolidList"/>
    <dgm:cxn modelId="{57AD0CA3-8EE7-4374-B064-D6547DC2E689}" type="presParOf" srcId="{C2DB95CC-BDBE-4989-9C04-34716EF272DF}" destId="{0135DECB-FF6F-462A-987B-1ACA7709CE83}" srcOrd="3" destOrd="0" presId="urn:microsoft.com/office/officeart/2018/2/layout/IconVerticalSolidList"/>
    <dgm:cxn modelId="{AC1E2A1B-5B28-48EE-9244-F7C4189A9784}" type="presParOf" srcId="{90F30535-EC4E-4E0E-AFCD-21884332AE62}" destId="{C94DC119-36D7-44FC-9F36-C084132FD085}" srcOrd="3" destOrd="0" presId="urn:microsoft.com/office/officeart/2018/2/layout/IconVerticalSolidList"/>
    <dgm:cxn modelId="{1C8CBCD2-3F94-4626-9D00-3726F9DCC0A1}" type="presParOf" srcId="{90F30535-EC4E-4E0E-AFCD-21884332AE62}" destId="{CC036174-3A08-4138-ABA5-73BFEE2E2E58}" srcOrd="4" destOrd="0" presId="urn:microsoft.com/office/officeart/2018/2/layout/IconVerticalSolidList"/>
    <dgm:cxn modelId="{667A4697-3A91-4926-96E1-CB4A44EC3858}" type="presParOf" srcId="{CC036174-3A08-4138-ABA5-73BFEE2E2E58}" destId="{0AA20867-6EF5-4C24-9D4A-4544F42C3CA0}" srcOrd="0" destOrd="0" presId="urn:microsoft.com/office/officeart/2018/2/layout/IconVerticalSolidList"/>
    <dgm:cxn modelId="{12A39A9B-CB9C-4660-9D84-D773C072BA14}" type="presParOf" srcId="{CC036174-3A08-4138-ABA5-73BFEE2E2E58}" destId="{7DCC458D-90DB-4FF9-9223-642DEB58C6A6}" srcOrd="1" destOrd="0" presId="urn:microsoft.com/office/officeart/2018/2/layout/IconVerticalSolidList"/>
    <dgm:cxn modelId="{9CC1FA22-CDED-4B10-82B9-9F2C8D91B580}" type="presParOf" srcId="{CC036174-3A08-4138-ABA5-73BFEE2E2E58}" destId="{96219BDF-FA91-4D84-A8C0-EF24F70FB173}" srcOrd="2" destOrd="0" presId="urn:microsoft.com/office/officeart/2018/2/layout/IconVerticalSolidList"/>
    <dgm:cxn modelId="{41E3833E-AF54-43F1-936C-8A6FEC4F6ED0}" type="presParOf" srcId="{CC036174-3A08-4138-ABA5-73BFEE2E2E58}" destId="{3CCDF692-C1C6-4922-B2FB-403DE6133ED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CFBD6A0-735F-46E6-B2C2-AEF242E37257}" type="doc">
      <dgm:prSet loTypeId="urn:microsoft.com/office/officeart/2016/7/layout/HorizontalActionList" loCatId="List" qsTypeId="urn:microsoft.com/office/officeart/2005/8/quickstyle/simple4" qsCatId="simple" csTypeId="urn:microsoft.com/office/officeart/2005/8/colors/colorful1" csCatId="colorful"/>
      <dgm:spPr/>
      <dgm:t>
        <a:bodyPr/>
        <a:lstStyle/>
        <a:p>
          <a:endParaRPr lang="en-US"/>
        </a:p>
      </dgm:t>
    </dgm:pt>
    <dgm:pt modelId="{32E3D932-AE01-400D-9C23-EBEEC705973B}">
      <dgm:prSet/>
      <dgm:spPr/>
      <dgm:t>
        <a:bodyPr/>
        <a:lstStyle/>
        <a:p>
          <a:r>
            <a:rPr lang="en-US"/>
            <a:t>Lean</a:t>
          </a:r>
        </a:p>
      </dgm:t>
    </dgm:pt>
    <dgm:pt modelId="{2407B655-627C-4F9A-8828-3D55BCFABA49}" type="parTrans" cxnId="{B13B91BC-584E-4F88-B541-59E7828B3E7E}">
      <dgm:prSet/>
      <dgm:spPr/>
      <dgm:t>
        <a:bodyPr/>
        <a:lstStyle/>
        <a:p>
          <a:endParaRPr lang="en-US"/>
        </a:p>
      </dgm:t>
    </dgm:pt>
    <dgm:pt modelId="{443379A7-0D6B-4C8F-9234-9C735BC0E167}" type="sibTrans" cxnId="{B13B91BC-584E-4F88-B541-59E7828B3E7E}">
      <dgm:prSet/>
      <dgm:spPr/>
      <dgm:t>
        <a:bodyPr/>
        <a:lstStyle/>
        <a:p>
          <a:endParaRPr lang="en-US"/>
        </a:p>
      </dgm:t>
    </dgm:pt>
    <dgm:pt modelId="{83061C92-A5C4-46E5-A972-87DA79A408F9}">
      <dgm:prSet/>
      <dgm:spPr/>
      <dgm:t>
        <a:bodyPr/>
        <a:lstStyle/>
        <a:p>
          <a:r>
            <a:rPr lang="en-US"/>
            <a:t>Lean slightly forward, with the chest ahead of the hips, and focus on the victim when entering the water.</a:t>
          </a:r>
        </a:p>
      </dgm:t>
    </dgm:pt>
    <dgm:pt modelId="{EA737770-5BB9-4D6C-BFF7-1797FB7B85DE}" type="parTrans" cxnId="{FBD575E1-6F9F-47FE-89AE-3A60D94C411B}">
      <dgm:prSet/>
      <dgm:spPr/>
      <dgm:t>
        <a:bodyPr/>
        <a:lstStyle/>
        <a:p>
          <a:endParaRPr lang="en-US"/>
        </a:p>
      </dgm:t>
    </dgm:pt>
    <dgm:pt modelId="{3283E49E-7744-45B3-A6D7-19E4D6022421}" type="sibTrans" cxnId="{FBD575E1-6F9F-47FE-89AE-3A60D94C411B}">
      <dgm:prSet/>
      <dgm:spPr/>
      <dgm:t>
        <a:bodyPr/>
        <a:lstStyle/>
        <a:p>
          <a:endParaRPr lang="en-US"/>
        </a:p>
      </dgm:t>
    </dgm:pt>
    <dgm:pt modelId="{22C0820F-9D73-458B-8707-CB9E2E79FC32}">
      <dgm:prSet/>
      <dgm:spPr/>
      <dgm:t>
        <a:bodyPr/>
        <a:lstStyle/>
        <a:p>
          <a:r>
            <a:rPr lang="en-US"/>
            <a:t>Squeeze or scissor</a:t>
          </a:r>
        </a:p>
      </dgm:t>
    </dgm:pt>
    <dgm:pt modelId="{D7215AF7-F6B8-4173-9910-3AC1CEC78A51}" type="parTrans" cxnId="{C77DCBFC-FDEF-4F87-B4DD-6CBA97F3223D}">
      <dgm:prSet/>
      <dgm:spPr/>
      <dgm:t>
        <a:bodyPr/>
        <a:lstStyle/>
        <a:p>
          <a:endParaRPr lang="en-US"/>
        </a:p>
      </dgm:t>
    </dgm:pt>
    <dgm:pt modelId="{E76F7B94-CEC6-44B7-AB82-9C57668FF068}" type="sibTrans" cxnId="{C77DCBFC-FDEF-4F87-B4DD-6CBA97F3223D}">
      <dgm:prSet/>
      <dgm:spPr/>
      <dgm:t>
        <a:bodyPr/>
        <a:lstStyle/>
        <a:p>
          <a:endParaRPr lang="en-US"/>
        </a:p>
      </dgm:t>
    </dgm:pt>
    <dgm:pt modelId="{AB8C9FDB-9CF2-4EA1-91CD-BE3C502555E7}">
      <dgm:prSet/>
      <dgm:spPr/>
      <dgm:t>
        <a:bodyPr/>
        <a:lstStyle/>
        <a:p>
          <a:r>
            <a:rPr lang="en-US"/>
            <a:t>Squeeze or scissor the legs together for upward thrust </a:t>
          </a:r>
        </a:p>
      </dgm:t>
    </dgm:pt>
    <dgm:pt modelId="{3B0F782A-7944-40C8-8442-D3C2A4F548AD}" type="parTrans" cxnId="{5C8FAC60-35A8-403A-B2E0-BC3710ACC37A}">
      <dgm:prSet/>
      <dgm:spPr/>
      <dgm:t>
        <a:bodyPr/>
        <a:lstStyle/>
        <a:p>
          <a:endParaRPr lang="en-US"/>
        </a:p>
      </dgm:t>
    </dgm:pt>
    <dgm:pt modelId="{8CD92BDD-FD17-4706-A75E-2FFB00867F7E}" type="sibTrans" cxnId="{5C8FAC60-35A8-403A-B2E0-BC3710ACC37A}">
      <dgm:prSet/>
      <dgm:spPr/>
      <dgm:t>
        <a:bodyPr/>
        <a:lstStyle/>
        <a:p>
          <a:endParaRPr lang="en-US"/>
        </a:p>
      </dgm:t>
    </dgm:pt>
    <dgm:pt modelId="{FE6D45D3-A767-44A1-B2D7-34F8BD499E4A}">
      <dgm:prSet/>
      <dgm:spPr/>
      <dgm:t>
        <a:bodyPr/>
        <a:lstStyle/>
        <a:p>
          <a:r>
            <a:rPr lang="en-US"/>
            <a:t>Focus on</a:t>
          </a:r>
        </a:p>
      </dgm:t>
    </dgm:pt>
    <dgm:pt modelId="{975CF82A-4FAE-4218-A16D-C0402A6739B8}" type="parTrans" cxnId="{DC7CBBD5-D46F-48B9-A3B1-6BA72342FDE6}">
      <dgm:prSet/>
      <dgm:spPr/>
      <dgm:t>
        <a:bodyPr/>
        <a:lstStyle/>
        <a:p>
          <a:endParaRPr lang="en-US"/>
        </a:p>
      </dgm:t>
    </dgm:pt>
    <dgm:pt modelId="{8C4E0E34-7005-477B-B3C7-2983EDF59FC7}" type="sibTrans" cxnId="{DC7CBBD5-D46F-48B9-A3B1-6BA72342FDE6}">
      <dgm:prSet/>
      <dgm:spPr/>
      <dgm:t>
        <a:bodyPr/>
        <a:lstStyle/>
        <a:p>
          <a:endParaRPr lang="en-US"/>
        </a:p>
      </dgm:t>
    </dgm:pt>
    <dgm:pt modelId="{94149FFE-0CAC-46C6-893D-E10EF9623935}">
      <dgm:prSet/>
      <dgm:spPr/>
      <dgm:t>
        <a:bodyPr/>
        <a:lstStyle/>
        <a:p>
          <a:r>
            <a:rPr lang="en-US"/>
            <a:t>Focus on the victim and begin the approach</a:t>
          </a:r>
        </a:p>
      </dgm:t>
    </dgm:pt>
    <dgm:pt modelId="{FBEDF522-314E-4134-B91E-17CAA33E888A}" type="parTrans" cxnId="{A9176E2D-92F9-41FC-B9CE-782BD835D018}">
      <dgm:prSet/>
      <dgm:spPr/>
      <dgm:t>
        <a:bodyPr/>
        <a:lstStyle/>
        <a:p>
          <a:endParaRPr lang="en-US"/>
        </a:p>
      </dgm:t>
    </dgm:pt>
    <dgm:pt modelId="{4CD2F2EB-3EC0-4B4F-B442-A4FABD92344C}" type="sibTrans" cxnId="{A9176E2D-92F9-41FC-B9CE-782BD835D018}">
      <dgm:prSet/>
      <dgm:spPr/>
      <dgm:t>
        <a:bodyPr/>
        <a:lstStyle/>
        <a:p>
          <a:endParaRPr lang="en-US"/>
        </a:p>
      </dgm:t>
    </dgm:pt>
    <dgm:pt modelId="{C7D466F2-DD61-4F07-8C0A-698522162E98}" type="pres">
      <dgm:prSet presAssocID="{8CFBD6A0-735F-46E6-B2C2-AEF242E37257}" presName="Name0" presStyleCnt="0">
        <dgm:presLayoutVars>
          <dgm:dir/>
          <dgm:animLvl val="lvl"/>
          <dgm:resizeHandles val="exact"/>
        </dgm:presLayoutVars>
      </dgm:prSet>
      <dgm:spPr/>
    </dgm:pt>
    <dgm:pt modelId="{86A3AAF3-D7B8-40D7-B424-26528BE6D7DF}" type="pres">
      <dgm:prSet presAssocID="{32E3D932-AE01-400D-9C23-EBEEC705973B}" presName="composite" presStyleCnt="0"/>
      <dgm:spPr/>
    </dgm:pt>
    <dgm:pt modelId="{6BCE5C74-ADD3-4C26-AC61-C0F0F2949E40}" type="pres">
      <dgm:prSet presAssocID="{32E3D932-AE01-400D-9C23-EBEEC705973B}" presName="parTx" presStyleLbl="alignNode1" presStyleIdx="0" presStyleCnt="3">
        <dgm:presLayoutVars>
          <dgm:chMax val="0"/>
          <dgm:chPref val="0"/>
        </dgm:presLayoutVars>
      </dgm:prSet>
      <dgm:spPr/>
    </dgm:pt>
    <dgm:pt modelId="{B2BE00DC-9E12-4082-816E-B845DCA38C45}" type="pres">
      <dgm:prSet presAssocID="{32E3D932-AE01-400D-9C23-EBEEC705973B}" presName="desTx" presStyleLbl="alignAccFollowNode1" presStyleIdx="0" presStyleCnt="3">
        <dgm:presLayoutVars/>
      </dgm:prSet>
      <dgm:spPr/>
    </dgm:pt>
    <dgm:pt modelId="{B9839D15-253B-4244-9BB0-0213BB5875BF}" type="pres">
      <dgm:prSet presAssocID="{443379A7-0D6B-4C8F-9234-9C735BC0E167}" presName="space" presStyleCnt="0"/>
      <dgm:spPr/>
    </dgm:pt>
    <dgm:pt modelId="{B8A5F8A9-95A6-4F66-82D6-68BA5799C222}" type="pres">
      <dgm:prSet presAssocID="{22C0820F-9D73-458B-8707-CB9E2E79FC32}" presName="composite" presStyleCnt="0"/>
      <dgm:spPr/>
    </dgm:pt>
    <dgm:pt modelId="{EC0016B4-6A3F-4A19-861C-D293AB5C903C}" type="pres">
      <dgm:prSet presAssocID="{22C0820F-9D73-458B-8707-CB9E2E79FC32}" presName="parTx" presStyleLbl="alignNode1" presStyleIdx="1" presStyleCnt="3">
        <dgm:presLayoutVars>
          <dgm:chMax val="0"/>
          <dgm:chPref val="0"/>
        </dgm:presLayoutVars>
      </dgm:prSet>
      <dgm:spPr/>
    </dgm:pt>
    <dgm:pt modelId="{AE55DBCC-95BA-4072-BEB3-108E69ADB070}" type="pres">
      <dgm:prSet presAssocID="{22C0820F-9D73-458B-8707-CB9E2E79FC32}" presName="desTx" presStyleLbl="alignAccFollowNode1" presStyleIdx="1" presStyleCnt="3">
        <dgm:presLayoutVars/>
      </dgm:prSet>
      <dgm:spPr/>
    </dgm:pt>
    <dgm:pt modelId="{D8BD8572-F23E-4AD0-B862-E7276BC177D3}" type="pres">
      <dgm:prSet presAssocID="{E76F7B94-CEC6-44B7-AB82-9C57668FF068}" presName="space" presStyleCnt="0"/>
      <dgm:spPr/>
    </dgm:pt>
    <dgm:pt modelId="{DED58CBC-6086-4F76-99F3-E33E2CA9151A}" type="pres">
      <dgm:prSet presAssocID="{FE6D45D3-A767-44A1-B2D7-34F8BD499E4A}" presName="composite" presStyleCnt="0"/>
      <dgm:spPr/>
    </dgm:pt>
    <dgm:pt modelId="{A2BDA493-1842-48D4-9535-9B34635E49B9}" type="pres">
      <dgm:prSet presAssocID="{FE6D45D3-A767-44A1-B2D7-34F8BD499E4A}" presName="parTx" presStyleLbl="alignNode1" presStyleIdx="2" presStyleCnt="3">
        <dgm:presLayoutVars>
          <dgm:chMax val="0"/>
          <dgm:chPref val="0"/>
        </dgm:presLayoutVars>
      </dgm:prSet>
      <dgm:spPr/>
    </dgm:pt>
    <dgm:pt modelId="{E17B14FB-ADCD-469D-BB26-634A2642D462}" type="pres">
      <dgm:prSet presAssocID="{FE6D45D3-A767-44A1-B2D7-34F8BD499E4A}" presName="desTx" presStyleLbl="alignAccFollowNode1" presStyleIdx="2" presStyleCnt="3">
        <dgm:presLayoutVars/>
      </dgm:prSet>
      <dgm:spPr/>
    </dgm:pt>
  </dgm:ptLst>
  <dgm:cxnLst>
    <dgm:cxn modelId="{A9176E2D-92F9-41FC-B9CE-782BD835D018}" srcId="{FE6D45D3-A767-44A1-B2D7-34F8BD499E4A}" destId="{94149FFE-0CAC-46C6-893D-E10EF9623935}" srcOrd="0" destOrd="0" parTransId="{FBEDF522-314E-4134-B91E-17CAA33E888A}" sibTransId="{4CD2F2EB-3EC0-4B4F-B442-A4FABD92344C}"/>
    <dgm:cxn modelId="{67458C36-FD32-4BBF-B451-8A21F5247479}" type="presOf" srcId="{83061C92-A5C4-46E5-A972-87DA79A408F9}" destId="{B2BE00DC-9E12-4082-816E-B845DCA38C45}" srcOrd="0" destOrd="0" presId="urn:microsoft.com/office/officeart/2016/7/layout/HorizontalActionList"/>
    <dgm:cxn modelId="{0B438B3D-582F-4168-98D9-511767E44721}" type="presOf" srcId="{AB8C9FDB-9CF2-4EA1-91CD-BE3C502555E7}" destId="{AE55DBCC-95BA-4072-BEB3-108E69ADB070}" srcOrd="0" destOrd="0" presId="urn:microsoft.com/office/officeart/2016/7/layout/HorizontalActionList"/>
    <dgm:cxn modelId="{5C8FAC60-35A8-403A-B2E0-BC3710ACC37A}" srcId="{22C0820F-9D73-458B-8707-CB9E2E79FC32}" destId="{AB8C9FDB-9CF2-4EA1-91CD-BE3C502555E7}" srcOrd="0" destOrd="0" parTransId="{3B0F782A-7944-40C8-8442-D3C2A4F548AD}" sibTransId="{8CD92BDD-FD17-4706-A75E-2FFB00867F7E}"/>
    <dgm:cxn modelId="{06D9CC49-FE0F-4E8F-AF03-E8192F6F58EC}" type="presOf" srcId="{FE6D45D3-A767-44A1-B2D7-34F8BD499E4A}" destId="{A2BDA493-1842-48D4-9535-9B34635E49B9}" srcOrd="0" destOrd="0" presId="urn:microsoft.com/office/officeart/2016/7/layout/HorizontalActionList"/>
    <dgm:cxn modelId="{4FA8178A-FF88-4F0F-B13C-B86B967D5FFE}" type="presOf" srcId="{32E3D932-AE01-400D-9C23-EBEEC705973B}" destId="{6BCE5C74-ADD3-4C26-AC61-C0F0F2949E40}" srcOrd="0" destOrd="0" presId="urn:microsoft.com/office/officeart/2016/7/layout/HorizontalActionList"/>
    <dgm:cxn modelId="{B13B91BC-584E-4F88-B541-59E7828B3E7E}" srcId="{8CFBD6A0-735F-46E6-B2C2-AEF242E37257}" destId="{32E3D932-AE01-400D-9C23-EBEEC705973B}" srcOrd="0" destOrd="0" parTransId="{2407B655-627C-4F9A-8828-3D55BCFABA49}" sibTransId="{443379A7-0D6B-4C8F-9234-9C735BC0E167}"/>
    <dgm:cxn modelId="{B18AEABC-AF96-4C79-B4CE-7E70D66CDF1A}" type="presOf" srcId="{22C0820F-9D73-458B-8707-CB9E2E79FC32}" destId="{EC0016B4-6A3F-4A19-861C-D293AB5C903C}" srcOrd="0" destOrd="0" presId="urn:microsoft.com/office/officeart/2016/7/layout/HorizontalActionList"/>
    <dgm:cxn modelId="{DC7CBBD5-D46F-48B9-A3B1-6BA72342FDE6}" srcId="{8CFBD6A0-735F-46E6-B2C2-AEF242E37257}" destId="{FE6D45D3-A767-44A1-B2D7-34F8BD499E4A}" srcOrd="2" destOrd="0" parTransId="{975CF82A-4FAE-4218-A16D-C0402A6739B8}" sibTransId="{8C4E0E34-7005-477B-B3C7-2983EDF59FC7}"/>
    <dgm:cxn modelId="{FBD575E1-6F9F-47FE-89AE-3A60D94C411B}" srcId="{32E3D932-AE01-400D-9C23-EBEEC705973B}" destId="{83061C92-A5C4-46E5-A972-87DA79A408F9}" srcOrd="0" destOrd="0" parTransId="{EA737770-5BB9-4D6C-BFF7-1797FB7B85DE}" sibTransId="{3283E49E-7744-45B3-A6D7-19E4D6022421}"/>
    <dgm:cxn modelId="{F3790DE7-DB79-4163-8815-FB0A5FEAC052}" type="presOf" srcId="{8CFBD6A0-735F-46E6-B2C2-AEF242E37257}" destId="{C7D466F2-DD61-4F07-8C0A-698522162E98}" srcOrd="0" destOrd="0" presId="urn:microsoft.com/office/officeart/2016/7/layout/HorizontalActionList"/>
    <dgm:cxn modelId="{B3CB0EED-05B7-4710-B238-069505763695}" type="presOf" srcId="{94149FFE-0CAC-46C6-893D-E10EF9623935}" destId="{E17B14FB-ADCD-469D-BB26-634A2642D462}" srcOrd="0" destOrd="0" presId="urn:microsoft.com/office/officeart/2016/7/layout/HorizontalActionList"/>
    <dgm:cxn modelId="{C77DCBFC-FDEF-4F87-B4DD-6CBA97F3223D}" srcId="{8CFBD6A0-735F-46E6-B2C2-AEF242E37257}" destId="{22C0820F-9D73-458B-8707-CB9E2E79FC32}" srcOrd="1" destOrd="0" parTransId="{D7215AF7-F6B8-4173-9910-3AC1CEC78A51}" sibTransId="{E76F7B94-CEC6-44B7-AB82-9C57668FF068}"/>
    <dgm:cxn modelId="{72D92E0B-A017-484F-B53F-0A6243E0729C}" type="presParOf" srcId="{C7D466F2-DD61-4F07-8C0A-698522162E98}" destId="{86A3AAF3-D7B8-40D7-B424-26528BE6D7DF}" srcOrd="0" destOrd="0" presId="urn:microsoft.com/office/officeart/2016/7/layout/HorizontalActionList"/>
    <dgm:cxn modelId="{48B11DA6-BDD5-43FC-9D38-EAFAED613172}" type="presParOf" srcId="{86A3AAF3-D7B8-40D7-B424-26528BE6D7DF}" destId="{6BCE5C74-ADD3-4C26-AC61-C0F0F2949E40}" srcOrd="0" destOrd="0" presId="urn:microsoft.com/office/officeart/2016/7/layout/HorizontalActionList"/>
    <dgm:cxn modelId="{81B22FFB-44EB-4AA9-96F9-B6D192550D17}" type="presParOf" srcId="{86A3AAF3-D7B8-40D7-B424-26528BE6D7DF}" destId="{B2BE00DC-9E12-4082-816E-B845DCA38C45}" srcOrd="1" destOrd="0" presId="urn:microsoft.com/office/officeart/2016/7/layout/HorizontalActionList"/>
    <dgm:cxn modelId="{C8747C3E-FAC7-430F-A52E-E3CACAE900B4}" type="presParOf" srcId="{C7D466F2-DD61-4F07-8C0A-698522162E98}" destId="{B9839D15-253B-4244-9BB0-0213BB5875BF}" srcOrd="1" destOrd="0" presId="urn:microsoft.com/office/officeart/2016/7/layout/HorizontalActionList"/>
    <dgm:cxn modelId="{2D9C24DE-12C2-441F-8C3F-C30E97B926A0}" type="presParOf" srcId="{C7D466F2-DD61-4F07-8C0A-698522162E98}" destId="{B8A5F8A9-95A6-4F66-82D6-68BA5799C222}" srcOrd="2" destOrd="0" presId="urn:microsoft.com/office/officeart/2016/7/layout/HorizontalActionList"/>
    <dgm:cxn modelId="{BB6DFA6D-C2F5-47E9-A46F-2FF76D9AB310}" type="presParOf" srcId="{B8A5F8A9-95A6-4F66-82D6-68BA5799C222}" destId="{EC0016B4-6A3F-4A19-861C-D293AB5C903C}" srcOrd="0" destOrd="0" presId="urn:microsoft.com/office/officeart/2016/7/layout/HorizontalActionList"/>
    <dgm:cxn modelId="{6601662C-473B-403F-8AD2-79E4EC53381C}" type="presParOf" srcId="{B8A5F8A9-95A6-4F66-82D6-68BA5799C222}" destId="{AE55DBCC-95BA-4072-BEB3-108E69ADB070}" srcOrd="1" destOrd="0" presId="urn:microsoft.com/office/officeart/2016/7/layout/HorizontalActionList"/>
    <dgm:cxn modelId="{8A1FC043-6880-403D-85BE-541F545709A7}" type="presParOf" srcId="{C7D466F2-DD61-4F07-8C0A-698522162E98}" destId="{D8BD8572-F23E-4AD0-B862-E7276BC177D3}" srcOrd="3" destOrd="0" presId="urn:microsoft.com/office/officeart/2016/7/layout/HorizontalActionList"/>
    <dgm:cxn modelId="{1AA358E2-4509-4628-88F8-C0BD852E5633}" type="presParOf" srcId="{C7D466F2-DD61-4F07-8C0A-698522162E98}" destId="{DED58CBC-6086-4F76-99F3-E33E2CA9151A}" srcOrd="4" destOrd="0" presId="urn:microsoft.com/office/officeart/2016/7/layout/HorizontalActionList"/>
    <dgm:cxn modelId="{26107C50-03AC-482F-A8A6-419C526E1F70}" type="presParOf" srcId="{DED58CBC-6086-4F76-99F3-E33E2CA9151A}" destId="{A2BDA493-1842-48D4-9535-9B34635E49B9}" srcOrd="0" destOrd="0" presId="urn:microsoft.com/office/officeart/2016/7/layout/HorizontalActionList"/>
    <dgm:cxn modelId="{6959529D-7259-4E4D-974D-4BE010DE9747}" type="presParOf" srcId="{DED58CBC-6086-4F76-99F3-E33E2CA9151A}" destId="{E17B14FB-ADCD-469D-BB26-634A2642D462}"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B2DA9EB-1B24-4757-957D-03EE556A32D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C11030B-2246-485A-9FAF-78332B48621F}">
      <dgm:prSet/>
      <dgm:spPr/>
      <dgm:t>
        <a:bodyPr/>
        <a:lstStyle/>
        <a:p>
          <a:r>
            <a:rPr lang="en-US"/>
            <a:t>When more than 3 feet above the water, such as on a lifeguard stand, helicopter or pier, </a:t>
          </a:r>
        </a:p>
      </dgm:t>
    </dgm:pt>
    <dgm:pt modelId="{78EA6F12-72D9-4266-8A58-66AC159FD2A8}" type="parTrans" cxnId="{24C601E4-B029-4077-B93B-67A2B6833B6B}">
      <dgm:prSet/>
      <dgm:spPr/>
      <dgm:t>
        <a:bodyPr/>
        <a:lstStyle/>
        <a:p>
          <a:endParaRPr lang="en-US"/>
        </a:p>
      </dgm:t>
    </dgm:pt>
    <dgm:pt modelId="{602F74CA-AACF-4BD5-BF5A-872D220C035B}" type="sibTrans" cxnId="{24C601E4-B029-4077-B93B-67A2B6833B6B}">
      <dgm:prSet/>
      <dgm:spPr/>
      <dgm:t>
        <a:bodyPr/>
        <a:lstStyle/>
        <a:p>
          <a:endParaRPr lang="en-US"/>
        </a:p>
      </dgm:t>
    </dgm:pt>
    <dgm:pt modelId="{5887753B-0CDD-4BD8-A05C-5DC6B39AC070}">
      <dgm:prSet/>
      <dgm:spPr/>
      <dgm:t>
        <a:bodyPr/>
        <a:lstStyle/>
        <a:p>
          <a:r>
            <a:rPr lang="en-US"/>
            <a:t>Only if the water is at least 5 feet deep. </a:t>
          </a:r>
        </a:p>
      </dgm:t>
    </dgm:pt>
    <dgm:pt modelId="{5BF6F89C-D072-4066-8DD5-E2EB3D362AF3}" type="parTrans" cxnId="{3EE31CB0-7A12-4359-8C5E-04F1B5E2B297}">
      <dgm:prSet/>
      <dgm:spPr/>
      <dgm:t>
        <a:bodyPr/>
        <a:lstStyle/>
        <a:p>
          <a:endParaRPr lang="en-US"/>
        </a:p>
      </dgm:t>
    </dgm:pt>
    <dgm:pt modelId="{8D101E41-DC41-466C-AF37-0703FDDEC89C}" type="sibTrans" cxnId="{3EE31CB0-7A12-4359-8C5E-04F1B5E2B297}">
      <dgm:prSet/>
      <dgm:spPr/>
      <dgm:t>
        <a:bodyPr/>
        <a:lstStyle/>
        <a:p>
          <a:endParaRPr lang="en-US"/>
        </a:p>
      </dgm:t>
    </dgm:pt>
    <dgm:pt modelId="{ACE15467-05D7-41EC-B52F-C2E4759847FB}">
      <dgm:prSet/>
      <dgm:spPr/>
      <dgm:t>
        <a:bodyPr/>
        <a:lstStyle/>
        <a:p>
          <a:r>
            <a:rPr lang="en-US"/>
            <a:t>The com­pact jump can also be done from a pool deck into the wa­ter.</a:t>
          </a:r>
        </a:p>
      </dgm:t>
    </dgm:pt>
    <dgm:pt modelId="{C69DC5F7-FA0E-42E3-A5D8-CE2BB30795E7}" type="parTrans" cxnId="{543921B5-7F10-4CDC-8923-A897EE4A26F0}">
      <dgm:prSet/>
      <dgm:spPr/>
      <dgm:t>
        <a:bodyPr/>
        <a:lstStyle/>
        <a:p>
          <a:endParaRPr lang="en-US"/>
        </a:p>
      </dgm:t>
    </dgm:pt>
    <dgm:pt modelId="{F08E79D3-B887-49B4-8772-39A47F3F347F}" type="sibTrans" cxnId="{543921B5-7F10-4CDC-8923-A897EE4A26F0}">
      <dgm:prSet/>
      <dgm:spPr/>
      <dgm:t>
        <a:bodyPr/>
        <a:lstStyle/>
        <a:p>
          <a:endParaRPr lang="en-US"/>
        </a:p>
      </dgm:t>
    </dgm:pt>
    <dgm:pt modelId="{51CCEA12-DA61-470E-A618-FDC90E1297F6}" type="pres">
      <dgm:prSet presAssocID="{AB2DA9EB-1B24-4757-957D-03EE556A32DD}" presName="root" presStyleCnt="0">
        <dgm:presLayoutVars>
          <dgm:dir/>
          <dgm:resizeHandles val="exact"/>
        </dgm:presLayoutVars>
      </dgm:prSet>
      <dgm:spPr/>
    </dgm:pt>
    <dgm:pt modelId="{2F7B7F2F-15C9-4F73-B234-72D59C6D5E12}" type="pres">
      <dgm:prSet presAssocID="{AC11030B-2246-485A-9FAF-78332B48621F}" presName="compNode" presStyleCnt="0"/>
      <dgm:spPr/>
    </dgm:pt>
    <dgm:pt modelId="{127723D9-234F-4FD1-8686-F0C58F352CBE}" type="pres">
      <dgm:prSet presAssocID="{AC11030B-2246-485A-9FAF-78332B48621F}" presName="bgRect" presStyleLbl="bgShp" presStyleIdx="0" presStyleCnt="3"/>
      <dgm:spPr/>
    </dgm:pt>
    <dgm:pt modelId="{CE048802-B108-42A3-84DF-9E8CC288BC1B}" type="pres">
      <dgm:prSet presAssocID="{AC11030B-2246-485A-9FAF-78332B48621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icopter"/>
        </a:ext>
      </dgm:extLst>
    </dgm:pt>
    <dgm:pt modelId="{5BEAB796-61F4-4EBA-958D-AFFD72F4399A}" type="pres">
      <dgm:prSet presAssocID="{AC11030B-2246-485A-9FAF-78332B48621F}" presName="spaceRect" presStyleCnt="0"/>
      <dgm:spPr/>
    </dgm:pt>
    <dgm:pt modelId="{C891DEBC-BB9D-4BC7-BF56-F648D12CD438}" type="pres">
      <dgm:prSet presAssocID="{AC11030B-2246-485A-9FAF-78332B48621F}" presName="parTx" presStyleLbl="revTx" presStyleIdx="0" presStyleCnt="3">
        <dgm:presLayoutVars>
          <dgm:chMax val="0"/>
          <dgm:chPref val="0"/>
        </dgm:presLayoutVars>
      </dgm:prSet>
      <dgm:spPr/>
    </dgm:pt>
    <dgm:pt modelId="{7B659FC0-8420-4EC7-A8BC-5BBC5DDF886B}" type="pres">
      <dgm:prSet presAssocID="{602F74CA-AACF-4BD5-BF5A-872D220C035B}" presName="sibTrans" presStyleCnt="0"/>
      <dgm:spPr/>
    </dgm:pt>
    <dgm:pt modelId="{37D57840-0F6D-437F-AF26-9D385AB67E83}" type="pres">
      <dgm:prSet presAssocID="{5887753B-0CDD-4BD8-A05C-5DC6B39AC070}" presName="compNode" presStyleCnt="0"/>
      <dgm:spPr/>
    </dgm:pt>
    <dgm:pt modelId="{90CACBB6-B269-4C62-B140-53316301F84D}" type="pres">
      <dgm:prSet presAssocID="{5887753B-0CDD-4BD8-A05C-5DC6B39AC070}" presName="bgRect" presStyleLbl="bgShp" presStyleIdx="1" presStyleCnt="3"/>
      <dgm:spPr/>
    </dgm:pt>
    <dgm:pt modelId="{18153D25-8160-46E2-94D5-0CE0D23CBBA5}" type="pres">
      <dgm:prSet presAssocID="{5887753B-0CDD-4BD8-A05C-5DC6B39AC07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ter"/>
        </a:ext>
      </dgm:extLst>
    </dgm:pt>
    <dgm:pt modelId="{131C92E5-1013-40D7-8091-395548885DDE}" type="pres">
      <dgm:prSet presAssocID="{5887753B-0CDD-4BD8-A05C-5DC6B39AC070}" presName="spaceRect" presStyleCnt="0"/>
      <dgm:spPr/>
    </dgm:pt>
    <dgm:pt modelId="{FECF5F66-D8D8-4187-B034-178ECDE5BAB1}" type="pres">
      <dgm:prSet presAssocID="{5887753B-0CDD-4BD8-A05C-5DC6B39AC070}" presName="parTx" presStyleLbl="revTx" presStyleIdx="1" presStyleCnt="3">
        <dgm:presLayoutVars>
          <dgm:chMax val="0"/>
          <dgm:chPref val="0"/>
        </dgm:presLayoutVars>
      </dgm:prSet>
      <dgm:spPr/>
    </dgm:pt>
    <dgm:pt modelId="{1D0F136A-5B43-46B8-8CA4-D7A58BDED82D}" type="pres">
      <dgm:prSet presAssocID="{8D101E41-DC41-466C-AF37-0703FDDEC89C}" presName="sibTrans" presStyleCnt="0"/>
      <dgm:spPr/>
    </dgm:pt>
    <dgm:pt modelId="{12E9C81D-D810-4852-99E3-CE7D585E2ECD}" type="pres">
      <dgm:prSet presAssocID="{ACE15467-05D7-41EC-B52F-C2E4759847FB}" presName="compNode" presStyleCnt="0"/>
      <dgm:spPr/>
    </dgm:pt>
    <dgm:pt modelId="{779AA6F1-1ACE-4D85-82B5-857CC28098DF}" type="pres">
      <dgm:prSet presAssocID="{ACE15467-05D7-41EC-B52F-C2E4759847FB}" presName="bgRect" presStyleLbl="bgShp" presStyleIdx="2" presStyleCnt="3"/>
      <dgm:spPr/>
    </dgm:pt>
    <dgm:pt modelId="{E9D7E738-6372-4AA2-92FC-A353BA6E358A}" type="pres">
      <dgm:prSet presAssocID="{ACE15467-05D7-41EC-B52F-C2E4759847F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uble"/>
        </a:ext>
      </dgm:extLst>
    </dgm:pt>
    <dgm:pt modelId="{DAD72264-5525-49DB-9BC1-CD2F89951973}" type="pres">
      <dgm:prSet presAssocID="{ACE15467-05D7-41EC-B52F-C2E4759847FB}" presName="spaceRect" presStyleCnt="0"/>
      <dgm:spPr/>
    </dgm:pt>
    <dgm:pt modelId="{34C4AFFC-38AE-4ED4-855F-E7436E5A312E}" type="pres">
      <dgm:prSet presAssocID="{ACE15467-05D7-41EC-B52F-C2E4759847FB}" presName="parTx" presStyleLbl="revTx" presStyleIdx="2" presStyleCnt="3">
        <dgm:presLayoutVars>
          <dgm:chMax val="0"/>
          <dgm:chPref val="0"/>
        </dgm:presLayoutVars>
      </dgm:prSet>
      <dgm:spPr/>
    </dgm:pt>
  </dgm:ptLst>
  <dgm:cxnLst>
    <dgm:cxn modelId="{5F609F06-0EE8-4F45-8E99-8B57F2EF6AF1}" type="presOf" srcId="{AB2DA9EB-1B24-4757-957D-03EE556A32DD}" destId="{51CCEA12-DA61-470E-A618-FDC90E1297F6}" srcOrd="0" destOrd="0" presId="urn:microsoft.com/office/officeart/2018/2/layout/IconVerticalSolidList"/>
    <dgm:cxn modelId="{EE248D32-1A9A-4E9F-B896-F3331B095388}" type="presOf" srcId="{5887753B-0CDD-4BD8-A05C-5DC6B39AC070}" destId="{FECF5F66-D8D8-4187-B034-178ECDE5BAB1}" srcOrd="0" destOrd="0" presId="urn:microsoft.com/office/officeart/2018/2/layout/IconVerticalSolidList"/>
    <dgm:cxn modelId="{110D9C37-9013-4FC7-976B-4642763BF54A}" type="presOf" srcId="{ACE15467-05D7-41EC-B52F-C2E4759847FB}" destId="{34C4AFFC-38AE-4ED4-855F-E7436E5A312E}" srcOrd="0" destOrd="0" presId="urn:microsoft.com/office/officeart/2018/2/layout/IconVerticalSolidList"/>
    <dgm:cxn modelId="{3EE31CB0-7A12-4359-8C5E-04F1B5E2B297}" srcId="{AB2DA9EB-1B24-4757-957D-03EE556A32DD}" destId="{5887753B-0CDD-4BD8-A05C-5DC6B39AC070}" srcOrd="1" destOrd="0" parTransId="{5BF6F89C-D072-4066-8DD5-E2EB3D362AF3}" sibTransId="{8D101E41-DC41-466C-AF37-0703FDDEC89C}"/>
    <dgm:cxn modelId="{543921B5-7F10-4CDC-8923-A897EE4A26F0}" srcId="{AB2DA9EB-1B24-4757-957D-03EE556A32DD}" destId="{ACE15467-05D7-41EC-B52F-C2E4759847FB}" srcOrd="2" destOrd="0" parTransId="{C69DC5F7-FA0E-42E3-A5D8-CE2BB30795E7}" sibTransId="{F08E79D3-B887-49B4-8772-39A47F3F347F}"/>
    <dgm:cxn modelId="{B7C1B9BA-EBA9-4A17-AE99-CB2C07F10BFC}" type="presOf" srcId="{AC11030B-2246-485A-9FAF-78332B48621F}" destId="{C891DEBC-BB9D-4BC7-BF56-F648D12CD438}" srcOrd="0" destOrd="0" presId="urn:microsoft.com/office/officeart/2018/2/layout/IconVerticalSolidList"/>
    <dgm:cxn modelId="{24C601E4-B029-4077-B93B-67A2B6833B6B}" srcId="{AB2DA9EB-1B24-4757-957D-03EE556A32DD}" destId="{AC11030B-2246-485A-9FAF-78332B48621F}" srcOrd="0" destOrd="0" parTransId="{78EA6F12-72D9-4266-8A58-66AC159FD2A8}" sibTransId="{602F74CA-AACF-4BD5-BF5A-872D220C035B}"/>
    <dgm:cxn modelId="{A78F222C-5208-47F2-93EB-B68D97F8BA96}" type="presParOf" srcId="{51CCEA12-DA61-470E-A618-FDC90E1297F6}" destId="{2F7B7F2F-15C9-4F73-B234-72D59C6D5E12}" srcOrd="0" destOrd="0" presId="urn:microsoft.com/office/officeart/2018/2/layout/IconVerticalSolidList"/>
    <dgm:cxn modelId="{45AAF2B9-7E74-4138-AF1D-421324E9A313}" type="presParOf" srcId="{2F7B7F2F-15C9-4F73-B234-72D59C6D5E12}" destId="{127723D9-234F-4FD1-8686-F0C58F352CBE}" srcOrd="0" destOrd="0" presId="urn:microsoft.com/office/officeart/2018/2/layout/IconVerticalSolidList"/>
    <dgm:cxn modelId="{C9BFB35B-53F2-40CF-83F5-373E0F30FC7E}" type="presParOf" srcId="{2F7B7F2F-15C9-4F73-B234-72D59C6D5E12}" destId="{CE048802-B108-42A3-84DF-9E8CC288BC1B}" srcOrd="1" destOrd="0" presId="urn:microsoft.com/office/officeart/2018/2/layout/IconVerticalSolidList"/>
    <dgm:cxn modelId="{9BFF4251-2682-4114-A39E-97FF2DD42588}" type="presParOf" srcId="{2F7B7F2F-15C9-4F73-B234-72D59C6D5E12}" destId="{5BEAB796-61F4-4EBA-958D-AFFD72F4399A}" srcOrd="2" destOrd="0" presId="urn:microsoft.com/office/officeart/2018/2/layout/IconVerticalSolidList"/>
    <dgm:cxn modelId="{E6F36FEE-79C3-4166-8F68-DB3D8F45F4D8}" type="presParOf" srcId="{2F7B7F2F-15C9-4F73-B234-72D59C6D5E12}" destId="{C891DEBC-BB9D-4BC7-BF56-F648D12CD438}" srcOrd="3" destOrd="0" presId="urn:microsoft.com/office/officeart/2018/2/layout/IconVerticalSolidList"/>
    <dgm:cxn modelId="{C89AE71E-A9B7-4092-B3FB-AAF57A477B7E}" type="presParOf" srcId="{51CCEA12-DA61-470E-A618-FDC90E1297F6}" destId="{7B659FC0-8420-4EC7-A8BC-5BBC5DDF886B}" srcOrd="1" destOrd="0" presId="urn:microsoft.com/office/officeart/2018/2/layout/IconVerticalSolidList"/>
    <dgm:cxn modelId="{9233F375-1A88-4CE1-80B4-3A660005709C}" type="presParOf" srcId="{51CCEA12-DA61-470E-A618-FDC90E1297F6}" destId="{37D57840-0F6D-437F-AF26-9D385AB67E83}" srcOrd="2" destOrd="0" presId="urn:microsoft.com/office/officeart/2018/2/layout/IconVerticalSolidList"/>
    <dgm:cxn modelId="{F89E38FA-6065-4608-B943-5A45180FABB4}" type="presParOf" srcId="{37D57840-0F6D-437F-AF26-9D385AB67E83}" destId="{90CACBB6-B269-4C62-B140-53316301F84D}" srcOrd="0" destOrd="0" presId="urn:microsoft.com/office/officeart/2018/2/layout/IconVerticalSolidList"/>
    <dgm:cxn modelId="{5BC44F0D-A857-44CD-9A4A-013957A0620D}" type="presParOf" srcId="{37D57840-0F6D-437F-AF26-9D385AB67E83}" destId="{18153D25-8160-46E2-94D5-0CE0D23CBBA5}" srcOrd="1" destOrd="0" presId="urn:microsoft.com/office/officeart/2018/2/layout/IconVerticalSolidList"/>
    <dgm:cxn modelId="{6B587556-AB9E-43E4-979E-EDBC3E28D523}" type="presParOf" srcId="{37D57840-0F6D-437F-AF26-9D385AB67E83}" destId="{131C92E5-1013-40D7-8091-395548885DDE}" srcOrd="2" destOrd="0" presId="urn:microsoft.com/office/officeart/2018/2/layout/IconVerticalSolidList"/>
    <dgm:cxn modelId="{899E1060-8B0F-4AE2-B90B-80749B78A6E7}" type="presParOf" srcId="{37D57840-0F6D-437F-AF26-9D385AB67E83}" destId="{FECF5F66-D8D8-4187-B034-178ECDE5BAB1}" srcOrd="3" destOrd="0" presId="urn:microsoft.com/office/officeart/2018/2/layout/IconVerticalSolidList"/>
    <dgm:cxn modelId="{EA3B1DAB-B32B-46C8-9584-E573F17E11BA}" type="presParOf" srcId="{51CCEA12-DA61-470E-A618-FDC90E1297F6}" destId="{1D0F136A-5B43-46B8-8CA4-D7A58BDED82D}" srcOrd="3" destOrd="0" presId="urn:microsoft.com/office/officeart/2018/2/layout/IconVerticalSolidList"/>
    <dgm:cxn modelId="{14734CC9-319C-4131-89C9-78372C35D9EA}" type="presParOf" srcId="{51CCEA12-DA61-470E-A618-FDC90E1297F6}" destId="{12E9C81D-D810-4852-99E3-CE7D585E2ECD}" srcOrd="4" destOrd="0" presId="urn:microsoft.com/office/officeart/2018/2/layout/IconVerticalSolidList"/>
    <dgm:cxn modelId="{08752B3D-8591-4F34-80B1-15CCE3E94672}" type="presParOf" srcId="{12E9C81D-D810-4852-99E3-CE7D585E2ECD}" destId="{779AA6F1-1ACE-4D85-82B5-857CC28098DF}" srcOrd="0" destOrd="0" presId="urn:microsoft.com/office/officeart/2018/2/layout/IconVerticalSolidList"/>
    <dgm:cxn modelId="{7FDFE30A-0FF1-417B-A893-3EC8207CA7B8}" type="presParOf" srcId="{12E9C81D-D810-4852-99E3-CE7D585E2ECD}" destId="{E9D7E738-6372-4AA2-92FC-A353BA6E358A}" srcOrd="1" destOrd="0" presId="urn:microsoft.com/office/officeart/2018/2/layout/IconVerticalSolidList"/>
    <dgm:cxn modelId="{4A6AFBBC-A644-405D-ACF1-0E04B5E6012F}" type="presParOf" srcId="{12E9C81D-D810-4852-99E3-CE7D585E2ECD}" destId="{DAD72264-5525-49DB-9BC1-CD2F89951973}" srcOrd="2" destOrd="0" presId="urn:microsoft.com/office/officeart/2018/2/layout/IconVerticalSolidList"/>
    <dgm:cxn modelId="{D23D7002-7F8F-4325-9EF1-92306C6E0EFA}" type="presParOf" srcId="{12E9C81D-D810-4852-99E3-CE7D585E2ECD}" destId="{34C4AFFC-38AE-4ED4-855F-E7436E5A312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CEFC1E8-B0B9-46C6-BE23-D0BA77EEDF3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A5E0F22-96B1-4618-9DFB-6639AE42795B}">
      <dgm:prSet/>
      <dgm:spPr/>
      <dgm:t>
        <a:bodyPr/>
        <a:lstStyle/>
        <a:p>
          <a:r>
            <a:rPr lang="en-US"/>
            <a:t>Squeeze the rescue tube high against the chest with the tube under the armpits.</a:t>
          </a:r>
        </a:p>
      </dgm:t>
    </dgm:pt>
    <dgm:pt modelId="{653C0EB6-E59E-492F-A3EA-E367CBCAA8AC}" type="parTrans" cxnId="{1C6556E4-A685-43AB-91B1-DE41434A78A9}">
      <dgm:prSet/>
      <dgm:spPr/>
      <dgm:t>
        <a:bodyPr/>
        <a:lstStyle/>
        <a:p>
          <a:endParaRPr lang="en-US"/>
        </a:p>
      </dgm:t>
    </dgm:pt>
    <dgm:pt modelId="{396212BC-0E7C-4591-A301-447FFE0F7304}" type="sibTrans" cxnId="{1C6556E4-A685-43AB-91B1-DE41434A78A9}">
      <dgm:prSet/>
      <dgm:spPr/>
      <dgm:t>
        <a:bodyPr/>
        <a:lstStyle/>
        <a:p>
          <a:endParaRPr lang="en-US"/>
        </a:p>
      </dgm:t>
    </dgm:pt>
    <dgm:pt modelId="{7C53E3E8-9298-4729-AA94-B91DD1599DC2}">
      <dgm:prSet/>
      <dgm:spPr/>
      <dgm:t>
        <a:bodyPr/>
        <a:lstStyle/>
        <a:p>
          <a:r>
            <a:rPr lang="en-US"/>
            <a:t>Hold the excess line to keep it from getting caught in the lifeguard chair or other equipment when jumping into the water </a:t>
          </a:r>
        </a:p>
      </dgm:t>
    </dgm:pt>
    <dgm:pt modelId="{D1071CA9-20EF-4C2D-9C2E-DAC1CDC0C2B9}" type="parTrans" cxnId="{C5B3668D-8DBB-4C7D-94FA-3F2C76ACBB8A}">
      <dgm:prSet/>
      <dgm:spPr/>
      <dgm:t>
        <a:bodyPr/>
        <a:lstStyle/>
        <a:p>
          <a:endParaRPr lang="en-US"/>
        </a:p>
      </dgm:t>
    </dgm:pt>
    <dgm:pt modelId="{AAB064D5-A307-4698-A506-A8F26378D31E}" type="sibTrans" cxnId="{C5B3668D-8DBB-4C7D-94FA-3F2C76ACBB8A}">
      <dgm:prSet/>
      <dgm:spPr/>
      <dgm:t>
        <a:bodyPr/>
        <a:lstStyle/>
        <a:p>
          <a:endParaRPr lang="en-US"/>
        </a:p>
      </dgm:t>
    </dgm:pt>
    <dgm:pt modelId="{7E91A120-9B37-4D3F-9E3B-89796C58E221}">
      <dgm:prSet/>
      <dgm:spPr/>
      <dgm:t>
        <a:bodyPr/>
        <a:lstStyle/>
        <a:p>
          <a:r>
            <a:rPr lang="en-US"/>
            <a:t>Jump out and away from the lifeguard chair, pool deck or pier </a:t>
          </a:r>
        </a:p>
      </dgm:t>
    </dgm:pt>
    <dgm:pt modelId="{15DE079C-9354-4E7B-A6DE-21D26E685A9E}" type="parTrans" cxnId="{6676657D-073B-4259-B944-7863D9C97678}">
      <dgm:prSet/>
      <dgm:spPr/>
      <dgm:t>
        <a:bodyPr/>
        <a:lstStyle/>
        <a:p>
          <a:endParaRPr lang="en-US"/>
        </a:p>
      </dgm:t>
    </dgm:pt>
    <dgm:pt modelId="{3746722A-CE7D-4E12-B9CF-5C4932D1CB93}" type="sibTrans" cxnId="{6676657D-073B-4259-B944-7863D9C97678}">
      <dgm:prSet/>
      <dgm:spPr/>
      <dgm:t>
        <a:bodyPr/>
        <a:lstStyle/>
        <a:p>
          <a:endParaRPr lang="en-US"/>
        </a:p>
      </dgm:t>
    </dgm:pt>
    <dgm:pt modelId="{38D9AEA4-BBCC-47F9-BE89-D171B9AA49AA}">
      <dgm:prSet/>
      <dgm:spPr/>
      <dgm:t>
        <a:bodyPr/>
        <a:lstStyle/>
        <a:p>
          <a:r>
            <a:rPr lang="en-US"/>
            <a:t>In waves pool, time the jump to land on the crest (top) of a wave </a:t>
          </a:r>
        </a:p>
      </dgm:t>
    </dgm:pt>
    <dgm:pt modelId="{DB0001D5-0A20-481D-80B8-A9CE09470110}" type="parTrans" cxnId="{DEC9386B-335F-43C0-BC17-254C18E4B687}">
      <dgm:prSet/>
      <dgm:spPr/>
      <dgm:t>
        <a:bodyPr/>
        <a:lstStyle/>
        <a:p>
          <a:endParaRPr lang="en-US"/>
        </a:p>
      </dgm:t>
    </dgm:pt>
    <dgm:pt modelId="{2A3D1D16-5B72-46A2-A2BC-7B484F26D62F}" type="sibTrans" cxnId="{DEC9386B-335F-43C0-BC17-254C18E4B687}">
      <dgm:prSet/>
      <dgm:spPr/>
      <dgm:t>
        <a:bodyPr/>
        <a:lstStyle/>
        <a:p>
          <a:endParaRPr lang="en-US"/>
        </a:p>
      </dgm:t>
    </dgm:pt>
    <dgm:pt modelId="{7495AE31-52AD-4F7B-BC9D-0228B4A24952}" type="pres">
      <dgm:prSet presAssocID="{0CEFC1E8-B0B9-46C6-BE23-D0BA77EEDF3A}" presName="root" presStyleCnt="0">
        <dgm:presLayoutVars>
          <dgm:dir/>
          <dgm:resizeHandles val="exact"/>
        </dgm:presLayoutVars>
      </dgm:prSet>
      <dgm:spPr/>
    </dgm:pt>
    <dgm:pt modelId="{00F0A8DB-01B6-4E09-934F-E1B2283D6AF5}" type="pres">
      <dgm:prSet presAssocID="{8A5E0F22-96B1-4618-9DFB-6639AE42795B}" presName="compNode" presStyleCnt="0"/>
      <dgm:spPr/>
    </dgm:pt>
    <dgm:pt modelId="{62E7F057-E7C6-42E3-9AD4-A05AA2E4F430}" type="pres">
      <dgm:prSet presAssocID="{8A5E0F22-96B1-4618-9DFB-6639AE42795B}" presName="bgRect" presStyleLbl="bgShp" presStyleIdx="0" presStyleCnt="4"/>
      <dgm:spPr/>
    </dgm:pt>
    <dgm:pt modelId="{DA9BA0CB-C724-40BA-A90E-7D2842C9C961}" type="pres">
      <dgm:prSet presAssocID="{8A5E0F22-96B1-4618-9DFB-6639AE42795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ungs"/>
        </a:ext>
      </dgm:extLst>
    </dgm:pt>
    <dgm:pt modelId="{DC759F99-B1B9-4EF7-88BC-3D49A6333CA6}" type="pres">
      <dgm:prSet presAssocID="{8A5E0F22-96B1-4618-9DFB-6639AE42795B}" presName="spaceRect" presStyleCnt="0"/>
      <dgm:spPr/>
    </dgm:pt>
    <dgm:pt modelId="{333FE85A-CA98-485A-AFD5-0E67436CF2D9}" type="pres">
      <dgm:prSet presAssocID="{8A5E0F22-96B1-4618-9DFB-6639AE42795B}" presName="parTx" presStyleLbl="revTx" presStyleIdx="0" presStyleCnt="4">
        <dgm:presLayoutVars>
          <dgm:chMax val="0"/>
          <dgm:chPref val="0"/>
        </dgm:presLayoutVars>
      </dgm:prSet>
      <dgm:spPr/>
    </dgm:pt>
    <dgm:pt modelId="{7A89E395-D488-4B3B-A565-F915A889B0E5}" type="pres">
      <dgm:prSet presAssocID="{396212BC-0E7C-4591-A301-447FFE0F7304}" presName="sibTrans" presStyleCnt="0"/>
      <dgm:spPr/>
    </dgm:pt>
    <dgm:pt modelId="{864DC78E-E3C8-490D-AB45-BD5EAC925A11}" type="pres">
      <dgm:prSet presAssocID="{7C53E3E8-9298-4729-AA94-B91DD1599DC2}" presName="compNode" presStyleCnt="0"/>
      <dgm:spPr/>
    </dgm:pt>
    <dgm:pt modelId="{1236D5FA-B513-4FC3-932D-937838065529}" type="pres">
      <dgm:prSet presAssocID="{7C53E3E8-9298-4729-AA94-B91DD1599DC2}" presName="bgRect" presStyleLbl="bgShp" presStyleIdx="1" presStyleCnt="4"/>
      <dgm:spPr/>
    </dgm:pt>
    <dgm:pt modelId="{4267B86C-4C75-4070-91ED-F91D419242BD}" type="pres">
      <dgm:prSet presAssocID="{7C53E3E8-9298-4729-AA94-B91DD1599DC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wim"/>
        </a:ext>
      </dgm:extLst>
    </dgm:pt>
    <dgm:pt modelId="{6B1F2CB6-018A-4E79-B8D7-8FEC5D8680FB}" type="pres">
      <dgm:prSet presAssocID="{7C53E3E8-9298-4729-AA94-B91DD1599DC2}" presName="spaceRect" presStyleCnt="0"/>
      <dgm:spPr/>
    </dgm:pt>
    <dgm:pt modelId="{04EA8446-9349-47FB-BB9A-02AD92FC065D}" type="pres">
      <dgm:prSet presAssocID="{7C53E3E8-9298-4729-AA94-B91DD1599DC2}" presName="parTx" presStyleLbl="revTx" presStyleIdx="1" presStyleCnt="4">
        <dgm:presLayoutVars>
          <dgm:chMax val="0"/>
          <dgm:chPref val="0"/>
        </dgm:presLayoutVars>
      </dgm:prSet>
      <dgm:spPr/>
    </dgm:pt>
    <dgm:pt modelId="{330E8705-1A3E-48BA-AB8A-932F27370F80}" type="pres">
      <dgm:prSet presAssocID="{AAB064D5-A307-4698-A506-A8F26378D31E}" presName="sibTrans" presStyleCnt="0"/>
      <dgm:spPr/>
    </dgm:pt>
    <dgm:pt modelId="{DFCA5B0F-A3B7-47F3-B994-4BAB0E380B52}" type="pres">
      <dgm:prSet presAssocID="{7E91A120-9B37-4D3F-9E3B-89796C58E221}" presName="compNode" presStyleCnt="0"/>
      <dgm:spPr/>
    </dgm:pt>
    <dgm:pt modelId="{9E2B0BD1-50CF-4478-BB34-3176A471B347}" type="pres">
      <dgm:prSet presAssocID="{7E91A120-9B37-4D3F-9E3B-89796C58E221}" presName="bgRect" presStyleLbl="bgShp" presStyleIdx="2" presStyleCnt="4"/>
      <dgm:spPr/>
    </dgm:pt>
    <dgm:pt modelId="{780F6DDE-D282-4C16-B7F1-81207D4B6E69}" type="pres">
      <dgm:prSet presAssocID="{7E91A120-9B37-4D3F-9E3B-89796C58E22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fe ring"/>
        </a:ext>
      </dgm:extLst>
    </dgm:pt>
    <dgm:pt modelId="{2A91F377-05FE-4A75-A267-9F1635EEB060}" type="pres">
      <dgm:prSet presAssocID="{7E91A120-9B37-4D3F-9E3B-89796C58E221}" presName="spaceRect" presStyleCnt="0"/>
      <dgm:spPr/>
    </dgm:pt>
    <dgm:pt modelId="{0E1E91E2-9619-466B-96C9-5D9B3C095F6C}" type="pres">
      <dgm:prSet presAssocID="{7E91A120-9B37-4D3F-9E3B-89796C58E221}" presName="parTx" presStyleLbl="revTx" presStyleIdx="2" presStyleCnt="4">
        <dgm:presLayoutVars>
          <dgm:chMax val="0"/>
          <dgm:chPref val="0"/>
        </dgm:presLayoutVars>
      </dgm:prSet>
      <dgm:spPr/>
    </dgm:pt>
    <dgm:pt modelId="{37CD6DCF-5B9E-48E7-9969-028D05D04866}" type="pres">
      <dgm:prSet presAssocID="{3746722A-CE7D-4E12-B9CF-5C4932D1CB93}" presName="sibTrans" presStyleCnt="0"/>
      <dgm:spPr/>
    </dgm:pt>
    <dgm:pt modelId="{D26C55FB-7827-40AB-9E64-9F64A3D6DFE2}" type="pres">
      <dgm:prSet presAssocID="{38D9AEA4-BBCC-47F9-BE89-D171B9AA49AA}" presName="compNode" presStyleCnt="0"/>
      <dgm:spPr/>
    </dgm:pt>
    <dgm:pt modelId="{F1C22435-7C03-4B79-97E3-12CCF10F82EF}" type="pres">
      <dgm:prSet presAssocID="{38D9AEA4-BBCC-47F9-BE89-D171B9AA49AA}" presName="bgRect" presStyleLbl="bgShp" presStyleIdx="3" presStyleCnt="4"/>
      <dgm:spPr/>
    </dgm:pt>
    <dgm:pt modelId="{A7D25E4D-4958-467F-8990-4FA2813C7D44}" type="pres">
      <dgm:prSet presAssocID="{38D9AEA4-BBCC-47F9-BE89-D171B9AA49A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ve"/>
        </a:ext>
      </dgm:extLst>
    </dgm:pt>
    <dgm:pt modelId="{7B057E9B-E93E-424D-81AF-86A7D62BF815}" type="pres">
      <dgm:prSet presAssocID="{38D9AEA4-BBCC-47F9-BE89-D171B9AA49AA}" presName="spaceRect" presStyleCnt="0"/>
      <dgm:spPr/>
    </dgm:pt>
    <dgm:pt modelId="{4C88B92E-1025-4251-BF82-920BB4CC7EFB}" type="pres">
      <dgm:prSet presAssocID="{38D9AEA4-BBCC-47F9-BE89-D171B9AA49AA}" presName="parTx" presStyleLbl="revTx" presStyleIdx="3" presStyleCnt="4">
        <dgm:presLayoutVars>
          <dgm:chMax val="0"/>
          <dgm:chPref val="0"/>
        </dgm:presLayoutVars>
      </dgm:prSet>
      <dgm:spPr/>
    </dgm:pt>
  </dgm:ptLst>
  <dgm:cxnLst>
    <dgm:cxn modelId="{38473E10-CC5B-43EB-B775-B013D1628A57}" type="presOf" srcId="{0CEFC1E8-B0B9-46C6-BE23-D0BA77EEDF3A}" destId="{7495AE31-52AD-4F7B-BC9D-0228B4A24952}" srcOrd="0" destOrd="0" presId="urn:microsoft.com/office/officeart/2018/2/layout/IconVerticalSolidList"/>
    <dgm:cxn modelId="{E60C0B2B-1D74-4AF7-8560-904F5CD64CE0}" type="presOf" srcId="{38D9AEA4-BBCC-47F9-BE89-D171B9AA49AA}" destId="{4C88B92E-1025-4251-BF82-920BB4CC7EFB}" srcOrd="0" destOrd="0" presId="urn:microsoft.com/office/officeart/2018/2/layout/IconVerticalSolidList"/>
    <dgm:cxn modelId="{DEC9386B-335F-43C0-BC17-254C18E4B687}" srcId="{0CEFC1E8-B0B9-46C6-BE23-D0BA77EEDF3A}" destId="{38D9AEA4-BBCC-47F9-BE89-D171B9AA49AA}" srcOrd="3" destOrd="0" parTransId="{DB0001D5-0A20-481D-80B8-A9CE09470110}" sibTransId="{2A3D1D16-5B72-46A2-A2BC-7B484F26D62F}"/>
    <dgm:cxn modelId="{D24EAE56-A442-4851-9635-AEF76CA80DDD}" type="presOf" srcId="{7C53E3E8-9298-4729-AA94-B91DD1599DC2}" destId="{04EA8446-9349-47FB-BB9A-02AD92FC065D}" srcOrd="0" destOrd="0" presId="urn:microsoft.com/office/officeart/2018/2/layout/IconVerticalSolidList"/>
    <dgm:cxn modelId="{1D043A59-CB31-49BA-8186-0264075D1444}" type="presOf" srcId="{7E91A120-9B37-4D3F-9E3B-89796C58E221}" destId="{0E1E91E2-9619-466B-96C9-5D9B3C095F6C}" srcOrd="0" destOrd="0" presId="urn:microsoft.com/office/officeart/2018/2/layout/IconVerticalSolidList"/>
    <dgm:cxn modelId="{6676657D-073B-4259-B944-7863D9C97678}" srcId="{0CEFC1E8-B0B9-46C6-BE23-D0BA77EEDF3A}" destId="{7E91A120-9B37-4D3F-9E3B-89796C58E221}" srcOrd="2" destOrd="0" parTransId="{15DE079C-9354-4E7B-A6DE-21D26E685A9E}" sibTransId="{3746722A-CE7D-4E12-B9CF-5C4932D1CB93}"/>
    <dgm:cxn modelId="{C5B3668D-8DBB-4C7D-94FA-3F2C76ACBB8A}" srcId="{0CEFC1E8-B0B9-46C6-BE23-D0BA77EEDF3A}" destId="{7C53E3E8-9298-4729-AA94-B91DD1599DC2}" srcOrd="1" destOrd="0" parTransId="{D1071CA9-20EF-4C2D-9C2E-DAC1CDC0C2B9}" sibTransId="{AAB064D5-A307-4698-A506-A8F26378D31E}"/>
    <dgm:cxn modelId="{F7090B96-E2B7-4520-BF72-EF01949F21C7}" type="presOf" srcId="{8A5E0F22-96B1-4618-9DFB-6639AE42795B}" destId="{333FE85A-CA98-485A-AFD5-0E67436CF2D9}" srcOrd="0" destOrd="0" presId="urn:microsoft.com/office/officeart/2018/2/layout/IconVerticalSolidList"/>
    <dgm:cxn modelId="{1C6556E4-A685-43AB-91B1-DE41434A78A9}" srcId="{0CEFC1E8-B0B9-46C6-BE23-D0BA77EEDF3A}" destId="{8A5E0F22-96B1-4618-9DFB-6639AE42795B}" srcOrd="0" destOrd="0" parTransId="{653C0EB6-E59E-492F-A3EA-E367CBCAA8AC}" sibTransId="{396212BC-0E7C-4591-A301-447FFE0F7304}"/>
    <dgm:cxn modelId="{05FE8C42-FA22-49A3-B73D-F1984FE662C1}" type="presParOf" srcId="{7495AE31-52AD-4F7B-BC9D-0228B4A24952}" destId="{00F0A8DB-01B6-4E09-934F-E1B2283D6AF5}" srcOrd="0" destOrd="0" presId="urn:microsoft.com/office/officeart/2018/2/layout/IconVerticalSolidList"/>
    <dgm:cxn modelId="{CD79EB41-5A94-433D-8146-80F01D2EF524}" type="presParOf" srcId="{00F0A8DB-01B6-4E09-934F-E1B2283D6AF5}" destId="{62E7F057-E7C6-42E3-9AD4-A05AA2E4F430}" srcOrd="0" destOrd="0" presId="urn:microsoft.com/office/officeart/2018/2/layout/IconVerticalSolidList"/>
    <dgm:cxn modelId="{AC095A5E-FE9E-45E0-909B-E9EF24C5F808}" type="presParOf" srcId="{00F0A8DB-01B6-4E09-934F-E1B2283D6AF5}" destId="{DA9BA0CB-C724-40BA-A90E-7D2842C9C961}" srcOrd="1" destOrd="0" presId="urn:microsoft.com/office/officeart/2018/2/layout/IconVerticalSolidList"/>
    <dgm:cxn modelId="{09A699C8-C96D-4BCC-B0B8-B1D6D87B5D0E}" type="presParOf" srcId="{00F0A8DB-01B6-4E09-934F-E1B2283D6AF5}" destId="{DC759F99-B1B9-4EF7-88BC-3D49A6333CA6}" srcOrd="2" destOrd="0" presId="urn:microsoft.com/office/officeart/2018/2/layout/IconVerticalSolidList"/>
    <dgm:cxn modelId="{FA910D9A-BF38-4462-815B-1D2BE9CF453D}" type="presParOf" srcId="{00F0A8DB-01B6-4E09-934F-E1B2283D6AF5}" destId="{333FE85A-CA98-485A-AFD5-0E67436CF2D9}" srcOrd="3" destOrd="0" presId="urn:microsoft.com/office/officeart/2018/2/layout/IconVerticalSolidList"/>
    <dgm:cxn modelId="{488983CD-C53B-4C3D-A275-327E5E9A0104}" type="presParOf" srcId="{7495AE31-52AD-4F7B-BC9D-0228B4A24952}" destId="{7A89E395-D488-4B3B-A565-F915A889B0E5}" srcOrd="1" destOrd="0" presId="urn:microsoft.com/office/officeart/2018/2/layout/IconVerticalSolidList"/>
    <dgm:cxn modelId="{24BBA580-7BE9-49C5-9EB8-70F008BE0CC4}" type="presParOf" srcId="{7495AE31-52AD-4F7B-BC9D-0228B4A24952}" destId="{864DC78E-E3C8-490D-AB45-BD5EAC925A11}" srcOrd="2" destOrd="0" presId="urn:microsoft.com/office/officeart/2018/2/layout/IconVerticalSolidList"/>
    <dgm:cxn modelId="{1579A582-D577-490B-A300-A6B8D103896C}" type="presParOf" srcId="{864DC78E-E3C8-490D-AB45-BD5EAC925A11}" destId="{1236D5FA-B513-4FC3-932D-937838065529}" srcOrd="0" destOrd="0" presId="urn:microsoft.com/office/officeart/2018/2/layout/IconVerticalSolidList"/>
    <dgm:cxn modelId="{A7C6AFE7-D0B3-41C0-99E9-8F1D59774577}" type="presParOf" srcId="{864DC78E-E3C8-490D-AB45-BD5EAC925A11}" destId="{4267B86C-4C75-4070-91ED-F91D419242BD}" srcOrd="1" destOrd="0" presId="urn:microsoft.com/office/officeart/2018/2/layout/IconVerticalSolidList"/>
    <dgm:cxn modelId="{E9661B5D-0CB7-4FB2-9A9A-70F18C2E1D07}" type="presParOf" srcId="{864DC78E-E3C8-490D-AB45-BD5EAC925A11}" destId="{6B1F2CB6-018A-4E79-B8D7-8FEC5D8680FB}" srcOrd="2" destOrd="0" presId="urn:microsoft.com/office/officeart/2018/2/layout/IconVerticalSolidList"/>
    <dgm:cxn modelId="{B9704D53-AABB-44A5-A01D-CF5ADECF85E0}" type="presParOf" srcId="{864DC78E-E3C8-490D-AB45-BD5EAC925A11}" destId="{04EA8446-9349-47FB-BB9A-02AD92FC065D}" srcOrd="3" destOrd="0" presId="urn:microsoft.com/office/officeart/2018/2/layout/IconVerticalSolidList"/>
    <dgm:cxn modelId="{D671ACA9-7C5E-4B54-8A3C-802B3EC1F522}" type="presParOf" srcId="{7495AE31-52AD-4F7B-BC9D-0228B4A24952}" destId="{330E8705-1A3E-48BA-AB8A-932F27370F80}" srcOrd="3" destOrd="0" presId="urn:microsoft.com/office/officeart/2018/2/layout/IconVerticalSolidList"/>
    <dgm:cxn modelId="{3C79684D-E9B1-4AF4-A049-3B3DAABF44CE}" type="presParOf" srcId="{7495AE31-52AD-4F7B-BC9D-0228B4A24952}" destId="{DFCA5B0F-A3B7-47F3-B994-4BAB0E380B52}" srcOrd="4" destOrd="0" presId="urn:microsoft.com/office/officeart/2018/2/layout/IconVerticalSolidList"/>
    <dgm:cxn modelId="{FC4E5668-1FDF-451A-B820-20F11940156C}" type="presParOf" srcId="{DFCA5B0F-A3B7-47F3-B994-4BAB0E380B52}" destId="{9E2B0BD1-50CF-4478-BB34-3176A471B347}" srcOrd="0" destOrd="0" presId="urn:microsoft.com/office/officeart/2018/2/layout/IconVerticalSolidList"/>
    <dgm:cxn modelId="{A2CE5A60-4B53-4B88-8390-D6174DE21DAF}" type="presParOf" srcId="{DFCA5B0F-A3B7-47F3-B994-4BAB0E380B52}" destId="{780F6DDE-D282-4C16-B7F1-81207D4B6E69}" srcOrd="1" destOrd="0" presId="urn:microsoft.com/office/officeart/2018/2/layout/IconVerticalSolidList"/>
    <dgm:cxn modelId="{84593C36-E745-44AC-B78A-5258FA593610}" type="presParOf" srcId="{DFCA5B0F-A3B7-47F3-B994-4BAB0E380B52}" destId="{2A91F377-05FE-4A75-A267-9F1635EEB060}" srcOrd="2" destOrd="0" presId="urn:microsoft.com/office/officeart/2018/2/layout/IconVerticalSolidList"/>
    <dgm:cxn modelId="{435C93BE-F7C4-46A4-9C4C-FE9918B67109}" type="presParOf" srcId="{DFCA5B0F-A3B7-47F3-B994-4BAB0E380B52}" destId="{0E1E91E2-9619-466B-96C9-5D9B3C095F6C}" srcOrd="3" destOrd="0" presId="urn:microsoft.com/office/officeart/2018/2/layout/IconVerticalSolidList"/>
    <dgm:cxn modelId="{3D135C14-563F-4863-9729-82956C9759F4}" type="presParOf" srcId="{7495AE31-52AD-4F7B-BC9D-0228B4A24952}" destId="{37CD6DCF-5B9E-48E7-9969-028D05D04866}" srcOrd="5" destOrd="0" presId="urn:microsoft.com/office/officeart/2018/2/layout/IconVerticalSolidList"/>
    <dgm:cxn modelId="{B6DF9E23-C346-4218-B101-974762438059}" type="presParOf" srcId="{7495AE31-52AD-4F7B-BC9D-0228B4A24952}" destId="{D26C55FB-7827-40AB-9E64-9F64A3D6DFE2}" srcOrd="6" destOrd="0" presId="urn:microsoft.com/office/officeart/2018/2/layout/IconVerticalSolidList"/>
    <dgm:cxn modelId="{ABC9B4AB-E77B-4398-BBC3-4F6347AEAB0F}" type="presParOf" srcId="{D26C55FB-7827-40AB-9E64-9F64A3D6DFE2}" destId="{F1C22435-7C03-4B79-97E3-12CCF10F82EF}" srcOrd="0" destOrd="0" presId="urn:microsoft.com/office/officeart/2018/2/layout/IconVerticalSolidList"/>
    <dgm:cxn modelId="{552D5F66-E2AE-4C89-B9DF-0954ACE8BC35}" type="presParOf" srcId="{D26C55FB-7827-40AB-9E64-9F64A3D6DFE2}" destId="{A7D25E4D-4958-467F-8990-4FA2813C7D44}" srcOrd="1" destOrd="0" presId="urn:microsoft.com/office/officeart/2018/2/layout/IconVerticalSolidList"/>
    <dgm:cxn modelId="{3545E87B-064E-4BDA-AF17-31B3E466FE25}" type="presParOf" srcId="{D26C55FB-7827-40AB-9E64-9F64A3D6DFE2}" destId="{7B057E9B-E93E-424D-81AF-86A7D62BF815}" srcOrd="2" destOrd="0" presId="urn:microsoft.com/office/officeart/2018/2/layout/IconVerticalSolidList"/>
    <dgm:cxn modelId="{312FCD5F-D70E-4EA8-A331-E182F732A434}" type="presParOf" srcId="{D26C55FB-7827-40AB-9E64-9F64A3D6DFE2}" destId="{4C88B92E-1025-4251-BF82-920BB4CC7EF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8C8DA97-55C1-426E-BE09-C346EF862116}" type="doc">
      <dgm:prSet loTypeId="urn:microsoft.com/office/officeart/2016/7/layout/VerticalSolidActionList" loCatId="List" qsTypeId="urn:microsoft.com/office/officeart/2005/8/quickstyle/simple1" qsCatId="simple" csTypeId="urn:microsoft.com/office/officeart/2005/8/colors/colorful2" csCatId="colorful"/>
      <dgm:spPr/>
      <dgm:t>
        <a:bodyPr/>
        <a:lstStyle/>
        <a:p>
          <a:endParaRPr lang="en-US"/>
        </a:p>
      </dgm:t>
    </dgm:pt>
    <dgm:pt modelId="{E088A6BA-F233-48D8-89D7-1872E0440949}">
      <dgm:prSet/>
      <dgm:spPr/>
      <dgm:t>
        <a:bodyPr/>
        <a:lstStyle/>
        <a:p>
          <a:r>
            <a:rPr lang="en-US"/>
            <a:t>Bend</a:t>
          </a:r>
        </a:p>
      </dgm:t>
    </dgm:pt>
    <dgm:pt modelId="{D74D913F-31C7-4B7D-AEBF-30CBD7E9EFFF}" type="parTrans" cxnId="{7023382A-5949-4E8E-B252-B4832475A017}">
      <dgm:prSet/>
      <dgm:spPr/>
      <dgm:t>
        <a:bodyPr/>
        <a:lstStyle/>
        <a:p>
          <a:endParaRPr lang="en-US"/>
        </a:p>
      </dgm:t>
    </dgm:pt>
    <dgm:pt modelId="{89A4B163-B125-4709-A554-4FC769A49E09}" type="sibTrans" cxnId="{7023382A-5949-4E8E-B252-B4832475A017}">
      <dgm:prSet/>
      <dgm:spPr/>
      <dgm:t>
        <a:bodyPr/>
        <a:lstStyle/>
        <a:p>
          <a:endParaRPr lang="en-US"/>
        </a:p>
      </dgm:t>
    </dgm:pt>
    <dgm:pt modelId="{E014B41B-70D6-4CE1-B94E-15AF3D8EAF03}">
      <dgm:prSet/>
      <dgm:spPr/>
      <dgm:t>
        <a:bodyPr/>
        <a:lstStyle/>
        <a:p>
          <a:r>
            <a:rPr lang="en-US"/>
            <a:t>Bend the knees and keep the feet together and flat to absorb the shock if hitting the bottom. Do not point the toes or keep the legs straight or stiff.</a:t>
          </a:r>
        </a:p>
      </dgm:t>
    </dgm:pt>
    <dgm:pt modelId="{65DD7295-D0B2-4552-B3A3-5D8858EC8DA3}" type="parTrans" cxnId="{5E155C46-1721-4A64-8AAD-2775DF2F435B}">
      <dgm:prSet/>
      <dgm:spPr/>
      <dgm:t>
        <a:bodyPr/>
        <a:lstStyle/>
        <a:p>
          <a:endParaRPr lang="en-US"/>
        </a:p>
      </dgm:t>
    </dgm:pt>
    <dgm:pt modelId="{6FECF9FE-1DA9-446C-AF79-9FA05E0A6446}" type="sibTrans" cxnId="{5E155C46-1721-4A64-8AAD-2775DF2F435B}">
      <dgm:prSet/>
      <dgm:spPr/>
      <dgm:t>
        <a:bodyPr/>
        <a:lstStyle/>
        <a:p>
          <a:endParaRPr lang="en-US"/>
        </a:p>
      </dgm:t>
    </dgm:pt>
    <dgm:pt modelId="{F9FE596A-A52C-4C32-BD62-17CB571D18D9}">
      <dgm:prSet/>
      <dgm:spPr/>
      <dgm:t>
        <a:bodyPr/>
        <a:lstStyle/>
        <a:p>
          <a:r>
            <a:rPr lang="en-US"/>
            <a:t>Let</a:t>
          </a:r>
        </a:p>
      </dgm:t>
    </dgm:pt>
    <dgm:pt modelId="{A053810B-58FD-408C-9AD8-AE5E9D462AC2}" type="parTrans" cxnId="{BE51B009-E5B1-4662-9E09-D86518F58AA3}">
      <dgm:prSet/>
      <dgm:spPr/>
      <dgm:t>
        <a:bodyPr/>
        <a:lstStyle/>
        <a:p>
          <a:endParaRPr lang="en-US"/>
        </a:p>
      </dgm:t>
    </dgm:pt>
    <dgm:pt modelId="{48234B66-BABC-4D99-A230-AC37DA19E0B2}" type="sibTrans" cxnId="{BE51B009-E5B1-4662-9E09-D86518F58AA3}">
      <dgm:prSet/>
      <dgm:spPr/>
      <dgm:t>
        <a:bodyPr/>
        <a:lstStyle/>
        <a:p>
          <a:endParaRPr lang="en-US"/>
        </a:p>
      </dgm:t>
    </dgm:pt>
    <dgm:pt modelId="{09255923-17B0-4284-8E5D-2F1B4350F447}">
      <dgm:prSet/>
      <dgm:spPr/>
      <dgm:t>
        <a:bodyPr/>
        <a:lstStyle/>
        <a:p>
          <a:r>
            <a:rPr lang="en-US"/>
            <a:t>Let the buoyancy of the rescue tube bring the life­guard back to the surface.</a:t>
          </a:r>
        </a:p>
      </dgm:t>
    </dgm:pt>
    <dgm:pt modelId="{8EA47B76-4C8C-4473-A48F-81DC3C36CF64}" type="parTrans" cxnId="{A7820941-08FC-494B-AEBF-FC46926A63E6}">
      <dgm:prSet/>
      <dgm:spPr/>
      <dgm:t>
        <a:bodyPr/>
        <a:lstStyle/>
        <a:p>
          <a:endParaRPr lang="en-US"/>
        </a:p>
      </dgm:t>
    </dgm:pt>
    <dgm:pt modelId="{24B513A5-0AF3-4AC8-A3E8-F499F4D17CD7}" type="sibTrans" cxnId="{A7820941-08FC-494B-AEBF-FC46926A63E6}">
      <dgm:prSet/>
      <dgm:spPr/>
      <dgm:t>
        <a:bodyPr/>
        <a:lstStyle/>
        <a:p>
          <a:endParaRPr lang="en-US"/>
        </a:p>
      </dgm:t>
    </dgm:pt>
    <dgm:pt modelId="{B20442F3-F4E6-46C2-A732-1F5006C758BD}">
      <dgm:prSet/>
      <dgm:spPr/>
      <dgm:t>
        <a:bodyPr/>
        <a:lstStyle/>
        <a:p>
          <a:r>
            <a:rPr lang="en-US"/>
            <a:t>Focus on</a:t>
          </a:r>
        </a:p>
      </dgm:t>
    </dgm:pt>
    <dgm:pt modelId="{763F00A8-1CBE-4B65-94FE-B87A3F3B7D5B}" type="parTrans" cxnId="{107FF5E7-4A16-42A9-87EA-5F56E7796B68}">
      <dgm:prSet/>
      <dgm:spPr/>
      <dgm:t>
        <a:bodyPr/>
        <a:lstStyle/>
        <a:p>
          <a:endParaRPr lang="en-US"/>
        </a:p>
      </dgm:t>
    </dgm:pt>
    <dgm:pt modelId="{598C4DB2-C845-4C63-A24F-665FAF1BA94E}" type="sibTrans" cxnId="{107FF5E7-4A16-42A9-87EA-5F56E7796B68}">
      <dgm:prSet/>
      <dgm:spPr/>
      <dgm:t>
        <a:bodyPr/>
        <a:lstStyle/>
        <a:p>
          <a:endParaRPr lang="en-US"/>
        </a:p>
      </dgm:t>
    </dgm:pt>
    <dgm:pt modelId="{501BA86A-6D16-4154-A8EC-AA5876B12DE3}">
      <dgm:prSet/>
      <dgm:spPr/>
      <dgm:t>
        <a:bodyPr/>
        <a:lstStyle/>
        <a:p>
          <a:r>
            <a:rPr lang="en-US"/>
            <a:t>Focus on the victim when surfacing and begin the approach.</a:t>
          </a:r>
        </a:p>
      </dgm:t>
    </dgm:pt>
    <dgm:pt modelId="{A0F4D663-8178-4731-A33D-DE10530281C9}" type="parTrans" cxnId="{3EF2579D-73D5-4E9C-AB50-7B1B77DDFA77}">
      <dgm:prSet/>
      <dgm:spPr/>
      <dgm:t>
        <a:bodyPr/>
        <a:lstStyle/>
        <a:p>
          <a:endParaRPr lang="en-US"/>
        </a:p>
      </dgm:t>
    </dgm:pt>
    <dgm:pt modelId="{5A608AFB-D144-4C2E-8C71-D6D43AFCE4A2}" type="sibTrans" cxnId="{3EF2579D-73D5-4E9C-AB50-7B1B77DDFA77}">
      <dgm:prSet/>
      <dgm:spPr/>
      <dgm:t>
        <a:bodyPr/>
        <a:lstStyle/>
        <a:p>
          <a:endParaRPr lang="en-US"/>
        </a:p>
      </dgm:t>
    </dgm:pt>
    <dgm:pt modelId="{042F540A-516F-4F94-A41C-19320021164C}" type="pres">
      <dgm:prSet presAssocID="{38C8DA97-55C1-426E-BE09-C346EF862116}" presName="Name0" presStyleCnt="0">
        <dgm:presLayoutVars>
          <dgm:dir/>
          <dgm:animLvl val="lvl"/>
          <dgm:resizeHandles val="exact"/>
        </dgm:presLayoutVars>
      </dgm:prSet>
      <dgm:spPr/>
    </dgm:pt>
    <dgm:pt modelId="{9AC27865-CD2A-4FA9-8C41-0785C2D4D954}" type="pres">
      <dgm:prSet presAssocID="{E088A6BA-F233-48D8-89D7-1872E0440949}" presName="linNode" presStyleCnt="0"/>
      <dgm:spPr/>
    </dgm:pt>
    <dgm:pt modelId="{50681E90-C375-4995-BB59-3CFDE3A20087}" type="pres">
      <dgm:prSet presAssocID="{E088A6BA-F233-48D8-89D7-1872E0440949}" presName="parentText" presStyleLbl="alignNode1" presStyleIdx="0" presStyleCnt="3">
        <dgm:presLayoutVars>
          <dgm:chMax val="1"/>
          <dgm:bulletEnabled/>
        </dgm:presLayoutVars>
      </dgm:prSet>
      <dgm:spPr/>
    </dgm:pt>
    <dgm:pt modelId="{FE7BFDE3-1FCA-4268-A71C-BFB55E945180}" type="pres">
      <dgm:prSet presAssocID="{E088A6BA-F233-48D8-89D7-1872E0440949}" presName="descendantText" presStyleLbl="alignAccFollowNode1" presStyleIdx="0" presStyleCnt="3">
        <dgm:presLayoutVars>
          <dgm:bulletEnabled/>
        </dgm:presLayoutVars>
      </dgm:prSet>
      <dgm:spPr/>
    </dgm:pt>
    <dgm:pt modelId="{64168531-4ED2-4E58-9FA9-E7405A2622CC}" type="pres">
      <dgm:prSet presAssocID="{89A4B163-B125-4709-A554-4FC769A49E09}" presName="sp" presStyleCnt="0"/>
      <dgm:spPr/>
    </dgm:pt>
    <dgm:pt modelId="{3FD1B6FA-02D7-4DD9-854E-33A5AF9A9C96}" type="pres">
      <dgm:prSet presAssocID="{F9FE596A-A52C-4C32-BD62-17CB571D18D9}" presName="linNode" presStyleCnt="0"/>
      <dgm:spPr/>
    </dgm:pt>
    <dgm:pt modelId="{CCCD4646-3763-4EA6-8205-049D6D23ECEF}" type="pres">
      <dgm:prSet presAssocID="{F9FE596A-A52C-4C32-BD62-17CB571D18D9}" presName="parentText" presStyleLbl="alignNode1" presStyleIdx="1" presStyleCnt="3">
        <dgm:presLayoutVars>
          <dgm:chMax val="1"/>
          <dgm:bulletEnabled/>
        </dgm:presLayoutVars>
      </dgm:prSet>
      <dgm:spPr/>
    </dgm:pt>
    <dgm:pt modelId="{D1703F4A-A7A0-41B6-87AA-003E6DF40426}" type="pres">
      <dgm:prSet presAssocID="{F9FE596A-A52C-4C32-BD62-17CB571D18D9}" presName="descendantText" presStyleLbl="alignAccFollowNode1" presStyleIdx="1" presStyleCnt="3">
        <dgm:presLayoutVars>
          <dgm:bulletEnabled/>
        </dgm:presLayoutVars>
      </dgm:prSet>
      <dgm:spPr/>
    </dgm:pt>
    <dgm:pt modelId="{343D51D2-0266-47A4-95AE-A136F1ACDC16}" type="pres">
      <dgm:prSet presAssocID="{48234B66-BABC-4D99-A230-AC37DA19E0B2}" presName="sp" presStyleCnt="0"/>
      <dgm:spPr/>
    </dgm:pt>
    <dgm:pt modelId="{2DD12516-3DAB-4423-A9DE-92502204165C}" type="pres">
      <dgm:prSet presAssocID="{B20442F3-F4E6-46C2-A732-1F5006C758BD}" presName="linNode" presStyleCnt="0"/>
      <dgm:spPr/>
    </dgm:pt>
    <dgm:pt modelId="{C7D6440E-74A6-4460-A905-E2A40370D61B}" type="pres">
      <dgm:prSet presAssocID="{B20442F3-F4E6-46C2-A732-1F5006C758BD}" presName="parentText" presStyleLbl="alignNode1" presStyleIdx="2" presStyleCnt="3">
        <dgm:presLayoutVars>
          <dgm:chMax val="1"/>
          <dgm:bulletEnabled/>
        </dgm:presLayoutVars>
      </dgm:prSet>
      <dgm:spPr/>
    </dgm:pt>
    <dgm:pt modelId="{AA86B793-4B3D-4790-900D-65409882FDF3}" type="pres">
      <dgm:prSet presAssocID="{B20442F3-F4E6-46C2-A732-1F5006C758BD}" presName="descendantText" presStyleLbl="alignAccFollowNode1" presStyleIdx="2" presStyleCnt="3">
        <dgm:presLayoutVars>
          <dgm:bulletEnabled/>
        </dgm:presLayoutVars>
      </dgm:prSet>
      <dgm:spPr/>
    </dgm:pt>
  </dgm:ptLst>
  <dgm:cxnLst>
    <dgm:cxn modelId="{BE51B009-E5B1-4662-9E09-D86518F58AA3}" srcId="{38C8DA97-55C1-426E-BE09-C346EF862116}" destId="{F9FE596A-A52C-4C32-BD62-17CB571D18D9}" srcOrd="1" destOrd="0" parTransId="{A053810B-58FD-408C-9AD8-AE5E9D462AC2}" sibTransId="{48234B66-BABC-4D99-A230-AC37DA19E0B2}"/>
    <dgm:cxn modelId="{7023382A-5949-4E8E-B252-B4832475A017}" srcId="{38C8DA97-55C1-426E-BE09-C346EF862116}" destId="{E088A6BA-F233-48D8-89D7-1872E0440949}" srcOrd="0" destOrd="0" parTransId="{D74D913F-31C7-4B7D-AEBF-30CBD7E9EFFF}" sibTransId="{89A4B163-B125-4709-A554-4FC769A49E09}"/>
    <dgm:cxn modelId="{F41DAC2C-7A4C-4439-B022-D967ADE09816}" type="presOf" srcId="{38C8DA97-55C1-426E-BE09-C346EF862116}" destId="{042F540A-516F-4F94-A41C-19320021164C}" srcOrd="0" destOrd="0" presId="urn:microsoft.com/office/officeart/2016/7/layout/VerticalSolidActionList"/>
    <dgm:cxn modelId="{A7820941-08FC-494B-AEBF-FC46926A63E6}" srcId="{F9FE596A-A52C-4C32-BD62-17CB571D18D9}" destId="{09255923-17B0-4284-8E5D-2F1B4350F447}" srcOrd="0" destOrd="0" parTransId="{8EA47B76-4C8C-4473-A48F-81DC3C36CF64}" sibTransId="{24B513A5-0AF3-4AC8-A3E8-F499F4D17CD7}"/>
    <dgm:cxn modelId="{5E155C46-1721-4A64-8AAD-2775DF2F435B}" srcId="{E088A6BA-F233-48D8-89D7-1872E0440949}" destId="{E014B41B-70D6-4CE1-B94E-15AF3D8EAF03}" srcOrd="0" destOrd="0" parTransId="{65DD7295-D0B2-4552-B3A3-5D8858EC8DA3}" sibTransId="{6FECF9FE-1DA9-446C-AF79-9FA05E0A6446}"/>
    <dgm:cxn modelId="{94DD1071-50E4-4E13-8986-9A88B5312549}" type="presOf" srcId="{B20442F3-F4E6-46C2-A732-1F5006C758BD}" destId="{C7D6440E-74A6-4460-A905-E2A40370D61B}" srcOrd="0" destOrd="0" presId="urn:microsoft.com/office/officeart/2016/7/layout/VerticalSolidActionList"/>
    <dgm:cxn modelId="{63DDBF95-6B26-41ED-80D0-64773B7D44BC}" type="presOf" srcId="{F9FE596A-A52C-4C32-BD62-17CB571D18D9}" destId="{CCCD4646-3763-4EA6-8205-049D6D23ECEF}" srcOrd="0" destOrd="0" presId="urn:microsoft.com/office/officeart/2016/7/layout/VerticalSolidActionList"/>
    <dgm:cxn modelId="{3EF2579D-73D5-4E9C-AB50-7B1B77DDFA77}" srcId="{B20442F3-F4E6-46C2-A732-1F5006C758BD}" destId="{501BA86A-6D16-4154-A8EC-AA5876B12DE3}" srcOrd="0" destOrd="0" parTransId="{A0F4D663-8178-4731-A33D-DE10530281C9}" sibTransId="{5A608AFB-D144-4C2E-8C71-D6D43AFCE4A2}"/>
    <dgm:cxn modelId="{38936BA4-8EA8-4C5B-B026-27E1F7796D3A}" type="presOf" srcId="{501BA86A-6D16-4154-A8EC-AA5876B12DE3}" destId="{AA86B793-4B3D-4790-900D-65409882FDF3}" srcOrd="0" destOrd="0" presId="urn:microsoft.com/office/officeart/2016/7/layout/VerticalSolidActionList"/>
    <dgm:cxn modelId="{06A07BBA-CF40-43BA-A619-ADBD15FE0558}" type="presOf" srcId="{E088A6BA-F233-48D8-89D7-1872E0440949}" destId="{50681E90-C375-4995-BB59-3CFDE3A20087}" srcOrd="0" destOrd="0" presId="urn:microsoft.com/office/officeart/2016/7/layout/VerticalSolidActionList"/>
    <dgm:cxn modelId="{2692C3CC-74EF-452F-9D3B-916E1E48AC17}" type="presOf" srcId="{09255923-17B0-4284-8E5D-2F1B4350F447}" destId="{D1703F4A-A7A0-41B6-87AA-003E6DF40426}" srcOrd="0" destOrd="0" presId="urn:microsoft.com/office/officeart/2016/7/layout/VerticalSolidActionList"/>
    <dgm:cxn modelId="{107FF5E7-4A16-42A9-87EA-5F56E7796B68}" srcId="{38C8DA97-55C1-426E-BE09-C346EF862116}" destId="{B20442F3-F4E6-46C2-A732-1F5006C758BD}" srcOrd="2" destOrd="0" parTransId="{763F00A8-1CBE-4B65-94FE-B87A3F3B7D5B}" sibTransId="{598C4DB2-C845-4C63-A24F-665FAF1BA94E}"/>
    <dgm:cxn modelId="{DBE674F1-53ED-469F-A21A-C5A1BEA7D00F}" type="presOf" srcId="{E014B41B-70D6-4CE1-B94E-15AF3D8EAF03}" destId="{FE7BFDE3-1FCA-4268-A71C-BFB55E945180}" srcOrd="0" destOrd="0" presId="urn:microsoft.com/office/officeart/2016/7/layout/VerticalSolidActionList"/>
    <dgm:cxn modelId="{22C10E38-DDAD-4AF5-857F-137B14B806FF}" type="presParOf" srcId="{042F540A-516F-4F94-A41C-19320021164C}" destId="{9AC27865-CD2A-4FA9-8C41-0785C2D4D954}" srcOrd="0" destOrd="0" presId="urn:microsoft.com/office/officeart/2016/7/layout/VerticalSolidActionList"/>
    <dgm:cxn modelId="{720212D1-FDA9-4E0D-80BE-04A719FAD2F4}" type="presParOf" srcId="{9AC27865-CD2A-4FA9-8C41-0785C2D4D954}" destId="{50681E90-C375-4995-BB59-3CFDE3A20087}" srcOrd="0" destOrd="0" presId="urn:microsoft.com/office/officeart/2016/7/layout/VerticalSolidActionList"/>
    <dgm:cxn modelId="{CE85708D-8D83-4BAB-9BE8-0EE01C8CD7CB}" type="presParOf" srcId="{9AC27865-CD2A-4FA9-8C41-0785C2D4D954}" destId="{FE7BFDE3-1FCA-4268-A71C-BFB55E945180}" srcOrd="1" destOrd="0" presId="urn:microsoft.com/office/officeart/2016/7/layout/VerticalSolidActionList"/>
    <dgm:cxn modelId="{01950F61-073D-49BD-A8FD-74126D5C7F36}" type="presParOf" srcId="{042F540A-516F-4F94-A41C-19320021164C}" destId="{64168531-4ED2-4E58-9FA9-E7405A2622CC}" srcOrd="1" destOrd="0" presId="urn:microsoft.com/office/officeart/2016/7/layout/VerticalSolidActionList"/>
    <dgm:cxn modelId="{D8A30B68-2A16-463A-91EF-75B5CF5BAC91}" type="presParOf" srcId="{042F540A-516F-4F94-A41C-19320021164C}" destId="{3FD1B6FA-02D7-4DD9-854E-33A5AF9A9C96}" srcOrd="2" destOrd="0" presId="urn:microsoft.com/office/officeart/2016/7/layout/VerticalSolidActionList"/>
    <dgm:cxn modelId="{F366912F-0831-4D4D-B5C9-A954C1A0FEF2}" type="presParOf" srcId="{3FD1B6FA-02D7-4DD9-854E-33A5AF9A9C96}" destId="{CCCD4646-3763-4EA6-8205-049D6D23ECEF}" srcOrd="0" destOrd="0" presId="urn:microsoft.com/office/officeart/2016/7/layout/VerticalSolidActionList"/>
    <dgm:cxn modelId="{21887335-D828-41C0-A929-77A834136DF4}" type="presParOf" srcId="{3FD1B6FA-02D7-4DD9-854E-33A5AF9A9C96}" destId="{D1703F4A-A7A0-41B6-87AA-003E6DF40426}" srcOrd="1" destOrd="0" presId="urn:microsoft.com/office/officeart/2016/7/layout/VerticalSolidActionList"/>
    <dgm:cxn modelId="{13424772-42F5-4047-8A38-79C2587F2B3B}" type="presParOf" srcId="{042F540A-516F-4F94-A41C-19320021164C}" destId="{343D51D2-0266-47A4-95AE-A136F1ACDC16}" srcOrd="3" destOrd="0" presId="urn:microsoft.com/office/officeart/2016/7/layout/VerticalSolidActionList"/>
    <dgm:cxn modelId="{49E7CBF4-C0BD-47DB-96E6-5073C63DBB28}" type="presParOf" srcId="{042F540A-516F-4F94-A41C-19320021164C}" destId="{2DD12516-3DAB-4423-A9DE-92502204165C}" srcOrd="4" destOrd="0" presId="urn:microsoft.com/office/officeart/2016/7/layout/VerticalSolidActionList"/>
    <dgm:cxn modelId="{D5AD0A4A-0646-4ACE-91A2-11C1D2F913FF}" type="presParOf" srcId="{2DD12516-3DAB-4423-A9DE-92502204165C}" destId="{C7D6440E-74A6-4460-A905-E2A40370D61B}" srcOrd="0" destOrd="0" presId="urn:microsoft.com/office/officeart/2016/7/layout/VerticalSolidActionList"/>
    <dgm:cxn modelId="{F53F5C90-4D95-47A4-B90F-DA3C34D51467}" type="presParOf" srcId="{2DD12516-3DAB-4423-A9DE-92502204165C}" destId="{AA86B793-4B3D-4790-900D-65409882FDF3}"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F16743C-00E5-43C3-836C-C12A39D79EB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23F29A2-2C01-4873-A05E-E7B4DE566B76}">
      <dgm:prSet/>
      <dgm:spPr/>
      <dgm:t>
        <a:bodyPr/>
        <a:lstStyle/>
        <a:p>
          <a:r>
            <a:rPr lang="en-US"/>
            <a:t>Breathe In - Most swimmers breath in through their mouth. </a:t>
          </a:r>
        </a:p>
      </dgm:t>
    </dgm:pt>
    <dgm:pt modelId="{011A33B3-3C55-4097-A091-18F264076E09}" type="parTrans" cxnId="{6EB15B7B-4AFB-49DB-BE08-5C1DCDD0E037}">
      <dgm:prSet/>
      <dgm:spPr/>
      <dgm:t>
        <a:bodyPr/>
        <a:lstStyle/>
        <a:p>
          <a:endParaRPr lang="en-US"/>
        </a:p>
      </dgm:t>
    </dgm:pt>
    <dgm:pt modelId="{18013A1C-D517-4B85-9074-4DF39D409165}" type="sibTrans" cxnId="{6EB15B7B-4AFB-49DB-BE08-5C1DCDD0E037}">
      <dgm:prSet/>
      <dgm:spPr/>
      <dgm:t>
        <a:bodyPr/>
        <a:lstStyle/>
        <a:p>
          <a:endParaRPr lang="en-US"/>
        </a:p>
      </dgm:t>
    </dgm:pt>
    <dgm:pt modelId="{43AEAAEC-EE64-4AD7-8249-CF3063831154}">
      <dgm:prSet/>
      <dgm:spPr/>
      <dgm:t>
        <a:bodyPr/>
        <a:lstStyle/>
        <a:p>
          <a:r>
            <a:rPr lang="en-US"/>
            <a:t>This action should be quick and last only a second.</a:t>
          </a:r>
        </a:p>
      </dgm:t>
    </dgm:pt>
    <dgm:pt modelId="{98E9DA8C-442D-4168-A0BF-47532B3808F1}" type="parTrans" cxnId="{F8535CFF-7408-4638-9B17-EE52D6644533}">
      <dgm:prSet/>
      <dgm:spPr/>
      <dgm:t>
        <a:bodyPr/>
        <a:lstStyle/>
        <a:p>
          <a:endParaRPr lang="en-US"/>
        </a:p>
      </dgm:t>
    </dgm:pt>
    <dgm:pt modelId="{4DD4BEBE-2CEA-4B7E-81C6-6278EF37C65C}" type="sibTrans" cxnId="{F8535CFF-7408-4638-9B17-EE52D6644533}">
      <dgm:prSet/>
      <dgm:spPr/>
      <dgm:t>
        <a:bodyPr/>
        <a:lstStyle/>
        <a:p>
          <a:endParaRPr lang="en-US"/>
        </a:p>
      </dgm:t>
    </dgm:pt>
    <dgm:pt modelId="{D306489A-27FD-4638-9A70-7255099C007A}">
      <dgm:prSet/>
      <dgm:spPr/>
      <dgm:t>
        <a:bodyPr/>
        <a:lstStyle/>
        <a:p>
          <a:r>
            <a:rPr lang="en-US"/>
            <a:t>Timing - Breathing out in the water should be about twice as long as breathing in above the water </a:t>
          </a:r>
        </a:p>
      </dgm:t>
    </dgm:pt>
    <dgm:pt modelId="{26C648F9-F05D-4C20-8843-A39269CD601D}" type="parTrans" cxnId="{6CC3E750-FAF2-4FD9-A9E5-EE65112A688E}">
      <dgm:prSet/>
      <dgm:spPr/>
      <dgm:t>
        <a:bodyPr/>
        <a:lstStyle/>
        <a:p>
          <a:endParaRPr lang="en-US"/>
        </a:p>
      </dgm:t>
    </dgm:pt>
    <dgm:pt modelId="{90C3E30D-8751-45AC-B4DB-AB67EB98F55B}" type="sibTrans" cxnId="{6CC3E750-FAF2-4FD9-A9E5-EE65112A688E}">
      <dgm:prSet/>
      <dgm:spPr/>
      <dgm:t>
        <a:bodyPr/>
        <a:lstStyle/>
        <a:p>
          <a:endParaRPr lang="en-US"/>
        </a:p>
      </dgm:t>
    </dgm:pt>
    <dgm:pt modelId="{319DDC18-D84A-44BF-B045-A37440985472}">
      <dgm:prSet/>
      <dgm:spPr/>
      <dgm:t>
        <a:bodyPr/>
        <a:lstStyle/>
        <a:p>
          <a:r>
            <a:rPr lang="en-US"/>
            <a:t>helps build a comfortable rhythm to your breathing.</a:t>
          </a:r>
        </a:p>
      </dgm:t>
    </dgm:pt>
    <dgm:pt modelId="{14548EF4-4E70-4513-B140-28A8606AEDED}" type="parTrans" cxnId="{50EB34FF-1F82-47E8-9688-14DBFE6CC8A9}">
      <dgm:prSet/>
      <dgm:spPr/>
      <dgm:t>
        <a:bodyPr/>
        <a:lstStyle/>
        <a:p>
          <a:endParaRPr lang="en-US"/>
        </a:p>
      </dgm:t>
    </dgm:pt>
    <dgm:pt modelId="{42F10706-D105-48D8-B68F-A68456216E01}" type="sibTrans" cxnId="{50EB34FF-1F82-47E8-9688-14DBFE6CC8A9}">
      <dgm:prSet/>
      <dgm:spPr/>
      <dgm:t>
        <a:bodyPr/>
        <a:lstStyle/>
        <a:p>
          <a:endParaRPr lang="en-US"/>
        </a:p>
      </dgm:t>
    </dgm:pt>
    <dgm:pt modelId="{6DDDE8D0-3680-4A24-9DB2-618077B2A9DE}" type="pres">
      <dgm:prSet presAssocID="{6F16743C-00E5-43C3-836C-C12A39D79EB1}" presName="root" presStyleCnt="0">
        <dgm:presLayoutVars>
          <dgm:dir/>
          <dgm:resizeHandles val="exact"/>
        </dgm:presLayoutVars>
      </dgm:prSet>
      <dgm:spPr/>
    </dgm:pt>
    <dgm:pt modelId="{9362824C-6A3C-47B6-B3F1-AE1FF4D1707F}" type="pres">
      <dgm:prSet presAssocID="{C23F29A2-2C01-4873-A05E-E7B4DE566B76}" presName="compNode" presStyleCnt="0"/>
      <dgm:spPr/>
    </dgm:pt>
    <dgm:pt modelId="{AFE0602E-BB72-4106-B1EB-8D43B840843E}" type="pres">
      <dgm:prSet presAssocID="{C23F29A2-2C01-4873-A05E-E7B4DE566B76}" presName="bgRect" presStyleLbl="bgShp" presStyleIdx="0" presStyleCnt="4"/>
      <dgm:spPr/>
    </dgm:pt>
    <dgm:pt modelId="{7CBAE911-A2C1-4BF7-A3F9-5C9A3C211BEF}" type="pres">
      <dgm:prSet presAssocID="{C23F29A2-2C01-4873-A05E-E7B4DE566B7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ungs"/>
        </a:ext>
      </dgm:extLst>
    </dgm:pt>
    <dgm:pt modelId="{B76045D3-9555-4F07-8F73-973AA6C4DA65}" type="pres">
      <dgm:prSet presAssocID="{C23F29A2-2C01-4873-A05E-E7B4DE566B76}" presName="spaceRect" presStyleCnt="0"/>
      <dgm:spPr/>
    </dgm:pt>
    <dgm:pt modelId="{2185F414-4A07-49B7-869B-872EADF992C4}" type="pres">
      <dgm:prSet presAssocID="{C23F29A2-2C01-4873-A05E-E7B4DE566B76}" presName="parTx" presStyleLbl="revTx" presStyleIdx="0" presStyleCnt="4">
        <dgm:presLayoutVars>
          <dgm:chMax val="0"/>
          <dgm:chPref val="0"/>
        </dgm:presLayoutVars>
      </dgm:prSet>
      <dgm:spPr/>
    </dgm:pt>
    <dgm:pt modelId="{F3B4A8B1-7A87-47E1-87C2-C9755745B645}" type="pres">
      <dgm:prSet presAssocID="{18013A1C-D517-4B85-9074-4DF39D409165}" presName="sibTrans" presStyleCnt="0"/>
      <dgm:spPr/>
    </dgm:pt>
    <dgm:pt modelId="{BAB10272-A663-4DF3-8F57-141444CF48B7}" type="pres">
      <dgm:prSet presAssocID="{43AEAAEC-EE64-4AD7-8249-CF3063831154}" presName="compNode" presStyleCnt="0"/>
      <dgm:spPr/>
    </dgm:pt>
    <dgm:pt modelId="{813DEE20-CD5A-41DF-829E-6ECBEAD727A9}" type="pres">
      <dgm:prSet presAssocID="{43AEAAEC-EE64-4AD7-8249-CF3063831154}" presName="bgRect" presStyleLbl="bgShp" presStyleIdx="1" presStyleCnt="4"/>
      <dgm:spPr/>
    </dgm:pt>
    <dgm:pt modelId="{2BA14246-3089-41DE-86BD-F380BC3ABC21}" type="pres">
      <dgm:prSet presAssocID="{43AEAAEC-EE64-4AD7-8249-CF306383115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pper board"/>
        </a:ext>
      </dgm:extLst>
    </dgm:pt>
    <dgm:pt modelId="{C8F0D0F3-6B13-4118-9E3F-FA8F04545E7E}" type="pres">
      <dgm:prSet presAssocID="{43AEAAEC-EE64-4AD7-8249-CF3063831154}" presName="spaceRect" presStyleCnt="0"/>
      <dgm:spPr/>
    </dgm:pt>
    <dgm:pt modelId="{92DD23C0-9C7D-44B4-BCE8-D2AAAA107090}" type="pres">
      <dgm:prSet presAssocID="{43AEAAEC-EE64-4AD7-8249-CF3063831154}" presName="parTx" presStyleLbl="revTx" presStyleIdx="1" presStyleCnt="4">
        <dgm:presLayoutVars>
          <dgm:chMax val="0"/>
          <dgm:chPref val="0"/>
        </dgm:presLayoutVars>
      </dgm:prSet>
      <dgm:spPr/>
    </dgm:pt>
    <dgm:pt modelId="{6F35AC19-E464-4177-AF12-17A4D484B4C6}" type="pres">
      <dgm:prSet presAssocID="{4DD4BEBE-2CEA-4B7E-81C6-6278EF37C65C}" presName="sibTrans" presStyleCnt="0"/>
      <dgm:spPr/>
    </dgm:pt>
    <dgm:pt modelId="{BFE8F0A0-B197-45C7-9C38-F43F66E85EFB}" type="pres">
      <dgm:prSet presAssocID="{D306489A-27FD-4638-9A70-7255099C007A}" presName="compNode" presStyleCnt="0"/>
      <dgm:spPr/>
    </dgm:pt>
    <dgm:pt modelId="{07E63DC2-9B5C-4693-B026-927C9AE4ECF7}" type="pres">
      <dgm:prSet presAssocID="{D306489A-27FD-4638-9A70-7255099C007A}" presName="bgRect" presStyleLbl="bgShp" presStyleIdx="2" presStyleCnt="4"/>
      <dgm:spPr/>
    </dgm:pt>
    <dgm:pt modelId="{4AE4588A-3584-4906-91EF-C93B883D8131}" type="pres">
      <dgm:prSet presAssocID="{D306489A-27FD-4638-9A70-7255099C007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CB93F346-37FA-481F-BB25-E40C0D4DCE00}" type="pres">
      <dgm:prSet presAssocID="{D306489A-27FD-4638-9A70-7255099C007A}" presName="spaceRect" presStyleCnt="0"/>
      <dgm:spPr/>
    </dgm:pt>
    <dgm:pt modelId="{830D97CA-D8E9-42E7-965B-C318C20127DB}" type="pres">
      <dgm:prSet presAssocID="{D306489A-27FD-4638-9A70-7255099C007A}" presName="parTx" presStyleLbl="revTx" presStyleIdx="2" presStyleCnt="4">
        <dgm:presLayoutVars>
          <dgm:chMax val="0"/>
          <dgm:chPref val="0"/>
        </dgm:presLayoutVars>
      </dgm:prSet>
      <dgm:spPr/>
    </dgm:pt>
    <dgm:pt modelId="{A3622F5F-DFBB-46C3-8DF7-2FEAD1A65EFF}" type="pres">
      <dgm:prSet presAssocID="{90C3E30D-8751-45AC-B4DB-AB67EB98F55B}" presName="sibTrans" presStyleCnt="0"/>
      <dgm:spPr/>
    </dgm:pt>
    <dgm:pt modelId="{7F857057-D09E-4698-BB50-87FE64EFDDB4}" type="pres">
      <dgm:prSet presAssocID="{319DDC18-D84A-44BF-B045-A37440985472}" presName="compNode" presStyleCnt="0"/>
      <dgm:spPr/>
    </dgm:pt>
    <dgm:pt modelId="{4E79ED69-46D2-4893-9C2C-6BA11CB70470}" type="pres">
      <dgm:prSet presAssocID="{319DDC18-D84A-44BF-B045-A37440985472}" presName="bgRect" presStyleLbl="bgShp" presStyleIdx="3" presStyleCnt="4"/>
      <dgm:spPr/>
    </dgm:pt>
    <dgm:pt modelId="{48034AC8-69CE-4986-8F23-7929AF41BD70}" type="pres">
      <dgm:prSet presAssocID="{319DDC18-D84A-44BF-B045-A3744098547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rt with Pulse"/>
        </a:ext>
      </dgm:extLst>
    </dgm:pt>
    <dgm:pt modelId="{3A0E6B0C-E9CB-412F-9B3A-E2E0F7AAD784}" type="pres">
      <dgm:prSet presAssocID="{319DDC18-D84A-44BF-B045-A37440985472}" presName="spaceRect" presStyleCnt="0"/>
      <dgm:spPr/>
    </dgm:pt>
    <dgm:pt modelId="{9AFE71A5-CABA-4E78-98A6-715FECB1ECE3}" type="pres">
      <dgm:prSet presAssocID="{319DDC18-D84A-44BF-B045-A37440985472}" presName="parTx" presStyleLbl="revTx" presStyleIdx="3" presStyleCnt="4">
        <dgm:presLayoutVars>
          <dgm:chMax val="0"/>
          <dgm:chPref val="0"/>
        </dgm:presLayoutVars>
      </dgm:prSet>
      <dgm:spPr/>
    </dgm:pt>
  </dgm:ptLst>
  <dgm:cxnLst>
    <dgm:cxn modelId="{41329121-4001-496D-9BD3-96E0A276FA1D}" type="presOf" srcId="{43AEAAEC-EE64-4AD7-8249-CF3063831154}" destId="{92DD23C0-9C7D-44B4-BCE8-D2AAAA107090}" srcOrd="0" destOrd="0" presId="urn:microsoft.com/office/officeart/2018/2/layout/IconVerticalSolidList"/>
    <dgm:cxn modelId="{54EB3962-33A9-43E8-B6F1-BBC810AAC9E7}" type="presOf" srcId="{D306489A-27FD-4638-9A70-7255099C007A}" destId="{830D97CA-D8E9-42E7-965B-C318C20127DB}" srcOrd="0" destOrd="0" presId="urn:microsoft.com/office/officeart/2018/2/layout/IconVerticalSolidList"/>
    <dgm:cxn modelId="{6CC3E750-FAF2-4FD9-A9E5-EE65112A688E}" srcId="{6F16743C-00E5-43C3-836C-C12A39D79EB1}" destId="{D306489A-27FD-4638-9A70-7255099C007A}" srcOrd="2" destOrd="0" parTransId="{26C648F9-F05D-4C20-8843-A39269CD601D}" sibTransId="{90C3E30D-8751-45AC-B4DB-AB67EB98F55B}"/>
    <dgm:cxn modelId="{6EB15B7B-4AFB-49DB-BE08-5C1DCDD0E037}" srcId="{6F16743C-00E5-43C3-836C-C12A39D79EB1}" destId="{C23F29A2-2C01-4873-A05E-E7B4DE566B76}" srcOrd="0" destOrd="0" parTransId="{011A33B3-3C55-4097-A091-18F264076E09}" sibTransId="{18013A1C-D517-4B85-9074-4DF39D409165}"/>
    <dgm:cxn modelId="{A3FC708F-4A5E-41F4-994E-F18BC0E3AFC1}" type="presOf" srcId="{6F16743C-00E5-43C3-836C-C12A39D79EB1}" destId="{6DDDE8D0-3680-4A24-9DB2-618077B2A9DE}" srcOrd="0" destOrd="0" presId="urn:microsoft.com/office/officeart/2018/2/layout/IconVerticalSolidList"/>
    <dgm:cxn modelId="{95C463BE-1795-44BA-8385-AC18B523A563}" type="presOf" srcId="{C23F29A2-2C01-4873-A05E-E7B4DE566B76}" destId="{2185F414-4A07-49B7-869B-872EADF992C4}" srcOrd="0" destOrd="0" presId="urn:microsoft.com/office/officeart/2018/2/layout/IconVerticalSolidList"/>
    <dgm:cxn modelId="{F3CB4CE5-9CEB-4441-A495-2E0B26577A5D}" type="presOf" srcId="{319DDC18-D84A-44BF-B045-A37440985472}" destId="{9AFE71A5-CABA-4E78-98A6-715FECB1ECE3}" srcOrd="0" destOrd="0" presId="urn:microsoft.com/office/officeart/2018/2/layout/IconVerticalSolidList"/>
    <dgm:cxn modelId="{50EB34FF-1F82-47E8-9688-14DBFE6CC8A9}" srcId="{6F16743C-00E5-43C3-836C-C12A39D79EB1}" destId="{319DDC18-D84A-44BF-B045-A37440985472}" srcOrd="3" destOrd="0" parTransId="{14548EF4-4E70-4513-B140-28A8606AEDED}" sibTransId="{42F10706-D105-48D8-B68F-A68456216E01}"/>
    <dgm:cxn modelId="{F8535CFF-7408-4638-9B17-EE52D6644533}" srcId="{6F16743C-00E5-43C3-836C-C12A39D79EB1}" destId="{43AEAAEC-EE64-4AD7-8249-CF3063831154}" srcOrd="1" destOrd="0" parTransId="{98E9DA8C-442D-4168-A0BF-47532B3808F1}" sibTransId="{4DD4BEBE-2CEA-4B7E-81C6-6278EF37C65C}"/>
    <dgm:cxn modelId="{17C2073C-CA87-4429-8A7C-17598656F1D2}" type="presParOf" srcId="{6DDDE8D0-3680-4A24-9DB2-618077B2A9DE}" destId="{9362824C-6A3C-47B6-B3F1-AE1FF4D1707F}" srcOrd="0" destOrd="0" presId="urn:microsoft.com/office/officeart/2018/2/layout/IconVerticalSolidList"/>
    <dgm:cxn modelId="{4C57DD45-1FDA-472A-95B5-83E3D37A0C1A}" type="presParOf" srcId="{9362824C-6A3C-47B6-B3F1-AE1FF4D1707F}" destId="{AFE0602E-BB72-4106-B1EB-8D43B840843E}" srcOrd="0" destOrd="0" presId="urn:microsoft.com/office/officeart/2018/2/layout/IconVerticalSolidList"/>
    <dgm:cxn modelId="{6177BBE9-6C55-415B-A1BF-FC9095777316}" type="presParOf" srcId="{9362824C-6A3C-47B6-B3F1-AE1FF4D1707F}" destId="{7CBAE911-A2C1-4BF7-A3F9-5C9A3C211BEF}" srcOrd="1" destOrd="0" presId="urn:microsoft.com/office/officeart/2018/2/layout/IconVerticalSolidList"/>
    <dgm:cxn modelId="{B778FAC1-9DE9-41E9-AA8F-E3E811E64DEC}" type="presParOf" srcId="{9362824C-6A3C-47B6-B3F1-AE1FF4D1707F}" destId="{B76045D3-9555-4F07-8F73-973AA6C4DA65}" srcOrd="2" destOrd="0" presId="urn:microsoft.com/office/officeart/2018/2/layout/IconVerticalSolidList"/>
    <dgm:cxn modelId="{EF3532FC-C84C-494F-9E4D-FC558CEAB06C}" type="presParOf" srcId="{9362824C-6A3C-47B6-B3F1-AE1FF4D1707F}" destId="{2185F414-4A07-49B7-869B-872EADF992C4}" srcOrd="3" destOrd="0" presId="urn:microsoft.com/office/officeart/2018/2/layout/IconVerticalSolidList"/>
    <dgm:cxn modelId="{3D2F942E-7733-4F96-B35D-9AD2BAB53F14}" type="presParOf" srcId="{6DDDE8D0-3680-4A24-9DB2-618077B2A9DE}" destId="{F3B4A8B1-7A87-47E1-87C2-C9755745B645}" srcOrd="1" destOrd="0" presId="urn:microsoft.com/office/officeart/2018/2/layout/IconVerticalSolidList"/>
    <dgm:cxn modelId="{DE9154AD-3AC9-4858-9B0A-8765D4536F9A}" type="presParOf" srcId="{6DDDE8D0-3680-4A24-9DB2-618077B2A9DE}" destId="{BAB10272-A663-4DF3-8F57-141444CF48B7}" srcOrd="2" destOrd="0" presId="urn:microsoft.com/office/officeart/2018/2/layout/IconVerticalSolidList"/>
    <dgm:cxn modelId="{C81E22DD-1479-444A-BBAF-ADA8BA701FF6}" type="presParOf" srcId="{BAB10272-A663-4DF3-8F57-141444CF48B7}" destId="{813DEE20-CD5A-41DF-829E-6ECBEAD727A9}" srcOrd="0" destOrd="0" presId="urn:microsoft.com/office/officeart/2018/2/layout/IconVerticalSolidList"/>
    <dgm:cxn modelId="{E2A33EC8-B09C-46A6-B691-7E1285C11104}" type="presParOf" srcId="{BAB10272-A663-4DF3-8F57-141444CF48B7}" destId="{2BA14246-3089-41DE-86BD-F380BC3ABC21}" srcOrd="1" destOrd="0" presId="urn:microsoft.com/office/officeart/2018/2/layout/IconVerticalSolidList"/>
    <dgm:cxn modelId="{C0B2A157-F8C0-4A7F-9B47-31D6B03F9BCB}" type="presParOf" srcId="{BAB10272-A663-4DF3-8F57-141444CF48B7}" destId="{C8F0D0F3-6B13-4118-9E3F-FA8F04545E7E}" srcOrd="2" destOrd="0" presId="urn:microsoft.com/office/officeart/2018/2/layout/IconVerticalSolidList"/>
    <dgm:cxn modelId="{3579830D-4E43-4AD8-B3E0-FC700FD241A6}" type="presParOf" srcId="{BAB10272-A663-4DF3-8F57-141444CF48B7}" destId="{92DD23C0-9C7D-44B4-BCE8-D2AAAA107090}" srcOrd="3" destOrd="0" presId="urn:microsoft.com/office/officeart/2018/2/layout/IconVerticalSolidList"/>
    <dgm:cxn modelId="{39F17B46-E730-40FC-82D1-92BD415B6A7A}" type="presParOf" srcId="{6DDDE8D0-3680-4A24-9DB2-618077B2A9DE}" destId="{6F35AC19-E464-4177-AF12-17A4D484B4C6}" srcOrd="3" destOrd="0" presId="urn:microsoft.com/office/officeart/2018/2/layout/IconVerticalSolidList"/>
    <dgm:cxn modelId="{40F45C02-496C-4BFF-B173-36F84FFDEEC1}" type="presParOf" srcId="{6DDDE8D0-3680-4A24-9DB2-618077B2A9DE}" destId="{BFE8F0A0-B197-45C7-9C38-F43F66E85EFB}" srcOrd="4" destOrd="0" presId="urn:microsoft.com/office/officeart/2018/2/layout/IconVerticalSolidList"/>
    <dgm:cxn modelId="{45C383C4-6C34-4610-8152-7EEB19A0CA37}" type="presParOf" srcId="{BFE8F0A0-B197-45C7-9C38-F43F66E85EFB}" destId="{07E63DC2-9B5C-4693-B026-927C9AE4ECF7}" srcOrd="0" destOrd="0" presId="urn:microsoft.com/office/officeart/2018/2/layout/IconVerticalSolidList"/>
    <dgm:cxn modelId="{EB63214C-046E-46E3-AC58-27B19F165DFB}" type="presParOf" srcId="{BFE8F0A0-B197-45C7-9C38-F43F66E85EFB}" destId="{4AE4588A-3584-4906-91EF-C93B883D8131}" srcOrd="1" destOrd="0" presId="urn:microsoft.com/office/officeart/2018/2/layout/IconVerticalSolidList"/>
    <dgm:cxn modelId="{1E4D221A-A975-4C62-ACA0-94BAD30E6C3A}" type="presParOf" srcId="{BFE8F0A0-B197-45C7-9C38-F43F66E85EFB}" destId="{CB93F346-37FA-481F-BB25-E40C0D4DCE00}" srcOrd="2" destOrd="0" presId="urn:microsoft.com/office/officeart/2018/2/layout/IconVerticalSolidList"/>
    <dgm:cxn modelId="{37765A5B-0079-4328-86FD-0E2C907E6771}" type="presParOf" srcId="{BFE8F0A0-B197-45C7-9C38-F43F66E85EFB}" destId="{830D97CA-D8E9-42E7-965B-C318C20127DB}" srcOrd="3" destOrd="0" presId="urn:microsoft.com/office/officeart/2018/2/layout/IconVerticalSolidList"/>
    <dgm:cxn modelId="{82BDBD7C-D5BA-4C81-8787-088765A89F9D}" type="presParOf" srcId="{6DDDE8D0-3680-4A24-9DB2-618077B2A9DE}" destId="{A3622F5F-DFBB-46C3-8DF7-2FEAD1A65EFF}" srcOrd="5" destOrd="0" presId="urn:microsoft.com/office/officeart/2018/2/layout/IconVerticalSolidList"/>
    <dgm:cxn modelId="{DE573A84-B303-42A2-BC68-F55AD9353D36}" type="presParOf" srcId="{6DDDE8D0-3680-4A24-9DB2-618077B2A9DE}" destId="{7F857057-D09E-4698-BB50-87FE64EFDDB4}" srcOrd="6" destOrd="0" presId="urn:microsoft.com/office/officeart/2018/2/layout/IconVerticalSolidList"/>
    <dgm:cxn modelId="{677699CC-A3F8-4910-8B0D-6638249A5B40}" type="presParOf" srcId="{7F857057-D09E-4698-BB50-87FE64EFDDB4}" destId="{4E79ED69-46D2-4893-9C2C-6BA11CB70470}" srcOrd="0" destOrd="0" presId="urn:microsoft.com/office/officeart/2018/2/layout/IconVerticalSolidList"/>
    <dgm:cxn modelId="{D1795321-C17C-45FD-B34B-47F58145D753}" type="presParOf" srcId="{7F857057-D09E-4698-BB50-87FE64EFDDB4}" destId="{48034AC8-69CE-4986-8F23-7929AF41BD70}" srcOrd="1" destOrd="0" presId="urn:microsoft.com/office/officeart/2018/2/layout/IconVerticalSolidList"/>
    <dgm:cxn modelId="{2CA68981-D87F-4880-A462-70D81F5F6A45}" type="presParOf" srcId="{7F857057-D09E-4698-BB50-87FE64EFDDB4}" destId="{3A0E6B0C-E9CB-412F-9B3A-E2E0F7AAD784}" srcOrd="2" destOrd="0" presId="urn:microsoft.com/office/officeart/2018/2/layout/IconVerticalSolidList"/>
    <dgm:cxn modelId="{2D1E35D8-A7C4-4BF8-98E8-1468480A4D85}" type="presParOf" srcId="{7F857057-D09E-4698-BB50-87FE64EFDDB4}" destId="{9AFE71A5-CABA-4E78-98A6-715FECB1ECE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4879DA-ADEC-4AF0-B259-E2977858E849}"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AE9F0FAF-9191-457C-B4A9-F8484EFE06C0}">
      <dgm:prSet/>
      <dgm:spPr/>
      <dgm:t>
        <a:bodyPr/>
        <a:lstStyle/>
        <a:p>
          <a:r>
            <a:rPr lang="en-US"/>
            <a:t>Freshwater has a density of 1g/cm3</a:t>
          </a:r>
        </a:p>
      </dgm:t>
    </dgm:pt>
    <dgm:pt modelId="{0585598C-9773-49DF-8534-4DC2BE11E5CD}" type="parTrans" cxnId="{C635D346-F8A9-4967-9EFE-2BD5ECF2309F}">
      <dgm:prSet/>
      <dgm:spPr/>
      <dgm:t>
        <a:bodyPr/>
        <a:lstStyle/>
        <a:p>
          <a:endParaRPr lang="en-US"/>
        </a:p>
      </dgm:t>
    </dgm:pt>
    <dgm:pt modelId="{FBA9E6AA-85D5-4ACB-8CCB-6246B6D521F4}" type="sibTrans" cxnId="{C635D346-F8A9-4967-9EFE-2BD5ECF2309F}">
      <dgm:prSet/>
      <dgm:spPr/>
      <dgm:t>
        <a:bodyPr/>
        <a:lstStyle/>
        <a:p>
          <a:endParaRPr lang="en-US"/>
        </a:p>
      </dgm:t>
    </dgm:pt>
    <dgm:pt modelId="{AE2D5120-FF8D-4AFF-A2A4-212BDBB48C2A}">
      <dgm:prSet/>
      <dgm:spPr/>
      <dgm:t>
        <a:bodyPr/>
        <a:lstStyle/>
        <a:p>
          <a:r>
            <a:rPr lang="en-US"/>
            <a:t>Saltwater has a density of 1.024g/cm3</a:t>
          </a:r>
        </a:p>
      </dgm:t>
    </dgm:pt>
    <dgm:pt modelId="{905B3B3F-E224-4315-9A49-66014049565C}" type="parTrans" cxnId="{1596335C-DE69-40F3-A5ED-91C36301911F}">
      <dgm:prSet/>
      <dgm:spPr/>
      <dgm:t>
        <a:bodyPr/>
        <a:lstStyle/>
        <a:p>
          <a:endParaRPr lang="en-US"/>
        </a:p>
      </dgm:t>
    </dgm:pt>
    <dgm:pt modelId="{CB5E2AF0-7482-4A43-9B35-37F43331A6CD}" type="sibTrans" cxnId="{1596335C-DE69-40F3-A5ED-91C36301911F}">
      <dgm:prSet/>
      <dgm:spPr/>
      <dgm:t>
        <a:bodyPr/>
        <a:lstStyle/>
        <a:p>
          <a:endParaRPr lang="en-US"/>
        </a:p>
      </dgm:t>
    </dgm:pt>
    <dgm:pt modelId="{A52221F0-7807-47CF-B51A-4B8017C1B1EA}">
      <dgm:prSet/>
      <dgm:spPr/>
      <dgm:t>
        <a:bodyPr/>
        <a:lstStyle/>
        <a:p>
          <a:r>
            <a:rPr lang="en-US"/>
            <a:t>Male density of 0.98g/cm3 </a:t>
          </a:r>
        </a:p>
      </dgm:t>
    </dgm:pt>
    <dgm:pt modelId="{C19991B7-F2DA-4A3C-A9CD-6FFF84C5DA44}" type="parTrans" cxnId="{6D0ACB3C-B8C3-4636-B968-5F8224BA7E09}">
      <dgm:prSet/>
      <dgm:spPr/>
      <dgm:t>
        <a:bodyPr/>
        <a:lstStyle/>
        <a:p>
          <a:endParaRPr lang="en-US"/>
        </a:p>
      </dgm:t>
    </dgm:pt>
    <dgm:pt modelId="{285DAB7D-2009-45E5-BFEA-19DAD40E8FD5}" type="sibTrans" cxnId="{6D0ACB3C-B8C3-4636-B968-5F8224BA7E09}">
      <dgm:prSet/>
      <dgm:spPr/>
      <dgm:t>
        <a:bodyPr/>
        <a:lstStyle/>
        <a:p>
          <a:endParaRPr lang="en-US"/>
        </a:p>
      </dgm:t>
    </dgm:pt>
    <dgm:pt modelId="{EC803497-0509-4EFB-B35A-FF51B02FA243}">
      <dgm:prSet/>
      <dgm:spPr/>
      <dgm:t>
        <a:bodyPr/>
        <a:lstStyle/>
        <a:p>
          <a:r>
            <a:rPr lang="en-US"/>
            <a:t>Female 0.97g/cm</a:t>
          </a:r>
        </a:p>
      </dgm:t>
    </dgm:pt>
    <dgm:pt modelId="{319237AB-7BF0-4961-B8F7-50DEC086CAE5}" type="parTrans" cxnId="{888796BB-AC1F-4501-A9CF-1A8DCF8AA18A}">
      <dgm:prSet/>
      <dgm:spPr/>
      <dgm:t>
        <a:bodyPr/>
        <a:lstStyle/>
        <a:p>
          <a:endParaRPr lang="en-US"/>
        </a:p>
      </dgm:t>
    </dgm:pt>
    <dgm:pt modelId="{518ED7F7-0DA7-422A-985B-05F28256758E}" type="sibTrans" cxnId="{888796BB-AC1F-4501-A9CF-1A8DCF8AA18A}">
      <dgm:prSet/>
      <dgm:spPr/>
      <dgm:t>
        <a:bodyPr/>
        <a:lstStyle/>
        <a:p>
          <a:endParaRPr lang="en-US"/>
        </a:p>
      </dgm:t>
    </dgm:pt>
    <dgm:pt modelId="{75720D74-45E6-4C30-AF4D-6D0B374D8EEC}" type="pres">
      <dgm:prSet presAssocID="{D24879DA-ADEC-4AF0-B259-E2977858E849}" presName="linear" presStyleCnt="0">
        <dgm:presLayoutVars>
          <dgm:animLvl val="lvl"/>
          <dgm:resizeHandles val="exact"/>
        </dgm:presLayoutVars>
      </dgm:prSet>
      <dgm:spPr/>
    </dgm:pt>
    <dgm:pt modelId="{CF2A3576-086E-43C3-B89D-34A938ED0BA4}" type="pres">
      <dgm:prSet presAssocID="{AE9F0FAF-9191-457C-B4A9-F8484EFE06C0}" presName="parentText" presStyleLbl="node1" presStyleIdx="0" presStyleCnt="4">
        <dgm:presLayoutVars>
          <dgm:chMax val="0"/>
          <dgm:bulletEnabled val="1"/>
        </dgm:presLayoutVars>
      </dgm:prSet>
      <dgm:spPr/>
    </dgm:pt>
    <dgm:pt modelId="{9358EF06-BB84-4455-BD07-746BC4C5EDB4}" type="pres">
      <dgm:prSet presAssocID="{FBA9E6AA-85D5-4ACB-8CCB-6246B6D521F4}" presName="spacer" presStyleCnt="0"/>
      <dgm:spPr/>
    </dgm:pt>
    <dgm:pt modelId="{1D517A85-93D1-4689-B2D2-3CD39C51FDED}" type="pres">
      <dgm:prSet presAssocID="{AE2D5120-FF8D-4AFF-A2A4-212BDBB48C2A}" presName="parentText" presStyleLbl="node1" presStyleIdx="1" presStyleCnt="4">
        <dgm:presLayoutVars>
          <dgm:chMax val="0"/>
          <dgm:bulletEnabled val="1"/>
        </dgm:presLayoutVars>
      </dgm:prSet>
      <dgm:spPr/>
    </dgm:pt>
    <dgm:pt modelId="{34E6F956-6CC5-49EE-BC35-2BB3A76F0DEF}" type="pres">
      <dgm:prSet presAssocID="{CB5E2AF0-7482-4A43-9B35-37F43331A6CD}" presName="spacer" presStyleCnt="0"/>
      <dgm:spPr/>
    </dgm:pt>
    <dgm:pt modelId="{FF2DC286-47E9-4523-A573-3E9E9577C76F}" type="pres">
      <dgm:prSet presAssocID="{A52221F0-7807-47CF-B51A-4B8017C1B1EA}" presName="parentText" presStyleLbl="node1" presStyleIdx="2" presStyleCnt="4">
        <dgm:presLayoutVars>
          <dgm:chMax val="0"/>
          <dgm:bulletEnabled val="1"/>
        </dgm:presLayoutVars>
      </dgm:prSet>
      <dgm:spPr/>
    </dgm:pt>
    <dgm:pt modelId="{6E0E6F43-C248-4F40-855C-38897D0100FC}" type="pres">
      <dgm:prSet presAssocID="{285DAB7D-2009-45E5-BFEA-19DAD40E8FD5}" presName="spacer" presStyleCnt="0"/>
      <dgm:spPr/>
    </dgm:pt>
    <dgm:pt modelId="{13650CF8-C8C7-4C81-BB53-D9026603B35B}" type="pres">
      <dgm:prSet presAssocID="{EC803497-0509-4EFB-B35A-FF51B02FA243}" presName="parentText" presStyleLbl="node1" presStyleIdx="3" presStyleCnt="4">
        <dgm:presLayoutVars>
          <dgm:chMax val="0"/>
          <dgm:bulletEnabled val="1"/>
        </dgm:presLayoutVars>
      </dgm:prSet>
      <dgm:spPr/>
    </dgm:pt>
  </dgm:ptLst>
  <dgm:cxnLst>
    <dgm:cxn modelId="{6D0ACB3C-B8C3-4636-B968-5F8224BA7E09}" srcId="{D24879DA-ADEC-4AF0-B259-E2977858E849}" destId="{A52221F0-7807-47CF-B51A-4B8017C1B1EA}" srcOrd="2" destOrd="0" parTransId="{C19991B7-F2DA-4A3C-A9CD-6FFF84C5DA44}" sibTransId="{285DAB7D-2009-45E5-BFEA-19DAD40E8FD5}"/>
    <dgm:cxn modelId="{1596335C-DE69-40F3-A5ED-91C36301911F}" srcId="{D24879DA-ADEC-4AF0-B259-E2977858E849}" destId="{AE2D5120-FF8D-4AFF-A2A4-212BDBB48C2A}" srcOrd="1" destOrd="0" parTransId="{905B3B3F-E224-4315-9A49-66014049565C}" sibTransId="{CB5E2AF0-7482-4A43-9B35-37F43331A6CD}"/>
    <dgm:cxn modelId="{4CFAF25D-B093-4A18-AE27-3D293D5ED98F}" type="presOf" srcId="{EC803497-0509-4EFB-B35A-FF51B02FA243}" destId="{13650CF8-C8C7-4C81-BB53-D9026603B35B}" srcOrd="0" destOrd="0" presId="urn:microsoft.com/office/officeart/2005/8/layout/vList2"/>
    <dgm:cxn modelId="{C635D346-F8A9-4967-9EFE-2BD5ECF2309F}" srcId="{D24879DA-ADEC-4AF0-B259-E2977858E849}" destId="{AE9F0FAF-9191-457C-B4A9-F8484EFE06C0}" srcOrd="0" destOrd="0" parTransId="{0585598C-9773-49DF-8534-4DC2BE11E5CD}" sibTransId="{FBA9E6AA-85D5-4ACB-8CCB-6246B6D521F4}"/>
    <dgm:cxn modelId="{CC8F036E-6CA2-4FA1-BFD5-90898372BD3D}" type="presOf" srcId="{D24879DA-ADEC-4AF0-B259-E2977858E849}" destId="{75720D74-45E6-4C30-AF4D-6D0B374D8EEC}" srcOrd="0" destOrd="0" presId="urn:microsoft.com/office/officeart/2005/8/layout/vList2"/>
    <dgm:cxn modelId="{2C20A4A0-817E-44DA-9EE9-33E82EB87215}" type="presOf" srcId="{AE9F0FAF-9191-457C-B4A9-F8484EFE06C0}" destId="{CF2A3576-086E-43C3-B89D-34A938ED0BA4}" srcOrd="0" destOrd="0" presId="urn:microsoft.com/office/officeart/2005/8/layout/vList2"/>
    <dgm:cxn modelId="{8E80FCA1-8227-4835-84E6-CE20165D3D3F}" type="presOf" srcId="{AE2D5120-FF8D-4AFF-A2A4-212BDBB48C2A}" destId="{1D517A85-93D1-4689-B2D2-3CD39C51FDED}" srcOrd="0" destOrd="0" presId="urn:microsoft.com/office/officeart/2005/8/layout/vList2"/>
    <dgm:cxn modelId="{888796BB-AC1F-4501-A9CF-1A8DCF8AA18A}" srcId="{D24879DA-ADEC-4AF0-B259-E2977858E849}" destId="{EC803497-0509-4EFB-B35A-FF51B02FA243}" srcOrd="3" destOrd="0" parTransId="{319237AB-7BF0-4961-B8F7-50DEC086CAE5}" sibTransId="{518ED7F7-0DA7-422A-985B-05F28256758E}"/>
    <dgm:cxn modelId="{1F962FCA-3F6E-4D11-9580-99EA68FD9423}" type="presOf" srcId="{A52221F0-7807-47CF-B51A-4B8017C1B1EA}" destId="{FF2DC286-47E9-4523-A573-3E9E9577C76F}" srcOrd="0" destOrd="0" presId="urn:microsoft.com/office/officeart/2005/8/layout/vList2"/>
    <dgm:cxn modelId="{797E5C4E-944F-4827-8B1C-595A1B7B117C}" type="presParOf" srcId="{75720D74-45E6-4C30-AF4D-6D0B374D8EEC}" destId="{CF2A3576-086E-43C3-B89D-34A938ED0BA4}" srcOrd="0" destOrd="0" presId="urn:microsoft.com/office/officeart/2005/8/layout/vList2"/>
    <dgm:cxn modelId="{DD4769EA-F094-491E-B765-5AF457631B07}" type="presParOf" srcId="{75720D74-45E6-4C30-AF4D-6D0B374D8EEC}" destId="{9358EF06-BB84-4455-BD07-746BC4C5EDB4}" srcOrd="1" destOrd="0" presId="urn:microsoft.com/office/officeart/2005/8/layout/vList2"/>
    <dgm:cxn modelId="{E1AB37E2-55D1-429D-9232-D6022034C53D}" type="presParOf" srcId="{75720D74-45E6-4C30-AF4D-6D0B374D8EEC}" destId="{1D517A85-93D1-4689-B2D2-3CD39C51FDED}" srcOrd="2" destOrd="0" presId="urn:microsoft.com/office/officeart/2005/8/layout/vList2"/>
    <dgm:cxn modelId="{0CE71EAE-D0A7-4485-BE30-57A49F5DF5F0}" type="presParOf" srcId="{75720D74-45E6-4C30-AF4D-6D0B374D8EEC}" destId="{34E6F956-6CC5-49EE-BC35-2BB3A76F0DEF}" srcOrd="3" destOrd="0" presId="urn:microsoft.com/office/officeart/2005/8/layout/vList2"/>
    <dgm:cxn modelId="{4303065D-7A35-4853-A613-DC8C136DE45D}" type="presParOf" srcId="{75720D74-45E6-4C30-AF4D-6D0B374D8EEC}" destId="{FF2DC286-47E9-4523-A573-3E9E9577C76F}" srcOrd="4" destOrd="0" presId="urn:microsoft.com/office/officeart/2005/8/layout/vList2"/>
    <dgm:cxn modelId="{600C821E-62E3-4FB0-9A9A-A9AA0F5AFAF0}" type="presParOf" srcId="{75720D74-45E6-4C30-AF4D-6D0B374D8EEC}" destId="{6E0E6F43-C248-4F40-855C-38897D0100FC}" srcOrd="5" destOrd="0" presId="urn:microsoft.com/office/officeart/2005/8/layout/vList2"/>
    <dgm:cxn modelId="{728539CC-5A70-4E42-B42E-EBA7EF7E94D8}" type="presParOf" srcId="{75720D74-45E6-4C30-AF4D-6D0B374D8EEC}" destId="{13650CF8-C8C7-4C81-BB53-D9026603B35B}"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BEF8F0-FC1D-48F7-BA91-640ADDE0D66B}" type="doc">
      <dgm:prSet loTypeId="urn:microsoft.com/office/officeart/2005/8/layout/vProcess5" loCatId="process" qsTypeId="urn:microsoft.com/office/officeart/2005/8/quickstyle/simple4" qsCatId="simple" csTypeId="urn:microsoft.com/office/officeart/2005/8/colors/colorful2" csCatId="colorful"/>
      <dgm:spPr/>
      <dgm:t>
        <a:bodyPr/>
        <a:lstStyle/>
        <a:p>
          <a:endParaRPr lang="en-US"/>
        </a:p>
      </dgm:t>
    </dgm:pt>
    <dgm:pt modelId="{61F18DB9-D76A-4975-91DA-34BA713AA27F}">
      <dgm:prSet/>
      <dgm:spPr/>
      <dgm:t>
        <a:bodyPr/>
        <a:lstStyle/>
        <a:p>
          <a:r>
            <a:rPr lang="en-US"/>
            <a:t>Paddling is likened to oars on a boat. </a:t>
          </a:r>
        </a:p>
      </dgm:t>
    </dgm:pt>
    <dgm:pt modelId="{E90FAE19-D581-4819-927E-1F84D2FE2105}" type="parTrans" cxnId="{DAFCFBAE-7212-4B88-9EF4-A70C2052414A}">
      <dgm:prSet/>
      <dgm:spPr/>
      <dgm:t>
        <a:bodyPr/>
        <a:lstStyle/>
        <a:p>
          <a:endParaRPr lang="en-US"/>
        </a:p>
      </dgm:t>
    </dgm:pt>
    <dgm:pt modelId="{A0878216-724D-44C4-BCA6-3BF461009567}" type="sibTrans" cxnId="{DAFCFBAE-7212-4B88-9EF4-A70C2052414A}">
      <dgm:prSet/>
      <dgm:spPr/>
      <dgm:t>
        <a:bodyPr/>
        <a:lstStyle/>
        <a:p>
          <a:endParaRPr lang="en-US"/>
        </a:p>
      </dgm:t>
    </dgm:pt>
    <dgm:pt modelId="{C72A21EF-1C20-4741-8F65-D71309A58331}">
      <dgm:prSet/>
      <dgm:spPr/>
      <dgm:t>
        <a:bodyPr/>
        <a:lstStyle/>
        <a:p>
          <a:r>
            <a:rPr lang="en-US"/>
            <a:t>A large flat surface area pulled in one direction causes another object to move in the opposite direction. </a:t>
          </a:r>
        </a:p>
      </dgm:t>
    </dgm:pt>
    <dgm:pt modelId="{1844D0A2-EA2C-4553-A54B-7399DAB2D429}" type="parTrans" cxnId="{D33559E3-3DE1-434A-BA29-9D4D087DBE50}">
      <dgm:prSet/>
      <dgm:spPr/>
      <dgm:t>
        <a:bodyPr/>
        <a:lstStyle/>
        <a:p>
          <a:endParaRPr lang="en-US"/>
        </a:p>
      </dgm:t>
    </dgm:pt>
    <dgm:pt modelId="{88ED56DF-25DF-445E-B0CC-A7945E0B22FF}" type="sibTrans" cxnId="{D33559E3-3DE1-434A-BA29-9D4D087DBE50}">
      <dgm:prSet/>
      <dgm:spPr/>
      <dgm:t>
        <a:bodyPr/>
        <a:lstStyle/>
        <a:p>
          <a:endParaRPr lang="en-US"/>
        </a:p>
      </dgm:t>
    </dgm:pt>
    <dgm:pt modelId="{93941F99-2E9B-4605-BFB0-F106EC4634FC}" type="pres">
      <dgm:prSet presAssocID="{4EBEF8F0-FC1D-48F7-BA91-640ADDE0D66B}" presName="outerComposite" presStyleCnt="0">
        <dgm:presLayoutVars>
          <dgm:chMax val="5"/>
          <dgm:dir/>
          <dgm:resizeHandles val="exact"/>
        </dgm:presLayoutVars>
      </dgm:prSet>
      <dgm:spPr/>
    </dgm:pt>
    <dgm:pt modelId="{1E92AFCD-BD39-4A68-A37E-09E8C89EE6E3}" type="pres">
      <dgm:prSet presAssocID="{4EBEF8F0-FC1D-48F7-BA91-640ADDE0D66B}" presName="dummyMaxCanvas" presStyleCnt="0">
        <dgm:presLayoutVars/>
      </dgm:prSet>
      <dgm:spPr/>
    </dgm:pt>
    <dgm:pt modelId="{67DD1C01-26B9-4FAD-9185-1871BFEFA0F9}" type="pres">
      <dgm:prSet presAssocID="{4EBEF8F0-FC1D-48F7-BA91-640ADDE0D66B}" presName="TwoNodes_1" presStyleLbl="node1" presStyleIdx="0" presStyleCnt="2">
        <dgm:presLayoutVars>
          <dgm:bulletEnabled val="1"/>
        </dgm:presLayoutVars>
      </dgm:prSet>
      <dgm:spPr/>
    </dgm:pt>
    <dgm:pt modelId="{7B5656AE-0A46-45E5-9424-634635089F08}" type="pres">
      <dgm:prSet presAssocID="{4EBEF8F0-FC1D-48F7-BA91-640ADDE0D66B}" presName="TwoNodes_2" presStyleLbl="node1" presStyleIdx="1" presStyleCnt="2">
        <dgm:presLayoutVars>
          <dgm:bulletEnabled val="1"/>
        </dgm:presLayoutVars>
      </dgm:prSet>
      <dgm:spPr/>
    </dgm:pt>
    <dgm:pt modelId="{64A0CB86-6B37-4FE1-BDAA-957D030C9778}" type="pres">
      <dgm:prSet presAssocID="{4EBEF8F0-FC1D-48F7-BA91-640ADDE0D66B}" presName="TwoConn_1-2" presStyleLbl="fgAccFollowNode1" presStyleIdx="0" presStyleCnt="1">
        <dgm:presLayoutVars>
          <dgm:bulletEnabled val="1"/>
        </dgm:presLayoutVars>
      </dgm:prSet>
      <dgm:spPr/>
    </dgm:pt>
    <dgm:pt modelId="{EAD6648F-56CD-4144-965D-9679E4040F4D}" type="pres">
      <dgm:prSet presAssocID="{4EBEF8F0-FC1D-48F7-BA91-640ADDE0D66B}" presName="TwoNodes_1_text" presStyleLbl="node1" presStyleIdx="1" presStyleCnt="2">
        <dgm:presLayoutVars>
          <dgm:bulletEnabled val="1"/>
        </dgm:presLayoutVars>
      </dgm:prSet>
      <dgm:spPr/>
    </dgm:pt>
    <dgm:pt modelId="{7C84384B-56BB-4E67-B028-4479DA30901C}" type="pres">
      <dgm:prSet presAssocID="{4EBEF8F0-FC1D-48F7-BA91-640ADDE0D66B}" presName="TwoNodes_2_text" presStyleLbl="node1" presStyleIdx="1" presStyleCnt="2">
        <dgm:presLayoutVars>
          <dgm:bulletEnabled val="1"/>
        </dgm:presLayoutVars>
      </dgm:prSet>
      <dgm:spPr/>
    </dgm:pt>
  </dgm:ptLst>
  <dgm:cxnLst>
    <dgm:cxn modelId="{49393E04-0F16-4403-BCB9-88D075F942CD}" type="presOf" srcId="{61F18DB9-D76A-4975-91DA-34BA713AA27F}" destId="{EAD6648F-56CD-4144-965D-9679E4040F4D}" srcOrd="1" destOrd="0" presId="urn:microsoft.com/office/officeart/2005/8/layout/vProcess5"/>
    <dgm:cxn modelId="{7D3C665C-191F-4F0D-9114-E77AE6D7A7EB}" type="presOf" srcId="{C72A21EF-1C20-4741-8F65-D71309A58331}" destId="{7B5656AE-0A46-45E5-9424-634635089F08}" srcOrd="0" destOrd="0" presId="urn:microsoft.com/office/officeart/2005/8/layout/vProcess5"/>
    <dgm:cxn modelId="{6D2C2079-5922-4D6E-AE3A-EB5EC44F84EB}" type="presOf" srcId="{4EBEF8F0-FC1D-48F7-BA91-640ADDE0D66B}" destId="{93941F99-2E9B-4605-BFB0-F106EC4634FC}" srcOrd="0" destOrd="0" presId="urn:microsoft.com/office/officeart/2005/8/layout/vProcess5"/>
    <dgm:cxn modelId="{D2FDFF87-F8D2-48FC-9482-79C9C4294B39}" type="presOf" srcId="{61F18DB9-D76A-4975-91DA-34BA713AA27F}" destId="{67DD1C01-26B9-4FAD-9185-1871BFEFA0F9}" srcOrd="0" destOrd="0" presId="urn:microsoft.com/office/officeart/2005/8/layout/vProcess5"/>
    <dgm:cxn modelId="{178291AB-12F2-48E7-A43D-33AC0B6E366E}" type="presOf" srcId="{A0878216-724D-44C4-BCA6-3BF461009567}" destId="{64A0CB86-6B37-4FE1-BDAA-957D030C9778}" srcOrd="0" destOrd="0" presId="urn:microsoft.com/office/officeart/2005/8/layout/vProcess5"/>
    <dgm:cxn modelId="{DAFCFBAE-7212-4B88-9EF4-A70C2052414A}" srcId="{4EBEF8F0-FC1D-48F7-BA91-640ADDE0D66B}" destId="{61F18DB9-D76A-4975-91DA-34BA713AA27F}" srcOrd="0" destOrd="0" parTransId="{E90FAE19-D581-4819-927E-1F84D2FE2105}" sibTransId="{A0878216-724D-44C4-BCA6-3BF461009567}"/>
    <dgm:cxn modelId="{7E1AA7C8-8526-4683-B0D6-3EFDB620A110}" type="presOf" srcId="{C72A21EF-1C20-4741-8F65-D71309A58331}" destId="{7C84384B-56BB-4E67-B028-4479DA30901C}" srcOrd="1" destOrd="0" presId="urn:microsoft.com/office/officeart/2005/8/layout/vProcess5"/>
    <dgm:cxn modelId="{D33559E3-3DE1-434A-BA29-9D4D087DBE50}" srcId="{4EBEF8F0-FC1D-48F7-BA91-640ADDE0D66B}" destId="{C72A21EF-1C20-4741-8F65-D71309A58331}" srcOrd="1" destOrd="0" parTransId="{1844D0A2-EA2C-4553-A54B-7399DAB2D429}" sibTransId="{88ED56DF-25DF-445E-B0CC-A7945E0B22FF}"/>
    <dgm:cxn modelId="{E79A4EED-2D60-43EE-9227-B531B352EBC9}" type="presParOf" srcId="{93941F99-2E9B-4605-BFB0-F106EC4634FC}" destId="{1E92AFCD-BD39-4A68-A37E-09E8C89EE6E3}" srcOrd="0" destOrd="0" presId="urn:microsoft.com/office/officeart/2005/8/layout/vProcess5"/>
    <dgm:cxn modelId="{32D11B30-F7B4-432E-ACD5-5DD986D9F489}" type="presParOf" srcId="{93941F99-2E9B-4605-BFB0-F106EC4634FC}" destId="{67DD1C01-26B9-4FAD-9185-1871BFEFA0F9}" srcOrd="1" destOrd="0" presId="urn:microsoft.com/office/officeart/2005/8/layout/vProcess5"/>
    <dgm:cxn modelId="{EB7E3BF4-1CE1-4774-97D3-2D08BF0F006A}" type="presParOf" srcId="{93941F99-2E9B-4605-BFB0-F106EC4634FC}" destId="{7B5656AE-0A46-45E5-9424-634635089F08}" srcOrd="2" destOrd="0" presId="urn:microsoft.com/office/officeart/2005/8/layout/vProcess5"/>
    <dgm:cxn modelId="{E939709E-2E91-4377-84D2-8828C0265414}" type="presParOf" srcId="{93941F99-2E9B-4605-BFB0-F106EC4634FC}" destId="{64A0CB86-6B37-4FE1-BDAA-957D030C9778}" srcOrd="3" destOrd="0" presId="urn:microsoft.com/office/officeart/2005/8/layout/vProcess5"/>
    <dgm:cxn modelId="{66F5D8EA-A916-440D-9E54-62F06236EAE5}" type="presParOf" srcId="{93941F99-2E9B-4605-BFB0-F106EC4634FC}" destId="{EAD6648F-56CD-4144-965D-9679E4040F4D}" srcOrd="4" destOrd="0" presId="urn:microsoft.com/office/officeart/2005/8/layout/vProcess5"/>
    <dgm:cxn modelId="{1A5EE429-FAEA-457B-A544-203E75560E72}" type="presParOf" srcId="{93941F99-2E9B-4605-BFB0-F106EC4634FC}" destId="{7C84384B-56BB-4E67-B028-4479DA30901C}" srcOrd="5"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E82BB8-76C2-4B9C-93D2-EA20350FE7C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8ADF7B7-45C7-421E-A036-2E8FFF06707C}">
      <dgm:prSet/>
      <dgm:spPr/>
      <dgm:t>
        <a:bodyPr/>
        <a:lstStyle/>
        <a:p>
          <a:r>
            <a:rPr lang="en-US"/>
            <a:t>Sculling takes the form of a curved shape in the water made by the hands as they move to find still, undisturbed water. </a:t>
          </a:r>
        </a:p>
      </dgm:t>
    </dgm:pt>
    <dgm:pt modelId="{4D0AE89D-E09B-46F4-81A8-06CA96D3EC06}" type="parTrans" cxnId="{156EF728-FD3E-40BE-9C33-166EF0C34D57}">
      <dgm:prSet/>
      <dgm:spPr/>
      <dgm:t>
        <a:bodyPr/>
        <a:lstStyle/>
        <a:p>
          <a:endParaRPr lang="en-US"/>
        </a:p>
      </dgm:t>
    </dgm:pt>
    <dgm:pt modelId="{FDAC945B-B7D8-4425-A9EA-AD74C6D3315C}" type="sibTrans" cxnId="{156EF728-FD3E-40BE-9C33-166EF0C34D57}">
      <dgm:prSet/>
      <dgm:spPr/>
      <dgm:t>
        <a:bodyPr/>
        <a:lstStyle/>
        <a:p>
          <a:endParaRPr lang="en-US"/>
        </a:p>
      </dgm:t>
    </dgm:pt>
    <dgm:pt modelId="{B9CD7953-9273-46E5-84CF-1ACE15053199}">
      <dgm:prSet/>
      <dgm:spPr/>
      <dgm:t>
        <a:bodyPr/>
        <a:lstStyle/>
        <a:p>
          <a:r>
            <a:rPr lang="en-US"/>
            <a:t>Water that is not moving provides more propulsion than water that has already been moved. </a:t>
          </a:r>
        </a:p>
      </dgm:t>
    </dgm:pt>
    <dgm:pt modelId="{BF743C54-3672-4974-901E-F85FFCBD790B}" type="parTrans" cxnId="{0524D274-E86C-4C6E-AED2-C1B503319200}">
      <dgm:prSet/>
      <dgm:spPr/>
      <dgm:t>
        <a:bodyPr/>
        <a:lstStyle/>
        <a:p>
          <a:endParaRPr lang="en-US"/>
        </a:p>
      </dgm:t>
    </dgm:pt>
    <dgm:pt modelId="{CB823039-E317-422F-8CE7-CEFB7305FFEA}" type="sibTrans" cxnId="{0524D274-E86C-4C6E-AED2-C1B503319200}">
      <dgm:prSet/>
      <dgm:spPr/>
      <dgm:t>
        <a:bodyPr/>
        <a:lstStyle/>
        <a:p>
          <a:endParaRPr lang="en-US"/>
        </a:p>
      </dgm:t>
    </dgm:pt>
    <dgm:pt modelId="{8FF7BDB4-2420-485D-B549-190F2C16D5BB}" type="pres">
      <dgm:prSet presAssocID="{C6E82BB8-76C2-4B9C-93D2-EA20350FE7C1}" presName="root" presStyleCnt="0">
        <dgm:presLayoutVars>
          <dgm:dir/>
          <dgm:resizeHandles val="exact"/>
        </dgm:presLayoutVars>
      </dgm:prSet>
      <dgm:spPr/>
    </dgm:pt>
    <dgm:pt modelId="{7A3002FB-EF12-47B5-8594-9DD497D8ECC0}" type="pres">
      <dgm:prSet presAssocID="{A8ADF7B7-45C7-421E-A036-2E8FFF06707C}" presName="compNode" presStyleCnt="0"/>
      <dgm:spPr/>
    </dgm:pt>
    <dgm:pt modelId="{E23D371A-65F4-42D4-8CF4-B8588281CE70}" type="pres">
      <dgm:prSet presAssocID="{A8ADF7B7-45C7-421E-A036-2E8FFF06707C}" presName="bgRect" presStyleLbl="bgShp" presStyleIdx="0" presStyleCnt="2"/>
      <dgm:spPr/>
    </dgm:pt>
    <dgm:pt modelId="{4B77D19C-4C73-4D19-9B9A-3506A5A98699}" type="pres">
      <dgm:prSet presAssocID="{A8ADF7B7-45C7-421E-A036-2E8FFF06707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terfall scene"/>
        </a:ext>
      </dgm:extLst>
    </dgm:pt>
    <dgm:pt modelId="{5707F701-126A-4BE4-97BA-6629A698CA40}" type="pres">
      <dgm:prSet presAssocID="{A8ADF7B7-45C7-421E-A036-2E8FFF06707C}" presName="spaceRect" presStyleCnt="0"/>
      <dgm:spPr/>
    </dgm:pt>
    <dgm:pt modelId="{B0A1726C-48AE-47B4-88EB-EE2A70DCF0BB}" type="pres">
      <dgm:prSet presAssocID="{A8ADF7B7-45C7-421E-A036-2E8FFF06707C}" presName="parTx" presStyleLbl="revTx" presStyleIdx="0" presStyleCnt="2">
        <dgm:presLayoutVars>
          <dgm:chMax val="0"/>
          <dgm:chPref val="0"/>
        </dgm:presLayoutVars>
      </dgm:prSet>
      <dgm:spPr/>
    </dgm:pt>
    <dgm:pt modelId="{EB69ABA3-0A47-45E4-A7C5-C81F2B8E9AC9}" type="pres">
      <dgm:prSet presAssocID="{FDAC945B-B7D8-4425-A9EA-AD74C6D3315C}" presName="sibTrans" presStyleCnt="0"/>
      <dgm:spPr/>
    </dgm:pt>
    <dgm:pt modelId="{9011A6C8-C7AE-45CE-A992-4A756E2DC321}" type="pres">
      <dgm:prSet presAssocID="{B9CD7953-9273-46E5-84CF-1ACE15053199}" presName="compNode" presStyleCnt="0"/>
      <dgm:spPr/>
    </dgm:pt>
    <dgm:pt modelId="{06136D9F-59DE-46D8-AED9-8467242071F4}" type="pres">
      <dgm:prSet presAssocID="{B9CD7953-9273-46E5-84CF-1ACE15053199}" presName="bgRect" presStyleLbl="bgShp" presStyleIdx="1" presStyleCnt="2"/>
      <dgm:spPr/>
    </dgm:pt>
    <dgm:pt modelId="{1295BCEB-6661-4929-9FC3-ADA733BD2245}" type="pres">
      <dgm:prSet presAssocID="{B9CD7953-9273-46E5-84CF-1ACE1505319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idge scene"/>
        </a:ext>
      </dgm:extLst>
    </dgm:pt>
    <dgm:pt modelId="{DB51C4E4-F0D5-43B7-BFBA-432353224618}" type="pres">
      <dgm:prSet presAssocID="{B9CD7953-9273-46E5-84CF-1ACE15053199}" presName="spaceRect" presStyleCnt="0"/>
      <dgm:spPr/>
    </dgm:pt>
    <dgm:pt modelId="{BB63E07E-AF18-42E9-898A-3B7B5CF45BD0}" type="pres">
      <dgm:prSet presAssocID="{B9CD7953-9273-46E5-84CF-1ACE15053199}" presName="parTx" presStyleLbl="revTx" presStyleIdx="1" presStyleCnt="2">
        <dgm:presLayoutVars>
          <dgm:chMax val="0"/>
          <dgm:chPref val="0"/>
        </dgm:presLayoutVars>
      </dgm:prSet>
      <dgm:spPr/>
    </dgm:pt>
  </dgm:ptLst>
  <dgm:cxnLst>
    <dgm:cxn modelId="{156EF728-FD3E-40BE-9C33-166EF0C34D57}" srcId="{C6E82BB8-76C2-4B9C-93D2-EA20350FE7C1}" destId="{A8ADF7B7-45C7-421E-A036-2E8FFF06707C}" srcOrd="0" destOrd="0" parTransId="{4D0AE89D-E09B-46F4-81A8-06CA96D3EC06}" sibTransId="{FDAC945B-B7D8-4425-A9EA-AD74C6D3315C}"/>
    <dgm:cxn modelId="{5A3A0F49-5147-4BD9-A7A8-4C667BE63736}" type="presOf" srcId="{C6E82BB8-76C2-4B9C-93D2-EA20350FE7C1}" destId="{8FF7BDB4-2420-485D-B549-190F2C16D5BB}" srcOrd="0" destOrd="0" presId="urn:microsoft.com/office/officeart/2018/2/layout/IconVerticalSolidList"/>
    <dgm:cxn modelId="{0524D274-E86C-4C6E-AED2-C1B503319200}" srcId="{C6E82BB8-76C2-4B9C-93D2-EA20350FE7C1}" destId="{B9CD7953-9273-46E5-84CF-1ACE15053199}" srcOrd="1" destOrd="0" parTransId="{BF743C54-3672-4974-901E-F85FFCBD790B}" sibTransId="{CB823039-E317-422F-8CE7-CEFB7305FFEA}"/>
    <dgm:cxn modelId="{25EE15D8-B5AB-48A1-AEF1-0A4518F25137}" type="presOf" srcId="{B9CD7953-9273-46E5-84CF-1ACE15053199}" destId="{BB63E07E-AF18-42E9-898A-3B7B5CF45BD0}" srcOrd="0" destOrd="0" presId="urn:microsoft.com/office/officeart/2018/2/layout/IconVerticalSolidList"/>
    <dgm:cxn modelId="{5DC62AF3-57BA-466C-BA5F-C518E34BDF88}" type="presOf" srcId="{A8ADF7B7-45C7-421E-A036-2E8FFF06707C}" destId="{B0A1726C-48AE-47B4-88EB-EE2A70DCF0BB}" srcOrd="0" destOrd="0" presId="urn:microsoft.com/office/officeart/2018/2/layout/IconVerticalSolidList"/>
    <dgm:cxn modelId="{C614B5E1-766B-49C4-88F6-12A80E05EA01}" type="presParOf" srcId="{8FF7BDB4-2420-485D-B549-190F2C16D5BB}" destId="{7A3002FB-EF12-47B5-8594-9DD497D8ECC0}" srcOrd="0" destOrd="0" presId="urn:microsoft.com/office/officeart/2018/2/layout/IconVerticalSolidList"/>
    <dgm:cxn modelId="{FFD388D5-1BF6-4390-9B80-83BFBCC67499}" type="presParOf" srcId="{7A3002FB-EF12-47B5-8594-9DD497D8ECC0}" destId="{E23D371A-65F4-42D4-8CF4-B8588281CE70}" srcOrd="0" destOrd="0" presId="urn:microsoft.com/office/officeart/2018/2/layout/IconVerticalSolidList"/>
    <dgm:cxn modelId="{5CE8CCF4-53F3-44F2-8290-87B9CCAF7F66}" type="presParOf" srcId="{7A3002FB-EF12-47B5-8594-9DD497D8ECC0}" destId="{4B77D19C-4C73-4D19-9B9A-3506A5A98699}" srcOrd="1" destOrd="0" presId="urn:microsoft.com/office/officeart/2018/2/layout/IconVerticalSolidList"/>
    <dgm:cxn modelId="{897FD88D-0C93-43A0-8B7A-C59331E99109}" type="presParOf" srcId="{7A3002FB-EF12-47B5-8594-9DD497D8ECC0}" destId="{5707F701-126A-4BE4-97BA-6629A698CA40}" srcOrd="2" destOrd="0" presId="urn:microsoft.com/office/officeart/2018/2/layout/IconVerticalSolidList"/>
    <dgm:cxn modelId="{39D5FFC6-090B-410C-8B82-F758064229BE}" type="presParOf" srcId="{7A3002FB-EF12-47B5-8594-9DD497D8ECC0}" destId="{B0A1726C-48AE-47B4-88EB-EE2A70DCF0BB}" srcOrd="3" destOrd="0" presId="urn:microsoft.com/office/officeart/2018/2/layout/IconVerticalSolidList"/>
    <dgm:cxn modelId="{A89594A3-E33E-426A-B6A7-61C666752112}" type="presParOf" srcId="{8FF7BDB4-2420-485D-B549-190F2C16D5BB}" destId="{EB69ABA3-0A47-45E4-A7C5-C81F2B8E9AC9}" srcOrd="1" destOrd="0" presId="urn:microsoft.com/office/officeart/2018/2/layout/IconVerticalSolidList"/>
    <dgm:cxn modelId="{41B3924A-CA6F-4FE4-B4AD-C24BD7C35030}" type="presParOf" srcId="{8FF7BDB4-2420-485D-B549-190F2C16D5BB}" destId="{9011A6C8-C7AE-45CE-A992-4A756E2DC321}" srcOrd="2" destOrd="0" presId="urn:microsoft.com/office/officeart/2018/2/layout/IconVerticalSolidList"/>
    <dgm:cxn modelId="{F3CA81BE-7308-4D8C-8DCB-2A66FCB9486B}" type="presParOf" srcId="{9011A6C8-C7AE-45CE-A992-4A756E2DC321}" destId="{06136D9F-59DE-46D8-AED9-8467242071F4}" srcOrd="0" destOrd="0" presId="urn:microsoft.com/office/officeart/2018/2/layout/IconVerticalSolidList"/>
    <dgm:cxn modelId="{4A19411A-35F9-4416-9DDF-75BC8304E248}" type="presParOf" srcId="{9011A6C8-C7AE-45CE-A992-4A756E2DC321}" destId="{1295BCEB-6661-4929-9FC3-ADA733BD2245}" srcOrd="1" destOrd="0" presId="urn:microsoft.com/office/officeart/2018/2/layout/IconVerticalSolidList"/>
    <dgm:cxn modelId="{75D7F620-D5D0-4115-86C0-349904C57C98}" type="presParOf" srcId="{9011A6C8-C7AE-45CE-A992-4A756E2DC321}" destId="{DB51C4E4-F0D5-43B7-BFBA-432353224618}" srcOrd="2" destOrd="0" presId="urn:microsoft.com/office/officeart/2018/2/layout/IconVerticalSolidList"/>
    <dgm:cxn modelId="{8DA2439A-47E8-4268-9934-F48270FD6C38}" type="presParOf" srcId="{9011A6C8-C7AE-45CE-A992-4A756E2DC321}" destId="{BB63E07E-AF18-42E9-898A-3B7B5CF45BD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B1FDF8-B31A-4D9F-8EC0-47A2BB776724}" type="doc">
      <dgm:prSet loTypeId="urn:microsoft.com/office/officeart/2005/8/layout/vProcess5" loCatId="process" qsTypeId="urn:microsoft.com/office/officeart/2005/8/quickstyle/simple4" qsCatId="simple" csTypeId="urn:microsoft.com/office/officeart/2005/8/colors/colorful2" csCatId="colorful"/>
      <dgm:spPr/>
      <dgm:t>
        <a:bodyPr/>
        <a:lstStyle/>
        <a:p>
          <a:endParaRPr lang="en-US"/>
        </a:p>
      </dgm:t>
    </dgm:pt>
    <dgm:pt modelId="{885117E1-B0B3-4775-B9AE-2DC7A365E68B}">
      <dgm:prSet/>
      <dgm:spPr/>
      <dgm:t>
        <a:bodyPr/>
        <a:lstStyle/>
        <a:p>
          <a:r>
            <a:rPr lang="en-US"/>
            <a:t>As the body moves through the water, it is met by resistance </a:t>
          </a:r>
        </a:p>
      </dgm:t>
    </dgm:pt>
    <dgm:pt modelId="{9F0E7F09-1613-413C-B88F-0017427AA65B}" type="parTrans" cxnId="{54CF414F-7923-428A-9EB3-077F5C8D66C4}">
      <dgm:prSet/>
      <dgm:spPr/>
      <dgm:t>
        <a:bodyPr/>
        <a:lstStyle/>
        <a:p>
          <a:endParaRPr lang="en-US"/>
        </a:p>
      </dgm:t>
    </dgm:pt>
    <dgm:pt modelId="{55311943-0CD0-4775-B6F4-7EDA46373CDE}" type="sibTrans" cxnId="{54CF414F-7923-428A-9EB3-077F5C8D66C4}">
      <dgm:prSet/>
      <dgm:spPr/>
      <dgm:t>
        <a:bodyPr/>
        <a:lstStyle/>
        <a:p>
          <a:endParaRPr lang="en-US"/>
        </a:p>
      </dgm:t>
    </dgm:pt>
    <dgm:pt modelId="{A873BA04-9A11-46BC-B461-CFE103042A7F}">
      <dgm:prSet/>
      <dgm:spPr/>
      <dgm:t>
        <a:bodyPr/>
        <a:lstStyle/>
        <a:p>
          <a:r>
            <a:rPr lang="en-US"/>
            <a:t>Resistance is to be easily overcome by being streamlined as possible. </a:t>
          </a:r>
        </a:p>
      </dgm:t>
    </dgm:pt>
    <dgm:pt modelId="{6B1AE4C7-1653-489E-B9AE-D59652AEE7A8}" type="parTrans" cxnId="{1D9B30A7-EFDC-4411-915D-E10CE26D5557}">
      <dgm:prSet/>
      <dgm:spPr/>
      <dgm:t>
        <a:bodyPr/>
        <a:lstStyle/>
        <a:p>
          <a:endParaRPr lang="en-US"/>
        </a:p>
      </dgm:t>
    </dgm:pt>
    <dgm:pt modelId="{4A977EBF-BB81-4381-8D3B-5ED183ACA398}" type="sibTrans" cxnId="{1D9B30A7-EFDC-4411-915D-E10CE26D5557}">
      <dgm:prSet/>
      <dgm:spPr/>
      <dgm:t>
        <a:bodyPr/>
        <a:lstStyle/>
        <a:p>
          <a:endParaRPr lang="en-US"/>
        </a:p>
      </dgm:t>
    </dgm:pt>
    <dgm:pt modelId="{04E54A8B-060B-479F-91B8-5C4816AC410A}" type="pres">
      <dgm:prSet presAssocID="{D2B1FDF8-B31A-4D9F-8EC0-47A2BB776724}" presName="outerComposite" presStyleCnt="0">
        <dgm:presLayoutVars>
          <dgm:chMax val="5"/>
          <dgm:dir/>
          <dgm:resizeHandles val="exact"/>
        </dgm:presLayoutVars>
      </dgm:prSet>
      <dgm:spPr/>
    </dgm:pt>
    <dgm:pt modelId="{3EB8F861-F3D7-4001-85DF-BD265CF9444A}" type="pres">
      <dgm:prSet presAssocID="{D2B1FDF8-B31A-4D9F-8EC0-47A2BB776724}" presName="dummyMaxCanvas" presStyleCnt="0">
        <dgm:presLayoutVars/>
      </dgm:prSet>
      <dgm:spPr/>
    </dgm:pt>
    <dgm:pt modelId="{5068233E-92BE-4783-8C63-A35FC7D771D1}" type="pres">
      <dgm:prSet presAssocID="{D2B1FDF8-B31A-4D9F-8EC0-47A2BB776724}" presName="TwoNodes_1" presStyleLbl="node1" presStyleIdx="0" presStyleCnt="2">
        <dgm:presLayoutVars>
          <dgm:bulletEnabled val="1"/>
        </dgm:presLayoutVars>
      </dgm:prSet>
      <dgm:spPr/>
    </dgm:pt>
    <dgm:pt modelId="{A283D7C2-908F-4745-B571-DDD237D75949}" type="pres">
      <dgm:prSet presAssocID="{D2B1FDF8-B31A-4D9F-8EC0-47A2BB776724}" presName="TwoNodes_2" presStyleLbl="node1" presStyleIdx="1" presStyleCnt="2">
        <dgm:presLayoutVars>
          <dgm:bulletEnabled val="1"/>
        </dgm:presLayoutVars>
      </dgm:prSet>
      <dgm:spPr/>
    </dgm:pt>
    <dgm:pt modelId="{552B1B27-4BAB-4294-9FA3-E7FE6450A796}" type="pres">
      <dgm:prSet presAssocID="{D2B1FDF8-B31A-4D9F-8EC0-47A2BB776724}" presName="TwoConn_1-2" presStyleLbl="fgAccFollowNode1" presStyleIdx="0" presStyleCnt="1">
        <dgm:presLayoutVars>
          <dgm:bulletEnabled val="1"/>
        </dgm:presLayoutVars>
      </dgm:prSet>
      <dgm:spPr/>
    </dgm:pt>
    <dgm:pt modelId="{6F241290-AFE2-4A08-8691-349DB3346287}" type="pres">
      <dgm:prSet presAssocID="{D2B1FDF8-B31A-4D9F-8EC0-47A2BB776724}" presName="TwoNodes_1_text" presStyleLbl="node1" presStyleIdx="1" presStyleCnt="2">
        <dgm:presLayoutVars>
          <dgm:bulletEnabled val="1"/>
        </dgm:presLayoutVars>
      </dgm:prSet>
      <dgm:spPr/>
    </dgm:pt>
    <dgm:pt modelId="{C5412B68-2472-4A74-B03F-F25BB4FE15B3}" type="pres">
      <dgm:prSet presAssocID="{D2B1FDF8-B31A-4D9F-8EC0-47A2BB776724}" presName="TwoNodes_2_text" presStyleLbl="node1" presStyleIdx="1" presStyleCnt="2">
        <dgm:presLayoutVars>
          <dgm:bulletEnabled val="1"/>
        </dgm:presLayoutVars>
      </dgm:prSet>
      <dgm:spPr/>
    </dgm:pt>
  </dgm:ptLst>
  <dgm:cxnLst>
    <dgm:cxn modelId="{6155750A-F83E-43CA-A214-522C1BC1D793}" type="presOf" srcId="{D2B1FDF8-B31A-4D9F-8EC0-47A2BB776724}" destId="{04E54A8B-060B-479F-91B8-5C4816AC410A}" srcOrd="0" destOrd="0" presId="urn:microsoft.com/office/officeart/2005/8/layout/vProcess5"/>
    <dgm:cxn modelId="{8C350018-7D0B-41F0-A4B1-F21554EF413B}" type="presOf" srcId="{A873BA04-9A11-46BC-B461-CFE103042A7F}" destId="{A283D7C2-908F-4745-B571-DDD237D75949}" srcOrd="0" destOrd="0" presId="urn:microsoft.com/office/officeart/2005/8/layout/vProcess5"/>
    <dgm:cxn modelId="{D0402619-6AA4-496D-8BD8-1D1B739F7426}" type="presOf" srcId="{885117E1-B0B3-4775-B9AE-2DC7A365E68B}" destId="{6F241290-AFE2-4A08-8691-349DB3346287}" srcOrd="1" destOrd="0" presId="urn:microsoft.com/office/officeart/2005/8/layout/vProcess5"/>
    <dgm:cxn modelId="{54CF414F-7923-428A-9EB3-077F5C8D66C4}" srcId="{D2B1FDF8-B31A-4D9F-8EC0-47A2BB776724}" destId="{885117E1-B0B3-4775-B9AE-2DC7A365E68B}" srcOrd="0" destOrd="0" parTransId="{9F0E7F09-1613-413C-B88F-0017427AA65B}" sibTransId="{55311943-0CD0-4775-B6F4-7EDA46373CDE}"/>
    <dgm:cxn modelId="{6DD33E99-6638-4D5C-8962-00761CE278C7}" type="presOf" srcId="{55311943-0CD0-4775-B6F4-7EDA46373CDE}" destId="{552B1B27-4BAB-4294-9FA3-E7FE6450A796}" srcOrd="0" destOrd="0" presId="urn:microsoft.com/office/officeart/2005/8/layout/vProcess5"/>
    <dgm:cxn modelId="{1D9B30A7-EFDC-4411-915D-E10CE26D5557}" srcId="{D2B1FDF8-B31A-4D9F-8EC0-47A2BB776724}" destId="{A873BA04-9A11-46BC-B461-CFE103042A7F}" srcOrd="1" destOrd="0" parTransId="{6B1AE4C7-1653-489E-B9AE-D59652AEE7A8}" sibTransId="{4A977EBF-BB81-4381-8D3B-5ED183ACA398}"/>
    <dgm:cxn modelId="{97DA54C3-760C-40F6-8971-3B2A156C7270}" type="presOf" srcId="{A873BA04-9A11-46BC-B461-CFE103042A7F}" destId="{C5412B68-2472-4A74-B03F-F25BB4FE15B3}" srcOrd="1" destOrd="0" presId="urn:microsoft.com/office/officeart/2005/8/layout/vProcess5"/>
    <dgm:cxn modelId="{64F920CD-EEF9-4C00-B27A-85BD7933AF29}" type="presOf" srcId="{885117E1-B0B3-4775-B9AE-2DC7A365E68B}" destId="{5068233E-92BE-4783-8C63-A35FC7D771D1}" srcOrd="0" destOrd="0" presId="urn:microsoft.com/office/officeart/2005/8/layout/vProcess5"/>
    <dgm:cxn modelId="{700840F5-EDED-452F-BC68-78435B9FA1C0}" type="presParOf" srcId="{04E54A8B-060B-479F-91B8-5C4816AC410A}" destId="{3EB8F861-F3D7-4001-85DF-BD265CF9444A}" srcOrd="0" destOrd="0" presId="urn:microsoft.com/office/officeart/2005/8/layout/vProcess5"/>
    <dgm:cxn modelId="{0E770678-CA20-4564-ABB8-6B8B45B51BC6}" type="presParOf" srcId="{04E54A8B-060B-479F-91B8-5C4816AC410A}" destId="{5068233E-92BE-4783-8C63-A35FC7D771D1}" srcOrd="1" destOrd="0" presId="urn:microsoft.com/office/officeart/2005/8/layout/vProcess5"/>
    <dgm:cxn modelId="{622C5E8E-1CBD-4B2B-811B-F1FC07133D6B}" type="presParOf" srcId="{04E54A8B-060B-479F-91B8-5C4816AC410A}" destId="{A283D7C2-908F-4745-B571-DDD237D75949}" srcOrd="2" destOrd="0" presId="urn:microsoft.com/office/officeart/2005/8/layout/vProcess5"/>
    <dgm:cxn modelId="{C275396E-BE4D-44D4-A2BC-B806AE6E1443}" type="presParOf" srcId="{04E54A8B-060B-479F-91B8-5C4816AC410A}" destId="{552B1B27-4BAB-4294-9FA3-E7FE6450A796}" srcOrd="3" destOrd="0" presId="urn:microsoft.com/office/officeart/2005/8/layout/vProcess5"/>
    <dgm:cxn modelId="{2926C5AA-4E17-4E06-9F7E-B42D5C2CB6A1}" type="presParOf" srcId="{04E54A8B-060B-479F-91B8-5C4816AC410A}" destId="{6F241290-AFE2-4A08-8691-349DB3346287}" srcOrd="4" destOrd="0" presId="urn:microsoft.com/office/officeart/2005/8/layout/vProcess5"/>
    <dgm:cxn modelId="{0B9965B7-B1C8-473B-A88B-58D585190A4D}" type="presParOf" srcId="{04E54A8B-060B-479F-91B8-5C4816AC410A}" destId="{C5412B68-2472-4A74-B03F-F25BB4FE15B3}" srcOrd="5"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35EF7C-9C17-4C25-9AB0-54CB3EFCFD85}"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5F56B478-659F-46A8-B0E3-5A48AA592EE8}">
      <dgm:prSet/>
      <dgm:spPr/>
      <dgm:t>
        <a:bodyPr/>
        <a:lstStyle/>
        <a:p>
          <a:r>
            <a:rPr lang="en-US"/>
            <a:t>Profile resistance</a:t>
          </a:r>
        </a:p>
      </dgm:t>
    </dgm:pt>
    <dgm:pt modelId="{7400F14F-BAAC-4957-8220-29E323DC7951}" type="parTrans" cxnId="{8C5ED6FE-C970-4C39-ACBB-5E0744D20651}">
      <dgm:prSet/>
      <dgm:spPr/>
      <dgm:t>
        <a:bodyPr/>
        <a:lstStyle/>
        <a:p>
          <a:endParaRPr lang="en-US"/>
        </a:p>
      </dgm:t>
    </dgm:pt>
    <dgm:pt modelId="{374D1A6A-6B47-43A1-ABCD-6C666240B706}" type="sibTrans" cxnId="{8C5ED6FE-C970-4C39-ACBB-5E0744D20651}">
      <dgm:prSet/>
      <dgm:spPr/>
      <dgm:t>
        <a:bodyPr/>
        <a:lstStyle/>
        <a:p>
          <a:endParaRPr lang="en-US"/>
        </a:p>
      </dgm:t>
    </dgm:pt>
    <dgm:pt modelId="{5DB8AC02-365F-45B3-9C20-85ED8A643702}">
      <dgm:prSet/>
      <dgm:spPr/>
      <dgm:t>
        <a:bodyPr/>
        <a:lstStyle/>
        <a:p>
          <a:r>
            <a:rPr lang="en-US"/>
            <a:t>Viscous drag</a:t>
          </a:r>
        </a:p>
      </dgm:t>
    </dgm:pt>
    <dgm:pt modelId="{D4289B26-71A0-4618-B316-5A4C088D40B9}" type="parTrans" cxnId="{CC1655C8-E69A-4A67-B889-03FA3F762BD6}">
      <dgm:prSet/>
      <dgm:spPr/>
      <dgm:t>
        <a:bodyPr/>
        <a:lstStyle/>
        <a:p>
          <a:endParaRPr lang="en-US"/>
        </a:p>
      </dgm:t>
    </dgm:pt>
    <dgm:pt modelId="{B45B83A5-3E3B-4EBB-8335-1B4A3407F7A9}" type="sibTrans" cxnId="{CC1655C8-E69A-4A67-B889-03FA3F762BD6}">
      <dgm:prSet/>
      <dgm:spPr/>
      <dgm:t>
        <a:bodyPr/>
        <a:lstStyle/>
        <a:p>
          <a:endParaRPr lang="en-US"/>
        </a:p>
      </dgm:t>
    </dgm:pt>
    <dgm:pt modelId="{4F803335-D570-4D8F-BD75-C74A728717B8}">
      <dgm:prSet/>
      <dgm:spPr/>
      <dgm:t>
        <a:bodyPr/>
        <a:lstStyle/>
        <a:p>
          <a:r>
            <a:rPr lang="en-US"/>
            <a:t>Eddy currents</a:t>
          </a:r>
        </a:p>
      </dgm:t>
    </dgm:pt>
    <dgm:pt modelId="{01B1836F-9E02-41B5-B1B2-72073A94F60E}" type="parTrans" cxnId="{5D683C42-BA4B-45BF-A833-D382A378A8C1}">
      <dgm:prSet/>
      <dgm:spPr/>
      <dgm:t>
        <a:bodyPr/>
        <a:lstStyle/>
        <a:p>
          <a:endParaRPr lang="en-US"/>
        </a:p>
      </dgm:t>
    </dgm:pt>
    <dgm:pt modelId="{373F4A99-F539-440B-82B8-07CBAF4E048D}" type="sibTrans" cxnId="{5D683C42-BA4B-45BF-A833-D382A378A8C1}">
      <dgm:prSet/>
      <dgm:spPr/>
      <dgm:t>
        <a:bodyPr/>
        <a:lstStyle/>
        <a:p>
          <a:endParaRPr lang="en-US"/>
        </a:p>
      </dgm:t>
    </dgm:pt>
    <dgm:pt modelId="{843F1643-4518-48DC-A7D5-FEDE33CD0BD0}" type="pres">
      <dgm:prSet presAssocID="{5935EF7C-9C17-4C25-9AB0-54CB3EFCFD85}" presName="linear" presStyleCnt="0">
        <dgm:presLayoutVars>
          <dgm:dir/>
          <dgm:animLvl val="lvl"/>
          <dgm:resizeHandles val="exact"/>
        </dgm:presLayoutVars>
      </dgm:prSet>
      <dgm:spPr/>
    </dgm:pt>
    <dgm:pt modelId="{F18B4E35-E208-4CB2-9E02-A78969819515}" type="pres">
      <dgm:prSet presAssocID="{5F56B478-659F-46A8-B0E3-5A48AA592EE8}" presName="parentLin" presStyleCnt="0"/>
      <dgm:spPr/>
    </dgm:pt>
    <dgm:pt modelId="{B9BFEB6C-D078-4DAA-87D7-B976F8AAAF9F}" type="pres">
      <dgm:prSet presAssocID="{5F56B478-659F-46A8-B0E3-5A48AA592EE8}" presName="parentLeftMargin" presStyleLbl="node1" presStyleIdx="0" presStyleCnt="3"/>
      <dgm:spPr/>
    </dgm:pt>
    <dgm:pt modelId="{EE3D0B8E-6640-47C7-9421-FB746CDF2BBE}" type="pres">
      <dgm:prSet presAssocID="{5F56B478-659F-46A8-B0E3-5A48AA592EE8}" presName="parentText" presStyleLbl="node1" presStyleIdx="0" presStyleCnt="3">
        <dgm:presLayoutVars>
          <dgm:chMax val="0"/>
          <dgm:bulletEnabled val="1"/>
        </dgm:presLayoutVars>
      </dgm:prSet>
      <dgm:spPr/>
    </dgm:pt>
    <dgm:pt modelId="{1B06CC57-F365-49E2-B2CC-1807B133FFBC}" type="pres">
      <dgm:prSet presAssocID="{5F56B478-659F-46A8-B0E3-5A48AA592EE8}" presName="negativeSpace" presStyleCnt="0"/>
      <dgm:spPr/>
    </dgm:pt>
    <dgm:pt modelId="{06EF2E08-C9D8-408C-8314-6893D22933DD}" type="pres">
      <dgm:prSet presAssocID="{5F56B478-659F-46A8-B0E3-5A48AA592EE8}" presName="childText" presStyleLbl="conFgAcc1" presStyleIdx="0" presStyleCnt="3">
        <dgm:presLayoutVars>
          <dgm:bulletEnabled val="1"/>
        </dgm:presLayoutVars>
      </dgm:prSet>
      <dgm:spPr/>
    </dgm:pt>
    <dgm:pt modelId="{D0E76488-9558-4BE2-B8E3-C89D1DDE9DBA}" type="pres">
      <dgm:prSet presAssocID="{374D1A6A-6B47-43A1-ABCD-6C666240B706}" presName="spaceBetweenRectangles" presStyleCnt="0"/>
      <dgm:spPr/>
    </dgm:pt>
    <dgm:pt modelId="{C4622255-D3EE-450B-990F-D8DB1DD81786}" type="pres">
      <dgm:prSet presAssocID="{5DB8AC02-365F-45B3-9C20-85ED8A643702}" presName="parentLin" presStyleCnt="0"/>
      <dgm:spPr/>
    </dgm:pt>
    <dgm:pt modelId="{78868A14-FBC8-44AC-8C0F-2A50BDB7AD87}" type="pres">
      <dgm:prSet presAssocID="{5DB8AC02-365F-45B3-9C20-85ED8A643702}" presName="parentLeftMargin" presStyleLbl="node1" presStyleIdx="0" presStyleCnt="3"/>
      <dgm:spPr/>
    </dgm:pt>
    <dgm:pt modelId="{B8B0960F-D561-4FBC-A52E-DBF55FCECE8F}" type="pres">
      <dgm:prSet presAssocID="{5DB8AC02-365F-45B3-9C20-85ED8A643702}" presName="parentText" presStyleLbl="node1" presStyleIdx="1" presStyleCnt="3">
        <dgm:presLayoutVars>
          <dgm:chMax val="0"/>
          <dgm:bulletEnabled val="1"/>
        </dgm:presLayoutVars>
      </dgm:prSet>
      <dgm:spPr/>
    </dgm:pt>
    <dgm:pt modelId="{7A1D0EF0-40A3-41F5-80B9-2773D989F4ED}" type="pres">
      <dgm:prSet presAssocID="{5DB8AC02-365F-45B3-9C20-85ED8A643702}" presName="negativeSpace" presStyleCnt="0"/>
      <dgm:spPr/>
    </dgm:pt>
    <dgm:pt modelId="{AF8D954E-3FD2-40C2-BA32-243DDEB94F0B}" type="pres">
      <dgm:prSet presAssocID="{5DB8AC02-365F-45B3-9C20-85ED8A643702}" presName="childText" presStyleLbl="conFgAcc1" presStyleIdx="1" presStyleCnt="3">
        <dgm:presLayoutVars>
          <dgm:bulletEnabled val="1"/>
        </dgm:presLayoutVars>
      </dgm:prSet>
      <dgm:spPr/>
    </dgm:pt>
    <dgm:pt modelId="{A407895A-F241-4AC5-A37E-28F42172701F}" type="pres">
      <dgm:prSet presAssocID="{B45B83A5-3E3B-4EBB-8335-1B4A3407F7A9}" presName="spaceBetweenRectangles" presStyleCnt="0"/>
      <dgm:spPr/>
    </dgm:pt>
    <dgm:pt modelId="{966ABEE9-95A4-45A3-94A4-A31B8075FD10}" type="pres">
      <dgm:prSet presAssocID="{4F803335-D570-4D8F-BD75-C74A728717B8}" presName="parentLin" presStyleCnt="0"/>
      <dgm:spPr/>
    </dgm:pt>
    <dgm:pt modelId="{18A392FC-661E-439B-8964-E0D18FE013F2}" type="pres">
      <dgm:prSet presAssocID="{4F803335-D570-4D8F-BD75-C74A728717B8}" presName="parentLeftMargin" presStyleLbl="node1" presStyleIdx="1" presStyleCnt="3"/>
      <dgm:spPr/>
    </dgm:pt>
    <dgm:pt modelId="{9AE59C16-5F71-47A6-B4D0-1BA9A7D537D5}" type="pres">
      <dgm:prSet presAssocID="{4F803335-D570-4D8F-BD75-C74A728717B8}" presName="parentText" presStyleLbl="node1" presStyleIdx="2" presStyleCnt="3">
        <dgm:presLayoutVars>
          <dgm:chMax val="0"/>
          <dgm:bulletEnabled val="1"/>
        </dgm:presLayoutVars>
      </dgm:prSet>
      <dgm:spPr/>
    </dgm:pt>
    <dgm:pt modelId="{92B4EC86-942F-471D-9499-09E1D7CA8280}" type="pres">
      <dgm:prSet presAssocID="{4F803335-D570-4D8F-BD75-C74A728717B8}" presName="negativeSpace" presStyleCnt="0"/>
      <dgm:spPr/>
    </dgm:pt>
    <dgm:pt modelId="{3A32A3BB-7889-4ED0-A757-21471227E83A}" type="pres">
      <dgm:prSet presAssocID="{4F803335-D570-4D8F-BD75-C74A728717B8}" presName="childText" presStyleLbl="conFgAcc1" presStyleIdx="2" presStyleCnt="3">
        <dgm:presLayoutVars>
          <dgm:bulletEnabled val="1"/>
        </dgm:presLayoutVars>
      </dgm:prSet>
      <dgm:spPr/>
    </dgm:pt>
  </dgm:ptLst>
  <dgm:cxnLst>
    <dgm:cxn modelId="{93C9F10E-CC3C-4FAD-9F68-2407470160AC}" type="presOf" srcId="{5DB8AC02-365F-45B3-9C20-85ED8A643702}" destId="{78868A14-FBC8-44AC-8C0F-2A50BDB7AD87}" srcOrd="0" destOrd="0" presId="urn:microsoft.com/office/officeart/2005/8/layout/list1"/>
    <dgm:cxn modelId="{F566F523-ACE3-4D3B-BFF8-DAC536CEFF6D}" type="presOf" srcId="{5DB8AC02-365F-45B3-9C20-85ED8A643702}" destId="{B8B0960F-D561-4FBC-A52E-DBF55FCECE8F}" srcOrd="1" destOrd="0" presId="urn:microsoft.com/office/officeart/2005/8/layout/list1"/>
    <dgm:cxn modelId="{5D683C42-BA4B-45BF-A833-D382A378A8C1}" srcId="{5935EF7C-9C17-4C25-9AB0-54CB3EFCFD85}" destId="{4F803335-D570-4D8F-BD75-C74A728717B8}" srcOrd="2" destOrd="0" parTransId="{01B1836F-9E02-41B5-B1B2-72073A94F60E}" sibTransId="{373F4A99-F539-440B-82B8-07CBAF4E048D}"/>
    <dgm:cxn modelId="{4A840949-EC50-4A63-B212-9525107D701E}" type="presOf" srcId="{5F56B478-659F-46A8-B0E3-5A48AA592EE8}" destId="{B9BFEB6C-D078-4DAA-87D7-B976F8AAAF9F}" srcOrd="0" destOrd="0" presId="urn:microsoft.com/office/officeart/2005/8/layout/list1"/>
    <dgm:cxn modelId="{471F7C4A-5BE2-49FA-A8EB-BDCBC71F45D1}" type="presOf" srcId="{5935EF7C-9C17-4C25-9AB0-54CB3EFCFD85}" destId="{843F1643-4518-48DC-A7D5-FEDE33CD0BD0}" srcOrd="0" destOrd="0" presId="urn:microsoft.com/office/officeart/2005/8/layout/list1"/>
    <dgm:cxn modelId="{3A94DC6C-8CBD-4063-8FB8-689C7A23EE9D}" type="presOf" srcId="{4F803335-D570-4D8F-BD75-C74A728717B8}" destId="{9AE59C16-5F71-47A6-B4D0-1BA9A7D537D5}" srcOrd="1" destOrd="0" presId="urn:microsoft.com/office/officeart/2005/8/layout/list1"/>
    <dgm:cxn modelId="{3EA8228B-4A71-489C-8DB3-ACB096CBA72B}" type="presOf" srcId="{4F803335-D570-4D8F-BD75-C74A728717B8}" destId="{18A392FC-661E-439B-8964-E0D18FE013F2}" srcOrd="0" destOrd="0" presId="urn:microsoft.com/office/officeart/2005/8/layout/list1"/>
    <dgm:cxn modelId="{E7DFA78E-44D4-4CD5-A86D-0E4DE68910E1}" type="presOf" srcId="{5F56B478-659F-46A8-B0E3-5A48AA592EE8}" destId="{EE3D0B8E-6640-47C7-9421-FB746CDF2BBE}" srcOrd="1" destOrd="0" presId="urn:microsoft.com/office/officeart/2005/8/layout/list1"/>
    <dgm:cxn modelId="{CC1655C8-E69A-4A67-B889-03FA3F762BD6}" srcId="{5935EF7C-9C17-4C25-9AB0-54CB3EFCFD85}" destId="{5DB8AC02-365F-45B3-9C20-85ED8A643702}" srcOrd="1" destOrd="0" parTransId="{D4289B26-71A0-4618-B316-5A4C088D40B9}" sibTransId="{B45B83A5-3E3B-4EBB-8335-1B4A3407F7A9}"/>
    <dgm:cxn modelId="{8C5ED6FE-C970-4C39-ACBB-5E0744D20651}" srcId="{5935EF7C-9C17-4C25-9AB0-54CB3EFCFD85}" destId="{5F56B478-659F-46A8-B0E3-5A48AA592EE8}" srcOrd="0" destOrd="0" parTransId="{7400F14F-BAAC-4957-8220-29E323DC7951}" sibTransId="{374D1A6A-6B47-43A1-ABCD-6C666240B706}"/>
    <dgm:cxn modelId="{DEDB20FD-79E6-4F18-BFB0-08A76DE2D4A8}" type="presParOf" srcId="{843F1643-4518-48DC-A7D5-FEDE33CD0BD0}" destId="{F18B4E35-E208-4CB2-9E02-A78969819515}" srcOrd="0" destOrd="0" presId="urn:microsoft.com/office/officeart/2005/8/layout/list1"/>
    <dgm:cxn modelId="{22EC35EA-0AF9-493C-890E-BB8E9B4CF05E}" type="presParOf" srcId="{F18B4E35-E208-4CB2-9E02-A78969819515}" destId="{B9BFEB6C-D078-4DAA-87D7-B976F8AAAF9F}" srcOrd="0" destOrd="0" presId="urn:microsoft.com/office/officeart/2005/8/layout/list1"/>
    <dgm:cxn modelId="{AE421E2B-D290-4EDB-BD47-5CE84CECB708}" type="presParOf" srcId="{F18B4E35-E208-4CB2-9E02-A78969819515}" destId="{EE3D0B8E-6640-47C7-9421-FB746CDF2BBE}" srcOrd="1" destOrd="0" presId="urn:microsoft.com/office/officeart/2005/8/layout/list1"/>
    <dgm:cxn modelId="{D466AF7C-CF67-4374-8DB4-01D90A1CA768}" type="presParOf" srcId="{843F1643-4518-48DC-A7D5-FEDE33CD0BD0}" destId="{1B06CC57-F365-49E2-B2CC-1807B133FFBC}" srcOrd="1" destOrd="0" presId="urn:microsoft.com/office/officeart/2005/8/layout/list1"/>
    <dgm:cxn modelId="{6E434133-1939-4C5B-8FF5-497ECE730212}" type="presParOf" srcId="{843F1643-4518-48DC-A7D5-FEDE33CD0BD0}" destId="{06EF2E08-C9D8-408C-8314-6893D22933DD}" srcOrd="2" destOrd="0" presId="urn:microsoft.com/office/officeart/2005/8/layout/list1"/>
    <dgm:cxn modelId="{5D11386B-EF29-431A-90AC-44E6F8B51AE9}" type="presParOf" srcId="{843F1643-4518-48DC-A7D5-FEDE33CD0BD0}" destId="{D0E76488-9558-4BE2-B8E3-C89D1DDE9DBA}" srcOrd="3" destOrd="0" presId="urn:microsoft.com/office/officeart/2005/8/layout/list1"/>
    <dgm:cxn modelId="{F32797B1-D61D-45AD-9A5E-421DF7AAEB12}" type="presParOf" srcId="{843F1643-4518-48DC-A7D5-FEDE33CD0BD0}" destId="{C4622255-D3EE-450B-990F-D8DB1DD81786}" srcOrd="4" destOrd="0" presId="urn:microsoft.com/office/officeart/2005/8/layout/list1"/>
    <dgm:cxn modelId="{76F8790C-26DB-4FD3-997E-0B4D95F24D1C}" type="presParOf" srcId="{C4622255-D3EE-450B-990F-D8DB1DD81786}" destId="{78868A14-FBC8-44AC-8C0F-2A50BDB7AD87}" srcOrd="0" destOrd="0" presId="urn:microsoft.com/office/officeart/2005/8/layout/list1"/>
    <dgm:cxn modelId="{FE27261F-F998-49A8-B622-DAE620F51C60}" type="presParOf" srcId="{C4622255-D3EE-450B-990F-D8DB1DD81786}" destId="{B8B0960F-D561-4FBC-A52E-DBF55FCECE8F}" srcOrd="1" destOrd="0" presId="urn:microsoft.com/office/officeart/2005/8/layout/list1"/>
    <dgm:cxn modelId="{1AAEC541-AFD5-459A-81D9-5D0353CC707C}" type="presParOf" srcId="{843F1643-4518-48DC-A7D5-FEDE33CD0BD0}" destId="{7A1D0EF0-40A3-41F5-80B9-2773D989F4ED}" srcOrd="5" destOrd="0" presId="urn:microsoft.com/office/officeart/2005/8/layout/list1"/>
    <dgm:cxn modelId="{9C1FC68F-F1B9-460D-9120-6ACE7E364836}" type="presParOf" srcId="{843F1643-4518-48DC-A7D5-FEDE33CD0BD0}" destId="{AF8D954E-3FD2-40C2-BA32-243DDEB94F0B}" srcOrd="6" destOrd="0" presId="urn:microsoft.com/office/officeart/2005/8/layout/list1"/>
    <dgm:cxn modelId="{E8A8E22B-5160-41DC-8DF5-1C507597F51C}" type="presParOf" srcId="{843F1643-4518-48DC-A7D5-FEDE33CD0BD0}" destId="{A407895A-F241-4AC5-A37E-28F42172701F}" srcOrd="7" destOrd="0" presId="urn:microsoft.com/office/officeart/2005/8/layout/list1"/>
    <dgm:cxn modelId="{73DA972F-E34F-4636-9FEE-A68AAB54DBAE}" type="presParOf" srcId="{843F1643-4518-48DC-A7D5-FEDE33CD0BD0}" destId="{966ABEE9-95A4-45A3-94A4-A31B8075FD10}" srcOrd="8" destOrd="0" presId="urn:microsoft.com/office/officeart/2005/8/layout/list1"/>
    <dgm:cxn modelId="{83862296-84C8-4E87-A724-8F276CF855A9}" type="presParOf" srcId="{966ABEE9-95A4-45A3-94A4-A31B8075FD10}" destId="{18A392FC-661E-439B-8964-E0D18FE013F2}" srcOrd="0" destOrd="0" presId="urn:microsoft.com/office/officeart/2005/8/layout/list1"/>
    <dgm:cxn modelId="{1012024F-20A3-4057-A351-DB1CF0364A60}" type="presParOf" srcId="{966ABEE9-95A4-45A3-94A4-A31B8075FD10}" destId="{9AE59C16-5F71-47A6-B4D0-1BA9A7D537D5}" srcOrd="1" destOrd="0" presId="urn:microsoft.com/office/officeart/2005/8/layout/list1"/>
    <dgm:cxn modelId="{9A5A1964-555E-42C2-A59C-1BB376FFC3DE}" type="presParOf" srcId="{843F1643-4518-48DC-A7D5-FEDE33CD0BD0}" destId="{92B4EC86-942F-471D-9499-09E1D7CA8280}" srcOrd="9" destOrd="0" presId="urn:microsoft.com/office/officeart/2005/8/layout/list1"/>
    <dgm:cxn modelId="{833DE5E0-E929-4E14-8BEC-7ED1F6938D5E}" type="presParOf" srcId="{843F1643-4518-48DC-A7D5-FEDE33CD0BD0}" destId="{3A32A3BB-7889-4ED0-A757-21471227E83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449DE59-AAAE-4B59-8733-AD8F8341548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1AA56EB-A1A0-49C4-847E-0D6225BC3590}">
      <dgm:prSet/>
      <dgm:spPr/>
      <dgm:t>
        <a:bodyPr/>
        <a:lstStyle/>
        <a:p>
          <a:r>
            <a:rPr lang="en-US"/>
            <a:t>As the swimmer moves forward through the water</a:t>
          </a:r>
        </a:p>
      </dgm:t>
    </dgm:pt>
    <dgm:pt modelId="{B6EE7760-BB38-4218-9B24-DC68D7841F09}" type="parTrans" cxnId="{F2DF84A7-2738-4782-8225-8DEB376E262E}">
      <dgm:prSet/>
      <dgm:spPr/>
      <dgm:t>
        <a:bodyPr/>
        <a:lstStyle/>
        <a:p>
          <a:endParaRPr lang="en-US"/>
        </a:p>
      </dgm:t>
    </dgm:pt>
    <dgm:pt modelId="{3DA8C060-45D0-43B6-914F-96374C354F65}" type="sibTrans" cxnId="{F2DF84A7-2738-4782-8225-8DEB376E262E}">
      <dgm:prSet/>
      <dgm:spPr/>
      <dgm:t>
        <a:bodyPr/>
        <a:lstStyle/>
        <a:p>
          <a:endParaRPr lang="en-US"/>
        </a:p>
      </dgm:t>
    </dgm:pt>
    <dgm:pt modelId="{A86489B6-B6DB-47EF-B16B-5F5D9EFE8D26}">
      <dgm:prSet/>
      <dgm:spPr/>
      <dgm:t>
        <a:bodyPr/>
        <a:lstStyle/>
        <a:p>
          <a:r>
            <a:rPr lang="en-US"/>
            <a:t>The profile resistance is pushing him/her back. </a:t>
          </a:r>
        </a:p>
      </dgm:t>
    </dgm:pt>
    <dgm:pt modelId="{5229739B-BBEB-423D-A50F-207979A7B26B}" type="parTrans" cxnId="{73C97B96-7DE7-46C0-9E5B-5439DA378A68}">
      <dgm:prSet/>
      <dgm:spPr/>
      <dgm:t>
        <a:bodyPr/>
        <a:lstStyle/>
        <a:p>
          <a:endParaRPr lang="en-US"/>
        </a:p>
      </dgm:t>
    </dgm:pt>
    <dgm:pt modelId="{9A46C054-8FC7-430D-B211-A9D87D40A351}" type="sibTrans" cxnId="{73C97B96-7DE7-46C0-9E5B-5439DA378A68}">
      <dgm:prSet/>
      <dgm:spPr/>
      <dgm:t>
        <a:bodyPr/>
        <a:lstStyle/>
        <a:p>
          <a:endParaRPr lang="en-US"/>
        </a:p>
      </dgm:t>
    </dgm:pt>
    <dgm:pt modelId="{322C521A-D052-4FA4-AE91-F12E1407A37E}">
      <dgm:prSet/>
      <dgm:spPr/>
      <dgm:t>
        <a:bodyPr/>
        <a:lstStyle/>
        <a:p>
          <a:r>
            <a:rPr lang="en-US"/>
            <a:t>If profile resistance is to be minimized, the body must be made as narrow and thin as possible. </a:t>
          </a:r>
        </a:p>
      </dgm:t>
    </dgm:pt>
    <dgm:pt modelId="{F78116A1-9B70-4E03-AECD-B8905104E9A6}" type="parTrans" cxnId="{6D1DDD16-ACFC-4D59-9687-548050D55DF1}">
      <dgm:prSet/>
      <dgm:spPr/>
      <dgm:t>
        <a:bodyPr/>
        <a:lstStyle/>
        <a:p>
          <a:endParaRPr lang="en-US"/>
        </a:p>
      </dgm:t>
    </dgm:pt>
    <dgm:pt modelId="{E5CF560F-6A9A-4741-A1F8-4DD8335B363B}" type="sibTrans" cxnId="{6D1DDD16-ACFC-4D59-9687-548050D55DF1}">
      <dgm:prSet/>
      <dgm:spPr/>
      <dgm:t>
        <a:bodyPr/>
        <a:lstStyle/>
        <a:p>
          <a:endParaRPr lang="en-US"/>
        </a:p>
      </dgm:t>
    </dgm:pt>
    <dgm:pt modelId="{95F58A2A-F314-4674-9470-F7F1C8E608A1}" type="pres">
      <dgm:prSet presAssocID="{6449DE59-AAAE-4B59-8733-AD8F83415486}" presName="root" presStyleCnt="0">
        <dgm:presLayoutVars>
          <dgm:dir/>
          <dgm:resizeHandles val="exact"/>
        </dgm:presLayoutVars>
      </dgm:prSet>
      <dgm:spPr/>
    </dgm:pt>
    <dgm:pt modelId="{047DC6B7-457F-471A-8635-E626A64EA78D}" type="pres">
      <dgm:prSet presAssocID="{31AA56EB-A1A0-49C4-847E-0D6225BC3590}" presName="compNode" presStyleCnt="0"/>
      <dgm:spPr/>
    </dgm:pt>
    <dgm:pt modelId="{8D3BFF36-4441-4E6E-A1A0-C6D93599645B}" type="pres">
      <dgm:prSet presAssocID="{31AA56EB-A1A0-49C4-847E-0D6225BC3590}" presName="bgRect" presStyleLbl="bgShp" presStyleIdx="0" presStyleCnt="3"/>
      <dgm:spPr/>
    </dgm:pt>
    <dgm:pt modelId="{822B7D27-27E8-49E0-A1CC-AC51B3C58813}" type="pres">
      <dgm:prSet presAssocID="{31AA56EB-A1A0-49C4-847E-0D6225BC359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wim"/>
        </a:ext>
      </dgm:extLst>
    </dgm:pt>
    <dgm:pt modelId="{4D9CEAD9-E676-4E43-9B6C-12909666CC8B}" type="pres">
      <dgm:prSet presAssocID="{31AA56EB-A1A0-49C4-847E-0D6225BC3590}" presName="spaceRect" presStyleCnt="0"/>
      <dgm:spPr/>
    </dgm:pt>
    <dgm:pt modelId="{F50DD4C9-4FBB-4C6E-9598-FEC8CDFF9C4C}" type="pres">
      <dgm:prSet presAssocID="{31AA56EB-A1A0-49C4-847E-0D6225BC3590}" presName="parTx" presStyleLbl="revTx" presStyleIdx="0" presStyleCnt="3">
        <dgm:presLayoutVars>
          <dgm:chMax val="0"/>
          <dgm:chPref val="0"/>
        </dgm:presLayoutVars>
      </dgm:prSet>
      <dgm:spPr/>
    </dgm:pt>
    <dgm:pt modelId="{9D3F4A14-41F3-42B8-9D4B-1E050B74ABA3}" type="pres">
      <dgm:prSet presAssocID="{3DA8C060-45D0-43B6-914F-96374C354F65}" presName="sibTrans" presStyleCnt="0"/>
      <dgm:spPr/>
    </dgm:pt>
    <dgm:pt modelId="{1887C83E-8C99-4B88-90D2-0BCC08E3C8AF}" type="pres">
      <dgm:prSet presAssocID="{A86489B6-B6DB-47EF-B16B-5F5D9EFE8D26}" presName="compNode" presStyleCnt="0"/>
      <dgm:spPr/>
    </dgm:pt>
    <dgm:pt modelId="{97EECCBD-120E-4215-8C29-CC96CA06F383}" type="pres">
      <dgm:prSet presAssocID="{A86489B6-B6DB-47EF-B16B-5F5D9EFE8D26}" presName="bgRect" presStyleLbl="bgShp" presStyleIdx="1" presStyleCnt="3"/>
      <dgm:spPr/>
    </dgm:pt>
    <dgm:pt modelId="{246F4DF4-BA46-47A7-B4A8-CFA58719A6DF}" type="pres">
      <dgm:prSet presAssocID="{A86489B6-B6DB-47EF-B16B-5F5D9EFE8D2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Network"/>
        </a:ext>
      </dgm:extLst>
    </dgm:pt>
    <dgm:pt modelId="{4127FC79-B9BC-4523-89CA-E301599D41AE}" type="pres">
      <dgm:prSet presAssocID="{A86489B6-B6DB-47EF-B16B-5F5D9EFE8D26}" presName="spaceRect" presStyleCnt="0"/>
      <dgm:spPr/>
    </dgm:pt>
    <dgm:pt modelId="{B812D98B-652F-48CC-A851-CC0BB7B1F4E7}" type="pres">
      <dgm:prSet presAssocID="{A86489B6-B6DB-47EF-B16B-5F5D9EFE8D26}" presName="parTx" presStyleLbl="revTx" presStyleIdx="1" presStyleCnt="3">
        <dgm:presLayoutVars>
          <dgm:chMax val="0"/>
          <dgm:chPref val="0"/>
        </dgm:presLayoutVars>
      </dgm:prSet>
      <dgm:spPr/>
    </dgm:pt>
    <dgm:pt modelId="{24FFC6ED-B9C0-4941-8A12-C95725D4C1BA}" type="pres">
      <dgm:prSet presAssocID="{9A46C054-8FC7-430D-B211-A9D87D40A351}" presName="sibTrans" presStyleCnt="0"/>
      <dgm:spPr/>
    </dgm:pt>
    <dgm:pt modelId="{547EF5A6-224C-4DA6-8ACC-3ABFCDABB6A1}" type="pres">
      <dgm:prSet presAssocID="{322C521A-D052-4FA4-AE91-F12E1407A37E}" presName="compNode" presStyleCnt="0"/>
      <dgm:spPr/>
    </dgm:pt>
    <dgm:pt modelId="{283164AF-3D1B-4DFF-967E-DFBCF9D1290F}" type="pres">
      <dgm:prSet presAssocID="{322C521A-D052-4FA4-AE91-F12E1407A37E}" presName="bgRect" presStyleLbl="bgShp" presStyleIdx="2" presStyleCnt="3"/>
      <dgm:spPr/>
    </dgm:pt>
    <dgm:pt modelId="{536582D9-1A4C-4482-8E67-112196C935C2}" type="pres">
      <dgm:prSet presAssocID="{322C521A-D052-4FA4-AE91-F12E1407A37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nt"/>
        </a:ext>
      </dgm:extLst>
    </dgm:pt>
    <dgm:pt modelId="{1C1677D4-A142-4D3A-9053-C7AF0C3493A0}" type="pres">
      <dgm:prSet presAssocID="{322C521A-D052-4FA4-AE91-F12E1407A37E}" presName="spaceRect" presStyleCnt="0"/>
      <dgm:spPr/>
    </dgm:pt>
    <dgm:pt modelId="{D78F2078-B1B2-4887-A89E-33215AFABCB3}" type="pres">
      <dgm:prSet presAssocID="{322C521A-D052-4FA4-AE91-F12E1407A37E}" presName="parTx" presStyleLbl="revTx" presStyleIdx="2" presStyleCnt="3">
        <dgm:presLayoutVars>
          <dgm:chMax val="0"/>
          <dgm:chPref val="0"/>
        </dgm:presLayoutVars>
      </dgm:prSet>
      <dgm:spPr/>
    </dgm:pt>
  </dgm:ptLst>
  <dgm:cxnLst>
    <dgm:cxn modelId="{6D1DDD16-ACFC-4D59-9687-548050D55DF1}" srcId="{6449DE59-AAAE-4B59-8733-AD8F83415486}" destId="{322C521A-D052-4FA4-AE91-F12E1407A37E}" srcOrd="2" destOrd="0" parTransId="{F78116A1-9B70-4E03-AECD-B8905104E9A6}" sibTransId="{E5CF560F-6A9A-4741-A1F8-4DD8335B363B}"/>
    <dgm:cxn modelId="{E7D48E30-EC61-40B4-9BC3-5D20ADA2903B}" type="presOf" srcId="{322C521A-D052-4FA4-AE91-F12E1407A37E}" destId="{D78F2078-B1B2-4887-A89E-33215AFABCB3}" srcOrd="0" destOrd="0" presId="urn:microsoft.com/office/officeart/2018/2/layout/IconVerticalSolidList"/>
    <dgm:cxn modelId="{7E709044-469D-4C58-9351-94EEC925D2F2}" type="presOf" srcId="{A86489B6-B6DB-47EF-B16B-5F5D9EFE8D26}" destId="{B812D98B-652F-48CC-A851-CC0BB7B1F4E7}" srcOrd="0" destOrd="0" presId="urn:microsoft.com/office/officeart/2018/2/layout/IconVerticalSolidList"/>
    <dgm:cxn modelId="{98765246-BB32-4762-85E8-E0222A4300BF}" type="presOf" srcId="{6449DE59-AAAE-4B59-8733-AD8F83415486}" destId="{95F58A2A-F314-4674-9470-F7F1C8E608A1}" srcOrd="0" destOrd="0" presId="urn:microsoft.com/office/officeart/2018/2/layout/IconVerticalSolidList"/>
    <dgm:cxn modelId="{73C97B96-7DE7-46C0-9E5B-5439DA378A68}" srcId="{6449DE59-AAAE-4B59-8733-AD8F83415486}" destId="{A86489B6-B6DB-47EF-B16B-5F5D9EFE8D26}" srcOrd="1" destOrd="0" parTransId="{5229739B-BBEB-423D-A50F-207979A7B26B}" sibTransId="{9A46C054-8FC7-430D-B211-A9D87D40A351}"/>
    <dgm:cxn modelId="{F2DF84A7-2738-4782-8225-8DEB376E262E}" srcId="{6449DE59-AAAE-4B59-8733-AD8F83415486}" destId="{31AA56EB-A1A0-49C4-847E-0D6225BC3590}" srcOrd="0" destOrd="0" parTransId="{B6EE7760-BB38-4218-9B24-DC68D7841F09}" sibTransId="{3DA8C060-45D0-43B6-914F-96374C354F65}"/>
    <dgm:cxn modelId="{E1A448A8-E41E-493E-B149-85133154D894}" type="presOf" srcId="{31AA56EB-A1A0-49C4-847E-0D6225BC3590}" destId="{F50DD4C9-4FBB-4C6E-9598-FEC8CDFF9C4C}" srcOrd="0" destOrd="0" presId="urn:microsoft.com/office/officeart/2018/2/layout/IconVerticalSolidList"/>
    <dgm:cxn modelId="{50433229-C217-4040-89AA-F792BAB690EA}" type="presParOf" srcId="{95F58A2A-F314-4674-9470-F7F1C8E608A1}" destId="{047DC6B7-457F-471A-8635-E626A64EA78D}" srcOrd="0" destOrd="0" presId="urn:microsoft.com/office/officeart/2018/2/layout/IconVerticalSolidList"/>
    <dgm:cxn modelId="{C9069C87-A36E-4F4A-85A2-19EDEF156B90}" type="presParOf" srcId="{047DC6B7-457F-471A-8635-E626A64EA78D}" destId="{8D3BFF36-4441-4E6E-A1A0-C6D93599645B}" srcOrd="0" destOrd="0" presId="urn:microsoft.com/office/officeart/2018/2/layout/IconVerticalSolidList"/>
    <dgm:cxn modelId="{2BDEE74F-3A40-44ED-92B7-4D28CD4C86E3}" type="presParOf" srcId="{047DC6B7-457F-471A-8635-E626A64EA78D}" destId="{822B7D27-27E8-49E0-A1CC-AC51B3C58813}" srcOrd="1" destOrd="0" presId="urn:microsoft.com/office/officeart/2018/2/layout/IconVerticalSolidList"/>
    <dgm:cxn modelId="{B77AA2A4-DFA2-4CFD-8649-370F05522D61}" type="presParOf" srcId="{047DC6B7-457F-471A-8635-E626A64EA78D}" destId="{4D9CEAD9-E676-4E43-9B6C-12909666CC8B}" srcOrd="2" destOrd="0" presId="urn:microsoft.com/office/officeart/2018/2/layout/IconVerticalSolidList"/>
    <dgm:cxn modelId="{0B70C9B7-08C1-43ED-AEAA-249EA3B1843C}" type="presParOf" srcId="{047DC6B7-457F-471A-8635-E626A64EA78D}" destId="{F50DD4C9-4FBB-4C6E-9598-FEC8CDFF9C4C}" srcOrd="3" destOrd="0" presId="urn:microsoft.com/office/officeart/2018/2/layout/IconVerticalSolidList"/>
    <dgm:cxn modelId="{22409D08-AF7D-4F3C-BDA8-AB322009BFCC}" type="presParOf" srcId="{95F58A2A-F314-4674-9470-F7F1C8E608A1}" destId="{9D3F4A14-41F3-42B8-9D4B-1E050B74ABA3}" srcOrd="1" destOrd="0" presId="urn:microsoft.com/office/officeart/2018/2/layout/IconVerticalSolidList"/>
    <dgm:cxn modelId="{D542530E-FC8E-45D8-BCB9-C1B0AF3A90FD}" type="presParOf" srcId="{95F58A2A-F314-4674-9470-F7F1C8E608A1}" destId="{1887C83E-8C99-4B88-90D2-0BCC08E3C8AF}" srcOrd="2" destOrd="0" presId="urn:microsoft.com/office/officeart/2018/2/layout/IconVerticalSolidList"/>
    <dgm:cxn modelId="{E1AF1CD6-11FD-46E6-81AC-E75A32F02A81}" type="presParOf" srcId="{1887C83E-8C99-4B88-90D2-0BCC08E3C8AF}" destId="{97EECCBD-120E-4215-8C29-CC96CA06F383}" srcOrd="0" destOrd="0" presId="urn:microsoft.com/office/officeart/2018/2/layout/IconVerticalSolidList"/>
    <dgm:cxn modelId="{5D37FC27-5540-4AD2-8B65-84B631FCDA7A}" type="presParOf" srcId="{1887C83E-8C99-4B88-90D2-0BCC08E3C8AF}" destId="{246F4DF4-BA46-47A7-B4A8-CFA58719A6DF}" srcOrd="1" destOrd="0" presId="urn:microsoft.com/office/officeart/2018/2/layout/IconVerticalSolidList"/>
    <dgm:cxn modelId="{DBB4B495-713C-451A-BB9D-C24930B4DC9F}" type="presParOf" srcId="{1887C83E-8C99-4B88-90D2-0BCC08E3C8AF}" destId="{4127FC79-B9BC-4523-89CA-E301599D41AE}" srcOrd="2" destOrd="0" presId="urn:microsoft.com/office/officeart/2018/2/layout/IconVerticalSolidList"/>
    <dgm:cxn modelId="{9C454422-FF4C-49D3-B9D8-D4DF38939063}" type="presParOf" srcId="{1887C83E-8C99-4B88-90D2-0BCC08E3C8AF}" destId="{B812D98B-652F-48CC-A851-CC0BB7B1F4E7}" srcOrd="3" destOrd="0" presId="urn:microsoft.com/office/officeart/2018/2/layout/IconVerticalSolidList"/>
    <dgm:cxn modelId="{FB14CD5F-1E90-4B8B-955C-F73667CE8C4A}" type="presParOf" srcId="{95F58A2A-F314-4674-9470-F7F1C8E608A1}" destId="{24FFC6ED-B9C0-4941-8A12-C95725D4C1BA}" srcOrd="3" destOrd="0" presId="urn:microsoft.com/office/officeart/2018/2/layout/IconVerticalSolidList"/>
    <dgm:cxn modelId="{38AFA499-2257-4A83-AAF5-FE6AD5CC6112}" type="presParOf" srcId="{95F58A2A-F314-4674-9470-F7F1C8E608A1}" destId="{547EF5A6-224C-4DA6-8ACC-3ABFCDABB6A1}" srcOrd="4" destOrd="0" presId="urn:microsoft.com/office/officeart/2018/2/layout/IconVerticalSolidList"/>
    <dgm:cxn modelId="{73A7DBDE-5E2D-4A38-8338-E8BACE2697A5}" type="presParOf" srcId="{547EF5A6-224C-4DA6-8ACC-3ABFCDABB6A1}" destId="{283164AF-3D1B-4DFF-967E-DFBCF9D1290F}" srcOrd="0" destOrd="0" presId="urn:microsoft.com/office/officeart/2018/2/layout/IconVerticalSolidList"/>
    <dgm:cxn modelId="{B6AA712F-76A2-43BE-9674-829912EEC5E2}" type="presParOf" srcId="{547EF5A6-224C-4DA6-8ACC-3ABFCDABB6A1}" destId="{536582D9-1A4C-4482-8E67-112196C935C2}" srcOrd="1" destOrd="0" presId="urn:microsoft.com/office/officeart/2018/2/layout/IconVerticalSolidList"/>
    <dgm:cxn modelId="{DF1EB0A5-3F55-430E-9E8B-DAB506491D4C}" type="presParOf" srcId="{547EF5A6-224C-4DA6-8ACC-3ABFCDABB6A1}" destId="{1C1677D4-A142-4D3A-9053-C7AF0C3493A0}" srcOrd="2" destOrd="0" presId="urn:microsoft.com/office/officeart/2018/2/layout/IconVerticalSolidList"/>
    <dgm:cxn modelId="{0E55AF6E-8982-4AD3-B9D5-28081ED115DF}" type="presParOf" srcId="{547EF5A6-224C-4DA6-8ACC-3ABFCDABB6A1}" destId="{D78F2078-B1B2-4887-A89E-33215AFABCB3}"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4B8460B-932A-44A1-8A02-8A453493074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ECA2AAE-2F65-4FA0-A0EB-E3832FA102AC}">
      <dgm:prSet/>
      <dgm:spPr/>
      <dgm:t>
        <a:bodyPr/>
        <a:lstStyle/>
        <a:p>
          <a:r>
            <a:rPr lang="en-US"/>
            <a:t>As a swimmer moves through the water, friction slows him/her down by creating a drag force. </a:t>
          </a:r>
        </a:p>
      </dgm:t>
    </dgm:pt>
    <dgm:pt modelId="{A6715825-0901-44F4-9FF2-40216405A971}" type="parTrans" cxnId="{554E9E55-A985-4A10-A325-4D0A0EAADBF5}">
      <dgm:prSet/>
      <dgm:spPr/>
      <dgm:t>
        <a:bodyPr/>
        <a:lstStyle/>
        <a:p>
          <a:endParaRPr lang="en-US"/>
        </a:p>
      </dgm:t>
    </dgm:pt>
    <dgm:pt modelId="{E634AF0F-9C7D-4F3F-B4C1-3EDFB1EECAB2}" type="sibTrans" cxnId="{554E9E55-A985-4A10-A325-4D0A0EAADBF5}">
      <dgm:prSet/>
      <dgm:spPr/>
      <dgm:t>
        <a:bodyPr/>
        <a:lstStyle/>
        <a:p>
          <a:endParaRPr lang="en-US"/>
        </a:p>
      </dgm:t>
    </dgm:pt>
    <dgm:pt modelId="{88C8532B-8F3F-49B6-848B-A297356CF2A1}">
      <dgm:prSet/>
      <dgm:spPr/>
      <dgm:t>
        <a:bodyPr/>
        <a:lstStyle/>
        <a:p>
          <a:r>
            <a:rPr lang="en-US"/>
            <a:t>As water meets the skin, forward motion is compromised by the dragging force backwards. </a:t>
          </a:r>
        </a:p>
      </dgm:t>
    </dgm:pt>
    <dgm:pt modelId="{73CD181D-FBBA-4A71-9FCB-420E70C18215}" type="parTrans" cxnId="{9A441E8E-09C4-41F9-A2DD-B466A3E3C715}">
      <dgm:prSet/>
      <dgm:spPr/>
      <dgm:t>
        <a:bodyPr/>
        <a:lstStyle/>
        <a:p>
          <a:endParaRPr lang="en-US"/>
        </a:p>
      </dgm:t>
    </dgm:pt>
    <dgm:pt modelId="{389D2FF5-8611-41AF-BD1B-D9BE741DFC1D}" type="sibTrans" cxnId="{9A441E8E-09C4-41F9-A2DD-B466A3E3C715}">
      <dgm:prSet/>
      <dgm:spPr/>
      <dgm:t>
        <a:bodyPr/>
        <a:lstStyle/>
        <a:p>
          <a:endParaRPr lang="en-US"/>
        </a:p>
      </dgm:t>
    </dgm:pt>
    <dgm:pt modelId="{CFBEA1E0-67CA-4FEB-97FA-AC41206A7020}">
      <dgm:prSet/>
      <dgm:spPr/>
      <dgm:t>
        <a:bodyPr/>
        <a:lstStyle/>
        <a:p>
          <a:r>
            <a:rPr lang="en-US"/>
            <a:t>Excess body hair and baggy swimming shorts cause large increases in viscous drag. </a:t>
          </a:r>
        </a:p>
      </dgm:t>
    </dgm:pt>
    <dgm:pt modelId="{A456BAC1-C9E1-4F24-A4CB-D577AD0B3547}" type="parTrans" cxnId="{55668286-22DB-4812-A15C-B9AF6A7FF026}">
      <dgm:prSet/>
      <dgm:spPr/>
      <dgm:t>
        <a:bodyPr/>
        <a:lstStyle/>
        <a:p>
          <a:endParaRPr lang="en-US"/>
        </a:p>
      </dgm:t>
    </dgm:pt>
    <dgm:pt modelId="{38208C15-6ECD-4B7C-ACD7-880C19FE9AFC}" type="sibTrans" cxnId="{55668286-22DB-4812-A15C-B9AF6A7FF026}">
      <dgm:prSet/>
      <dgm:spPr/>
      <dgm:t>
        <a:bodyPr/>
        <a:lstStyle/>
        <a:p>
          <a:endParaRPr lang="en-US"/>
        </a:p>
      </dgm:t>
    </dgm:pt>
    <dgm:pt modelId="{9F37EBB0-12FC-4D5C-8841-DB67A69E35B7}" type="pres">
      <dgm:prSet presAssocID="{74B8460B-932A-44A1-8A02-8A4534930749}" presName="root" presStyleCnt="0">
        <dgm:presLayoutVars>
          <dgm:dir/>
          <dgm:resizeHandles val="exact"/>
        </dgm:presLayoutVars>
      </dgm:prSet>
      <dgm:spPr/>
    </dgm:pt>
    <dgm:pt modelId="{027568FD-B442-4B7B-914B-72EF29F7E560}" type="pres">
      <dgm:prSet presAssocID="{0ECA2AAE-2F65-4FA0-A0EB-E3832FA102AC}" presName="compNode" presStyleCnt="0"/>
      <dgm:spPr/>
    </dgm:pt>
    <dgm:pt modelId="{0060C02C-0AAF-47F0-A745-F9F94F4AB322}" type="pres">
      <dgm:prSet presAssocID="{0ECA2AAE-2F65-4FA0-A0EB-E3832FA102AC}" presName="bgRect" presStyleLbl="bgShp" presStyleIdx="0" presStyleCnt="3"/>
      <dgm:spPr/>
    </dgm:pt>
    <dgm:pt modelId="{68914C13-9AD2-4152-B2A9-1EDF6DB4EAA4}" type="pres">
      <dgm:prSet presAssocID="{0ECA2AAE-2F65-4FA0-A0EB-E3832FA102A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ve"/>
        </a:ext>
      </dgm:extLst>
    </dgm:pt>
    <dgm:pt modelId="{CB3D6E45-F7A4-431D-B291-D2B9F9EE2ADD}" type="pres">
      <dgm:prSet presAssocID="{0ECA2AAE-2F65-4FA0-A0EB-E3832FA102AC}" presName="spaceRect" presStyleCnt="0"/>
      <dgm:spPr/>
    </dgm:pt>
    <dgm:pt modelId="{3C6A9DC1-898D-430C-B118-5670BD7B0A85}" type="pres">
      <dgm:prSet presAssocID="{0ECA2AAE-2F65-4FA0-A0EB-E3832FA102AC}" presName="parTx" presStyleLbl="revTx" presStyleIdx="0" presStyleCnt="3">
        <dgm:presLayoutVars>
          <dgm:chMax val="0"/>
          <dgm:chPref val="0"/>
        </dgm:presLayoutVars>
      </dgm:prSet>
      <dgm:spPr/>
    </dgm:pt>
    <dgm:pt modelId="{53F210E5-CAA0-42FA-9DE3-43A259F2D868}" type="pres">
      <dgm:prSet presAssocID="{E634AF0F-9C7D-4F3F-B4C1-3EDFB1EECAB2}" presName="sibTrans" presStyleCnt="0"/>
      <dgm:spPr/>
    </dgm:pt>
    <dgm:pt modelId="{93EFAA98-967C-4B8A-9ED9-9CB13BE377B2}" type="pres">
      <dgm:prSet presAssocID="{88C8532B-8F3F-49B6-848B-A297356CF2A1}" presName="compNode" presStyleCnt="0"/>
      <dgm:spPr/>
    </dgm:pt>
    <dgm:pt modelId="{5E9C4998-DF11-4A58-B2BE-FAA08E766357}" type="pres">
      <dgm:prSet presAssocID="{88C8532B-8F3F-49B6-848B-A297356CF2A1}" presName="bgRect" presStyleLbl="bgShp" presStyleIdx="1" presStyleCnt="3"/>
      <dgm:spPr/>
    </dgm:pt>
    <dgm:pt modelId="{BAA7A10F-0FB0-437E-B739-24298B72D8FA}" type="pres">
      <dgm:prSet presAssocID="{88C8532B-8F3F-49B6-848B-A297356CF2A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vron Arrows"/>
        </a:ext>
      </dgm:extLst>
    </dgm:pt>
    <dgm:pt modelId="{165CBDE4-2DE6-4DEB-B4FB-17A642CF3A23}" type="pres">
      <dgm:prSet presAssocID="{88C8532B-8F3F-49B6-848B-A297356CF2A1}" presName="spaceRect" presStyleCnt="0"/>
      <dgm:spPr/>
    </dgm:pt>
    <dgm:pt modelId="{2CFEE7A4-E646-484C-AAAD-5C2D0C620D0A}" type="pres">
      <dgm:prSet presAssocID="{88C8532B-8F3F-49B6-848B-A297356CF2A1}" presName="parTx" presStyleLbl="revTx" presStyleIdx="1" presStyleCnt="3">
        <dgm:presLayoutVars>
          <dgm:chMax val="0"/>
          <dgm:chPref val="0"/>
        </dgm:presLayoutVars>
      </dgm:prSet>
      <dgm:spPr/>
    </dgm:pt>
    <dgm:pt modelId="{07D15552-5CC0-4C29-838A-91C98C0C0C5C}" type="pres">
      <dgm:prSet presAssocID="{389D2FF5-8611-41AF-BD1B-D9BE741DFC1D}" presName="sibTrans" presStyleCnt="0"/>
      <dgm:spPr/>
    </dgm:pt>
    <dgm:pt modelId="{744AA6BC-EE15-49D9-86AD-6BC5B9C296BA}" type="pres">
      <dgm:prSet presAssocID="{CFBEA1E0-67CA-4FEB-97FA-AC41206A7020}" presName="compNode" presStyleCnt="0"/>
      <dgm:spPr/>
    </dgm:pt>
    <dgm:pt modelId="{57D984D1-0066-4478-B805-D2A4508FC242}" type="pres">
      <dgm:prSet presAssocID="{CFBEA1E0-67CA-4FEB-97FA-AC41206A7020}" presName="bgRect" presStyleLbl="bgShp" presStyleIdx="2" presStyleCnt="3"/>
      <dgm:spPr/>
    </dgm:pt>
    <dgm:pt modelId="{C8EAA5EA-CFA6-41B4-B8EE-27F63BF77624}" type="pres">
      <dgm:prSet presAssocID="{CFBEA1E0-67CA-4FEB-97FA-AC41206A702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seball Hat"/>
        </a:ext>
      </dgm:extLst>
    </dgm:pt>
    <dgm:pt modelId="{30BE63B4-3A9E-4D0C-8DA6-5909D7F86B6B}" type="pres">
      <dgm:prSet presAssocID="{CFBEA1E0-67CA-4FEB-97FA-AC41206A7020}" presName="spaceRect" presStyleCnt="0"/>
      <dgm:spPr/>
    </dgm:pt>
    <dgm:pt modelId="{C2E510E4-AFA3-4E6C-9BAA-0C1533B6BA7A}" type="pres">
      <dgm:prSet presAssocID="{CFBEA1E0-67CA-4FEB-97FA-AC41206A7020}" presName="parTx" presStyleLbl="revTx" presStyleIdx="2" presStyleCnt="3">
        <dgm:presLayoutVars>
          <dgm:chMax val="0"/>
          <dgm:chPref val="0"/>
        </dgm:presLayoutVars>
      </dgm:prSet>
      <dgm:spPr/>
    </dgm:pt>
  </dgm:ptLst>
  <dgm:cxnLst>
    <dgm:cxn modelId="{0C40F006-77EE-488F-9353-F1E1E5A01463}" type="presOf" srcId="{0ECA2AAE-2F65-4FA0-A0EB-E3832FA102AC}" destId="{3C6A9DC1-898D-430C-B118-5670BD7B0A85}" srcOrd="0" destOrd="0" presId="urn:microsoft.com/office/officeart/2018/2/layout/IconVerticalSolidList"/>
    <dgm:cxn modelId="{76F38918-B7DD-442F-AD28-BC7B0F533AB1}" type="presOf" srcId="{88C8532B-8F3F-49B6-848B-A297356CF2A1}" destId="{2CFEE7A4-E646-484C-AAAD-5C2D0C620D0A}" srcOrd="0" destOrd="0" presId="urn:microsoft.com/office/officeart/2018/2/layout/IconVerticalSolidList"/>
    <dgm:cxn modelId="{9C903936-2867-4FA1-8D86-DBBF5E064767}" type="presOf" srcId="{74B8460B-932A-44A1-8A02-8A4534930749}" destId="{9F37EBB0-12FC-4D5C-8841-DB67A69E35B7}" srcOrd="0" destOrd="0" presId="urn:microsoft.com/office/officeart/2018/2/layout/IconVerticalSolidList"/>
    <dgm:cxn modelId="{554E9E55-A985-4A10-A325-4D0A0EAADBF5}" srcId="{74B8460B-932A-44A1-8A02-8A4534930749}" destId="{0ECA2AAE-2F65-4FA0-A0EB-E3832FA102AC}" srcOrd="0" destOrd="0" parTransId="{A6715825-0901-44F4-9FF2-40216405A971}" sibTransId="{E634AF0F-9C7D-4F3F-B4C1-3EDFB1EECAB2}"/>
    <dgm:cxn modelId="{55668286-22DB-4812-A15C-B9AF6A7FF026}" srcId="{74B8460B-932A-44A1-8A02-8A4534930749}" destId="{CFBEA1E0-67CA-4FEB-97FA-AC41206A7020}" srcOrd="2" destOrd="0" parTransId="{A456BAC1-C9E1-4F24-A4CB-D577AD0B3547}" sibTransId="{38208C15-6ECD-4B7C-ACD7-880C19FE9AFC}"/>
    <dgm:cxn modelId="{9A441E8E-09C4-41F9-A2DD-B466A3E3C715}" srcId="{74B8460B-932A-44A1-8A02-8A4534930749}" destId="{88C8532B-8F3F-49B6-848B-A297356CF2A1}" srcOrd="1" destOrd="0" parTransId="{73CD181D-FBBA-4A71-9FCB-420E70C18215}" sibTransId="{389D2FF5-8611-41AF-BD1B-D9BE741DFC1D}"/>
    <dgm:cxn modelId="{9149F9D1-6EB1-43DC-A548-4A2AA071B0AB}" type="presOf" srcId="{CFBEA1E0-67CA-4FEB-97FA-AC41206A7020}" destId="{C2E510E4-AFA3-4E6C-9BAA-0C1533B6BA7A}" srcOrd="0" destOrd="0" presId="urn:microsoft.com/office/officeart/2018/2/layout/IconVerticalSolidList"/>
    <dgm:cxn modelId="{FA9AE776-DA3F-4C06-B725-28D25D8C22EA}" type="presParOf" srcId="{9F37EBB0-12FC-4D5C-8841-DB67A69E35B7}" destId="{027568FD-B442-4B7B-914B-72EF29F7E560}" srcOrd="0" destOrd="0" presId="urn:microsoft.com/office/officeart/2018/2/layout/IconVerticalSolidList"/>
    <dgm:cxn modelId="{D8D6784E-47BA-4C67-A7AD-47ED59D6654D}" type="presParOf" srcId="{027568FD-B442-4B7B-914B-72EF29F7E560}" destId="{0060C02C-0AAF-47F0-A745-F9F94F4AB322}" srcOrd="0" destOrd="0" presId="urn:microsoft.com/office/officeart/2018/2/layout/IconVerticalSolidList"/>
    <dgm:cxn modelId="{68FA413C-1194-4CFC-BB58-DF1510033470}" type="presParOf" srcId="{027568FD-B442-4B7B-914B-72EF29F7E560}" destId="{68914C13-9AD2-4152-B2A9-1EDF6DB4EAA4}" srcOrd="1" destOrd="0" presId="urn:microsoft.com/office/officeart/2018/2/layout/IconVerticalSolidList"/>
    <dgm:cxn modelId="{C2524972-5B21-435F-A96A-96A1352B062E}" type="presParOf" srcId="{027568FD-B442-4B7B-914B-72EF29F7E560}" destId="{CB3D6E45-F7A4-431D-B291-D2B9F9EE2ADD}" srcOrd="2" destOrd="0" presId="urn:microsoft.com/office/officeart/2018/2/layout/IconVerticalSolidList"/>
    <dgm:cxn modelId="{8E1AE7B2-E33C-406A-A97B-84B3208A9F2D}" type="presParOf" srcId="{027568FD-B442-4B7B-914B-72EF29F7E560}" destId="{3C6A9DC1-898D-430C-B118-5670BD7B0A85}" srcOrd="3" destOrd="0" presId="urn:microsoft.com/office/officeart/2018/2/layout/IconVerticalSolidList"/>
    <dgm:cxn modelId="{4B454206-71B8-41E3-8FCC-9E29D41A1C8F}" type="presParOf" srcId="{9F37EBB0-12FC-4D5C-8841-DB67A69E35B7}" destId="{53F210E5-CAA0-42FA-9DE3-43A259F2D868}" srcOrd="1" destOrd="0" presId="urn:microsoft.com/office/officeart/2018/2/layout/IconVerticalSolidList"/>
    <dgm:cxn modelId="{B5B7BB25-7F69-4914-9180-2A06A18E2791}" type="presParOf" srcId="{9F37EBB0-12FC-4D5C-8841-DB67A69E35B7}" destId="{93EFAA98-967C-4B8A-9ED9-9CB13BE377B2}" srcOrd="2" destOrd="0" presId="urn:microsoft.com/office/officeart/2018/2/layout/IconVerticalSolidList"/>
    <dgm:cxn modelId="{319DCB22-F545-40B3-ABE9-7F02BEE1F525}" type="presParOf" srcId="{93EFAA98-967C-4B8A-9ED9-9CB13BE377B2}" destId="{5E9C4998-DF11-4A58-B2BE-FAA08E766357}" srcOrd="0" destOrd="0" presId="urn:microsoft.com/office/officeart/2018/2/layout/IconVerticalSolidList"/>
    <dgm:cxn modelId="{007E794E-2B6E-4D8D-9581-AD5FE1A316DB}" type="presParOf" srcId="{93EFAA98-967C-4B8A-9ED9-9CB13BE377B2}" destId="{BAA7A10F-0FB0-437E-B739-24298B72D8FA}" srcOrd="1" destOrd="0" presId="urn:microsoft.com/office/officeart/2018/2/layout/IconVerticalSolidList"/>
    <dgm:cxn modelId="{ED251D2B-2FD2-430D-B5B4-401A8E48A930}" type="presParOf" srcId="{93EFAA98-967C-4B8A-9ED9-9CB13BE377B2}" destId="{165CBDE4-2DE6-4DEB-B4FB-17A642CF3A23}" srcOrd="2" destOrd="0" presId="urn:microsoft.com/office/officeart/2018/2/layout/IconVerticalSolidList"/>
    <dgm:cxn modelId="{C6AA3B09-DF2B-4B4F-85B8-F2084A8775A5}" type="presParOf" srcId="{93EFAA98-967C-4B8A-9ED9-9CB13BE377B2}" destId="{2CFEE7A4-E646-484C-AAAD-5C2D0C620D0A}" srcOrd="3" destOrd="0" presId="urn:microsoft.com/office/officeart/2018/2/layout/IconVerticalSolidList"/>
    <dgm:cxn modelId="{4770E568-7637-496A-B3A5-716E5C341ACC}" type="presParOf" srcId="{9F37EBB0-12FC-4D5C-8841-DB67A69E35B7}" destId="{07D15552-5CC0-4C29-838A-91C98C0C0C5C}" srcOrd="3" destOrd="0" presId="urn:microsoft.com/office/officeart/2018/2/layout/IconVerticalSolidList"/>
    <dgm:cxn modelId="{9AE565C0-71A1-4C5C-AE8F-99BBDC9DAF05}" type="presParOf" srcId="{9F37EBB0-12FC-4D5C-8841-DB67A69E35B7}" destId="{744AA6BC-EE15-49D9-86AD-6BC5B9C296BA}" srcOrd="4" destOrd="0" presId="urn:microsoft.com/office/officeart/2018/2/layout/IconVerticalSolidList"/>
    <dgm:cxn modelId="{35CDAB3B-1E2B-4E99-99CE-8D102BA07B1E}" type="presParOf" srcId="{744AA6BC-EE15-49D9-86AD-6BC5B9C296BA}" destId="{57D984D1-0066-4478-B805-D2A4508FC242}" srcOrd="0" destOrd="0" presId="urn:microsoft.com/office/officeart/2018/2/layout/IconVerticalSolidList"/>
    <dgm:cxn modelId="{E1438BDE-3679-4F23-8DDE-36DAD25CE2A2}" type="presParOf" srcId="{744AA6BC-EE15-49D9-86AD-6BC5B9C296BA}" destId="{C8EAA5EA-CFA6-41B4-B8EE-27F63BF77624}" srcOrd="1" destOrd="0" presId="urn:microsoft.com/office/officeart/2018/2/layout/IconVerticalSolidList"/>
    <dgm:cxn modelId="{AD495622-2F58-4BE6-8BD8-63E971BB5131}" type="presParOf" srcId="{744AA6BC-EE15-49D9-86AD-6BC5B9C296BA}" destId="{30BE63B4-3A9E-4D0C-8DA6-5909D7F86B6B}" srcOrd="2" destOrd="0" presId="urn:microsoft.com/office/officeart/2018/2/layout/IconVerticalSolidList"/>
    <dgm:cxn modelId="{AFF894F0-1BD0-4B8D-BB04-CB53D29C5975}" type="presParOf" srcId="{744AA6BC-EE15-49D9-86AD-6BC5B9C296BA}" destId="{C2E510E4-AFA3-4E6C-9BAA-0C1533B6BA7A}"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36FCB4F-0CE3-44E6-9B0A-673A70D2014C}" type="doc">
      <dgm:prSet loTypeId="urn:microsoft.com/office/officeart/2005/8/layout/vProcess5" loCatId="process" qsTypeId="urn:microsoft.com/office/officeart/2005/8/quickstyle/simple4" qsCatId="simple" csTypeId="urn:microsoft.com/office/officeart/2005/8/colors/colorful2" csCatId="colorful"/>
      <dgm:spPr/>
      <dgm:t>
        <a:bodyPr/>
        <a:lstStyle/>
        <a:p>
          <a:endParaRPr lang="en-US"/>
        </a:p>
      </dgm:t>
    </dgm:pt>
    <dgm:pt modelId="{E7CA4A6F-391D-46AF-97D5-883A615492AB}">
      <dgm:prSet/>
      <dgm:spPr/>
      <dgm:t>
        <a:bodyPr/>
        <a:lstStyle/>
        <a:p>
          <a:r>
            <a:rPr lang="en-US"/>
            <a:t>Slide-In Entry </a:t>
          </a:r>
        </a:p>
      </dgm:t>
    </dgm:pt>
    <dgm:pt modelId="{B0711AAA-4A5B-41F3-AC17-47459E889D8F}" type="parTrans" cxnId="{B24F7820-C712-49D9-BA7A-18E6066851EE}">
      <dgm:prSet/>
      <dgm:spPr/>
      <dgm:t>
        <a:bodyPr/>
        <a:lstStyle/>
        <a:p>
          <a:endParaRPr lang="en-US"/>
        </a:p>
      </dgm:t>
    </dgm:pt>
    <dgm:pt modelId="{40DCF2E5-A315-4966-BEF2-08A356F64DDC}" type="sibTrans" cxnId="{B24F7820-C712-49D9-BA7A-18E6066851EE}">
      <dgm:prSet/>
      <dgm:spPr/>
      <dgm:t>
        <a:bodyPr/>
        <a:lstStyle/>
        <a:p>
          <a:endParaRPr lang="en-US"/>
        </a:p>
      </dgm:t>
    </dgm:pt>
    <dgm:pt modelId="{5B42E6A6-9D4D-4924-8064-8422156BF9E3}">
      <dgm:prSet/>
      <dgm:spPr/>
      <dgm:t>
        <a:bodyPr/>
        <a:lstStyle/>
        <a:p>
          <a:r>
            <a:rPr lang="en-US"/>
            <a:t>Stride Jump </a:t>
          </a:r>
        </a:p>
      </dgm:t>
    </dgm:pt>
    <dgm:pt modelId="{A83D351F-35CB-4160-8C96-E309F1CEDFAB}" type="parTrans" cxnId="{0D3526A1-D9DB-4A0E-9CD6-F88A294C8117}">
      <dgm:prSet/>
      <dgm:spPr/>
      <dgm:t>
        <a:bodyPr/>
        <a:lstStyle/>
        <a:p>
          <a:endParaRPr lang="en-US"/>
        </a:p>
      </dgm:t>
    </dgm:pt>
    <dgm:pt modelId="{FDA4371B-D67A-4E59-851F-2E9BB980AC6F}" type="sibTrans" cxnId="{0D3526A1-D9DB-4A0E-9CD6-F88A294C8117}">
      <dgm:prSet/>
      <dgm:spPr/>
      <dgm:t>
        <a:bodyPr/>
        <a:lstStyle/>
        <a:p>
          <a:endParaRPr lang="en-US"/>
        </a:p>
      </dgm:t>
    </dgm:pt>
    <dgm:pt modelId="{297F3E19-77AF-4788-9D43-EAF983903E5D}">
      <dgm:prSet/>
      <dgm:spPr/>
      <dgm:t>
        <a:bodyPr/>
        <a:lstStyle/>
        <a:p>
          <a:r>
            <a:rPr lang="en-US"/>
            <a:t>Compact Jump</a:t>
          </a:r>
        </a:p>
      </dgm:t>
    </dgm:pt>
    <dgm:pt modelId="{DCA31F91-E993-4406-8DA5-8DA9F680576B}" type="parTrans" cxnId="{9FAA3967-E875-47EC-94EC-374CB7BD1A75}">
      <dgm:prSet/>
      <dgm:spPr/>
      <dgm:t>
        <a:bodyPr/>
        <a:lstStyle/>
        <a:p>
          <a:endParaRPr lang="en-US"/>
        </a:p>
      </dgm:t>
    </dgm:pt>
    <dgm:pt modelId="{88B6DFC0-E26C-4443-936B-814DB21B9245}" type="sibTrans" cxnId="{9FAA3967-E875-47EC-94EC-374CB7BD1A75}">
      <dgm:prSet/>
      <dgm:spPr/>
      <dgm:t>
        <a:bodyPr/>
        <a:lstStyle/>
        <a:p>
          <a:endParaRPr lang="en-US"/>
        </a:p>
      </dgm:t>
    </dgm:pt>
    <dgm:pt modelId="{4CC51A04-0B8E-4007-8EF8-E2E138D5FF87}">
      <dgm:prSet/>
      <dgm:spPr/>
      <dgm:t>
        <a:bodyPr/>
        <a:lstStyle/>
        <a:p>
          <a:r>
            <a:rPr lang="en-US"/>
            <a:t>Run-and-Swim Entry</a:t>
          </a:r>
        </a:p>
      </dgm:t>
    </dgm:pt>
    <dgm:pt modelId="{7C9FD38F-168F-4FF8-9E58-AE4F3D2B12B3}" type="parTrans" cxnId="{9224C9D6-A721-49E6-939A-56FDC9253C9D}">
      <dgm:prSet/>
      <dgm:spPr/>
      <dgm:t>
        <a:bodyPr/>
        <a:lstStyle/>
        <a:p>
          <a:endParaRPr lang="en-US"/>
        </a:p>
      </dgm:t>
    </dgm:pt>
    <dgm:pt modelId="{BC652E65-2F3D-4303-9327-2B8444A0BD0B}" type="sibTrans" cxnId="{9224C9D6-A721-49E6-939A-56FDC9253C9D}">
      <dgm:prSet/>
      <dgm:spPr/>
      <dgm:t>
        <a:bodyPr/>
        <a:lstStyle/>
        <a:p>
          <a:endParaRPr lang="en-US"/>
        </a:p>
      </dgm:t>
    </dgm:pt>
    <dgm:pt modelId="{97FD87C0-2A46-4B4F-99D7-C6020DC36C2A}" type="pres">
      <dgm:prSet presAssocID="{836FCB4F-0CE3-44E6-9B0A-673A70D2014C}" presName="outerComposite" presStyleCnt="0">
        <dgm:presLayoutVars>
          <dgm:chMax val="5"/>
          <dgm:dir/>
          <dgm:resizeHandles val="exact"/>
        </dgm:presLayoutVars>
      </dgm:prSet>
      <dgm:spPr/>
    </dgm:pt>
    <dgm:pt modelId="{14E9DD84-9002-4D80-BB0B-D9BD76E1771C}" type="pres">
      <dgm:prSet presAssocID="{836FCB4F-0CE3-44E6-9B0A-673A70D2014C}" presName="dummyMaxCanvas" presStyleCnt="0">
        <dgm:presLayoutVars/>
      </dgm:prSet>
      <dgm:spPr/>
    </dgm:pt>
    <dgm:pt modelId="{9A2E4756-159B-40D4-9215-B02E967867DA}" type="pres">
      <dgm:prSet presAssocID="{836FCB4F-0CE3-44E6-9B0A-673A70D2014C}" presName="FourNodes_1" presStyleLbl="node1" presStyleIdx="0" presStyleCnt="4">
        <dgm:presLayoutVars>
          <dgm:bulletEnabled val="1"/>
        </dgm:presLayoutVars>
      </dgm:prSet>
      <dgm:spPr/>
    </dgm:pt>
    <dgm:pt modelId="{9BC5F003-60C5-40E8-A3A8-5DB4F78245A3}" type="pres">
      <dgm:prSet presAssocID="{836FCB4F-0CE3-44E6-9B0A-673A70D2014C}" presName="FourNodes_2" presStyleLbl="node1" presStyleIdx="1" presStyleCnt="4">
        <dgm:presLayoutVars>
          <dgm:bulletEnabled val="1"/>
        </dgm:presLayoutVars>
      </dgm:prSet>
      <dgm:spPr/>
    </dgm:pt>
    <dgm:pt modelId="{50898B19-C64D-4F23-AA6F-FD7C3737D93D}" type="pres">
      <dgm:prSet presAssocID="{836FCB4F-0CE3-44E6-9B0A-673A70D2014C}" presName="FourNodes_3" presStyleLbl="node1" presStyleIdx="2" presStyleCnt="4">
        <dgm:presLayoutVars>
          <dgm:bulletEnabled val="1"/>
        </dgm:presLayoutVars>
      </dgm:prSet>
      <dgm:spPr/>
    </dgm:pt>
    <dgm:pt modelId="{8EFC86C8-4228-4136-8A2F-998DACBAD06E}" type="pres">
      <dgm:prSet presAssocID="{836FCB4F-0CE3-44E6-9B0A-673A70D2014C}" presName="FourNodes_4" presStyleLbl="node1" presStyleIdx="3" presStyleCnt="4">
        <dgm:presLayoutVars>
          <dgm:bulletEnabled val="1"/>
        </dgm:presLayoutVars>
      </dgm:prSet>
      <dgm:spPr/>
    </dgm:pt>
    <dgm:pt modelId="{615738F5-ADFE-4C01-A31F-DBCD9AE5536A}" type="pres">
      <dgm:prSet presAssocID="{836FCB4F-0CE3-44E6-9B0A-673A70D2014C}" presName="FourConn_1-2" presStyleLbl="fgAccFollowNode1" presStyleIdx="0" presStyleCnt="3">
        <dgm:presLayoutVars>
          <dgm:bulletEnabled val="1"/>
        </dgm:presLayoutVars>
      </dgm:prSet>
      <dgm:spPr/>
    </dgm:pt>
    <dgm:pt modelId="{D04B8B46-9A9F-4A29-A899-811E39C40FBB}" type="pres">
      <dgm:prSet presAssocID="{836FCB4F-0CE3-44E6-9B0A-673A70D2014C}" presName="FourConn_2-3" presStyleLbl="fgAccFollowNode1" presStyleIdx="1" presStyleCnt="3">
        <dgm:presLayoutVars>
          <dgm:bulletEnabled val="1"/>
        </dgm:presLayoutVars>
      </dgm:prSet>
      <dgm:spPr/>
    </dgm:pt>
    <dgm:pt modelId="{8C401376-F339-45B0-990E-0A093865E460}" type="pres">
      <dgm:prSet presAssocID="{836FCB4F-0CE3-44E6-9B0A-673A70D2014C}" presName="FourConn_3-4" presStyleLbl="fgAccFollowNode1" presStyleIdx="2" presStyleCnt="3">
        <dgm:presLayoutVars>
          <dgm:bulletEnabled val="1"/>
        </dgm:presLayoutVars>
      </dgm:prSet>
      <dgm:spPr/>
    </dgm:pt>
    <dgm:pt modelId="{408F5454-1131-4B94-95A8-9365A8DB084B}" type="pres">
      <dgm:prSet presAssocID="{836FCB4F-0CE3-44E6-9B0A-673A70D2014C}" presName="FourNodes_1_text" presStyleLbl="node1" presStyleIdx="3" presStyleCnt="4">
        <dgm:presLayoutVars>
          <dgm:bulletEnabled val="1"/>
        </dgm:presLayoutVars>
      </dgm:prSet>
      <dgm:spPr/>
    </dgm:pt>
    <dgm:pt modelId="{B4EE0A02-D30F-477A-B359-A7FF8C2C57B1}" type="pres">
      <dgm:prSet presAssocID="{836FCB4F-0CE3-44E6-9B0A-673A70D2014C}" presName="FourNodes_2_text" presStyleLbl="node1" presStyleIdx="3" presStyleCnt="4">
        <dgm:presLayoutVars>
          <dgm:bulletEnabled val="1"/>
        </dgm:presLayoutVars>
      </dgm:prSet>
      <dgm:spPr/>
    </dgm:pt>
    <dgm:pt modelId="{1620E846-BD85-4BD4-8C76-34F92A0B5016}" type="pres">
      <dgm:prSet presAssocID="{836FCB4F-0CE3-44E6-9B0A-673A70D2014C}" presName="FourNodes_3_text" presStyleLbl="node1" presStyleIdx="3" presStyleCnt="4">
        <dgm:presLayoutVars>
          <dgm:bulletEnabled val="1"/>
        </dgm:presLayoutVars>
      </dgm:prSet>
      <dgm:spPr/>
    </dgm:pt>
    <dgm:pt modelId="{F720919F-90B1-4A83-A484-2AAB08DF5DDB}" type="pres">
      <dgm:prSet presAssocID="{836FCB4F-0CE3-44E6-9B0A-673A70D2014C}" presName="FourNodes_4_text" presStyleLbl="node1" presStyleIdx="3" presStyleCnt="4">
        <dgm:presLayoutVars>
          <dgm:bulletEnabled val="1"/>
        </dgm:presLayoutVars>
      </dgm:prSet>
      <dgm:spPr/>
    </dgm:pt>
  </dgm:ptLst>
  <dgm:cxnLst>
    <dgm:cxn modelId="{8DEDE11F-37DB-41EA-BF98-79BAC6B84391}" type="presOf" srcId="{836FCB4F-0CE3-44E6-9B0A-673A70D2014C}" destId="{97FD87C0-2A46-4B4F-99D7-C6020DC36C2A}" srcOrd="0" destOrd="0" presId="urn:microsoft.com/office/officeart/2005/8/layout/vProcess5"/>
    <dgm:cxn modelId="{B24F7820-C712-49D9-BA7A-18E6066851EE}" srcId="{836FCB4F-0CE3-44E6-9B0A-673A70D2014C}" destId="{E7CA4A6F-391D-46AF-97D5-883A615492AB}" srcOrd="0" destOrd="0" parTransId="{B0711AAA-4A5B-41F3-AC17-47459E889D8F}" sibTransId="{40DCF2E5-A315-4966-BEF2-08A356F64DDC}"/>
    <dgm:cxn modelId="{A27DCD31-91B1-4274-AF04-2A4111917506}" type="presOf" srcId="{88B6DFC0-E26C-4443-936B-814DB21B9245}" destId="{8C401376-F339-45B0-990E-0A093865E460}" srcOrd="0" destOrd="0" presId="urn:microsoft.com/office/officeart/2005/8/layout/vProcess5"/>
    <dgm:cxn modelId="{8FA94633-0251-4141-92B3-C8B043322F66}" type="presOf" srcId="{297F3E19-77AF-4788-9D43-EAF983903E5D}" destId="{1620E846-BD85-4BD4-8C76-34F92A0B5016}" srcOrd="1" destOrd="0" presId="urn:microsoft.com/office/officeart/2005/8/layout/vProcess5"/>
    <dgm:cxn modelId="{62B7A93B-F19F-46CB-8976-D9E1413B4C92}" type="presOf" srcId="{FDA4371B-D67A-4E59-851F-2E9BB980AC6F}" destId="{D04B8B46-9A9F-4A29-A899-811E39C40FBB}" srcOrd="0" destOrd="0" presId="urn:microsoft.com/office/officeart/2005/8/layout/vProcess5"/>
    <dgm:cxn modelId="{E7C06845-8063-4D4F-AD9A-CE4E7B78C7C7}" type="presOf" srcId="{5B42E6A6-9D4D-4924-8064-8422156BF9E3}" destId="{B4EE0A02-D30F-477A-B359-A7FF8C2C57B1}" srcOrd="1" destOrd="0" presId="urn:microsoft.com/office/officeart/2005/8/layout/vProcess5"/>
    <dgm:cxn modelId="{EC2D1946-41AF-46B4-B03B-2317B7BC4B53}" type="presOf" srcId="{5B42E6A6-9D4D-4924-8064-8422156BF9E3}" destId="{9BC5F003-60C5-40E8-A3A8-5DB4F78245A3}" srcOrd="0" destOrd="0" presId="urn:microsoft.com/office/officeart/2005/8/layout/vProcess5"/>
    <dgm:cxn modelId="{9FAA3967-E875-47EC-94EC-374CB7BD1A75}" srcId="{836FCB4F-0CE3-44E6-9B0A-673A70D2014C}" destId="{297F3E19-77AF-4788-9D43-EAF983903E5D}" srcOrd="2" destOrd="0" parTransId="{DCA31F91-E993-4406-8DA5-8DA9F680576B}" sibTransId="{88B6DFC0-E26C-4443-936B-814DB21B9245}"/>
    <dgm:cxn modelId="{7CBF4449-1530-41E1-B383-1ACEA52CC157}" type="presOf" srcId="{40DCF2E5-A315-4966-BEF2-08A356F64DDC}" destId="{615738F5-ADFE-4C01-A31F-DBCD9AE5536A}" srcOrd="0" destOrd="0" presId="urn:microsoft.com/office/officeart/2005/8/layout/vProcess5"/>
    <dgm:cxn modelId="{8E2F70A0-63F0-426B-BE6F-CA1E74E7D763}" type="presOf" srcId="{E7CA4A6F-391D-46AF-97D5-883A615492AB}" destId="{408F5454-1131-4B94-95A8-9365A8DB084B}" srcOrd="1" destOrd="0" presId="urn:microsoft.com/office/officeart/2005/8/layout/vProcess5"/>
    <dgm:cxn modelId="{0D3526A1-D9DB-4A0E-9CD6-F88A294C8117}" srcId="{836FCB4F-0CE3-44E6-9B0A-673A70D2014C}" destId="{5B42E6A6-9D4D-4924-8064-8422156BF9E3}" srcOrd="1" destOrd="0" parTransId="{A83D351F-35CB-4160-8C96-E309F1CEDFAB}" sibTransId="{FDA4371B-D67A-4E59-851F-2E9BB980AC6F}"/>
    <dgm:cxn modelId="{CC8DC1A9-26CA-4362-BFD5-DC775218DD7B}" type="presOf" srcId="{4CC51A04-0B8E-4007-8EF8-E2E138D5FF87}" destId="{8EFC86C8-4228-4136-8A2F-998DACBAD06E}" srcOrd="0" destOrd="0" presId="urn:microsoft.com/office/officeart/2005/8/layout/vProcess5"/>
    <dgm:cxn modelId="{424AB8CE-13A7-4655-8A8B-E03304D7AE0D}" type="presOf" srcId="{E7CA4A6F-391D-46AF-97D5-883A615492AB}" destId="{9A2E4756-159B-40D4-9215-B02E967867DA}" srcOrd="0" destOrd="0" presId="urn:microsoft.com/office/officeart/2005/8/layout/vProcess5"/>
    <dgm:cxn modelId="{9224C9D6-A721-49E6-939A-56FDC9253C9D}" srcId="{836FCB4F-0CE3-44E6-9B0A-673A70D2014C}" destId="{4CC51A04-0B8E-4007-8EF8-E2E138D5FF87}" srcOrd="3" destOrd="0" parTransId="{7C9FD38F-168F-4FF8-9E58-AE4F3D2B12B3}" sibTransId="{BC652E65-2F3D-4303-9327-2B8444A0BD0B}"/>
    <dgm:cxn modelId="{E73709F4-9D34-4A21-8F03-5E7617E6A471}" type="presOf" srcId="{4CC51A04-0B8E-4007-8EF8-E2E138D5FF87}" destId="{F720919F-90B1-4A83-A484-2AAB08DF5DDB}" srcOrd="1" destOrd="0" presId="urn:microsoft.com/office/officeart/2005/8/layout/vProcess5"/>
    <dgm:cxn modelId="{59281FF5-81BE-4760-BCD7-24D2DF6405C6}" type="presOf" srcId="{297F3E19-77AF-4788-9D43-EAF983903E5D}" destId="{50898B19-C64D-4F23-AA6F-FD7C3737D93D}" srcOrd="0" destOrd="0" presId="urn:microsoft.com/office/officeart/2005/8/layout/vProcess5"/>
    <dgm:cxn modelId="{539FBEBA-8E63-4848-8D9A-9B32720718F6}" type="presParOf" srcId="{97FD87C0-2A46-4B4F-99D7-C6020DC36C2A}" destId="{14E9DD84-9002-4D80-BB0B-D9BD76E1771C}" srcOrd="0" destOrd="0" presId="urn:microsoft.com/office/officeart/2005/8/layout/vProcess5"/>
    <dgm:cxn modelId="{FC45FD0F-4226-4C89-9C73-FADC87392958}" type="presParOf" srcId="{97FD87C0-2A46-4B4F-99D7-C6020DC36C2A}" destId="{9A2E4756-159B-40D4-9215-B02E967867DA}" srcOrd="1" destOrd="0" presId="urn:microsoft.com/office/officeart/2005/8/layout/vProcess5"/>
    <dgm:cxn modelId="{9CC2494A-3327-4B3E-9DD2-490637BF62A5}" type="presParOf" srcId="{97FD87C0-2A46-4B4F-99D7-C6020DC36C2A}" destId="{9BC5F003-60C5-40E8-A3A8-5DB4F78245A3}" srcOrd="2" destOrd="0" presId="urn:microsoft.com/office/officeart/2005/8/layout/vProcess5"/>
    <dgm:cxn modelId="{5254583E-3701-45FD-ADB2-164C3B75D305}" type="presParOf" srcId="{97FD87C0-2A46-4B4F-99D7-C6020DC36C2A}" destId="{50898B19-C64D-4F23-AA6F-FD7C3737D93D}" srcOrd="3" destOrd="0" presId="urn:microsoft.com/office/officeart/2005/8/layout/vProcess5"/>
    <dgm:cxn modelId="{A5D0E7EE-9D4E-4664-B454-692AC3615155}" type="presParOf" srcId="{97FD87C0-2A46-4B4F-99D7-C6020DC36C2A}" destId="{8EFC86C8-4228-4136-8A2F-998DACBAD06E}" srcOrd="4" destOrd="0" presId="urn:microsoft.com/office/officeart/2005/8/layout/vProcess5"/>
    <dgm:cxn modelId="{889843C7-0658-4487-B0B7-13CD3C7EE206}" type="presParOf" srcId="{97FD87C0-2A46-4B4F-99D7-C6020DC36C2A}" destId="{615738F5-ADFE-4C01-A31F-DBCD9AE5536A}" srcOrd="5" destOrd="0" presId="urn:microsoft.com/office/officeart/2005/8/layout/vProcess5"/>
    <dgm:cxn modelId="{01D0017C-A420-4C45-8754-ADA94653E6BE}" type="presParOf" srcId="{97FD87C0-2A46-4B4F-99D7-C6020DC36C2A}" destId="{D04B8B46-9A9F-4A29-A899-811E39C40FBB}" srcOrd="6" destOrd="0" presId="urn:microsoft.com/office/officeart/2005/8/layout/vProcess5"/>
    <dgm:cxn modelId="{B54476AF-23E7-4FC9-87FA-537B2986A9D0}" type="presParOf" srcId="{97FD87C0-2A46-4B4F-99D7-C6020DC36C2A}" destId="{8C401376-F339-45B0-990E-0A093865E460}" srcOrd="7" destOrd="0" presId="urn:microsoft.com/office/officeart/2005/8/layout/vProcess5"/>
    <dgm:cxn modelId="{6D97D5C9-3499-4BC3-A2A9-26DC0C4FA075}" type="presParOf" srcId="{97FD87C0-2A46-4B4F-99D7-C6020DC36C2A}" destId="{408F5454-1131-4B94-95A8-9365A8DB084B}" srcOrd="8" destOrd="0" presId="urn:microsoft.com/office/officeart/2005/8/layout/vProcess5"/>
    <dgm:cxn modelId="{D66C85B9-AE49-42C6-82E3-3DAC2878EAB6}" type="presParOf" srcId="{97FD87C0-2A46-4B4F-99D7-C6020DC36C2A}" destId="{B4EE0A02-D30F-477A-B359-A7FF8C2C57B1}" srcOrd="9" destOrd="0" presId="urn:microsoft.com/office/officeart/2005/8/layout/vProcess5"/>
    <dgm:cxn modelId="{E9B84E33-6A65-4FA7-BDC2-7B66B827DECD}" type="presParOf" srcId="{97FD87C0-2A46-4B4F-99D7-C6020DC36C2A}" destId="{1620E846-BD85-4BD4-8C76-34F92A0B5016}" srcOrd="10" destOrd="0" presId="urn:microsoft.com/office/officeart/2005/8/layout/vProcess5"/>
    <dgm:cxn modelId="{E71BF508-374E-4116-8CFB-2985D0FA1E86}" type="presParOf" srcId="{97FD87C0-2A46-4B4F-99D7-C6020DC36C2A}" destId="{F720919F-90B1-4A83-A484-2AAB08DF5DDB}"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FC873-790E-4363-8FDD-BFE3A5B8CCD7}">
      <dsp:nvSpPr>
        <dsp:cNvPr id="0" name=""/>
        <dsp:cNvSpPr/>
      </dsp:nvSpPr>
      <dsp:spPr>
        <a:xfrm>
          <a:off x="1172" y="335434"/>
          <a:ext cx="4115155" cy="261312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4DF935-4774-4AF3-A0A1-B8C030E91A79}">
      <dsp:nvSpPr>
        <dsp:cNvPr id="0" name=""/>
        <dsp:cNvSpPr/>
      </dsp:nvSpPr>
      <dsp:spPr>
        <a:xfrm>
          <a:off x="458411" y="769811"/>
          <a:ext cx="4115155" cy="261312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Floating is a characteristic of the human body. </a:t>
          </a:r>
        </a:p>
      </dsp:txBody>
      <dsp:txXfrm>
        <a:off x="534947" y="846347"/>
        <a:ext cx="3962083" cy="2460051"/>
      </dsp:txXfrm>
    </dsp:sp>
    <dsp:sp modelId="{7A5DD0DB-1EEA-434D-B76E-0A8E8E109579}">
      <dsp:nvSpPr>
        <dsp:cNvPr id="0" name=""/>
        <dsp:cNvSpPr/>
      </dsp:nvSpPr>
      <dsp:spPr>
        <a:xfrm>
          <a:off x="5030807" y="335434"/>
          <a:ext cx="4115155" cy="261312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EC1581-CB83-48FD-8A3B-91BDAFF01680}">
      <dsp:nvSpPr>
        <dsp:cNvPr id="0" name=""/>
        <dsp:cNvSpPr/>
      </dsp:nvSpPr>
      <dsp:spPr>
        <a:xfrm>
          <a:off x="5488046" y="769811"/>
          <a:ext cx="4115155" cy="261312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It's all down to our relative density. </a:t>
          </a:r>
        </a:p>
      </dsp:txBody>
      <dsp:txXfrm>
        <a:off x="5564582" y="846347"/>
        <a:ext cx="3962083" cy="24600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61E4AE-66D5-4F34-9BB3-2D5C4481E7C7}">
      <dsp:nvSpPr>
        <dsp:cNvPr id="0" name=""/>
        <dsp:cNvSpPr/>
      </dsp:nvSpPr>
      <dsp:spPr>
        <a:xfrm>
          <a:off x="0" y="566"/>
          <a:ext cx="5913437" cy="132455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99A869-93BA-4118-8530-39ED8CB77A14}">
      <dsp:nvSpPr>
        <dsp:cNvPr id="0" name=""/>
        <dsp:cNvSpPr/>
      </dsp:nvSpPr>
      <dsp:spPr>
        <a:xfrm>
          <a:off x="400679" y="298591"/>
          <a:ext cx="728507" cy="7285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2F2523-8666-4A81-B583-18360075F5D1}">
      <dsp:nvSpPr>
        <dsp:cNvPr id="0" name=""/>
        <dsp:cNvSpPr/>
      </dsp:nvSpPr>
      <dsp:spPr>
        <a:xfrm>
          <a:off x="1529865" y="566"/>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889000">
            <a:lnSpc>
              <a:spcPct val="90000"/>
            </a:lnSpc>
            <a:spcBef>
              <a:spcPct val="0"/>
            </a:spcBef>
            <a:spcAft>
              <a:spcPct val="35000"/>
            </a:spcAft>
            <a:buNone/>
          </a:pPr>
          <a:r>
            <a:rPr lang="en-US" sz="2000" kern="1200"/>
            <a:t>Sit down on the edge of the pool deck or pier, facing the water. 2.	Gently slide into the water.</a:t>
          </a:r>
        </a:p>
      </dsp:txBody>
      <dsp:txXfrm>
        <a:off x="1529865" y="566"/>
        <a:ext cx="4383571" cy="1324558"/>
      </dsp:txXfrm>
    </dsp:sp>
    <dsp:sp modelId="{6EB63F25-B623-4F86-B281-F79847DFB45E}">
      <dsp:nvSpPr>
        <dsp:cNvPr id="0" name=""/>
        <dsp:cNvSpPr/>
      </dsp:nvSpPr>
      <dsp:spPr>
        <a:xfrm>
          <a:off x="0" y="1656264"/>
          <a:ext cx="5913437" cy="132455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E9F482-9A86-4B86-BB4C-83AFC9E49C45}">
      <dsp:nvSpPr>
        <dsp:cNvPr id="0" name=""/>
        <dsp:cNvSpPr/>
      </dsp:nvSpPr>
      <dsp:spPr>
        <a:xfrm>
          <a:off x="400679" y="1954290"/>
          <a:ext cx="728507" cy="7285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77A57F-515F-4946-9513-2F67C34D4B61}">
      <dsp:nvSpPr>
        <dsp:cNvPr id="0" name=""/>
        <dsp:cNvSpPr/>
      </dsp:nvSpPr>
      <dsp:spPr>
        <a:xfrm>
          <a:off x="1529865" y="1656264"/>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889000">
            <a:lnSpc>
              <a:spcPct val="90000"/>
            </a:lnSpc>
            <a:spcBef>
              <a:spcPct val="0"/>
            </a:spcBef>
            <a:spcAft>
              <a:spcPct val="35000"/>
            </a:spcAft>
            <a:buNone/>
          </a:pPr>
          <a:r>
            <a:rPr lang="en-US" sz="2000" kern="1200"/>
            <a:t>Retrieve the rescue tube.</a:t>
          </a:r>
        </a:p>
      </dsp:txBody>
      <dsp:txXfrm>
        <a:off x="1529865" y="1656264"/>
        <a:ext cx="4383571" cy="1324558"/>
      </dsp:txXfrm>
    </dsp:sp>
    <dsp:sp modelId="{880435BC-BD2C-4DAD-8C5E-7BE0D44B0E25}">
      <dsp:nvSpPr>
        <dsp:cNvPr id="0" name=""/>
        <dsp:cNvSpPr/>
      </dsp:nvSpPr>
      <dsp:spPr>
        <a:xfrm>
          <a:off x="0" y="3311963"/>
          <a:ext cx="5913437" cy="132455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650C74-D5BD-4EC1-88E4-89932155773C}">
      <dsp:nvSpPr>
        <dsp:cNvPr id="0" name=""/>
        <dsp:cNvSpPr/>
      </dsp:nvSpPr>
      <dsp:spPr>
        <a:xfrm>
          <a:off x="400679" y="3609988"/>
          <a:ext cx="728507" cy="7285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E434E6-71E4-430F-895F-F2EF435B5CF0}">
      <dsp:nvSpPr>
        <dsp:cNvPr id="0" name=""/>
        <dsp:cNvSpPr/>
      </dsp:nvSpPr>
      <dsp:spPr>
        <a:xfrm>
          <a:off x="1529865" y="3311963"/>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889000">
            <a:lnSpc>
              <a:spcPct val="90000"/>
            </a:lnSpc>
            <a:spcBef>
              <a:spcPct val="0"/>
            </a:spcBef>
            <a:spcAft>
              <a:spcPct val="35000"/>
            </a:spcAft>
            <a:buNone/>
          </a:pPr>
          <a:r>
            <a:rPr lang="en-US" sz="2000" kern="1200"/>
            <a:t>Place the rescue tube across the chest with the tube under the armpits and begin the approach.</a:t>
          </a:r>
        </a:p>
      </dsp:txBody>
      <dsp:txXfrm>
        <a:off x="1529865" y="3311963"/>
        <a:ext cx="4383571" cy="132455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867956-5199-4475-B72E-5196A7E22BFB}">
      <dsp:nvSpPr>
        <dsp:cNvPr id="0" name=""/>
        <dsp:cNvSpPr/>
      </dsp:nvSpPr>
      <dsp:spPr>
        <a:xfrm>
          <a:off x="0" y="641"/>
          <a:ext cx="5913437" cy="15000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D45FA8-23C4-4D1F-A745-3F7E9739AB7B}">
      <dsp:nvSpPr>
        <dsp:cNvPr id="0" name=""/>
        <dsp:cNvSpPr/>
      </dsp:nvSpPr>
      <dsp:spPr>
        <a:xfrm>
          <a:off x="453764" y="338151"/>
          <a:ext cx="825026" cy="8250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FEF5A5-7B95-40DF-9201-4A5BB16D1C05}">
      <dsp:nvSpPr>
        <dsp:cNvPr id="0" name=""/>
        <dsp:cNvSpPr/>
      </dsp:nvSpPr>
      <dsp:spPr>
        <a:xfrm>
          <a:off x="1732555" y="641"/>
          <a:ext cx="4180881" cy="1500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55" tIns="158755" rIns="158755" bIns="158755" numCol="1" spcCol="1270" anchor="ctr" anchorCtr="0">
          <a:noAutofit/>
        </a:bodyPr>
        <a:lstStyle/>
        <a:p>
          <a:pPr marL="0" lvl="0" indent="0" algn="l" defTabSz="800100">
            <a:lnSpc>
              <a:spcPct val="90000"/>
            </a:lnSpc>
            <a:spcBef>
              <a:spcPct val="0"/>
            </a:spcBef>
            <a:spcAft>
              <a:spcPct val="35000"/>
            </a:spcAft>
            <a:buNone/>
          </a:pPr>
          <a:r>
            <a:rPr lang="en-US" sz="1800" kern="1200"/>
            <a:t>Squeeze the rescue tube high against the chest with the tube under the armpits </a:t>
          </a:r>
        </a:p>
      </dsp:txBody>
      <dsp:txXfrm>
        <a:off x="1732555" y="641"/>
        <a:ext cx="4180881" cy="1500047"/>
      </dsp:txXfrm>
    </dsp:sp>
    <dsp:sp modelId="{FC78D9E7-874B-4072-8A11-40CA4794FA63}">
      <dsp:nvSpPr>
        <dsp:cNvPr id="0" name=""/>
        <dsp:cNvSpPr/>
      </dsp:nvSpPr>
      <dsp:spPr>
        <a:xfrm>
          <a:off x="0" y="1875701"/>
          <a:ext cx="5913437" cy="15000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986E8B-BD30-4DB5-AA53-301652EF732C}">
      <dsp:nvSpPr>
        <dsp:cNvPr id="0" name=""/>
        <dsp:cNvSpPr/>
      </dsp:nvSpPr>
      <dsp:spPr>
        <a:xfrm>
          <a:off x="453764" y="2213211"/>
          <a:ext cx="825026" cy="8250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35DECB-FF6F-462A-987B-1ACA7709CE83}">
      <dsp:nvSpPr>
        <dsp:cNvPr id="0" name=""/>
        <dsp:cNvSpPr/>
      </dsp:nvSpPr>
      <dsp:spPr>
        <a:xfrm>
          <a:off x="1732555" y="1875701"/>
          <a:ext cx="4180881" cy="1500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55" tIns="158755" rIns="158755" bIns="158755" numCol="1" spcCol="1270" anchor="ctr" anchorCtr="0">
          <a:noAutofit/>
        </a:bodyPr>
        <a:lstStyle/>
        <a:p>
          <a:pPr marL="0" lvl="0" indent="0" algn="l" defTabSz="800100">
            <a:lnSpc>
              <a:spcPct val="90000"/>
            </a:lnSpc>
            <a:spcBef>
              <a:spcPct val="0"/>
            </a:spcBef>
            <a:spcAft>
              <a:spcPct val="35000"/>
            </a:spcAft>
            <a:buNone/>
          </a:pPr>
          <a:r>
            <a:rPr lang="en-US" sz="1800" kern="1200"/>
            <a:t>Hold the excess line to keep it from getting caught in the lifeguard chair or other equipment when jumping into the water.</a:t>
          </a:r>
        </a:p>
      </dsp:txBody>
      <dsp:txXfrm>
        <a:off x="1732555" y="1875701"/>
        <a:ext cx="4180881" cy="1500047"/>
      </dsp:txXfrm>
    </dsp:sp>
    <dsp:sp modelId="{0AA20867-6EF5-4C24-9D4A-4544F42C3CA0}">
      <dsp:nvSpPr>
        <dsp:cNvPr id="0" name=""/>
        <dsp:cNvSpPr/>
      </dsp:nvSpPr>
      <dsp:spPr>
        <a:xfrm>
          <a:off x="0" y="3750760"/>
          <a:ext cx="5913437" cy="15000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CC458D-90DB-4FF9-9223-642DEB58C6A6}">
      <dsp:nvSpPr>
        <dsp:cNvPr id="0" name=""/>
        <dsp:cNvSpPr/>
      </dsp:nvSpPr>
      <dsp:spPr>
        <a:xfrm>
          <a:off x="453764" y="4088271"/>
          <a:ext cx="825026" cy="8250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CDF692-C1C6-4922-B2FB-403DE6133EDA}">
      <dsp:nvSpPr>
        <dsp:cNvPr id="0" name=""/>
        <dsp:cNvSpPr/>
      </dsp:nvSpPr>
      <dsp:spPr>
        <a:xfrm>
          <a:off x="1732555" y="3750760"/>
          <a:ext cx="4180881" cy="1500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55" tIns="158755" rIns="158755" bIns="158755" numCol="1" spcCol="1270" anchor="ctr" anchorCtr="0">
          <a:noAutofit/>
        </a:bodyPr>
        <a:lstStyle/>
        <a:p>
          <a:pPr marL="0" lvl="0" indent="0" algn="l" defTabSz="800100">
            <a:lnSpc>
              <a:spcPct val="90000"/>
            </a:lnSpc>
            <a:spcBef>
              <a:spcPct val="0"/>
            </a:spcBef>
            <a:spcAft>
              <a:spcPct val="35000"/>
            </a:spcAft>
            <a:buNone/>
          </a:pPr>
          <a:r>
            <a:rPr lang="en-US" sz="1800" kern="1200"/>
            <a:t>Leap into the water with one leg forward and the other leg back </a:t>
          </a:r>
        </a:p>
      </dsp:txBody>
      <dsp:txXfrm>
        <a:off x="1732555" y="3750760"/>
        <a:ext cx="4180881" cy="150004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E5C74-ADD3-4C26-AC61-C0F0F2949E40}">
      <dsp:nvSpPr>
        <dsp:cNvPr id="0" name=""/>
        <dsp:cNvSpPr/>
      </dsp:nvSpPr>
      <dsp:spPr>
        <a:xfrm>
          <a:off x="9954" y="200912"/>
          <a:ext cx="3018646" cy="905593"/>
        </a:xfrm>
        <a:prstGeom prst="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238540" tIns="238540" rIns="238540" bIns="238540" numCol="1" spcCol="1270" anchor="ctr" anchorCtr="0">
          <a:noAutofit/>
        </a:bodyPr>
        <a:lstStyle/>
        <a:p>
          <a:pPr marL="0" lvl="0" indent="0" algn="ctr" defTabSz="1022350">
            <a:lnSpc>
              <a:spcPct val="90000"/>
            </a:lnSpc>
            <a:spcBef>
              <a:spcPct val="0"/>
            </a:spcBef>
            <a:spcAft>
              <a:spcPct val="35000"/>
            </a:spcAft>
            <a:buNone/>
          </a:pPr>
          <a:r>
            <a:rPr lang="en-US" sz="2300" kern="1200"/>
            <a:t>Lean</a:t>
          </a:r>
        </a:p>
      </dsp:txBody>
      <dsp:txXfrm>
        <a:off x="9954" y="200912"/>
        <a:ext cx="3018646" cy="905593"/>
      </dsp:txXfrm>
    </dsp:sp>
    <dsp:sp modelId="{B2BE00DC-9E12-4082-816E-B845DCA38C45}">
      <dsp:nvSpPr>
        <dsp:cNvPr id="0" name=""/>
        <dsp:cNvSpPr/>
      </dsp:nvSpPr>
      <dsp:spPr>
        <a:xfrm>
          <a:off x="9954" y="1106506"/>
          <a:ext cx="3018646" cy="1817134"/>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8175" tIns="298175" rIns="298175" bIns="298175" numCol="1" spcCol="1270" anchor="t" anchorCtr="0">
          <a:noAutofit/>
        </a:bodyPr>
        <a:lstStyle/>
        <a:p>
          <a:pPr marL="0" lvl="0" indent="0" algn="l" defTabSz="800100">
            <a:lnSpc>
              <a:spcPct val="90000"/>
            </a:lnSpc>
            <a:spcBef>
              <a:spcPct val="0"/>
            </a:spcBef>
            <a:spcAft>
              <a:spcPct val="35000"/>
            </a:spcAft>
            <a:buNone/>
          </a:pPr>
          <a:r>
            <a:rPr lang="en-US" sz="1800" kern="1200"/>
            <a:t>Lean slightly forward, with the chest ahead of the hips, and focus on the victim when entering the water.</a:t>
          </a:r>
        </a:p>
      </dsp:txBody>
      <dsp:txXfrm>
        <a:off x="9954" y="1106506"/>
        <a:ext cx="3018646" cy="1817134"/>
      </dsp:txXfrm>
    </dsp:sp>
    <dsp:sp modelId="{EC0016B4-6A3F-4A19-861C-D293AB5C903C}">
      <dsp:nvSpPr>
        <dsp:cNvPr id="0" name=""/>
        <dsp:cNvSpPr/>
      </dsp:nvSpPr>
      <dsp:spPr>
        <a:xfrm>
          <a:off x="3136495" y="200912"/>
          <a:ext cx="3018646" cy="905593"/>
        </a:xfrm>
        <a:prstGeom prst="rect">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w="9525"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238540" tIns="238540" rIns="238540" bIns="238540" numCol="1" spcCol="1270" anchor="ctr" anchorCtr="0">
          <a:noAutofit/>
        </a:bodyPr>
        <a:lstStyle/>
        <a:p>
          <a:pPr marL="0" lvl="0" indent="0" algn="ctr" defTabSz="1022350">
            <a:lnSpc>
              <a:spcPct val="90000"/>
            </a:lnSpc>
            <a:spcBef>
              <a:spcPct val="0"/>
            </a:spcBef>
            <a:spcAft>
              <a:spcPct val="35000"/>
            </a:spcAft>
            <a:buNone/>
          </a:pPr>
          <a:r>
            <a:rPr lang="en-US" sz="2300" kern="1200"/>
            <a:t>Squeeze or scissor</a:t>
          </a:r>
        </a:p>
      </dsp:txBody>
      <dsp:txXfrm>
        <a:off x="3136495" y="200912"/>
        <a:ext cx="3018646" cy="905593"/>
      </dsp:txXfrm>
    </dsp:sp>
    <dsp:sp modelId="{AE55DBCC-95BA-4072-BEB3-108E69ADB070}">
      <dsp:nvSpPr>
        <dsp:cNvPr id="0" name=""/>
        <dsp:cNvSpPr/>
      </dsp:nvSpPr>
      <dsp:spPr>
        <a:xfrm>
          <a:off x="3136495" y="1106506"/>
          <a:ext cx="3018646" cy="1817134"/>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8175" tIns="298175" rIns="298175" bIns="298175" numCol="1" spcCol="1270" anchor="t" anchorCtr="0">
          <a:noAutofit/>
        </a:bodyPr>
        <a:lstStyle/>
        <a:p>
          <a:pPr marL="0" lvl="0" indent="0" algn="l" defTabSz="800100">
            <a:lnSpc>
              <a:spcPct val="90000"/>
            </a:lnSpc>
            <a:spcBef>
              <a:spcPct val="0"/>
            </a:spcBef>
            <a:spcAft>
              <a:spcPct val="35000"/>
            </a:spcAft>
            <a:buNone/>
          </a:pPr>
          <a:r>
            <a:rPr lang="en-US" sz="1800" kern="1200"/>
            <a:t>Squeeze or scissor the legs together for upward thrust </a:t>
          </a:r>
        </a:p>
      </dsp:txBody>
      <dsp:txXfrm>
        <a:off x="3136495" y="1106506"/>
        <a:ext cx="3018646" cy="1817134"/>
      </dsp:txXfrm>
    </dsp:sp>
    <dsp:sp modelId="{A2BDA493-1842-48D4-9535-9B34635E49B9}">
      <dsp:nvSpPr>
        <dsp:cNvPr id="0" name=""/>
        <dsp:cNvSpPr/>
      </dsp:nvSpPr>
      <dsp:spPr>
        <a:xfrm>
          <a:off x="6263036" y="200912"/>
          <a:ext cx="3018646" cy="905593"/>
        </a:xfrm>
        <a:prstGeom prst="rect">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w="9525"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238540" tIns="238540" rIns="238540" bIns="238540" numCol="1" spcCol="1270" anchor="ctr" anchorCtr="0">
          <a:noAutofit/>
        </a:bodyPr>
        <a:lstStyle/>
        <a:p>
          <a:pPr marL="0" lvl="0" indent="0" algn="ctr" defTabSz="1022350">
            <a:lnSpc>
              <a:spcPct val="90000"/>
            </a:lnSpc>
            <a:spcBef>
              <a:spcPct val="0"/>
            </a:spcBef>
            <a:spcAft>
              <a:spcPct val="35000"/>
            </a:spcAft>
            <a:buNone/>
          </a:pPr>
          <a:r>
            <a:rPr lang="en-US" sz="2300" kern="1200"/>
            <a:t>Focus on</a:t>
          </a:r>
        </a:p>
      </dsp:txBody>
      <dsp:txXfrm>
        <a:off x="6263036" y="200912"/>
        <a:ext cx="3018646" cy="905593"/>
      </dsp:txXfrm>
    </dsp:sp>
    <dsp:sp modelId="{E17B14FB-ADCD-469D-BB26-634A2642D462}">
      <dsp:nvSpPr>
        <dsp:cNvPr id="0" name=""/>
        <dsp:cNvSpPr/>
      </dsp:nvSpPr>
      <dsp:spPr>
        <a:xfrm>
          <a:off x="6263036" y="1106506"/>
          <a:ext cx="3018646" cy="1817134"/>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8175" tIns="298175" rIns="298175" bIns="298175" numCol="1" spcCol="1270" anchor="t" anchorCtr="0">
          <a:noAutofit/>
        </a:bodyPr>
        <a:lstStyle/>
        <a:p>
          <a:pPr marL="0" lvl="0" indent="0" algn="l" defTabSz="800100">
            <a:lnSpc>
              <a:spcPct val="90000"/>
            </a:lnSpc>
            <a:spcBef>
              <a:spcPct val="0"/>
            </a:spcBef>
            <a:spcAft>
              <a:spcPct val="35000"/>
            </a:spcAft>
            <a:buNone/>
          </a:pPr>
          <a:r>
            <a:rPr lang="en-US" sz="1800" kern="1200"/>
            <a:t>Focus on the victim and begin the approach</a:t>
          </a:r>
        </a:p>
      </dsp:txBody>
      <dsp:txXfrm>
        <a:off x="6263036" y="1106506"/>
        <a:ext cx="3018646" cy="18171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723D9-234F-4FD1-8686-F0C58F352CBE}">
      <dsp:nvSpPr>
        <dsp:cNvPr id="0" name=""/>
        <dsp:cNvSpPr/>
      </dsp:nvSpPr>
      <dsp:spPr>
        <a:xfrm>
          <a:off x="0" y="641"/>
          <a:ext cx="5913437" cy="150004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048802-B108-42A3-84DF-9E8CC288BC1B}">
      <dsp:nvSpPr>
        <dsp:cNvPr id="0" name=""/>
        <dsp:cNvSpPr/>
      </dsp:nvSpPr>
      <dsp:spPr>
        <a:xfrm>
          <a:off x="453764" y="338151"/>
          <a:ext cx="825026" cy="8250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91DEBC-BB9D-4BC7-BF56-F648D12CD438}">
      <dsp:nvSpPr>
        <dsp:cNvPr id="0" name=""/>
        <dsp:cNvSpPr/>
      </dsp:nvSpPr>
      <dsp:spPr>
        <a:xfrm>
          <a:off x="1732555" y="641"/>
          <a:ext cx="4180881" cy="1500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55" tIns="158755" rIns="158755" bIns="158755" numCol="1" spcCol="1270" anchor="ctr" anchorCtr="0">
          <a:noAutofit/>
        </a:bodyPr>
        <a:lstStyle/>
        <a:p>
          <a:pPr marL="0" lvl="0" indent="0" algn="l" defTabSz="977900">
            <a:lnSpc>
              <a:spcPct val="90000"/>
            </a:lnSpc>
            <a:spcBef>
              <a:spcPct val="0"/>
            </a:spcBef>
            <a:spcAft>
              <a:spcPct val="35000"/>
            </a:spcAft>
            <a:buNone/>
          </a:pPr>
          <a:r>
            <a:rPr lang="en-US" sz="2200" kern="1200"/>
            <a:t>When more than 3 feet above the water, such as on a lifeguard stand, helicopter or pier, </a:t>
          </a:r>
        </a:p>
      </dsp:txBody>
      <dsp:txXfrm>
        <a:off x="1732555" y="641"/>
        <a:ext cx="4180881" cy="1500047"/>
      </dsp:txXfrm>
    </dsp:sp>
    <dsp:sp modelId="{90CACBB6-B269-4C62-B140-53316301F84D}">
      <dsp:nvSpPr>
        <dsp:cNvPr id="0" name=""/>
        <dsp:cNvSpPr/>
      </dsp:nvSpPr>
      <dsp:spPr>
        <a:xfrm>
          <a:off x="0" y="1875701"/>
          <a:ext cx="5913437" cy="150004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153D25-8160-46E2-94D5-0CE0D23CBBA5}">
      <dsp:nvSpPr>
        <dsp:cNvPr id="0" name=""/>
        <dsp:cNvSpPr/>
      </dsp:nvSpPr>
      <dsp:spPr>
        <a:xfrm>
          <a:off x="453764" y="2213211"/>
          <a:ext cx="825026" cy="8250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CF5F66-D8D8-4187-B034-178ECDE5BAB1}">
      <dsp:nvSpPr>
        <dsp:cNvPr id="0" name=""/>
        <dsp:cNvSpPr/>
      </dsp:nvSpPr>
      <dsp:spPr>
        <a:xfrm>
          <a:off x="1732555" y="1875701"/>
          <a:ext cx="4180881" cy="1500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55" tIns="158755" rIns="158755" bIns="158755" numCol="1" spcCol="1270" anchor="ctr" anchorCtr="0">
          <a:noAutofit/>
        </a:bodyPr>
        <a:lstStyle/>
        <a:p>
          <a:pPr marL="0" lvl="0" indent="0" algn="l" defTabSz="977900">
            <a:lnSpc>
              <a:spcPct val="90000"/>
            </a:lnSpc>
            <a:spcBef>
              <a:spcPct val="0"/>
            </a:spcBef>
            <a:spcAft>
              <a:spcPct val="35000"/>
            </a:spcAft>
            <a:buNone/>
          </a:pPr>
          <a:r>
            <a:rPr lang="en-US" sz="2200" kern="1200"/>
            <a:t>Only if the water is at least 5 feet deep. </a:t>
          </a:r>
        </a:p>
      </dsp:txBody>
      <dsp:txXfrm>
        <a:off x="1732555" y="1875701"/>
        <a:ext cx="4180881" cy="1500047"/>
      </dsp:txXfrm>
    </dsp:sp>
    <dsp:sp modelId="{779AA6F1-1ACE-4D85-82B5-857CC28098DF}">
      <dsp:nvSpPr>
        <dsp:cNvPr id="0" name=""/>
        <dsp:cNvSpPr/>
      </dsp:nvSpPr>
      <dsp:spPr>
        <a:xfrm>
          <a:off x="0" y="3750760"/>
          <a:ext cx="5913437" cy="150004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D7E738-6372-4AA2-92FC-A353BA6E358A}">
      <dsp:nvSpPr>
        <dsp:cNvPr id="0" name=""/>
        <dsp:cNvSpPr/>
      </dsp:nvSpPr>
      <dsp:spPr>
        <a:xfrm>
          <a:off x="453764" y="4088271"/>
          <a:ext cx="825026" cy="8250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C4AFFC-38AE-4ED4-855F-E7436E5A312E}">
      <dsp:nvSpPr>
        <dsp:cNvPr id="0" name=""/>
        <dsp:cNvSpPr/>
      </dsp:nvSpPr>
      <dsp:spPr>
        <a:xfrm>
          <a:off x="1732555" y="3750760"/>
          <a:ext cx="4180881" cy="1500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55" tIns="158755" rIns="158755" bIns="158755" numCol="1" spcCol="1270" anchor="ctr" anchorCtr="0">
          <a:noAutofit/>
        </a:bodyPr>
        <a:lstStyle/>
        <a:p>
          <a:pPr marL="0" lvl="0" indent="0" algn="l" defTabSz="977900">
            <a:lnSpc>
              <a:spcPct val="90000"/>
            </a:lnSpc>
            <a:spcBef>
              <a:spcPct val="0"/>
            </a:spcBef>
            <a:spcAft>
              <a:spcPct val="35000"/>
            </a:spcAft>
            <a:buNone/>
          </a:pPr>
          <a:r>
            <a:rPr lang="en-US" sz="2200" kern="1200"/>
            <a:t>The com­pact jump can also be done from a pool deck into the wa­ter.</a:t>
          </a:r>
        </a:p>
      </dsp:txBody>
      <dsp:txXfrm>
        <a:off x="1732555" y="3750760"/>
        <a:ext cx="4180881" cy="150004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E7F057-E7C6-42E3-9AD4-A05AA2E4F430}">
      <dsp:nvSpPr>
        <dsp:cNvPr id="0" name=""/>
        <dsp:cNvSpPr/>
      </dsp:nvSpPr>
      <dsp:spPr>
        <a:xfrm>
          <a:off x="0" y="2179"/>
          <a:ext cx="5913437" cy="110465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9BA0CB-C724-40BA-A90E-7D2842C9C961}">
      <dsp:nvSpPr>
        <dsp:cNvPr id="0" name=""/>
        <dsp:cNvSpPr/>
      </dsp:nvSpPr>
      <dsp:spPr>
        <a:xfrm>
          <a:off x="334156" y="250725"/>
          <a:ext cx="607557" cy="6075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33FE85A-CA98-485A-AFD5-0E67436CF2D9}">
      <dsp:nvSpPr>
        <dsp:cNvPr id="0" name=""/>
        <dsp:cNvSpPr/>
      </dsp:nvSpPr>
      <dsp:spPr>
        <a:xfrm>
          <a:off x="1275871" y="2179"/>
          <a:ext cx="4637565" cy="110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09" tIns="116909" rIns="116909" bIns="116909" numCol="1" spcCol="1270" anchor="ctr" anchorCtr="0">
          <a:noAutofit/>
        </a:bodyPr>
        <a:lstStyle/>
        <a:p>
          <a:pPr marL="0" lvl="0" indent="0" algn="l" defTabSz="755650">
            <a:lnSpc>
              <a:spcPct val="90000"/>
            </a:lnSpc>
            <a:spcBef>
              <a:spcPct val="0"/>
            </a:spcBef>
            <a:spcAft>
              <a:spcPct val="35000"/>
            </a:spcAft>
            <a:buNone/>
          </a:pPr>
          <a:r>
            <a:rPr lang="en-US" sz="1700" kern="1200"/>
            <a:t>Squeeze the rescue tube high against the chest with the tube under the armpits.</a:t>
          </a:r>
        </a:p>
      </dsp:txBody>
      <dsp:txXfrm>
        <a:off x="1275871" y="2179"/>
        <a:ext cx="4637565" cy="1104650"/>
      </dsp:txXfrm>
    </dsp:sp>
    <dsp:sp modelId="{1236D5FA-B513-4FC3-932D-937838065529}">
      <dsp:nvSpPr>
        <dsp:cNvPr id="0" name=""/>
        <dsp:cNvSpPr/>
      </dsp:nvSpPr>
      <dsp:spPr>
        <a:xfrm>
          <a:off x="0" y="1382992"/>
          <a:ext cx="5913437" cy="110465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67B86C-4C75-4070-91ED-F91D419242BD}">
      <dsp:nvSpPr>
        <dsp:cNvPr id="0" name=""/>
        <dsp:cNvSpPr/>
      </dsp:nvSpPr>
      <dsp:spPr>
        <a:xfrm>
          <a:off x="334156" y="1631539"/>
          <a:ext cx="607557" cy="6075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EA8446-9349-47FB-BB9A-02AD92FC065D}">
      <dsp:nvSpPr>
        <dsp:cNvPr id="0" name=""/>
        <dsp:cNvSpPr/>
      </dsp:nvSpPr>
      <dsp:spPr>
        <a:xfrm>
          <a:off x="1275871" y="1382992"/>
          <a:ext cx="4637565" cy="110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09" tIns="116909" rIns="116909" bIns="116909" numCol="1" spcCol="1270" anchor="ctr" anchorCtr="0">
          <a:noAutofit/>
        </a:bodyPr>
        <a:lstStyle/>
        <a:p>
          <a:pPr marL="0" lvl="0" indent="0" algn="l" defTabSz="755650">
            <a:lnSpc>
              <a:spcPct val="90000"/>
            </a:lnSpc>
            <a:spcBef>
              <a:spcPct val="0"/>
            </a:spcBef>
            <a:spcAft>
              <a:spcPct val="35000"/>
            </a:spcAft>
            <a:buNone/>
          </a:pPr>
          <a:r>
            <a:rPr lang="en-US" sz="1700" kern="1200"/>
            <a:t>Hold the excess line to keep it from getting caught in the lifeguard chair or other equipment when jumping into the water </a:t>
          </a:r>
        </a:p>
      </dsp:txBody>
      <dsp:txXfrm>
        <a:off x="1275871" y="1382992"/>
        <a:ext cx="4637565" cy="1104650"/>
      </dsp:txXfrm>
    </dsp:sp>
    <dsp:sp modelId="{9E2B0BD1-50CF-4478-BB34-3176A471B347}">
      <dsp:nvSpPr>
        <dsp:cNvPr id="0" name=""/>
        <dsp:cNvSpPr/>
      </dsp:nvSpPr>
      <dsp:spPr>
        <a:xfrm>
          <a:off x="0" y="2763806"/>
          <a:ext cx="5913437" cy="110465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0F6DDE-D282-4C16-B7F1-81207D4B6E69}">
      <dsp:nvSpPr>
        <dsp:cNvPr id="0" name=""/>
        <dsp:cNvSpPr/>
      </dsp:nvSpPr>
      <dsp:spPr>
        <a:xfrm>
          <a:off x="334156" y="3012352"/>
          <a:ext cx="607557" cy="6075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1E91E2-9619-466B-96C9-5D9B3C095F6C}">
      <dsp:nvSpPr>
        <dsp:cNvPr id="0" name=""/>
        <dsp:cNvSpPr/>
      </dsp:nvSpPr>
      <dsp:spPr>
        <a:xfrm>
          <a:off x="1275871" y="2763806"/>
          <a:ext cx="4637565" cy="110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09" tIns="116909" rIns="116909" bIns="116909" numCol="1" spcCol="1270" anchor="ctr" anchorCtr="0">
          <a:noAutofit/>
        </a:bodyPr>
        <a:lstStyle/>
        <a:p>
          <a:pPr marL="0" lvl="0" indent="0" algn="l" defTabSz="755650">
            <a:lnSpc>
              <a:spcPct val="90000"/>
            </a:lnSpc>
            <a:spcBef>
              <a:spcPct val="0"/>
            </a:spcBef>
            <a:spcAft>
              <a:spcPct val="35000"/>
            </a:spcAft>
            <a:buNone/>
          </a:pPr>
          <a:r>
            <a:rPr lang="en-US" sz="1700" kern="1200"/>
            <a:t>Jump out and away from the lifeguard chair, pool deck or pier </a:t>
          </a:r>
        </a:p>
      </dsp:txBody>
      <dsp:txXfrm>
        <a:off x="1275871" y="2763806"/>
        <a:ext cx="4637565" cy="1104650"/>
      </dsp:txXfrm>
    </dsp:sp>
    <dsp:sp modelId="{F1C22435-7C03-4B79-97E3-12CCF10F82EF}">
      <dsp:nvSpPr>
        <dsp:cNvPr id="0" name=""/>
        <dsp:cNvSpPr/>
      </dsp:nvSpPr>
      <dsp:spPr>
        <a:xfrm>
          <a:off x="0" y="4144619"/>
          <a:ext cx="5913437" cy="110465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D25E4D-4958-467F-8990-4FA2813C7D44}">
      <dsp:nvSpPr>
        <dsp:cNvPr id="0" name=""/>
        <dsp:cNvSpPr/>
      </dsp:nvSpPr>
      <dsp:spPr>
        <a:xfrm>
          <a:off x="334156" y="4393166"/>
          <a:ext cx="607557" cy="6075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88B92E-1025-4251-BF82-920BB4CC7EFB}">
      <dsp:nvSpPr>
        <dsp:cNvPr id="0" name=""/>
        <dsp:cNvSpPr/>
      </dsp:nvSpPr>
      <dsp:spPr>
        <a:xfrm>
          <a:off x="1275871" y="4144619"/>
          <a:ext cx="4637565" cy="110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09" tIns="116909" rIns="116909" bIns="116909" numCol="1" spcCol="1270" anchor="ctr" anchorCtr="0">
          <a:noAutofit/>
        </a:bodyPr>
        <a:lstStyle/>
        <a:p>
          <a:pPr marL="0" lvl="0" indent="0" algn="l" defTabSz="755650">
            <a:lnSpc>
              <a:spcPct val="90000"/>
            </a:lnSpc>
            <a:spcBef>
              <a:spcPct val="0"/>
            </a:spcBef>
            <a:spcAft>
              <a:spcPct val="35000"/>
            </a:spcAft>
            <a:buNone/>
          </a:pPr>
          <a:r>
            <a:rPr lang="en-US" sz="1700" kern="1200"/>
            <a:t>In waves pool, time the jump to land on the crest (top) of a wave </a:t>
          </a:r>
        </a:p>
      </dsp:txBody>
      <dsp:txXfrm>
        <a:off x="1275871" y="4144619"/>
        <a:ext cx="4637565" cy="110465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BFDE3-1FCA-4268-A71C-BFB55E945180}">
      <dsp:nvSpPr>
        <dsp:cNvPr id="0" name=""/>
        <dsp:cNvSpPr/>
      </dsp:nvSpPr>
      <dsp:spPr>
        <a:xfrm>
          <a:off x="1182687" y="1641"/>
          <a:ext cx="4730749" cy="1682105"/>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790" tIns="427255" rIns="91790" bIns="427255" numCol="1" spcCol="1270" anchor="ctr" anchorCtr="0">
          <a:noAutofit/>
        </a:bodyPr>
        <a:lstStyle/>
        <a:p>
          <a:pPr marL="0" lvl="0" indent="0" algn="l" defTabSz="666750">
            <a:lnSpc>
              <a:spcPct val="90000"/>
            </a:lnSpc>
            <a:spcBef>
              <a:spcPct val="0"/>
            </a:spcBef>
            <a:spcAft>
              <a:spcPct val="35000"/>
            </a:spcAft>
            <a:buNone/>
          </a:pPr>
          <a:r>
            <a:rPr lang="en-US" sz="1500" kern="1200"/>
            <a:t>Bend the knees and keep the feet together and flat to absorb the shock if hitting the bottom. Do not point the toes or keep the legs straight or stiff.</a:t>
          </a:r>
        </a:p>
      </dsp:txBody>
      <dsp:txXfrm>
        <a:off x="1182687" y="1641"/>
        <a:ext cx="4730749" cy="1682105"/>
      </dsp:txXfrm>
    </dsp:sp>
    <dsp:sp modelId="{50681E90-C375-4995-BB59-3CFDE3A20087}">
      <dsp:nvSpPr>
        <dsp:cNvPr id="0" name=""/>
        <dsp:cNvSpPr/>
      </dsp:nvSpPr>
      <dsp:spPr>
        <a:xfrm>
          <a:off x="0" y="1641"/>
          <a:ext cx="1182687" cy="1682105"/>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84" tIns="166155" rIns="62584" bIns="166155" numCol="1" spcCol="1270" anchor="ctr" anchorCtr="0">
          <a:noAutofit/>
        </a:bodyPr>
        <a:lstStyle/>
        <a:p>
          <a:pPr marL="0" lvl="0" indent="0" algn="ctr" defTabSz="844550">
            <a:lnSpc>
              <a:spcPct val="90000"/>
            </a:lnSpc>
            <a:spcBef>
              <a:spcPct val="0"/>
            </a:spcBef>
            <a:spcAft>
              <a:spcPct val="35000"/>
            </a:spcAft>
            <a:buNone/>
          </a:pPr>
          <a:r>
            <a:rPr lang="en-US" sz="1900" kern="1200"/>
            <a:t>Bend</a:t>
          </a:r>
        </a:p>
      </dsp:txBody>
      <dsp:txXfrm>
        <a:off x="0" y="1641"/>
        <a:ext cx="1182687" cy="1682105"/>
      </dsp:txXfrm>
    </dsp:sp>
    <dsp:sp modelId="{D1703F4A-A7A0-41B6-87AA-003E6DF40426}">
      <dsp:nvSpPr>
        <dsp:cNvPr id="0" name=""/>
        <dsp:cNvSpPr/>
      </dsp:nvSpPr>
      <dsp:spPr>
        <a:xfrm>
          <a:off x="1182687" y="1784672"/>
          <a:ext cx="4730749" cy="1682105"/>
        </a:xfrm>
        <a:prstGeom prst="rect">
          <a:avLst/>
        </a:prstGeom>
        <a:solidFill>
          <a:schemeClr val="accent2">
            <a:tint val="40000"/>
            <a:alpha val="90000"/>
            <a:hueOff val="483083"/>
            <a:satOff val="-26533"/>
            <a:lumOff val="404"/>
            <a:alphaOff val="0"/>
          </a:schemeClr>
        </a:solidFill>
        <a:ln w="15875" cap="flat" cmpd="sng" algn="ctr">
          <a:solidFill>
            <a:schemeClr val="accent2">
              <a:tint val="40000"/>
              <a:alpha val="90000"/>
              <a:hueOff val="483083"/>
              <a:satOff val="-26533"/>
              <a:lumOff val="4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790" tIns="427255" rIns="91790" bIns="427255" numCol="1" spcCol="1270" anchor="ctr" anchorCtr="0">
          <a:noAutofit/>
        </a:bodyPr>
        <a:lstStyle/>
        <a:p>
          <a:pPr marL="0" lvl="0" indent="0" algn="l" defTabSz="666750">
            <a:lnSpc>
              <a:spcPct val="90000"/>
            </a:lnSpc>
            <a:spcBef>
              <a:spcPct val="0"/>
            </a:spcBef>
            <a:spcAft>
              <a:spcPct val="35000"/>
            </a:spcAft>
            <a:buNone/>
          </a:pPr>
          <a:r>
            <a:rPr lang="en-US" sz="1500" kern="1200"/>
            <a:t>Let the buoyancy of the rescue tube bring the life­guard back to the surface.</a:t>
          </a:r>
        </a:p>
      </dsp:txBody>
      <dsp:txXfrm>
        <a:off x="1182687" y="1784672"/>
        <a:ext cx="4730749" cy="1682105"/>
      </dsp:txXfrm>
    </dsp:sp>
    <dsp:sp modelId="{CCCD4646-3763-4EA6-8205-049D6D23ECEF}">
      <dsp:nvSpPr>
        <dsp:cNvPr id="0" name=""/>
        <dsp:cNvSpPr/>
      </dsp:nvSpPr>
      <dsp:spPr>
        <a:xfrm>
          <a:off x="0" y="1784672"/>
          <a:ext cx="1182687" cy="1682105"/>
        </a:xfrm>
        <a:prstGeom prst="rect">
          <a:avLst/>
        </a:prstGeom>
        <a:solidFill>
          <a:schemeClr val="accent2">
            <a:hueOff val="316139"/>
            <a:satOff val="-27354"/>
            <a:lumOff val="4902"/>
            <a:alphaOff val="0"/>
          </a:schemeClr>
        </a:solidFill>
        <a:ln w="15875" cap="flat" cmpd="sng" algn="ctr">
          <a:solidFill>
            <a:schemeClr val="accent2">
              <a:hueOff val="316139"/>
              <a:satOff val="-27354"/>
              <a:lumOff val="490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84" tIns="166155" rIns="62584" bIns="166155" numCol="1" spcCol="1270" anchor="ctr" anchorCtr="0">
          <a:noAutofit/>
        </a:bodyPr>
        <a:lstStyle/>
        <a:p>
          <a:pPr marL="0" lvl="0" indent="0" algn="ctr" defTabSz="844550">
            <a:lnSpc>
              <a:spcPct val="90000"/>
            </a:lnSpc>
            <a:spcBef>
              <a:spcPct val="0"/>
            </a:spcBef>
            <a:spcAft>
              <a:spcPct val="35000"/>
            </a:spcAft>
            <a:buNone/>
          </a:pPr>
          <a:r>
            <a:rPr lang="en-US" sz="1900" kern="1200"/>
            <a:t>Let</a:t>
          </a:r>
        </a:p>
      </dsp:txBody>
      <dsp:txXfrm>
        <a:off x="0" y="1784672"/>
        <a:ext cx="1182687" cy="1682105"/>
      </dsp:txXfrm>
    </dsp:sp>
    <dsp:sp modelId="{AA86B793-4B3D-4790-900D-65409882FDF3}">
      <dsp:nvSpPr>
        <dsp:cNvPr id="0" name=""/>
        <dsp:cNvSpPr/>
      </dsp:nvSpPr>
      <dsp:spPr>
        <a:xfrm>
          <a:off x="1182687" y="3567703"/>
          <a:ext cx="4730749" cy="1682105"/>
        </a:xfrm>
        <a:prstGeom prst="rect">
          <a:avLst/>
        </a:prstGeom>
        <a:solidFill>
          <a:schemeClr val="accent2">
            <a:tint val="40000"/>
            <a:alpha val="90000"/>
            <a:hueOff val="966166"/>
            <a:satOff val="-53065"/>
            <a:lumOff val="808"/>
            <a:alphaOff val="0"/>
          </a:schemeClr>
        </a:solidFill>
        <a:ln w="15875" cap="flat" cmpd="sng" algn="ctr">
          <a:solidFill>
            <a:schemeClr val="accent2">
              <a:tint val="40000"/>
              <a:alpha val="90000"/>
              <a:hueOff val="966166"/>
              <a:satOff val="-53065"/>
              <a:lumOff val="8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790" tIns="427255" rIns="91790" bIns="427255" numCol="1" spcCol="1270" anchor="ctr" anchorCtr="0">
          <a:noAutofit/>
        </a:bodyPr>
        <a:lstStyle/>
        <a:p>
          <a:pPr marL="0" lvl="0" indent="0" algn="l" defTabSz="666750">
            <a:lnSpc>
              <a:spcPct val="90000"/>
            </a:lnSpc>
            <a:spcBef>
              <a:spcPct val="0"/>
            </a:spcBef>
            <a:spcAft>
              <a:spcPct val="35000"/>
            </a:spcAft>
            <a:buNone/>
          </a:pPr>
          <a:r>
            <a:rPr lang="en-US" sz="1500" kern="1200"/>
            <a:t>Focus on the victim when surfacing and begin the approach.</a:t>
          </a:r>
        </a:p>
      </dsp:txBody>
      <dsp:txXfrm>
        <a:off x="1182687" y="3567703"/>
        <a:ext cx="4730749" cy="1682105"/>
      </dsp:txXfrm>
    </dsp:sp>
    <dsp:sp modelId="{C7D6440E-74A6-4460-A905-E2A40370D61B}">
      <dsp:nvSpPr>
        <dsp:cNvPr id="0" name=""/>
        <dsp:cNvSpPr/>
      </dsp:nvSpPr>
      <dsp:spPr>
        <a:xfrm>
          <a:off x="0" y="3567703"/>
          <a:ext cx="1182687" cy="1682105"/>
        </a:xfrm>
        <a:prstGeom prst="rect">
          <a:avLst/>
        </a:prstGeom>
        <a:solidFill>
          <a:schemeClr val="accent2">
            <a:hueOff val="632278"/>
            <a:satOff val="-54709"/>
            <a:lumOff val="9804"/>
            <a:alphaOff val="0"/>
          </a:schemeClr>
        </a:solidFill>
        <a:ln w="15875" cap="flat" cmpd="sng" algn="ctr">
          <a:solidFill>
            <a:schemeClr val="accent2">
              <a:hueOff val="632278"/>
              <a:satOff val="-54709"/>
              <a:lumOff val="980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84" tIns="166155" rIns="62584" bIns="166155" numCol="1" spcCol="1270" anchor="ctr" anchorCtr="0">
          <a:noAutofit/>
        </a:bodyPr>
        <a:lstStyle/>
        <a:p>
          <a:pPr marL="0" lvl="0" indent="0" algn="ctr" defTabSz="844550">
            <a:lnSpc>
              <a:spcPct val="90000"/>
            </a:lnSpc>
            <a:spcBef>
              <a:spcPct val="0"/>
            </a:spcBef>
            <a:spcAft>
              <a:spcPct val="35000"/>
            </a:spcAft>
            <a:buNone/>
          </a:pPr>
          <a:r>
            <a:rPr lang="en-US" sz="1900" kern="1200"/>
            <a:t>Focus on</a:t>
          </a:r>
        </a:p>
      </dsp:txBody>
      <dsp:txXfrm>
        <a:off x="0" y="3567703"/>
        <a:ext cx="1182687" cy="168210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0602E-BB72-4106-B1EB-8D43B840843E}">
      <dsp:nvSpPr>
        <dsp:cNvPr id="0" name=""/>
        <dsp:cNvSpPr/>
      </dsp:nvSpPr>
      <dsp:spPr>
        <a:xfrm>
          <a:off x="0" y="2179"/>
          <a:ext cx="5913437" cy="110465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BAE911-A2C1-4BF7-A3F9-5C9A3C211BEF}">
      <dsp:nvSpPr>
        <dsp:cNvPr id="0" name=""/>
        <dsp:cNvSpPr/>
      </dsp:nvSpPr>
      <dsp:spPr>
        <a:xfrm>
          <a:off x="334156" y="250725"/>
          <a:ext cx="607557" cy="6075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85F414-4A07-49B7-869B-872EADF992C4}">
      <dsp:nvSpPr>
        <dsp:cNvPr id="0" name=""/>
        <dsp:cNvSpPr/>
      </dsp:nvSpPr>
      <dsp:spPr>
        <a:xfrm>
          <a:off x="1275871" y="2179"/>
          <a:ext cx="4637565" cy="110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09" tIns="116909" rIns="116909" bIns="116909" numCol="1" spcCol="1270" anchor="ctr" anchorCtr="0">
          <a:noAutofit/>
        </a:bodyPr>
        <a:lstStyle/>
        <a:p>
          <a:pPr marL="0" lvl="0" indent="0" algn="l" defTabSz="933450">
            <a:lnSpc>
              <a:spcPct val="90000"/>
            </a:lnSpc>
            <a:spcBef>
              <a:spcPct val="0"/>
            </a:spcBef>
            <a:spcAft>
              <a:spcPct val="35000"/>
            </a:spcAft>
            <a:buNone/>
          </a:pPr>
          <a:r>
            <a:rPr lang="en-US" sz="2100" kern="1200"/>
            <a:t>Breathe In - Most swimmers breath in through their mouth. </a:t>
          </a:r>
        </a:p>
      </dsp:txBody>
      <dsp:txXfrm>
        <a:off x="1275871" y="2179"/>
        <a:ext cx="4637565" cy="1104650"/>
      </dsp:txXfrm>
    </dsp:sp>
    <dsp:sp modelId="{813DEE20-CD5A-41DF-829E-6ECBEAD727A9}">
      <dsp:nvSpPr>
        <dsp:cNvPr id="0" name=""/>
        <dsp:cNvSpPr/>
      </dsp:nvSpPr>
      <dsp:spPr>
        <a:xfrm>
          <a:off x="0" y="1382992"/>
          <a:ext cx="5913437" cy="110465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A14246-3089-41DE-86BD-F380BC3ABC21}">
      <dsp:nvSpPr>
        <dsp:cNvPr id="0" name=""/>
        <dsp:cNvSpPr/>
      </dsp:nvSpPr>
      <dsp:spPr>
        <a:xfrm>
          <a:off x="334156" y="1631539"/>
          <a:ext cx="607557" cy="6075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2DD23C0-9C7D-44B4-BCE8-D2AAAA107090}">
      <dsp:nvSpPr>
        <dsp:cNvPr id="0" name=""/>
        <dsp:cNvSpPr/>
      </dsp:nvSpPr>
      <dsp:spPr>
        <a:xfrm>
          <a:off x="1275871" y="1382992"/>
          <a:ext cx="4637565" cy="110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09" tIns="116909" rIns="116909" bIns="116909" numCol="1" spcCol="1270" anchor="ctr" anchorCtr="0">
          <a:noAutofit/>
        </a:bodyPr>
        <a:lstStyle/>
        <a:p>
          <a:pPr marL="0" lvl="0" indent="0" algn="l" defTabSz="933450">
            <a:lnSpc>
              <a:spcPct val="90000"/>
            </a:lnSpc>
            <a:spcBef>
              <a:spcPct val="0"/>
            </a:spcBef>
            <a:spcAft>
              <a:spcPct val="35000"/>
            </a:spcAft>
            <a:buNone/>
          </a:pPr>
          <a:r>
            <a:rPr lang="en-US" sz="2100" kern="1200"/>
            <a:t>This action should be quick and last only a second.</a:t>
          </a:r>
        </a:p>
      </dsp:txBody>
      <dsp:txXfrm>
        <a:off x="1275871" y="1382992"/>
        <a:ext cx="4637565" cy="1104650"/>
      </dsp:txXfrm>
    </dsp:sp>
    <dsp:sp modelId="{07E63DC2-9B5C-4693-B026-927C9AE4ECF7}">
      <dsp:nvSpPr>
        <dsp:cNvPr id="0" name=""/>
        <dsp:cNvSpPr/>
      </dsp:nvSpPr>
      <dsp:spPr>
        <a:xfrm>
          <a:off x="0" y="2763806"/>
          <a:ext cx="5913437" cy="110465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E4588A-3584-4906-91EF-C93B883D8131}">
      <dsp:nvSpPr>
        <dsp:cNvPr id="0" name=""/>
        <dsp:cNvSpPr/>
      </dsp:nvSpPr>
      <dsp:spPr>
        <a:xfrm>
          <a:off x="334156" y="3012352"/>
          <a:ext cx="607557" cy="6075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0D97CA-D8E9-42E7-965B-C318C20127DB}">
      <dsp:nvSpPr>
        <dsp:cNvPr id="0" name=""/>
        <dsp:cNvSpPr/>
      </dsp:nvSpPr>
      <dsp:spPr>
        <a:xfrm>
          <a:off x="1275871" y="2763806"/>
          <a:ext cx="4637565" cy="110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09" tIns="116909" rIns="116909" bIns="116909" numCol="1" spcCol="1270" anchor="ctr" anchorCtr="0">
          <a:noAutofit/>
        </a:bodyPr>
        <a:lstStyle/>
        <a:p>
          <a:pPr marL="0" lvl="0" indent="0" algn="l" defTabSz="933450">
            <a:lnSpc>
              <a:spcPct val="90000"/>
            </a:lnSpc>
            <a:spcBef>
              <a:spcPct val="0"/>
            </a:spcBef>
            <a:spcAft>
              <a:spcPct val="35000"/>
            </a:spcAft>
            <a:buNone/>
          </a:pPr>
          <a:r>
            <a:rPr lang="en-US" sz="2100" kern="1200"/>
            <a:t>Timing - Breathing out in the water should be about twice as long as breathing in above the water </a:t>
          </a:r>
        </a:p>
      </dsp:txBody>
      <dsp:txXfrm>
        <a:off x="1275871" y="2763806"/>
        <a:ext cx="4637565" cy="1104650"/>
      </dsp:txXfrm>
    </dsp:sp>
    <dsp:sp modelId="{4E79ED69-46D2-4893-9C2C-6BA11CB70470}">
      <dsp:nvSpPr>
        <dsp:cNvPr id="0" name=""/>
        <dsp:cNvSpPr/>
      </dsp:nvSpPr>
      <dsp:spPr>
        <a:xfrm>
          <a:off x="0" y="4144619"/>
          <a:ext cx="5913437" cy="110465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034AC8-69CE-4986-8F23-7929AF41BD70}">
      <dsp:nvSpPr>
        <dsp:cNvPr id="0" name=""/>
        <dsp:cNvSpPr/>
      </dsp:nvSpPr>
      <dsp:spPr>
        <a:xfrm>
          <a:off x="334156" y="4393166"/>
          <a:ext cx="607557" cy="6075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FE71A5-CABA-4E78-98A6-715FECB1ECE3}">
      <dsp:nvSpPr>
        <dsp:cNvPr id="0" name=""/>
        <dsp:cNvSpPr/>
      </dsp:nvSpPr>
      <dsp:spPr>
        <a:xfrm>
          <a:off x="1275871" y="4144619"/>
          <a:ext cx="4637565" cy="110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09" tIns="116909" rIns="116909" bIns="116909" numCol="1" spcCol="1270" anchor="ctr" anchorCtr="0">
          <a:noAutofit/>
        </a:bodyPr>
        <a:lstStyle/>
        <a:p>
          <a:pPr marL="0" lvl="0" indent="0" algn="l" defTabSz="933450">
            <a:lnSpc>
              <a:spcPct val="90000"/>
            </a:lnSpc>
            <a:spcBef>
              <a:spcPct val="0"/>
            </a:spcBef>
            <a:spcAft>
              <a:spcPct val="35000"/>
            </a:spcAft>
            <a:buNone/>
          </a:pPr>
          <a:r>
            <a:rPr lang="en-US" sz="2100" kern="1200"/>
            <a:t>helps build a comfortable rhythm to your breathing.</a:t>
          </a:r>
        </a:p>
      </dsp:txBody>
      <dsp:txXfrm>
        <a:off x="1275871" y="4144619"/>
        <a:ext cx="4637565" cy="11046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A3576-086E-43C3-B89D-34A938ED0BA4}">
      <dsp:nvSpPr>
        <dsp:cNvPr id="0" name=""/>
        <dsp:cNvSpPr/>
      </dsp:nvSpPr>
      <dsp:spPr>
        <a:xfrm>
          <a:off x="0" y="35424"/>
          <a:ext cx="5913437" cy="1081080"/>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Freshwater has a density of 1g/cm3</a:t>
          </a:r>
        </a:p>
      </dsp:txBody>
      <dsp:txXfrm>
        <a:off x="52774" y="88198"/>
        <a:ext cx="5807889" cy="975532"/>
      </dsp:txXfrm>
    </dsp:sp>
    <dsp:sp modelId="{1D517A85-93D1-4689-B2D2-3CD39C51FDED}">
      <dsp:nvSpPr>
        <dsp:cNvPr id="0" name=""/>
        <dsp:cNvSpPr/>
      </dsp:nvSpPr>
      <dsp:spPr>
        <a:xfrm>
          <a:off x="0" y="1197144"/>
          <a:ext cx="5913437" cy="1081080"/>
        </a:xfrm>
        <a:prstGeom prst="roundRect">
          <a:avLst/>
        </a:prstGeom>
        <a:gradFill rotWithShape="0">
          <a:gsLst>
            <a:gs pos="0">
              <a:schemeClr val="accent2">
                <a:hueOff val="210759"/>
                <a:satOff val="-18236"/>
                <a:lumOff val="3268"/>
                <a:alphaOff val="0"/>
                <a:tint val="98000"/>
                <a:satMod val="110000"/>
                <a:lumMod val="104000"/>
              </a:schemeClr>
            </a:gs>
            <a:gs pos="69000">
              <a:schemeClr val="accent2">
                <a:hueOff val="210759"/>
                <a:satOff val="-18236"/>
                <a:lumOff val="3268"/>
                <a:alphaOff val="0"/>
                <a:shade val="88000"/>
                <a:satMod val="130000"/>
                <a:lumMod val="92000"/>
              </a:schemeClr>
            </a:gs>
            <a:gs pos="100000">
              <a:schemeClr val="accent2">
                <a:hueOff val="210759"/>
                <a:satOff val="-18236"/>
                <a:lumOff val="3268"/>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Saltwater has a density of 1.024g/cm3</a:t>
          </a:r>
        </a:p>
      </dsp:txBody>
      <dsp:txXfrm>
        <a:off x="52774" y="1249918"/>
        <a:ext cx="5807889" cy="975532"/>
      </dsp:txXfrm>
    </dsp:sp>
    <dsp:sp modelId="{FF2DC286-47E9-4523-A573-3E9E9577C76F}">
      <dsp:nvSpPr>
        <dsp:cNvPr id="0" name=""/>
        <dsp:cNvSpPr/>
      </dsp:nvSpPr>
      <dsp:spPr>
        <a:xfrm>
          <a:off x="0" y="2358864"/>
          <a:ext cx="5913437" cy="1081080"/>
        </a:xfrm>
        <a:prstGeom prst="roundRect">
          <a:avLst/>
        </a:prstGeom>
        <a:gradFill rotWithShape="0">
          <a:gsLst>
            <a:gs pos="0">
              <a:schemeClr val="accent2">
                <a:hueOff val="421519"/>
                <a:satOff val="-36473"/>
                <a:lumOff val="6536"/>
                <a:alphaOff val="0"/>
                <a:tint val="98000"/>
                <a:satMod val="110000"/>
                <a:lumMod val="104000"/>
              </a:schemeClr>
            </a:gs>
            <a:gs pos="69000">
              <a:schemeClr val="accent2">
                <a:hueOff val="421519"/>
                <a:satOff val="-36473"/>
                <a:lumOff val="6536"/>
                <a:alphaOff val="0"/>
                <a:shade val="88000"/>
                <a:satMod val="130000"/>
                <a:lumMod val="92000"/>
              </a:schemeClr>
            </a:gs>
            <a:gs pos="100000">
              <a:schemeClr val="accent2">
                <a:hueOff val="421519"/>
                <a:satOff val="-36473"/>
                <a:lumOff val="6536"/>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Male density of 0.98g/cm3 </a:t>
          </a:r>
        </a:p>
      </dsp:txBody>
      <dsp:txXfrm>
        <a:off x="52774" y="2411638"/>
        <a:ext cx="5807889" cy="975532"/>
      </dsp:txXfrm>
    </dsp:sp>
    <dsp:sp modelId="{13650CF8-C8C7-4C81-BB53-D9026603B35B}">
      <dsp:nvSpPr>
        <dsp:cNvPr id="0" name=""/>
        <dsp:cNvSpPr/>
      </dsp:nvSpPr>
      <dsp:spPr>
        <a:xfrm>
          <a:off x="0" y="3520583"/>
          <a:ext cx="5913437" cy="1081080"/>
        </a:xfrm>
        <a:prstGeom prst="roundRect">
          <a:avLst/>
        </a:prstGeom>
        <a:gradFill rotWithShape="0">
          <a:gsLst>
            <a:gs pos="0">
              <a:schemeClr val="accent2">
                <a:hueOff val="632278"/>
                <a:satOff val="-54709"/>
                <a:lumOff val="9804"/>
                <a:alphaOff val="0"/>
                <a:tint val="98000"/>
                <a:satMod val="110000"/>
                <a:lumMod val="104000"/>
              </a:schemeClr>
            </a:gs>
            <a:gs pos="69000">
              <a:schemeClr val="accent2">
                <a:hueOff val="632278"/>
                <a:satOff val="-54709"/>
                <a:lumOff val="9804"/>
                <a:alphaOff val="0"/>
                <a:shade val="88000"/>
                <a:satMod val="130000"/>
                <a:lumMod val="92000"/>
              </a:schemeClr>
            </a:gs>
            <a:gs pos="100000">
              <a:schemeClr val="accent2">
                <a:hueOff val="632278"/>
                <a:satOff val="-54709"/>
                <a:lumOff val="9804"/>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Female 0.97g/cm</a:t>
          </a:r>
        </a:p>
      </dsp:txBody>
      <dsp:txXfrm>
        <a:off x="52774" y="3573357"/>
        <a:ext cx="5807889" cy="9755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DD1C01-26B9-4FAD-9185-1871BFEFA0F9}">
      <dsp:nvSpPr>
        <dsp:cNvPr id="0" name=""/>
        <dsp:cNvSpPr/>
      </dsp:nvSpPr>
      <dsp:spPr>
        <a:xfrm>
          <a:off x="0" y="0"/>
          <a:ext cx="7897892" cy="1406049"/>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Paddling is likened to oars on a boat. </a:t>
          </a:r>
        </a:p>
      </dsp:txBody>
      <dsp:txXfrm>
        <a:off x="41182" y="41182"/>
        <a:ext cx="6444630" cy="1323685"/>
      </dsp:txXfrm>
    </dsp:sp>
    <dsp:sp modelId="{7B5656AE-0A46-45E5-9424-634635089F08}">
      <dsp:nvSpPr>
        <dsp:cNvPr id="0" name=""/>
        <dsp:cNvSpPr/>
      </dsp:nvSpPr>
      <dsp:spPr>
        <a:xfrm>
          <a:off x="1393745" y="1718504"/>
          <a:ext cx="7897892" cy="1406049"/>
        </a:xfrm>
        <a:prstGeom prst="roundRect">
          <a:avLst>
            <a:gd name="adj" fmla="val 10000"/>
          </a:avLst>
        </a:prstGeom>
        <a:gradFill rotWithShape="0">
          <a:gsLst>
            <a:gs pos="0">
              <a:schemeClr val="accent2">
                <a:hueOff val="632278"/>
                <a:satOff val="-54709"/>
                <a:lumOff val="9804"/>
                <a:alphaOff val="0"/>
                <a:tint val="98000"/>
                <a:satMod val="110000"/>
                <a:lumMod val="104000"/>
              </a:schemeClr>
            </a:gs>
            <a:gs pos="69000">
              <a:schemeClr val="accent2">
                <a:hueOff val="632278"/>
                <a:satOff val="-54709"/>
                <a:lumOff val="9804"/>
                <a:alphaOff val="0"/>
                <a:shade val="88000"/>
                <a:satMod val="130000"/>
                <a:lumMod val="92000"/>
              </a:schemeClr>
            </a:gs>
            <a:gs pos="100000">
              <a:schemeClr val="accent2">
                <a:hueOff val="632278"/>
                <a:satOff val="-54709"/>
                <a:lumOff val="9804"/>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A large flat surface area pulled in one direction causes another object to move in the opposite direction. </a:t>
          </a:r>
        </a:p>
      </dsp:txBody>
      <dsp:txXfrm>
        <a:off x="1434927" y="1759686"/>
        <a:ext cx="5507850" cy="1323685"/>
      </dsp:txXfrm>
    </dsp:sp>
    <dsp:sp modelId="{64A0CB86-6B37-4FE1-BDAA-957D030C9778}">
      <dsp:nvSpPr>
        <dsp:cNvPr id="0" name=""/>
        <dsp:cNvSpPr/>
      </dsp:nvSpPr>
      <dsp:spPr>
        <a:xfrm>
          <a:off x="6983960" y="1105310"/>
          <a:ext cx="913932" cy="913932"/>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189595" y="1105310"/>
        <a:ext cx="502662" cy="6877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3D371A-65F4-42D4-8CF4-B8588281CE70}">
      <dsp:nvSpPr>
        <dsp:cNvPr id="0" name=""/>
        <dsp:cNvSpPr/>
      </dsp:nvSpPr>
      <dsp:spPr>
        <a:xfrm>
          <a:off x="0" y="604235"/>
          <a:ext cx="9604375" cy="111551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77D19C-4C73-4D19-9B9A-3506A5A98699}">
      <dsp:nvSpPr>
        <dsp:cNvPr id="0" name=""/>
        <dsp:cNvSpPr/>
      </dsp:nvSpPr>
      <dsp:spPr>
        <a:xfrm>
          <a:off x="337442" y="855225"/>
          <a:ext cx="613531" cy="6135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0A1726C-48AE-47B4-88EB-EE2A70DCF0BB}">
      <dsp:nvSpPr>
        <dsp:cNvPr id="0" name=""/>
        <dsp:cNvSpPr/>
      </dsp:nvSpPr>
      <dsp:spPr>
        <a:xfrm>
          <a:off x="1288415" y="604235"/>
          <a:ext cx="8315959" cy="1115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058" tIns="118058" rIns="118058" bIns="118058" numCol="1" spcCol="1270" anchor="ctr" anchorCtr="0">
          <a:noAutofit/>
        </a:bodyPr>
        <a:lstStyle/>
        <a:p>
          <a:pPr marL="0" lvl="0" indent="0" algn="l" defTabSz="1022350">
            <a:lnSpc>
              <a:spcPct val="90000"/>
            </a:lnSpc>
            <a:spcBef>
              <a:spcPct val="0"/>
            </a:spcBef>
            <a:spcAft>
              <a:spcPct val="35000"/>
            </a:spcAft>
            <a:buNone/>
          </a:pPr>
          <a:r>
            <a:rPr lang="en-US" sz="2300" kern="1200"/>
            <a:t>Sculling takes the form of a curved shape in the water made by the hands as they move to find still, undisturbed water. </a:t>
          </a:r>
        </a:p>
      </dsp:txBody>
      <dsp:txXfrm>
        <a:off x="1288415" y="604235"/>
        <a:ext cx="8315959" cy="1115511"/>
      </dsp:txXfrm>
    </dsp:sp>
    <dsp:sp modelId="{06136D9F-59DE-46D8-AED9-8467242071F4}">
      <dsp:nvSpPr>
        <dsp:cNvPr id="0" name=""/>
        <dsp:cNvSpPr/>
      </dsp:nvSpPr>
      <dsp:spPr>
        <a:xfrm>
          <a:off x="0" y="1998623"/>
          <a:ext cx="9604375" cy="111551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95BCEB-6661-4929-9FC3-ADA733BD2245}">
      <dsp:nvSpPr>
        <dsp:cNvPr id="0" name=""/>
        <dsp:cNvSpPr/>
      </dsp:nvSpPr>
      <dsp:spPr>
        <a:xfrm>
          <a:off x="337442" y="2249613"/>
          <a:ext cx="613531" cy="6135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63E07E-AF18-42E9-898A-3B7B5CF45BD0}">
      <dsp:nvSpPr>
        <dsp:cNvPr id="0" name=""/>
        <dsp:cNvSpPr/>
      </dsp:nvSpPr>
      <dsp:spPr>
        <a:xfrm>
          <a:off x="1288415" y="1998623"/>
          <a:ext cx="8315959" cy="1115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058" tIns="118058" rIns="118058" bIns="118058" numCol="1" spcCol="1270" anchor="ctr" anchorCtr="0">
          <a:noAutofit/>
        </a:bodyPr>
        <a:lstStyle/>
        <a:p>
          <a:pPr marL="0" lvl="0" indent="0" algn="l" defTabSz="1022350">
            <a:lnSpc>
              <a:spcPct val="90000"/>
            </a:lnSpc>
            <a:spcBef>
              <a:spcPct val="0"/>
            </a:spcBef>
            <a:spcAft>
              <a:spcPct val="35000"/>
            </a:spcAft>
            <a:buNone/>
          </a:pPr>
          <a:r>
            <a:rPr lang="en-US" sz="2300" kern="1200"/>
            <a:t>Water that is not moving provides more propulsion than water that has already been moved. </a:t>
          </a:r>
        </a:p>
      </dsp:txBody>
      <dsp:txXfrm>
        <a:off x="1288415" y="1998623"/>
        <a:ext cx="8315959" cy="11155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8233E-92BE-4783-8C63-A35FC7D771D1}">
      <dsp:nvSpPr>
        <dsp:cNvPr id="0" name=""/>
        <dsp:cNvSpPr/>
      </dsp:nvSpPr>
      <dsp:spPr>
        <a:xfrm>
          <a:off x="0" y="0"/>
          <a:ext cx="7897892" cy="1406049"/>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As the body moves through the water, it is met by resistance </a:t>
          </a:r>
        </a:p>
      </dsp:txBody>
      <dsp:txXfrm>
        <a:off x="41182" y="41182"/>
        <a:ext cx="6444630" cy="1323685"/>
      </dsp:txXfrm>
    </dsp:sp>
    <dsp:sp modelId="{A283D7C2-908F-4745-B571-DDD237D75949}">
      <dsp:nvSpPr>
        <dsp:cNvPr id="0" name=""/>
        <dsp:cNvSpPr/>
      </dsp:nvSpPr>
      <dsp:spPr>
        <a:xfrm>
          <a:off x="1393745" y="1718504"/>
          <a:ext cx="7897892" cy="1406049"/>
        </a:xfrm>
        <a:prstGeom prst="roundRect">
          <a:avLst>
            <a:gd name="adj" fmla="val 10000"/>
          </a:avLst>
        </a:prstGeom>
        <a:gradFill rotWithShape="0">
          <a:gsLst>
            <a:gs pos="0">
              <a:schemeClr val="accent2">
                <a:hueOff val="632278"/>
                <a:satOff val="-54709"/>
                <a:lumOff val="9804"/>
                <a:alphaOff val="0"/>
                <a:tint val="98000"/>
                <a:satMod val="110000"/>
                <a:lumMod val="104000"/>
              </a:schemeClr>
            </a:gs>
            <a:gs pos="69000">
              <a:schemeClr val="accent2">
                <a:hueOff val="632278"/>
                <a:satOff val="-54709"/>
                <a:lumOff val="9804"/>
                <a:alphaOff val="0"/>
                <a:shade val="88000"/>
                <a:satMod val="130000"/>
                <a:lumMod val="92000"/>
              </a:schemeClr>
            </a:gs>
            <a:gs pos="100000">
              <a:schemeClr val="accent2">
                <a:hueOff val="632278"/>
                <a:satOff val="-54709"/>
                <a:lumOff val="9804"/>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Resistance is to be easily overcome by being streamlined as possible. </a:t>
          </a:r>
        </a:p>
      </dsp:txBody>
      <dsp:txXfrm>
        <a:off x="1434927" y="1759686"/>
        <a:ext cx="5507850" cy="1323685"/>
      </dsp:txXfrm>
    </dsp:sp>
    <dsp:sp modelId="{552B1B27-4BAB-4294-9FA3-E7FE6450A796}">
      <dsp:nvSpPr>
        <dsp:cNvPr id="0" name=""/>
        <dsp:cNvSpPr/>
      </dsp:nvSpPr>
      <dsp:spPr>
        <a:xfrm>
          <a:off x="6983960" y="1105310"/>
          <a:ext cx="913932" cy="913932"/>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189595" y="1105310"/>
        <a:ext cx="502662" cy="6877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F2E08-C9D8-408C-8314-6893D22933DD}">
      <dsp:nvSpPr>
        <dsp:cNvPr id="0" name=""/>
        <dsp:cNvSpPr/>
      </dsp:nvSpPr>
      <dsp:spPr>
        <a:xfrm>
          <a:off x="0" y="548243"/>
          <a:ext cx="5913437" cy="8820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E3D0B8E-6640-47C7-9421-FB746CDF2BBE}">
      <dsp:nvSpPr>
        <dsp:cNvPr id="0" name=""/>
        <dsp:cNvSpPr/>
      </dsp:nvSpPr>
      <dsp:spPr>
        <a:xfrm>
          <a:off x="295671" y="31643"/>
          <a:ext cx="4139405" cy="1033200"/>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460" tIns="0" rIns="156460" bIns="0" numCol="1" spcCol="1270" anchor="ctr" anchorCtr="0">
          <a:noAutofit/>
        </a:bodyPr>
        <a:lstStyle/>
        <a:p>
          <a:pPr marL="0" lvl="0" indent="0" algn="l" defTabSz="1555750">
            <a:lnSpc>
              <a:spcPct val="90000"/>
            </a:lnSpc>
            <a:spcBef>
              <a:spcPct val="0"/>
            </a:spcBef>
            <a:spcAft>
              <a:spcPct val="35000"/>
            </a:spcAft>
            <a:buNone/>
          </a:pPr>
          <a:r>
            <a:rPr lang="en-US" sz="3500" kern="1200"/>
            <a:t>Profile resistance</a:t>
          </a:r>
        </a:p>
      </dsp:txBody>
      <dsp:txXfrm>
        <a:off x="346108" y="82080"/>
        <a:ext cx="4038531" cy="932326"/>
      </dsp:txXfrm>
    </dsp:sp>
    <dsp:sp modelId="{AF8D954E-3FD2-40C2-BA32-243DDEB94F0B}">
      <dsp:nvSpPr>
        <dsp:cNvPr id="0" name=""/>
        <dsp:cNvSpPr/>
      </dsp:nvSpPr>
      <dsp:spPr>
        <a:xfrm>
          <a:off x="0" y="2135844"/>
          <a:ext cx="5913437" cy="882000"/>
        </a:xfrm>
        <a:prstGeom prst="rect">
          <a:avLst/>
        </a:prstGeom>
        <a:solidFill>
          <a:schemeClr val="lt1">
            <a:alpha val="90000"/>
            <a:hueOff val="0"/>
            <a:satOff val="0"/>
            <a:lumOff val="0"/>
            <a:alphaOff val="0"/>
          </a:schemeClr>
        </a:solidFill>
        <a:ln w="9525" cap="flat" cmpd="sng" algn="ctr">
          <a:solidFill>
            <a:schemeClr val="accent2">
              <a:hueOff val="316139"/>
              <a:satOff val="-27354"/>
              <a:lumOff val="4902"/>
              <a:alphaOff val="0"/>
            </a:schemeClr>
          </a:solidFill>
          <a:prstDash val="solid"/>
        </a:ln>
        <a:effectLst/>
      </dsp:spPr>
      <dsp:style>
        <a:lnRef idx="1">
          <a:scrgbClr r="0" g="0" b="0"/>
        </a:lnRef>
        <a:fillRef idx="1">
          <a:scrgbClr r="0" g="0" b="0"/>
        </a:fillRef>
        <a:effectRef idx="0">
          <a:scrgbClr r="0" g="0" b="0"/>
        </a:effectRef>
        <a:fontRef idx="minor"/>
      </dsp:style>
    </dsp:sp>
    <dsp:sp modelId="{B8B0960F-D561-4FBC-A52E-DBF55FCECE8F}">
      <dsp:nvSpPr>
        <dsp:cNvPr id="0" name=""/>
        <dsp:cNvSpPr/>
      </dsp:nvSpPr>
      <dsp:spPr>
        <a:xfrm>
          <a:off x="295671" y="1619244"/>
          <a:ext cx="4139405" cy="1033200"/>
        </a:xfrm>
        <a:prstGeom prst="roundRect">
          <a:avLst/>
        </a:prstGeom>
        <a:gradFill rotWithShape="0">
          <a:gsLst>
            <a:gs pos="0">
              <a:schemeClr val="accent2">
                <a:hueOff val="316139"/>
                <a:satOff val="-27354"/>
                <a:lumOff val="4902"/>
                <a:alphaOff val="0"/>
                <a:tint val="98000"/>
                <a:satMod val="110000"/>
                <a:lumMod val="104000"/>
              </a:schemeClr>
            </a:gs>
            <a:gs pos="69000">
              <a:schemeClr val="accent2">
                <a:hueOff val="316139"/>
                <a:satOff val="-27354"/>
                <a:lumOff val="4902"/>
                <a:alphaOff val="0"/>
                <a:shade val="88000"/>
                <a:satMod val="130000"/>
                <a:lumMod val="92000"/>
              </a:schemeClr>
            </a:gs>
            <a:gs pos="100000">
              <a:schemeClr val="accent2">
                <a:hueOff val="316139"/>
                <a:satOff val="-27354"/>
                <a:lumOff val="4902"/>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460" tIns="0" rIns="156460" bIns="0" numCol="1" spcCol="1270" anchor="ctr" anchorCtr="0">
          <a:noAutofit/>
        </a:bodyPr>
        <a:lstStyle/>
        <a:p>
          <a:pPr marL="0" lvl="0" indent="0" algn="l" defTabSz="1555750">
            <a:lnSpc>
              <a:spcPct val="90000"/>
            </a:lnSpc>
            <a:spcBef>
              <a:spcPct val="0"/>
            </a:spcBef>
            <a:spcAft>
              <a:spcPct val="35000"/>
            </a:spcAft>
            <a:buNone/>
          </a:pPr>
          <a:r>
            <a:rPr lang="en-US" sz="3500" kern="1200"/>
            <a:t>Viscous drag</a:t>
          </a:r>
        </a:p>
      </dsp:txBody>
      <dsp:txXfrm>
        <a:off x="346108" y="1669681"/>
        <a:ext cx="4038531" cy="932326"/>
      </dsp:txXfrm>
    </dsp:sp>
    <dsp:sp modelId="{3A32A3BB-7889-4ED0-A757-21471227E83A}">
      <dsp:nvSpPr>
        <dsp:cNvPr id="0" name=""/>
        <dsp:cNvSpPr/>
      </dsp:nvSpPr>
      <dsp:spPr>
        <a:xfrm>
          <a:off x="0" y="3723444"/>
          <a:ext cx="5913437" cy="882000"/>
        </a:xfrm>
        <a:prstGeom prst="rect">
          <a:avLst/>
        </a:prstGeom>
        <a:solidFill>
          <a:schemeClr val="lt1">
            <a:alpha val="90000"/>
            <a:hueOff val="0"/>
            <a:satOff val="0"/>
            <a:lumOff val="0"/>
            <a:alphaOff val="0"/>
          </a:schemeClr>
        </a:solidFill>
        <a:ln w="9525" cap="flat" cmpd="sng" algn="ctr">
          <a:solidFill>
            <a:schemeClr val="accent2">
              <a:hueOff val="632278"/>
              <a:satOff val="-54709"/>
              <a:lumOff val="9804"/>
              <a:alphaOff val="0"/>
            </a:schemeClr>
          </a:solidFill>
          <a:prstDash val="solid"/>
        </a:ln>
        <a:effectLst/>
      </dsp:spPr>
      <dsp:style>
        <a:lnRef idx="1">
          <a:scrgbClr r="0" g="0" b="0"/>
        </a:lnRef>
        <a:fillRef idx="1">
          <a:scrgbClr r="0" g="0" b="0"/>
        </a:fillRef>
        <a:effectRef idx="0">
          <a:scrgbClr r="0" g="0" b="0"/>
        </a:effectRef>
        <a:fontRef idx="minor"/>
      </dsp:style>
    </dsp:sp>
    <dsp:sp modelId="{9AE59C16-5F71-47A6-B4D0-1BA9A7D537D5}">
      <dsp:nvSpPr>
        <dsp:cNvPr id="0" name=""/>
        <dsp:cNvSpPr/>
      </dsp:nvSpPr>
      <dsp:spPr>
        <a:xfrm>
          <a:off x="295671" y="3206844"/>
          <a:ext cx="4139405" cy="1033200"/>
        </a:xfrm>
        <a:prstGeom prst="roundRect">
          <a:avLst/>
        </a:prstGeom>
        <a:gradFill rotWithShape="0">
          <a:gsLst>
            <a:gs pos="0">
              <a:schemeClr val="accent2">
                <a:hueOff val="632278"/>
                <a:satOff val="-54709"/>
                <a:lumOff val="9804"/>
                <a:alphaOff val="0"/>
                <a:tint val="98000"/>
                <a:satMod val="110000"/>
                <a:lumMod val="104000"/>
              </a:schemeClr>
            </a:gs>
            <a:gs pos="69000">
              <a:schemeClr val="accent2">
                <a:hueOff val="632278"/>
                <a:satOff val="-54709"/>
                <a:lumOff val="9804"/>
                <a:alphaOff val="0"/>
                <a:shade val="88000"/>
                <a:satMod val="130000"/>
                <a:lumMod val="92000"/>
              </a:schemeClr>
            </a:gs>
            <a:gs pos="100000">
              <a:schemeClr val="accent2">
                <a:hueOff val="632278"/>
                <a:satOff val="-54709"/>
                <a:lumOff val="9804"/>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460" tIns="0" rIns="156460" bIns="0" numCol="1" spcCol="1270" anchor="ctr" anchorCtr="0">
          <a:noAutofit/>
        </a:bodyPr>
        <a:lstStyle/>
        <a:p>
          <a:pPr marL="0" lvl="0" indent="0" algn="l" defTabSz="1555750">
            <a:lnSpc>
              <a:spcPct val="90000"/>
            </a:lnSpc>
            <a:spcBef>
              <a:spcPct val="0"/>
            </a:spcBef>
            <a:spcAft>
              <a:spcPct val="35000"/>
            </a:spcAft>
            <a:buNone/>
          </a:pPr>
          <a:r>
            <a:rPr lang="en-US" sz="3500" kern="1200"/>
            <a:t>Eddy currents</a:t>
          </a:r>
        </a:p>
      </dsp:txBody>
      <dsp:txXfrm>
        <a:off x="346108" y="3257281"/>
        <a:ext cx="4038531" cy="9323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3BFF36-4441-4E6E-A1A0-C6D93599645B}">
      <dsp:nvSpPr>
        <dsp:cNvPr id="0" name=""/>
        <dsp:cNvSpPr/>
      </dsp:nvSpPr>
      <dsp:spPr>
        <a:xfrm>
          <a:off x="0" y="566"/>
          <a:ext cx="5913437" cy="132455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2B7D27-27E8-49E0-A1CC-AC51B3C58813}">
      <dsp:nvSpPr>
        <dsp:cNvPr id="0" name=""/>
        <dsp:cNvSpPr/>
      </dsp:nvSpPr>
      <dsp:spPr>
        <a:xfrm>
          <a:off x="400679" y="298591"/>
          <a:ext cx="728507" cy="7285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0DD4C9-4FBB-4C6E-9598-FEC8CDFF9C4C}">
      <dsp:nvSpPr>
        <dsp:cNvPr id="0" name=""/>
        <dsp:cNvSpPr/>
      </dsp:nvSpPr>
      <dsp:spPr>
        <a:xfrm>
          <a:off x="1529865" y="566"/>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889000">
            <a:lnSpc>
              <a:spcPct val="90000"/>
            </a:lnSpc>
            <a:spcBef>
              <a:spcPct val="0"/>
            </a:spcBef>
            <a:spcAft>
              <a:spcPct val="35000"/>
            </a:spcAft>
            <a:buNone/>
          </a:pPr>
          <a:r>
            <a:rPr lang="en-US" sz="2000" kern="1200"/>
            <a:t>As the swimmer moves forward through the water</a:t>
          </a:r>
        </a:p>
      </dsp:txBody>
      <dsp:txXfrm>
        <a:off x="1529865" y="566"/>
        <a:ext cx="4383571" cy="1324558"/>
      </dsp:txXfrm>
    </dsp:sp>
    <dsp:sp modelId="{97EECCBD-120E-4215-8C29-CC96CA06F383}">
      <dsp:nvSpPr>
        <dsp:cNvPr id="0" name=""/>
        <dsp:cNvSpPr/>
      </dsp:nvSpPr>
      <dsp:spPr>
        <a:xfrm>
          <a:off x="0" y="1656264"/>
          <a:ext cx="5913437" cy="132455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6F4DF4-BA46-47A7-B4A8-CFA58719A6DF}">
      <dsp:nvSpPr>
        <dsp:cNvPr id="0" name=""/>
        <dsp:cNvSpPr/>
      </dsp:nvSpPr>
      <dsp:spPr>
        <a:xfrm>
          <a:off x="400679" y="1954290"/>
          <a:ext cx="728507" cy="7285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812D98B-652F-48CC-A851-CC0BB7B1F4E7}">
      <dsp:nvSpPr>
        <dsp:cNvPr id="0" name=""/>
        <dsp:cNvSpPr/>
      </dsp:nvSpPr>
      <dsp:spPr>
        <a:xfrm>
          <a:off x="1529865" y="1656264"/>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889000">
            <a:lnSpc>
              <a:spcPct val="90000"/>
            </a:lnSpc>
            <a:spcBef>
              <a:spcPct val="0"/>
            </a:spcBef>
            <a:spcAft>
              <a:spcPct val="35000"/>
            </a:spcAft>
            <a:buNone/>
          </a:pPr>
          <a:r>
            <a:rPr lang="en-US" sz="2000" kern="1200"/>
            <a:t>The profile resistance is pushing him/her back. </a:t>
          </a:r>
        </a:p>
      </dsp:txBody>
      <dsp:txXfrm>
        <a:off x="1529865" y="1656264"/>
        <a:ext cx="4383571" cy="1324558"/>
      </dsp:txXfrm>
    </dsp:sp>
    <dsp:sp modelId="{283164AF-3D1B-4DFF-967E-DFBCF9D1290F}">
      <dsp:nvSpPr>
        <dsp:cNvPr id="0" name=""/>
        <dsp:cNvSpPr/>
      </dsp:nvSpPr>
      <dsp:spPr>
        <a:xfrm>
          <a:off x="0" y="3311963"/>
          <a:ext cx="5913437" cy="132455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6582D9-1A4C-4482-8E67-112196C935C2}">
      <dsp:nvSpPr>
        <dsp:cNvPr id="0" name=""/>
        <dsp:cNvSpPr/>
      </dsp:nvSpPr>
      <dsp:spPr>
        <a:xfrm>
          <a:off x="400679" y="3609988"/>
          <a:ext cx="728507" cy="7285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8F2078-B1B2-4887-A89E-33215AFABCB3}">
      <dsp:nvSpPr>
        <dsp:cNvPr id="0" name=""/>
        <dsp:cNvSpPr/>
      </dsp:nvSpPr>
      <dsp:spPr>
        <a:xfrm>
          <a:off x="1529865" y="3311963"/>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889000">
            <a:lnSpc>
              <a:spcPct val="90000"/>
            </a:lnSpc>
            <a:spcBef>
              <a:spcPct val="0"/>
            </a:spcBef>
            <a:spcAft>
              <a:spcPct val="35000"/>
            </a:spcAft>
            <a:buNone/>
          </a:pPr>
          <a:r>
            <a:rPr lang="en-US" sz="2000" kern="1200"/>
            <a:t>If profile resistance is to be minimized, the body must be made as narrow and thin as possible. </a:t>
          </a:r>
        </a:p>
      </dsp:txBody>
      <dsp:txXfrm>
        <a:off x="1529865" y="3311963"/>
        <a:ext cx="4383571" cy="13245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0C02C-0AAF-47F0-A745-F9F94F4AB322}">
      <dsp:nvSpPr>
        <dsp:cNvPr id="0" name=""/>
        <dsp:cNvSpPr/>
      </dsp:nvSpPr>
      <dsp:spPr>
        <a:xfrm>
          <a:off x="0" y="641"/>
          <a:ext cx="5913437" cy="15000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914C13-9AD2-4152-B2A9-1EDF6DB4EAA4}">
      <dsp:nvSpPr>
        <dsp:cNvPr id="0" name=""/>
        <dsp:cNvSpPr/>
      </dsp:nvSpPr>
      <dsp:spPr>
        <a:xfrm>
          <a:off x="453764" y="338151"/>
          <a:ext cx="825026" cy="8250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6A9DC1-898D-430C-B118-5670BD7B0A85}">
      <dsp:nvSpPr>
        <dsp:cNvPr id="0" name=""/>
        <dsp:cNvSpPr/>
      </dsp:nvSpPr>
      <dsp:spPr>
        <a:xfrm>
          <a:off x="1732555" y="641"/>
          <a:ext cx="4180881" cy="1500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55" tIns="158755" rIns="158755" bIns="158755" numCol="1" spcCol="1270" anchor="ctr" anchorCtr="0">
          <a:noAutofit/>
        </a:bodyPr>
        <a:lstStyle/>
        <a:p>
          <a:pPr marL="0" lvl="0" indent="0" algn="l" defTabSz="977900">
            <a:lnSpc>
              <a:spcPct val="90000"/>
            </a:lnSpc>
            <a:spcBef>
              <a:spcPct val="0"/>
            </a:spcBef>
            <a:spcAft>
              <a:spcPct val="35000"/>
            </a:spcAft>
            <a:buNone/>
          </a:pPr>
          <a:r>
            <a:rPr lang="en-US" sz="2200" kern="1200"/>
            <a:t>As a swimmer moves through the water, friction slows him/her down by creating a drag force. </a:t>
          </a:r>
        </a:p>
      </dsp:txBody>
      <dsp:txXfrm>
        <a:off x="1732555" y="641"/>
        <a:ext cx="4180881" cy="1500047"/>
      </dsp:txXfrm>
    </dsp:sp>
    <dsp:sp modelId="{5E9C4998-DF11-4A58-B2BE-FAA08E766357}">
      <dsp:nvSpPr>
        <dsp:cNvPr id="0" name=""/>
        <dsp:cNvSpPr/>
      </dsp:nvSpPr>
      <dsp:spPr>
        <a:xfrm>
          <a:off x="0" y="1875701"/>
          <a:ext cx="5913437" cy="15000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A7A10F-0FB0-437E-B739-24298B72D8FA}">
      <dsp:nvSpPr>
        <dsp:cNvPr id="0" name=""/>
        <dsp:cNvSpPr/>
      </dsp:nvSpPr>
      <dsp:spPr>
        <a:xfrm>
          <a:off x="453764" y="2213211"/>
          <a:ext cx="825026" cy="8250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CFEE7A4-E646-484C-AAAD-5C2D0C620D0A}">
      <dsp:nvSpPr>
        <dsp:cNvPr id="0" name=""/>
        <dsp:cNvSpPr/>
      </dsp:nvSpPr>
      <dsp:spPr>
        <a:xfrm>
          <a:off x="1732555" y="1875701"/>
          <a:ext cx="4180881" cy="1500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55" tIns="158755" rIns="158755" bIns="158755" numCol="1" spcCol="1270" anchor="ctr" anchorCtr="0">
          <a:noAutofit/>
        </a:bodyPr>
        <a:lstStyle/>
        <a:p>
          <a:pPr marL="0" lvl="0" indent="0" algn="l" defTabSz="977900">
            <a:lnSpc>
              <a:spcPct val="90000"/>
            </a:lnSpc>
            <a:spcBef>
              <a:spcPct val="0"/>
            </a:spcBef>
            <a:spcAft>
              <a:spcPct val="35000"/>
            </a:spcAft>
            <a:buNone/>
          </a:pPr>
          <a:r>
            <a:rPr lang="en-US" sz="2200" kern="1200"/>
            <a:t>As water meets the skin, forward motion is compromised by the dragging force backwards. </a:t>
          </a:r>
        </a:p>
      </dsp:txBody>
      <dsp:txXfrm>
        <a:off x="1732555" y="1875701"/>
        <a:ext cx="4180881" cy="1500047"/>
      </dsp:txXfrm>
    </dsp:sp>
    <dsp:sp modelId="{57D984D1-0066-4478-B805-D2A4508FC242}">
      <dsp:nvSpPr>
        <dsp:cNvPr id="0" name=""/>
        <dsp:cNvSpPr/>
      </dsp:nvSpPr>
      <dsp:spPr>
        <a:xfrm>
          <a:off x="0" y="3750760"/>
          <a:ext cx="5913437" cy="15000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EAA5EA-CFA6-41B4-B8EE-27F63BF77624}">
      <dsp:nvSpPr>
        <dsp:cNvPr id="0" name=""/>
        <dsp:cNvSpPr/>
      </dsp:nvSpPr>
      <dsp:spPr>
        <a:xfrm>
          <a:off x="453764" y="4088271"/>
          <a:ext cx="825026" cy="8250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E510E4-AFA3-4E6C-9BAA-0C1533B6BA7A}">
      <dsp:nvSpPr>
        <dsp:cNvPr id="0" name=""/>
        <dsp:cNvSpPr/>
      </dsp:nvSpPr>
      <dsp:spPr>
        <a:xfrm>
          <a:off x="1732555" y="3750760"/>
          <a:ext cx="4180881" cy="1500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55" tIns="158755" rIns="158755" bIns="158755" numCol="1" spcCol="1270" anchor="ctr" anchorCtr="0">
          <a:noAutofit/>
        </a:bodyPr>
        <a:lstStyle/>
        <a:p>
          <a:pPr marL="0" lvl="0" indent="0" algn="l" defTabSz="977900">
            <a:lnSpc>
              <a:spcPct val="90000"/>
            </a:lnSpc>
            <a:spcBef>
              <a:spcPct val="0"/>
            </a:spcBef>
            <a:spcAft>
              <a:spcPct val="35000"/>
            </a:spcAft>
            <a:buNone/>
          </a:pPr>
          <a:r>
            <a:rPr lang="en-US" sz="2200" kern="1200"/>
            <a:t>Excess body hair and baggy swimming shorts cause large increases in viscous drag. </a:t>
          </a:r>
        </a:p>
      </dsp:txBody>
      <dsp:txXfrm>
        <a:off x="1732555" y="3750760"/>
        <a:ext cx="4180881" cy="150004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E4756-159B-40D4-9215-B02E967867DA}">
      <dsp:nvSpPr>
        <dsp:cNvPr id="0" name=""/>
        <dsp:cNvSpPr/>
      </dsp:nvSpPr>
      <dsp:spPr>
        <a:xfrm>
          <a:off x="0" y="0"/>
          <a:ext cx="7433310" cy="687401"/>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Slide-In Entry </a:t>
          </a:r>
        </a:p>
      </dsp:txBody>
      <dsp:txXfrm>
        <a:off x="20133" y="20133"/>
        <a:ext cx="6633465" cy="647135"/>
      </dsp:txXfrm>
    </dsp:sp>
    <dsp:sp modelId="{9BC5F003-60C5-40E8-A3A8-5DB4F78245A3}">
      <dsp:nvSpPr>
        <dsp:cNvPr id="0" name=""/>
        <dsp:cNvSpPr/>
      </dsp:nvSpPr>
      <dsp:spPr>
        <a:xfrm>
          <a:off x="622539" y="812384"/>
          <a:ext cx="7433310" cy="687401"/>
        </a:xfrm>
        <a:prstGeom prst="roundRect">
          <a:avLst>
            <a:gd name="adj" fmla="val 10000"/>
          </a:avLst>
        </a:prstGeom>
        <a:gradFill rotWithShape="0">
          <a:gsLst>
            <a:gs pos="0">
              <a:schemeClr val="accent2">
                <a:hueOff val="210759"/>
                <a:satOff val="-18236"/>
                <a:lumOff val="3268"/>
                <a:alphaOff val="0"/>
                <a:tint val="98000"/>
                <a:satMod val="110000"/>
                <a:lumMod val="104000"/>
              </a:schemeClr>
            </a:gs>
            <a:gs pos="69000">
              <a:schemeClr val="accent2">
                <a:hueOff val="210759"/>
                <a:satOff val="-18236"/>
                <a:lumOff val="3268"/>
                <a:alphaOff val="0"/>
                <a:shade val="88000"/>
                <a:satMod val="130000"/>
                <a:lumMod val="92000"/>
              </a:schemeClr>
            </a:gs>
            <a:gs pos="100000">
              <a:schemeClr val="accent2">
                <a:hueOff val="210759"/>
                <a:satOff val="-18236"/>
                <a:lumOff val="3268"/>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Stride Jump </a:t>
          </a:r>
        </a:p>
      </dsp:txBody>
      <dsp:txXfrm>
        <a:off x="642672" y="832517"/>
        <a:ext cx="6323693" cy="647135"/>
      </dsp:txXfrm>
    </dsp:sp>
    <dsp:sp modelId="{50898B19-C64D-4F23-AA6F-FD7C3737D93D}">
      <dsp:nvSpPr>
        <dsp:cNvPr id="0" name=""/>
        <dsp:cNvSpPr/>
      </dsp:nvSpPr>
      <dsp:spPr>
        <a:xfrm>
          <a:off x="1235787" y="1624768"/>
          <a:ext cx="7433310" cy="687401"/>
        </a:xfrm>
        <a:prstGeom prst="roundRect">
          <a:avLst>
            <a:gd name="adj" fmla="val 10000"/>
          </a:avLst>
        </a:prstGeom>
        <a:gradFill rotWithShape="0">
          <a:gsLst>
            <a:gs pos="0">
              <a:schemeClr val="accent2">
                <a:hueOff val="421519"/>
                <a:satOff val="-36473"/>
                <a:lumOff val="6536"/>
                <a:alphaOff val="0"/>
                <a:tint val="98000"/>
                <a:satMod val="110000"/>
                <a:lumMod val="104000"/>
              </a:schemeClr>
            </a:gs>
            <a:gs pos="69000">
              <a:schemeClr val="accent2">
                <a:hueOff val="421519"/>
                <a:satOff val="-36473"/>
                <a:lumOff val="6536"/>
                <a:alphaOff val="0"/>
                <a:shade val="88000"/>
                <a:satMod val="130000"/>
                <a:lumMod val="92000"/>
              </a:schemeClr>
            </a:gs>
            <a:gs pos="100000">
              <a:schemeClr val="accent2">
                <a:hueOff val="421519"/>
                <a:satOff val="-36473"/>
                <a:lumOff val="6536"/>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Compact Jump</a:t>
          </a:r>
        </a:p>
      </dsp:txBody>
      <dsp:txXfrm>
        <a:off x="1255920" y="1644901"/>
        <a:ext cx="6332985" cy="647135"/>
      </dsp:txXfrm>
    </dsp:sp>
    <dsp:sp modelId="{8EFC86C8-4228-4136-8A2F-998DACBAD06E}">
      <dsp:nvSpPr>
        <dsp:cNvPr id="0" name=""/>
        <dsp:cNvSpPr/>
      </dsp:nvSpPr>
      <dsp:spPr>
        <a:xfrm>
          <a:off x="1858327" y="2437152"/>
          <a:ext cx="7433310" cy="687401"/>
        </a:xfrm>
        <a:prstGeom prst="roundRect">
          <a:avLst>
            <a:gd name="adj" fmla="val 10000"/>
          </a:avLst>
        </a:prstGeom>
        <a:gradFill rotWithShape="0">
          <a:gsLst>
            <a:gs pos="0">
              <a:schemeClr val="accent2">
                <a:hueOff val="632278"/>
                <a:satOff val="-54709"/>
                <a:lumOff val="9804"/>
                <a:alphaOff val="0"/>
                <a:tint val="98000"/>
                <a:satMod val="110000"/>
                <a:lumMod val="104000"/>
              </a:schemeClr>
            </a:gs>
            <a:gs pos="69000">
              <a:schemeClr val="accent2">
                <a:hueOff val="632278"/>
                <a:satOff val="-54709"/>
                <a:lumOff val="9804"/>
                <a:alphaOff val="0"/>
                <a:shade val="88000"/>
                <a:satMod val="130000"/>
                <a:lumMod val="92000"/>
              </a:schemeClr>
            </a:gs>
            <a:gs pos="100000">
              <a:schemeClr val="accent2">
                <a:hueOff val="632278"/>
                <a:satOff val="-54709"/>
                <a:lumOff val="9804"/>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Run-and-Swim Entry</a:t>
          </a:r>
        </a:p>
      </dsp:txBody>
      <dsp:txXfrm>
        <a:off x="1878460" y="2457285"/>
        <a:ext cx="6323693" cy="647135"/>
      </dsp:txXfrm>
    </dsp:sp>
    <dsp:sp modelId="{615738F5-ADFE-4C01-A31F-DBCD9AE5536A}">
      <dsp:nvSpPr>
        <dsp:cNvPr id="0" name=""/>
        <dsp:cNvSpPr/>
      </dsp:nvSpPr>
      <dsp:spPr>
        <a:xfrm>
          <a:off x="6986499" y="526487"/>
          <a:ext cx="446811" cy="446811"/>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087031" y="526487"/>
        <a:ext cx="245747" cy="336225"/>
      </dsp:txXfrm>
    </dsp:sp>
    <dsp:sp modelId="{D04B8B46-9A9F-4A29-A899-811E39C40FBB}">
      <dsp:nvSpPr>
        <dsp:cNvPr id="0" name=""/>
        <dsp:cNvSpPr/>
      </dsp:nvSpPr>
      <dsp:spPr>
        <a:xfrm>
          <a:off x="7609038" y="1338871"/>
          <a:ext cx="446811" cy="446811"/>
        </a:xfrm>
        <a:prstGeom prst="downArrow">
          <a:avLst>
            <a:gd name="adj1" fmla="val 55000"/>
            <a:gd name="adj2" fmla="val 45000"/>
          </a:avLst>
        </a:prstGeom>
        <a:solidFill>
          <a:schemeClr val="accent2">
            <a:tint val="40000"/>
            <a:alpha val="90000"/>
            <a:hueOff val="483083"/>
            <a:satOff val="-26533"/>
            <a:lumOff val="404"/>
            <a:alphaOff val="0"/>
          </a:schemeClr>
        </a:solidFill>
        <a:ln w="9525" cap="flat" cmpd="sng" algn="ctr">
          <a:solidFill>
            <a:schemeClr val="accent2">
              <a:tint val="40000"/>
              <a:alpha val="90000"/>
              <a:hueOff val="483083"/>
              <a:satOff val="-26533"/>
              <a:lumOff val="40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709570" y="1338871"/>
        <a:ext cx="245747" cy="336225"/>
      </dsp:txXfrm>
    </dsp:sp>
    <dsp:sp modelId="{8C401376-F339-45B0-990E-0A093865E460}">
      <dsp:nvSpPr>
        <dsp:cNvPr id="0" name=""/>
        <dsp:cNvSpPr/>
      </dsp:nvSpPr>
      <dsp:spPr>
        <a:xfrm>
          <a:off x="8222287" y="2151255"/>
          <a:ext cx="446811" cy="446811"/>
        </a:xfrm>
        <a:prstGeom prst="downArrow">
          <a:avLst>
            <a:gd name="adj1" fmla="val 55000"/>
            <a:gd name="adj2" fmla="val 45000"/>
          </a:avLst>
        </a:prstGeom>
        <a:solidFill>
          <a:schemeClr val="accent2">
            <a:tint val="40000"/>
            <a:alpha val="90000"/>
            <a:hueOff val="966166"/>
            <a:satOff val="-53065"/>
            <a:lumOff val="808"/>
            <a:alphaOff val="0"/>
          </a:schemeClr>
        </a:solidFill>
        <a:ln w="9525" cap="flat" cmpd="sng" algn="ctr">
          <a:solidFill>
            <a:schemeClr val="accent2">
              <a:tint val="40000"/>
              <a:alpha val="90000"/>
              <a:hueOff val="966166"/>
              <a:satOff val="-53065"/>
              <a:lumOff val="80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8322819" y="2151255"/>
        <a:ext cx="245747" cy="33622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10/9/2020</a:t>
            </a:fld>
            <a:endParaRPr lang="en-US" dirty="0"/>
          </a:p>
        </p:txBody>
      </p:sp>
      <p:sp>
        <p:nvSpPr>
          <p:cNvPr id="5" name="Footer Placeholder 4"/>
          <p:cNvSpPr>
            <a:spLocks noGrp="1"/>
          </p:cNvSpPr>
          <p:nvPr>
            <p:ph type="ftr" sz="quarter" idx="11"/>
          </p:nvPr>
        </p:nvSpPr>
        <p:spPr>
          <a:xfrm>
            <a:off x="1451579" y="329307"/>
            <a:ext cx="5626774" cy="309201"/>
          </a:xfrm>
        </p:spPr>
        <p:txBody>
          <a:bodyPr/>
          <a:lstStyle/>
          <a:p>
            <a:endParaRPr lang="en-US"/>
          </a:p>
        </p:txBody>
      </p:sp>
      <p:sp>
        <p:nvSpPr>
          <p:cNvPr id="6" name="Slide Number Placeholder 5"/>
          <p:cNvSpPr>
            <a:spLocks noGrp="1"/>
          </p:cNvSpPr>
          <p:nvPr>
            <p:ph type="sldNum" sz="quarter" idx="12"/>
          </p:nvPr>
        </p:nvSpPr>
        <p:spPr>
          <a:xfrm>
            <a:off x="476834" y="798973"/>
            <a:ext cx="811019" cy="503578"/>
          </a:xfrm>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479730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10/9/2020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963422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10/9/2020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947512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10/9/2020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028220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10/9/2020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535810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345051-2045-45DA-935E-2E3CA1A69ADC}" type="datetimeFigureOut">
              <a:rPr lang="en-US" smtClean="0"/>
              <a:t>10/9/2020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3912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488794"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6025" y="2821491"/>
            <a:ext cx="4488794"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345051-2045-45DA-935E-2E3CA1A69ADC}" type="datetimeFigureOut">
              <a:rPr lang="en-US" smtClean="0"/>
              <a:t>10/9/2020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821387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345051-2045-45DA-935E-2E3CA1A69ADC}" type="datetimeFigureOut">
              <a:rPr lang="en-US" smtClean="0"/>
              <a:t>10/9/2020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524398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45051-2045-45DA-935E-2E3CA1A69ADC}" type="datetimeFigureOut">
              <a:rPr lang="en-US" smtClean="0"/>
              <a:t>10/9/2020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0127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10/9/2020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178256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en-US"/>
              <a:t>Click icon to add picture</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72345051-2045-45DA-935E-2E3CA1A69ADC}" type="datetimeFigureOut">
              <a:rPr lang="en-US" smtClean="0"/>
              <a:t>10/9/2020</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843029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72345051-2045-45DA-935E-2E3CA1A69ADC}" type="datetimeFigureOut">
              <a:rPr lang="en-US" smtClean="0"/>
              <a:t>10/9/2020</a:t>
            </a:fld>
            <a:endParaRPr lang="en-US" dirty="0"/>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A7CD31F4-64FA-4BA0-9498-67783267A8C8}" type="slidenum">
              <a:rPr lang="en-US" smtClean="0"/>
              <a:t>‹#›</a:t>
            </a:fld>
            <a:endParaRPr lang="en-US" dirty="0"/>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706312"/>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4.png"/><Relationship Id="rId4" Type="http://schemas.openxmlformats.org/officeDocument/2006/relationships/image" Target="../media/image1.jpg"/><Relationship Id="rId9" Type="http://schemas.microsoft.com/office/2007/relationships/diagramDrawing" Target="../diagrams/drawing7.xml"/></Relationships>
</file>

<file path=ppt/slides/_rels/slide1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slideLayout" Target="../slideLayouts/slideLayout2.xml"/><Relationship Id="rId7" Type="http://schemas.openxmlformats.org/officeDocument/2006/relationships/diagramColors" Target="../diagrams/colors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image" Target="../media/image1.jpg"/><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person, riding, wearing, holding&#10;&#10;Description automatically generated">
            <a:extLst>
              <a:ext uri="{FF2B5EF4-FFF2-40B4-BE49-F238E27FC236}">
                <a16:creationId xmlns:a16="http://schemas.microsoft.com/office/drawing/2014/main" id="{30E3E196-3CAC-479A-B7D6-5A9AF5DB4BA8}"/>
              </a:ext>
            </a:extLst>
          </p:cNvPr>
          <p:cNvPicPr>
            <a:picLocks noChangeAspect="1"/>
          </p:cNvPicPr>
          <p:nvPr/>
        </p:nvPicPr>
        <p:blipFill rotWithShape="1">
          <a:blip r:embed="rId4">
            <a:extLst>
              <a:ext uri="{28A0092B-C50C-407E-A947-70E740481C1C}">
                <a14:useLocalDpi xmlns:a14="http://schemas.microsoft.com/office/drawing/2010/main" val="0"/>
              </a:ext>
            </a:extLst>
          </a:blip>
          <a:srcRect t="6216" b="18784"/>
          <a:stretch/>
        </p:blipFill>
        <p:spPr>
          <a:xfrm>
            <a:off x="20" y="10"/>
            <a:ext cx="12191980" cy="6857990"/>
          </a:xfrm>
          <a:prstGeom prst="rect">
            <a:avLst/>
          </a:prstGeom>
        </p:spPr>
      </p:pic>
      <p:sp>
        <p:nvSpPr>
          <p:cNvPr id="4" name="Title 3">
            <a:extLst>
              <a:ext uri="{FF2B5EF4-FFF2-40B4-BE49-F238E27FC236}">
                <a16:creationId xmlns:a16="http://schemas.microsoft.com/office/drawing/2014/main" id="{8E8260F5-887D-44C8-8CA2-3E0AE08552E8}"/>
              </a:ext>
            </a:extLst>
          </p:cNvPr>
          <p:cNvSpPr>
            <a:spLocks noGrp="1"/>
          </p:cNvSpPr>
          <p:nvPr>
            <p:ph type="title"/>
          </p:nvPr>
        </p:nvSpPr>
        <p:spPr>
          <a:xfrm>
            <a:off x="7004878" y="3732208"/>
            <a:ext cx="4574851" cy="1390218"/>
          </a:xfrm>
        </p:spPr>
        <p:txBody>
          <a:bodyPr vert="horz" lIns="91440" tIns="45720" rIns="91440" bIns="45720" rtlCol="0" anchor="b">
            <a:normAutofit/>
          </a:bodyPr>
          <a:lstStyle/>
          <a:p>
            <a:pPr>
              <a:lnSpc>
                <a:spcPct val="90000"/>
              </a:lnSpc>
            </a:pPr>
            <a:r>
              <a:rPr lang="en-US" sz="4400" b="1" dirty="0">
                <a:solidFill>
                  <a:srgbClr val="FF0000"/>
                </a:solidFill>
              </a:rPr>
              <a:t>THE RESCUE COMPANY 1</a:t>
            </a:r>
          </a:p>
        </p:txBody>
      </p:sp>
      <p:pic>
        <p:nvPicPr>
          <p:cNvPr id="2" name="intro">
            <a:hlinkClick r:id="" action="ppaction://media"/>
            <a:extLst>
              <a:ext uri="{FF2B5EF4-FFF2-40B4-BE49-F238E27FC236}">
                <a16:creationId xmlns:a16="http://schemas.microsoft.com/office/drawing/2014/main" id="{32FCB3E6-3C7F-4D49-9DEC-881E936351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1911" y="6553190"/>
            <a:ext cx="609600" cy="609600"/>
          </a:xfrm>
          <a:prstGeom prst="rect">
            <a:avLst/>
          </a:prstGeom>
        </p:spPr>
      </p:pic>
    </p:spTree>
    <p:extLst>
      <p:ext uri="{BB962C8B-B14F-4D97-AF65-F5344CB8AC3E}">
        <p14:creationId xmlns:p14="http://schemas.microsoft.com/office/powerpoint/2010/main" val="164428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descr="A person standing next to a body of water&#10;&#10;Description automatically generated">
            <a:extLst>
              <a:ext uri="{FF2B5EF4-FFF2-40B4-BE49-F238E27FC236}">
                <a16:creationId xmlns:a16="http://schemas.microsoft.com/office/drawing/2014/main" id="{9CBFA3C6-3D07-4365-9E45-D8D7756D66FB}"/>
              </a:ext>
            </a:extLst>
          </p:cNvPr>
          <p:cNvPicPr>
            <a:picLocks noChangeAspect="1"/>
          </p:cNvPicPr>
          <p:nvPr/>
        </p:nvPicPr>
        <p:blipFill rotWithShape="1">
          <a:blip r:embed="rId2">
            <a:extLst>
              <a:ext uri="{28A0092B-C50C-407E-A947-70E740481C1C}">
                <a14:useLocalDpi xmlns:a14="http://schemas.microsoft.com/office/drawing/2010/main" val="0"/>
              </a:ext>
            </a:extLst>
          </a:blip>
          <a:srcRect t="22700" r="9090" b="36901"/>
          <a:stretch/>
        </p:blipFill>
        <p:spPr>
          <a:xfrm>
            <a:off x="2" y="10"/>
            <a:ext cx="12191695" cy="6857990"/>
          </a:xfrm>
          <a:prstGeom prst="rect">
            <a:avLst/>
          </a:prstGeom>
        </p:spPr>
      </p:pic>
      <p:sp>
        <p:nvSpPr>
          <p:cNvPr id="10" name="Rectangle 9">
            <a:extLst>
              <a:ext uri="{FF2B5EF4-FFF2-40B4-BE49-F238E27FC236}">
                <a16:creationId xmlns:a16="http://schemas.microsoft.com/office/drawing/2014/main" id="{5035DA88-5E88-4A1D-AF31-FB3C246A50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F09EAF-D2D0-408B-8E6C-F09A46FFE194}"/>
              </a:ext>
            </a:extLst>
          </p:cNvPr>
          <p:cNvSpPr>
            <a:spLocks noGrp="1"/>
          </p:cNvSpPr>
          <p:nvPr>
            <p:ph type="title"/>
          </p:nvPr>
        </p:nvSpPr>
        <p:spPr>
          <a:xfrm>
            <a:off x="1304017" y="804520"/>
            <a:ext cx="6815731" cy="1049235"/>
          </a:xfrm>
        </p:spPr>
        <p:txBody>
          <a:bodyPr>
            <a:normAutofit/>
          </a:bodyPr>
          <a:lstStyle/>
          <a:p>
            <a:r>
              <a:rPr lang="en-US" b="1"/>
              <a:t>Paddling</a:t>
            </a:r>
            <a:br>
              <a:rPr lang="en-US"/>
            </a:br>
            <a:endParaRPr lang="en-US" dirty="0"/>
          </a:p>
        </p:txBody>
      </p:sp>
      <p:sp>
        <p:nvSpPr>
          <p:cNvPr id="3" name="Content Placeholder 2">
            <a:extLst>
              <a:ext uri="{FF2B5EF4-FFF2-40B4-BE49-F238E27FC236}">
                <a16:creationId xmlns:a16="http://schemas.microsoft.com/office/drawing/2014/main" id="{6D44C3D0-F2D0-42C3-A7A1-1541448532C9}"/>
              </a:ext>
            </a:extLst>
          </p:cNvPr>
          <p:cNvSpPr>
            <a:spLocks noGrp="1"/>
          </p:cNvSpPr>
          <p:nvPr>
            <p:ph idx="1"/>
          </p:nvPr>
        </p:nvSpPr>
        <p:spPr>
          <a:xfrm>
            <a:off x="1304017" y="2015733"/>
            <a:ext cx="6815731" cy="4021267"/>
          </a:xfrm>
        </p:spPr>
        <p:txBody>
          <a:bodyPr>
            <a:normAutofit/>
          </a:bodyPr>
          <a:lstStyle/>
          <a:p>
            <a:r>
              <a:rPr lang="en-US">
                <a:solidFill>
                  <a:srgbClr val="FFFFFE"/>
                </a:solidFill>
              </a:rPr>
              <a:t>In the case of the human body, we pull or push with our hands and arms, causing us to move backwards or forwards in the water accordingly. </a:t>
            </a:r>
          </a:p>
        </p:txBody>
      </p:sp>
    </p:spTree>
    <p:extLst>
      <p:ext uri="{BB962C8B-B14F-4D97-AF65-F5344CB8AC3E}">
        <p14:creationId xmlns:p14="http://schemas.microsoft.com/office/powerpoint/2010/main" val="2809882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38C7E5-0116-453C-9CD0-757E1C972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51E7A3-CE16-42AE-AA66-49E9A4B3E997}"/>
              </a:ext>
            </a:extLst>
          </p:cNvPr>
          <p:cNvSpPr>
            <a:spLocks noGrp="1"/>
          </p:cNvSpPr>
          <p:nvPr>
            <p:ph type="title"/>
          </p:nvPr>
        </p:nvSpPr>
        <p:spPr>
          <a:xfrm>
            <a:off x="1451579" y="804519"/>
            <a:ext cx="9291215" cy="1049235"/>
          </a:xfrm>
        </p:spPr>
        <p:txBody>
          <a:bodyPr>
            <a:normAutofit/>
          </a:bodyPr>
          <a:lstStyle/>
          <a:p>
            <a:r>
              <a:rPr lang="en-US" b="1" dirty="0"/>
              <a:t>Sculling</a:t>
            </a:r>
          </a:p>
        </p:txBody>
      </p:sp>
      <p:cxnSp>
        <p:nvCxnSpPr>
          <p:cNvPr id="11" name="Straight Connector 10">
            <a:extLst>
              <a:ext uri="{FF2B5EF4-FFF2-40B4-BE49-F238E27FC236}">
                <a16:creationId xmlns:a16="http://schemas.microsoft.com/office/drawing/2014/main" id="{B755E3F5-39D9-4ABF-BFA5-232E87111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3" name="Rectangle 12">
            <a:extLst>
              <a:ext uri="{FF2B5EF4-FFF2-40B4-BE49-F238E27FC236}">
                <a16:creationId xmlns:a16="http://schemas.microsoft.com/office/drawing/2014/main" id="{EB09849A-7D0C-4F36-A0D6-6BD64C50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5" name="Content Placeholder 2">
            <a:extLst>
              <a:ext uri="{FF2B5EF4-FFF2-40B4-BE49-F238E27FC236}">
                <a16:creationId xmlns:a16="http://schemas.microsoft.com/office/drawing/2014/main" id="{836AEED3-6BDE-46FC-B313-D9A51742EC4A}"/>
              </a:ext>
            </a:extLst>
          </p:cNvPr>
          <p:cNvGraphicFramePr>
            <a:graphicFrameLocks noGrp="1"/>
          </p:cNvGraphicFramePr>
          <p:nvPr>
            <p:ph idx="1"/>
            <p:extLst>
              <p:ext uri="{D42A27DB-BD31-4B8C-83A1-F6EECF244321}">
                <p14:modId xmlns:p14="http://schemas.microsoft.com/office/powerpoint/2010/main" val="2498712901"/>
              </p:ext>
            </p:extLst>
          </p:nvPr>
        </p:nvGraphicFramePr>
        <p:xfrm>
          <a:off x="1130270" y="2479246"/>
          <a:ext cx="9604375" cy="3718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4805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descr="A group of people swimming in a body of water&#10;&#10;Description automatically generated">
            <a:extLst>
              <a:ext uri="{FF2B5EF4-FFF2-40B4-BE49-F238E27FC236}">
                <a16:creationId xmlns:a16="http://schemas.microsoft.com/office/drawing/2014/main" id="{B7BCEBFC-BEE2-481E-8012-FDBDAC04EED6}"/>
              </a:ext>
            </a:extLst>
          </p:cNvPr>
          <p:cNvPicPr>
            <a:picLocks noChangeAspect="1"/>
          </p:cNvPicPr>
          <p:nvPr/>
        </p:nvPicPr>
        <p:blipFill rotWithShape="1">
          <a:blip r:embed="rId4">
            <a:extLst>
              <a:ext uri="{28A0092B-C50C-407E-A947-70E740481C1C}">
                <a14:useLocalDpi xmlns:a14="http://schemas.microsoft.com/office/drawing/2010/main" val="0"/>
              </a:ext>
            </a:extLst>
          </a:blip>
          <a:srcRect t="11492" r="-1" b="8718"/>
          <a:stretch/>
        </p:blipFill>
        <p:spPr>
          <a:xfrm>
            <a:off x="2" y="10"/>
            <a:ext cx="12191695" cy="6857990"/>
          </a:xfrm>
          <a:prstGeom prst="rect">
            <a:avLst/>
          </a:prstGeom>
        </p:spPr>
      </p:pic>
      <p:sp>
        <p:nvSpPr>
          <p:cNvPr id="10" name="Rectangle 9">
            <a:extLst>
              <a:ext uri="{FF2B5EF4-FFF2-40B4-BE49-F238E27FC236}">
                <a16:creationId xmlns:a16="http://schemas.microsoft.com/office/drawing/2014/main" id="{5035DA88-5E88-4A1D-AF31-FB3C246A50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51E7A3-CE16-42AE-AA66-49E9A4B3E997}"/>
              </a:ext>
            </a:extLst>
          </p:cNvPr>
          <p:cNvSpPr>
            <a:spLocks noGrp="1"/>
          </p:cNvSpPr>
          <p:nvPr>
            <p:ph type="title"/>
          </p:nvPr>
        </p:nvSpPr>
        <p:spPr>
          <a:xfrm>
            <a:off x="1304017" y="804520"/>
            <a:ext cx="6815731" cy="1049235"/>
          </a:xfrm>
        </p:spPr>
        <p:txBody>
          <a:bodyPr>
            <a:normAutofit/>
          </a:bodyPr>
          <a:lstStyle/>
          <a:p>
            <a:r>
              <a:rPr lang="en-US" b="1" dirty="0"/>
              <a:t>Sculling</a:t>
            </a:r>
          </a:p>
        </p:txBody>
      </p:sp>
      <p:sp>
        <p:nvSpPr>
          <p:cNvPr id="3" name="Content Placeholder 2">
            <a:extLst>
              <a:ext uri="{FF2B5EF4-FFF2-40B4-BE49-F238E27FC236}">
                <a16:creationId xmlns:a16="http://schemas.microsoft.com/office/drawing/2014/main" id="{862A1969-A457-490A-A873-1410FE0C4DCB}"/>
              </a:ext>
            </a:extLst>
          </p:cNvPr>
          <p:cNvSpPr>
            <a:spLocks noGrp="1"/>
          </p:cNvSpPr>
          <p:nvPr>
            <p:ph idx="1"/>
          </p:nvPr>
        </p:nvSpPr>
        <p:spPr>
          <a:xfrm>
            <a:off x="1304017" y="2015733"/>
            <a:ext cx="6815731" cy="4021267"/>
          </a:xfrm>
        </p:spPr>
        <p:txBody>
          <a:bodyPr>
            <a:normAutofit/>
          </a:bodyPr>
          <a:lstStyle/>
          <a:p>
            <a:r>
              <a:rPr lang="en-US">
                <a:solidFill>
                  <a:srgbClr val="FFFFFE"/>
                </a:solidFill>
              </a:rPr>
              <a:t>All of the swimming strokes require some kind of sculling action. </a:t>
            </a:r>
          </a:p>
          <a:p>
            <a:r>
              <a:rPr lang="en-US">
                <a:solidFill>
                  <a:srgbClr val="FFFFFE"/>
                </a:solidFill>
              </a:rPr>
              <a:t>Sculling is the most efficient way of moving our hands and arms through the water. </a:t>
            </a:r>
          </a:p>
        </p:txBody>
      </p:sp>
      <p:pic>
        <p:nvPicPr>
          <p:cNvPr id="4" name="8">
            <a:hlinkClick r:id="" action="ppaction://media"/>
            <a:extLst>
              <a:ext uri="{FF2B5EF4-FFF2-40B4-BE49-F238E27FC236}">
                <a16:creationId xmlns:a16="http://schemas.microsoft.com/office/drawing/2014/main" id="{FA8AA389-F27E-4211-880B-9B4EDEDF61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0623" y="6541506"/>
            <a:ext cx="609600" cy="609600"/>
          </a:xfrm>
          <a:prstGeom prst="rect">
            <a:avLst/>
          </a:prstGeom>
        </p:spPr>
      </p:pic>
    </p:spTree>
    <p:extLst>
      <p:ext uri="{BB962C8B-B14F-4D97-AF65-F5344CB8AC3E}">
        <p14:creationId xmlns:p14="http://schemas.microsoft.com/office/powerpoint/2010/main" val="317825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descr="A person sitting in a swimming pool&#10;&#10;Description automatically generated">
            <a:extLst>
              <a:ext uri="{FF2B5EF4-FFF2-40B4-BE49-F238E27FC236}">
                <a16:creationId xmlns:a16="http://schemas.microsoft.com/office/drawing/2014/main" id="{67489E1E-561B-412A-BE11-5F5AEB91B15C}"/>
              </a:ext>
            </a:extLst>
          </p:cNvPr>
          <p:cNvPicPr>
            <a:picLocks noChangeAspect="1"/>
          </p:cNvPicPr>
          <p:nvPr/>
        </p:nvPicPr>
        <p:blipFill rotWithShape="1">
          <a:blip r:embed="rId4">
            <a:extLst>
              <a:ext uri="{28A0092B-C50C-407E-A947-70E740481C1C}">
                <a14:useLocalDpi xmlns:a14="http://schemas.microsoft.com/office/drawing/2010/main" val="0"/>
              </a:ext>
            </a:extLst>
          </a:blip>
          <a:srcRect l="9091" t="10953" b="12722"/>
          <a:stretch/>
        </p:blipFill>
        <p:spPr>
          <a:xfrm>
            <a:off x="2" y="10"/>
            <a:ext cx="12191695" cy="6857990"/>
          </a:xfrm>
          <a:prstGeom prst="rect">
            <a:avLst/>
          </a:prstGeom>
        </p:spPr>
      </p:pic>
      <p:sp>
        <p:nvSpPr>
          <p:cNvPr id="10" name="Rectangle 9">
            <a:extLst>
              <a:ext uri="{FF2B5EF4-FFF2-40B4-BE49-F238E27FC236}">
                <a16:creationId xmlns:a16="http://schemas.microsoft.com/office/drawing/2014/main" id="{2EC1D114-8AB7-4C3F-AEC0-F3FCAF0DF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1643" y="636753"/>
            <a:ext cx="8299435" cy="5572811"/>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C43600-B284-4AB7-BA39-ADD3D97F5ED3}"/>
              </a:ext>
            </a:extLst>
          </p:cNvPr>
          <p:cNvSpPr>
            <a:spLocks noGrp="1"/>
          </p:cNvSpPr>
          <p:nvPr>
            <p:ph type="title"/>
          </p:nvPr>
        </p:nvSpPr>
        <p:spPr>
          <a:xfrm>
            <a:off x="4063421" y="804520"/>
            <a:ext cx="6815731" cy="1049235"/>
          </a:xfrm>
        </p:spPr>
        <p:txBody>
          <a:bodyPr>
            <a:normAutofit/>
          </a:bodyPr>
          <a:lstStyle/>
          <a:p>
            <a:r>
              <a:rPr lang="en-US" b="1" dirty="0"/>
              <a:t>Kicking</a:t>
            </a:r>
            <a:br>
              <a:rPr lang="en-US" b="1" dirty="0"/>
            </a:br>
            <a:endParaRPr lang="en-US" b="1" dirty="0"/>
          </a:p>
        </p:txBody>
      </p:sp>
      <p:sp>
        <p:nvSpPr>
          <p:cNvPr id="3" name="Content Placeholder 2">
            <a:extLst>
              <a:ext uri="{FF2B5EF4-FFF2-40B4-BE49-F238E27FC236}">
                <a16:creationId xmlns:a16="http://schemas.microsoft.com/office/drawing/2014/main" id="{C9A2E1B6-DAA0-4B7F-BC64-305BF1EEF3F0}"/>
              </a:ext>
            </a:extLst>
          </p:cNvPr>
          <p:cNvSpPr>
            <a:spLocks noGrp="1"/>
          </p:cNvSpPr>
          <p:nvPr>
            <p:ph idx="1"/>
          </p:nvPr>
        </p:nvSpPr>
        <p:spPr>
          <a:xfrm>
            <a:off x="4063421" y="2015733"/>
            <a:ext cx="6815731" cy="4021267"/>
          </a:xfrm>
        </p:spPr>
        <p:txBody>
          <a:bodyPr>
            <a:normAutofit/>
          </a:bodyPr>
          <a:lstStyle/>
          <a:p>
            <a:r>
              <a:rPr lang="en-US">
                <a:solidFill>
                  <a:srgbClr val="FFFFFE"/>
                </a:solidFill>
              </a:rPr>
              <a:t>Kicking the water with the legs is the least efficient way of moving through the water as it can require a rapid movement that can very quickly become tiring. </a:t>
            </a:r>
          </a:p>
        </p:txBody>
      </p:sp>
      <p:pic>
        <p:nvPicPr>
          <p:cNvPr id="4" name="9">
            <a:hlinkClick r:id="" action="ppaction://media"/>
            <a:extLst>
              <a:ext uri="{FF2B5EF4-FFF2-40B4-BE49-F238E27FC236}">
                <a16:creationId xmlns:a16="http://schemas.microsoft.com/office/drawing/2014/main" id="{460BB4BC-C8B9-427F-BAF2-BB1A16A0CC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206742"/>
            <a:ext cx="609600" cy="609600"/>
          </a:xfrm>
          <a:prstGeom prst="rect">
            <a:avLst/>
          </a:prstGeom>
        </p:spPr>
      </p:pic>
    </p:spTree>
    <p:extLst>
      <p:ext uri="{BB962C8B-B14F-4D97-AF65-F5344CB8AC3E}">
        <p14:creationId xmlns:p14="http://schemas.microsoft.com/office/powerpoint/2010/main" val="368292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C36ED-B3F4-457B-B91A-C996D9A751A6}"/>
              </a:ext>
            </a:extLst>
          </p:cNvPr>
          <p:cNvSpPr>
            <a:spLocks noGrp="1"/>
          </p:cNvSpPr>
          <p:nvPr>
            <p:ph type="title"/>
          </p:nvPr>
        </p:nvSpPr>
        <p:spPr>
          <a:xfrm>
            <a:off x="1451579" y="804519"/>
            <a:ext cx="9291215" cy="1049235"/>
          </a:xfrm>
        </p:spPr>
        <p:txBody>
          <a:bodyPr>
            <a:normAutofit/>
          </a:bodyPr>
          <a:lstStyle/>
          <a:p>
            <a:r>
              <a:rPr lang="en-US" b="1" dirty="0"/>
              <a:t>Resistance </a:t>
            </a:r>
          </a:p>
        </p:txBody>
      </p:sp>
      <p:graphicFrame>
        <p:nvGraphicFramePr>
          <p:cNvPr id="5" name="Content Placeholder 2">
            <a:extLst>
              <a:ext uri="{FF2B5EF4-FFF2-40B4-BE49-F238E27FC236}">
                <a16:creationId xmlns:a16="http://schemas.microsoft.com/office/drawing/2014/main" id="{F6796575-E37C-4EC8-A89F-7CD97270F586}"/>
              </a:ext>
            </a:extLst>
          </p:cNvPr>
          <p:cNvGraphicFramePr>
            <a:graphicFrameLocks noGrp="1"/>
          </p:cNvGraphicFramePr>
          <p:nvPr>
            <p:ph idx="1"/>
            <p:extLst>
              <p:ext uri="{D42A27DB-BD31-4B8C-83A1-F6EECF244321}">
                <p14:modId xmlns:p14="http://schemas.microsoft.com/office/powerpoint/2010/main" val="1013880416"/>
              </p:ext>
            </p:extLst>
          </p:nvPr>
        </p:nvGraphicFramePr>
        <p:xfrm>
          <a:off x="1450975" y="2341209"/>
          <a:ext cx="9291638" cy="31245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10">
            <a:hlinkClick r:id="" action="ppaction://media"/>
            <a:extLst>
              <a:ext uri="{FF2B5EF4-FFF2-40B4-BE49-F238E27FC236}">
                <a16:creationId xmlns:a16="http://schemas.microsoft.com/office/drawing/2014/main" id="{714D2E50-5978-4118-BBC4-E369BE9A783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312" y="6330244"/>
            <a:ext cx="609600" cy="609600"/>
          </a:xfrm>
          <a:prstGeom prst="rect">
            <a:avLst/>
          </a:prstGeom>
        </p:spPr>
      </p:pic>
    </p:spTree>
    <p:extLst>
      <p:ext uri="{BB962C8B-B14F-4D97-AF65-F5344CB8AC3E}">
        <p14:creationId xmlns:p14="http://schemas.microsoft.com/office/powerpoint/2010/main" val="63259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3428F0B5-B9FD-4601-A0A8-6BF5ABF34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CC26E585-FCC4-443D-9489-0E9471606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97FC36ED-B3F4-457B-B91A-C996D9A751A6}"/>
              </a:ext>
            </a:extLst>
          </p:cNvPr>
          <p:cNvSpPr>
            <a:spLocks noGrp="1"/>
          </p:cNvSpPr>
          <p:nvPr>
            <p:ph type="title"/>
          </p:nvPr>
        </p:nvSpPr>
        <p:spPr>
          <a:xfrm>
            <a:off x="1451579" y="2303047"/>
            <a:ext cx="3272093" cy="2674198"/>
          </a:xfrm>
        </p:spPr>
        <p:txBody>
          <a:bodyPr anchor="t">
            <a:normAutofit/>
          </a:bodyPr>
          <a:lstStyle/>
          <a:p>
            <a:r>
              <a:rPr lang="en-US" b="1" dirty="0"/>
              <a:t>Resistance </a:t>
            </a:r>
          </a:p>
        </p:txBody>
      </p:sp>
      <p:cxnSp>
        <p:nvCxnSpPr>
          <p:cNvPr id="20" name="Straight Connector 12">
            <a:extLst>
              <a:ext uri="{FF2B5EF4-FFF2-40B4-BE49-F238E27FC236}">
                <a16:creationId xmlns:a16="http://schemas.microsoft.com/office/drawing/2014/main" id="{64838ADD-CEC0-4F6C-8A38-20120D0D51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id="{80D9730C-8D66-457D-B5EC-49C01D6BA25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cxnSp>
        <p:nvCxnSpPr>
          <p:cNvPr id="17" name="Straight Connector 16">
            <a:extLst>
              <a:ext uri="{FF2B5EF4-FFF2-40B4-BE49-F238E27FC236}">
                <a16:creationId xmlns:a16="http://schemas.microsoft.com/office/drawing/2014/main" id="{3ACC0A5F-0F61-43B1-8039-E0FC844952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4E72657-3267-436B-9AFF-3A1A042056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graphicFrame>
        <p:nvGraphicFramePr>
          <p:cNvPr id="21" name="Content Placeholder 2">
            <a:extLst>
              <a:ext uri="{FF2B5EF4-FFF2-40B4-BE49-F238E27FC236}">
                <a16:creationId xmlns:a16="http://schemas.microsoft.com/office/drawing/2014/main" id="{4A15B1A0-ABBD-41DD-9A78-6C3BFA3D5BB7}"/>
              </a:ext>
            </a:extLst>
          </p:cNvPr>
          <p:cNvGraphicFramePr>
            <a:graphicFrameLocks noGrp="1"/>
          </p:cNvGraphicFramePr>
          <p:nvPr>
            <p:ph idx="1"/>
            <p:extLst>
              <p:ext uri="{D42A27DB-BD31-4B8C-83A1-F6EECF244321}">
                <p14:modId xmlns:p14="http://schemas.microsoft.com/office/powerpoint/2010/main" val="2724263989"/>
              </p:ext>
            </p:extLst>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4531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428F0B5-B9FD-4601-A0A8-6BF5ABF34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C26E585-FCC4-443D-9489-0E9471606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76D71E74-91B0-4AE5-8595-FE6BDCCDA323}"/>
              </a:ext>
            </a:extLst>
          </p:cNvPr>
          <p:cNvSpPr>
            <a:spLocks noGrp="1"/>
          </p:cNvSpPr>
          <p:nvPr>
            <p:ph type="title"/>
          </p:nvPr>
        </p:nvSpPr>
        <p:spPr>
          <a:xfrm>
            <a:off x="1451579" y="2303047"/>
            <a:ext cx="3272093" cy="2674198"/>
          </a:xfrm>
        </p:spPr>
        <p:txBody>
          <a:bodyPr anchor="t">
            <a:normAutofit/>
          </a:bodyPr>
          <a:lstStyle/>
          <a:p>
            <a:r>
              <a:rPr lang="en-US" b="1" dirty="0"/>
              <a:t>Profile resistance</a:t>
            </a:r>
            <a:br>
              <a:rPr lang="en-US" dirty="0"/>
            </a:br>
            <a:endParaRPr lang="en-US" dirty="0"/>
          </a:p>
        </p:txBody>
      </p:sp>
      <p:cxnSp>
        <p:nvCxnSpPr>
          <p:cNvPr id="13" name="Straight Connector 12">
            <a:extLst>
              <a:ext uri="{FF2B5EF4-FFF2-40B4-BE49-F238E27FC236}">
                <a16:creationId xmlns:a16="http://schemas.microsoft.com/office/drawing/2014/main" id="{64838ADD-CEC0-4F6C-8A38-20120D0D51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id="{80D9730C-8D66-457D-B5EC-49C01D6BA25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cxnSp>
        <p:nvCxnSpPr>
          <p:cNvPr id="17" name="Straight Connector 16">
            <a:extLst>
              <a:ext uri="{FF2B5EF4-FFF2-40B4-BE49-F238E27FC236}">
                <a16:creationId xmlns:a16="http://schemas.microsoft.com/office/drawing/2014/main" id="{3ACC0A5F-0F61-43B1-8039-E0FC844952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4E72657-3267-436B-9AFF-3A1A042056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graphicFrame>
        <p:nvGraphicFramePr>
          <p:cNvPr id="5" name="Content Placeholder 2">
            <a:extLst>
              <a:ext uri="{FF2B5EF4-FFF2-40B4-BE49-F238E27FC236}">
                <a16:creationId xmlns:a16="http://schemas.microsoft.com/office/drawing/2014/main" id="{4BC5AE53-1DB7-4106-8DA9-62556A27680B}"/>
              </a:ext>
            </a:extLst>
          </p:cNvPr>
          <p:cNvGraphicFramePr>
            <a:graphicFrameLocks noGrp="1"/>
          </p:cNvGraphicFramePr>
          <p:nvPr>
            <p:ph idx="1"/>
            <p:extLst>
              <p:ext uri="{D42A27DB-BD31-4B8C-83A1-F6EECF244321}">
                <p14:modId xmlns:p14="http://schemas.microsoft.com/office/powerpoint/2010/main" val="2667361216"/>
              </p:ext>
            </p:extLst>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11">
            <a:hlinkClick r:id="" action="ppaction://media"/>
            <a:extLst>
              <a:ext uri="{FF2B5EF4-FFF2-40B4-BE49-F238E27FC236}">
                <a16:creationId xmlns:a16="http://schemas.microsoft.com/office/drawing/2014/main" id="{7E77F3B3-66C1-451B-AB5D-74CB7E6C4D6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888" y="6500813"/>
            <a:ext cx="609600" cy="609600"/>
          </a:xfrm>
          <a:prstGeom prst="rect">
            <a:avLst/>
          </a:prstGeom>
        </p:spPr>
      </p:pic>
    </p:spTree>
    <p:extLst>
      <p:ext uri="{BB962C8B-B14F-4D97-AF65-F5344CB8AC3E}">
        <p14:creationId xmlns:p14="http://schemas.microsoft.com/office/powerpoint/2010/main" val="427549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46EBE52-42F6-46B3-9289-74891C532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28E9A01-AC7A-410E-ABD5-70D425E96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453AD604-76A7-4A6F-A96B-23D65F06D2AB}"/>
              </a:ext>
            </a:extLst>
          </p:cNvPr>
          <p:cNvSpPr>
            <a:spLocks noGrp="1"/>
          </p:cNvSpPr>
          <p:nvPr>
            <p:ph type="title"/>
          </p:nvPr>
        </p:nvSpPr>
        <p:spPr>
          <a:xfrm>
            <a:off x="7555992" y="2307409"/>
            <a:ext cx="3157577" cy="3747316"/>
          </a:xfrm>
        </p:spPr>
        <p:txBody>
          <a:bodyPr anchor="t">
            <a:normAutofit/>
          </a:bodyPr>
          <a:lstStyle/>
          <a:p>
            <a:r>
              <a:rPr lang="en-US" b="1" dirty="0"/>
              <a:t>Viscous drag</a:t>
            </a:r>
            <a:br>
              <a:rPr lang="en-US" dirty="0"/>
            </a:br>
            <a:endParaRPr lang="en-US" dirty="0"/>
          </a:p>
        </p:txBody>
      </p:sp>
      <p:cxnSp>
        <p:nvCxnSpPr>
          <p:cNvPr id="13" name="Straight Connector 12">
            <a:extLst>
              <a:ext uri="{FF2B5EF4-FFF2-40B4-BE49-F238E27FC236}">
                <a16:creationId xmlns:a16="http://schemas.microsoft.com/office/drawing/2014/main" id="{E0761CD7-B67C-4D16-A1CC-976C9AE4A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id="{1070C750-5F0F-43BC-96D0-4209701BFE0D}"/>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graphicFrame>
        <p:nvGraphicFramePr>
          <p:cNvPr id="5" name="Content Placeholder 2">
            <a:extLst>
              <a:ext uri="{FF2B5EF4-FFF2-40B4-BE49-F238E27FC236}">
                <a16:creationId xmlns:a16="http://schemas.microsoft.com/office/drawing/2014/main" id="{6BA49A3E-BE41-4E10-8A9A-334518F0CF3F}"/>
              </a:ext>
            </a:extLst>
          </p:cNvPr>
          <p:cNvGraphicFramePr>
            <a:graphicFrameLocks noGrp="1"/>
          </p:cNvGraphicFramePr>
          <p:nvPr>
            <p:ph idx="1"/>
            <p:extLst>
              <p:ext uri="{D42A27DB-BD31-4B8C-83A1-F6EECF244321}">
                <p14:modId xmlns:p14="http://schemas.microsoft.com/office/powerpoint/2010/main" val="3711793915"/>
              </p:ext>
            </p:extLst>
          </p:nvPr>
        </p:nvGraphicFramePr>
        <p:xfrm>
          <a:off x="1136347" y="803275"/>
          <a:ext cx="5913437" cy="5251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12">
            <a:hlinkClick r:id="" action="ppaction://media"/>
            <a:extLst>
              <a:ext uri="{FF2B5EF4-FFF2-40B4-BE49-F238E27FC236}">
                <a16:creationId xmlns:a16="http://schemas.microsoft.com/office/drawing/2014/main" id="{2B8D2168-3239-4F93-91FE-7BE6DBD3B9D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6409267"/>
            <a:ext cx="609600" cy="609600"/>
          </a:xfrm>
          <a:prstGeom prst="rect">
            <a:avLst/>
          </a:prstGeom>
        </p:spPr>
      </p:pic>
    </p:spTree>
    <p:extLst>
      <p:ext uri="{BB962C8B-B14F-4D97-AF65-F5344CB8AC3E}">
        <p14:creationId xmlns:p14="http://schemas.microsoft.com/office/powerpoint/2010/main" val="26807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65D9E-DEA4-414C-95D1-0533DDB30CBB}"/>
              </a:ext>
            </a:extLst>
          </p:cNvPr>
          <p:cNvSpPr>
            <a:spLocks noGrp="1"/>
          </p:cNvSpPr>
          <p:nvPr>
            <p:ph type="title"/>
          </p:nvPr>
        </p:nvSpPr>
        <p:spPr>
          <a:xfrm>
            <a:off x="1451580" y="804520"/>
            <a:ext cx="4176815" cy="1049235"/>
          </a:xfrm>
        </p:spPr>
        <p:txBody>
          <a:bodyPr>
            <a:normAutofit/>
          </a:bodyPr>
          <a:lstStyle/>
          <a:p>
            <a:r>
              <a:rPr lang="en-US" b="1" dirty="0"/>
              <a:t>Eddy currents</a:t>
            </a:r>
            <a:br>
              <a:rPr lang="en-US" dirty="0"/>
            </a:br>
            <a:endParaRPr lang="en-US" dirty="0"/>
          </a:p>
        </p:txBody>
      </p:sp>
      <p:sp>
        <p:nvSpPr>
          <p:cNvPr id="3" name="Content Placeholder 2">
            <a:extLst>
              <a:ext uri="{FF2B5EF4-FFF2-40B4-BE49-F238E27FC236}">
                <a16:creationId xmlns:a16="http://schemas.microsoft.com/office/drawing/2014/main" id="{C2A18BE4-121A-480F-AD5C-6B9B9CA9F1EF}"/>
              </a:ext>
            </a:extLst>
          </p:cNvPr>
          <p:cNvSpPr>
            <a:spLocks noGrp="1"/>
          </p:cNvSpPr>
          <p:nvPr>
            <p:ph idx="1"/>
          </p:nvPr>
        </p:nvSpPr>
        <p:spPr>
          <a:xfrm>
            <a:off x="1451581" y="2015732"/>
            <a:ext cx="4172515" cy="3450613"/>
          </a:xfrm>
        </p:spPr>
        <p:txBody>
          <a:bodyPr>
            <a:normAutofit/>
          </a:bodyPr>
          <a:lstStyle/>
          <a:p>
            <a:r>
              <a:rPr lang="en-US" dirty="0"/>
              <a:t>these are caused by an object moving through the water, causing the surrounding water to move and create turbulences.</a:t>
            </a:r>
          </a:p>
        </p:txBody>
      </p:sp>
      <p:pic>
        <p:nvPicPr>
          <p:cNvPr id="5" name="Picture 4" descr="A close up of a mans face&#10;&#10;Description automatically generated">
            <a:extLst>
              <a:ext uri="{FF2B5EF4-FFF2-40B4-BE49-F238E27FC236}">
                <a16:creationId xmlns:a16="http://schemas.microsoft.com/office/drawing/2014/main" id="{5322ECCA-9AB2-48F8-B20C-F45C32D96B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685701"/>
            <a:ext cx="6005369" cy="4110674"/>
          </a:xfrm>
          <a:prstGeom prst="rect">
            <a:avLst/>
          </a:prstGeom>
        </p:spPr>
      </p:pic>
      <p:pic>
        <p:nvPicPr>
          <p:cNvPr id="4" name="14">
            <a:hlinkClick r:id="" action="ppaction://media"/>
            <a:extLst>
              <a:ext uri="{FF2B5EF4-FFF2-40B4-BE49-F238E27FC236}">
                <a16:creationId xmlns:a16="http://schemas.microsoft.com/office/drawing/2014/main" id="{2136CDD8-665A-495F-8D51-7D9AE4D9BA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9333" y="6553200"/>
            <a:ext cx="609600" cy="609600"/>
          </a:xfrm>
          <a:prstGeom prst="rect">
            <a:avLst/>
          </a:prstGeom>
        </p:spPr>
      </p:pic>
    </p:spTree>
    <p:extLst>
      <p:ext uri="{BB962C8B-B14F-4D97-AF65-F5344CB8AC3E}">
        <p14:creationId xmlns:p14="http://schemas.microsoft.com/office/powerpoint/2010/main" val="17221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descr="A picture containing snow, water, skiing, sitting&#10;&#10;Description automatically generated">
            <a:extLst>
              <a:ext uri="{FF2B5EF4-FFF2-40B4-BE49-F238E27FC236}">
                <a16:creationId xmlns:a16="http://schemas.microsoft.com/office/drawing/2014/main" id="{19F4A39D-8CF3-4609-9DD4-3CA9EACB1AF1}"/>
              </a:ext>
            </a:extLst>
          </p:cNvPr>
          <p:cNvPicPr>
            <a:picLocks noChangeAspect="1"/>
          </p:cNvPicPr>
          <p:nvPr/>
        </p:nvPicPr>
        <p:blipFill rotWithShape="1">
          <a:blip r:embed="rId2">
            <a:extLst>
              <a:ext uri="{28A0092B-C50C-407E-A947-70E740481C1C}">
                <a14:useLocalDpi xmlns:a14="http://schemas.microsoft.com/office/drawing/2010/main" val="0"/>
              </a:ext>
            </a:extLst>
          </a:blip>
          <a:srcRect t="5194" r="9093" b="3897"/>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035DA88-5E88-4A1D-AF31-FB3C246A50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07EEC5-8C05-40B7-9126-3AD8F733D5D5}"/>
              </a:ext>
            </a:extLst>
          </p:cNvPr>
          <p:cNvSpPr>
            <a:spLocks noGrp="1"/>
          </p:cNvSpPr>
          <p:nvPr>
            <p:ph type="title"/>
          </p:nvPr>
        </p:nvSpPr>
        <p:spPr>
          <a:xfrm>
            <a:off x="1304017" y="804520"/>
            <a:ext cx="6815731" cy="1049235"/>
          </a:xfrm>
        </p:spPr>
        <p:txBody>
          <a:bodyPr>
            <a:normAutofit/>
          </a:bodyPr>
          <a:lstStyle/>
          <a:p>
            <a:r>
              <a:rPr lang="en-US" b="1" dirty="0"/>
              <a:t>non-swimmer-essential basics</a:t>
            </a:r>
          </a:p>
        </p:txBody>
      </p:sp>
      <p:sp>
        <p:nvSpPr>
          <p:cNvPr id="3" name="Content Placeholder 2">
            <a:extLst>
              <a:ext uri="{FF2B5EF4-FFF2-40B4-BE49-F238E27FC236}">
                <a16:creationId xmlns:a16="http://schemas.microsoft.com/office/drawing/2014/main" id="{22EAB625-C4B4-4833-A3E8-606407841A0D}"/>
              </a:ext>
            </a:extLst>
          </p:cNvPr>
          <p:cNvSpPr>
            <a:spLocks noGrp="1"/>
          </p:cNvSpPr>
          <p:nvPr>
            <p:ph idx="1"/>
          </p:nvPr>
        </p:nvSpPr>
        <p:spPr>
          <a:xfrm>
            <a:off x="1304017" y="2015733"/>
            <a:ext cx="6815731" cy="4021267"/>
          </a:xfrm>
        </p:spPr>
        <p:txBody>
          <a:bodyPr>
            <a:normAutofit/>
          </a:bodyPr>
          <a:lstStyle/>
          <a:p>
            <a:r>
              <a:rPr lang="en-US">
                <a:solidFill>
                  <a:srgbClr val="FFFFFE"/>
                </a:solidFill>
              </a:rPr>
              <a:t>Entry </a:t>
            </a:r>
          </a:p>
          <a:p>
            <a:r>
              <a:rPr lang="en-US">
                <a:solidFill>
                  <a:srgbClr val="FFFFFE"/>
                </a:solidFill>
              </a:rPr>
              <a:t>Submersion </a:t>
            </a:r>
          </a:p>
          <a:p>
            <a:r>
              <a:rPr lang="en-US">
                <a:solidFill>
                  <a:srgbClr val="FFFFFE"/>
                </a:solidFill>
              </a:rPr>
              <a:t>Regaining standing</a:t>
            </a:r>
          </a:p>
        </p:txBody>
      </p:sp>
    </p:spTree>
    <p:extLst>
      <p:ext uri="{BB962C8B-B14F-4D97-AF65-F5344CB8AC3E}">
        <p14:creationId xmlns:p14="http://schemas.microsoft.com/office/powerpoint/2010/main" val="2969192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3" name="Straight Connector 12">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outdoor, water, snow, swimming&#10;&#10;Description automatically generated">
            <a:extLst>
              <a:ext uri="{FF2B5EF4-FFF2-40B4-BE49-F238E27FC236}">
                <a16:creationId xmlns:a16="http://schemas.microsoft.com/office/drawing/2014/main" id="{A6FBDBEA-57E3-4D5E-9727-E050A209054F}"/>
              </a:ext>
            </a:extLst>
          </p:cNvPr>
          <p:cNvPicPr>
            <a:picLocks noChangeAspect="1"/>
          </p:cNvPicPr>
          <p:nvPr/>
        </p:nvPicPr>
        <p:blipFill rotWithShape="1">
          <a:blip r:embed="rId5">
            <a:extLst>
              <a:ext uri="{28A0092B-C50C-407E-A947-70E740481C1C}">
                <a14:useLocalDpi xmlns:a14="http://schemas.microsoft.com/office/drawing/2010/main" val="0"/>
              </a:ext>
            </a:extLst>
          </a:blip>
          <a:srcRect l="9091" t="26402" b="17403"/>
          <a:stretch/>
        </p:blipFill>
        <p:spPr>
          <a:xfrm>
            <a:off x="2" y="10"/>
            <a:ext cx="12191695" cy="6857990"/>
          </a:xfrm>
          <a:prstGeom prst="rect">
            <a:avLst/>
          </a:prstGeom>
        </p:spPr>
      </p:pic>
      <p:sp>
        <p:nvSpPr>
          <p:cNvPr id="15" name="Rectangle 14">
            <a:extLst>
              <a:ext uri="{FF2B5EF4-FFF2-40B4-BE49-F238E27FC236}">
                <a16:creationId xmlns:a16="http://schemas.microsoft.com/office/drawing/2014/main" id="{758BF2A9-3176-445B-8155-3DE9C7968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1835B9-827C-4423-8FC5-BD43717C5BC2}"/>
              </a:ext>
            </a:extLst>
          </p:cNvPr>
          <p:cNvSpPr>
            <a:spLocks noGrp="1"/>
          </p:cNvSpPr>
          <p:nvPr>
            <p:ph type="title"/>
          </p:nvPr>
        </p:nvSpPr>
        <p:spPr>
          <a:xfrm>
            <a:off x="4065511" y="3236470"/>
            <a:ext cx="6832500" cy="1431984"/>
          </a:xfrm>
        </p:spPr>
        <p:txBody>
          <a:bodyPr vert="horz" lIns="91440" tIns="45720" rIns="91440" bIns="0" rtlCol="0" anchor="b">
            <a:normAutofit/>
          </a:bodyPr>
          <a:lstStyle/>
          <a:p>
            <a:pPr algn="l"/>
            <a:r>
              <a:rPr lang="en-US" sz="4400" b="1" dirty="0"/>
              <a:t>SWIMMING BASICS</a:t>
            </a:r>
          </a:p>
        </p:txBody>
      </p:sp>
      <p:pic>
        <p:nvPicPr>
          <p:cNvPr id="3" name="intro1">
            <a:hlinkClick r:id="" action="ppaction://media"/>
            <a:extLst>
              <a:ext uri="{FF2B5EF4-FFF2-40B4-BE49-F238E27FC236}">
                <a16:creationId xmlns:a16="http://schemas.microsoft.com/office/drawing/2014/main" id="{0025F7AC-4C2B-4EEC-BEE1-FE70AD8B34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500813"/>
            <a:ext cx="609600" cy="609600"/>
          </a:xfrm>
          <a:prstGeom prst="rect">
            <a:avLst/>
          </a:prstGeom>
        </p:spPr>
      </p:pic>
    </p:spTree>
    <p:extLst>
      <p:ext uri="{BB962C8B-B14F-4D97-AF65-F5344CB8AC3E}">
        <p14:creationId xmlns:p14="http://schemas.microsoft.com/office/powerpoint/2010/main" val="25503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B5B07-37A4-4081-A652-FB38CD334294}"/>
              </a:ext>
            </a:extLst>
          </p:cNvPr>
          <p:cNvSpPr>
            <a:spLocks noGrp="1"/>
          </p:cNvSpPr>
          <p:nvPr>
            <p:ph type="title"/>
          </p:nvPr>
        </p:nvSpPr>
        <p:spPr>
          <a:xfrm>
            <a:off x="1451579" y="804519"/>
            <a:ext cx="9291215" cy="1049235"/>
          </a:xfrm>
        </p:spPr>
        <p:txBody>
          <a:bodyPr>
            <a:normAutofit/>
          </a:bodyPr>
          <a:lstStyle/>
          <a:p>
            <a:r>
              <a:rPr lang="en-US" b="1" dirty="0"/>
              <a:t>Entry </a:t>
            </a:r>
            <a:br>
              <a:rPr lang="en-US" b="1" dirty="0"/>
            </a:br>
            <a:endParaRPr lang="en-US" b="1" dirty="0"/>
          </a:p>
        </p:txBody>
      </p:sp>
      <p:graphicFrame>
        <p:nvGraphicFramePr>
          <p:cNvPr id="5" name="Content Placeholder 2">
            <a:extLst>
              <a:ext uri="{FF2B5EF4-FFF2-40B4-BE49-F238E27FC236}">
                <a16:creationId xmlns:a16="http://schemas.microsoft.com/office/drawing/2014/main" id="{BC1937B8-34B6-42D8-8568-7D2B0A1F374C}"/>
              </a:ext>
            </a:extLst>
          </p:cNvPr>
          <p:cNvGraphicFramePr>
            <a:graphicFrameLocks noGrp="1"/>
          </p:cNvGraphicFramePr>
          <p:nvPr>
            <p:ph idx="1"/>
            <p:extLst>
              <p:ext uri="{D42A27DB-BD31-4B8C-83A1-F6EECF244321}">
                <p14:modId xmlns:p14="http://schemas.microsoft.com/office/powerpoint/2010/main" val="659181436"/>
              </p:ext>
            </p:extLst>
          </p:nvPr>
        </p:nvGraphicFramePr>
        <p:xfrm>
          <a:off x="1450975" y="2341209"/>
          <a:ext cx="9291638" cy="3124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5200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B51CB-DCC3-40C8-9EBE-449258A06C67}"/>
              </a:ext>
            </a:extLst>
          </p:cNvPr>
          <p:cNvSpPr>
            <a:spLocks noGrp="1"/>
          </p:cNvSpPr>
          <p:nvPr>
            <p:ph type="title"/>
          </p:nvPr>
        </p:nvSpPr>
        <p:spPr>
          <a:xfrm>
            <a:off x="1451580" y="804520"/>
            <a:ext cx="4176815" cy="1049235"/>
          </a:xfrm>
        </p:spPr>
        <p:txBody>
          <a:bodyPr>
            <a:normAutofit/>
          </a:bodyPr>
          <a:lstStyle/>
          <a:p>
            <a:r>
              <a:rPr lang="en-US" b="1" dirty="0"/>
              <a:t>Slide-In Entry </a:t>
            </a:r>
            <a:br>
              <a:rPr lang="en-US" dirty="0"/>
            </a:br>
            <a:endParaRPr lang="en-US" dirty="0"/>
          </a:p>
        </p:txBody>
      </p:sp>
      <p:sp>
        <p:nvSpPr>
          <p:cNvPr id="3" name="Content Placeholder 2">
            <a:extLst>
              <a:ext uri="{FF2B5EF4-FFF2-40B4-BE49-F238E27FC236}">
                <a16:creationId xmlns:a16="http://schemas.microsoft.com/office/drawing/2014/main" id="{5441775D-17F3-4A7E-AC06-BDF9F1E239D9}"/>
              </a:ext>
            </a:extLst>
          </p:cNvPr>
          <p:cNvSpPr>
            <a:spLocks noGrp="1"/>
          </p:cNvSpPr>
          <p:nvPr>
            <p:ph idx="1"/>
          </p:nvPr>
        </p:nvSpPr>
        <p:spPr>
          <a:xfrm>
            <a:off x="1451581" y="2015732"/>
            <a:ext cx="4172515" cy="3450613"/>
          </a:xfrm>
        </p:spPr>
        <p:txBody>
          <a:bodyPr>
            <a:normAutofit/>
          </a:bodyPr>
          <a:lstStyle/>
          <a:p>
            <a:r>
              <a:rPr lang="en-US" dirty="0"/>
              <a:t>The slide-in entry is slower than other entries,</a:t>
            </a:r>
          </a:p>
          <a:p>
            <a:r>
              <a:rPr lang="en-US" dirty="0"/>
              <a:t>Safest entry to use in most conditions. </a:t>
            </a:r>
          </a:p>
        </p:txBody>
      </p:sp>
      <p:pic>
        <p:nvPicPr>
          <p:cNvPr id="5" name="Picture 4" descr="A person in a pool of water&#10;&#10;Description automatically generated">
            <a:extLst>
              <a:ext uri="{FF2B5EF4-FFF2-40B4-BE49-F238E27FC236}">
                <a16:creationId xmlns:a16="http://schemas.microsoft.com/office/drawing/2014/main" id="{C060B048-45C0-4B5F-B5B0-2B4E810678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4411" y="1541536"/>
            <a:ext cx="4960442" cy="3188855"/>
          </a:xfrm>
          <a:prstGeom prst="rect">
            <a:avLst/>
          </a:prstGeom>
        </p:spPr>
      </p:pic>
    </p:spTree>
    <p:extLst>
      <p:ext uri="{BB962C8B-B14F-4D97-AF65-F5344CB8AC3E}">
        <p14:creationId xmlns:p14="http://schemas.microsoft.com/office/powerpoint/2010/main" val="165522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7" name="Picture 6" descr="A person wearing a helmet&#10;&#10;Description automatically generated">
            <a:extLst>
              <a:ext uri="{FF2B5EF4-FFF2-40B4-BE49-F238E27FC236}">
                <a16:creationId xmlns:a16="http://schemas.microsoft.com/office/drawing/2014/main" id="{BE47C81E-3B99-4C78-AF69-6051C5AF068E}"/>
              </a:ext>
            </a:extLst>
          </p:cNvPr>
          <p:cNvPicPr>
            <a:picLocks noChangeAspect="1"/>
          </p:cNvPicPr>
          <p:nvPr/>
        </p:nvPicPr>
        <p:blipFill rotWithShape="1">
          <a:blip r:embed="rId2">
            <a:extLst>
              <a:ext uri="{28A0092B-C50C-407E-A947-70E740481C1C}">
                <a14:useLocalDpi xmlns:a14="http://schemas.microsoft.com/office/drawing/2010/main" val="0"/>
              </a:ext>
            </a:extLst>
          </a:blip>
          <a:srcRect t="35716" r="-1" b="26877"/>
          <a:stretch/>
        </p:blipFill>
        <p:spPr>
          <a:xfrm>
            <a:off x="2" y="10"/>
            <a:ext cx="12191695" cy="6857990"/>
          </a:xfrm>
          <a:prstGeom prst="rect">
            <a:avLst/>
          </a:prstGeom>
        </p:spPr>
      </p:pic>
      <p:sp>
        <p:nvSpPr>
          <p:cNvPr id="24" name="Rectangle 11">
            <a:extLst>
              <a:ext uri="{FF2B5EF4-FFF2-40B4-BE49-F238E27FC236}">
                <a16:creationId xmlns:a16="http://schemas.microsoft.com/office/drawing/2014/main" id="{5035DA88-5E88-4A1D-AF31-FB3C246A50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5B51CB-DCC3-40C8-9EBE-449258A06C67}"/>
              </a:ext>
            </a:extLst>
          </p:cNvPr>
          <p:cNvSpPr>
            <a:spLocks noGrp="1"/>
          </p:cNvSpPr>
          <p:nvPr>
            <p:ph type="title"/>
          </p:nvPr>
        </p:nvSpPr>
        <p:spPr>
          <a:xfrm>
            <a:off x="1304017" y="804520"/>
            <a:ext cx="6815731" cy="1049235"/>
          </a:xfrm>
        </p:spPr>
        <p:txBody>
          <a:bodyPr>
            <a:normAutofit/>
          </a:bodyPr>
          <a:lstStyle/>
          <a:p>
            <a:r>
              <a:rPr lang="en-US" b="1"/>
              <a:t>Slide-In Entry </a:t>
            </a:r>
            <a:br>
              <a:rPr lang="en-US"/>
            </a:br>
            <a:endParaRPr lang="en-US" dirty="0"/>
          </a:p>
        </p:txBody>
      </p:sp>
      <p:sp>
        <p:nvSpPr>
          <p:cNvPr id="3" name="Content Placeholder 2">
            <a:extLst>
              <a:ext uri="{FF2B5EF4-FFF2-40B4-BE49-F238E27FC236}">
                <a16:creationId xmlns:a16="http://schemas.microsoft.com/office/drawing/2014/main" id="{5441775D-17F3-4A7E-AC06-BDF9F1E239D9}"/>
              </a:ext>
            </a:extLst>
          </p:cNvPr>
          <p:cNvSpPr>
            <a:spLocks noGrp="1"/>
          </p:cNvSpPr>
          <p:nvPr>
            <p:ph idx="1"/>
          </p:nvPr>
        </p:nvSpPr>
        <p:spPr>
          <a:xfrm>
            <a:off x="1304017" y="2015733"/>
            <a:ext cx="6815731" cy="4021267"/>
          </a:xfrm>
        </p:spPr>
        <p:txBody>
          <a:bodyPr>
            <a:normAutofit/>
          </a:bodyPr>
          <a:lstStyle/>
          <a:p>
            <a:r>
              <a:rPr lang="en-US">
                <a:solidFill>
                  <a:srgbClr val="FFFFFE"/>
                </a:solidFill>
              </a:rPr>
              <a:t>Useful in:</a:t>
            </a:r>
          </a:p>
          <a:p>
            <a:r>
              <a:rPr lang="en-US">
                <a:solidFill>
                  <a:srgbClr val="FFFFFE"/>
                </a:solidFill>
              </a:rPr>
              <a:t>shallow water, crowded water</a:t>
            </a:r>
          </a:p>
          <a:p>
            <a:r>
              <a:rPr lang="en-US">
                <a:solidFill>
                  <a:srgbClr val="FFFFFE"/>
                </a:solidFill>
              </a:rPr>
              <a:t>When a victim with a head, neck or back injury is close to the side of the pool or pier. </a:t>
            </a:r>
          </a:p>
        </p:txBody>
      </p:sp>
    </p:spTree>
    <p:extLst>
      <p:ext uri="{BB962C8B-B14F-4D97-AF65-F5344CB8AC3E}">
        <p14:creationId xmlns:p14="http://schemas.microsoft.com/office/powerpoint/2010/main" val="2381011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428F0B5-B9FD-4601-A0A8-6BF5ABF34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C26E585-FCC4-443D-9489-0E9471606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A5B51CB-DCC3-40C8-9EBE-449258A06C67}"/>
              </a:ext>
            </a:extLst>
          </p:cNvPr>
          <p:cNvSpPr>
            <a:spLocks noGrp="1"/>
          </p:cNvSpPr>
          <p:nvPr>
            <p:ph type="title"/>
          </p:nvPr>
        </p:nvSpPr>
        <p:spPr>
          <a:xfrm>
            <a:off x="1451579" y="2303047"/>
            <a:ext cx="3272093" cy="2674198"/>
          </a:xfrm>
        </p:spPr>
        <p:txBody>
          <a:bodyPr anchor="t">
            <a:normAutofit/>
          </a:bodyPr>
          <a:lstStyle/>
          <a:p>
            <a:r>
              <a:rPr lang="en-US" b="1" dirty="0"/>
              <a:t>Slide-In Entry </a:t>
            </a:r>
            <a:br>
              <a:rPr lang="en-US" dirty="0"/>
            </a:br>
            <a:endParaRPr lang="en-US" dirty="0"/>
          </a:p>
        </p:txBody>
      </p:sp>
      <p:cxnSp>
        <p:nvCxnSpPr>
          <p:cNvPr id="13" name="Straight Connector 12">
            <a:extLst>
              <a:ext uri="{FF2B5EF4-FFF2-40B4-BE49-F238E27FC236}">
                <a16:creationId xmlns:a16="http://schemas.microsoft.com/office/drawing/2014/main" id="{64838ADD-CEC0-4F6C-8A38-20120D0D51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id="{80D9730C-8D66-457D-B5EC-49C01D6BA25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cxnSp>
        <p:nvCxnSpPr>
          <p:cNvPr id="17" name="Straight Connector 16">
            <a:extLst>
              <a:ext uri="{FF2B5EF4-FFF2-40B4-BE49-F238E27FC236}">
                <a16:creationId xmlns:a16="http://schemas.microsoft.com/office/drawing/2014/main" id="{3ACC0A5F-0F61-43B1-8039-E0FC844952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4E72657-3267-436B-9AFF-3A1A042056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graphicFrame>
        <p:nvGraphicFramePr>
          <p:cNvPr id="5" name="Content Placeholder 2">
            <a:extLst>
              <a:ext uri="{FF2B5EF4-FFF2-40B4-BE49-F238E27FC236}">
                <a16:creationId xmlns:a16="http://schemas.microsoft.com/office/drawing/2014/main" id="{B90E3005-EFAF-4EDF-9D98-43882DED4C0E}"/>
              </a:ext>
            </a:extLst>
          </p:cNvPr>
          <p:cNvGraphicFramePr>
            <a:graphicFrameLocks noGrp="1"/>
          </p:cNvGraphicFramePr>
          <p:nvPr>
            <p:ph idx="1"/>
            <p:extLst>
              <p:ext uri="{D42A27DB-BD31-4B8C-83A1-F6EECF244321}">
                <p14:modId xmlns:p14="http://schemas.microsoft.com/office/powerpoint/2010/main" val="40488732"/>
              </p:ext>
            </p:extLst>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2394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on a beach&#10;&#10;Description automatically generated">
            <a:extLst>
              <a:ext uri="{FF2B5EF4-FFF2-40B4-BE49-F238E27FC236}">
                <a16:creationId xmlns:a16="http://schemas.microsoft.com/office/drawing/2014/main" id="{CF4D5AEC-0C2A-4373-B778-0B208BF53ED0}"/>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1" b="3430"/>
          <a:stretch/>
        </p:blipFill>
        <p:spPr>
          <a:xfrm>
            <a:off x="305" y="10"/>
            <a:ext cx="12191695" cy="6857990"/>
          </a:xfrm>
          <a:prstGeom prst="rect">
            <a:avLst/>
          </a:prstGeom>
        </p:spPr>
      </p:pic>
      <p:sp>
        <p:nvSpPr>
          <p:cNvPr id="12"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4"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6" name="Rectangle 15">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C4DADBDB-57E3-4B33-9B76-A4CDCF4D9202}"/>
              </a:ext>
            </a:extLst>
          </p:cNvPr>
          <p:cNvSpPr>
            <a:spLocks noGrp="1"/>
          </p:cNvSpPr>
          <p:nvPr>
            <p:ph type="title"/>
          </p:nvPr>
        </p:nvSpPr>
        <p:spPr>
          <a:xfrm>
            <a:off x="1130271" y="1193800"/>
            <a:ext cx="3193050" cy="4699000"/>
          </a:xfrm>
        </p:spPr>
        <p:txBody>
          <a:bodyPr anchor="ctr">
            <a:normAutofit/>
          </a:bodyPr>
          <a:lstStyle/>
          <a:p>
            <a:r>
              <a:rPr lang="en-US" b="1">
                <a:solidFill>
                  <a:schemeClr val="tx1"/>
                </a:solidFill>
              </a:rPr>
              <a:t>Stride Jump </a:t>
            </a:r>
            <a:br>
              <a:rPr lang="en-US" b="1">
                <a:solidFill>
                  <a:schemeClr val="tx1"/>
                </a:solidFill>
              </a:rPr>
            </a:br>
            <a:endParaRPr lang="en-US" b="1">
              <a:solidFill>
                <a:schemeClr val="tx1"/>
              </a:solidFill>
            </a:endParaRPr>
          </a:p>
        </p:txBody>
      </p:sp>
      <p:cxnSp>
        <p:nvCxnSpPr>
          <p:cNvPr id="18" name="Straight Connector 17">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212B42A-E2FD-441B-AED8-D6B83BC635DD}"/>
              </a:ext>
            </a:extLst>
          </p:cNvPr>
          <p:cNvSpPr>
            <a:spLocks noGrp="1"/>
          </p:cNvSpPr>
          <p:nvPr>
            <p:ph idx="1"/>
          </p:nvPr>
        </p:nvSpPr>
        <p:spPr>
          <a:xfrm>
            <a:off x="4976636" y="1193800"/>
            <a:ext cx="6085091" cy="4699000"/>
          </a:xfrm>
        </p:spPr>
        <p:txBody>
          <a:bodyPr anchor="ctr">
            <a:normAutofit/>
          </a:bodyPr>
          <a:lstStyle/>
          <a:p>
            <a:r>
              <a:rPr lang="en-US" dirty="0"/>
              <a:t>A lifeguard should use the stride jump with a rescue tube only if the water is at least 5 feet deep and he or she is no more than 3 feet above the water.</a:t>
            </a:r>
          </a:p>
        </p:txBody>
      </p:sp>
      <p:sp>
        <p:nvSpPr>
          <p:cNvPr id="20"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2116539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46EBE52-42F6-46B3-9289-74891C532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28E9A01-AC7A-410E-ABD5-70D425E96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4DADBDB-57E3-4B33-9B76-A4CDCF4D9202}"/>
              </a:ext>
            </a:extLst>
          </p:cNvPr>
          <p:cNvSpPr>
            <a:spLocks noGrp="1"/>
          </p:cNvSpPr>
          <p:nvPr>
            <p:ph type="title"/>
          </p:nvPr>
        </p:nvSpPr>
        <p:spPr>
          <a:xfrm>
            <a:off x="7555992" y="2307409"/>
            <a:ext cx="3157577" cy="3747316"/>
          </a:xfrm>
        </p:spPr>
        <p:txBody>
          <a:bodyPr anchor="t">
            <a:normAutofit/>
          </a:bodyPr>
          <a:lstStyle/>
          <a:p>
            <a:r>
              <a:rPr lang="en-US" b="1" dirty="0"/>
              <a:t>Stride Jump </a:t>
            </a:r>
            <a:br>
              <a:rPr lang="en-US" b="1" dirty="0"/>
            </a:br>
            <a:endParaRPr lang="en-US" b="1" dirty="0"/>
          </a:p>
        </p:txBody>
      </p:sp>
      <p:cxnSp>
        <p:nvCxnSpPr>
          <p:cNvPr id="13" name="Straight Connector 12">
            <a:extLst>
              <a:ext uri="{FF2B5EF4-FFF2-40B4-BE49-F238E27FC236}">
                <a16:creationId xmlns:a16="http://schemas.microsoft.com/office/drawing/2014/main" id="{E0761CD7-B67C-4D16-A1CC-976C9AE4A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id="{1070C750-5F0F-43BC-96D0-4209701BFE0D}"/>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graphicFrame>
        <p:nvGraphicFramePr>
          <p:cNvPr id="5" name="Content Placeholder 2">
            <a:extLst>
              <a:ext uri="{FF2B5EF4-FFF2-40B4-BE49-F238E27FC236}">
                <a16:creationId xmlns:a16="http://schemas.microsoft.com/office/drawing/2014/main" id="{603370AF-2A4F-439A-BD0B-4F9841388C1A}"/>
              </a:ext>
            </a:extLst>
          </p:cNvPr>
          <p:cNvGraphicFramePr>
            <a:graphicFrameLocks noGrp="1"/>
          </p:cNvGraphicFramePr>
          <p:nvPr>
            <p:ph idx="1"/>
            <p:extLst>
              <p:ext uri="{D42A27DB-BD31-4B8C-83A1-F6EECF244321}">
                <p14:modId xmlns:p14="http://schemas.microsoft.com/office/powerpoint/2010/main" val="3412263243"/>
              </p:ext>
            </p:extLst>
          </p:nvPr>
        </p:nvGraphicFramePr>
        <p:xfrm>
          <a:off x="1136347" y="803275"/>
          <a:ext cx="5913437"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4510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ADBDB-57E3-4B33-9B76-A4CDCF4D9202}"/>
              </a:ext>
            </a:extLst>
          </p:cNvPr>
          <p:cNvSpPr>
            <a:spLocks noGrp="1"/>
          </p:cNvSpPr>
          <p:nvPr>
            <p:ph type="title"/>
          </p:nvPr>
        </p:nvSpPr>
        <p:spPr>
          <a:xfrm>
            <a:off x="1451579" y="804519"/>
            <a:ext cx="9291215" cy="1049235"/>
          </a:xfrm>
        </p:spPr>
        <p:txBody>
          <a:bodyPr>
            <a:normAutofit/>
          </a:bodyPr>
          <a:lstStyle/>
          <a:p>
            <a:r>
              <a:rPr lang="en-US" b="1" dirty="0"/>
              <a:t>Stride Jump </a:t>
            </a:r>
            <a:br>
              <a:rPr lang="en-US" b="1" dirty="0"/>
            </a:br>
            <a:endParaRPr lang="en-US" b="1" dirty="0"/>
          </a:p>
        </p:txBody>
      </p:sp>
      <p:graphicFrame>
        <p:nvGraphicFramePr>
          <p:cNvPr id="17" name="Content Placeholder 2">
            <a:extLst>
              <a:ext uri="{FF2B5EF4-FFF2-40B4-BE49-F238E27FC236}">
                <a16:creationId xmlns:a16="http://schemas.microsoft.com/office/drawing/2014/main" id="{A14464B1-81A4-46EF-B592-67D6F2610590}"/>
              </a:ext>
            </a:extLst>
          </p:cNvPr>
          <p:cNvGraphicFramePr>
            <a:graphicFrameLocks noGrp="1"/>
          </p:cNvGraphicFramePr>
          <p:nvPr>
            <p:ph idx="1"/>
            <p:extLst>
              <p:ext uri="{D42A27DB-BD31-4B8C-83A1-F6EECF244321}">
                <p14:modId xmlns:p14="http://schemas.microsoft.com/office/powerpoint/2010/main" val="2243463410"/>
              </p:ext>
            </p:extLst>
          </p:nvPr>
        </p:nvGraphicFramePr>
        <p:xfrm>
          <a:off x="1450975" y="2341209"/>
          <a:ext cx="9291638" cy="3124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2384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46EBE52-42F6-46B3-9289-74891C532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28E9A01-AC7A-410E-ABD5-70D425E96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99259BCE-B6C4-48EA-88E2-E9AEFFD20519}"/>
              </a:ext>
            </a:extLst>
          </p:cNvPr>
          <p:cNvSpPr>
            <a:spLocks noGrp="1"/>
          </p:cNvSpPr>
          <p:nvPr>
            <p:ph type="title"/>
          </p:nvPr>
        </p:nvSpPr>
        <p:spPr>
          <a:xfrm>
            <a:off x="7555992" y="2307409"/>
            <a:ext cx="3157577" cy="3747316"/>
          </a:xfrm>
        </p:spPr>
        <p:txBody>
          <a:bodyPr anchor="t">
            <a:normAutofit/>
          </a:bodyPr>
          <a:lstStyle/>
          <a:p>
            <a:r>
              <a:rPr lang="en-US" b="1" dirty="0"/>
              <a:t>Compact Jump</a:t>
            </a:r>
            <a:br>
              <a:rPr lang="en-US" dirty="0"/>
            </a:br>
            <a:endParaRPr lang="en-US" dirty="0"/>
          </a:p>
        </p:txBody>
      </p:sp>
      <p:cxnSp>
        <p:nvCxnSpPr>
          <p:cNvPr id="13" name="Straight Connector 12">
            <a:extLst>
              <a:ext uri="{FF2B5EF4-FFF2-40B4-BE49-F238E27FC236}">
                <a16:creationId xmlns:a16="http://schemas.microsoft.com/office/drawing/2014/main" id="{E0761CD7-B67C-4D16-A1CC-976C9AE4A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id="{1070C750-5F0F-43BC-96D0-4209701BFE0D}"/>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graphicFrame>
        <p:nvGraphicFramePr>
          <p:cNvPr id="5" name="Content Placeholder 2">
            <a:extLst>
              <a:ext uri="{FF2B5EF4-FFF2-40B4-BE49-F238E27FC236}">
                <a16:creationId xmlns:a16="http://schemas.microsoft.com/office/drawing/2014/main" id="{A2CE5F9B-3D36-4CCA-B898-30ABC516E0FB}"/>
              </a:ext>
            </a:extLst>
          </p:cNvPr>
          <p:cNvGraphicFramePr>
            <a:graphicFrameLocks noGrp="1"/>
          </p:cNvGraphicFramePr>
          <p:nvPr>
            <p:ph idx="1"/>
            <p:extLst>
              <p:ext uri="{D42A27DB-BD31-4B8C-83A1-F6EECF244321}">
                <p14:modId xmlns:p14="http://schemas.microsoft.com/office/powerpoint/2010/main" val="3877007440"/>
              </p:ext>
            </p:extLst>
          </p:nvPr>
        </p:nvGraphicFramePr>
        <p:xfrm>
          <a:off x="1136347" y="803275"/>
          <a:ext cx="5913437"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1486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46EBE52-42F6-46B3-9289-74891C532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28E9A01-AC7A-410E-ABD5-70D425E96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99259BCE-B6C4-48EA-88E2-E9AEFFD20519}"/>
              </a:ext>
            </a:extLst>
          </p:cNvPr>
          <p:cNvSpPr>
            <a:spLocks noGrp="1"/>
          </p:cNvSpPr>
          <p:nvPr>
            <p:ph type="title"/>
          </p:nvPr>
        </p:nvSpPr>
        <p:spPr>
          <a:xfrm>
            <a:off x="7555992" y="2307409"/>
            <a:ext cx="3157577" cy="3747316"/>
          </a:xfrm>
        </p:spPr>
        <p:txBody>
          <a:bodyPr anchor="t">
            <a:normAutofit/>
          </a:bodyPr>
          <a:lstStyle/>
          <a:p>
            <a:r>
              <a:rPr lang="en-US" b="1" dirty="0"/>
              <a:t>Compact Jump</a:t>
            </a:r>
            <a:br>
              <a:rPr lang="en-US" dirty="0"/>
            </a:br>
            <a:endParaRPr lang="en-US" dirty="0"/>
          </a:p>
        </p:txBody>
      </p:sp>
      <p:cxnSp>
        <p:nvCxnSpPr>
          <p:cNvPr id="13" name="Straight Connector 12">
            <a:extLst>
              <a:ext uri="{FF2B5EF4-FFF2-40B4-BE49-F238E27FC236}">
                <a16:creationId xmlns:a16="http://schemas.microsoft.com/office/drawing/2014/main" id="{E0761CD7-B67C-4D16-A1CC-976C9AE4A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id="{1070C750-5F0F-43BC-96D0-4209701BFE0D}"/>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graphicFrame>
        <p:nvGraphicFramePr>
          <p:cNvPr id="5" name="Content Placeholder 2">
            <a:extLst>
              <a:ext uri="{FF2B5EF4-FFF2-40B4-BE49-F238E27FC236}">
                <a16:creationId xmlns:a16="http://schemas.microsoft.com/office/drawing/2014/main" id="{752F69BD-14B4-4751-8981-7DF1A3436666}"/>
              </a:ext>
            </a:extLst>
          </p:cNvPr>
          <p:cNvGraphicFramePr>
            <a:graphicFrameLocks noGrp="1"/>
          </p:cNvGraphicFramePr>
          <p:nvPr>
            <p:ph idx="1"/>
            <p:extLst>
              <p:ext uri="{D42A27DB-BD31-4B8C-83A1-F6EECF244321}">
                <p14:modId xmlns:p14="http://schemas.microsoft.com/office/powerpoint/2010/main" val="3398906558"/>
              </p:ext>
            </p:extLst>
          </p:nvPr>
        </p:nvGraphicFramePr>
        <p:xfrm>
          <a:off x="1136347" y="803275"/>
          <a:ext cx="5913437"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8310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46EBE52-42F6-46B3-9289-74891C532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28E9A01-AC7A-410E-ABD5-70D425E96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99259BCE-B6C4-48EA-88E2-E9AEFFD20519}"/>
              </a:ext>
            </a:extLst>
          </p:cNvPr>
          <p:cNvSpPr>
            <a:spLocks noGrp="1"/>
          </p:cNvSpPr>
          <p:nvPr>
            <p:ph type="title"/>
          </p:nvPr>
        </p:nvSpPr>
        <p:spPr>
          <a:xfrm>
            <a:off x="7555992" y="2307409"/>
            <a:ext cx="3157577" cy="3747316"/>
          </a:xfrm>
        </p:spPr>
        <p:txBody>
          <a:bodyPr anchor="t">
            <a:normAutofit/>
          </a:bodyPr>
          <a:lstStyle/>
          <a:p>
            <a:r>
              <a:rPr lang="en-US" b="1" dirty="0"/>
              <a:t>Compact Jump</a:t>
            </a:r>
            <a:br>
              <a:rPr lang="en-US" dirty="0"/>
            </a:br>
            <a:endParaRPr lang="en-US" dirty="0"/>
          </a:p>
        </p:txBody>
      </p:sp>
      <p:cxnSp>
        <p:nvCxnSpPr>
          <p:cNvPr id="13" name="Straight Connector 12">
            <a:extLst>
              <a:ext uri="{FF2B5EF4-FFF2-40B4-BE49-F238E27FC236}">
                <a16:creationId xmlns:a16="http://schemas.microsoft.com/office/drawing/2014/main" id="{E0761CD7-B67C-4D16-A1CC-976C9AE4A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id="{1070C750-5F0F-43BC-96D0-4209701BFE0D}"/>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graphicFrame>
        <p:nvGraphicFramePr>
          <p:cNvPr id="5" name="Content Placeholder 2">
            <a:extLst>
              <a:ext uri="{FF2B5EF4-FFF2-40B4-BE49-F238E27FC236}">
                <a16:creationId xmlns:a16="http://schemas.microsoft.com/office/drawing/2014/main" id="{63512BEB-172A-490B-B395-2067C6C30098}"/>
              </a:ext>
            </a:extLst>
          </p:cNvPr>
          <p:cNvGraphicFramePr>
            <a:graphicFrameLocks noGrp="1"/>
          </p:cNvGraphicFramePr>
          <p:nvPr>
            <p:ph idx="1"/>
            <p:extLst>
              <p:ext uri="{D42A27DB-BD31-4B8C-83A1-F6EECF244321}">
                <p14:modId xmlns:p14="http://schemas.microsoft.com/office/powerpoint/2010/main" val="4051087592"/>
              </p:ext>
            </p:extLst>
          </p:nvPr>
        </p:nvGraphicFramePr>
        <p:xfrm>
          <a:off x="1136347" y="803275"/>
          <a:ext cx="5913437"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4031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6" name="Picture 5" descr="A picture containing outdoor, snow, person, skiing&#10;&#10;Description automatically generated">
            <a:extLst>
              <a:ext uri="{FF2B5EF4-FFF2-40B4-BE49-F238E27FC236}">
                <a16:creationId xmlns:a16="http://schemas.microsoft.com/office/drawing/2014/main" id="{F11BC763-D326-4D81-80C3-3D4A72870BDF}"/>
              </a:ext>
            </a:extLst>
          </p:cNvPr>
          <p:cNvPicPr>
            <a:picLocks noChangeAspect="1"/>
          </p:cNvPicPr>
          <p:nvPr/>
        </p:nvPicPr>
        <p:blipFill rotWithShape="1">
          <a:blip r:embed="rId4">
            <a:extLst>
              <a:ext uri="{28A0092B-C50C-407E-A947-70E740481C1C}">
                <a14:useLocalDpi xmlns:a14="http://schemas.microsoft.com/office/drawing/2010/main" val="0"/>
              </a:ext>
            </a:extLst>
          </a:blip>
          <a:srcRect t="35688" r="9091" b="27748"/>
          <a:stretch/>
        </p:blipFill>
        <p:spPr>
          <a:xfrm>
            <a:off x="2" y="10"/>
            <a:ext cx="12191695" cy="6857990"/>
          </a:xfrm>
          <a:prstGeom prst="rect">
            <a:avLst/>
          </a:prstGeom>
        </p:spPr>
      </p:pic>
      <p:sp>
        <p:nvSpPr>
          <p:cNvPr id="11" name="Rectangle 10">
            <a:extLst>
              <a:ext uri="{FF2B5EF4-FFF2-40B4-BE49-F238E27FC236}">
                <a16:creationId xmlns:a16="http://schemas.microsoft.com/office/drawing/2014/main" id="{5035DA88-5E88-4A1D-AF31-FB3C246A50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2B6DB1D-55F0-4D84-905B-EE3A9EC25690}"/>
              </a:ext>
            </a:extLst>
          </p:cNvPr>
          <p:cNvSpPr>
            <a:spLocks noGrp="1"/>
          </p:cNvSpPr>
          <p:nvPr>
            <p:ph type="title"/>
          </p:nvPr>
        </p:nvSpPr>
        <p:spPr>
          <a:xfrm>
            <a:off x="1304017" y="804520"/>
            <a:ext cx="6815731" cy="1049235"/>
          </a:xfrm>
        </p:spPr>
        <p:txBody>
          <a:bodyPr>
            <a:normAutofit/>
          </a:bodyPr>
          <a:lstStyle/>
          <a:p>
            <a:r>
              <a:rPr lang="en-US" b="1"/>
              <a:t>swimming science</a:t>
            </a:r>
            <a:endParaRPr lang="en-US" b="1" dirty="0"/>
          </a:p>
        </p:txBody>
      </p:sp>
      <p:sp>
        <p:nvSpPr>
          <p:cNvPr id="4" name="Content Placeholder 3">
            <a:extLst>
              <a:ext uri="{FF2B5EF4-FFF2-40B4-BE49-F238E27FC236}">
                <a16:creationId xmlns:a16="http://schemas.microsoft.com/office/drawing/2014/main" id="{55310AA8-7493-4B2E-82A8-E664E4075A70}"/>
              </a:ext>
            </a:extLst>
          </p:cNvPr>
          <p:cNvSpPr>
            <a:spLocks noGrp="1"/>
          </p:cNvSpPr>
          <p:nvPr>
            <p:ph idx="1"/>
          </p:nvPr>
        </p:nvSpPr>
        <p:spPr>
          <a:xfrm>
            <a:off x="1304017" y="2015733"/>
            <a:ext cx="6815731" cy="4021267"/>
          </a:xfrm>
        </p:spPr>
        <p:txBody>
          <a:bodyPr>
            <a:normAutofit/>
          </a:bodyPr>
          <a:lstStyle/>
          <a:p>
            <a:r>
              <a:rPr lang="en-US">
                <a:solidFill>
                  <a:srgbClr val="FFFFFE"/>
                </a:solidFill>
              </a:rPr>
              <a:t>Buoyancy </a:t>
            </a:r>
          </a:p>
          <a:p>
            <a:r>
              <a:rPr lang="en-US">
                <a:solidFill>
                  <a:srgbClr val="FFFFFE"/>
                </a:solidFill>
              </a:rPr>
              <a:t>Propulsion </a:t>
            </a:r>
          </a:p>
          <a:p>
            <a:r>
              <a:rPr lang="en-US">
                <a:solidFill>
                  <a:srgbClr val="FFFFFE"/>
                </a:solidFill>
              </a:rPr>
              <a:t>Resistance </a:t>
            </a:r>
          </a:p>
          <a:p>
            <a:endParaRPr lang="en-US">
              <a:solidFill>
                <a:srgbClr val="FFFFFE"/>
              </a:solidFill>
            </a:endParaRPr>
          </a:p>
          <a:p>
            <a:endParaRPr lang="en-US">
              <a:solidFill>
                <a:srgbClr val="FFFFFE"/>
              </a:solidFill>
            </a:endParaRPr>
          </a:p>
        </p:txBody>
      </p:sp>
      <p:pic>
        <p:nvPicPr>
          <p:cNvPr id="2" name="science">
            <a:hlinkClick r:id="" action="ppaction://media"/>
            <a:extLst>
              <a:ext uri="{FF2B5EF4-FFF2-40B4-BE49-F238E27FC236}">
                <a16:creationId xmlns:a16="http://schemas.microsoft.com/office/drawing/2014/main" id="{CFE5C9A9-6FC9-4AA1-8352-26AF4ED3A3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572618"/>
            <a:ext cx="609600" cy="609600"/>
          </a:xfrm>
          <a:prstGeom prst="rect">
            <a:avLst/>
          </a:prstGeom>
        </p:spPr>
      </p:pic>
    </p:spTree>
    <p:extLst>
      <p:ext uri="{BB962C8B-B14F-4D97-AF65-F5344CB8AC3E}">
        <p14:creationId xmlns:p14="http://schemas.microsoft.com/office/powerpoint/2010/main" val="378610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descr="A person riding a wave on a surfboard in the water&#10;&#10;Description automatically generated">
            <a:extLst>
              <a:ext uri="{FF2B5EF4-FFF2-40B4-BE49-F238E27FC236}">
                <a16:creationId xmlns:a16="http://schemas.microsoft.com/office/drawing/2014/main" id="{4CFCACE0-55FC-44A9-80B7-B3ADC3445DFF}"/>
              </a:ext>
            </a:extLst>
          </p:cNvPr>
          <p:cNvPicPr>
            <a:picLocks noChangeAspect="1"/>
          </p:cNvPicPr>
          <p:nvPr/>
        </p:nvPicPr>
        <p:blipFill rotWithShape="1">
          <a:blip r:embed="rId2">
            <a:extLst>
              <a:ext uri="{28A0092B-C50C-407E-A947-70E740481C1C}">
                <a14:useLocalDpi xmlns:a14="http://schemas.microsoft.com/office/drawing/2010/main" val="0"/>
              </a:ext>
            </a:extLst>
          </a:blip>
          <a:srcRect t="567" r="9090" b="22822"/>
          <a:stretch/>
        </p:blipFill>
        <p:spPr>
          <a:xfrm>
            <a:off x="2" y="10"/>
            <a:ext cx="12191695" cy="6857990"/>
          </a:xfrm>
          <a:prstGeom prst="rect">
            <a:avLst/>
          </a:prstGeom>
        </p:spPr>
      </p:pic>
      <p:sp>
        <p:nvSpPr>
          <p:cNvPr id="22" name="Rectangle 9">
            <a:extLst>
              <a:ext uri="{FF2B5EF4-FFF2-40B4-BE49-F238E27FC236}">
                <a16:creationId xmlns:a16="http://schemas.microsoft.com/office/drawing/2014/main" id="{5035DA88-5E88-4A1D-AF31-FB3C246A50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AA9DAA-E387-4984-A049-F9ED9749D705}"/>
              </a:ext>
            </a:extLst>
          </p:cNvPr>
          <p:cNvSpPr>
            <a:spLocks noGrp="1"/>
          </p:cNvSpPr>
          <p:nvPr>
            <p:ph type="title"/>
          </p:nvPr>
        </p:nvSpPr>
        <p:spPr>
          <a:xfrm>
            <a:off x="1304017" y="804520"/>
            <a:ext cx="6815731" cy="1049235"/>
          </a:xfrm>
        </p:spPr>
        <p:txBody>
          <a:bodyPr>
            <a:normAutofit/>
          </a:bodyPr>
          <a:lstStyle/>
          <a:p>
            <a:r>
              <a:rPr lang="en-US" b="1"/>
              <a:t>Run-and-Swim Entry</a:t>
            </a:r>
            <a:br>
              <a:rPr lang="en-US"/>
            </a:br>
            <a:endParaRPr lang="en-US" dirty="0"/>
          </a:p>
        </p:txBody>
      </p:sp>
      <p:sp>
        <p:nvSpPr>
          <p:cNvPr id="3" name="Content Placeholder 2">
            <a:extLst>
              <a:ext uri="{FF2B5EF4-FFF2-40B4-BE49-F238E27FC236}">
                <a16:creationId xmlns:a16="http://schemas.microsoft.com/office/drawing/2014/main" id="{03371DA5-030A-4455-8212-AEF1832A52C8}"/>
              </a:ext>
            </a:extLst>
          </p:cNvPr>
          <p:cNvSpPr>
            <a:spLocks noGrp="1"/>
          </p:cNvSpPr>
          <p:nvPr>
            <p:ph idx="1"/>
          </p:nvPr>
        </p:nvSpPr>
        <p:spPr>
          <a:xfrm>
            <a:off x="1304017" y="2015733"/>
            <a:ext cx="6815731" cy="4021267"/>
          </a:xfrm>
        </p:spPr>
        <p:txBody>
          <a:bodyPr>
            <a:normAutofit/>
          </a:bodyPr>
          <a:lstStyle/>
          <a:p>
            <a:r>
              <a:rPr lang="en-US">
                <a:solidFill>
                  <a:srgbClr val="FFFFFE"/>
                </a:solidFill>
              </a:rPr>
              <a:t>To enter the water from a gradual slope, such as a shore­line or wave pool, the lifeguard should use the run-and­ swim entry.</a:t>
            </a:r>
          </a:p>
        </p:txBody>
      </p:sp>
    </p:spTree>
    <p:extLst>
      <p:ext uri="{BB962C8B-B14F-4D97-AF65-F5344CB8AC3E}">
        <p14:creationId xmlns:p14="http://schemas.microsoft.com/office/powerpoint/2010/main" val="1232558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descr="A raft next to a body of water&#10;&#10;Description automatically generated">
            <a:extLst>
              <a:ext uri="{FF2B5EF4-FFF2-40B4-BE49-F238E27FC236}">
                <a16:creationId xmlns:a16="http://schemas.microsoft.com/office/drawing/2014/main" id="{924B45AF-13DB-4A73-87E5-8DDF9C2CD90C}"/>
              </a:ext>
            </a:extLst>
          </p:cNvPr>
          <p:cNvPicPr>
            <a:picLocks noChangeAspect="1"/>
          </p:cNvPicPr>
          <p:nvPr/>
        </p:nvPicPr>
        <p:blipFill rotWithShape="1">
          <a:blip r:embed="rId2">
            <a:extLst>
              <a:ext uri="{28A0092B-C50C-407E-A947-70E740481C1C}">
                <a14:useLocalDpi xmlns:a14="http://schemas.microsoft.com/office/drawing/2010/main" val="0"/>
              </a:ext>
            </a:extLst>
          </a:blip>
          <a:srcRect t="13232" r="9090" b="18584"/>
          <a:stretch/>
        </p:blipFill>
        <p:spPr>
          <a:xfrm>
            <a:off x="2" y="10"/>
            <a:ext cx="12191695" cy="6857990"/>
          </a:xfrm>
          <a:prstGeom prst="rect">
            <a:avLst/>
          </a:prstGeom>
        </p:spPr>
      </p:pic>
      <p:sp>
        <p:nvSpPr>
          <p:cNvPr id="10" name="Rectangle 9">
            <a:extLst>
              <a:ext uri="{FF2B5EF4-FFF2-40B4-BE49-F238E27FC236}">
                <a16:creationId xmlns:a16="http://schemas.microsoft.com/office/drawing/2014/main" id="{5035DA88-5E88-4A1D-AF31-FB3C246A50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AA9DAA-E387-4984-A049-F9ED9749D705}"/>
              </a:ext>
            </a:extLst>
          </p:cNvPr>
          <p:cNvSpPr>
            <a:spLocks noGrp="1"/>
          </p:cNvSpPr>
          <p:nvPr>
            <p:ph type="title"/>
          </p:nvPr>
        </p:nvSpPr>
        <p:spPr>
          <a:xfrm>
            <a:off x="1304017" y="804520"/>
            <a:ext cx="6815731" cy="1049235"/>
          </a:xfrm>
        </p:spPr>
        <p:txBody>
          <a:bodyPr>
            <a:normAutofit/>
          </a:bodyPr>
          <a:lstStyle/>
          <a:p>
            <a:r>
              <a:rPr lang="en-US" b="1" dirty="0"/>
              <a:t>Run-and-Swim Entry</a:t>
            </a:r>
            <a:br>
              <a:rPr lang="en-US" dirty="0"/>
            </a:br>
            <a:endParaRPr lang="en-US" dirty="0"/>
          </a:p>
        </p:txBody>
      </p:sp>
      <p:sp>
        <p:nvSpPr>
          <p:cNvPr id="3" name="Content Placeholder 2">
            <a:extLst>
              <a:ext uri="{FF2B5EF4-FFF2-40B4-BE49-F238E27FC236}">
                <a16:creationId xmlns:a16="http://schemas.microsoft.com/office/drawing/2014/main" id="{03371DA5-030A-4455-8212-AEF1832A52C8}"/>
              </a:ext>
            </a:extLst>
          </p:cNvPr>
          <p:cNvSpPr>
            <a:spLocks noGrp="1"/>
          </p:cNvSpPr>
          <p:nvPr>
            <p:ph idx="1"/>
          </p:nvPr>
        </p:nvSpPr>
        <p:spPr>
          <a:xfrm>
            <a:off x="1304017" y="2015733"/>
            <a:ext cx="6815731" cy="4021267"/>
          </a:xfrm>
        </p:spPr>
        <p:txBody>
          <a:bodyPr>
            <a:normAutofit/>
          </a:bodyPr>
          <a:lstStyle/>
          <a:p>
            <a:r>
              <a:rPr lang="en-US">
                <a:solidFill>
                  <a:srgbClr val="FFFFFE"/>
                </a:solidFill>
              </a:rPr>
              <a:t>Hold the rescue tube and the excess line and run into the water, lifting the knees high to avoid falling.</a:t>
            </a:r>
          </a:p>
        </p:txBody>
      </p:sp>
    </p:spTree>
    <p:extLst>
      <p:ext uri="{BB962C8B-B14F-4D97-AF65-F5344CB8AC3E}">
        <p14:creationId xmlns:p14="http://schemas.microsoft.com/office/powerpoint/2010/main" val="1921682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D1490F-EAD1-4EE3-A72D-F1CE28085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2611818"/>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AA9DAA-E387-4984-A049-F9ED9749D705}"/>
              </a:ext>
            </a:extLst>
          </p:cNvPr>
          <p:cNvSpPr>
            <a:spLocks noGrp="1"/>
          </p:cNvSpPr>
          <p:nvPr>
            <p:ph type="title"/>
          </p:nvPr>
        </p:nvSpPr>
        <p:spPr>
          <a:xfrm>
            <a:off x="1451579" y="1002165"/>
            <a:ext cx="9603275" cy="1371580"/>
          </a:xfrm>
        </p:spPr>
        <p:txBody>
          <a:bodyPr>
            <a:normAutofit/>
          </a:bodyPr>
          <a:lstStyle/>
          <a:p>
            <a:r>
              <a:rPr lang="en-US" sz="3600" b="1">
                <a:solidFill>
                  <a:srgbClr val="FFFFFF"/>
                </a:solidFill>
              </a:rPr>
              <a:t>Run-and-Swim Entry</a:t>
            </a:r>
            <a:br>
              <a:rPr lang="en-US" sz="3600">
                <a:solidFill>
                  <a:srgbClr val="FFFFFF"/>
                </a:solidFill>
              </a:rPr>
            </a:br>
            <a:endParaRPr lang="en-US" sz="3600">
              <a:solidFill>
                <a:srgbClr val="FFFFFF"/>
              </a:solidFill>
            </a:endParaRPr>
          </a:p>
        </p:txBody>
      </p:sp>
      <p:sp useBgFill="1">
        <p:nvSpPr>
          <p:cNvPr id="10" name="Rectangle 9">
            <a:extLst>
              <a:ext uri="{FF2B5EF4-FFF2-40B4-BE49-F238E27FC236}">
                <a16:creationId xmlns:a16="http://schemas.microsoft.com/office/drawing/2014/main" id="{CDC7048F-99B8-417C-A702-1314F89B1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2611819"/>
            <a:ext cx="12194875" cy="4246181"/>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3371DA5-030A-4455-8212-AEF1832A52C8}"/>
              </a:ext>
            </a:extLst>
          </p:cNvPr>
          <p:cNvSpPr>
            <a:spLocks noGrp="1"/>
          </p:cNvSpPr>
          <p:nvPr>
            <p:ph idx="1"/>
          </p:nvPr>
        </p:nvSpPr>
        <p:spPr>
          <a:xfrm>
            <a:off x="1451580" y="2965045"/>
            <a:ext cx="9436404" cy="3087524"/>
          </a:xfrm>
        </p:spPr>
        <p:txBody>
          <a:bodyPr>
            <a:normAutofit/>
          </a:bodyPr>
          <a:lstStyle/>
          <a:p>
            <a:r>
              <a:rPr lang="en-US" dirty="0"/>
              <a:t>When the lifeguard can no longer run, he or she should either put the rescue tube across the chest and lean forward or drop the tube to the side and start swimming, letting the rescue tube trail behind. </a:t>
            </a:r>
          </a:p>
          <a:p>
            <a:r>
              <a:rPr lang="en-US" dirty="0"/>
              <a:t>Do not dive or plunge head-first into the water; this could result in a serious head, neck or back injury.</a:t>
            </a:r>
          </a:p>
        </p:txBody>
      </p:sp>
    </p:spTree>
    <p:extLst>
      <p:ext uri="{BB962C8B-B14F-4D97-AF65-F5344CB8AC3E}">
        <p14:creationId xmlns:p14="http://schemas.microsoft.com/office/powerpoint/2010/main" val="3495879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descr="A person in a pool of water&#10;&#10;Description automatically generated">
            <a:extLst>
              <a:ext uri="{FF2B5EF4-FFF2-40B4-BE49-F238E27FC236}">
                <a16:creationId xmlns:a16="http://schemas.microsoft.com/office/drawing/2014/main" id="{3E5127E8-A9C9-421B-B746-6BC2D85999E8}"/>
              </a:ext>
            </a:extLst>
          </p:cNvPr>
          <p:cNvPicPr>
            <a:picLocks noChangeAspect="1"/>
          </p:cNvPicPr>
          <p:nvPr/>
        </p:nvPicPr>
        <p:blipFill rotWithShape="1">
          <a:blip r:embed="rId2">
            <a:extLst>
              <a:ext uri="{28A0092B-C50C-407E-A947-70E740481C1C}">
                <a14:useLocalDpi xmlns:a14="http://schemas.microsoft.com/office/drawing/2010/main" val="0"/>
              </a:ext>
            </a:extLst>
          </a:blip>
          <a:srcRect r="-1" b="15411"/>
          <a:stretch/>
        </p:blipFill>
        <p:spPr>
          <a:xfrm>
            <a:off x="2" y="10"/>
            <a:ext cx="12191695" cy="6857990"/>
          </a:xfrm>
          <a:prstGeom prst="rect">
            <a:avLst/>
          </a:prstGeom>
        </p:spPr>
      </p:pic>
      <p:sp>
        <p:nvSpPr>
          <p:cNvPr id="10" name="Rectangle 9">
            <a:extLst>
              <a:ext uri="{FF2B5EF4-FFF2-40B4-BE49-F238E27FC236}">
                <a16:creationId xmlns:a16="http://schemas.microsoft.com/office/drawing/2014/main" id="{5035DA88-5E88-4A1D-AF31-FB3C246A50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24E383-B931-4BEE-A568-9A6A56FB1FD8}"/>
              </a:ext>
            </a:extLst>
          </p:cNvPr>
          <p:cNvSpPr>
            <a:spLocks noGrp="1"/>
          </p:cNvSpPr>
          <p:nvPr>
            <p:ph type="title"/>
          </p:nvPr>
        </p:nvSpPr>
        <p:spPr>
          <a:xfrm>
            <a:off x="1304017" y="804520"/>
            <a:ext cx="6815731" cy="1049235"/>
          </a:xfrm>
        </p:spPr>
        <p:txBody>
          <a:bodyPr>
            <a:normAutofit/>
          </a:bodyPr>
          <a:lstStyle/>
          <a:p>
            <a:r>
              <a:rPr lang="en-US" b="1" dirty="0"/>
              <a:t>Submersion</a:t>
            </a:r>
          </a:p>
        </p:txBody>
      </p:sp>
      <p:sp>
        <p:nvSpPr>
          <p:cNvPr id="3" name="Content Placeholder 2">
            <a:extLst>
              <a:ext uri="{FF2B5EF4-FFF2-40B4-BE49-F238E27FC236}">
                <a16:creationId xmlns:a16="http://schemas.microsoft.com/office/drawing/2014/main" id="{ADAFFED0-5887-4804-B89D-BF3484D37799}"/>
              </a:ext>
            </a:extLst>
          </p:cNvPr>
          <p:cNvSpPr>
            <a:spLocks noGrp="1"/>
          </p:cNvSpPr>
          <p:nvPr>
            <p:ph idx="1"/>
          </p:nvPr>
        </p:nvSpPr>
        <p:spPr>
          <a:xfrm>
            <a:off x="1304017" y="2015733"/>
            <a:ext cx="6815731" cy="4021267"/>
          </a:xfrm>
        </p:spPr>
        <p:txBody>
          <a:bodyPr>
            <a:normAutofit/>
          </a:bodyPr>
          <a:lstStyle/>
          <a:p>
            <a:r>
              <a:rPr lang="en-US">
                <a:solidFill>
                  <a:srgbClr val="FFFFFE"/>
                </a:solidFill>
              </a:rPr>
              <a:t>Relax </a:t>
            </a:r>
          </a:p>
          <a:p>
            <a:r>
              <a:rPr lang="en-US">
                <a:solidFill>
                  <a:srgbClr val="FFFFFE"/>
                </a:solidFill>
              </a:rPr>
              <a:t>Make sure your facial muscles are not tensed up as it gives rise to inefficient air exchange.</a:t>
            </a:r>
          </a:p>
        </p:txBody>
      </p:sp>
    </p:spTree>
    <p:extLst>
      <p:ext uri="{BB962C8B-B14F-4D97-AF65-F5344CB8AC3E}">
        <p14:creationId xmlns:p14="http://schemas.microsoft.com/office/powerpoint/2010/main" val="3629390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water, snow, swimming&#10;&#10;Description automatically generated">
            <a:extLst>
              <a:ext uri="{FF2B5EF4-FFF2-40B4-BE49-F238E27FC236}">
                <a16:creationId xmlns:a16="http://schemas.microsoft.com/office/drawing/2014/main" id="{F0BDB6AD-232F-4D5A-95B4-671C6EDA93DF}"/>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21490" r="-1" b="16695"/>
          <a:stretch/>
        </p:blipFill>
        <p:spPr>
          <a:xfrm>
            <a:off x="305" y="10"/>
            <a:ext cx="12191695" cy="6857990"/>
          </a:xfrm>
          <a:prstGeom prst="rect">
            <a:avLst/>
          </a:prstGeom>
        </p:spPr>
      </p:pic>
      <p:sp>
        <p:nvSpPr>
          <p:cNvPr id="12"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4"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6" name="Rectangle 15">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A124E383-B931-4BEE-A568-9A6A56FB1FD8}"/>
              </a:ext>
            </a:extLst>
          </p:cNvPr>
          <p:cNvSpPr>
            <a:spLocks noGrp="1"/>
          </p:cNvSpPr>
          <p:nvPr>
            <p:ph type="title"/>
          </p:nvPr>
        </p:nvSpPr>
        <p:spPr>
          <a:xfrm>
            <a:off x="1130271" y="1193800"/>
            <a:ext cx="3193050" cy="4699000"/>
          </a:xfrm>
        </p:spPr>
        <p:txBody>
          <a:bodyPr anchor="ctr">
            <a:normAutofit/>
          </a:bodyPr>
          <a:lstStyle/>
          <a:p>
            <a:r>
              <a:rPr lang="en-US" b="1">
                <a:solidFill>
                  <a:schemeClr val="tx1"/>
                </a:solidFill>
              </a:rPr>
              <a:t>Submersion</a:t>
            </a:r>
          </a:p>
        </p:txBody>
      </p:sp>
      <p:cxnSp>
        <p:nvCxnSpPr>
          <p:cNvPr id="18" name="Straight Connector 17">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DAFFED0-5887-4804-B89D-BF3484D37799}"/>
              </a:ext>
            </a:extLst>
          </p:cNvPr>
          <p:cNvSpPr>
            <a:spLocks noGrp="1"/>
          </p:cNvSpPr>
          <p:nvPr>
            <p:ph idx="1"/>
          </p:nvPr>
        </p:nvSpPr>
        <p:spPr>
          <a:xfrm>
            <a:off x="4976636" y="1193800"/>
            <a:ext cx="6085091" cy="4699000"/>
          </a:xfrm>
        </p:spPr>
        <p:txBody>
          <a:bodyPr anchor="ctr">
            <a:normAutofit/>
          </a:bodyPr>
          <a:lstStyle/>
          <a:p>
            <a:r>
              <a:rPr lang="en-US"/>
              <a:t>Breathe Out </a:t>
            </a:r>
          </a:p>
          <a:p>
            <a:r>
              <a:rPr lang="en-US"/>
              <a:t>Most novice swimmers tend to hold their breath underwater instead of breathing out when swimming. </a:t>
            </a:r>
          </a:p>
          <a:p>
            <a:r>
              <a:rPr lang="en-US"/>
              <a:t>When your face is submerged in water, you should be breathing out gently and bubbles should come out of your mouth or nose.</a:t>
            </a:r>
            <a:endParaRPr lang="en-US" dirty="0"/>
          </a:p>
        </p:txBody>
      </p:sp>
      <p:sp>
        <p:nvSpPr>
          <p:cNvPr id="20"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2257645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646EBE52-42F6-46B3-9289-74891C532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328E9A01-AC7A-410E-ABD5-70D425E96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A124E383-B931-4BEE-A568-9A6A56FB1FD8}"/>
              </a:ext>
            </a:extLst>
          </p:cNvPr>
          <p:cNvSpPr>
            <a:spLocks noGrp="1"/>
          </p:cNvSpPr>
          <p:nvPr>
            <p:ph type="title"/>
          </p:nvPr>
        </p:nvSpPr>
        <p:spPr>
          <a:xfrm>
            <a:off x="7555992" y="2307409"/>
            <a:ext cx="3157577" cy="3747316"/>
          </a:xfrm>
        </p:spPr>
        <p:txBody>
          <a:bodyPr anchor="t">
            <a:normAutofit/>
          </a:bodyPr>
          <a:lstStyle/>
          <a:p>
            <a:r>
              <a:rPr lang="en-US" b="1" dirty="0"/>
              <a:t>Submersion</a:t>
            </a:r>
          </a:p>
        </p:txBody>
      </p:sp>
      <p:cxnSp>
        <p:nvCxnSpPr>
          <p:cNvPr id="19" name="Straight Connector 12">
            <a:extLst>
              <a:ext uri="{FF2B5EF4-FFF2-40B4-BE49-F238E27FC236}">
                <a16:creationId xmlns:a16="http://schemas.microsoft.com/office/drawing/2014/main" id="{E0761CD7-B67C-4D16-A1CC-976C9AE4A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0" name="Title 1">
            <a:extLst>
              <a:ext uri="{FF2B5EF4-FFF2-40B4-BE49-F238E27FC236}">
                <a16:creationId xmlns:a16="http://schemas.microsoft.com/office/drawing/2014/main" id="{1070C750-5F0F-43BC-96D0-4209701BFE0D}"/>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graphicFrame>
        <p:nvGraphicFramePr>
          <p:cNvPr id="21" name="Content Placeholder 2">
            <a:extLst>
              <a:ext uri="{FF2B5EF4-FFF2-40B4-BE49-F238E27FC236}">
                <a16:creationId xmlns:a16="http://schemas.microsoft.com/office/drawing/2014/main" id="{6B65271B-DDFE-4F17-8DE1-B5049DC79DB4}"/>
              </a:ext>
            </a:extLst>
          </p:cNvPr>
          <p:cNvGraphicFramePr>
            <a:graphicFrameLocks noGrp="1"/>
          </p:cNvGraphicFramePr>
          <p:nvPr>
            <p:ph idx="1"/>
            <p:extLst>
              <p:ext uri="{D42A27DB-BD31-4B8C-83A1-F6EECF244321}">
                <p14:modId xmlns:p14="http://schemas.microsoft.com/office/powerpoint/2010/main" val="634711225"/>
              </p:ext>
            </p:extLst>
          </p:nvPr>
        </p:nvGraphicFramePr>
        <p:xfrm>
          <a:off x="1136347" y="803275"/>
          <a:ext cx="5913437"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9556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descr="A picture containing sport, swimming, water, outdoor&#10;&#10;Description automatically generated">
            <a:extLst>
              <a:ext uri="{FF2B5EF4-FFF2-40B4-BE49-F238E27FC236}">
                <a16:creationId xmlns:a16="http://schemas.microsoft.com/office/drawing/2014/main" id="{1649DBCA-E125-4A30-9979-36CB9ABE05DB}"/>
              </a:ext>
            </a:extLst>
          </p:cNvPr>
          <p:cNvPicPr>
            <a:picLocks noChangeAspect="1"/>
          </p:cNvPicPr>
          <p:nvPr/>
        </p:nvPicPr>
        <p:blipFill rotWithShape="1">
          <a:blip r:embed="rId2">
            <a:extLst>
              <a:ext uri="{28A0092B-C50C-407E-A947-70E740481C1C}">
                <a14:useLocalDpi xmlns:a14="http://schemas.microsoft.com/office/drawing/2010/main" val="0"/>
              </a:ext>
            </a:extLst>
          </a:blip>
          <a:srcRect t="43936" r="1" b="20204"/>
          <a:stretch/>
        </p:blipFill>
        <p:spPr>
          <a:xfrm>
            <a:off x="2" y="10"/>
            <a:ext cx="12191695" cy="6857990"/>
          </a:xfrm>
          <a:prstGeom prst="rect">
            <a:avLst/>
          </a:prstGeom>
        </p:spPr>
      </p:pic>
      <p:sp>
        <p:nvSpPr>
          <p:cNvPr id="10" name="Rectangle 9">
            <a:extLst>
              <a:ext uri="{FF2B5EF4-FFF2-40B4-BE49-F238E27FC236}">
                <a16:creationId xmlns:a16="http://schemas.microsoft.com/office/drawing/2014/main" id="{5035DA88-5E88-4A1D-AF31-FB3C246A50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258FC5-8DC6-4DC1-8441-672A96905273}"/>
              </a:ext>
            </a:extLst>
          </p:cNvPr>
          <p:cNvSpPr>
            <a:spLocks noGrp="1"/>
          </p:cNvSpPr>
          <p:nvPr>
            <p:ph type="title"/>
          </p:nvPr>
        </p:nvSpPr>
        <p:spPr>
          <a:xfrm>
            <a:off x="1304017" y="804520"/>
            <a:ext cx="6815731" cy="1049235"/>
          </a:xfrm>
        </p:spPr>
        <p:txBody>
          <a:bodyPr>
            <a:normAutofit/>
          </a:bodyPr>
          <a:lstStyle/>
          <a:p>
            <a:r>
              <a:rPr lang="en-US" b="1" dirty="0"/>
              <a:t>Regaining standing</a:t>
            </a:r>
            <a:br>
              <a:rPr lang="en-US" dirty="0"/>
            </a:br>
            <a:endParaRPr lang="en-US" dirty="0"/>
          </a:p>
        </p:txBody>
      </p:sp>
      <p:sp>
        <p:nvSpPr>
          <p:cNvPr id="3" name="Content Placeholder 2">
            <a:extLst>
              <a:ext uri="{FF2B5EF4-FFF2-40B4-BE49-F238E27FC236}">
                <a16:creationId xmlns:a16="http://schemas.microsoft.com/office/drawing/2014/main" id="{A6A570EC-168A-4C40-AE51-B8F978CA26DC}"/>
              </a:ext>
            </a:extLst>
          </p:cNvPr>
          <p:cNvSpPr>
            <a:spLocks noGrp="1"/>
          </p:cNvSpPr>
          <p:nvPr>
            <p:ph idx="1"/>
          </p:nvPr>
        </p:nvSpPr>
        <p:spPr>
          <a:xfrm>
            <a:off x="1304017" y="2015733"/>
            <a:ext cx="6815731" cy="4021267"/>
          </a:xfrm>
        </p:spPr>
        <p:txBody>
          <a:bodyPr>
            <a:normAutofit/>
          </a:bodyPr>
          <a:lstStyle/>
          <a:p>
            <a:r>
              <a:rPr lang="en-US">
                <a:solidFill>
                  <a:srgbClr val="FFFFFE"/>
                </a:solidFill>
              </a:rPr>
              <a:t>Regaining a standing position from a face down (prone) position in the water is an essential movement to learn and is often overlooked when learning how to swim and overcoming the fear of water. </a:t>
            </a:r>
          </a:p>
        </p:txBody>
      </p:sp>
    </p:spTree>
    <p:extLst>
      <p:ext uri="{BB962C8B-B14F-4D97-AF65-F5344CB8AC3E}">
        <p14:creationId xmlns:p14="http://schemas.microsoft.com/office/powerpoint/2010/main" val="25420341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D1490F-EAD1-4EE3-A72D-F1CE28085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2611818"/>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258FC5-8DC6-4DC1-8441-672A96905273}"/>
              </a:ext>
            </a:extLst>
          </p:cNvPr>
          <p:cNvSpPr>
            <a:spLocks noGrp="1"/>
          </p:cNvSpPr>
          <p:nvPr>
            <p:ph type="title"/>
          </p:nvPr>
        </p:nvSpPr>
        <p:spPr>
          <a:xfrm>
            <a:off x="1451579" y="1002165"/>
            <a:ext cx="9603275" cy="1371580"/>
          </a:xfrm>
        </p:spPr>
        <p:txBody>
          <a:bodyPr>
            <a:normAutofit/>
          </a:bodyPr>
          <a:lstStyle/>
          <a:p>
            <a:r>
              <a:rPr lang="en-US" sz="3600" b="1">
                <a:solidFill>
                  <a:srgbClr val="FFFFFF"/>
                </a:solidFill>
              </a:rPr>
              <a:t>Regaining standing</a:t>
            </a:r>
            <a:br>
              <a:rPr lang="en-US" sz="3600">
                <a:solidFill>
                  <a:srgbClr val="FFFFFF"/>
                </a:solidFill>
              </a:rPr>
            </a:br>
            <a:endParaRPr lang="en-US" sz="3600">
              <a:solidFill>
                <a:srgbClr val="FFFFFF"/>
              </a:solidFill>
            </a:endParaRPr>
          </a:p>
        </p:txBody>
      </p:sp>
      <p:sp useBgFill="1">
        <p:nvSpPr>
          <p:cNvPr id="10" name="Rectangle 9">
            <a:extLst>
              <a:ext uri="{FF2B5EF4-FFF2-40B4-BE49-F238E27FC236}">
                <a16:creationId xmlns:a16="http://schemas.microsoft.com/office/drawing/2014/main" id="{CDC7048F-99B8-417C-A702-1314F89B1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2611819"/>
            <a:ext cx="12194875" cy="4246181"/>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6A570EC-168A-4C40-AE51-B8F978CA26DC}"/>
              </a:ext>
            </a:extLst>
          </p:cNvPr>
          <p:cNvSpPr>
            <a:spLocks noGrp="1"/>
          </p:cNvSpPr>
          <p:nvPr>
            <p:ph idx="1"/>
          </p:nvPr>
        </p:nvSpPr>
        <p:spPr>
          <a:xfrm>
            <a:off x="1451580" y="2965045"/>
            <a:ext cx="9436404" cy="3087524"/>
          </a:xfrm>
        </p:spPr>
        <p:txBody>
          <a:bodyPr>
            <a:normAutofit/>
          </a:bodyPr>
          <a:lstStyle/>
          <a:p>
            <a:r>
              <a:rPr lang="en-US" dirty="0"/>
              <a:t>Once you are able to execute this movement confidently, then your confidence will be enhanced. Knowing you can stand up from a floating or moving position will spur you on to greater things. </a:t>
            </a:r>
          </a:p>
        </p:txBody>
      </p:sp>
    </p:spTree>
    <p:extLst>
      <p:ext uri="{BB962C8B-B14F-4D97-AF65-F5344CB8AC3E}">
        <p14:creationId xmlns:p14="http://schemas.microsoft.com/office/powerpoint/2010/main" val="3036089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D1490F-EAD1-4EE3-A72D-F1CE28085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2611818"/>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258FC5-8DC6-4DC1-8441-672A96905273}"/>
              </a:ext>
            </a:extLst>
          </p:cNvPr>
          <p:cNvSpPr>
            <a:spLocks noGrp="1"/>
          </p:cNvSpPr>
          <p:nvPr>
            <p:ph type="title"/>
          </p:nvPr>
        </p:nvSpPr>
        <p:spPr>
          <a:xfrm>
            <a:off x="1451579" y="1002165"/>
            <a:ext cx="9603275" cy="1371580"/>
          </a:xfrm>
        </p:spPr>
        <p:txBody>
          <a:bodyPr>
            <a:normAutofit/>
          </a:bodyPr>
          <a:lstStyle/>
          <a:p>
            <a:r>
              <a:rPr lang="en-US" sz="3600" b="1">
                <a:solidFill>
                  <a:srgbClr val="FFFFFF"/>
                </a:solidFill>
              </a:rPr>
              <a:t>Regaining standing</a:t>
            </a:r>
            <a:br>
              <a:rPr lang="en-US" sz="3600">
                <a:solidFill>
                  <a:srgbClr val="FFFFFF"/>
                </a:solidFill>
              </a:rPr>
            </a:br>
            <a:endParaRPr lang="en-US" sz="3600">
              <a:solidFill>
                <a:srgbClr val="FFFFFF"/>
              </a:solidFill>
            </a:endParaRPr>
          </a:p>
        </p:txBody>
      </p:sp>
      <p:sp useBgFill="1">
        <p:nvSpPr>
          <p:cNvPr id="10" name="Rectangle 9">
            <a:extLst>
              <a:ext uri="{FF2B5EF4-FFF2-40B4-BE49-F238E27FC236}">
                <a16:creationId xmlns:a16="http://schemas.microsoft.com/office/drawing/2014/main" id="{CDC7048F-99B8-417C-A702-1314F89B1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2611819"/>
            <a:ext cx="12194875" cy="4246181"/>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6A570EC-168A-4C40-AE51-B8F978CA26DC}"/>
              </a:ext>
            </a:extLst>
          </p:cNvPr>
          <p:cNvSpPr>
            <a:spLocks noGrp="1"/>
          </p:cNvSpPr>
          <p:nvPr>
            <p:ph idx="1"/>
          </p:nvPr>
        </p:nvSpPr>
        <p:spPr>
          <a:xfrm>
            <a:off x="1451580" y="2965045"/>
            <a:ext cx="9436404" cy="3087524"/>
          </a:xfrm>
        </p:spPr>
        <p:txBody>
          <a:bodyPr>
            <a:normAutofit/>
          </a:bodyPr>
          <a:lstStyle/>
          <a:p>
            <a:r>
              <a:rPr lang="en-US" dirty="0"/>
              <a:t>Movement should be relaxed and smooth, knees are drawn forward as the arms simultaneously pull downward and backwards as the head lifts and faces forward. </a:t>
            </a:r>
          </a:p>
        </p:txBody>
      </p:sp>
    </p:spTree>
    <p:extLst>
      <p:ext uri="{BB962C8B-B14F-4D97-AF65-F5344CB8AC3E}">
        <p14:creationId xmlns:p14="http://schemas.microsoft.com/office/powerpoint/2010/main" val="2647672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72108A5-CE2C-4966-B863-66581E6E48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34DF22E0-9870-4CBF-AA3A-D710A9D8D9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4" name="Straight Connector 13">
            <a:extLst>
              <a:ext uri="{FF2B5EF4-FFF2-40B4-BE49-F238E27FC236}">
                <a16:creationId xmlns:a16="http://schemas.microsoft.com/office/drawing/2014/main" id="{4348DA73-B56C-4BAB-9988-C048297EF4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7258FC5-8DC6-4DC1-8441-672A96905273}"/>
              </a:ext>
            </a:extLst>
          </p:cNvPr>
          <p:cNvSpPr>
            <a:spLocks noGrp="1"/>
          </p:cNvSpPr>
          <p:nvPr>
            <p:ph type="title"/>
          </p:nvPr>
        </p:nvSpPr>
        <p:spPr>
          <a:xfrm>
            <a:off x="1451579" y="804519"/>
            <a:ext cx="9291215" cy="1049235"/>
          </a:xfrm>
        </p:spPr>
        <p:txBody>
          <a:bodyPr vert="horz" lIns="91440" tIns="45720" rIns="91440" bIns="45720" rtlCol="0" anchor="ctr">
            <a:normAutofit/>
          </a:bodyPr>
          <a:lstStyle/>
          <a:p>
            <a:r>
              <a:rPr lang="en-US" b="1" dirty="0"/>
              <a:t>Regaining standing</a:t>
            </a:r>
            <a:br>
              <a:rPr lang="en-US" b="1" dirty="0"/>
            </a:br>
            <a:endParaRPr lang="en-US" b="1" dirty="0"/>
          </a:p>
        </p:txBody>
      </p:sp>
      <p:pic>
        <p:nvPicPr>
          <p:cNvPr id="5" name="Content Placeholder 4">
            <a:extLst>
              <a:ext uri="{FF2B5EF4-FFF2-40B4-BE49-F238E27FC236}">
                <a16:creationId xmlns:a16="http://schemas.microsoft.com/office/drawing/2014/main" id="{70747C80-7357-4DCF-B534-F286A2DD541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16956"/>
            <a:ext cx="12192000" cy="5441044"/>
          </a:xfrm>
          <a:prstGeom prst="rect">
            <a:avLst/>
          </a:prstGeom>
        </p:spPr>
      </p:pic>
    </p:spTree>
    <p:extLst>
      <p:ext uri="{BB962C8B-B14F-4D97-AF65-F5344CB8AC3E}">
        <p14:creationId xmlns:p14="http://schemas.microsoft.com/office/powerpoint/2010/main" val="2344505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33FB34-E54B-4710-9DAE-6EE038612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29041944-13B4-40E3-A9D5-25B333EBD2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a:extLst>
              <a:ext uri="{FF2B5EF4-FFF2-40B4-BE49-F238E27FC236}">
                <a16:creationId xmlns:a16="http://schemas.microsoft.com/office/drawing/2014/main" id="{5B85E289-5ADE-4F02-B917-9C9D9B0448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F0AB17F6-592B-45CB-96F6-705C9825A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E48F0E-F7D3-4AF8-A648-DABBD9A59C88}"/>
              </a:ext>
            </a:extLst>
          </p:cNvPr>
          <p:cNvSpPr>
            <a:spLocks noGrp="1"/>
          </p:cNvSpPr>
          <p:nvPr>
            <p:ph type="title"/>
          </p:nvPr>
        </p:nvSpPr>
        <p:spPr>
          <a:xfrm>
            <a:off x="5039068" y="802298"/>
            <a:ext cx="6015784" cy="5116985"/>
          </a:xfrm>
        </p:spPr>
        <p:txBody>
          <a:bodyPr vert="horz" lIns="91440" tIns="45720" rIns="91440" bIns="0" rtlCol="0" anchor="ctr">
            <a:normAutofit/>
          </a:bodyPr>
          <a:lstStyle/>
          <a:p>
            <a:pPr algn="l"/>
            <a:r>
              <a:rPr lang="en-US" sz="6600"/>
              <a:t>buoyancy </a:t>
            </a:r>
            <a:br>
              <a:rPr lang="en-US" sz="6600"/>
            </a:br>
            <a:endParaRPr lang="en-US" sz="6600"/>
          </a:p>
        </p:txBody>
      </p:sp>
      <p:sp>
        <p:nvSpPr>
          <p:cNvPr id="3" name="Content Placeholder 2">
            <a:extLst>
              <a:ext uri="{FF2B5EF4-FFF2-40B4-BE49-F238E27FC236}">
                <a16:creationId xmlns:a16="http://schemas.microsoft.com/office/drawing/2014/main" id="{4C12F1C9-0208-491F-91F5-A3F4EF229E83}"/>
              </a:ext>
            </a:extLst>
          </p:cNvPr>
          <p:cNvSpPr>
            <a:spLocks noGrp="1"/>
          </p:cNvSpPr>
          <p:nvPr>
            <p:ph idx="1"/>
          </p:nvPr>
        </p:nvSpPr>
        <p:spPr>
          <a:xfrm>
            <a:off x="868352" y="802298"/>
            <a:ext cx="3401174" cy="5116985"/>
          </a:xfrm>
        </p:spPr>
        <p:txBody>
          <a:bodyPr vert="horz" lIns="91440" tIns="91440" rIns="91440" bIns="91440" rtlCol="0" anchor="ctr">
            <a:normAutofit/>
          </a:bodyPr>
          <a:lstStyle/>
          <a:p>
            <a:pPr marL="0" indent="0" algn="r">
              <a:buNone/>
            </a:pPr>
            <a:r>
              <a:rPr lang="en-US" sz="1800" cap="all">
                <a:solidFill>
                  <a:schemeClr val="tx2"/>
                </a:solidFill>
              </a:rPr>
              <a:t>A basic understanding of this is a crucial element of overcoming a fear of water. </a:t>
            </a:r>
          </a:p>
        </p:txBody>
      </p:sp>
      <p:cxnSp>
        <p:nvCxnSpPr>
          <p:cNvPr id="16" name="Straight Connector 15">
            <a:extLst>
              <a:ext uri="{FF2B5EF4-FFF2-40B4-BE49-F238E27FC236}">
                <a16:creationId xmlns:a16="http://schemas.microsoft.com/office/drawing/2014/main" id="{5A9284E7-0823-472D-9963-18D89DFEB8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760590"/>
            <a:ext cx="0" cy="32004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 name="3">
            <a:hlinkClick r:id="" action="ppaction://media"/>
            <a:extLst>
              <a:ext uri="{FF2B5EF4-FFF2-40B4-BE49-F238E27FC236}">
                <a16:creationId xmlns:a16="http://schemas.microsoft.com/office/drawing/2014/main" id="{DA9EFD8E-DF9D-4192-B62D-9B0D9CD358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1911" y="6500813"/>
            <a:ext cx="609600" cy="609600"/>
          </a:xfrm>
          <a:prstGeom prst="rect">
            <a:avLst/>
          </a:prstGeom>
        </p:spPr>
      </p:pic>
    </p:spTree>
    <p:extLst>
      <p:ext uri="{BB962C8B-B14F-4D97-AF65-F5344CB8AC3E}">
        <p14:creationId xmlns:p14="http://schemas.microsoft.com/office/powerpoint/2010/main" val="124454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38C7E5-0116-453C-9CD0-757E1C972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E48F0E-F7D3-4AF8-A648-DABBD9A59C88}"/>
              </a:ext>
            </a:extLst>
          </p:cNvPr>
          <p:cNvSpPr>
            <a:spLocks noGrp="1"/>
          </p:cNvSpPr>
          <p:nvPr>
            <p:ph type="title"/>
          </p:nvPr>
        </p:nvSpPr>
        <p:spPr>
          <a:xfrm>
            <a:off x="1451579" y="804519"/>
            <a:ext cx="9291215" cy="1049235"/>
          </a:xfrm>
        </p:spPr>
        <p:txBody>
          <a:bodyPr>
            <a:normAutofit/>
          </a:bodyPr>
          <a:lstStyle/>
          <a:p>
            <a:r>
              <a:rPr lang="en-US" b="1" dirty="0"/>
              <a:t>buoyancy </a:t>
            </a:r>
            <a:br>
              <a:rPr lang="en-US" b="1" dirty="0"/>
            </a:br>
            <a:endParaRPr lang="en-US" b="1" dirty="0"/>
          </a:p>
        </p:txBody>
      </p:sp>
      <p:cxnSp>
        <p:nvCxnSpPr>
          <p:cNvPr id="11" name="Straight Connector 10">
            <a:extLst>
              <a:ext uri="{FF2B5EF4-FFF2-40B4-BE49-F238E27FC236}">
                <a16:creationId xmlns:a16="http://schemas.microsoft.com/office/drawing/2014/main" id="{B755E3F5-39D9-4ABF-BFA5-232E87111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3" name="Rectangle 12">
            <a:extLst>
              <a:ext uri="{FF2B5EF4-FFF2-40B4-BE49-F238E27FC236}">
                <a16:creationId xmlns:a16="http://schemas.microsoft.com/office/drawing/2014/main" id="{EB09849A-7D0C-4F36-A0D6-6BD64C50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5" name="Content Placeholder 2">
            <a:extLst>
              <a:ext uri="{FF2B5EF4-FFF2-40B4-BE49-F238E27FC236}">
                <a16:creationId xmlns:a16="http://schemas.microsoft.com/office/drawing/2014/main" id="{81D7D991-9293-497D-87C4-36BBA4FAA180}"/>
              </a:ext>
            </a:extLst>
          </p:cNvPr>
          <p:cNvGraphicFramePr>
            <a:graphicFrameLocks noGrp="1"/>
          </p:cNvGraphicFramePr>
          <p:nvPr>
            <p:ph idx="1"/>
            <p:extLst>
              <p:ext uri="{D42A27DB-BD31-4B8C-83A1-F6EECF244321}">
                <p14:modId xmlns:p14="http://schemas.microsoft.com/office/powerpoint/2010/main" val="2453589869"/>
              </p:ext>
            </p:extLst>
          </p:nvPr>
        </p:nvGraphicFramePr>
        <p:xfrm>
          <a:off x="1130270" y="2479246"/>
          <a:ext cx="9604375" cy="37183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4">
            <a:hlinkClick r:id="" action="ppaction://media"/>
            <a:extLst>
              <a:ext uri="{FF2B5EF4-FFF2-40B4-BE49-F238E27FC236}">
                <a16:creationId xmlns:a16="http://schemas.microsoft.com/office/drawing/2014/main" id="{2BD46A51-E437-4D27-93B1-C893F11D89B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9029" y="6858000"/>
            <a:ext cx="609600" cy="609600"/>
          </a:xfrm>
          <a:prstGeom prst="rect">
            <a:avLst/>
          </a:prstGeom>
        </p:spPr>
      </p:pic>
    </p:spTree>
    <p:extLst>
      <p:ext uri="{BB962C8B-B14F-4D97-AF65-F5344CB8AC3E}">
        <p14:creationId xmlns:p14="http://schemas.microsoft.com/office/powerpoint/2010/main" val="419441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aft next to a body of water&#10;&#10;Description automatically generated">
            <a:extLst>
              <a:ext uri="{FF2B5EF4-FFF2-40B4-BE49-F238E27FC236}">
                <a16:creationId xmlns:a16="http://schemas.microsoft.com/office/drawing/2014/main" id="{17A04E34-EA85-41C7-BE6D-7789B7F0C2AB}"/>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t="9799" r="-1" b="15198"/>
          <a:stretch/>
        </p:blipFill>
        <p:spPr>
          <a:xfrm>
            <a:off x="305" y="10"/>
            <a:ext cx="12191695" cy="6857990"/>
          </a:xfrm>
          <a:prstGeom prst="rect">
            <a:avLst/>
          </a:prstGeom>
        </p:spPr>
      </p:pic>
      <p:sp>
        <p:nvSpPr>
          <p:cNvPr id="12"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4"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6" name="Rectangle 15">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EA04DAFE-ECBE-4A7C-9819-6BCAD91AD803}"/>
              </a:ext>
            </a:extLst>
          </p:cNvPr>
          <p:cNvSpPr>
            <a:spLocks noGrp="1"/>
          </p:cNvSpPr>
          <p:nvPr>
            <p:ph type="title"/>
          </p:nvPr>
        </p:nvSpPr>
        <p:spPr>
          <a:xfrm>
            <a:off x="1130271" y="1193800"/>
            <a:ext cx="3193050" cy="4699000"/>
          </a:xfrm>
        </p:spPr>
        <p:txBody>
          <a:bodyPr anchor="ctr">
            <a:normAutofit/>
          </a:bodyPr>
          <a:lstStyle/>
          <a:p>
            <a:r>
              <a:rPr lang="en-US" b="1">
                <a:solidFill>
                  <a:schemeClr val="tx1"/>
                </a:solidFill>
              </a:rPr>
              <a:t>relative density</a:t>
            </a:r>
          </a:p>
        </p:txBody>
      </p:sp>
      <p:cxnSp>
        <p:nvCxnSpPr>
          <p:cNvPr id="18" name="Straight Connector 17">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FE82E81-77C2-4440-BAB2-F3B2DE2E56BB}"/>
              </a:ext>
            </a:extLst>
          </p:cNvPr>
          <p:cNvSpPr>
            <a:spLocks noGrp="1"/>
          </p:cNvSpPr>
          <p:nvPr>
            <p:ph idx="1"/>
          </p:nvPr>
        </p:nvSpPr>
        <p:spPr>
          <a:xfrm>
            <a:off x="4976636" y="1193800"/>
            <a:ext cx="6085091" cy="4699000"/>
          </a:xfrm>
        </p:spPr>
        <p:txBody>
          <a:bodyPr anchor="ctr">
            <a:normAutofit/>
          </a:bodyPr>
          <a:lstStyle/>
          <a:p>
            <a:r>
              <a:rPr lang="en-US" dirty="0"/>
              <a:t>In other words, how dense our body structure is, compared to the density of the water we are attempting to float in. </a:t>
            </a:r>
          </a:p>
        </p:txBody>
      </p:sp>
      <p:sp>
        <p:nvSpPr>
          <p:cNvPr id="20"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pic>
        <p:nvPicPr>
          <p:cNvPr id="4" name="5">
            <a:hlinkClick r:id="" action="ppaction://media"/>
            <a:extLst>
              <a:ext uri="{FF2B5EF4-FFF2-40B4-BE49-F238E27FC236}">
                <a16:creationId xmlns:a16="http://schemas.microsoft.com/office/drawing/2014/main" id="{E18B1A8A-E866-4DF7-93AF-5DF9370B11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023" y="6409267"/>
            <a:ext cx="609600" cy="609600"/>
          </a:xfrm>
          <a:prstGeom prst="rect">
            <a:avLst/>
          </a:prstGeom>
        </p:spPr>
      </p:pic>
    </p:spTree>
    <p:extLst>
      <p:ext uri="{BB962C8B-B14F-4D97-AF65-F5344CB8AC3E}">
        <p14:creationId xmlns:p14="http://schemas.microsoft.com/office/powerpoint/2010/main" val="429488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428F0B5-B9FD-4601-A0A8-6BF5ABF34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C26E585-FCC4-443D-9489-0E9471606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1EE48F0E-F7D3-4AF8-A648-DABBD9A59C88}"/>
              </a:ext>
            </a:extLst>
          </p:cNvPr>
          <p:cNvSpPr>
            <a:spLocks noGrp="1"/>
          </p:cNvSpPr>
          <p:nvPr>
            <p:ph type="title"/>
          </p:nvPr>
        </p:nvSpPr>
        <p:spPr>
          <a:xfrm>
            <a:off x="1451579" y="2303047"/>
            <a:ext cx="3272093" cy="2674198"/>
          </a:xfrm>
        </p:spPr>
        <p:txBody>
          <a:bodyPr anchor="t">
            <a:normAutofit/>
          </a:bodyPr>
          <a:lstStyle/>
          <a:p>
            <a:r>
              <a:rPr lang="en-US" b="1" dirty="0"/>
              <a:t>relative density</a:t>
            </a:r>
          </a:p>
        </p:txBody>
      </p:sp>
      <p:cxnSp>
        <p:nvCxnSpPr>
          <p:cNvPr id="13" name="Straight Connector 12">
            <a:extLst>
              <a:ext uri="{FF2B5EF4-FFF2-40B4-BE49-F238E27FC236}">
                <a16:creationId xmlns:a16="http://schemas.microsoft.com/office/drawing/2014/main" id="{64838ADD-CEC0-4F6C-8A38-20120D0D51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id="{80D9730C-8D66-457D-B5EC-49C01D6BA25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cxnSp>
        <p:nvCxnSpPr>
          <p:cNvPr id="17" name="Straight Connector 16">
            <a:extLst>
              <a:ext uri="{FF2B5EF4-FFF2-40B4-BE49-F238E27FC236}">
                <a16:creationId xmlns:a16="http://schemas.microsoft.com/office/drawing/2014/main" id="{3ACC0A5F-0F61-43B1-8039-E0FC844952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4E72657-3267-436B-9AFF-3A1A042056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graphicFrame>
        <p:nvGraphicFramePr>
          <p:cNvPr id="7" name="Content Placeholder 2">
            <a:extLst>
              <a:ext uri="{FF2B5EF4-FFF2-40B4-BE49-F238E27FC236}">
                <a16:creationId xmlns:a16="http://schemas.microsoft.com/office/drawing/2014/main" id="{032C64ED-37B8-425F-B036-0B2A5A1E3D63}"/>
              </a:ext>
            </a:extLst>
          </p:cNvPr>
          <p:cNvGraphicFramePr>
            <a:graphicFrameLocks noGrp="1"/>
          </p:cNvGraphicFramePr>
          <p:nvPr>
            <p:ph idx="1"/>
            <p:extLst>
              <p:ext uri="{D42A27DB-BD31-4B8C-83A1-F6EECF244321}">
                <p14:modId xmlns:p14="http://schemas.microsoft.com/office/powerpoint/2010/main" val="3430940977"/>
              </p:ext>
            </p:extLst>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6">
            <a:hlinkClick r:id="" action="ppaction://media"/>
            <a:extLst>
              <a:ext uri="{FF2B5EF4-FFF2-40B4-BE49-F238E27FC236}">
                <a16:creationId xmlns:a16="http://schemas.microsoft.com/office/drawing/2014/main" id="{C00BA41C-C2F1-4013-9F25-D77908148C0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01" y="6397978"/>
            <a:ext cx="609600" cy="609600"/>
          </a:xfrm>
          <a:prstGeom prst="rect">
            <a:avLst/>
          </a:prstGeom>
        </p:spPr>
      </p:pic>
    </p:spTree>
    <p:extLst>
      <p:ext uri="{BB962C8B-B14F-4D97-AF65-F5344CB8AC3E}">
        <p14:creationId xmlns:p14="http://schemas.microsoft.com/office/powerpoint/2010/main" val="154476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water, snow, swimming&#10;&#10;Description automatically generated">
            <a:extLst>
              <a:ext uri="{FF2B5EF4-FFF2-40B4-BE49-F238E27FC236}">
                <a16:creationId xmlns:a16="http://schemas.microsoft.com/office/drawing/2014/main" id="{DA349651-FD9D-4FF8-A6E1-FC6DF498CE5E}"/>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21490" r="-1" b="16695"/>
          <a:stretch/>
        </p:blipFill>
        <p:spPr>
          <a:xfrm>
            <a:off x="305" y="10"/>
            <a:ext cx="12191695" cy="6857990"/>
          </a:xfrm>
          <a:prstGeom prst="rect">
            <a:avLst/>
          </a:prstGeom>
        </p:spPr>
      </p:pic>
      <p:sp>
        <p:nvSpPr>
          <p:cNvPr id="23"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4"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5" name="Rectangle 15">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D73EFBF0-BC46-4009-9020-458F3010F3A2}"/>
              </a:ext>
            </a:extLst>
          </p:cNvPr>
          <p:cNvSpPr>
            <a:spLocks noGrp="1"/>
          </p:cNvSpPr>
          <p:nvPr>
            <p:ph type="title"/>
          </p:nvPr>
        </p:nvSpPr>
        <p:spPr>
          <a:xfrm>
            <a:off x="1130271" y="1193800"/>
            <a:ext cx="3193050" cy="4699000"/>
          </a:xfrm>
        </p:spPr>
        <p:txBody>
          <a:bodyPr anchor="ctr">
            <a:normAutofit/>
          </a:bodyPr>
          <a:lstStyle/>
          <a:p>
            <a:r>
              <a:rPr lang="en-US" b="1">
                <a:solidFill>
                  <a:schemeClr val="tx1"/>
                </a:solidFill>
              </a:rPr>
              <a:t>Propulsion</a:t>
            </a:r>
          </a:p>
        </p:txBody>
      </p:sp>
      <p:cxnSp>
        <p:nvCxnSpPr>
          <p:cNvPr id="26" name="Straight Connector 17">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6696139-B5FF-40CF-BF3E-778DDC8735EE}"/>
              </a:ext>
            </a:extLst>
          </p:cNvPr>
          <p:cNvSpPr>
            <a:spLocks noGrp="1"/>
          </p:cNvSpPr>
          <p:nvPr>
            <p:ph idx="1"/>
          </p:nvPr>
        </p:nvSpPr>
        <p:spPr>
          <a:xfrm>
            <a:off x="4976636" y="1193800"/>
            <a:ext cx="6085091" cy="4699000"/>
          </a:xfrm>
        </p:spPr>
        <p:txBody>
          <a:bodyPr anchor="ctr">
            <a:normAutofit/>
          </a:bodyPr>
          <a:lstStyle/>
          <a:p>
            <a:r>
              <a:rPr lang="en-US" dirty="0"/>
              <a:t>Paddling</a:t>
            </a:r>
          </a:p>
          <a:p>
            <a:r>
              <a:rPr lang="en-US" dirty="0"/>
              <a:t>Sculling </a:t>
            </a:r>
          </a:p>
          <a:p>
            <a:r>
              <a:rPr lang="en-US" dirty="0"/>
              <a:t>Kicking</a:t>
            </a:r>
          </a:p>
        </p:txBody>
      </p:sp>
      <p:sp>
        <p:nvSpPr>
          <p:cNvPr id="27"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233408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09EAF-D2D0-408B-8E6C-F09A46FFE194}"/>
              </a:ext>
            </a:extLst>
          </p:cNvPr>
          <p:cNvSpPr>
            <a:spLocks noGrp="1"/>
          </p:cNvSpPr>
          <p:nvPr>
            <p:ph type="title"/>
          </p:nvPr>
        </p:nvSpPr>
        <p:spPr>
          <a:xfrm>
            <a:off x="1451579" y="804519"/>
            <a:ext cx="9291215" cy="1049235"/>
          </a:xfrm>
        </p:spPr>
        <p:txBody>
          <a:bodyPr>
            <a:normAutofit/>
          </a:bodyPr>
          <a:lstStyle/>
          <a:p>
            <a:r>
              <a:rPr lang="en-US" b="1" dirty="0"/>
              <a:t>Paddling</a:t>
            </a:r>
            <a:br>
              <a:rPr lang="en-US" dirty="0"/>
            </a:br>
            <a:endParaRPr lang="en-US" dirty="0"/>
          </a:p>
        </p:txBody>
      </p:sp>
      <p:graphicFrame>
        <p:nvGraphicFramePr>
          <p:cNvPr id="15" name="Content Placeholder 2">
            <a:extLst>
              <a:ext uri="{FF2B5EF4-FFF2-40B4-BE49-F238E27FC236}">
                <a16:creationId xmlns:a16="http://schemas.microsoft.com/office/drawing/2014/main" id="{65ADEEEA-02D1-4A1F-8A47-1F34B8C353C9}"/>
              </a:ext>
            </a:extLst>
          </p:cNvPr>
          <p:cNvGraphicFramePr>
            <a:graphicFrameLocks noGrp="1"/>
          </p:cNvGraphicFramePr>
          <p:nvPr>
            <p:ph idx="1"/>
            <p:extLst>
              <p:ext uri="{D42A27DB-BD31-4B8C-83A1-F6EECF244321}">
                <p14:modId xmlns:p14="http://schemas.microsoft.com/office/powerpoint/2010/main" val="1012567795"/>
              </p:ext>
            </p:extLst>
          </p:nvPr>
        </p:nvGraphicFramePr>
        <p:xfrm>
          <a:off x="1450975" y="2341209"/>
          <a:ext cx="9291638" cy="31245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7">
            <a:hlinkClick r:id="" action="ppaction://media"/>
            <a:extLst>
              <a:ext uri="{FF2B5EF4-FFF2-40B4-BE49-F238E27FC236}">
                <a16:creationId xmlns:a16="http://schemas.microsoft.com/office/drawing/2014/main" id="{B0BC57B0-0BF8-4514-AE02-B58CD094884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600" y="6409267"/>
            <a:ext cx="609600" cy="609600"/>
          </a:xfrm>
          <a:prstGeom prst="rect">
            <a:avLst/>
          </a:prstGeom>
        </p:spPr>
      </p:pic>
    </p:spTree>
    <p:extLst>
      <p:ext uri="{BB962C8B-B14F-4D97-AF65-F5344CB8AC3E}">
        <p14:creationId xmlns:p14="http://schemas.microsoft.com/office/powerpoint/2010/main" val="126428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docProps/app.xml><?xml version="1.0" encoding="utf-8"?>
<Properties xmlns="http://schemas.openxmlformats.org/officeDocument/2006/extended-properties" xmlns:vt="http://schemas.openxmlformats.org/officeDocument/2006/docPropsVTypes">
  <TotalTime>428</TotalTime>
  <Words>1224</Words>
  <Application>Microsoft Office PowerPoint</Application>
  <PresentationFormat>Widescreen</PresentationFormat>
  <Paragraphs>127</Paragraphs>
  <Slides>39</Slides>
  <Notes>0</Notes>
  <HiddenSlides>0</HiddenSlides>
  <MMClips>14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Rockwell</vt:lpstr>
      <vt:lpstr>Gallery</vt:lpstr>
      <vt:lpstr>THE RESCUE COMPANY 1</vt:lpstr>
      <vt:lpstr>SWIMMING BASICS</vt:lpstr>
      <vt:lpstr>swimming science</vt:lpstr>
      <vt:lpstr>buoyancy  </vt:lpstr>
      <vt:lpstr>buoyancy  </vt:lpstr>
      <vt:lpstr>relative density</vt:lpstr>
      <vt:lpstr>relative density</vt:lpstr>
      <vt:lpstr>Propulsion</vt:lpstr>
      <vt:lpstr>Paddling </vt:lpstr>
      <vt:lpstr>Paddling </vt:lpstr>
      <vt:lpstr>Sculling</vt:lpstr>
      <vt:lpstr>Sculling</vt:lpstr>
      <vt:lpstr>Kicking </vt:lpstr>
      <vt:lpstr>Resistance </vt:lpstr>
      <vt:lpstr>Resistance </vt:lpstr>
      <vt:lpstr>Profile resistance </vt:lpstr>
      <vt:lpstr>Viscous drag </vt:lpstr>
      <vt:lpstr>Eddy currents </vt:lpstr>
      <vt:lpstr>non-swimmer-essential basics</vt:lpstr>
      <vt:lpstr>Entry  </vt:lpstr>
      <vt:lpstr>Slide-In Entry  </vt:lpstr>
      <vt:lpstr>Slide-In Entry  </vt:lpstr>
      <vt:lpstr>Slide-In Entry  </vt:lpstr>
      <vt:lpstr>Stride Jump  </vt:lpstr>
      <vt:lpstr>Stride Jump  </vt:lpstr>
      <vt:lpstr>Stride Jump  </vt:lpstr>
      <vt:lpstr>Compact Jump </vt:lpstr>
      <vt:lpstr>Compact Jump </vt:lpstr>
      <vt:lpstr>Compact Jump </vt:lpstr>
      <vt:lpstr>Run-and-Swim Entry </vt:lpstr>
      <vt:lpstr>Run-and-Swim Entry </vt:lpstr>
      <vt:lpstr>Run-and-Swim Entry </vt:lpstr>
      <vt:lpstr>Submersion</vt:lpstr>
      <vt:lpstr>Submersion</vt:lpstr>
      <vt:lpstr>Submersion</vt:lpstr>
      <vt:lpstr>Regaining standing </vt:lpstr>
      <vt:lpstr>Regaining standing </vt:lpstr>
      <vt:lpstr>Regaining standing </vt:lpstr>
      <vt:lpstr>Regaining standing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RESCUE COMPANY 1</dc:title>
  <dc:creator>Carlos Tavarez</dc:creator>
  <cp:lastModifiedBy>Carlos Tavarez</cp:lastModifiedBy>
  <cp:revision>6</cp:revision>
  <dcterms:created xsi:type="dcterms:W3CDTF">2020-09-20T04:30:04Z</dcterms:created>
  <dcterms:modified xsi:type="dcterms:W3CDTF">2020-10-09T15:11:30Z</dcterms:modified>
</cp:coreProperties>
</file>