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17"/>
  </p:notesMasterIdLst>
  <p:sldIdLst>
    <p:sldId id="274" r:id="rId2"/>
    <p:sldId id="280" r:id="rId3"/>
    <p:sldId id="275" r:id="rId4"/>
    <p:sldId id="276" r:id="rId5"/>
    <p:sldId id="292" r:id="rId6"/>
    <p:sldId id="277" r:id="rId7"/>
    <p:sldId id="287" r:id="rId8"/>
    <p:sldId id="282" r:id="rId9"/>
    <p:sldId id="283" r:id="rId10"/>
    <p:sldId id="288" r:id="rId11"/>
    <p:sldId id="289" r:id="rId12"/>
    <p:sldId id="290" r:id="rId13"/>
    <p:sldId id="278" r:id="rId14"/>
    <p:sldId id="279" r:id="rId15"/>
    <p:sldId id="281" r:id="rId1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2" clrIdx="0"/>
  <p:cmAuthor id="1" name="Nancy Hoffmann" initials="NH" lastIdx="12" clrIdx="1">
    <p:extLst>
      <p:ext uri="{19B8F6BF-5375-455C-9EA6-DF929625EA0E}">
        <p15:presenceInfo xmlns:p15="http://schemas.microsoft.com/office/powerpoint/2012/main" userId="d63ea009cb74ca7a" providerId="Windows Live"/>
      </p:ext>
    </p:extLst>
  </p:cmAuthor>
  <p:cmAuthor id="2" name="John Phelps" initials="JP" lastIdx="6" clrIdx="2">
    <p:extLst>
      <p:ext uri="{19B8F6BF-5375-455C-9EA6-DF929625EA0E}">
        <p15:presenceInfo xmlns:p15="http://schemas.microsoft.com/office/powerpoint/2012/main" userId="3f065e3f0381894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9116" autoAdjust="0"/>
  </p:normalViewPr>
  <p:slideViewPr>
    <p:cSldViewPr snapToGrid="0">
      <p:cViewPr varScale="1">
        <p:scale>
          <a:sx n="62" d="100"/>
          <a:sy n="62" d="100"/>
        </p:scale>
        <p:origin x="221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19190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Lesson 7: Properly Moving Patients to Safety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0165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r>
              <a:rPr lang="en-US" dirty="0"/>
              <a:t>Go over the steps of this carry with the class. </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uk-UA" sz="1200" b="0" i="0" u="none" strike="noStrike" cap="none" smtClean="0">
                <a:solidFill>
                  <a:schemeClr val="dk1"/>
                </a:solidFill>
                <a:latin typeface="Calibri"/>
                <a:ea typeface="Calibri"/>
                <a:cs typeface="Calibri"/>
                <a:sym typeface="Calibri"/>
              </a:rPr>
              <a:t>11</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929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a:t>
            </a:r>
            <a:r>
              <a:rPr lang="en-US" baseline="0" dirty="0"/>
              <a:t> Notes:</a:t>
            </a:r>
          </a:p>
          <a:p>
            <a:endParaRPr lang="en-US" baseline="0" dirty="0"/>
          </a:p>
          <a:p>
            <a:r>
              <a:rPr lang="en-US" dirty="0"/>
              <a:t>Explain the steps of this rescue drag to the students.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uk-UA" sz="1200" b="0" i="0" u="none" strike="noStrike" cap="none" smtClean="0">
                <a:solidFill>
                  <a:schemeClr val="dk1"/>
                </a:solidFill>
                <a:latin typeface="Calibri"/>
                <a:ea typeface="Calibri"/>
                <a:cs typeface="Calibri"/>
                <a:sym typeface="Calibri"/>
              </a:rPr>
              <a:t>12</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75981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pPr>
              <a:buFont typeface="Arial"/>
              <a:buChar char="•"/>
            </a:pPr>
            <a:r>
              <a:rPr lang="en-US" dirty="0"/>
              <a:t>All</a:t>
            </a:r>
            <a:r>
              <a:rPr lang="en-US" baseline="0" dirty="0"/>
              <a:t> carry skills will be demonstrated to the participants for proper body mechanics and techniques by the instructors. </a:t>
            </a:r>
          </a:p>
          <a:p>
            <a:pPr>
              <a:buFont typeface="Arial"/>
              <a:buChar char="•"/>
            </a:pPr>
            <a:r>
              <a:rPr lang="en-US" baseline="0" dirty="0"/>
              <a:t>The WHOLE-PART-WHOLE teaching method is to be used. The instructors should demonstrate the entire carry skill without interruption first, then show it step by step and finally as an interrupted demonstration. </a:t>
            </a:r>
          </a:p>
          <a:p>
            <a:pPr>
              <a:buFont typeface="Arial"/>
              <a:buChar char="•"/>
            </a:pPr>
            <a:r>
              <a:rPr lang="en-US" baseline="0" dirty="0"/>
              <a:t>The participants will then be grouped or teamed up to perform each carry skill with the instructors to mentor, guide and instruct them on each step.</a:t>
            </a:r>
          </a:p>
          <a:p>
            <a:pPr>
              <a:buFont typeface="Arial"/>
              <a:buChar char="•"/>
            </a:pPr>
            <a:r>
              <a:rPr lang="en-US" baseline="0" dirty="0"/>
              <a:t>Skill sheets are to be distributed to the participants for review and then to be used as a reference during the performance of the carry skill.</a:t>
            </a:r>
          </a:p>
          <a:p>
            <a:pPr>
              <a:buFont typeface="Arial"/>
              <a:buChar char="•"/>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6148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a:t>
            </a:r>
            <a:r>
              <a:rPr lang="en-US" baseline="0" dirty="0"/>
              <a:t> Notes:</a:t>
            </a:r>
          </a:p>
          <a:p>
            <a:endParaRPr lang="en-US" baseline="0" dirty="0"/>
          </a:p>
          <a:p>
            <a:r>
              <a:rPr lang="en-US" dirty="0"/>
              <a:t>Summarize the following points with students: </a:t>
            </a:r>
          </a:p>
          <a:p>
            <a:pPr>
              <a:buFont typeface="Arial"/>
              <a:buChar char="•"/>
            </a:pPr>
            <a:r>
              <a:rPr lang="en-US" dirty="0"/>
              <a:t>Lift with legs and not back.</a:t>
            </a:r>
          </a:p>
          <a:p>
            <a:pPr>
              <a:buFont typeface="Arial"/>
              <a:buChar char="•"/>
            </a:pPr>
            <a:r>
              <a:rPr lang="en-US" dirty="0"/>
              <a:t>Always seek help</a:t>
            </a:r>
            <a:r>
              <a:rPr lang="en-US" baseline="0" dirty="0"/>
              <a:t> carrying if available.</a:t>
            </a:r>
          </a:p>
          <a:p>
            <a:pPr>
              <a:buFont typeface="Arial"/>
              <a:buChar char="•"/>
            </a:pPr>
            <a:r>
              <a:rPr lang="en-US" baseline="0" dirty="0"/>
              <a:t>Be sure to relate to the participants that one size does not fit all. Choose the best carry technique for the situation. Those considerations may include size of each person, severity of the injury, environment the person is in, and speed with which the person may need to be moved.</a:t>
            </a:r>
          </a:p>
          <a:p>
            <a:pPr>
              <a:buFont typeface="Arial"/>
              <a:buChar char="•"/>
            </a:pPr>
            <a:r>
              <a:rPr lang="en-US" dirty="0"/>
              <a:t>Reinforce</a:t>
            </a:r>
            <a:r>
              <a:rPr lang="en-US" baseline="0" dirty="0"/>
              <a:t> that proper technique is just as important as strength when carrying or dragging a person.</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967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a:t>
            </a:r>
            <a:r>
              <a:rPr lang="en-US" baseline="0" dirty="0"/>
              <a:t> Notes:</a:t>
            </a:r>
          </a:p>
          <a:p>
            <a:endParaRPr lang="en-US" baseline="0" dirty="0"/>
          </a:p>
          <a:p>
            <a:r>
              <a:rPr lang="en-US" dirty="0"/>
              <a:t>Ask the participants if they have any questions about this lesson.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7878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a:t>
            </a:r>
            <a:r>
              <a:rPr lang="en-US" baseline="0" dirty="0"/>
              <a:t> Notes:</a:t>
            </a:r>
          </a:p>
          <a:p>
            <a:endParaRPr lang="en-US" baseline="0" dirty="0"/>
          </a:p>
          <a:p>
            <a:r>
              <a:rPr lang="en-US" dirty="0"/>
              <a:t>In this lesson, you will learn how to perform a one-person drag and carry. </a:t>
            </a:r>
          </a:p>
          <a:p>
            <a:endParaRPr lang="en-US" dirty="0"/>
          </a:p>
          <a:p>
            <a:r>
              <a:rPr lang="en-US" dirty="0"/>
              <a:t>You will also learn how to perform a two-person carry and how to use rescue drag tarps.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4174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a:t>
            </a:r>
            <a:r>
              <a:rPr lang="en-US" baseline="0" dirty="0"/>
              <a:t> Notes:</a:t>
            </a:r>
          </a:p>
          <a:p>
            <a:endParaRPr lang="en-US" baseline="0" dirty="0"/>
          </a:p>
          <a:p>
            <a:pPr>
              <a:buFont typeface="Arial"/>
              <a:buChar char="•"/>
            </a:pPr>
            <a:r>
              <a:rPr lang="en-US" baseline="0" dirty="0"/>
              <a:t>Review with the participants the various injuries that a person may sustain that may render them unresponsive or critically injured. </a:t>
            </a:r>
          </a:p>
          <a:p>
            <a:pPr>
              <a:buFont typeface="Arial"/>
              <a:buChar char="•"/>
            </a:pPr>
            <a:r>
              <a:rPr lang="en-US" baseline="0" dirty="0"/>
              <a:t>Many lay people have never had to access emergency services before so discuss the reasons why a person may need to be moved before EMS arrives. In addition, make them aware that depending on geography and location, it may be some time before other help arrives; especially in the case of a mass casualty incident. </a:t>
            </a:r>
          </a:p>
          <a:p>
            <a:pPr>
              <a:buFont typeface="Arial"/>
              <a:buChar char="•"/>
            </a:pPr>
            <a:r>
              <a:rPr lang="en-US" baseline="0" dirty="0"/>
              <a:t>Stress the importance of lifting with their legs and not their back. If the rescuer becomes injured, he/she will not be able to help and will now be an additional victim needing to be carried.</a:t>
            </a:r>
          </a:p>
          <a:p>
            <a:pPr>
              <a:buFont typeface="Arial"/>
              <a:buChar char="•"/>
            </a:pPr>
            <a:r>
              <a:rPr lang="en-US" baseline="0" dirty="0"/>
              <a:t>Stress that scene safety is most important – not to put yourself in harm’s way. </a:t>
            </a:r>
          </a:p>
          <a:p>
            <a:endParaRPr lang="en-US" baseline="0"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5460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pPr marL="50800" indent="0">
              <a:buNone/>
            </a:pPr>
            <a:r>
              <a:rPr lang="en-US" dirty="0"/>
              <a:t>In this section, we will review the following techniques for moving victims to safety. </a:t>
            </a:r>
          </a:p>
          <a:p>
            <a:pPr marL="50800" indent="0">
              <a:buNone/>
            </a:pPr>
            <a:endParaRPr lang="en-US" dirty="0"/>
          </a:p>
          <a:p>
            <a:r>
              <a:rPr lang="en-US" dirty="0"/>
              <a:t>One-person drag</a:t>
            </a:r>
          </a:p>
          <a:p>
            <a:r>
              <a:rPr lang="en-US" dirty="0"/>
              <a:t>One-person walking assist</a:t>
            </a:r>
          </a:p>
          <a:p>
            <a:r>
              <a:rPr lang="en-US" dirty="0"/>
              <a:t>One-person arm carry</a:t>
            </a:r>
          </a:p>
          <a:p>
            <a:r>
              <a:rPr lang="en-US" dirty="0"/>
              <a:t>One-person pack strap carry</a:t>
            </a:r>
          </a:p>
          <a:p>
            <a:r>
              <a:rPr lang="en-US" dirty="0"/>
              <a:t>Two-person drag</a:t>
            </a:r>
          </a:p>
          <a:p>
            <a:r>
              <a:rPr lang="en-US" dirty="0"/>
              <a:t>Two-person side-by-side carry</a:t>
            </a:r>
          </a:p>
          <a:p>
            <a:r>
              <a:rPr lang="en-US" dirty="0"/>
              <a:t>Rescue blanket drag</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uk-UA" sz="1200" b="0" i="0" u="none" strike="noStrike" cap="none" smtClean="0">
                <a:solidFill>
                  <a:schemeClr val="dk1"/>
                </a:solidFill>
                <a:latin typeface="Calibri"/>
                <a:ea typeface="Calibri"/>
                <a:cs typeface="Calibri"/>
                <a:sym typeface="Calibri"/>
              </a:rPr>
              <a:t>5</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2391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a:t>
            </a:r>
            <a:r>
              <a:rPr lang="en-US" baseline="0" dirty="0"/>
              <a:t> Notes:</a:t>
            </a:r>
          </a:p>
          <a:p>
            <a:endParaRPr lang="en-US" baseline="0" dirty="0"/>
          </a:p>
          <a:p>
            <a:r>
              <a:rPr lang="en-US" dirty="0"/>
              <a:t>Explain the steps of a one-person drag. </a:t>
            </a:r>
          </a:p>
          <a:p>
            <a:endParaRPr lang="en-US" dirty="0"/>
          </a:p>
          <a:p>
            <a:r>
              <a:rPr lang="en-US" dirty="0"/>
              <a:t>Notes:</a:t>
            </a:r>
          </a:p>
          <a:p>
            <a:r>
              <a:rPr lang="en-US" baseline="0" dirty="0"/>
              <a:t>Play video to demonstrate for students.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022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u="none" dirty="0">
                <a:solidFill>
                  <a:srgbClr val="0000FF"/>
                </a:solidFill>
                <a:effectLst/>
                <a:latin typeface="Calibri"/>
                <a:ea typeface="Times New Roman"/>
                <a:cs typeface="Times New Roman"/>
              </a:rPr>
              <a:t>Instructor Notes:</a:t>
            </a:r>
          </a:p>
          <a:p>
            <a:pPr marL="0" marR="0">
              <a:lnSpc>
                <a:spcPct val="107000"/>
              </a:lnSpc>
              <a:spcBef>
                <a:spcPts val="0"/>
              </a:spcBef>
              <a:spcAft>
                <a:spcPts val="800"/>
              </a:spcAft>
            </a:pPr>
            <a:endParaRPr lang="en-US" sz="1200" u="none" dirty="0">
              <a:solidFill>
                <a:srgbClr val="0000FF"/>
              </a:solidFill>
              <a:effectLst/>
              <a:latin typeface="Calibri"/>
              <a:ea typeface="Times New Roman"/>
              <a:cs typeface="Times New Roman"/>
            </a:endParaRPr>
          </a:p>
          <a:p>
            <a:pPr marL="0" marR="0">
              <a:lnSpc>
                <a:spcPct val="107000"/>
              </a:lnSpc>
              <a:spcBef>
                <a:spcPts val="0"/>
              </a:spcBef>
              <a:spcAft>
                <a:spcPts val="800"/>
              </a:spcAft>
            </a:pPr>
            <a:r>
              <a:rPr lang="en-US" sz="1200" u="none" dirty="0">
                <a:effectLst/>
                <a:latin typeface="Calibri"/>
                <a:ea typeface="Calibri"/>
                <a:cs typeface="Times New Roman"/>
              </a:rPr>
              <a:t>This carry is to be used when a patient</a:t>
            </a:r>
            <a:r>
              <a:rPr lang="en-US" sz="1200" u="none" baseline="0" dirty="0">
                <a:effectLst/>
                <a:latin typeface="Calibri"/>
                <a:ea typeface="Calibri"/>
                <a:cs typeface="Times New Roman"/>
              </a:rPr>
              <a:t> is conscious and able to bear some weight. </a:t>
            </a:r>
          </a:p>
          <a:p>
            <a:pPr marL="0" marR="0">
              <a:lnSpc>
                <a:spcPct val="107000"/>
              </a:lnSpc>
              <a:spcBef>
                <a:spcPts val="0"/>
              </a:spcBef>
              <a:spcAft>
                <a:spcPts val="800"/>
              </a:spcAft>
            </a:pPr>
            <a:endParaRPr lang="en-US" sz="1200" u="none" baseline="0" dirty="0">
              <a:effectLst/>
              <a:latin typeface="Calibri"/>
              <a:ea typeface="Calibri"/>
              <a:cs typeface="Times New Roman"/>
            </a:endParaRPr>
          </a:p>
          <a:p>
            <a:pPr marL="0" marR="0">
              <a:lnSpc>
                <a:spcPct val="107000"/>
              </a:lnSpc>
              <a:spcBef>
                <a:spcPts val="0"/>
              </a:spcBef>
              <a:spcAft>
                <a:spcPts val="800"/>
              </a:spcAft>
            </a:pPr>
            <a:r>
              <a:rPr lang="en-US" sz="1200" u="none" baseline="0" dirty="0">
                <a:effectLst/>
                <a:latin typeface="Calibri"/>
                <a:ea typeface="Calibri"/>
                <a:cs typeface="Times New Roman"/>
              </a:rPr>
              <a:t>Each person, based on their injuries, may need more or less assistance.</a:t>
            </a:r>
          </a:p>
          <a:p>
            <a:pPr marL="0" marR="0">
              <a:lnSpc>
                <a:spcPct val="107000"/>
              </a:lnSpc>
              <a:spcBef>
                <a:spcPts val="0"/>
              </a:spcBef>
              <a:spcAft>
                <a:spcPts val="800"/>
              </a:spcAft>
            </a:pPr>
            <a:endParaRPr lang="en-US" sz="1200" u="none" baseline="0" dirty="0">
              <a:effectLst/>
              <a:latin typeface="Calibri"/>
              <a:ea typeface="Calibri"/>
              <a:cs typeface="Times New Roman"/>
            </a:endParaRPr>
          </a:p>
          <a:p>
            <a:pPr marL="0" marR="0">
              <a:lnSpc>
                <a:spcPct val="107000"/>
              </a:lnSpc>
              <a:spcBef>
                <a:spcPts val="0"/>
              </a:spcBef>
              <a:spcAft>
                <a:spcPts val="800"/>
              </a:spcAft>
            </a:pPr>
            <a:r>
              <a:rPr lang="en-US" sz="1200" u="none" baseline="0" dirty="0">
                <a:effectLst/>
                <a:latin typeface="Calibri"/>
                <a:ea typeface="Calibri"/>
                <a:cs typeface="Times New Roman"/>
              </a:rPr>
              <a:t>If the injured person progresses to be unable to bear any weight, the type of carry/assistance may need to be adjusted to a two-person assist or a full carry.</a:t>
            </a:r>
          </a:p>
          <a:p>
            <a:pPr marL="0" marR="0">
              <a:lnSpc>
                <a:spcPct val="107000"/>
              </a:lnSpc>
              <a:spcBef>
                <a:spcPts val="0"/>
              </a:spcBef>
              <a:spcAft>
                <a:spcPts val="800"/>
              </a:spcAft>
            </a:pPr>
            <a:endParaRPr lang="en-US" sz="1200" u="none" baseline="0" dirty="0">
              <a:effectLst/>
              <a:latin typeface="Calibri"/>
              <a:ea typeface="Calibri"/>
              <a:cs typeface="Times New Roman"/>
            </a:endParaRPr>
          </a:p>
          <a:p>
            <a:pPr marL="0" marR="0">
              <a:lnSpc>
                <a:spcPct val="107000"/>
              </a:lnSpc>
              <a:spcBef>
                <a:spcPts val="0"/>
              </a:spcBef>
              <a:spcAft>
                <a:spcPts val="800"/>
              </a:spcAft>
            </a:pPr>
            <a:endParaRPr lang="en-US" sz="1200" u="none" baseline="0" dirty="0">
              <a:effectLst/>
              <a:latin typeface="Calibri"/>
              <a:ea typeface="Calibri"/>
              <a:cs typeface="Times New Roman"/>
            </a:endParaRPr>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uk-UA" sz="1200" b="0" i="0" u="none" strike="noStrike" cap="none" smtClean="0">
                <a:solidFill>
                  <a:schemeClr val="dk1"/>
                </a:solidFill>
                <a:latin typeface="Calibri"/>
                <a:ea typeface="Calibri"/>
                <a:cs typeface="Calibri"/>
                <a:sym typeface="Calibri"/>
              </a:rPr>
              <a:t>7</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6772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pPr>
              <a:buFont typeface="Arial"/>
              <a:buChar char="•"/>
            </a:pPr>
            <a:r>
              <a:rPr lang="en-US" dirty="0"/>
              <a:t>This carry may be difficult for a smaller adult to perform.</a:t>
            </a:r>
          </a:p>
          <a:p>
            <a:pPr>
              <a:buFont typeface="Arial"/>
              <a:buChar char="•"/>
            </a:pPr>
            <a:r>
              <a:rPr lang="en-US" dirty="0"/>
              <a:t>If the injured person</a:t>
            </a:r>
            <a:r>
              <a:rPr lang="en-US" baseline="0" dirty="0"/>
              <a:t> is a larger adult, it may not be possible to perform for longer distances. </a:t>
            </a:r>
          </a:p>
          <a:p>
            <a:pPr marL="228600" indent="0">
              <a:buFont typeface="Arial"/>
              <a:buNone/>
            </a:pPr>
            <a:endParaRPr lang="en-US" dirty="0"/>
          </a:p>
          <a:p>
            <a:endParaRPr lang="en-US" dirty="0"/>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022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pPr>
              <a:buFont typeface="Arial"/>
              <a:buChar char="•"/>
            </a:pPr>
            <a:r>
              <a:rPr lang="en-US" dirty="0"/>
              <a:t>Will</a:t>
            </a:r>
            <a:r>
              <a:rPr lang="en-US" baseline="0" dirty="0"/>
              <a:t> need a second person to help position an unconscious person on your back.</a:t>
            </a:r>
          </a:p>
          <a:p>
            <a:pPr>
              <a:buFont typeface="Arial"/>
              <a:buChar char="•"/>
            </a:pPr>
            <a:r>
              <a:rPr lang="en-US" baseline="0" dirty="0"/>
              <a:t>If the patient is in the proper position, a longer carry is possible.</a:t>
            </a:r>
          </a:p>
          <a:p>
            <a:pPr>
              <a:buFont typeface="Arial"/>
              <a:buChar char="•"/>
            </a:pPr>
            <a:r>
              <a:rPr lang="en-US" baseline="0" dirty="0"/>
              <a:t>May be difficult to maintain balance while opening doors, etc. So it is important to be a bit slower and deliberate in these actions.</a:t>
            </a:r>
            <a:r>
              <a:rPr lang="en-US" dirty="0"/>
              <a:t>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022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r>
              <a:rPr lang="en-US" dirty="0"/>
              <a:t>  </a:t>
            </a:r>
          </a:p>
          <a:p>
            <a:r>
              <a:rPr lang="en-US" dirty="0"/>
              <a:t>This is a drag performed by two people. Explain the process to the class. Note to students that this is a common military drag.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0222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15"/>
        <p:cNvGrpSpPr/>
        <p:nvPr/>
      </p:nvGrpSpPr>
      <p:grpSpPr>
        <a:xfrm>
          <a:off x="0" y="0"/>
          <a:ext cx="0" cy="0"/>
          <a:chOff x="0" y="0"/>
          <a:chExt cx="0" cy="0"/>
        </a:xfrm>
      </p:grpSpPr>
      <p:sp>
        <p:nvSpPr>
          <p:cNvPr id="17" name="Shape 17"/>
          <p:cNvSpPr txBox="1">
            <a:spLocks noGrp="1"/>
          </p:cNvSpPr>
          <p:nvPr>
            <p:ph type="subTitle" idx="1" hasCustomPrompt="1"/>
          </p:nvPr>
        </p:nvSpPr>
        <p:spPr>
          <a:xfrm>
            <a:off x="360770" y="4680823"/>
            <a:ext cx="2983230" cy="1722797"/>
          </a:xfrm>
          <a:prstGeom prst="rect">
            <a:avLst/>
          </a:prstGeom>
          <a:noFill/>
          <a:ln>
            <a:noFill/>
          </a:ln>
        </p:spPr>
        <p:txBody>
          <a:bodyPr spcFirstLastPara="1" wrap="square" lIns="0" tIns="91425" rIns="91425" bIns="91425" anchor="t" anchorCtr="0"/>
          <a:lstStyle>
            <a:lvl1pPr marL="0" marR="0" lvl="0" indent="0" algn="l" rtl="0">
              <a:lnSpc>
                <a:spcPct val="90000"/>
              </a:lnSpc>
              <a:spcBef>
                <a:spcPts val="750"/>
              </a:spcBef>
              <a:spcAft>
                <a:spcPts val="0"/>
              </a:spcAft>
              <a:buClr>
                <a:schemeClr val="dk1"/>
              </a:buClr>
              <a:buSzPts val="2400"/>
              <a:buFontTx/>
              <a:buNone/>
              <a:defRPr sz="2200" b="0" i="0" u="none" strike="noStrike" cap="none">
                <a:solidFill>
                  <a:schemeClr val="dk1"/>
                </a:solidFill>
                <a:latin typeface="+mn-lt"/>
                <a:ea typeface="Calibri"/>
                <a:cs typeface="Calibri"/>
                <a:sym typeface="Calibri"/>
              </a:defRPr>
            </a:lvl1pPr>
            <a:lvl2pPr marR="0" lvl="1" algn="ctr"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3pPr>
            <a:lvl4pPr marR="0" lvl="3"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alibri"/>
                <a:ea typeface="Calibri"/>
                <a:cs typeface="Calibri"/>
                <a:sym typeface="Calibri"/>
              </a:defRPr>
            </a:lvl9pPr>
          </a:lstStyle>
          <a:p>
            <a:r>
              <a:rPr lang="en-US" dirty="0"/>
              <a:t>CLICK TO ADD TEXT CLICK TO ADD TEXT</a:t>
            </a:r>
          </a:p>
        </p:txBody>
      </p:sp>
      <p:sp>
        <p:nvSpPr>
          <p:cNvPr id="2" name="Title 1">
            <a:extLst>
              <a:ext uri="{FF2B5EF4-FFF2-40B4-BE49-F238E27FC236}">
                <a16:creationId xmlns:a16="http://schemas.microsoft.com/office/drawing/2014/main" id="{76806353-AB72-CF4B-9A26-EDA65C3783FA}"/>
              </a:ext>
            </a:extLst>
          </p:cNvPr>
          <p:cNvSpPr>
            <a:spLocks noGrp="1"/>
          </p:cNvSpPr>
          <p:nvPr>
            <p:ph type="title" hasCustomPrompt="1"/>
          </p:nvPr>
        </p:nvSpPr>
        <p:spPr>
          <a:xfrm>
            <a:off x="360771" y="1167580"/>
            <a:ext cx="2983229" cy="3263725"/>
          </a:xfrm>
        </p:spPr>
        <p:txBody>
          <a:bodyPr lIns="0" anchor="b" anchorCtr="0"/>
          <a:lstStyle>
            <a:lvl1pPr>
              <a:defRPr sz="4400">
                <a:latin typeface="+mj-lt"/>
              </a:defRPr>
            </a:lvl1pPr>
          </a:lstStyle>
          <a:p>
            <a:r>
              <a:rPr lang="en-US" dirty="0"/>
              <a:t>CLICK TO EDIT MASTER TITLE STYLE</a:t>
            </a:r>
          </a:p>
        </p:txBody>
      </p:sp>
      <p:pic>
        <p:nvPicPr>
          <p:cNvPr id="8" name="Picture 7">
            <a:extLst>
              <a:ext uri="{FF2B5EF4-FFF2-40B4-BE49-F238E27FC236}">
                <a16:creationId xmlns:a16="http://schemas.microsoft.com/office/drawing/2014/main" id="{A7107232-0A60-8442-9421-D4F564F25AC4}"/>
              </a:ext>
            </a:extLst>
          </p:cNvPr>
          <p:cNvPicPr>
            <a:picLocks noChangeAspect="1"/>
          </p:cNvPicPr>
          <p:nvPr/>
        </p:nvPicPr>
        <p:blipFill>
          <a:blip r:embed="rId2"/>
          <a:srcRect/>
          <a:stretch/>
        </p:blipFill>
        <p:spPr>
          <a:xfrm>
            <a:off x="3460115" y="800100"/>
            <a:ext cx="5257800" cy="5257800"/>
          </a:xfrm>
          <a:prstGeom prst="rect">
            <a:avLst/>
          </a:prstGeom>
        </p:spPr>
      </p:pic>
      <p:sp>
        <p:nvSpPr>
          <p:cNvPr id="5" name="Rectangle 4">
            <a:extLst>
              <a:ext uri="{FF2B5EF4-FFF2-40B4-BE49-F238E27FC236}">
                <a16:creationId xmlns:a16="http://schemas.microsoft.com/office/drawing/2014/main" id="{2F19D1D3-0CB9-EE4C-A697-911F5DDE2308}"/>
              </a:ext>
            </a:extLst>
          </p:cNvPr>
          <p:cNvSpPr/>
          <p:nvPr/>
        </p:nvSpPr>
        <p:spPr>
          <a:xfrm>
            <a:off x="0" y="-2"/>
            <a:ext cx="9144000" cy="182880"/>
          </a:xfrm>
          <a:prstGeom prst="rect">
            <a:avLst/>
          </a:prstGeom>
          <a:solidFill>
            <a:srgbClr val="EB8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93DA4E6-F5A5-A34E-8F28-9CA48B74621B}"/>
              </a:ext>
            </a:extLst>
          </p:cNvPr>
          <p:cNvCxnSpPr/>
          <p:nvPr/>
        </p:nvCxnSpPr>
        <p:spPr>
          <a:xfrm>
            <a:off x="360770" y="4555222"/>
            <a:ext cx="298323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3">
            <a:extLst>
              <a:ext uri="{FF2B5EF4-FFF2-40B4-BE49-F238E27FC236}">
                <a16:creationId xmlns:a16="http://schemas.microsoft.com/office/drawing/2014/main" id="{C1D52329-46B0-F94B-9D43-A725A04554E2}"/>
              </a:ext>
            </a:extLst>
          </p:cNvPr>
          <p:cNvSpPr>
            <a:spLocks noGrp="1"/>
          </p:cNvSpPr>
          <p:nvPr>
            <p:ph type="ftr" sz="quarter" idx="11"/>
          </p:nvPr>
        </p:nvSpPr>
        <p:spPr>
          <a:xfrm>
            <a:off x="360770" y="6403626"/>
            <a:ext cx="8430768" cy="365125"/>
          </a:xfrm>
          <a:prstGeom prst="rect">
            <a:avLst/>
          </a:prstGeom>
        </p:spPr>
        <p:txBody>
          <a:bodyPr/>
          <a:lstStyle>
            <a:lvl1pPr algn="ctr">
              <a:defRPr sz="750">
                <a:solidFill>
                  <a:schemeClr val="tx1"/>
                </a:solidFill>
                <a:latin typeface="+mn-lt"/>
              </a:defRPr>
            </a:lvl1p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spTree>
    <p:extLst>
      <p:ext uri="{BB962C8B-B14F-4D97-AF65-F5344CB8AC3E}">
        <p14:creationId xmlns:p14="http://schemas.microsoft.com/office/powerpoint/2010/main" val="22356216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5308997" y="2970610"/>
            <a:ext cx="4441031" cy="197167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3300" b="0" i="0" u="none" strike="noStrike" cap="none">
                <a:solidFill>
                  <a:schemeClr val="dk1"/>
                </a:solidFill>
                <a:latin typeface="+mj-lt"/>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80" name="Shape 80"/>
          <p:cNvSpPr txBox="1">
            <a:spLocks noGrp="1"/>
          </p:cNvSpPr>
          <p:nvPr>
            <p:ph type="body" idx="1"/>
          </p:nvPr>
        </p:nvSpPr>
        <p:spPr>
          <a:xfrm rot="5400000">
            <a:off x="623094" y="370682"/>
            <a:ext cx="5811838" cy="5800725"/>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mn-lt"/>
                <a:ea typeface="Calibri"/>
                <a:cs typeface="Calibri"/>
                <a:sym typeface="Calibri"/>
              </a:defRPr>
            </a:lvl1pPr>
            <a:lvl2pPr marL="914400" marR="0" lvl="1" indent="-38100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8" name="Rectangle 7">
            <a:extLst>
              <a:ext uri="{FF2B5EF4-FFF2-40B4-BE49-F238E27FC236}">
                <a16:creationId xmlns:a16="http://schemas.microsoft.com/office/drawing/2014/main" id="{8CB16703-2BAD-CB48-9DBE-0DFC756BF958}"/>
              </a:ext>
            </a:extLst>
          </p:cNvPr>
          <p:cNvSpPr/>
          <p:nvPr/>
        </p:nvSpPr>
        <p:spPr>
          <a:xfrm>
            <a:off x="0" y="-2"/>
            <a:ext cx="9144000" cy="182880"/>
          </a:xfrm>
          <a:prstGeom prst="rect">
            <a:avLst/>
          </a:prstGeom>
          <a:solidFill>
            <a:srgbClr val="EB8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3">
            <a:extLst>
              <a:ext uri="{FF2B5EF4-FFF2-40B4-BE49-F238E27FC236}">
                <a16:creationId xmlns:a16="http://schemas.microsoft.com/office/drawing/2014/main" id="{91AC0C7D-24ED-234D-B275-FBB2B19A1B0C}"/>
              </a:ext>
            </a:extLst>
          </p:cNvPr>
          <p:cNvSpPr>
            <a:spLocks noGrp="1"/>
          </p:cNvSpPr>
          <p:nvPr>
            <p:ph type="ftr" sz="quarter" idx="11"/>
          </p:nvPr>
        </p:nvSpPr>
        <p:spPr>
          <a:xfrm>
            <a:off x="360770" y="6403626"/>
            <a:ext cx="8430768" cy="365125"/>
          </a:xfrm>
          <a:prstGeom prst="rect">
            <a:avLst/>
          </a:prstGeom>
        </p:spPr>
        <p:txBody>
          <a:bodyPr/>
          <a:lstStyle>
            <a:lvl1pPr algn="ctr">
              <a:defRPr sz="750">
                <a:solidFill>
                  <a:schemeClr val="tx1"/>
                </a:solidFill>
                <a:latin typeface="+mn-lt"/>
              </a:defRPr>
            </a:lvl1p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pic>
        <p:nvPicPr>
          <p:cNvPr id="9" name="Picture 8">
            <a:extLst>
              <a:ext uri="{FF2B5EF4-FFF2-40B4-BE49-F238E27FC236}">
                <a16:creationId xmlns:a16="http://schemas.microsoft.com/office/drawing/2014/main" id="{15E3FABB-01FD-244A-9CBE-6F33A77E71AC}"/>
              </a:ext>
            </a:extLst>
          </p:cNvPr>
          <p:cNvPicPr>
            <a:picLocks noChangeAspect="1"/>
          </p:cNvPicPr>
          <p:nvPr userDrawn="1"/>
        </p:nvPicPr>
        <p:blipFill>
          <a:blip r:embed="rId2"/>
          <a:srcRect/>
          <a:stretch/>
        </p:blipFill>
        <p:spPr>
          <a:xfrm>
            <a:off x="7486650" y="364331"/>
            <a:ext cx="1371600" cy="1371600"/>
          </a:xfrm>
          <a:prstGeom prst="rect">
            <a:avLst/>
          </a:prstGeom>
        </p:spPr>
      </p:pic>
    </p:spTree>
    <p:extLst>
      <p:ext uri="{BB962C8B-B14F-4D97-AF65-F5344CB8AC3E}">
        <p14:creationId xmlns:p14="http://schemas.microsoft.com/office/powerpoint/2010/main" val="613479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623888" y="1709739"/>
            <a:ext cx="7886700" cy="2852737"/>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6000"/>
              <a:buFont typeface="Calibri"/>
              <a:buNone/>
              <a:defRPr sz="45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29" name="Shape 29"/>
          <p:cNvSpPr txBox="1">
            <a:spLocks noGrp="1"/>
          </p:cNvSpPr>
          <p:nvPr>
            <p:ph type="body" idx="1"/>
          </p:nvPr>
        </p:nvSpPr>
        <p:spPr>
          <a:xfrm>
            <a:off x="623888" y="4589464"/>
            <a:ext cx="7886700" cy="1500187"/>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750"/>
              </a:spcBef>
              <a:spcAft>
                <a:spcPts val="0"/>
              </a:spcAft>
              <a:buClr>
                <a:srgbClr val="888888"/>
              </a:buClr>
              <a:buSzPts val="2400"/>
              <a:buFont typeface="Arial"/>
              <a:buNone/>
              <a:defRPr sz="18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375"/>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80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endParaRPr/>
          </a:p>
        </p:txBody>
      </p:sp>
      <p:sp>
        <p:nvSpPr>
          <p:cNvPr id="32" name="Shape 3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44108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360769" y="801919"/>
            <a:ext cx="6996375" cy="888770"/>
          </a:xfrm>
          <a:prstGeom prst="rect">
            <a:avLst/>
          </a:prstGeom>
          <a:noFill/>
          <a:ln>
            <a:noFill/>
          </a:ln>
        </p:spPr>
        <p:txBody>
          <a:bodyPr spcFirstLastPara="1" wrap="square" lIns="0" tIns="91425" rIns="91425" bIns="91425" anchor="t" anchorCtr="0"/>
          <a:lstStyle>
            <a:lvl1pPr marR="0" lvl="0" algn="l" rtl="0">
              <a:lnSpc>
                <a:spcPct val="90000"/>
              </a:lnSpc>
              <a:spcBef>
                <a:spcPts val="0"/>
              </a:spcBef>
              <a:spcAft>
                <a:spcPts val="0"/>
              </a:spcAft>
              <a:buClr>
                <a:schemeClr val="dk1"/>
              </a:buClr>
              <a:buSzPts val="4400"/>
              <a:buFont typeface="Calibri"/>
              <a:buNone/>
              <a:defRPr sz="3600" b="0" i="0" u="none" strike="noStrike" cap="none">
                <a:solidFill>
                  <a:schemeClr val="dk1"/>
                </a:solidFill>
                <a:latin typeface="+mj-lt"/>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a:t>Click to edit Master title style</a:t>
            </a:r>
            <a:endParaRPr dirty="0"/>
          </a:p>
        </p:txBody>
      </p:sp>
      <p:sp>
        <p:nvSpPr>
          <p:cNvPr id="23" name="Shape 23"/>
          <p:cNvSpPr txBox="1">
            <a:spLocks noGrp="1"/>
          </p:cNvSpPr>
          <p:nvPr>
            <p:ph type="body" idx="1" hasCustomPrompt="1"/>
          </p:nvPr>
        </p:nvSpPr>
        <p:spPr>
          <a:xfrm>
            <a:off x="360770" y="1825625"/>
            <a:ext cx="8430768" cy="4578001"/>
          </a:xfrm>
          <a:prstGeom prst="rect">
            <a:avLst/>
          </a:prstGeom>
          <a:noFill/>
          <a:ln>
            <a:noFill/>
          </a:ln>
        </p:spPr>
        <p:txBody>
          <a:bodyPr spcFirstLastPara="1" wrap="square" lIns="0" tIns="91425" rIns="91425" bIns="91425" anchor="t" anchorCtr="0"/>
          <a:lstStyle>
            <a:lvl1pPr marL="457200" marR="0" lvl="0" indent="-406400" algn="l" rtl="0">
              <a:lnSpc>
                <a:spcPct val="90000"/>
              </a:lnSpc>
              <a:spcBef>
                <a:spcPts val="750"/>
              </a:spcBef>
              <a:spcAft>
                <a:spcPts val="0"/>
              </a:spcAft>
              <a:buClr>
                <a:schemeClr val="dk1"/>
              </a:buClr>
              <a:buSzPts val="2800"/>
              <a:buFont typeface="Arial"/>
              <a:buChar char="•"/>
              <a:defRPr sz="2400" b="0" i="0" u="none" strike="noStrike" cap="none">
                <a:solidFill>
                  <a:schemeClr val="dk1"/>
                </a:solidFill>
                <a:latin typeface="+mn-lt"/>
                <a:ea typeface="Calibri"/>
                <a:cs typeface="Calibri"/>
                <a:sym typeface="Calibri"/>
              </a:defRPr>
            </a:lvl1pPr>
            <a:lvl2pPr marL="914400" marR="0" lvl="1" indent="-38100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mn-lt"/>
                <a:ea typeface="Calibri"/>
                <a:cs typeface="Calibri"/>
                <a:sym typeface="Calibri"/>
              </a:defRPr>
            </a:lvl2pPr>
            <a:lvl3pPr marL="1371600" marR="0" lvl="2" indent="-3556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mn-lt"/>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r>
              <a:rPr lang="en-US" dirty="0"/>
              <a:t>Test</a:t>
            </a:r>
          </a:p>
          <a:p>
            <a:pPr lvl="1"/>
            <a:r>
              <a:rPr lang="en-US" dirty="0"/>
              <a:t>Test</a:t>
            </a:r>
          </a:p>
          <a:p>
            <a:pPr lvl="2"/>
            <a:r>
              <a:rPr lang="en-US" dirty="0"/>
              <a:t>test</a:t>
            </a:r>
            <a:endParaRPr dirty="0"/>
          </a:p>
        </p:txBody>
      </p:sp>
      <p:pic>
        <p:nvPicPr>
          <p:cNvPr id="7" name="Picture 6">
            <a:extLst>
              <a:ext uri="{FF2B5EF4-FFF2-40B4-BE49-F238E27FC236}">
                <a16:creationId xmlns:a16="http://schemas.microsoft.com/office/drawing/2014/main" id="{CEDF982B-08BA-F04F-9440-60A7B467E54F}"/>
              </a:ext>
            </a:extLst>
          </p:cNvPr>
          <p:cNvPicPr>
            <a:picLocks noChangeAspect="1"/>
          </p:cNvPicPr>
          <p:nvPr/>
        </p:nvPicPr>
        <p:blipFill>
          <a:blip r:embed="rId2"/>
          <a:srcRect/>
          <a:stretch/>
        </p:blipFill>
        <p:spPr>
          <a:xfrm>
            <a:off x="7486650" y="364331"/>
            <a:ext cx="1371600" cy="1371600"/>
          </a:xfrm>
          <a:prstGeom prst="rect">
            <a:avLst/>
          </a:prstGeom>
        </p:spPr>
      </p:pic>
      <p:sp>
        <p:nvSpPr>
          <p:cNvPr id="8" name="Rectangle 7">
            <a:extLst>
              <a:ext uri="{FF2B5EF4-FFF2-40B4-BE49-F238E27FC236}">
                <a16:creationId xmlns:a16="http://schemas.microsoft.com/office/drawing/2014/main" id="{FE2E6C45-5F64-6343-9555-9D165CA66DDC}"/>
              </a:ext>
            </a:extLst>
          </p:cNvPr>
          <p:cNvSpPr/>
          <p:nvPr/>
        </p:nvSpPr>
        <p:spPr>
          <a:xfrm>
            <a:off x="0" y="-2"/>
            <a:ext cx="9144000" cy="182880"/>
          </a:xfrm>
          <a:prstGeom prst="rect">
            <a:avLst/>
          </a:prstGeom>
          <a:solidFill>
            <a:srgbClr val="EB8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3">
            <a:extLst>
              <a:ext uri="{FF2B5EF4-FFF2-40B4-BE49-F238E27FC236}">
                <a16:creationId xmlns:a16="http://schemas.microsoft.com/office/drawing/2014/main" id="{79A6E854-7E2B-6042-A245-49D8ACF1A089}"/>
              </a:ext>
            </a:extLst>
          </p:cNvPr>
          <p:cNvSpPr>
            <a:spLocks noGrp="1"/>
          </p:cNvSpPr>
          <p:nvPr>
            <p:ph type="ftr" sz="quarter" idx="11"/>
          </p:nvPr>
        </p:nvSpPr>
        <p:spPr>
          <a:xfrm>
            <a:off x="360770" y="6403626"/>
            <a:ext cx="8430768" cy="365125"/>
          </a:xfrm>
          <a:prstGeom prst="rect">
            <a:avLst/>
          </a:prstGeom>
        </p:spPr>
        <p:txBody>
          <a:bodyPr/>
          <a:lstStyle>
            <a:lvl1pPr algn="ctr">
              <a:defRPr sz="750">
                <a:solidFill>
                  <a:schemeClr val="tx1"/>
                </a:solidFill>
                <a:latin typeface="+mn-lt"/>
              </a:defRPr>
            </a:lvl1p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spTree>
    <p:extLst>
      <p:ext uri="{BB962C8B-B14F-4D97-AF65-F5344CB8AC3E}">
        <p14:creationId xmlns:p14="http://schemas.microsoft.com/office/powerpoint/2010/main" val="3745917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3"/>
        <p:cNvGrpSpPr/>
        <p:nvPr/>
      </p:nvGrpSpPr>
      <p:grpSpPr>
        <a:xfrm>
          <a:off x="0" y="0"/>
          <a:ext cx="0" cy="0"/>
          <a:chOff x="0" y="0"/>
          <a:chExt cx="0" cy="0"/>
        </a:xfrm>
      </p:grpSpPr>
      <p:sp>
        <p:nvSpPr>
          <p:cNvPr id="35" name="Shape 35"/>
          <p:cNvSpPr txBox="1">
            <a:spLocks noGrp="1"/>
          </p:cNvSpPr>
          <p:nvPr>
            <p:ph type="body" idx="1"/>
          </p:nvPr>
        </p:nvSpPr>
        <p:spPr>
          <a:xfrm>
            <a:off x="360768" y="1825625"/>
            <a:ext cx="4114800" cy="4351338"/>
          </a:xfrm>
          <a:prstGeom prst="rect">
            <a:avLst/>
          </a:prstGeom>
          <a:noFill/>
          <a:ln>
            <a:noFill/>
          </a:ln>
        </p:spPr>
        <p:txBody>
          <a:bodyPr spcFirstLastPara="1" wrap="square" lIns="0" tIns="91440" rIns="0" bIns="0" anchor="t" anchorCtr="0"/>
          <a:lstStyle>
            <a:lvl1pPr marL="457200" marR="0" lvl="0" indent="-4064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mn-lt"/>
                <a:ea typeface="Calibri"/>
                <a:cs typeface="Calibri"/>
                <a:sym typeface="Calibri"/>
              </a:defRPr>
            </a:lvl1pPr>
            <a:lvl2pPr marL="914400" marR="0" lvl="1" indent="-38100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36" name="Shape 36"/>
          <p:cNvSpPr txBox="1">
            <a:spLocks noGrp="1"/>
          </p:cNvSpPr>
          <p:nvPr>
            <p:ph type="body" idx="2"/>
          </p:nvPr>
        </p:nvSpPr>
        <p:spPr>
          <a:xfrm>
            <a:off x="4676738" y="1825625"/>
            <a:ext cx="4114800" cy="4351338"/>
          </a:xfrm>
          <a:prstGeom prst="rect">
            <a:avLst/>
          </a:prstGeom>
          <a:noFill/>
          <a:ln>
            <a:noFill/>
          </a:ln>
        </p:spPr>
        <p:txBody>
          <a:bodyPr spcFirstLastPara="1" wrap="square" lIns="0" tIns="91440" rIns="0" bIns="0" anchor="t" anchorCtr="0"/>
          <a:lstStyle>
            <a:lvl1pPr marL="457200" marR="0" lvl="0" indent="-4064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mn-lt"/>
                <a:ea typeface="Calibri"/>
                <a:cs typeface="Calibri"/>
                <a:sym typeface="Calibri"/>
              </a:defRPr>
            </a:lvl1pPr>
            <a:lvl2pPr marL="914400" marR="0" lvl="1" indent="-38100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9" name="Rectangle 8">
            <a:extLst>
              <a:ext uri="{FF2B5EF4-FFF2-40B4-BE49-F238E27FC236}">
                <a16:creationId xmlns:a16="http://schemas.microsoft.com/office/drawing/2014/main" id="{BBFD63E9-7E1F-9A45-B63C-98E7F6BAE475}"/>
              </a:ext>
            </a:extLst>
          </p:cNvPr>
          <p:cNvSpPr/>
          <p:nvPr/>
        </p:nvSpPr>
        <p:spPr>
          <a:xfrm>
            <a:off x="0" y="-2"/>
            <a:ext cx="9144000" cy="182880"/>
          </a:xfrm>
          <a:prstGeom prst="rect">
            <a:avLst/>
          </a:prstGeom>
          <a:solidFill>
            <a:srgbClr val="EB8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hape 22">
            <a:extLst>
              <a:ext uri="{FF2B5EF4-FFF2-40B4-BE49-F238E27FC236}">
                <a16:creationId xmlns:a16="http://schemas.microsoft.com/office/drawing/2014/main" id="{C2A84129-EDC6-454B-99AD-010696C71817}"/>
              </a:ext>
            </a:extLst>
          </p:cNvPr>
          <p:cNvSpPr txBox="1">
            <a:spLocks noGrp="1"/>
          </p:cNvSpPr>
          <p:nvPr>
            <p:ph type="title"/>
          </p:nvPr>
        </p:nvSpPr>
        <p:spPr>
          <a:xfrm>
            <a:off x="360769" y="801919"/>
            <a:ext cx="6996375" cy="888770"/>
          </a:xfrm>
          <a:prstGeom prst="rect">
            <a:avLst/>
          </a:prstGeom>
          <a:noFill/>
          <a:ln>
            <a:noFill/>
          </a:ln>
        </p:spPr>
        <p:txBody>
          <a:bodyPr spcFirstLastPara="1" wrap="square" lIns="0" tIns="91425" rIns="91425" bIns="91425" anchor="t" anchorCtr="0"/>
          <a:lstStyle>
            <a:lvl1pPr marR="0" lvl="0" algn="l" rtl="0">
              <a:lnSpc>
                <a:spcPct val="90000"/>
              </a:lnSpc>
              <a:spcBef>
                <a:spcPts val="0"/>
              </a:spcBef>
              <a:spcAft>
                <a:spcPts val="0"/>
              </a:spcAft>
              <a:buClr>
                <a:schemeClr val="dk1"/>
              </a:buClr>
              <a:buSzPts val="4400"/>
              <a:buFont typeface="Calibri"/>
              <a:buNone/>
              <a:defRPr sz="3600" b="0" i="0" u="none" strike="noStrike" cap="none">
                <a:solidFill>
                  <a:schemeClr val="dk1"/>
                </a:solidFill>
                <a:latin typeface="+mj-lt"/>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a:t>Click to edit Master title style</a:t>
            </a:r>
            <a:endParaRPr dirty="0"/>
          </a:p>
        </p:txBody>
      </p:sp>
      <p:sp>
        <p:nvSpPr>
          <p:cNvPr id="12" name="Footer Placeholder 3">
            <a:extLst>
              <a:ext uri="{FF2B5EF4-FFF2-40B4-BE49-F238E27FC236}">
                <a16:creationId xmlns:a16="http://schemas.microsoft.com/office/drawing/2014/main" id="{38584C1F-1EC6-1E48-AB0C-EA9A2FC14372}"/>
              </a:ext>
            </a:extLst>
          </p:cNvPr>
          <p:cNvSpPr>
            <a:spLocks noGrp="1"/>
          </p:cNvSpPr>
          <p:nvPr>
            <p:ph type="ftr" sz="quarter" idx="11"/>
          </p:nvPr>
        </p:nvSpPr>
        <p:spPr>
          <a:xfrm>
            <a:off x="360770" y="6403626"/>
            <a:ext cx="8430768" cy="365125"/>
          </a:xfrm>
          <a:prstGeom prst="rect">
            <a:avLst/>
          </a:prstGeom>
        </p:spPr>
        <p:txBody>
          <a:bodyPr/>
          <a:lstStyle>
            <a:lvl1pPr algn="ctr">
              <a:defRPr sz="750">
                <a:solidFill>
                  <a:schemeClr val="tx1"/>
                </a:solidFill>
                <a:latin typeface="+mn-lt"/>
              </a:defRPr>
            </a:lvl1p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pic>
        <p:nvPicPr>
          <p:cNvPr id="10" name="Picture 9">
            <a:extLst>
              <a:ext uri="{FF2B5EF4-FFF2-40B4-BE49-F238E27FC236}">
                <a16:creationId xmlns:a16="http://schemas.microsoft.com/office/drawing/2014/main" id="{35FC99DA-3D1A-C04F-8FAA-9449A1D3E50A}"/>
              </a:ext>
            </a:extLst>
          </p:cNvPr>
          <p:cNvPicPr>
            <a:picLocks noChangeAspect="1"/>
          </p:cNvPicPr>
          <p:nvPr userDrawn="1"/>
        </p:nvPicPr>
        <p:blipFill>
          <a:blip r:embed="rId2"/>
          <a:srcRect/>
          <a:stretch/>
        </p:blipFill>
        <p:spPr>
          <a:xfrm>
            <a:off x="7486650" y="364331"/>
            <a:ext cx="1371600" cy="1371600"/>
          </a:xfrm>
          <a:prstGeom prst="rect">
            <a:avLst/>
          </a:prstGeom>
        </p:spPr>
      </p:pic>
    </p:spTree>
    <p:extLst>
      <p:ext uri="{BB962C8B-B14F-4D97-AF65-F5344CB8AC3E}">
        <p14:creationId xmlns:p14="http://schemas.microsoft.com/office/powerpoint/2010/main" val="3423580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p:cSld name="Comparis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40"/>
        <p:cNvGrpSpPr/>
        <p:nvPr/>
      </p:nvGrpSpPr>
      <p:grpSpPr>
        <a:xfrm>
          <a:off x="0" y="0"/>
          <a:ext cx="0" cy="0"/>
          <a:chOff x="0" y="0"/>
          <a:chExt cx="0" cy="0"/>
        </a:xfrm>
      </p:grpSpPr>
      <p:sp>
        <p:nvSpPr>
          <p:cNvPr id="42" name="Shape 42"/>
          <p:cNvSpPr txBox="1">
            <a:spLocks noGrp="1"/>
          </p:cNvSpPr>
          <p:nvPr>
            <p:ph type="body" idx="1"/>
          </p:nvPr>
        </p:nvSpPr>
        <p:spPr>
          <a:xfrm>
            <a:off x="360769" y="1681163"/>
            <a:ext cx="3868340" cy="823912"/>
          </a:xfrm>
          <a:prstGeom prst="rect">
            <a:avLst/>
          </a:prstGeom>
          <a:noFill/>
          <a:ln>
            <a:noFill/>
          </a:ln>
        </p:spPr>
        <p:txBody>
          <a:bodyPr spcFirstLastPara="1" wrap="square" lIns="0" tIns="91425" rIns="91425" bIns="91425" anchor="b" anchorCtr="0"/>
          <a:lstStyle>
            <a:lvl1pPr marL="457200" marR="0" lvl="0" indent="-228600" algn="l" rtl="0">
              <a:lnSpc>
                <a:spcPct val="90000"/>
              </a:lnSpc>
              <a:spcBef>
                <a:spcPts val="750"/>
              </a:spcBef>
              <a:spcAft>
                <a:spcPts val="0"/>
              </a:spcAft>
              <a:buClr>
                <a:schemeClr val="dk1"/>
              </a:buClr>
              <a:buSzPts val="2400"/>
              <a:buFont typeface="Arial"/>
              <a:buNone/>
              <a:defRPr sz="1800" b="1" i="0" u="none" strike="noStrike" cap="none">
                <a:solidFill>
                  <a:schemeClr val="dk1"/>
                </a:solidFill>
                <a:latin typeface="+mn-lt"/>
                <a:ea typeface="Calibri"/>
                <a:cs typeface="Calibri"/>
                <a:sym typeface="Calibri"/>
              </a:defRPr>
            </a:lvl1pPr>
            <a:lvl2pPr marL="914400" marR="0" lvl="1" indent="-228600" algn="l" rtl="0">
              <a:lnSpc>
                <a:spcPct val="90000"/>
              </a:lnSpc>
              <a:spcBef>
                <a:spcPts val="375"/>
              </a:spcBef>
              <a:spcAft>
                <a:spcPts val="0"/>
              </a:spcAft>
              <a:buClr>
                <a:schemeClr val="dk1"/>
              </a:buClr>
              <a:buSzPts val="20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375"/>
              </a:spcBef>
              <a:spcAft>
                <a:spcPts val="0"/>
              </a:spcAft>
              <a:buClr>
                <a:schemeClr val="dk1"/>
              </a:buClr>
              <a:buSzPts val="1800"/>
              <a:buFont typeface="Arial"/>
              <a:buNone/>
              <a:defRPr sz="135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43" name="Shape 43"/>
          <p:cNvSpPr txBox="1">
            <a:spLocks noGrp="1"/>
          </p:cNvSpPr>
          <p:nvPr>
            <p:ph type="body" idx="2"/>
          </p:nvPr>
        </p:nvSpPr>
        <p:spPr>
          <a:xfrm>
            <a:off x="360769" y="2505075"/>
            <a:ext cx="3868340" cy="3684588"/>
          </a:xfrm>
          <a:prstGeom prst="rect">
            <a:avLst/>
          </a:prstGeom>
          <a:noFill/>
          <a:ln>
            <a:noFill/>
          </a:ln>
        </p:spPr>
        <p:txBody>
          <a:bodyPr spcFirstLastPara="1" wrap="square" lIns="0" tIns="91425" rIns="91425" bIns="91425" anchor="t" anchorCtr="0"/>
          <a:lstStyle>
            <a:lvl1pPr marL="457200" marR="0" lvl="0" indent="-4064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mn-lt"/>
                <a:ea typeface="Calibri"/>
                <a:cs typeface="Calibri"/>
                <a:sym typeface="Calibri"/>
              </a:defRPr>
            </a:lvl1pPr>
            <a:lvl2pPr marL="914400" marR="0" lvl="1" indent="-38100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44" name="Shape 44"/>
          <p:cNvSpPr txBox="1">
            <a:spLocks noGrp="1"/>
          </p:cNvSpPr>
          <p:nvPr>
            <p:ph type="body" idx="3"/>
          </p:nvPr>
        </p:nvSpPr>
        <p:spPr>
          <a:xfrm>
            <a:off x="4629150" y="1681163"/>
            <a:ext cx="3887391" cy="823912"/>
          </a:xfrm>
          <a:prstGeom prst="rect">
            <a:avLst/>
          </a:prstGeom>
          <a:noFill/>
          <a:ln>
            <a:noFill/>
          </a:ln>
        </p:spPr>
        <p:txBody>
          <a:bodyPr spcFirstLastPara="1" wrap="square" lIns="0" tIns="91425" rIns="91425" bIns="91425" anchor="b" anchorCtr="0"/>
          <a:lstStyle>
            <a:lvl1pPr marL="457200" marR="0" lvl="0" indent="-228600" algn="l" rtl="0">
              <a:lnSpc>
                <a:spcPct val="90000"/>
              </a:lnSpc>
              <a:spcBef>
                <a:spcPts val="750"/>
              </a:spcBef>
              <a:spcAft>
                <a:spcPts val="0"/>
              </a:spcAft>
              <a:buClr>
                <a:schemeClr val="dk1"/>
              </a:buClr>
              <a:buSzPts val="2400"/>
              <a:buFont typeface="Arial"/>
              <a:buNone/>
              <a:defRPr sz="1800" b="1" i="0" u="none" strike="noStrike" cap="none">
                <a:solidFill>
                  <a:schemeClr val="dk1"/>
                </a:solidFill>
                <a:latin typeface="+mn-lt"/>
                <a:ea typeface="Calibri"/>
                <a:cs typeface="Calibri"/>
                <a:sym typeface="Calibri"/>
              </a:defRPr>
            </a:lvl1pPr>
            <a:lvl2pPr marL="914400" marR="0" lvl="1" indent="-228600" algn="l" rtl="0">
              <a:lnSpc>
                <a:spcPct val="90000"/>
              </a:lnSpc>
              <a:spcBef>
                <a:spcPts val="375"/>
              </a:spcBef>
              <a:spcAft>
                <a:spcPts val="0"/>
              </a:spcAft>
              <a:buClr>
                <a:schemeClr val="dk1"/>
              </a:buClr>
              <a:buSzPts val="20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375"/>
              </a:spcBef>
              <a:spcAft>
                <a:spcPts val="0"/>
              </a:spcAft>
              <a:buClr>
                <a:schemeClr val="dk1"/>
              </a:buClr>
              <a:buSzPts val="1800"/>
              <a:buFont typeface="Arial"/>
              <a:buNone/>
              <a:defRPr sz="135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45" name="Shape 45"/>
          <p:cNvSpPr txBox="1">
            <a:spLocks noGrp="1"/>
          </p:cNvSpPr>
          <p:nvPr>
            <p:ph type="body" idx="4"/>
          </p:nvPr>
        </p:nvSpPr>
        <p:spPr>
          <a:xfrm>
            <a:off x="4629150" y="2505075"/>
            <a:ext cx="3887391" cy="3684588"/>
          </a:xfrm>
          <a:prstGeom prst="rect">
            <a:avLst/>
          </a:prstGeom>
          <a:noFill/>
          <a:ln>
            <a:noFill/>
          </a:ln>
        </p:spPr>
        <p:txBody>
          <a:bodyPr spcFirstLastPara="1" wrap="square" lIns="0" tIns="91425" rIns="91425" bIns="91425" anchor="t" anchorCtr="0"/>
          <a:lstStyle>
            <a:lvl1pPr marL="457200" marR="0" lvl="0" indent="-4064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mn-lt"/>
                <a:ea typeface="Calibri"/>
                <a:cs typeface="Calibri"/>
                <a:sym typeface="Calibri"/>
              </a:defRPr>
            </a:lvl1pPr>
            <a:lvl2pPr marL="914400" marR="0" lvl="1" indent="-38100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11" name="Rectangle 10">
            <a:extLst>
              <a:ext uri="{FF2B5EF4-FFF2-40B4-BE49-F238E27FC236}">
                <a16:creationId xmlns:a16="http://schemas.microsoft.com/office/drawing/2014/main" id="{628B1C62-4B72-F740-9295-8918B2364C9D}"/>
              </a:ext>
            </a:extLst>
          </p:cNvPr>
          <p:cNvSpPr/>
          <p:nvPr/>
        </p:nvSpPr>
        <p:spPr>
          <a:xfrm>
            <a:off x="0" y="-2"/>
            <a:ext cx="9144000" cy="182880"/>
          </a:xfrm>
          <a:prstGeom prst="rect">
            <a:avLst/>
          </a:prstGeom>
          <a:solidFill>
            <a:srgbClr val="EB8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hape 22">
            <a:extLst>
              <a:ext uri="{FF2B5EF4-FFF2-40B4-BE49-F238E27FC236}">
                <a16:creationId xmlns:a16="http://schemas.microsoft.com/office/drawing/2014/main" id="{074C6718-2741-0944-80E8-A5D53CE2B810}"/>
              </a:ext>
            </a:extLst>
          </p:cNvPr>
          <p:cNvSpPr txBox="1">
            <a:spLocks noGrp="1"/>
          </p:cNvSpPr>
          <p:nvPr>
            <p:ph type="title"/>
          </p:nvPr>
        </p:nvSpPr>
        <p:spPr>
          <a:xfrm>
            <a:off x="360769" y="801919"/>
            <a:ext cx="6996375" cy="888770"/>
          </a:xfrm>
          <a:prstGeom prst="rect">
            <a:avLst/>
          </a:prstGeom>
          <a:noFill/>
          <a:ln>
            <a:noFill/>
          </a:ln>
        </p:spPr>
        <p:txBody>
          <a:bodyPr spcFirstLastPara="1" wrap="square" lIns="0" tIns="91425" rIns="91425" bIns="91425" anchor="t" anchorCtr="0"/>
          <a:lstStyle>
            <a:lvl1pPr marR="0" lvl="0" algn="l" rtl="0">
              <a:lnSpc>
                <a:spcPct val="90000"/>
              </a:lnSpc>
              <a:spcBef>
                <a:spcPts val="0"/>
              </a:spcBef>
              <a:spcAft>
                <a:spcPts val="0"/>
              </a:spcAft>
              <a:buClr>
                <a:schemeClr val="dk1"/>
              </a:buClr>
              <a:buSzPts val="4400"/>
              <a:buFont typeface="Calibri"/>
              <a:buNone/>
              <a:defRPr sz="3600" b="0" i="0" u="none" strike="noStrike" cap="none">
                <a:solidFill>
                  <a:schemeClr val="dk1"/>
                </a:solidFill>
                <a:latin typeface="+mj-lt"/>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a:t>Click to edit Master title style</a:t>
            </a:r>
            <a:endParaRPr dirty="0"/>
          </a:p>
        </p:txBody>
      </p:sp>
      <p:sp>
        <p:nvSpPr>
          <p:cNvPr id="14" name="Footer Placeholder 3">
            <a:extLst>
              <a:ext uri="{FF2B5EF4-FFF2-40B4-BE49-F238E27FC236}">
                <a16:creationId xmlns:a16="http://schemas.microsoft.com/office/drawing/2014/main" id="{FA5A944F-9E4D-F944-9C6B-41B330B8007B}"/>
              </a:ext>
            </a:extLst>
          </p:cNvPr>
          <p:cNvSpPr>
            <a:spLocks noGrp="1"/>
          </p:cNvSpPr>
          <p:nvPr>
            <p:ph type="ftr" sz="quarter" idx="11"/>
          </p:nvPr>
        </p:nvSpPr>
        <p:spPr>
          <a:xfrm>
            <a:off x="360770" y="6403626"/>
            <a:ext cx="8430768" cy="365125"/>
          </a:xfrm>
          <a:prstGeom prst="rect">
            <a:avLst/>
          </a:prstGeom>
        </p:spPr>
        <p:txBody>
          <a:bodyPr/>
          <a:lstStyle>
            <a:lvl1pPr algn="ctr">
              <a:defRPr sz="750">
                <a:solidFill>
                  <a:schemeClr val="tx1"/>
                </a:solidFill>
                <a:latin typeface="+mn-lt"/>
              </a:defRPr>
            </a:lvl1p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pic>
        <p:nvPicPr>
          <p:cNvPr id="12" name="Picture 11">
            <a:extLst>
              <a:ext uri="{FF2B5EF4-FFF2-40B4-BE49-F238E27FC236}">
                <a16:creationId xmlns:a16="http://schemas.microsoft.com/office/drawing/2014/main" id="{35832D4E-AB3E-234D-8949-20CDF8B73DAF}"/>
              </a:ext>
            </a:extLst>
          </p:cNvPr>
          <p:cNvPicPr>
            <a:picLocks noChangeAspect="1"/>
          </p:cNvPicPr>
          <p:nvPr userDrawn="1"/>
        </p:nvPicPr>
        <p:blipFill>
          <a:blip r:embed="rId2"/>
          <a:srcRect/>
          <a:stretch/>
        </p:blipFill>
        <p:spPr>
          <a:xfrm>
            <a:off x="7486650" y="364331"/>
            <a:ext cx="1371600" cy="1371600"/>
          </a:xfrm>
          <a:prstGeom prst="rect">
            <a:avLst/>
          </a:prstGeom>
        </p:spPr>
      </p:pic>
    </p:spTree>
    <p:extLst>
      <p:ext uri="{BB962C8B-B14F-4D97-AF65-F5344CB8AC3E}">
        <p14:creationId xmlns:p14="http://schemas.microsoft.com/office/powerpoint/2010/main" val="3914521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Only">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49"/>
        <p:cNvGrpSpPr/>
        <p:nvPr/>
      </p:nvGrpSpPr>
      <p:grpSpPr>
        <a:xfrm>
          <a:off x="0" y="0"/>
          <a:ext cx="0" cy="0"/>
          <a:chOff x="0" y="0"/>
          <a:chExt cx="0" cy="0"/>
        </a:xfrm>
      </p:grpSpPr>
      <p:sp>
        <p:nvSpPr>
          <p:cNvPr id="8" name="Shape 22">
            <a:extLst>
              <a:ext uri="{FF2B5EF4-FFF2-40B4-BE49-F238E27FC236}">
                <a16:creationId xmlns:a16="http://schemas.microsoft.com/office/drawing/2014/main" id="{57B0078A-6FD6-474A-8740-67D4B1B6E54C}"/>
              </a:ext>
            </a:extLst>
          </p:cNvPr>
          <p:cNvSpPr txBox="1">
            <a:spLocks noGrp="1"/>
          </p:cNvSpPr>
          <p:nvPr>
            <p:ph type="title"/>
          </p:nvPr>
        </p:nvSpPr>
        <p:spPr>
          <a:xfrm>
            <a:off x="360769" y="801919"/>
            <a:ext cx="6996375" cy="888770"/>
          </a:xfrm>
          <a:prstGeom prst="rect">
            <a:avLst/>
          </a:prstGeom>
          <a:noFill/>
          <a:ln>
            <a:noFill/>
          </a:ln>
        </p:spPr>
        <p:txBody>
          <a:bodyPr spcFirstLastPara="1" wrap="square" lIns="0" tIns="91425" rIns="91425" bIns="91425" anchor="t" anchorCtr="0"/>
          <a:lstStyle>
            <a:lvl1pPr marR="0" lvl="0" algn="l" rtl="0">
              <a:lnSpc>
                <a:spcPct val="90000"/>
              </a:lnSpc>
              <a:spcBef>
                <a:spcPts val="0"/>
              </a:spcBef>
              <a:spcAft>
                <a:spcPts val="0"/>
              </a:spcAft>
              <a:buClr>
                <a:schemeClr val="dk1"/>
              </a:buClr>
              <a:buSzPts val="4400"/>
              <a:buFont typeface="Calibri"/>
              <a:buNone/>
              <a:defRPr sz="3600" b="0" i="0" u="none" strike="noStrike" cap="none">
                <a:solidFill>
                  <a:schemeClr val="dk1"/>
                </a:solidFill>
                <a:latin typeface="+mj-lt"/>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a:t>Click to edit Master title style</a:t>
            </a:r>
            <a:endParaRPr dirty="0"/>
          </a:p>
        </p:txBody>
      </p:sp>
      <p:sp>
        <p:nvSpPr>
          <p:cNvPr id="5" name="Rectangle 4">
            <a:extLst>
              <a:ext uri="{FF2B5EF4-FFF2-40B4-BE49-F238E27FC236}">
                <a16:creationId xmlns:a16="http://schemas.microsoft.com/office/drawing/2014/main" id="{ECD7C36F-49F3-EE4E-9002-F77715E5F19E}"/>
              </a:ext>
            </a:extLst>
          </p:cNvPr>
          <p:cNvSpPr/>
          <p:nvPr/>
        </p:nvSpPr>
        <p:spPr>
          <a:xfrm>
            <a:off x="0" y="-2"/>
            <a:ext cx="9144000" cy="182880"/>
          </a:xfrm>
          <a:prstGeom prst="rect">
            <a:avLst/>
          </a:prstGeom>
          <a:solidFill>
            <a:srgbClr val="EB8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3">
            <a:extLst>
              <a:ext uri="{FF2B5EF4-FFF2-40B4-BE49-F238E27FC236}">
                <a16:creationId xmlns:a16="http://schemas.microsoft.com/office/drawing/2014/main" id="{B3803071-7409-D744-828B-FE05E4B259E2}"/>
              </a:ext>
            </a:extLst>
          </p:cNvPr>
          <p:cNvSpPr>
            <a:spLocks noGrp="1"/>
          </p:cNvSpPr>
          <p:nvPr>
            <p:ph type="ftr" sz="quarter" idx="11"/>
          </p:nvPr>
        </p:nvSpPr>
        <p:spPr>
          <a:xfrm>
            <a:off x="360770" y="6403626"/>
            <a:ext cx="8430768" cy="365125"/>
          </a:xfrm>
          <a:prstGeom prst="rect">
            <a:avLst/>
          </a:prstGeom>
        </p:spPr>
        <p:txBody>
          <a:bodyPr/>
          <a:lstStyle>
            <a:lvl1pPr algn="ctr">
              <a:defRPr sz="750">
                <a:solidFill>
                  <a:schemeClr val="tx1"/>
                </a:solidFill>
                <a:latin typeface="+mn-lt"/>
              </a:defRPr>
            </a:lvl1p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pic>
        <p:nvPicPr>
          <p:cNvPr id="7" name="Picture 6">
            <a:extLst>
              <a:ext uri="{FF2B5EF4-FFF2-40B4-BE49-F238E27FC236}">
                <a16:creationId xmlns:a16="http://schemas.microsoft.com/office/drawing/2014/main" id="{87E61C03-2A07-4A47-BFF0-7A3C33AF4F2A}"/>
              </a:ext>
            </a:extLst>
          </p:cNvPr>
          <p:cNvPicPr>
            <a:picLocks noChangeAspect="1"/>
          </p:cNvPicPr>
          <p:nvPr userDrawn="1"/>
        </p:nvPicPr>
        <p:blipFill>
          <a:blip r:embed="rId2"/>
          <a:srcRect/>
          <a:stretch/>
        </p:blipFill>
        <p:spPr>
          <a:xfrm>
            <a:off x="7486650" y="364331"/>
            <a:ext cx="1371600" cy="1371600"/>
          </a:xfrm>
          <a:prstGeom prst="rect">
            <a:avLst/>
          </a:prstGeom>
        </p:spPr>
      </p:pic>
    </p:spTree>
    <p:extLst>
      <p:ext uri="{BB962C8B-B14F-4D97-AF65-F5344CB8AC3E}">
        <p14:creationId xmlns:p14="http://schemas.microsoft.com/office/powerpoint/2010/main" val="3194390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54"/>
        <p:cNvGrpSpPr/>
        <p:nvPr/>
      </p:nvGrpSpPr>
      <p:grpSpPr>
        <a:xfrm>
          <a:off x="0" y="0"/>
          <a:ext cx="0" cy="0"/>
          <a:chOff x="0" y="0"/>
          <a:chExt cx="0" cy="0"/>
        </a:xfrm>
      </p:grpSpPr>
      <p:sp>
        <p:nvSpPr>
          <p:cNvPr id="6" name="Rectangle 5">
            <a:extLst>
              <a:ext uri="{FF2B5EF4-FFF2-40B4-BE49-F238E27FC236}">
                <a16:creationId xmlns:a16="http://schemas.microsoft.com/office/drawing/2014/main" id="{B722ED1E-089A-1F42-BBA0-F5CD2EACA05E}"/>
              </a:ext>
            </a:extLst>
          </p:cNvPr>
          <p:cNvSpPr/>
          <p:nvPr/>
        </p:nvSpPr>
        <p:spPr>
          <a:xfrm>
            <a:off x="0" y="-2"/>
            <a:ext cx="9144000" cy="182880"/>
          </a:xfrm>
          <a:prstGeom prst="rect">
            <a:avLst/>
          </a:prstGeom>
          <a:solidFill>
            <a:srgbClr val="EB8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3">
            <a:extLst>
              <a:ext uri="{FF2B5EF4-FFF2-40B4-BE49-F238E27FC236}">
                <a16:creationId xmlns:a16="http://schemas.microsoft.com/office/drawing/2014/main" id="{0AD64884-F627-8542-B1DF-AB89ED5050B7}"/>
              </a:ext>
            </a:extLst>
          </p:cNvPr>
          <p:cNvSpPr>
            <a:spLocks noGrp="1"/>
          </p:cNvSpPr>
          <p:nvPr>
            <p:ph type="ftr" sz="quarter" idx="11"/>
          </p:nvPr>
        </p:nvSpPr>
        <p:spPr>
          <a:xfrm>
            <a:off x="360770" y="6403626"/>
            <a:ext cx="8430768" cy="365125"/>
          </a:xfrm>
          <a:prstGeom prst="rect">
            <a:avLst/>
          </a:prstGeom>
        </p:spPr>
        <p:txBody>
          <a:bodyPr/>
          <a:lstStyle>
            <a:lvl1pPr algn="ctr">
              <a:defRPr sz="750">
                <a:solidFill>
                  <a:schemeClr val="tx1"/>
                </a:solidFill>
                <a:latin typeface="+mn-lt"/>
              </a:defRPr>
            </a:lvl1p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pic>
        <p:nvPicPr>
          <p:cNvPr id="7" name="Picture 6">
            <a:extLst>
              <a:ext uri="{FF2B5EF4-FFF2-40B4-BE49-F238E27FC236}">
                <a16:creationId xmlns:a16="http://schemas.microsoft.com/office/drawing/2014/main" id="{1696C8B9-4B19-A041-B9F1-149AF10AC15A}"/>
              </a:ext>
            </a:extLst>
          </p:cNvPr>
          <p:cNvPicPr>
            <a:picLocks noChangeAspect="1"/>
          </p:cNvPicPr>
          <p:nvPr userDrawn="1"/>
        </p:nvPicPr>
        <p:blipFill>
          <a:blip r:embed="rId2"/>
          <a:srcRect/>
          <a:stretch/>
        </p:blipFill>
        <p:spPr>
          <a:xfrm>
            <a:off x="7486650" y="364331"/>
            <a:ext cx="1371600" cy="1371600"/>
          </a:xfrm>
          <a:prstGeom prst="rect">
            <a:avLst/>
          </a:prstGeom>
        </p:spPr>
      </p:pic>
    </p:spTree>
    <p:extLst>
      <p:ext uri="{BB962C8B-B14F-4D97-AF65-F5344CB8AC3E}">
        <p14:creationId xmlns:p14="http://schemas.microsoft.com/office/powerpoint/2010/main" val="4085862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356616" y="457200"/>
            <a:ext cx="2949178" cy="1600200"/>
          </a:xfrm>
          <a:prstGeom prst="rect">
            <a:avLst/>
          </a:prstGeom>
          <a:noFill/>
          <a:ln>
            <a:noFill/>
          </a:ln>
        </p:spPr>
        <p:txBody>
          <a:bodyPr spcFirstLastPara="1" wrap="square" lIns="0" tIns="91425" rIns="91425" bIns="91425" anchor="b" anchorCtr="0"/>
          <a:lstStyle>
            <a:lvl1pPr marR="0" lvl="0" algn="l" rtl="0">
              <a:lnSpc>
                <a:spcPct val="90000"/>
              </a:lnSpc>
              <a:spcBef>
                <a:spcPts val="0"/>
              </a:spcBef>
              <a:spcAft>
                <a:spcPts val="0"/>
              </a:spcAft>
              <a:buClr>
                <a:schemeClr val="dk1"/>
              </a:buClr>
              <a:buSzPts val="3200"/>
              <a:buFont typeface="Calibri"/>
              <a:buNone/>
              <a:defRPr sz="2400" b="0" i="0" u="none" strike="noStrike" cap="none">
                <a:solidFill>
                  <a:schemeClr val="dk1"/>
                </a:solidFill>
                <a:latin typeface="+mj-lt"/>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a:t>Click to edit Master title style</a:t>
            </a:r>
            <a:endParaRPr dirty="0"/>
          </a:p>
        </p:txBody>
      </p:sp>
      <p:sp>
        <p:nvSpPr>
          <p:cNvPr id="60" name="Shape 60"/>
          <p:cNvSpPr txBox="1">
            <a:spLocks noGrp="1"/>
          </p:cNvSpPr>
          <p:nvPr>
            <p:ph type="body" idx="1"/>
          </p:nvPr>
        </p:nvSpPr>
        <p:spPr>
          <a:xfrm>
            <a:off x="3523633" y="1449882"/>
            <a:ext cx="4629150" cy="4873625"/>
          </a:xfrm>
          <a:prstGeom prst="rect">
            <a:avLst/>
          </a:prstGeom>
          <a:noFill/>
          <a:ln>
            <a:noFill/>
          </a:ln>
        </p:spPr>
        <p:txBody>
          <a:bodyPr spcFirstLastPara="1" wrap="square" lIns="0" tIns="91425" rIns="91425" bIns="91425" anchor="t" anchorCtr="0"/>
          <a:lstStyle>
            <a:lvl1pPr marL="457200" marR="0" lvl="0" indent="-431800" algn="l" rtl="0">
              <a:lnSpc>
                <a:spcPct val="90000"/>
              </a:lnSpc>
              <a:spcBef>
                <a:spcPts val="750"/>
              </a:spcBef>
              <a:spcAft>
                <a:spcPts val="0"/>
              </a:spcAft>
              <a:buClr>
                <a:schemeClr val="dk1"/>
              </a:buClr>
              <a:buSzPts val="3200"/>
              <a:buFont typeface="Arial"/>
              <a:buChar char="•"/>
              <a:defRPr sz="2400" b="0" i="0" u="none" strike="noStrike" cap="none">
                <a:solidFill>
                  <a:schemeClr val="dk1"/>
                </a:solidFill>
                <a:latin typeface="+mn-lt"/>
                <a:ea typeface="Calibri"/>
                <a:cs typeface="Calibri"/>
                <a:sym typeface="Calibri"/>
              </a:defRPr>
            </a:lvl1pPr>
            <a:lvl2pPr marL="914400" marR="0" lvl="1" indent="-406400" algn="l" rtl="0">
              <a:lnSpc>
                <a:spcPct val="90000"/>
              </a:lnSpc>
              <a:spcBef>
                <a:spcPts val="375"/>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1" name="Shape 61"/>
          <p:cNvSpPr txBox="1">
            <a:spLocks noGrp="1"/>
          </p:cNvSpPr>
          <p:nvPr>
            <p:ph type="body" idx="2"/>
          </p:nvPr>
        </p:nvSpPr>
        <p:spPr>
          <a:xfrm>
            <a:off x="356616" y="2057399"/>
            <a:ext cx="2949178" cy="4266107"/>
          </a:xfrm>
          <a:prstGeom prst="rect">
            <a:avLst/>
          </a:prstGeom>
          <a:noFill/>
          <a:ln>
            <a:noFill/>
          </a:ln>
        </p:spPr>
        <p:txBody>
          <a:bodyPr spcFirstLastPara="1" wrap="square" lIns="0" tIns="91425" rIns="91425" bIns="91425" anchor="t" anchorCtr="0"/>
          <a:lstStyle>
            <a:lvl1pPr marL="457200" marR="0" lvl="0" indent="-228600" algn="l" rtl="0">
              <a:lnSpc>
                <a:spcPct val="90000"/>
              </a:lnSpc>
              <a:spcBef>
                <a:spcPts val="750"/>
              </a:spcBef>
              <a:spcAft>
                <a:spcPts val="0"/>
              </a:spcAft>
              <a:buClr>
                <a:schemeClr val="dk1"/>
              </a:buClr>
              <a:buSzPts val="1600"/>
              <a:buFont typeface="Arial"/>
              <a:buNone/>
              <a:defRPr sz="1200" b="0" i="0" u="none" strike="noStrike" cap="none">
                <a:solidFill>
                  <a:schemeClr val="dk1"/>
                </a:solidFill>
                <a:latin typeface="+mn-lt"/>
                <a:ea typeface="Calibri"/>
                <a:cs typeface="Calibri"/>
                <a:sym typeface="Calibri"/>
              </a:defRPr>
            </a:lvl1pPr>
            <a:lvl2pPr marL="914400" marR="0" lvl="1" indent="-228600" algn="l" rtl="0">
              <a:lnSpc>
                <a:spcPct val="90000"/>
              </a:lnSpc>
              <a:spcBef>
                <a:spcPts val="375"/>
              </a:spcBef>
              <a:spcAft>
                <a:spcPts val="0"/>
              </a:spcAft>
              <a:buClr>
                <a:schemeClr val="dk1"/>
              </a:buClr>
              <a:buSzPts val="1400"/>
              <a:buFont typeface="Arial"/>
              <a:buNone/>
              <a:defRPr sz="10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375"/>
              </a:spcBef>
              <a:spcAft>
                <a:spcPts val="0"/>
              </a:spcAft>
              <a:buClr>
                <a:schemeClr val="dk1"/>
              </a:buClr>
              <a:buSzPts val="12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9" name="Rectangle 8">
            <a:extLst>
              <a:ext uri="{FF2B5EF4-FFF2-40B4-BE49-F238E27FC236}">
                <a16:creationId xmlns:a16="http://schemas.microsoft.com/office/drawing/2014/main" id="{CF783B63-34C2-4140-9E74-7E09F7160539}"/>
              </a:ext>
            </a:extLst>
          </p:cNvPr>
          <p:cNvSpPr/>
          <p:nvPr/>
        </p:nvSpPr>
        <p:spPr>
          <a:xfrm>
            <a:off x="0" y="-2"/>
            <a:ext cx="9144000" cy="182880"/>
          </a:xfrm>
          <a:prstGeom prst="rect">
            <a:avLst/>
          </a:prstGeom>
          <a:solidFill>
            <a:srgbClr val="EB8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3">
            <a:extLst>
              <a:ext uri="{FF2B5EF4-FFF2-40B4-BE49-F238E27FC236}">
                <a16:creationId xmlns:a16="http://schemas.microsoft.com/office/drawing/2014/main" id="{85EC413A-0DC0-CD46-9F96-E1ED913CC5F1}"/>
              </a:ext>
            </a:extLst>
          </p:cNvPr>
          <p:cNvSpPr>
            <a:spLocks noGrp="1"/>
          </p:cNvSpPr>
          <p:nvPr>
            <p:ph type="ftr" sz="quarter" idx="11"/>
          </p:nvPr>
        </p:nvSpPr>
        <p:spPr>
          <a:xfrm>
            <a:off x="360770" y="6403626"/>
            <a:ext cx="8430768" cy="365125"/>
          </a:xfrm>
          <a:prstGeom prst="rect">
            <a:avLst/>
          </a:prstGeom>
        </p:spPr>
        <p:txBody>
          <a:bodyPr/>
          <a:lstStyle>
            <a:lvl1pPr algn="ctr">
              <a:defRPr sz="750">
                <a:solidFill>
                  <a:schemeClr val="tx1"/>
                </a:solidFill>
                <a:latin typeface="+mn-lt"/>
              </a:defRPr>
            </a:lvl1p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pic>
        <p:nvPicPr>
          <p:cNvPr id="10" name="Picture 9">
            <a:extLst>
              <a:ext uri="{FF2B5EF4-FFF2-40B4-BE49-F238E27FC236}">
                <a16:creationId xmlns:a16="http://schemas.microsoft.com/office/drawing/2014/main" id="{44736948-DA90-0044-9B59-AB3A9163AB28}"/>
              </a:ext>
            </a:extLst>
          </p:cNvPr>
          <p:cNvPicPr>
            <a:picLocks noChangeAspect="1"/>
          </p:cNvPicPr>
          <p:nvPr userDrawn="1"/>
        </p:nvPicPr>
        <p:blipFill>
          <a:blip r:embed="rId2"/>
          <a:srcRect/>
          <a:stretch/>
        </p:blipFill>
        <p:spPr>
          <a:xfrm>
            <a:off x="7486650" y="364331"/>
            <a:ext cx="1371600" cy="1371600"/>
          </a:xfrm>
          <a:prstGeom prst="rect">
            <a:avLst/>
          </a:prstGeom>
        </p:spPr>
      </p:pic>
    </p:spTree>
    <p:extLst>
      <p:ext uri="{BB962C8B-B14F-4D97-AF65-F5344CB8AC3E}">
        <p14:creationId xmlns:p14="http://schemas.microsoft.com/office/powerpoint/2010/main" val="1284609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65"/>
        <p:cNvGrpSpPr/>
        <p:nvPr/>
      </p:nvGrpSpPr>
      <p:grpSpPr>
        <a:xfrm>
          <a:off x="0" y="0"/>
          <a:ext cx="0" cy="0"/>
          <a:chOff x="0" y="0"/>
          <a:chExt cx="0" cy="0"/>
        </a:xfrm>
      </p:grpSpPr>
      <p:sp>
        <p:nvSpPr>
          <p:cNvPr id="67" name="Shape 67"/>
          <p:cNvSpPr>
            <a:spLocks noGrp="1"/>
          </p:cNvSpPr>
          <p:nvPr>
            <p:ph type="pic" idx="2"/>
          </p:nvPr>
        </p:nvSpPr>
        <p:spPr>
          <a:xfrm>
            <a:off x="0" y="0"/>
            <a:ext cx="3840480" cy="6858000"/>
          </a:xfrm>
          <a:prstGeom prst="rect">
            <a:avLst/>
          </a:prstGeom>
          <a:noFill/>
          <a:ln>
            <a:noFill/>
          </a:ln>
        </p:spPr>
        <p:txBody>
          <a:bodyPr spcFirstLastPara="1" wrap="square" lIns="91425" tIns="91425" rIns="91425" bIns="91425" anchor="t" anchorCtr="0"/>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r>
              <a:rPr lang="en-US"/>
              <a:t>Click icon to add picture</a:t>
            </a:r>
            <a:endParaRPr dirty="0"/>
          </a:p>
        </p:txBody>
      </p:sp>
      <p:sp>
        <p:nvSpPr>
          <p:cNvPr id="11" name="Shape 22">
            <a:extLst>
              <a:ext uri="{FF2B5EF4-FFF2-40B4-BE49-F238E27FC236}">
                <a16:creationId xmlns:a16="http://schemas.microsoft.com/office/drawing/2014/main" id="{0F069E41-F453-664E-AD4B-66E94D063B8E}"/>
              </a:ext>
            </a:extLst>
          </p:cNvPr>
          <p:cNvSpPr txBox="1">
            <a:spLocks noGrp="1"/>
          </p:cNvSpPr>
          <p:nvPr>
            <p:ph type="title"/>
          </p:nvPr>
        </p:nvSpPr>
        <p:spPr>
          <a:xfrm>
            <a:off x="4236485" y="801919"/>
            <a:ext cx="3250166" cy="888770"/>
          </a:xfrm>
          <a:prstGeom prst="rect">
            <a:avLst/>
          </a:prstGeom>
          <a:noFill/>
          <a:ln>
            <a:noFill/>
          </a:ln>
        </p:spPr>
        <p:txBody>
          <a:bodyPr spcFirstLastPara="1" wrap="square" lIns="0" tIns="91425" rIns="91425" bIns="91425" anchor="t" anchorCtr="0"/>
          <a:lstStyle>
            <a:lvl1pPr marR="0" lvl="0" algn="l" rtl="0">
              <a:lnSpc>
                <a:spcPct val="90000"/>
              </a:lnSpc>
              <a:spcBef>
                <a:spcPts val="0"/>
              </a:spcBef>
              <a:spcAft>
                <a:spcPts val="0"/>
              </a:spcAft>
              <a:buClr>
                <a:schemeClr val="dk1"/>
              </a:buClr>
              <a:buSzPts val="4400"/>
              <a:buFont typeface="Calibri"/>
              <a:buNone/>
              <a:defRPr sz="3600" b="0" i="0" u="none" strike="noStrike" cap="none">
                <a:solidFill>
                  <a:schemeClr val="dk1"/>
                </a:solidFill>
                <a:latin typeface="+mj-lt"/>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a:t>Click to edit Master title style</a:t>
            </a:r>
            <a:endParaRPr dirty="0"/>
          </a:p>
        </p:txBody>
      </p:sp>
      <p:sp>
        <p:nvSpPr>
          <p:cNvPr id="12" name="Shape 23">
            <a:extLst>
              <a:ext uri="{FF2B5EF4-FFF2-40B4-BE49-F238E27FC236}">
                <a16:creationId xmlns:a16="http://schemas.microsoft.com/office/drawing/2014/main" id="{C30AC51C-C6CE-5146-97B6-E00DCB9D2A6F}"/>
              </a:ext>
            </a:extLst>
          </p:cNvPr>
          <p:cNvSpPr txBox="1">
            <a:spLocks noGrp="1"/>
          </p:cNvSpPr>
          <p:nvPr>
            <p:ph type="body" idx="1"/>
          </p:nvPr>
        </p:nvSpPr>
        <p:spPr>
          <a:xfrm>
            <a:off x="4236485" y="1825625"/>
            <a:ext cx="4555053" cy="4578001"/>
          </a:xfrm>
          <a:prstGeom prst="rect">
            <a:avLst/>
          </a:prstGeom>
          <a:noFill/>
          <a:ln>
            <a:noFill/>
          </a:ln>
        </p:spPr>
        <p:txBody>
          <a:bodyPr spcFirstLastPara="1" wrap="square" lIns="0" tIns="91425" rIns="91425" bIns="91425" anchor="t" anchorCtr="0"/>
          <a:lstStyle>
            <a:lvl1pPr marL="457200" marR="0" lvl="0" indent="-406400" algn="l" rtl="0">
              <a:lnSpc>
                <a:spcPct val="90000"/>
              </a:lnSpc>
              <a:spcBef>
                <a:spcPts val="750"/>
              </a:spcBef>
              <a:spcAft>
                <a:spcPts val="0"/>
              </a:spcAft>
              <a:buClr>
                <a:schemeClr val="dk1"/>
              </a:buClr>
              <a:buSzPts val="2800"/>
              <a:buFont typeface="Arial"/>
              <a:buChar char="•"/>
              <a:defRPr sz="2400" b="0" i="0" u="none" strike="noStrike" cap="none">
                <a:solidFill>
                  <a:schemeClr val="dk1"/>
                </a:solidFill>
                <a:latin typeface="+mn-lt"/>
                <a:ea typeface="Calibri"/>
                <a:cs typeface="Calibri"/>
                <a:sym typeface="Calibri"/>
              </a:defRPr>
            </a:lvl1pPr>
            <a:lvl2pPr marL="914400" marR="0" lvl="1" indent="-38100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7" name="Rectangle 6">
            <a:extLst>
              <a:ext uri="{FF2B5EF4-FFF2-40B4-BE49-F238E27FC236}">
                <a16:creationId xmlns:a16="http://schemas.microsoft.com/office/drawing/2014/main" id="{AB287225-912D-B743-8DC3-A6A0D7C64F0E}"/>
              </a:ext>
            </a:extLst>
          </p:cNvPr>
          <p:cNvSpPr/>
          <p:nvPr/>
        </p:nvSpPr>
        <p:spPr>
          <a:xfrm>
            <a:off x="0" y="-2"/>
            <a:ext cx="9144000" cy="182880"/>
          </a:xfrm>
          <a:prstGeom prst="rect">
            <a:avLst/>
          </a:prstGeom>
          <a:solidFill>
            <a:srgbClr val="EB8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3">
            <a:extLst>
              <a:ext uri="{FF2B5EF4-FFF2-40B4-BE49-F238E27FC236}">
                <a16:creationId xmlns:a16="http://schemas.microsoft.com/office/drawing/2014/main" id="{A627D0E3-FDA6-D74D-9B7D-1C47EEF9CFD1}"/>
              </a:ext>
            </a:extLst>
          </p:cNvPr>
          <p:cNvSpPr>
            <a:spLocks noGrp="1"/>
          </p:cNvSpPr>
          <p:nvPr>
            <p:ph type="ftr" sz="quarter" idx="11"/>
          </p:nvPr>
        </p:nvSpPr>
        <p:spPr>
          <a:xfrm>
            <a:off x="4236484" y="6403626"/>
            <a:ext cx="4555054" cy="365125"/>
          </a:xfrm>
          <a:prstGeom prst="rect">
            <a:avLst/>
          </a:prstGeom>
        </p:spPr>
        <p:txBody>
          <a:bodyPr/>
          <a:lstStyle>
            <a:lvl1pPr algn="ctr">
              <a:defRPr sz="750">
                <a:solidFill>
                  <a:schemeClr val="tx1"/>
                </a:solidFill>
                <a:latin typeface="+mn-lt"/>
              </a:defRPr>
            </a:lvl1p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pic>
        <p:nvPicPr>
          <p:cNvPr id="8" name="Picture 7">
            <a:extLst>
              <a:ext uri="{FF2B5EF4-FFF2-40B4-BE49-F238E27FC236}">
                <a16:creationId xmlns:a16="http://schemas.microsoft.com/office/drawing/2014/main" id="{A6C27869-B165-444F-904A-5518DE6BEDCD}"/>
              </a:ext>
            </a:extLst>
          </p:cNvPr>
          <p:cNvPicPr>
            <a:picLocks noChangeAspect="1"/>
          </p:cNvPicPr>
          <p:nvPr userDrawn="1"/>
        </p:nvPicPr>
        <p:blipFill>
          <a:blip r:embed="rId2"/>
          <a:srcRect/>
          <a:stretch/>
        </p:blipFill>
        <p:spPr>
          <a:xfrm>
            <a:off x="7486650" y="364331"/>
            <a:ext cx="1371600" cy="1371600"/>
          </a:xfrm>
          <a:prstGeom prst="rect">
            <a:avLst/>
          </a:prstGeom>
        </p:spPr>
      </p:pic>
    </p:spTree>
    <p:extLst>
      <p:ext uri="{BB962C8B-B14F-4D97-AF65-F5344CB8AC3E}">
        <p14:creationId xmlns:p14="http://schemas.microsoft.com/office/powerpoint/2010/main" val="2144587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72"/>
        <p:cNvGrpSpPr/>
        <p:nvPr/>
      </p:nvGrpSpPr>
      <p:grpSpPr>
        <a:xfrm>
          <a:off x="0" y="0"/>
          <a:ext cx="0" cy="0"/>
          <a:chOff x="0" y="0"/>
          <a:chExt cx="0" cy="0"/>
        </a:xfrm>
      </p:grpSpPr>
      <p:sp>
        <p:nvSpPr>
          <p:cNvPr id="74" name="Shape 74"/>
          <p:cNvSpPr txBox="1">
            <a:spLocks noGrp="1"/>
          </p:cNvSpPr>
          <p:nvPr>
            <p:ph type="body" idx="1"/>
          </p:nvPr>
        </p:nvSpPr>
        <p:spPr>
          <a:xfrm rot="5400000">
            <a:off x="2363673" y="-177279"/>
            <a:ext cx="4351338" cy="8357145"/>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mn-lt"/>
                <a:ea typeface="Calibri"/>
                <a:cs typeface="Calibri"/>
                <a:sym typeface="Calibri"/>
              </a:defRPr>
            </a:lvl1pPr>
            <a:lvl2pPr marL="914400" marR="0" lvl="1" indent="-38100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8" name="Rectangle 7">
            <a:extLst>
              <a:ext uri="{FF2B5EF4-FFF2-40B4-BE49-F238E27FC236}">
                <a16:creationId xmlns:a16="http://schemas.microsoft.com/office/drawing/2014/main" id="{45327613-5468-6741-B24B-CC9E2729FB8B}"/>
              </a:ext>
            </a:extLst>
          </p:cNvPr>
          <p:cNvSpPr/>
          <p:nvPr/>
        </p:nvSpPr>
        <p:spPr>
          <a:xfrm>
            <a:off x="0" y="-2"/>
            <a:ext cx="9144000" cy="182880"/>
          </a:xfrm>
          <a:prstGeom prst="rect">
            <a:avLst/>
          </a:prstGeom>
          <a:solidFill>
            <a:srgbClr val="EB8B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hape 22">
            <a:extLst>
              <a:ext uri="{FF2B5EF4-FFF2-40B4-BE49-F238E27FC236}">
                <a16:creationId xmlns:a16="http://schemas.microsoft.com/office/drawing/2014/main" id="{381A3309-51A4-7241-8918-A4C4AD20BBF8}"/>
              </a:ext>
            </a:extLst>
          </p:cNvPr>
          <p:cNvSpPr txBox="1">
            <a:spLocks noGrp="1"/>
          </p:cNvSpPr>
          <p:nvPr>
            <p:ph type="title"/>
          </p:nvPr>
        </p:nvSpPr>
        <p:spPr>
          <a:xfrm>
            <a:off x="360769" y="801919"/>
            <a:ext cx="6996375" cy="888770"/>
          </a:xfrm>
          <a:prstGeom prst="rect">
            <a:avLst/>
          </a:prstGeom>
          <a:noFill/>
          <a:ln>
            <a:noFill/>
          </a:ln>
        </p:spPr>
        <p:txBody>
          <a:bodyPr spcFirstLastPara="1" wrap="square" lIns="0" tIns="91425" rIns="91425" bIns="91425" anchor="t" anchorCtr="0"/>
          <a:lstStyle>
            <a:lvl1pPr marR="0" lvl="0" algn="l" rtl="0">
              <a:lnSpc>
                <a:spcPct val="90000"/>
              </a:lnSpc>
              <a:spcBef>
                <a:spcPts val="0"/>
              </a:spcBef>
              <a:spcAft>
                <a:spcPts val="0"/>
              </a:spcAft>
              <a:buClr>
                <a:schemeClr val="dk1"/>
              </a:buClr>
              <a:buSzPts val="4400"/>
              <a:buFont typeface="Calibri"/>
              <a:buNone/>
              <a:defRPr sz="3600" b="0" i="0" u="none" strike="noStrike" cap="none">
                <a:solidFill>
                  <a:schemeClr val="dk1"/>
                </a:solidFill>
                <a:latin typeface="+mj-lt"/>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a:t>Click to edit Master title style</a:t>
            </a:r>
            <a:endParaRPr dirty="0"/>
          </a:p>
        </p:txBody>
      </p:sp>
      <p:sp>
        <p:nvSpPr>
          <p:cNvPr id="11" name="Footer Placeholder 3">
            <a:extLst>
              <a:ext uri="{FF2B5EF4-FFF2-40B4-BE49-F238E27FC236}">
                <a16:creationId xmlns:a16="http://schemas.microsoft.com/office/drawing/2014/main" id="{B54105E0-CE21-A343-8AED-12504CF108E9}"/>
              </a:ext>
            </a:extLst>
          </p:cNvPr>
          <p:cNvSpPr>
            <a:spLocks noGrp="1"/>
          </p:cNvSpPr>
          <p:nvPr>
            <p:ph type="ftr" sz="quarter" idx="11"/>
          </p:nvPr>
        </p:nvSpPr>
        <p:spPr>
          <a:xfrm>
            <a:off x="360770" y="6403626"/>
            <a:ext cx="8430768" cy="365125"/>
          </a:xfrm>
          <a:prstGeom prst="rect">
            <a:avLst/>
          </a:prstGeom>
        </p:spPr>
        <p:txBody>
          <a:bodyPr/>
          <a:lstStyle>
            <a:lvl1pPr algn="ctr">
              <a:defRPr sz="750">
                <a:solidFill>
                  <a:schemeClr val="tx1"/>
                </a:solidFill>
                <a:latin typeface="+mn-lt"/>
              </a:defRPr>
            </a:lvl1p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pic>
        <p:nvPicPr>
          <p:cNvPr id="9" name="Picture 8">
            <a:extLst>
              <a:ext uri="{FF2B5EF4-FFF2-40B4-BE49-F238E27FC236}">
                <a16:creationId xmlns:a16="http://schemas.microsoft.com/office/drawing/2014/main" id="{31399EB1-F572-E340-B736-D73618B97C11}"/>
              </a:ext>
            </a:extLst>
          </p:cNvPr>
          <p:cNvPicPr>
            <a:picLocks noChangeAspect="1"/>
          </p:cNvPicPr>
          <p:nvPr userDrawn="1"/>
        </p:nvPicPr>
        <p:blipFill>
          <a:blip r:embed="rId2"/>
          <a:srcRect/>
          <a:stretch/>
        </p:blipFill>
        <p:spPr>
          <a:xfrm>
            <a:off x="7486650" y="364331"/>
            <a:ext cx="1371600" cy="1371600"/>
          </a:xfrm>
          <a:prstGeom prst="rect">
            <a:avLst/>
          </a:prstGeom>
        </p:spPr>
      </p:pic>
    </p:spTree>
    <p:extLst>
      <p:ext uri="{BB962C8B-B14F-4D97-AF65-F5344CB8AC3E}">
        <p14:creationId xmlns:p14="http://schemas.microsoft.com/office/powerpoint/2010/main" val="931923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365126"/>
            <a:ext cx="78867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1" name="Shape 11"/>
          <p:cNvSpPr txBox="1">
            <a:spLocks noGrp="1"/>
          </p:cNvSpPr>
          <p:nvPr>
            <p:ph type="body" idx="1"/>
          </p:nvPr>
        </p:nvSpPr>
        <p:spPr>
          <a:xfrm>
            <a:off x="628650" y="1825625"/>
            <a:ext cx="78867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73838871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hyperlink" Target="https://www.youtube.com/watch?v=h2nvbDc6a2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FAF8F53-9208-4827-AF0C-5C15B60826B4}"/>
              </a:ext>
            </a:extLst>
          </p:cNvPr>
          <p:cNvSpPr>
            <a:spLocks noGrp="1"/>
          </p:cNvSpPr>
          <p:nvPr>
            <p:ph type="subTitle" idx="1"/>
          </p:nvPr>
        </p:nvSpPr>
        <p:spPr/>
        <p:txBody>
          <a:bodyPr/>
          <a:lstStyle/>
          <a:p>
            <a:r>
              <a:rPr lang="en-US" dirty="0"/>
              <a:t>WHAT TO DO UNTIL EMS ARRIVES</a:t>
            </a:r>
          </a:p>
        </p:txBody>
      </p:sp>
      <p:sp>
        <p:nvSpPr>
          <p:cNvPr id="2" name="Title 1">
            <a:extLst>
              <a:ext uri="{FF2B5EF4-FFF2-40B4-BE49-F238E27FC236}">
                <a16:creationId xmlns:a16="http://schemas.microsoft.com/office/drawing/2014/main" id="{6E98282C-56B5-4173-8EBF-217E3EDA09DA}"/>
              </a:ext>
            </a:extLst>
          </p:cNvPr>
          <p:cNvSpPr>
            <a:spLocks noGrp="1"/>
          </p:cNvSpPr>
          <p:nvPr>
            <p:ph type="title"/>
          </p:nvPr>
        </p:nvSpPr>
        <p:spPr/>
        <p:txBody>
          <a:bodyPr/>
          <a:lstStyle/>
          <a:p>
            <a:r>
              <a:rPr lang="en-US" dirty="0"/>
              <a:t>FIRST ON THE SCENE</a:t>
            </a:r>
          </a:p>
        </p:txBody>
      </p:sp>
      <p:sp>
        <p:nvSpPr>
          <p:cNvPr id="4" name="Footer Placeholder 3">
            <a:extLst>
              <a:ext uri="{FF2B5EF4-FFF2-40B4-BE49-F238E27FC236}">
                <a16:creationId xmlns:a16="http://schemas.microsoft.com/office/drawing/2014/main" id="{C12B4BDD-9DDE-724C-885B-CA7E7FD2C155}"/>
              </a:ext>
            </a:extLst>
          </p:cNvPr>
          <p:cNvSpPr>
            <a:spLocks noGrp="1"/>
          </p:cNvSpPr>
          <p:nvPr>
            <p:ph type="ftr" sz="quarter" idx="11"/>
          </p:nvPr>
        </p:nvSpPr>
        <p:spPr/>
        <p:txBody>
          <a:body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spTree>
    <p:extLst>
      <p:ext uri="{BB962C8B-B14F-4D97-AF65-F5344CB8AC3E}">
        <p14:creationId xmlns:p14="http://schemas.microsoft.com/office/powerpoint/2010/main" val="3866420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that is standing in the snow&#10;&#10;Description automatically generated">
            <a:extLst>
              <a:ext uri="{FF2B5EF4-FFF2-40B4-BE49-F238E27FC236}">
                <a16:creationId xmlns:a16="http://schemas.microsoft.com/office/drawing/2014/main" id="{4D62DEF6-7CC5-514B-AEFD-3E1A5F97A298}"/>
              </a:ext>
            </a:extLst>
          </p:cNvPr>
          <p:cNvPicPr>
            <a:picLocks noGrp="1" noChangeAspect="1"/>
          </p:cNvPicPr>
          <p:nvPr>
            <p:ph type="pic" idx="2"/>
          </p:nvPr>
        </p:nvPicPr>
        <p:blipFill rotWithShape="1">
          <a:blip r:embed="rId3">
            <a:extLst>
              <a:ext uri="{28A0092B-C50C-407E-A947-70E740481C1C}">
                <a14:useLocalDpi xmlns:a14="http://schemas.microsoft.com/office/drawing/2010/main"/>
              </a:ext>
            </a:extLst>
          </a:blip>
          <a:srcRect/>
          <a:stretch/>
        </p:blipFill>
        <p:spPr>
          <a:xfrm>
            <a:off x="0" y="0"/>
            <a:ext cx="3840480" cy="6858000"/>
          </a:xfrm>
        </p:spPr>
      </p:pic>
      <p:sp>
        <p:nvSpPr>
          <p:cNvPr id="2" name="Title 1">
            <a:extLst>
              <a:ext uri="{FF2B5EF4-FFF2-40B4-BE49-F238E27FC236}">
                <a16:creationId xmlns:a16="http://schemas.microsoft.com/office/drawing/2014/main" id="{058C61F3-2CA1-44C5-9D33-D6AD902E81B2}"/>
              </a:ext>
            </a:extLst>
          </p:cNvPr>
          <p:cNvSpPr>
            <a:spLocks noGrp="1"/>
          </p:cNvSpPr>
          <p:nvPr>
            <p:ph type="title"/>
          </p:nvPr>
        </p:nvSpPr>
        <p:spPr/>
        <p:txBody>
          <a:bodyPr/>
          <a:lstStyle/>
          <a:p>
            <a:r>
              <a:rPr lang="en-US" dirty="0"/>
              <a:t>Two-Person Drag</a:t>
            </a:r>
          </a:p>
        </p:txBody>
      </p:sp>
      <p:sp>
        <p:nvSpPr>
          <p:cNvPr id="3" name="Text Placeholder 2">
            <a:extLst>
              <a:ext uri="{FF2B5EF4-FFF2-40B4-BE49-F238E27FC236}">
                <a16:creationId xmlns:a16="http://schemas.microsoft.com/office/drawing/2014/main" id="{1C38787E-DCA2-4E0A-9329-C7018CF0ABE9}"/>
              </a:ext>
            </a:extLst>
          </p:cNvPr>
          <p:cNvSpPr>
            <a:spLocks noGrp="1"/>
          </p:cNvSpPr>
          <p:nvPr>
            <p:ph type="body" idx="1"/>
          </p:nvPr>
        </p:nvSpPr>
        <p:spPr/>
        <p:txBody>
          <a:bodyPr/>
          <a:lstStyle/>
          <a:p>
            <a:r>
              <a:rPr lang="en-US" dirty="0"/>
              <a:t>Similar to the one-person drag</a:t>
            </a:r>
          </a:p>
          <a:p>
            <a:r>
              <a:rPr lang="en-US" dirty="0"/>
              <a:t>Steps to perform</a:t>
            </a:r>
          </a:p>
          <a:p>
            <a:pPr lvl="1"/>
            <a:r>
              <a:rPr lang="en-US" dirty="0">
                <a:latin typeface="+mn-lt"/>
              </a:rPr>
              <a:t>Two rescuers each grasp clothing in the neck and shoulder area using one hand to pull person to safety</a:t>
            </a:r>
          </a:p>
        </p:txBody>
      </p:sp>
      <p:sp>
        <p:nvSpPr>
          <p:cNvPr id="5" name="Footer Placeholder 4">
            <a:extLst>
              <a:ext uri="{FF2B5EF4-FFF2-40B4-BE49-F238E27FC236}">
                <a16:creationId xmlns:a16="http://schemas.microsoft.com/office/drawing/2014/main" id="{CAA58C9E-E7D3-044A-BCCE-65A2A02975FE}"/>
              </a:ext>
            </a:extLst>
          </p:cNvPr>
          <p:cNvSpPr>
            <a:spLocks noGrp="1"/>
          </p:cNvSpPr>
          <p:nvPr>
            <p:ph type="ftr" sz="quarter" idx="11"/>
          </p:nvPr>
        </p:nvSpPr>
        <p:spPr/>
        <p:txBody>
          <a:body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spTree>
    <p:extLst>
      <p:ext uri="{BB962C8B-B14F-4D97-AF65-F5344CB8AC3E}">
        <p14:creationId xmlns:p14="http://schemas.microsoft.com/office/powerpoint/2010/main" val="4128290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outdoor, person, water, grass&#10;&#10;Description automatically generated">
            <a:extLst>
              <a:ext uri="{FF2B5EF4-FFF2-40B4-BE49-F238E27FC236}">
                <a16:creationId xmlns:a16="http://schemas.microsoft.com/office/drawing/2014/main" id="{BBE5CF8B-D26B-5A48-B2E9-D7233B9F70F9}"/>
              </a:ext>
            </a:extLst>
          </p:cNvPr>
          <p:cNvPicPr>
            <a:picLocks noGrp="1" noChangeAspect="1"/>
          </p:cNvPicPr>
          <p:nvPr>
            <p:ph type="pic" idx="2"/>
          </p:nvPr>
        </p:nvPicPr>
        <p:blipFill rotWithShape="1">
          <a:blip r:embed="rId3">
            <a:extLst>
              <a:ext uri="{28A0092B-C50C-407E-A947-70E740481C1C}">
                <a14:useLocalDpi xmlns:a14="http://schemas.microsoft.com/office/drawing/2010/main"/>
              </a:ext>
            </a:extLst>
          </a:blip>
          <a:srcRect/>
          <a:stretch/>
        </p:blipFill>
        <p:spPr>
          <a:xfrm>
            <a:off x="0" y="0"/>
            <a:ext cx="3840480" cy="6858000"/>
          </a:xfrm>
        </p:spPr>
      </p:pic>
      <p:sp>
        <p:nvSpPr>
          <p:cNvPr id="2" name="Title 1"/>
          <p:cNvSpPr>
            <a:spLocks noGrp="1"/>
          </p:cNvSpPr>
          <p:nvPr>
            <p:ph type="title"/>
          </p:nvPr>
        </p:nvSpPr>
        <p:spPr/>
        <p:txBody>
          <a:bodyPr/>
          <a:lstStyle/>
          <a:p>
            <a:r>
              <a:rPr lang="en-US" dirty="0"/>
              <a:t>Two-Person Side-by-Side Carry</a:t>
            </a:r>
          </a:p>
        </p:txBody>
      </p:sp>
      <p:sp>
        <p:nvSpPr>
          <p:cNvPr id="3" name="Text Placeholder 2"/>
          <p:cNvSpPr>
            <a:spLocks noGrp="1"/>
          </p:cNvSpPr>
          <p:nvPr>
            <p:ph type="body" idx="1"/>
          </p:nvPr>
        </p:nvSpPr>
        <p:spPr>
          <a:xfrm>
            <a:off x="4236485" y="2443397"/>
            <a:ext cx="4555053" cy="3960229"/>
          </a:xfrm>
        </p:spPr>
        <p:txBody>
          <a:bodyPr/>
          <a:lstStyle/>
          <a:p>
            <a:r>
              <a:rPr lang="en-US" dirty="0"/>
              <a:t>Cradle the person between the two carriers</a:t>
            </a:r>
          </a:p>
          <a:p>
            <a:r>
              <a:rPr lang="en-US" dirty="0"/>
              <a:t>Steps to Perform</a:t>
            </a:r>
          </a:p>
          <a:p>
            <a:pPr lvl="1"/>
            <a:r>
              <a:rPr lang="en-US" dirty="0">
                <a:latin typeface="+mn-lt"/>
              </a:rPr>
              <a:t>Start by kneeling beside the patient near the patient’s hips</a:t>
            </a:r>
          </a:p>
          <a:p>
            <a:pPr lvl="1"/>
            <a:r>
              <a:rPr lang="en-US" dirty="0">
                <a:latin typeface="+mn-lt"/>
              </a:rPr>
              <a:t>Raise the patient to a sitting position; the rescuers link arms behind the patient’s back</a:t>
            </a:r>
          </a:p>
          <a:p>
            <a:pPr lvl="1"/>
            <a:r>
              <a:rPr lang="en-US" spc="-50" dirty="0">
                <a:latin typeface="+mn-lt"/>
              </a:rPr>
              <a:t>Rescuers place their free arms under the person’s knees and link arms</a:t>
            </a:r>
          </a:p>
          <a:p>
            <a:pPr lvl="1"/>
            <a:r>
              <a:rPr lang="en-US" dirty="0">
                <a:latin typeface="+mn-lt"/>
              </a:rPr>
              <a:t>If possible, the patient places his or her arms around the necks of the rescuers</a:t>
            </a:r>
          </a:p>
        </p:txBody>
      </p:sp>
      <p:sp>
        <p:nvSpPr>
          <p:cNvPr id="5" name="Footer Placeholder 4">
            <a:extLst>
              <a:ext uri="{FF2B5EF4-FFF2-40B4-BE49-F238E27FC236}">
                <a16:creationId xmlns:a16="http://schemas.microsoft.com/office/drawing/2014/main" id="{63DD0467-07A8-314B-9E22-2B26E5786637}"/>
              </a:ext>
            </a:extLst>
          </p:cNvPr>
          <p:cNvSpPr>
            <a:spLocks noGrp="1"/>
          </p:cNvSpPr>
          <p:nvPr>
            <p:ph type="ftr" sz="quarter" idx="11"/>
          </p:nvPr>
        </p:nvSpPr>
        <p:spPr/>
        <p:txBody>
          <a:body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spTree>
    <p:extLst>
      <p:ext uri="{BB962C8B-B14F-4D97-AF65-F5344CB8AC3E}">
        <p14:creationId xmlns:p14="http://schemas.microsoft.com/office/powerpoint/2010/main" val="3995382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drawing, clock&#10;&#10;Description automatically generated">
            <a:extLst>
              <a:ext uri="{FF2B5EF4-FFF2-40B4-BE49-F238E27FC236}">
                <a16:creationId xmlns:a16="http://schemas.microsoft.com/office/drawing/2014/main" id="{BE5B13C0-1101-EF4A-BDB6-EC4F597ADE78}"/>
              </a:ext>
            </a:extLst>
          </p:cNvPr>
          <p:cNvPicPr>
            <a:picLocks noGrp="1" noChangeAspect="1"/>
          </p:cNvPicPr>
          <p:nvPr>
            <p:ph type="pic" idx="2"/>
          </p:nvPr>
        </p:nvPicPr>
        <p:blipFill>
          <a:blip r:embed="rId3">
            <a:extLst>
              <a:ext uri="{28A0092B-C50C-407E-A947-70E740481C1C}">
                <a14:useLocalDpi xmlns:a14="http://schemas.microsoft.com/office/drawing/2010/main"/>
              </a:ext>
            </a:extLst>
          </a:blip>
          <a:srcRect/>
          <a:stretch>
            <a:fillRect/>
          </a:stretch>
        </p:blipFill>
        <p:spPr/>
      </p:pic>
      <p:sp>
        <p:nvSpPr>
          <p:cNvPr id="2" name="Title 1"/>
          <p:cNvSpPr>
            <a:spLocks noGrp="1"/>
          </p:cNvSpPr>
          <p:nvPr>
            <p:ph type="title"/>
          </p:nvPr>
        </p:nvSpPr>
        <p:spPr>
          <a:xfrm>
            <a:off x="4236485" y="801919"/>
            <a:ext cx="3498440" cy="888770"/>
          </a:xfrm>
        </p:spPr>
        <p:txBody>
          <a:bodyPr/>
          <a:lstStyle/>
          <a:p>
            <a:r>
              <a:rPr lang="en-US" spc="-50" dirty="0"/>
              <a:t>Rescue Blanket Drag</a:t>
            </a:r>
          </a:p>
        </p:txBody>
      </p:sp>
      <p:sp>
        <p:nvSpPr>
          <p:cNvPr id="3" name="Text Placeholder 2"/>
          <p:cNvSpPr>
            <a:spLocks noGrp="1"/>
          </p:cNvSpPr>
          <p:nvPr>
            <p:ph type="body" idx="1"/>
          </p:nvPr>
        </p:nvSpPr>
        <p:spPr/>
        <p:txBody>
          <a:bodyPr/>
          <a:lstStyle/>
          <a:p>
            <a:pPr marL="50800" indent="0">
              <a:buNone/>
            </a:pPr>
            <a:r>
              <a:rPr lang="en-US" dirty="0"/>
              <a:t>Steps to Follow</a:t>
            </a:r>
          </a:p>
          <a:p>
            <a:pPr lvl="1"/>
            <a:r>
              <a:rPr lang="en-US" dirty="0">
                <a:latin typeface="+mn-lt"/>
              </a:rPr>
              <a:t>Fold up a blanket and place it between you and the victim</a:t>
            </a:r>
          </a:p>
          <a:p>
            <a:pPr lvl="1"/>
            <a:r>
              <a:rPr lang="en-US" dirty="0">
                <a:latin typeface="+mn-lt"/>
              </a:rPr>
              <a:t>Roll the patient away from you and unfold the blanket to place it up against the victim</a:t>
            </a:r>
          </a:p>
          <a:p>
            <a:pPr lvl="1"/>
            <a:r>
              <a:rPr lang="en-US" dirty="0">
                <a:latin typeface="+mn-lt"/>
              </a:rPr>
              <a:t>Roll the victim back towards you on their side and onto fully extended blanket</a:t>
            </a:r>
          </a:p>
          <a:p>
            <a:pPr lvl="1"/>
            <a:r>
              <a:rPr lang="en-US" dirty="0">
                <a:latin typeface="+mn-lt"/>
              </a:rPr>
              <a:t>Gather blanket at the head with both hands and drag victim to safety</a:t>
            </a:r>
          </a:p>
        </p:txBody>
      </p:sp>
      <p:sp>
        <p:nvSpPr>
          <p:cNvPr id="5" name="Footer Placeholder 4">
            <a:extLst>
              <a:ext uri="{FF2B5EF4-FFF2-40B4-BE49-F238E27FC236}">
                <a16:creationId xmlns:a16="http://schemas.microsoft.com/office/drawing/2014/main" id="{69623A20-299A-9241-913E-171737AB34DD}"/>
              </a:ext>
            </a:extLst>
          </p:cNvPr>
          <p:cNvSpPr>
            <a:spLocks noGrp="1"/>
          </p:cNvSpPr>
          <p:nvPr>
            <p:ph type="ftr" sz="quarter" idx="11"/>
          </p:nvPr>
        </p:nvSpPr>
        <p:spPr/>
        <p:txBody>
          <a:body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spTree>
    <p:extLst>
      <p:ext uri="{BB962C8B-B14F-4D97-AF65-F5344CB8AC3E}">
        <p14:creationId xmlns:p14="http://schemas.microsoft.com/office/powerpoint/2010/main" val="3352723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E1E1E-3A5C-44BB-9C79-7EEB28784ED4}"/>
              </a:ext>
            </a:extLst>
          </p:cNvPr>
          <p:cNvSpPr>
            <a:spLocks noGrp="1"/>
          </p:cNvSpPr>
          <p:nvPr>
            <p:ph type="title"/>
          </p:nvPr>
        </p:nvSpPr>
        <p:spPr/>
        <p:txBody>
          <a:bodyPr/>
          <a:lstStyle/>
          <a:p>
            <a:r>
              <a:rPr lang="en-US" dirty="0"/>
              <a:t>Patient Skill Station</a:t>
            </a:r>
          </a:p>
        </p:txBody>
      </p:sp>
      <p:sp>
        <p:nvSpPr>
          <p:cNvPr id="3" name="Text Placeholder 2">
            <a:extLst>
              <a:ext uri="{FF2B5EF4-FFF2-40B4-BE49-F238E27FC236}">
                <a16:creationId xmlns:a16="http://schemas.microsoft.com/office/drawing/2014/main" id="{93B565B9-55D7-4EFA-9FCA-A176C33BF217}"/>
              </a:ext>
            </a:extLst>
          </p:cNvPr>
          <p:cNvSpPr>
            <a:spLocks noGrp="1"/>
          </p:cNvSpPr>
          <p:nvPr>
            <p:ph type="body" idx="1"/>
          </p:nvPr>
        </p:nvSpPr>
        <p:spPr/>
        <p:txBody>
          <a:bodyPr/>
          <a:lstStyle/>
          <a:p>
            <a:r>
              <a:rPr lang="en-US" dirty="0"/>
              <a:t>Practice skills</a:t>
            </a:r>
          </a:p>
          <a:p>
            <a:r>
              <a:rPr lang="en-US" dirty="0"/>
              <a:t>Review each of the drags and carries</a:t>
            </a:r>
          </a:p>
          <a:p>
            <a:r>
              <a:rPr lang="en-US" dirty="0"/>
              <a:t>Work in pairs and in teams on these rescue skills</a:t>
            </a:r>
          </a:p>
        </p:txBody>
      </p:sp>
      <p:sp>
        <p:nvSpPr>
          <p:cNvPr id="4" name="Footer Placeholder 3">
            <a:extLst>
              <a:ext uri="{FF2B5EF4-FFF2-40B4-BE49-F238E27FC236}">
                <a16:creationId xmlns:a16="http://schemas.microsoft.com/office/drawing/2014/main" id="{CF337F65-8812-2B4A-B159-1B51607C5781}"/>
              </a:ext>
            </a:extLst>
          </p:cNvPr>
          <p:cNvSpPr>
            <a:spLocks noGrp="1"/>
          </p:cNvSpPr>
          <p:nvPr>
            <p:ph type="ftr" sz="quarter" idx="11"/>
          </p:nvPr>
        </p:nvSpPr>
        <p:spPr/>
        <p:txBody>
          <a:body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spTree>
    <p:extLst>
      <p:ext uri="{BB962C8B-B14F-4D97-AF65-F5344CB8AC3E}">
        <p14:creationId xmlns:p14="http://schemas.microsoft.com/office/powerpoint/2010/main" val="752137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52172-9F3C-43DD-8196-C074932AF142}"/>
              </a:ext>
            </a:extLst>
          </p:cNvPr>
          <p:cNvSpPr>
            <a:spLocks noGrp="1"/>
          </p:cNvSpPr>
          <p:nvPr>
            <p:ph type="title"/>
          </p:nvPr>
        </p:nvSpPr>
        <p:spPr/>
        <p:txBody>
          <a:bodyPr/>
          <a:lstStyle/>
          <a:p>
            <a:r>
              <a:rPr lang="en-US" dirty="0"/>
              <a:t>Lesson 7: Summary</a:t>
            </a:r>
          </a:p>
        </p:txBody>
      </p:sp>
      <p:sp>
        <p:nvSpPr>
          <p:cNvPr id="3" name="Text Placeholder 2">
            <a:extLst>
              <a:ext uri="{FF2B5EF4-FFF2-40B4-BE49-F238E27FC236}">
                <a16:creationId xmlns:a16="http://schemas.microsoft.com/office/drawing/2014/main" id="{56FAE3BD-F82C-448A-A0FF-239A453D7CF3}"/>
              </a:ext>
            </a:extLst>
          </p:cNvPr>
          <p:cNvSpPr>
            <a:spLocks noGrp="1"/>
          </p:cNvSpPr>
          <p:nvPr>
            <p:ph type="body" idx="1"/>
          </p:nvPr>
        </p:nvSpPr>
        <p:spPr/>
        <p:txBody>
          <a:bodyPr/>
          <a:lstStyle/>
          <a:p>
            <a:r>
              <a:rPr lang="en-US" dirty="0"/>
              <a:t>Lift with your legs and not your back</a:t>
            </a:r>
          </a:p>
          <a:p>
            <a:r>
              <a:rPr lang="en-US" dirty="0"/>
              <a:t>Always ask for help to lift if available</a:t>
            </a:r>
          </a:p>
          <a:p>
            <a:r>
              <a:rPr lang="en-US" dirty="0"/>
              <a:t>Choose the best carry technique for the situation</a:t>
            </a:r>
          </a:p>
          <a:p>
            <a:r>
              <a:rPr lang="en-US" dirty="0"/>
              <a:t>Utilize the patient’s clothing, a blanket or tarp if available to drag the person</a:t>
            </a:r>
          </a:p>
          <a:p>
            <a:r>
              <a:rPr lang="en-US" dirty="0"/>
              <a:t>One- and two-person carries can be challenging</a:t>
            </a:r>
          </a:p>
          <a:p>
            <a:endParaRPr lang="en-US" dirty="0"/>
          </a:p>
          <a:p>
            <a:pPr marL="50800" indent="0">
              <a:buNone/>
            </a:pPr>
            <a:endParaRPr lang="en-US" dirty="0"/>
          </a:p>
        </p:txBody>
      </p:sp>
      <p:sp>
        <p:nvSpPr>
          <p:cNvPr id="4" name="Footer Placeholder 3">
            <a:extLst>
              <a:ext uri="{FF2B5EF4-FFF2-40B4-BE49-F238E27FC236}">
                <a16:creationId xmlns:a16="http://schemas.microsoft.com/office/drawing/2014/main" id="{C26D8B05-3D95-B542-BE57-79BEEB1C112E}"/>
              </a:ext>
            </a:extLst>
          </p:cNvPr>
          <p:cNvSpPr>
            <a:spLocks noGrp="1"/>
          </p:cNvSpPr>
          <p:nvPr>
            <p:ph type="ftr" sz="quarter" idx="11"/>
          </p:nvPr>
        </p:nvSpPr>
        <p:spPr/>
        <p:txBody>
          <a:body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spTree>
    <p:extLst>
      <p:ext uri="{BB962C8B-B14F-4D97-AF65-F5344CB8AC3E}">
        <p14:creationId xmlns:p14="http://schemas.microsoft.com/office/powerpoint/2010/main" val="3489577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07B20-58E7-4EE3-8AB4-EED3196DDEE8}"/>
              </a:ext>
            </a:extLst>
          </p:cNvPr>
          <p:cNvSpPr>
            <a:spLocks noGrp="1"/>
          </p:cNvSpPr>
          <p:nvPr>
            <p:ph type="title"/>
          </p:nvPr>
        </p:nvSpPr>
        <p:spPr/>
        <p:txBody>
          <a:bodyPr/>
          <a:lstStyle/>
          <a:p>
            <a:r>
              <a:rPr lang="en-US" dirty="0">
                <a:solidFill>
                  <a:schemeClr val="bg1"/>
                </a:solidFill>
              </a:rPr>
              <a:t>Lesson 7: Wrap-Up</a:t>
            </a:r>
          </a:p>
        </p:txBody>
      </p:sp>
      <p:sp>
        <p:nvSpPr>
          <p:cNvPr id="4" name="Footer Placeholder 3">
            <a:extLst>
              <a:ext uri="{FF2B5EF4-FFF2-40B4-BE49-F238E27FC236}">
                <a16:creationId xmlns:a16="http://schemas.microsoft.com/office/drawing/2014/main" id="{6AC87E16-5DA6-F54F-B115-4ADD00E545C8}"/>
              </a:ext>
            </a:extLst>
          </p:cNvPr>
          <p:cNvSpPr>
            <a:spLocks noGrp="1"/>
          </p:cNvSpPr>
          <p:nvPr>
            <p:ph type="ftr" sz="quarter" idx="11"/>
          </p:nvPr>
        </p:nvSpPr>
        <p:spPr/>
        <p:txBody>
          <a:bodyPr/>
          <a:lstStyle/>
          <a:p>
            <a:r>
              <a:rPr lang="en-US" dirty="0">
                <a:solidFill>
                  <a:schemeClr val="bg1"/>
                </a:solidFill>
              </a:rPr>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spTree>
    <p:extLst>
      <p:ext uri="{BB962C8B-B14F-4D97-AF65-F5344CB8AC3E}">
        <p14:creationId xmlns:p14="http://schemas.microsoft.com/office/powerpoint/2010/main" val="3288129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720AC-0CB9-420B-AAE6-67172EBBECD1}"/>
              </a:ext>
            </a:extLst>
          </p:cNvPr>
          <p:cNvSpPr>
            <a:spLocks noGrp="1"/>
          </p:cNvSpPr>
          <p:nvPr>
            <p:ph type="title"/>
          </p:nvPr>
        </p:nvSpPr>
        <p:spPr/>
        <p:txBody>
          <a:bodyPr/>
          <a:lstStyle/>
          <a:p>
            <a:r>
              <a:rPr lang="en-US" dirty="0">
                <a:solidFill>
                  <a:schemeClr val="bg1"/>
                </a:solidFill>
              </a:rPr>
              <a:t>Lesson 7: Properly Moving Patients to Safety</a:t>
            </a:r>
          </a:p>
        </p:txBody>
      </p:sp>
      <p:sp>
        <p:nvSpPr>
          <p:cNvPr id="4" name="Footer Placeholder 3">
            <a:extLst>
              <a:ext uri="{FF2B5EF4-FFF2-40B4-BE49-F238E27FC236}">
                <a16:creationId xmlns:a16="http://schemas.microsoft.com/office/drawing/2014/main" id="{B94EC235-86C4-214A-8520-C01D898E59DF}"/>
              </a:ext>
            </a:extLst>
          </p:cNvPr>
          <p:cNvSpPr>
            <a:spLocks noGrp="1"/>
          </p:cNvSpPr>
          <p:nvPr>
            <p:ph type="ftr" sz="quarter" idx="11"/>
          </p:nvPr>
        </p:nvSpPr>
        <p:spPr/>
        <p:txBody>
          <a:bodyPr/>
          <a:lstStyle/>
          <a:p>
            <a:r>
              <a:rPr lang="en-US" dirty="0">
                <a:solidFill>
                  <a:schemeClr val="bg1"/>
                </a:solidFill>
              </a:rPr>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spTree>
    <p:extLst>
      <p:ext uri="{BB962C8B-B14F-4D97-AF65-F5344CB8AC3E}">
        <p14:creationId xmlns:p14="http://schemas.microsoft.com/office/powerpoint/2010/main" val="3819344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62ADE-D606-402D-96C1-D85FF0C2F426}"/>
              </a:ext>
            </a:extLst>
          </p:cNvPr>
          <p:cNvSpPr>
            <a:spLocks noGrp="1"/>
          </p:cNvSpPr>
          <p:nvPr>
            <p:ph type="title"/>
          </p:nvPr>
        </p:nvSpPr>
        <p:spPr/>
        <p:txBody>
          <a:bodyPr/>
          <a:lstStyle/>
          <a:p>
            <a:r>
              <a:rPr lang="en-US" dirty="0"/>
              <a:t>Lesson 7: Objectives</a:t>
            </a:r>
          </a:p>
        </p:txBody>
      </p:sp>
      <p:sp>
        <p:nvSpPr>
          <p:cNvPr id="3" name="Text Placeholder 2">
            <a:extLst>
              <a:ext uri="{FF2B5EF4-FFF2-40B4-BE49-F238E27FC236}">
                <a16:creationId xmlns:a16="http://schemas.microsoft.com/office/drawing/2014/main" id="{3D0E7495-BA4E-44EC-B3C6-00E17469B4AB}"/>
              </a:ext>
            </a:extLst>
          </p:cNvPr>
          <p:cNvSpPr>
            <a:spLocks noGrp="1"/>
          </p:cNvSpPr>
          <p:nvPr>
            <p:ph type="body" idx="1"/>
          </p:nvPr>
        </p:nvSpPr>
        <p:spPr/>
        <p:txBody>
          <a:bodyPr/>
          <a:lstStyle/>
          <a:p>
            <a:pPr lvl="0"/>
            <a:r>
              <a:rPr lang="en-US" dirty="0"/>
              <a:t>Demonstrate how to perform a one-person drag and carry</a:t>
            </a:r>
          </a:p>
          <a:p>
            <a:pPr lvl="0"/>
            <a:r>
              <a:rPr lang="en-US" dirty="0"/>
              <a:t>Demonstrate how to perform a two-person carry, and how to use rescue drag tarps</a:t>
            </a:r>
          </a:p>
        </p:txBody>
      </p:sp>
      <p:sp>
        <p:nvSpPr>
          <p:cNvPr id="4" name="Footer Placeholder 3">
            <a:extLst>
              <a:ext uri="{FF2B5EF4-FFF2-40B4-BE49-F238E27FC236}">
                <a16:creationId xmlns:a16="http://schemas.microsoft.com/office/drawing/2014/main" id="{603104AC-683A-A54B-884A-E5D28920F537}"/>
              </a:ext>
            </a:extLst>
          </p:cNvPr>
          <p:cNvSpPr>
            <a:spLocks noGrp="1"/>
          </p:cNvSpPr>
          <p:nvPr>
            <p:ph type="ftr" sz="quarter" idx="11"/>
          </p:nvPr>
        </p:nvSpPr>
        <p:spPr/>
        <p:txBody>
          <a:body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spTree>
    <p:extLst>
      <p:ext uri="{BB962C8B-B14F-4D97-AF65-F5344CB8AC3E}">
        <p14:creationId xmlns:p14="http://schemas.microsoft.com/office/powerpoint/2010/main" val="3816090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366FD-D545-448B-89D9-FCCACC66E982}"/>
              </a:ext>
            </a:extLst>
          </p:cNvPr>
          <p:cNvSpPr>
            <a:spLocks noGrp="1"/>
          </p:cNvSpPr>
          <p:nvPr>
            <p:ph type="title"/>
          </p:nvPr>
        </p:nvSpPr>
        <p:spPr/>
        <p:txBody>
          <a:bodyPr/>
          <a:lstStyle/>
          <a:p>
            <a:r>
              <a:rPr lang="en-US" dirty="0"/>
              <a:t>Drag and Carry Options</a:t>
            </a:r>
          </a:p>
        </p:txBody>
      </p:sp>
      <p:sp>
        <p:nvSpPr>
          <p:cNvPr id="3" name="Text Placeholder 2">
            <a:extLst>
              <a:ext uri="{FF2B5EF4-FFF2-40B4-BE49-F238E27FC236}">
                <a16:creationId xmlns:a16="http://schemas.microsoft.com/office/drawing/2014/main" id="{E72AE763-632C-4782-8474-FCA321021518}"/>
              </a:ext>
            </a:extLst>
          </p:cNvPr>
          <p:cNvSpPr>
            <a:spLocks noGrp="1"/>
          </p:cNvSpPr>
          <p:nvPr>
            <p:ph type="body" idx="1"/>
          </p:nvPr>
        </p:nvSpPr>
        <p:spPr>
          <a:xfrm>
            <a:off x="360770" y="1825625"/>
            <a:ext cx="3308220" cy="4578001"/>
          </a:xfrm>
        </p:spPr>
        <p:txBody>
          <a:bodyPr/>
          <a:lstStyle/>
          <a:p>
            <a:r>
              <a:rPr lang="en-US" dirty="0"/>
              <a:t>Multiple options exist based on the situation and resources</a:t>
            </a:r>
          </a:p>
          <a:p>
            <a:r>
              <a:rPr lang="en-US" dirty="0"/>
              <a:t>When?	</a:t>
            </a:r>
          </a:p>
          <a:p>
            <a:pPr lvl="1"/>
            <a:r>
              <a:rPr lang="en-US" dirty="0"/>
              <a:t>Person has multiple injuries, cannot walk or is unconscious</a:t>
            </a:r>
          </a:p>
          <a:p>
            <a:r>
              <a:rPr lang="en-US" dirty="0"/>
              <a:t>Why?</a:t>
            </a:r>
          </a:p>
          <a:p>
            <a:pPr lvl="1"/>
            <a:r>
              <a:rPr lang="en-US" dirty="0"/>
              <a:t>When a person needs to be moved to safety and away from danger</a:t>
            </a:r>
          </a:p>
        </p:txBody>
      </p:sp>
      <p:sp>
        <p:nvSpPr>
          <p:cNvPr id="4" name="Footer Placeholder 3">
            <a:extLst>
              <a:ext uri="{FF2B5EF4-FFF2-40B4-BE49-F238E27FC236}">
                <a16:creationId xmlns:a16="http://schemas.microsoft.com/office/drawing/2014/main" id="{806FFD52-4B5F-364C-9E6B-9C5742C4E7E4}"/>
              </a:ext>
            </a:extLst>
          </p:cNvPr>
          <p:cNvSpPr>
            <a:spLocks noGrp="1"/>
          </p:cNvSpPr>
          <p:nvPr>
            <p:ph type="ftr" sz="quarter" idx="11"/>
          </p:nvPr>
        </p:nvSpPr>
        <p:spPr/>
        <p:txBody>
          <a:body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pic>
        <p:nvPicPr>
          <p:cNvPr id="9" name="Picture 8" descr="A picture containing arrow&#10;&#10;Description automatically generated">
            <a:extLst>
              <a:ext uri="{FF2B5EF4-FFF2-40B4-BE49-F238E27FC236}">
                <a16:creationId xmlns:a16="http://schemas.microsoft.com/office/drawing/2014/main" id="{27F68B15-2999-D342-BC8E-3C3FA61E9AE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68990" y="2094916"/>
            <a:ext cx="5114240" cy="3499217"/>
          </a:xfrm>
          <a:prstGeom prst="rect">
            <a:avLst/>
          </a:prstGeom>
        </p:spPr>
      </p:pic>
    </p:spTree>
    <p:extLst>
      <p:ext uri="{BB962C8B-B14F-4D97-AF65-F5344CB8AC3E}">
        <p14:creationId xmlns:p14="http://schemas.microsoft.com/office/powerpoint/2010/main" val="890806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Techniques Overview</a:t>
            </a:r>
          </a:p>
        </p:txBody>
      </p:sp>
      <p:sp>
        <p:nvSpPr>
          <p:cNvPr id="3" name="Text Placeholder 2"/>
          <p:cNvSpPr>
            <a:spLocks noGrp="1"/>
          </p:cNvSpPr>
          <p:nvPr>
            <p:ph type="body" idx="1"/>
          </p:nvPr>
        </p:nvSpPr>
        <p:spPr/>
        <p:txBody>
          <a:bodyPr/>
          <a:lstStyle/>
          <a:p>
            <a:pPr marL="50800" indent="0">
              <a:buNone/>
            </a:pPr>
            <a:r>
              <a:rPr lang="en-US" dirty="0"/>
              <a:t>In this section, we will review the following techniques for moving victims to safety. </a:t>
            </a:r>
          </a:p>
          <a:p>
            <a:pPr marL="50800" indent="0">
              <a:buNone/>
            </a:pPr>
            <a:endParaRPr lang="en-US" dirty="0"/>
          </a:p>
          <a:p>
            <a:r>
              <a:rPr lang="en-US" dirty="0"/>
              <a:t>One-person drag</a:t>
            </a:r>
          </a:p>
          <a:p>
            <a:r>
              <a:rPr lang="en-US" dirty="0"/>
              <a:t>One-person walking assist</a:t>
            </a:r>
          </a:p>
          <a:p>
            <a:r>
              <a:rPr lang="en-US" dirty="0"/>
              <a:t>One-person arm carry</a:t>
            </a:r>
          </a:p>
          <a:p>
            <a:r>
              <a:rPr lang="en-US" dirty="0"/>
              <a:t>One-person pack strap carry</a:t>
            </a:r>
          </a:p>
          <a:p>
            <a:r>
              <a:rPr lang="en-US" dirty="0"/>
              <a:t>Two-person drag</a:t>
            </a:r>
          </a:p>
          <a:p>
            <a:r>
              <a:rPr lang="en-US" dirty="0"/>
              <a:t>Two-person side-by-side carry</a:t>
            </a:r>
          </a:p>
          <a:p>
            <a:r>
              <a:rPr lang="en-US" dirty="0"/>
              <a:t>Rescue blanket drag</a:t>
            </a:r>
          </a:p>
          <a:p>
            <a:pPr marL="50800" indent="0">
              <a:buNone/>
            </a:pPr>
            <a:endParaRPr lang="en-US" dirty="0"/>
          </a:p>
        </p:txBody>
      </p:sp>
      <p:sp>
        <p:nvSpPr>
          <p:cNvPr id="4" name="Footer Placeholder 3">
            <a:extLst>
              <a:ext uri="{FF2B5EF4-FFF2-40B4-BE49-F238E27FC236}">
                <a16:creationId xmlns:a16="http://schemas.microsoft.com/office/drawing/2014/main" id="{8E12DB27-6FA5-254A-ACD1-AACC75A42196}"/>
              </a:ext>
            </a:extLst>
          </p:cNvPr>
          <p:cNvSpPr>
            <a:spLocks noGrp="1"/>
          </p:cNvSpPr>
          <p:nvPr>
            <p:ph type="ftr" sz="quarter" idx="11"/>
          </p:nvPr>
        </p:nvSpPr>
        <p:spPr/>
        <p:txBody>
          <a:body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spTree>
    <p:extLst>
      <p:ext uri="{BB962C8B-B14F-4D97-AF65-F5344CB8AC3E}">
        <p14:creationId xmlns:p14="http://schemas.microsoft.com/office/powerpoint/2010/main" val="1283833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drawing&#10;&#10;Description automatically generated">
            <a:extLst>
              <a:ext uri="{FF2B5EF4-FFF2-40B4-BE49-F238E27FC236}">
                <a16:creationId xmlns:a16="http://schemas.microsoft.com/office/drawing/2014/main" id="{E08C5CC7-29F4-C047-ABBF-E918E46E568D}"/>
              </a:ext>
            </a:extLst>
          </p:cNvPr>
          <p:cNvPicPr>
            <a:picLocks noGrp="1" noChangeAspect="1"/>
          </p:cNvPicPr>
          <p:nvPr>
            <p:ph type="pic" idx="2"/>
          </p:nvPr>
        </p:nvPicPr>
        <p:blipFill rotWithShape="1">
          <a:blip r:embed="rId3">
            <a:extLst>
              <a:ext uri="{28A0092B-C50C-407E-A947-70E740481C1C}">
                <a14:useLocalDpi xmlns:a14="http://schemas.microsoft.com/office/drawing/2010/main"/>
              </a:ext>
            </a:extLst>
          </a:blip>
          <a:srcRect/>
          <a:stretch/>
        </p:blipFill>
        <p:spPr>
          <a:xfrm>
            <a:off x="0" y="0"/>
            <a:ext cx="3840480" cy="6858000"/>
          </a:xfrm>
        </p:spPr>
      </p:pic>
      <p:sp>
        <p:nvSpPr>
          <p:cNvPr id="2" name="Title 1">
            <a:extLst>
              <a:ext uri="{FF2B5EF4-FFF2-40B4-BE49-F238E27FC236}">
                <a16:creationId xmlns:a16="http://schemas.microsoft.com/office/drawing/2014/main" id="{058C61F3-2CA1-44C5-9D33-D6AD902E81B2}"/>
              </a:ext>
            </a:extLst>
          </p:cNvPr>
          <p:cNvSpPr>
            <a:spLocks noGrp="1"/>
          </p:cNvSpPr>
          <p:nvPr>
            <p:ph type="title"/>
          </p:nvPr>
        </p:nvSpPr>
        <p:spPr/>
        <p:txBody>
          <a:bodyPr/>
          <a:lstStyle/>
          <a:p>
            <a:r>
              <a:rPr lang="en-US" dirty="0"/>
              <a:t>One-Person Drag</a:t>
            </a:r>
          </a:p>
        </p:txBody>
      </p:sp>
      <p:sp>
        <p:nvSpPr>
          <p:cNvPr id="3" name="Text Placeholder 2">
            <a:extLst>
              <a:ext uri="{FF2B5EF4-FFF2-40B4-BE49-F238E27FC236}">
                <a16:creationId xmlns:a16="http://schemas.microsoft.com/office/drawing/2014/main" id="{1C38787E-DCA2-4E0A-9329-C7018CF0ABE9}"/>
              </a:ext>
            </a:extLst>
          </p:cNvPr>
          <p:cNvSpPr>
            <a:spLocks noGrp="1"/>
          </p:cNvSpPr>
          <p:nvPr>
            <p:ph type="body" idx="1"/>
          </p:nvPr>
        </p:nvSpPr>
        <p:spPr/>
        <p:txBody>
          <a:bodyPr/>
          <a:lstStyle/>
          <a:p>
            <a:r>
              <a:rPr lang="en-US" dirty="0"/>
              <a:t>Drag the person by pulling on the clothing in the neck and shoulder area</a:t>
            </a:r>
          </a:p>
          <a:p>
            <a:r>
              <a:rPr lang="en-US" dirty="0"/>
              <a:t>Steps to perform</a:t>
            </a:r>
          </a:p>
          <a:p>
            <a:pPr lvl="1"/>
            <a:r>
              <a:rPr lang="en-US" dirty="0">
                <a:latin typeface="+mn-lt"/>
              </a:rPr>
              <a:t>Grab clothing just behind the collar</a:t>
            </a:r>
          </a:p>
          <a:p>
            <a:pPr lvl="1"/>
            <a:r>
              <a:rPr lang="en-US" dirty="0">
                <a:latin typeface="+mn-lt"/>
              </a:rPr>
              <a:t>Use your arms to support the head</a:t>
            </a:r>
          </a:p>
          <a:p>
            <a:pPr lvl="1"/>
            <a:r>
              <a:rPr lang="en-US" dirty="0">
                <a:latin typeface="+mn-lt"/>
              </a:rPr>
              <a:t>Drag the person out of danger to safety</a:t>
            </a:r>
          </a:p>
          <a:p>
            <a:pPr lvl="1"/>
            <a:endParaRPr lang="en-US" dirty="0">
              <a:latin typeface="+mn-lt"/>
            </a:endParaRPr>
          </a:p>
          <a:p>
            <a:pPr lvl="1"/>
            <a:r>
              <a:rPr lang="en-US" u="sng" dirty="0">
                <a:latin typeface="+mn-lt"/>
                <a:hlinkClick r:id="rId4"/>
              </a:rPr>
              <a:t>https://www.youtube.com/watch?v=h2nvbDc6a2s</a:t>
            </a:r>
            <a:endParaRPr lang="en-US" dirty="0">
              <a:latin typeface="+mn-lt"/>
            </a:endParaRPr>
          </a:p>
          <a:p>
            <a:pPr marL="533400" lvl="1" indent="0">
              <a:buNone/>
            </a:pPr>
            <a:endParaRPr lang="en-US" dirty="0"/>
          </a:p>
        </p:txBody>
      </p:sp>
      <p:sp>
        <p:nvSpPr>
          <p:cNvPr id="5" name="Footer Placeholder 4">
            <a:extLst>
              <a:ext uri="{FF2B5EF4-FFF2-40B4-BE49-F238E27FC236}">
                <a16:creationId xmlns:a16="http://schemas.microsoft.com/office/drawing/2014/main" id="{1F8C5409-F590-3F4E-B998-E0EB175933E1}"/>
              </a:ext>
            </a:extLst>
          </p:cNvPr>
          <p:cNvSpPr>
            <a:spLocks noGrp="1"/>
          </p:cNvSpPr>
          <p:nvPr>
            <p:ph type="ftr" sz="quarter" idx="11"/>
          </p:nvPr>
        </p:nvSpPr>
        <p:spPr/>
        <p:txBody>
          <a:body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spTree>
    <p:extLst>
      <p:ext uri="{BB962C8B-B14F-4D97-AF65-F5344CB8AC3E}">
        <p14:creationId xmlns:p14="http://schemas.microsoft.com/office/powerpoint/2010/main" val="1483436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tanding next to a person&#10;&#10;Description automatically generated">
            <a:extLst>
              <a:ext uri="{FF2B5EF4-FFF2-40B4-BE49-F238E27FC236}">
                <a16:creationId xmlns:a16="http://schemas.microsoft.com/office/drawing/2014/main" id="{D4B374A7-D5EE-9340-891A-96D35DE875C3}"/>
              </a:ext>
            </a:extLst>
          </p:cNvPr>
          <p:cNvPicPr>
            <a:picLocks noGrp="1" noChangeAspect="1"/>
          </p:cNvPicPr>
          <p:nvPr>
            <p:ph type="pic" idx="2"/>
          </p:nvPr>
        </p:nvPicPr>
        <p:blipFill rotWithShape="1">
          <a:blip r:embed="rId3">
            <a:extLst>
              <a:ext uri="{28A0092B-C50C-407E-A947-70E740481C1C}">
                <a14:useLocalDpi xmlns:a14="http://schemas.microsoft.com/office/drawing/2010/main"/>
              </a:ext>
            </a:extLst>
          </a:blip>
          <a:srcRect/>
          <a:stretch/>
        </p:blipFill>
        <p:spPr>
          <a:xfrm>
            <a:off x="0" y="0"/>
            <a:ext cx="3840480" cy="6858000"/>
          </a:xfrm>
        </p:spPr>
      </p:pic>
      <p:sp>
        <p:nvSpPr>
          <p:cNvPr id="2" name="Title 1"/>
          <p:cNvSpPr>
            <a:spLocks noGrp="1"/>
          </p:cNvSpPr>
          <p:nvPr>
            <p:ph type="title"/>
          </p:nvPr>
        </p:nvSpPr>
        <p:spPr/>
        <p:txBody>
          <a:bodyPr/>
          <a:lstStyle/>
          <a:p>
            <a:r>
              <a:rPr lang="en-US" dirty="0"/>
              <a:t>One Person Walking Assist</a:t>
            </a:r>
          </a:p>
        </p:txBody>
      </p:sp>
      <p:sp>
        <p:nvSpPr>
          <p:cNvPr id="3" name="Text Placeholder 2"/>
          <p:cNvSpPr>
            <a:spLocks noGrp="1"/>
          </p:cNvSpPr>
          <p:nvPr>
            <p:ph type="body" idx="1"/>
          </p:nvPr>
        </p:nvSpPr>
        <p:spPr>
          <a:xfrm>
            <a:off x="4236485" y="2473377"/>
            <a:ext cx="4555053" cy="3930249"/>
          </a:xfrm>
        </p:spPr>
        <p:txBody>
          <a:bodyPr/>
          <a:lstStyle/>
          <a:p>
            <a:pPr marL="50800" indent="0">
              <a:buNone/>
            </a:pPr>
            <a:r>
              <a:rPr lang="en-US" dirty="0"/>
              <a:t>Steps to Perform</a:t>
            </a:r>
          </a:p>
          <a:p>
            <a:pPr lvl="1"/>
            <a:r>
              <a:rPr lang="en-US" dirty="0">
                <a:latin typeface="+mn-lt"/>
              </a:rPr>
              <a:t>Help the person to stand</a:t>
            </a:r>
          </a:p>
          <a:p>
            <a:pPr lvl="1"/>
            <a:r>
              <a:rPr lang="en-US" dirty="0">
                <a:latin typeface="+mn-lt"/>
              </a:rPr>
              <a:t>Have the person place one arm around your neck and hold the patient’s wrist</a:t>
            </a:r>
          </a:p>
          <a:p>
            <a:pPr lvl="1"/>
            <a:r>
              <a:rPr lang="en-US" dirty="0">
                <a:latin typeface="+mn-lt"/>
              </a:rPr>
              <a:t>Put your free arm around the patient’s waist and help the patient to walk</a:t>
            </a:r>
          </a:p>
        </p:txBody>
      </p:sp>
      <p:sp>
        <p:nvSpPr>
          <p:cNvPr id="5" name="Footer Placeholder 4">
            <a:extLst>
              <a:ext uri="{FF2B5EF4-FFF2-40B4-BE49-F238E27FC236}">
                <a16:creationId xmlns:a16="http://schemas.microsoft.com/office/drawing/2014/main" id="{BE2BB55F-8D09-A341-8B0E-4B2102C35833}"/>
              </a:ext>
            </a:extLst>
          </p:cNvPr>
          <p:cNvSpPr>
            <a:spLocks noGrp="1"/>
          </p:cNvSpPr>
          <p:nvPr>
            <p:ph type="ftr" sz="quarter" idx="11"/>
          </p:nvPr>
        </p:nvSpPr>
        <p:spPr/>
        <p:txBody>
          <a:body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spTree>
    <p:extLst>
      <p:ext uri="{BB962C8B-B14F-4D97-AF65-F5344CB8AC3E}">
        <p14:creationId xmlns:p14="http://schemas.microsoft.com/office/powerpoint/2010/main" val="1802956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young child standing on a sidewalk&#10;&#10;Description automatically generated">
            <a:extLst>
              <a:ext uri="{FF2B5EF4-FFF2-40B4-BE49-F238E27FC236}">
                <a16:creationId xmlns:a16="http://schemas.microsoft.com/office/drawing/2014/main" id="{8E83AC0A-23FC-B04B-B230-E0111CEBCF92}"/>
              </a:ext>
            </a:extLst>
          </p:cNvPr>
          <p:cNvPicPr>
            <a:picLocks noGrp="1" noChangeAspect="1"/>
          </p:cNvPicPr>
          <p:nvPr>
            <p:ph type="pic" idx="2"/>
          </p:nvPr>
        </p:nvPicPr>
        <p:blipFill rotWithShape="1">
          <a:blip r:embed="rId3">
            <a:extLst>
              <a:ext uri="{28A0092B-C50C-407E-A947-70E740481C1C}">
                <a14:useLocalDpi xmlns:a14="http://schemas.microsoft.com/office/drawing/2010/main"/>
              </a:ext>
            </a:extLst>
          </a:blip>
          <a:srcRect/>
          <a:stretch/>
        </p:blipFill>
        <p:spPr>
          <a:xfrm>
            <a:off x="0" y="0"/>
            <a:ext cx="3840480" cy="6858000"/>
          </a:xfrm>
        </p:spPr>
      </p:pic>
      <p:sp>
        <p:nvSpPr>
          <p:cNvPr id="2" name="Title 1">
            <a:extLst>
              <a:ext uri="{FF2B5EF4-FFF2-40B4-BE49-F238E27FC236}">
                <a16:creationId xmlns:a16="http://schemas.microsoft.com/office/drawing/2014/main" id="{058C61F3-2CA1-44C5-9D33-D6AD902E81B2}"/>
              </a:ext>
            </a:extLst>
          </p:cNvPr>
          <p:cNvSpPr>
            <a:spLocks noGrp="1"/>
          </p:cNvSpPr>
          <p:nvPr>
            <p:ph type="title"/>
          </p:nvPr>
        </p:nvSpPr>
        <p:spPr/>
        <p:txBody>
          <a:bodyPr/>
          <a:lstStyle/>
          <a:p>
            <a:r>
              <a:rPr lang="en-US" dirty="0"/>
              <a:t>One-Person Arm Carry</a:t>
            </a:r>
          </a:p>
        </p:txBody>
      </p:sp>
      <p:sp>
        <p:nvSpPr>
          <p:cNvPr id="3" name="Text Placeholder 2">
            <a:extLst>
              <a:ext uri="{FF2B5EF4-FFF2-40B4-BE49-F238E27FC236}">
                <a16:creationId xmlns:a16="http://schemas.microsoft.com/office/drawing/2014/main" id="{1C38787E-DCA2-4E0A-9329-C7018CF0ABE9}"/>
              </a:ext>
            </a:extLst>
          </p:cNvPr>
          <p:cNvSpPr>
            <a:spLocks noGrp="1"/>
          </p:cNvSpPr>
          <p:nvPr>
            <p:ph type="body" idx="1"/>
          </p:nvPr>
        </p:nvSpPr>
        <p:spPr/>
        <p:txBody>
          <a:bodyPr/>
          <a:lstStyle/>
          <a:p>
            <a:pPr marL="50800" indent="0">
              <a:buNone/>
            </a:pPr>
            <a:r>
              <a:rPr lang="en-US" dirty="0"/>
              <a:t>Steps to Perform</a:t>
            </a:r>
          </a:p>
          <a:p>
            <a:pPr lvl="1"/>
            <a:r>
              <a:rPr lang="en-US" dirty="0">
                <a:latin typeface="+mn-lt"/>
              </a:rPr>
              <a:t>Arm around person’s back and under the knees, lift.</a:t>
            </a:r>
          </a:p>
          <a:p>
            <a:pPr lvl="1"/>
            <a:r>
              <a:rPr lang="en-US" dirty="0">
                <a:latin typeface="+mn-lt"/>
              </a:rPr>
              <a:t>Recommended for children or lighter adults</a:t>
            </a:r>
          </a:p>
          <a:p>
            <a:pPr lvl="1"/>
            <a:endParaRPr lang="en-US" dirty="0"/>
          </a:p>
        </p:txBody>
      </p:sp>
      <p:sp>
        <p:nvSpPr>
          <p:cNvPr id="5" name="Footer Placeholder 4">
            <a:extLst>
              <a:ext uri="{FF2B5EF4-FFF2-40B4-BE49-F238E27FC236}">
                <a16:creationId xmlns:a16="http://schemas.microsoft.com/office/drawing/2014/main" id="{BB0AB191-BF62-8045-B7F2-C2FC2D3E4B80}"/>
              </a:ext>
            </a:extLst>
          </p:cNvPr>
          <p:cNvSpPr>
            <a:spLocks noGrp="1"/>
          </p:cNvSpPr>
          <p:nvPr>
            <p:ph type="ftr" sz="quarter" idx="11"/>
          </p:nvPr>
        </p:nvSpPr>
        <p:spPr/>
        <p:txBody>
          <a:body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spTree>
    <p:extLst>
      <p:ext uri="{BB962C8B-B14F-4D97-AF65-F5344CB8AC3E}">
        <p14:creationId xmlns:p14="http://schemas.microsoft.com/office/powerpoint/2010/main" val="441445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sitting, person, stool, holding&#10;&#10;Description automatically generated">
            <a:extLst>
              <a:ext uri="{FF2B5EF4-FFF2-40B4-BE49-F238E27FC236}">
                <a16:creationId xmlns:a16="http://schemas.microsoft.com/office/drawing/2014/main" id="{ECDFB654-36E7-4D4A-94D0-771D4FAF0E43}"/>
              </a:ext>
            </a:extLst>
          </p:cNvPr>
          <p:cNvPicPr>
            <a:picLocks noGrp="1" noChangeAspect="1"/>
          </p:cNvPicPr>
          <p:nvPr>
            <p:ph type="pic" idx="2"/>
          </p:nvPr>
        </p:nvPicPr>
        <p:blipFill>
          <a:blip r:embed="rId3">
            <a:extLst>
              <a:ext uri="{28A0092B-C50C-407E-A947-70E740481C1C}">
                <a14:useLocalDpi xmlns:a14="http://schemas.microsoft.com/office/drawing/2010/main"/>
              </a:ext>
            </a:extLst>
          </a:blip>
          <a:srcRect/>
          <a:stretch>
            <a:fillRect/>
          </a:stretch>
        </p:blipFill>
        <p:spPr/>
      </p:pic>
      <p:sp>
        <p:nvSpPr>
          <p:cNvPr id="2" name="Title 1">
            <a:extLst>
              <a:ext uri="{FF2B5EF4-FFF2-40B4-BE49-F238E27FC236}">
                <a16:creationId xmlns:a16="http://schemas.microsoft.com/office/drawing/2014/main" id="{058C61F3-2CA1-44C5-9D33-D6AD902E81B2}"/>
              </a:ext>
            </a:extLst>
          </p:cNvPr>
          <p:cNvSpPr>
            <a:spLocks noGrp="1"/>
          </p:cNvSpPr>
          <p:nvPr>
            <p:ph type="title"/>
          </p:nvPr>
        </p:nvSpPr>
        <p:spPr/>
        <p:txBody>
          <a:bodyPr/>
          <a:lstStyle/>
          <a:p>
            <a:r>
              <a:rPr lang="en-US" dirty="0"/>
              <a:t>One-Person Pack Strap Carry</a:t>
            </a:r>
          </a:p>
        </p:txBody>
      </p:sp>
      <p:sp>
        <p:nvSpPr>
          <p:cNvPr id="3" name="Text Placeholder 2">
            <a:extLst>
              <a:ext uri="{FF2B5EF4-FFF2-40B4-BE49-F238E27FC236}">
                <a16:creationId xmlns:a16="http://schemas.microsoft.com/office/drawing/2014/main" id="{1C38787E-DCA2-4E0A-9329-C7018CF0ABE9}"/>
              </a:ext>
            </a:extLst>
          </p:cNvPr>
          <p:cNvSpPr>
            <a:spLocks noGrp="1"/>
          </p:cNvSpPr>
          <p:nvPr>
            <p:ph type="body" idx="1"/>
          </p:nvPr>
        </p:nvSpPr>
        <p:spPr>
          <a:xfrm>
            <a:off x="4236485" y="2473377"/>
            <a:ext cx="4555053" cy="3930249"/>
          </a:xfrm>
        </p:spPr>
        <p:txBody>
          <a:bodyPr/>
          <a:lstStyle/>
          <a:p>
            <a:r>
              <a:rPr lang="en-US" sz="2200" dirty="0"/>
              <a:t>Have the patient stand </a:t>
            </a:r>
          </a:p>
          <a:p>
            <a:pPr lvl="1"/>
            <a:r>
              <a:rPr lang="en-US" dirty="0">
                <a:latin typeface="+mn-lt"/>
              </a:rPr>
              <a:t>If person is unconscious, a second rescuer is needed to help position person on your back</a:t>
            </a:r>
          </a:p>
          <a:p>
            <a:r>
              <a:rPr lang="en-US" sz="2200" dirty="0"/>
              <a:t>Position yourself with your back to the person, back straight, knees bent, so that your shoulders fit into the person’s armpits</a:t>
            </a:r>
          </a:p>
          <a:p>
            <a:r>
              <a:rPr lang="en-US" sz="2200" dirty="0"/>
              <a:t>Hold both person’s wrists with one hand to maintain balance and open doors</a:t>
            </a:r>
          </a:p>
        </p:txBody>
      </p:sp>
      <p:sp>
        <p:nvSpPr>
          <p:cNvPr id="5" name="Footer Placeholder 4">
            <a:extLst>
              <a:ext uri="{FF2B5EF4-FFF2-40B4-BE49-F238E27FC236}">
                <a16:creationId xmlns:a16="http://schemas.microsoft.com/office/drawing/2014/main" id="{4397C474-8AAE-874D-8F17-B1C1F6E2BD91}"/>
              </a:ext>
            </a:extLst>
          </p:cNvPr>
          <p:cNvSpPr>
            <a:spLocks noGrp="1"/>
          </p:cNvSpPr>
          <p:nvPr>
            <p:ph type="ftr" sz="quarter" idx="11"/>
          </p:nvPr>
        </p:nvSpPr>
        <p:spPr/>
        <p:txBody>
          <a:bodyPr/>
          <a:lstStyle/>
          <a:p>
            <a:r>
              <a:rPr lang="en-US"/>
              <a:t>Copyright 2021 National Association of Emergency Medical Technicians (NAEMT). 
*Course materials are developed by NAEMT in cooperation with IAFC for the sole purpose of conducting the First On The Scene education course and may not be utilized for any other purpose.*</a:t>
            </a:r>
          </a:p>
        </p:txBody>
      </p:sp>
    </p:spTree>
    <p:extLst>
      <p:ext uri="{BB962C8B-B14F-4D97-AF65-F5344CB8AC3E}">
        <p14:creationId xmlns:p14="http://schemas.microsoft.com/office/powerpoint/2010/main" val="3855779877"/>
      </p:ext>
    </p:extLst>
  </p:cSld>
  <p:clrMapOvr>
    <a:masterClrMapping/>
  </p:clrMapOvr>
</p:sld>
</file>

<file path=ppt/theme/theme1.xml><?xml version="1.0" encoding="utf-8"?>
<a:theme xmlns:a="http://schemas.openxmlformats.org/drawingml/2006/main" name="FOTS">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OTS" id="{0471DFC5-341D-F547-AB60-9F0F80FEC8B1}" vid="{EA1E1C9E-DE4D-7F46-A6A5-E877177C6E21}"/>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FOTS</Template>
  <TotalTime>18880</TotalTime>
  <Words>1934</Words>
  <Application>Microsoft Office PowerPoint</Application>
  <PresentationFormat>On-screen Show (4:3)</PresentationFormat>
  <Paragraphs>176</Paragraphs>
  <Slides>15</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Arial Black</vt:lpstr>
      <vt:lpstr>Calibri</vt:lpstr>
      <vt:lpstr>FOTS</vt:lpstr>
      <vt:lpstr>FIRST ON THE SCENE</vt:lpstr>
      <vt:lpstr>Lesson 7: Properly Moving Patients to Safety</vt:lpstr>
      <vt:lpstr>Lesson 7: Objectives</vt:lpstr>
      <vt:lpstr>Drag and Carry Options</vt:lpstr>
      <vt:lpstr>Moving Techniques Overview</vt:lpstr>
      <vt:lpstr>One-Person Drag</vt:lpstr>
      <vt:lpstr>One Person Walking Assist</vt:lpstr>
      <vt:lpstr>One-Person Arm Carry</vt:lpstr>
      <vt:lpstr>One-Person Pack Strap Carry</vt:lpstr>
      <vt:lpstr>Two-Person Drag</vt:lpstr>
      <vt:lpstr>Two-Person Side-by-Side Carry</vt:lpstr>
      <vt:lpstr>Rescue Blanket Drag</vt:lpstr>
      <vt:lpstr>Patient Skill Station</vt:lpstr>
      <vt:lpstr>Lesson 7: Summary</vt:lpstr>
      <vt:lpstr>Lesson 7: Wrap-Up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4</dc:title>
  <dc:creator>Pamela Lane</dc:creator>
  <cp:lastModifiedBy>Jody Phillips</cp:lastModifiedBy>
  <cp:revision>55</cp:revision>
  <dcterms:modified xsi:type="dcterms:W3CDTF">2021-03-02T16:10:34Z</dcterms:modified>
</cp:coreProperties>
</file>