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74" r:id="rId5"/>
    <p:sldId id="275" r:id="rId6"/>
    <p:sldId id="276" r:id="rId7"/>
    <p:sldId id="259" r:id="rId8"/>
    <p:sldId id="302" r:id="rId9"/>
    <p:sldId id="277" r:id="rId10"/>
    <p:sldId id="278" r:id="rId11"/>
    <p:sldId id="303" r:id="rId12"/>
    <p:sldId id="260" r:id="rId13"/>
    <p:sldId id="309" r:id="rId14"/>
    <p:sldId id="279" r:id="rId15"/>
    <p:sldId id="261" r:id="rId16"/>
    <p:sldId id="283" r:id="rId17"/>
    <p:sldId id="282" r:id="rId18"/>
    <p:sldId id="262" r:id="rId19"/>
    <p:sldId id="281" r:id="rId20"/>
    <p:sldId id="280" r:id="rId21"/>
    <p:sldId id="285" r:id="rId22"/>
    <p:sldId id="304" r:id="rId23"/>
    <p:sldId id="286" r:id="rId24"/>
    <p:sldId id="263" r:id="rId25"/>
    <p:sldId id="305" r:id="rId26"/>
    <p:sldId id="264" r:id="rId27"/>
    <p:sldId id="313" r:id="rId28"/>
    <p:sldId id="287" r:id="rId29"/>
    <p:sldId id="265" r:id="rId30"/>
    <p:sldId id="288" r:id="rId31"/>
    <p:sldId id="289" r:id="rId32"/>
    <p:sldId id="266" r:id="rId33"/>
    <p:sldId id="306" r:id="rId34"/>
    <p:sldId id="290" r:id="rId35"/>
    <p:sldId id="291" r:id="rId36"/>
    <p:sldId id="267" r:id="rId37"/>
    <p:sldId id="307" r:id="rId38"/>
    <p:sldId id="292" r:id="rId39"/>
    <p:sldId id="293" r:id="rId40"/>
    <p:sldId id="268" r:id="rId41"/>
    <p:sldId id="308" r:id="rId42"/>
    <p:sldId id="294" r:id="rId43"/>
    <p:sldId id="295" r:id="rId44"/>
    <p:sldId id="269" r:id="rId45"/>
    <p:sldId id="310" r:id="rId46"/>
    <p:sldId id="296" r:id="rId47"/>
    <p:sldId id="297" r:id="rId48"/>
    <p:sldId id="298" r:id="rId49"/>
    <p:sldId id="312" r:id="rId50"/>
    <p:sldId id="270" r:id="rId51"/>
    <p:sldId id="311" r:id="rId52"/>
    <p:sldId id="299" r:id="rId53"/>
    <p:sldId id="300" r:id="rId54"/>
    <p:sldId id="271" r:id="rId55"/>
    <p:sldId id="314" r:id="rId56"/>
    <p:sldId id="30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0" d="100"/>
          <a:sy n="70" d="100"/>
        </p:scale>
        <p:origin x="6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9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4" Type="http://schemas.openxmlformats.org/officeDocument/2006/relationships/image" Target="../media/image79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4" Type="http://schemas.openxmlformats.org/officeDocument/2006/relationships/image" Target="../media/image6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8.svg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4" Type="http://schemas.openxmlformats.org/officeDocument/2006/relationships/image" Target="../media/image95.sv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4" Type="http://schemas.openxmlformats.org/officeDocument/2006/relationships/image" Target="../media/image100.svg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4" Type="http://schemas.openxmlformats.org/officeDocument/2006/relationships/image" Target="../media/image105.sv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7.svg"/><Relationship Id="rId1" Type="http://schemas.openxmlformats.org/officeDocument/2006/relationships/image" Target="../media/image106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79.svg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svg"/><Relationship Id="rId1" Type="http://schemas.openxmlformats.org/officeDocument/2006/relationships/image" Target="../media/image110.png"/><Relationship Id="rId4" Type="http://schemas.openxmlformats.org/officeDocument/2006/relationships/image" Target="../media/image113.svg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7.svg"/><Relationship Id="rId1" Type="http://schemas.openxmlformats.org/officeDocument/2006/relationships/image" Target="../media/image116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9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9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4" Type="http://schemas.openxmlformats.org/officeDocument/2006/relationships/image" Target="../media/image79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4" Type="http://schemas.openxmlformats.org/officeDocument/2006/relationships/image" Target="../media/image6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8.svg"/></Relationships>
</file>

<file path=ppt/diagrams/_rels/drawing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4" Type="http://schemas.openxmlformats.org/officeDocument/2006/relationships/image" Target="../media/image95.sv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4" Type="http://schemas.openxmlformats.org/officeDocument/2006/relationships/image" Target="../media/image100.svg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4" Type="http://schemas.openxmlformats.org/officeDocument/2006/relationships/image" Target="../media/image105.sv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7.svg"/><Relationship Id="rId1" Type="http://schemas.openxmlformats.org/officeDocument/2006/relationships/image" Target="../media/image106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79.svg"/></Relationships>
</file>

<file path=ppt/diagrams/_rels/drawing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svg"/><Relationship Id="rId1" Type="http://schemas.openxmlformats.org/officeDocument/2006/relationships/image" Target="../media/image110.png"/><Relationship Id="rId4" Type="http://schemas.openxmlformats.org/officeDocument/2006/relationships/image" Target="../media/image113.sv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7.svg"/><Relationship Id="rId1" Type="http://schemas.openxmlformats.org/officeDocument/2006/relationships/image" Target="../media/image116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9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EE8C3-21DB-4E16-A6F8-4802BF632B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D92A97-EFFE-44FF-AB8D-4E031C77CA44}">
      <dgm:prSet/>
      <dgm:spPr/>
      <dgm:t>
        <a:bodyPr/>
        <a:lstStyle/>
        <a:p>
          <a:r>
            <a:rPr lang="en-US"/>
            <a:t>The primary purpose of a hauling system is to gain mechanical advantage.</a:t>
          </a:r>
        </a:p>
      </dgm:t>
    </dgm:pt>
    <dgm:pt modelId="{D24C470C-8E63-4F3D-9E7B-7462577AF6A0}" type="parTrans" cxnId="{8BEE11FE-07D3-4953-BAA3-0C5BA0116C2B}">
      <dgm:prSet/>
      <dgm:spPr/>
      <dgm:t>
        <a:bodyPr/>
        <a:lstStyle/>
        <a:p>
          <a:endParaRPr lang="en-US"/>
        </a:p>
      </dgm:t>
    </dgm:pt>
    <dgm:pt modelId="{0E57C0F0-5E53-4992-91C1-2F24093756CD}" type="sibTrans" cxnId="{8BEE11FE-07D3-4953-BAA3-0C5BA0116C2B}">
      <dgm:prSet/>
      <dgm:spPr/>
      <dgm:t>
        <a:bodyPr/>
        <a:lstStyle/>
        <a:p>
          <a:endParaRPr lang="en-US"/>
        </a:p>
      </dgm:t>
    </dgm:pt>
    <dgm:pt modelId="{8FCDCF6A-75B3-4F4D-B00F-8917406F0114}">
      <dgm:prSet/>
      <dgm:spPr/>
      <dgm:t>
        <a:bodyPr/>
        <a:lstStyle/>
        <a:p>
          <a:r>
            <a:rPr lang="en-US"/>
            <a:t>There are several ways to calculate mechanical advantage. </a:t>
          </a:r>
        </a:p>
      </dgm:t>
    </dgm:pt>
    <dgm:pt modelId="{78E8A240-08EE-40F0-B95D-CEE1FFBD286F}" type="parTrans" cxnId="{3D9A45BE-3130-4D75-A14C-1273CDADD4AA}">
      <dgm:prSet/>
      <dgm:spPr/>
      <dgm:t>
        <a:bodyPr/>
        <a:lstStyle/>
        <a:p>
          <a:endParaRPr lang="en-US"/>
        </a:p>
      </dgm:t>
    </dgm:pt>
    <dgm:pt modelId="{0E469A99-4DF7-46A1-B57C-4FAC22164965}" type="sibTrans" cxnId="{3D9A45BE-3130-4D75-A14C-1273CDADD4AA}">
      <dgm:prSet/>
      <dgm:spPr/>
      <dgm:t>
        <a:bodyPr/>
        <a:lstStyle/>
        <a:p>
          <a:endParaRPr lang="en-US"/>
        </a:p>
      </dgm:t>
    </dgm:pt>
    <dgm:pt modelId="{C83B21DF-498C-4ECB-AE26-FC98914D9240}" type="pres">
      <dgm:prSet presAssocID="{9F5EE8C3-21DB-4E16-A6F8-4802BF632B7D}" presName="root" presStyleCnt="0">
        <dgm:presLayoutVars>
          <dgm:dir/>
          <dgm:resizeHandles val="exact"/>
        </dgm:presLayoutVars>
      </dgm:prSet>
      <dgm:spPr/>
    </dgm:pt>
    <dgm:pt modelId="{5F9E8DBC-CDD2-4263-AD53-89095F741457}" type="pres">
      <dgm:prSet presAssocID="{41D92A97-EFFE-44FF-AB8D-4E031C77CA44}" presName="compNode" presStyleCnt="0"/>
      <dgm:spPr/>
    </dgm:pt>
    <dgm:pt modelId="{3244062F-82DC-402C-9D7A-6B24ADC2A10B}" type="pres">
      <dgm:prSet presAssocID="{41D92A97-EFFE-44FF-AB8D-4E031C77CA44}" presName="bgRect" presStyleLbl="bgShp" presStyleIdx="0" presStyleCnt="2"/>
      <dgm:spPr/>
    </dgm:pt>
    <dgm:pt modelId="{A353E4B7-9509-4233-B0AB-D93C802BC4B2}" type="pres">
      <dgm:prSet presAssocID="{41D92A97-EFFE-44FF-AB8D-4E031C77CA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CEF1EF32-8514-4B1A-934E-0B21BFCD2D80}" type="pres">
      <dgm:prSet presAssocID="{41D92A97-EFFE-44FF-AB8D-4E031C77CA44}" presName="spaceRect" presStyleCnt="0"/>
      <dgm:spPr/>
    </dgm:pt>
    <dgm:pt modelId="{4A3293D7-29AC-48B6-8F2D-25BBDE4D1C29}" type="pres">
      <dgm:prSet presAssocID="{41D92A97-EFFE-44FF-AB8D-4E031C77CA44}" presName="parTx" presStyleLbl="revTx" presStyleIdx="0" presStyleCnt="2">
        <dgm:presLayoutVars>
          <dgm:chMax val="0"/>
          <dgm:chPref val="0"/>
        </dgm:presLayoutVars>
      </dgm:prSet>
      <dgm:spPr/>
    </dgm:pt>
    <dgm:pt modelId="{353102FB-1E6A-4D20-9738-F43C86B4E5BD}" type="pres">
      <dgm:prSet presAssocID="{0E57C0F0-5E53-4992-91C1-2F24093756CD}" presName="sibTrans" presStyleCnt="0"/>
      <dgm:spPr/>
    </dgm:pt>
    <dgm:pt modelId="{F219FD02-FBCA-4951-9AE8-ECDB09897378}" type="pres">
      <dgm:prSet presAssocID="{8FCDCF6A-75B3-4F4D-B00F-8917406F0114}" presName="compNode" presStyleCnt="0"/>
      <dgm:spPr/>
    </dgm:pt>
    <dgm:pt modelId="{14FAC26B-FFAF-4B8D-A4F7-1A3AC5F20C3D}" type="pres">
      <dgm:prSet presAssocID="{8FCDCF6A-75B3-4F4D-B00F-8917406F0114}" presName="bgRect" presStyleLbl="bgShp" presStyleIdx="1" presStyleCnt="2"/>
      <dgm:spPr/>
    </dgm:pt>
    <dgm:pt modelId="{D22DBF3F-D718-48C6-809E-C5EA0297C985}" type="pres">
      <dgm:prSet presAssocID="{8FCDCF6A-75B3-4F4D-B00F-8917406F011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5C123B5-BDA3-422A-B700-1EE2400BBB01}" type="pres">
      <dgm:prSet presAssocID="{8FCDCF6A-75B3-4F4D-B00F-8917406F0114}" presName="spaceRect" presStyleCnt="0"/>
      <dgm:spPr/>
    </dgm:pt>
    <dgm:pt modelId="{21019A37-4E99-4B5C-A174-A1371A9569A8}" type="pres">
      <dgm:prSet presAssocID="{8FCDCF6A-75B3-4F4D-B00F-8917406F011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706E513-4BE9-4945-8F29-698E50E6CEAD}" type="presOf" srcId="{8FCDCF6A-75B3-4F4D-B00F-8917406F0114}" destId="{21019A37-4E99-4B5C-A174-A1371A9569A8}" srcOrd="0" destOrd="0" presId="urn:microsoft.com/office/officeart/2018/2/layout/IconVerticalSolidList"/>
    <dgm:cxn modelId="{B3BD9C47-9509-42B1-9E05-24EB1F69E40A}" type="presOf" srcId="{9F5EE8C3-21DB-4E16-A6F8-4802BF632B7D}" destId="{C83B21DF-498C-4ECB-AE26-FC98914D9240}" srcOrd="0" destOrd="0" presId="urn:microsoft.com/office/officeart/2018/2/layout/IconVerticalSolidList"/>
    <dgm:cxn modelId="{3D9A45BE-3130-4D75-A14C-1273CDADD4AA}" srcId="{9F5EE8C3-21DB-4E16-A6F8-4802BF632B7D}" destId="{8FCDCF6A-75B3-4F4D-B00F-8917406F0114}" srcOrd="1" destOrd="0" parTransId="{78E8A240-08EE-40F0-B95D-CEE1FFBD286F}" sibTransId="{0E469A99-4DF7-46A1-B57C-4FAC22164965}"/>
    <dgm:cxn modelId="{8BEE11FE-07D3-4953-BAA3-0C5BA0116C2B}" srcId="{9F5EE8C3-21DB-4E16-A6F8-4802BF632B7D}" destId="{41D92A97-EFFE-44FF-AB8D-4E031C77CA44}" srcOrd="0" destOrd="0" parTransId="{D24C470C-8E63-4F3D-9E7B-7462577AF6A0}" sibTransId="{0E57C0F0-5E53-4992-91C1-2F24093756CD}"/>
    <dgm:cxn modelId="{BECF4CFF-CEB9-4698-9FC8-9C46D2DA4075}" type="presOf" srcId="{41D92A97-EFFE-44FF-AB8D-4E031C77CA44}" destId="{4A3293D7-29AC-48B6-8F2D-25BBDE4D1C29}" srcOrd="0" destOrd="0" presId="urn:microsoft.com/office/officeart/2018/2/layout/IconVerticalSolidList"/>
    <dgm:cxn modelId="{13EA3F38-7591-4149-A636-4E2E3ABE198E}" type="presParOf" srcId="{C83B21DF-498C-4ECB-AE26-FC98914D9240}" destId="{5F9E8DBC-CDD2-4263-AD53-89095F741457}" srcOrd="0" destOrd="0" presId="urn:microsoft.com/office/officeart/2018/2/layout/IconVerticalSolidList"/>
    <dgm:cxn modelId="{5AB84402-DC35-4DF7-A842-BB1F64DC8ED0}" type="presParOf" srcId="{5F9E8DBC-CDD2-4263-AD53-89095F741457}" destId="{3244062F-82DC-402C-9D7A-6B24ADC2A10B}" srcOrd="0" destOrd="0" presId="urn:microsoft.com/office/officeart/2018/2/layout/IconVerticalSolidList"/>
    <dgm:cxn modelId="{A2B8FC6E-ED57-484C-AD9C-6D4BB5265CAE}" type="presParOf" srcId="{5F9E8DBC-CDD2-4263-AD53-89095F741457}" destId="{A353E4B7-9509-4233-B0AB-D93C802BC4B2}" srcOrd="1" destOrd="0" presId="urn:microsoft.com/office/officeart/2018/2/layout/IconVerticalSolidList"/>
    <dgm:cxn modelId="{A4099ABD-33E9-45DE-AD69-8DC39F41A10F}" type="presParOf" srcId="{5F9E8DBC-CDD2-4263-AD53-89095F741457}" destId="{CEF1EF32-8514-4B1A-934E-0B21BFCD2D80}" srcOrd="2" destOrd="0" presId="urn:microsoft.com/office/officeart/2018/2/layout/IconVerticalSolidList"/>
    <dgm:cxn modelId="{3557BB4F-41C8-47DF-B190-6DA390C5BD2B}" type="presParOf" srcId="{5F9E8DBC-CDD2-4263-AD53-89095F741457}" destId="{4A3293D7-29AC-48B6-8F2D-25BBDE4D1C29}" srcOrd="3" destOrd="0" presId="urn:microsoft.com/office/officeart/2018/2/layout/IconVerticalSolidList"/>
    <dgm:cxn modelId="{2AE033A3-1982-4B5F-9F71-CB0E4EA76AA0}" type="presParOf" srcId="{C83B21DF-498C-4ECB-AE26-FC98914D9240}" destId="{353102FB-1E6A-4D20-9738-F43C86B4E5BD}" srcOrd="1" destOrd="0" presId="urn:microsoft.com/office/officeart/2018/2/layout/IconVerticalSolidList"/>
    <dgm:cxn modelId="{47CABA95-F90A-41FF-B3BE-3FE97B61E080}" type="presParOf" srcId="{C83B21DF-498C-4ECB-AE26-FC98914D9240}" destId="{F219FD02-FBCA-4951-9AE8-ECDB09897378}" srcOrd="2" destOrd="0" presId="urn:microsoft.com/office/officeart/2018/2/layout/IconVerticalSolidList"/>
    <dgm:cxn modelId="{DE2F204D-A674-4ED2-BF49-BEED147AC109}" type="presParOf" srcId="{F219FD02-FBCA-4951-9AE8-ECDB09897378}" destId="{14FAC26B-FFAF-4B8D-A4F7-1A3AC5F20C3D}" srcOrd="0" destOrd="0" presId="urn:microsoft.com/office/officeart/2018/2/layout/IconVerticalSolidList"/>
    <dgm:cxn modelId="{3461B9E2-3FA5-4399-9540-086E3857050A}" type="presParOf" srcId="{F219FD02-FBCA-4951-9AE8-ECDB09897378}" destId="{D22DBF3F-D718-48C6-809E-C5EA0297C985}" srcOrd="1" destOrd="0" presId="urn:microsoft.com/office/officeart/2018/2/layout/IconVerticalSolidList"/>
    <dgm:cxn modelId="{1FD764CC-AC6B-426F-BEF3-84CB2DC0BE5F}" type="presParOf" srcId="{F219FD02-FBCA-4951-9AE8-ECDB09897378}" destId="{C5C123B5-BDA3-422A-B700-1EE2400BBB01}" srcOrd="2" destOrd="0" presId="urn:microsoft.com/office/officeart/2018/2/layout/IconVerticalSolidList"/>
    <dgm:cxn modelId="{F2C58D86-4AB8-4801-AC85-DBB01100E2DC}" type="presParOf" srcId="{F219FD02-FBCA-4951-9AE8-ECDB09897378}" destId="{21019A37-4E99-4B5C-A174-A1371A9569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9E0EFE-E793-4D4B-BD01-3F1CE9B5615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EFC3DB97-5459-4CE1-88ED-2FA474A49F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As a rule, the longer the hauling system becomes</a:t>
          </a:r>
        </a:p>
      </dgm:t>
    </dgm:pt>
    <dgm:pt modelId="{1C733D51-AF39-4C02-8073-07026FC2D8D4}" type="parTrans" cxnId="{4A153424-7E8C-4521-9302-832A4B6BF6CB}">
      <dgm:prSet/>
      <dgm:spPr/>
      <dgm:t>
        <a:bodyPr/>
        <a:lstStyle/>
        <a:p>
          <a:endParaRPr lang="en-US"/>
        </a:p>
      </dgm:t>
    </dgm:pt>
    <dgm:pt modelId="{D9D50AF7-1578-44F3-A582-9FB8425469E6}" type="sibTrans" cxnId="{4A153424-7E8C-4521-9302-832A4B6BF6CB}">
      <dgm:prSet/>
      <dgm:spPr/>
      <dgm:t>
        <a:bodyPr/>
        <a:lstStyle/>
        <a:p>
          <a:endParaRPr lang="en-US"/>
        </a:p>
      </dgm:t>
    </dgm:pt>
    <dgm:pt modelId="{61EE7BD1-8A52-46FF-8BE9-C8DD9D0E30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more cumbersome the hauling system becomes to manage. </a:t>
          </a:r>
        </a:p>
      </dgm:t>
    </dgm:pt>
    <dgm:pt modelId="{0D436A84-2230-4334-8248-20FABD154511}" type="parTrans" cxnId="{4B8472E8-6B7E-4B0E-A855-A916E2D6247D}">
      <dgm:prSet/>
      <dgm:spPr/>
      <dgm:t>
        <a:bodyPr/>
        <a:lstStyle/>
        <a:p>
          <a:endParaRPr lang="en-US"/>
        </a:p>
      </dgm:t>
    </dgm:pt>
    <dgm:pt modelId="{77085A59-0760-4F62-9ED6-F53EF2B52F48}" type="sibTrans" cxnId="{4B8472E8-6B7E-4B0E-A855-A916E2D6247D}">
      <dgm:prSet/>
      <dgm:spPr/>
      <dgm:t>
        <a:bodyPr/>
        <a:lstStyle/>
        <a:p>
          <a:endParaRPr lang="en-US"/>
        </a:p>
      </dgm:t>
    </dgm:pt>
    <dgm:pt modelId="{36A9B4BF-80AB-4AF2-8068-5DDB6C28AE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Often the range is limited by obstacles or features in the landscape. </a:t>
          </a:r>
        </a:p>
      </dgm:t>
    </dgm:pt>
    <dgm:pt modelId="{C4269D6A-2DCB-49D5-A285-2295AA140073}" type="parTrans" cxnId="{7562A9DE-56DC-4E52-8EF9-A0B1D988EB2B}">
      <dgm:prSet/>
      <dgm:spPr/>
      <dgm:t>
        <a:bodyPr/>
        <a:lstStyle/>
        <a:p>
          <a:endParaRPr lang="en-US"/>
        </a:p>
      </dgm:t>
    </dgm:pt>
    <dgm:pt modelId="{A41732A9-4E72-4671-B263-C935E01C39C2}" type="sibTrans" cxnId="{7562A9DE-56DC-4E52-8EF9-A0B1D988EB2B}">
      <dgm:prSet/>
      <dgm:spPr/>
      <dgm:t>
        <a:bodyPr/>
        <a:lstStyle/>
        <a:p>
          <a:endParaRPr lang="en-US"/>
        </a:p>
      </dgm:t>
    </dgm:pt>
    <dgm:pt modelId="{F344221E-C63B-480A-9534-5A41F7A9FF40}" type="pres">
      <dgm:prSet presAssocID="{C89E0EFE-E793-4D4B-BD01-3F1CE9B5615C}" presName="root" presStyleCnt="0">
        <dgm:presLayoutVars>
          <dgm:dir/>
          <dgm:resizeHandles val="exact"/>
        </dgm:presLayoutVars>
      </dgm:prSet>
      <dgm:spPr/>
    </dgm:pt>
    <dgm:pt modelId="{C9DDCC4E-8FFB-4131-B200-715FB2136DE2}" type="pres">
      <dgm:prSet presAssocID="{EFC3DB97-5459-4CE1-88ED-2FA474A49F09}" presName="compNode" presStyleCnt="0"/>
      <dgm:spPr/>
    </dgm:pt>
    <dgm:pt modelId="{82B2C288-2B53-41A3-A181-42E054540A95}" type="pres">
      <dgm:prSet presAssocID="{EFC3DB97-5459-4CE1-88ED-2FA474A49F0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A3D8B6F-40B7-4626-97AE-0F66E21C609E}" type="pres">
      <dgm:prSet presAssocID="{EFC3DB97-5459-4CE1-88ED-2FA474A49F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barrow"/>
        </a:ext>
      </dgm:extLst>
    </dgm:pt>
    <dgm:pt modelId="{EB0A63C5-DB01-4D1A-BC32-EC48A7B426A1}" type="pres">
      <dgm:prSet presAssocID="{EFC3DB97-5459-4CE1-88ED-2FA474A49F09}" presName="spaceRect" presStyleCnt="0"/>
      <dgm:spPr/>
    </dgm:pt>
    <dgm:pt modelId="{D084A536-5660-4223-9FFB-677371EC1AC6}" type="pres">
      <dgm:prSet presAssocID="{EFC3DB97-5459-4CE1-88ED-2FA474A49F09}" presName="textRect" presStyleLbl="revTx" presStyleIdx="0" presStyleCnt="3">
        <dgm:presLayoutVars>
          <dgm:chMax val="1"/>
          <dgm:chPref val="1"/>
        </dgm:presLayoutVars>
      </dgm:prSet>
      <dgm:spPr/>
    </dgm:pt>
    <dgm:pt modelId="{96B1B098-E70D-44BA-AC1A-16F60B19B2E3}" type="pres">
      <dgm:prSet presAssocID="{D9D50AF7-1578-44F3-A582-9FB8425469E6}" presName="sibTrans" presStyleCnt="0"/>
      <dgm:spPr/>
    </dgm:pt>
    <dgm:pt modelId="{26676466-F14F-4D0F-B8A4-1E316B373D2B}" type="pres">
      <dgm:prSet presAssocID="{61EE7BD1-8A52-46FF-8BE9-C8DD9D0E3031}" presName="compNode" presStyleCnt="0"/>
      <dgm:spPr/>
    </dgm:pt>
    <dgm:pt modelId="{B7575F3F-6FFF-4437-BC57-F9A7FCDC31E8}" type="pres">
      <dgm:prSet presAssocID="{61EE7BD1-8A52-46FF-8BE9-C8DD9D0E303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7224BCD-E77E-40BF-82C7-6C496CB6C2E7}" type="pres">
      <dgm:prSet presAssocID="{61EE7BD1-8A52-46FF-8BE9-C8DD9D0E30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ACCD3555-8ED5-4B2A-9500-0DC8FF5A6DB0}" type="pres">
      <dgm:prSet presAssocID="{61EE7BD1-8A52-46FF-8BE9-C8DD9D0E3031}" presName="spaceRect" presStyleCnt="0"/>
      <dgm:spPr/>
    </dgm:pt>
    <dgm:pt modelId="{526D2C34-62C9-4E1F-A49D-D7A473C174CD}" type="pres">
      <dgm:prSet presAssocID="{61EE7BD1-8A52-46FF-8BE9-C8DD9D0E3031}" presName="textRect" presStyleLbl="revTx" presStyleIdx="1" presStyleCnt="3">
        <dgm:presLayoutVars>
          <dgm:chMax val="1"/>
          <dgm:chPref val="1"/>
        </dgm:presLayoutVars>
      </dgm:prSet>
      <dgm:spPr/>
    </dgm:pt>
    <dgm:pt modelId="{DF09D5D4-3375-4752-806D-E73A7F64E4D9}" type="pres">
      <dgm:prSet presAssocID="{77085A59-0760-4F62-9ED6-F53EF2B52F48}" presName="sibTrans" presStyleCnt="0"/>
      <dgm:spPr/>
    </dgm:pt>
    <dgm:pt modelId="{91D55F63-5DC6-49FA-BB5D-9934D64D7B98}" type="pres">
      <dgm:prSet presAssocID="{36A9B4BF-80AB-4AF2-8068-5DDB6C28AE93}" presName="compNode" presStyleCnt="0"/>
      <dgm:spPr/>
    </dgm:pt>
    <dgm:pt modelId="{25DF9254-C9E6-4997-8661-1C141F44FF87}" type="pres">
      <dgm:prSet presAssocID="{36A9B4BF-80AB-4AF2-8068-5DDB6C28AE9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D49576B-DA8D-4949-AEDE-05864DE78D7F}" type="pres">
      <dgm:prSet presAssocID="{36A9B4BF-80AB-4AF2-8068-5DDB6C28AE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1B6913E9-48BE-4221-8592-4FED307AFF02}" type="pres">
      <dgm:prSet presAssocID="{36A9B4BF-80AB-4AF2-8068-5DDB6C28AE93}" presName="spaceRect" presStyleCnt="0"/>
      <dgm:spPr/>
    </dgm:pt>
    <dgm:pt modelId="{94943352-D859-41D1-8BE5-67C9A7F1F210}" type="pres">
      <dgm:prSet presAssocID="{36A9B4BF-80AB-4AF2-8068-5DDB6C28AE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7D21B16-2E45-455D-9789-7DAFF7EC8B76}" type="presOf" srcId="{C89E0EFE-E793-4D4B-BD01-3F1CE9B5615C}" destId="{F344221E-C63B-480A-9534-5A41F7A9FF40}" srcOrd="0" destOrd="0" presId="urn:microsoft.com/office/officeart/2018/5/layout/IconLeafLabelList"/>
    <dgm:cxn modelId="{2FE5A01B-825B-4CA0-ADED-3536F7CA0D34}" type="presOf" srcId="{EFC3DB97-5459-4CE1-88ED-2FA474A49F09}" destId="{D084A536-5660-4223-9FFB-677371EC1AC6}" srcOrd="0" destOrd="0" presId="urn:microsoft.com/office/officeart/2018/5/layout/IconLeafLabelList"/>
    <dgm:cxn modelId="{7FCC5223-A4FD-4D18-9781-DFDB8B2D6E81}" type="presOf" srcId="{36A9B4BF-80AB-4AF2-8068-5DDB6C28AE93}" destId="{94943352-D859-41D1-8BE5-67C9A7F1F210}" srcOrd="0" destOrd="0" presId="urn:microsoft.com/office/officeart/2018/5/layout/IconLeafLabelList"/>
    <dgm:cxn modelId="{4A153424-7E8C-4521-9302-832A4B6BF6CB}" srcId="{C89E0EFE-E793-4D4B-BD01-3F1CE9B5615C}" destId="{EFC3DB97-5459-4CE1-88ED-2FA474A49F09}" srcOrd="0" destOrd="0" parTransId="{1C733D51-AF39-4C02-8073-07026FC2D8D4}" sibTransId="{D9D50AF7-1578-44F3-A582-9FB8425469E6}"/>
    <dgm:cxn modelId="{0D46EF27-57A9-4CED-8374-3F7061000D3C}" type="presOf" srcId="{61EE7BD1-8A52-46FF-8BE9-C8DD9D0E3031}" destId="{526D2C34-62C9-4E1F-A49D-D7A473C174CD}" srcOrd="0" destOrd="0" presId="urn:microsoft.com/office/officeart/2018/5/layout/IconLeafLabelList"/>
    <dgm:cxn modelId="{7562A9DE-56DC-4E52-8EF9-A0B1D988EB2B}" srcId="{C89E0EFE-E793-4D4B-BD01-3F1CE9B5615C}" destId="{36A9B4BF-80AB-4AF2-8068-5DDB6C28AE93}" srcOrd="2" destOrd="0" parTransId="{C4269D6A-2DCB-49D5-A285-2295AA140073}" sibTransId="{A41732A9-4E72-4671-B263-C935E01C39C2}"/>
    <dgm:cxn modelId="{4B8472E8-6B7E-4B0E-A855-A916E2D6247D}" srcId="{C89E0EFE-E793-4D4B-BD01-3F1CE9B5615C}" destId="{61EE7BD1-8A52-46FF-8BE9-C8DD9D0E3031}" srcOrd="1" destOrd="0" parTransId="{0D436A84-2230-4334-8248-20FABD154511}" sibTransId="{77085A59-0760-4F62-9ED6-F53EF2B52F48}"/>
    <dgm:cxn modelId="{F69AE2F3-7271-44A6-A25E-57AB774892CA}" type="presParOf" srcId="{F344221E-C63B-480A-9534-5A41F7A9FF40}" destId="{C9DDCC4E-8FFB-4131-B200-715FB2136DE2}" srcOrd="0" destOrd="0" presId="urn:microsoft.com/office/officeart/2018/5/layout/IconLeafLabelList"/>
    <dgm:cxn modelId="{EC94D6BC-3D06-477A-A498-211CD676270B}" type="presParOf" srcId="{C9DDCC4E-8FFB-4131-B200-715FB2136DE2}" destId="{82B2C288-2B53-41A3-A181-42E054540A95}" srcOrd="0" destOrd="0" presId="urn:microsoft.com/office/officeart/2018/5/layout/IconLeafLabelList"/>
    <dgm:cxn modelId="{F68DE6AB-4DEF-428E-8A35-55B8A89FE1D8}" type="presParOf" srcId="{C9DDCC4E-8FFB-4131-B200-715FB2136DE2}" destId="{7A3D8B6F-40B7-4626-97AE-0F66E21C609E}" srcOrd="1" destOrd="0" presId="urn:microsoft.com/office/officeart/2018/5/layout/IconLeafLabelList"/>
    <dgm:cxn modelId="{EB9B219A-B6BE-46F0-9379-DB56A252204B}" type="presParOf" srcId="{C9DDCC4E-8FFB-4131-B200-715FB2136DE2}" destId="{EB0A63C5-DB01-4D1A-BC32-EC48A7B426A1}" srcOrd="2" destOrd="0" presId="urn:microsoft.com/office/officeart/2018/5/layout/IconLeafLabelList"/>
    <dgm:cxn modelId="{0801D1AA-9916-49BD-BB81-E5C720EDCE35}" type="presParOf" srcId="{C9DDCC4E-8FFB-4131-B200-715FB2136DE2}" destId="{D084A536-5660-4223-9FFB-677371EC1AC6}" srcOrd="3" destOrd="0" presId="urn:microsoft.com/office/officeart/2018/5/layout/IconLeafLabelList"/>
    <dgm:cxn modelId="{22A3BF3F-2946-4EB9-8024-B7760F57DB1A}" type="presParOf" srcId="{F344221E-C63B-480A-9534-5A41F7A9FF40}" destId="{96B1B098-E70D-44BA-AC1A-16F60B19B2E3}" srcOrd="1" destOrd="0" presId="urn:microsoft.com/office/officeart/2018/5/layout/IconLeafLabelList"/>
    <dgm:cxn modelId="{06480418-3E01-40B1-8598-27D91F7A777C}" type="presParOf" srcId="{F344221E-C63B-480A-9534-5A41F7A9FF40}" destId="{26676466-F14F-4D0F-B8A4-1E316B373D2B}" srcOrd="2" destOrd="0" presId="urn:microsoft.com/office/officeart/2018/5/layout/IconLeafLabelList"/>
    <dgm:cxn modelId="{3D0747DD-32E6-41E5-A21A-D49231222AC6}" type="presParOf" srcId="{26676466-F14F-4D0F-B8A4-1E316B373D2B}" destId="{B7575F3F-6FFF-4437-BC57-F9A7FCDC31E8}" srcOrd="0" destOrd="0" presId="urn:microsoft.com/office/officeart/2018/5/layout/IconLeafLabelList"/>
    <dgm:cxn modelId="{5EDD1D8A-5909-4474-97C9-67BC2ACEFFFB}" type="presParOf" srcId="{26676466-F14F-4D0F-B8A4-1E316B373D2B}" destId="{67224BCD-E77E-40BF-82C7-6C496CB6C2E7}" srcOrd="1" destOrd="0" presId="urn:microsoft.com/office/officeart/2018/5/layout/IconLeafLabelList"/>
    <dgm:cxn modelId="{6A8707D5-0DA0-4F1B-B2F0-7CC8342C5C86}" type="presParOf" srcId="{26676466-F14F-4D0F-B8A4-1E316B373D2B}" destId="{ACCD3555-8ED5-4B2A-9500-0DC8FF5A6DB0}" srcOrd="2" destOrd="0" presId="urn:microsoft.com/office/officeart/2018/5/layout/IconLeafLabelList"/>
    <dgm:cxn modelId="{40B9ADA0-0ACA-4A5A-BC8A-301C63734F1E}" type="presParOf" srcId="{26676466-F14F-4D0F-B8A4-1E316B373D2B}" destId="{526D2C34-62C9-4E1F-A49D-D7A473C174CD}" srcOrd="3" destOrd="0" presId="urn:microsoft.com/office/officeart/2018/5/layout/IconLeafLabelList"/>
    <dgm:cxn modelId="{E7B1C523-5BC9-4EEC-B65D-EF78F8049021}" type="presParOf" srcId="{F344221E-C63B-480A-9534-5A41F7A9FF40}" destId="{DF09D5D4-3375-4752-806D-E73A7F64E4D9}" srcOrd="3" destOrd="0" presId="urn:microsoft.com/office/officeart/2018/5/layout/IconLeafLabelList"/>
    <dgm:cxn modelId="{3F13E787-D5E4-40DC-9B77-364492E73A88}" type="presParOf" srcId="{F344221E-C63B-480A-9534-5A41F7A9FF40}" destId="{91D55F63-5DC6-49FA-BB5D-9934D64D7B98}" srcOrd="4" destOrd="0" presId="urn:microsoft.com/office/officeart/2018/5/layout/IconLeafLabelList"/>
    <dgm:cxn modelId="{9B4B88C0-C164-4D20-8A0E-3F2E30B7C159}" type="presParOf" srcId="{91D55F63-5DC6-49FA-BB5D-9934D64D7B98}" destId="{25DF9254-C9E6-4997-8661-1C141F44FF87}" srcOrd="0" destOrd="0" presId="urn:microsoft.com/office/officeart/2018/5/layout/IconLeafLabelList"/>
    <dgm:cxn modelId="{C3DA60CB-DB5D-48BD-B9FE-553E33582171}" type="presParOf" srcId="{91D55F63-5DC6-49FA-BB5D-9934D64D7B98}" destId="{AD49576B-DA8D-4949-AEDE-05864DE78D7F}" srcOrd="1" destOrd="0" presId="urn:microsoft.com/office/officeart/2018/5/layout/IconLeafLabelList"/>
    <dgm:cxn modelId="{064BD518-FD6C-4CE0-AE9D-999CDB614FD9}" type="presParOf" srcId="{91D55F63-5DC6-49FA-BB5D-9934D64D7B98}" destId="{1B6913E9-48BE-4221-8592-4FED307AFF02}" srcOrd="2" destOrd="0" presId="urn:microsoft.com/office/officeart/2018/5/layout/IconLeafLabelList"/>
    <dgm:cxn modelId="{E06DD51E-E691-40AD-9DF6-95E43444051F}" type="presParOf" srcId="{91D55F63-5DC6-49FA-BB5D-9934D64D7B98}" destId="{94943352-D859-41D1-8BE5-67C9A7F1F21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7DA36C-5965-4694-8223-C5617D6826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9F1048-F101-447C-86F0-05B98E784FB4}">
      <dgm:prSet/>
      <dgm:spPr/>
      <dgm:t>
        <a:bodyPr/>
        <a:lstStyle/>
        <a:p>
          <a:r>
            <a:rPr lang="en-US"/>
            <a:t>Also, the longer the hauling system becomes</a:t>
          </a:r>
        </a:p>
      </dgm:t>
    </dgm:pt>
    <dgm:pt modelId="{20912B44-43F1-4C91-A31C-6D8A5E5D1DB8}" type="parTrans" cxnId="{F3E679A7-790B-4010-96EE-AE50F26EAD7D}">
      <dgm:prSet/>
      <dgm:spPr/>
      <dgm:t>
        <a:bodyPr/>
        <a:lstStyle/>
        <a:p>
          <a:endParaRPr lang="en-US"/>
        </a:p>
      </dgm:t>
    </dgm:pt>
    <dgm:pt modelId="{1D09C9A8-AB66-44D1-BEDA-708394CB5B4E}" type="sibTrans" cxnId="{F3E679A7-790B-4010-96EE-AE50F26EAD7D}">
      <dgm:prSet/>
      <dgm:spPr/>
      <dgm:t>
        <a:bodyPr/>
        <a:lstStyle/>
        <a:p>
          <a:endParaRPr lang="en-US"/>
        </a:p>
      </dgm:t>
    </dgm:pt>
    <dgm:pt modelId="{F1FC48BA-5F8F-4587-9167-93C937F5270B}">
      <dgm:prSet/>
      <dgm:spPr/>
      <dgm:t>
        <a:bodyPr/>
        <a:lstStyle/>
        <a:p>
          <a:r>
            <a:rPr lang="en-US"/>
            <a:t>It multiplies the amount of rope needed to configure the system. </a:t>
          </a:r>
        </a:p>
      </dgm:t>
    </dgm:pt>
    <dgm:pt modelId="{87B1E50D-DFA5-4B97-8F18-469117D0B11D}" type="parTrans" cxnId="{2A362537-7B07-42F4-8C68-3CBF3881B348}">
      <dgm:prSet/>
      <dgm:spPr/>
      <dgm:t>
        <a:bodyPr/>
        <a:lstStyle/>
        <a:p>
          <a:endParaRPr lang="en-US"/>
        </a:p>
      </dgm:t>
    </dgm:pt>
    <dgm:pt modelId="{26C2A755-968B-49BB-BA99-902658173344}" type="sibTrans" cxnId="{2A362537-7B07-42F4-8C68-3CBF3881B348}">
      <dgm:prSet/>
      <dgm:spPr/>
      <dgm:t>
        <a:bodyPr/>
        <a:lstStyle/>
        <a:p>
          <a:endParaRPr lang="en-US"/>
        </a:p>
      </dgm:t>
    </dgm:pt>
    <dgm:pt modelId="{450158DF-B5B7-4306-8995-5D626955AB0A}">
      <dgm:prSet/>
      <dgm:spPr/>
      <dgm:t>
        <a:bodyPr/>
        <a:lstStyle/>
        <a:p>
          <a:r>
            <a:rPr lang="en-US"/>
            <a:t>Increase the range of a 5:1 system by one foot, and an additional five feet of rope is needed within the hauling system to gain that one-foot increase in range. </a:t>
          </a:r>
        </a:p>
      </dgm:t>
    </dgm:pt>
    <dgm:pt modelId="{530D1F9C-5105-4CD3-A651-EC783D2F5A0B}" type="parTrans" cxnId="{E8261F34-B626-4819-8F21-E0A27303AB94}">
      <dgm:prSet/>
      <dgm:spPr/>
      <dgm:t>
        <a:bodyPr/>
        <a:lstStyle/>
        <a:p>
          <a:endParaRPr lang="en-US"/>
        </a:p>
      </dgm:t>
    </dgm:pt>
    <dgm:pt modelId="{7DA106B5-FFE9-40D6-8FB3-1A12F86425E0}" type="sibTrans" cxnId="{E8261F34-B626-4819-8F21-E0A27303AB94}">
      <dgm:prSet/>
      <dgm:spPr/>
      <dgm:t>
        <a:bodyPr/>
        <a:lstStyle/>
        <a:p>
          <a:endParaRPr lang="en-US"/>
        </a:p>
      </dgm:t>
    </dgm:pt>
    <dgm:pt modelId="{DD373920-A8D1-4A4F-A6A6-166F28368EF4}" type="pres">
      <dgm:prSet presAssocID="{4F7DA36C-5965-4694-8223-C5617D682600}" presName="root" presStyleCnt="0">
        <dgm:presLayoutVars>
          <dgm:dir/>
          <dgm:resizeHandles val="exact"/>
        </dgm:presLayoutVars>
      </dgm:prSet>
      <dgm:spPr/>
    </dgm:pt>
    <dgm:pt modelId="{B9FA9887-B8A2-483E-9638-8E79C267DB22}" type="pres">
      <dgm:prSet presAssocID="{089F1048-F101-447C-86F0-05B98E784FB4}" presName="compNode" presStyleCnt="0"/>
      <dgm:spPr/>
    </dgm:pt>
    <dgm:pt modelId="{CB46C88E-FB82-48EA-98CB-143A6E022746}" type="pres">
      <dgm:prSet presAssocID="{089F1048-F101-447C-86F0-05B98E784FB4}" presName="bgRect" presStyleLbl="bgShp" presStyleIdx="0" presStyleCnt="3"/>
      <dgm:spPr/>
    </dgm:pt>
    <dgm:pt modelId="{2BFD83A9-250D-485A-8D6E-36D3881C99BA}" type="pres">
      <dgm:prSet presAssocID="{089F1048-F101-447C-86F0-05B98E784F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4470DD92-066A-4CD3-81AF-FA469032002A}" type="pres">
      <dgm:prSet presAssocID="{089F1048-F101-447C-86F0-05B98E784FB4}" presName="spaceRect" presStyleCnt="0"/>
      <dgm:spPr/>
    </dgm:pt>
    <dgm:pt modelId="{B6CADA05-97A0-43E2-A165-EE3EEE5835DD}" type="pres">
      <dgm:prSet presAssocID="{089F1048-F101-447C-86F0-05B98E784FB4}" presName="parTx" presStyleLbl="revTx" presStyleIdx="0" presStyleCnt="3">
        <dgm:presLayoutVars>
          <dgm:chMax val="0"/>
          <dgm:chPref val="0"/>
        </dgm:presLayoutVars>
      </dgm:prSet>
      <dgm:spPr/>
    </dgm:pt>
    <dgm:pt modelId="{624C1350-4558-4C60-87C4-C8741F3D7728}" type="pres">
      <dgm:prSet presAssocID="{1D09C9A8-AB66-44D1-BEDA-708394CB5B4E}" presName="sibTrans" presStyleCnt="0"/>
      <dgm:spPr/>
    </dgm:pt>
    <dgm:pt modelId="{7E5D6E46-5633-4843-9E2E-C91E6C1B88A1}" type="pres">
      <dgm:prSet presAssocID="{F1FC48BA-5F8F-4587-9167-93C937F5270B}" presName="compNode" presStyleCnt="0"/>
      <dgm:spPr/>
    </dgm:pt>
    <dgm:pt modelId="{E86952A8-3918-48B6-B157-247F6618BFB5}" type="pres">
      <dgm:prSet presAssocID="{F1FC48BA-5F8F-4587-9167-93C937F5270B}" presName="bgRect" presStyleLbl="bgShp" presStyleIdx="1" presStyleCnt="3"/>
      <dgm:spPr/>
    </dgm:pt>
    <dgm:pt modelId="{7D55FE7C-A719-45FC-8A34-F4601B42B7F6}" type="pres">
      <dgm:prSet presAssocID="{F1FC48BA-5F8F-4587-9167-93C937F527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p Streamer"/>
        </a:ext>
      </dgm:extLst>
    </dgm:pt>
    <dgm:pt modelId="{25CE766B-BCCE-476E-926B-7980EF628DE1}" type="pres">
      <dgm:prSet presAssocID="{F1FC48BA-5F8F-4587-9167-93C937F5270B}" presName="spaceRect" presStyleCnt="0"/>
      <dgm:spPr/>
    </dgm:pt>
    <dgm:pt modelId="{E6A1EC19-EFA0-46BC-81BF-93C1BE7F772A}" type="pres">
      <dgm:prSet presAssocID="{F1FC48BA-5F8F-4587-9167-93C937F5270B}" presName="parTx" presStyleLbl="revTx" presStyleIdx="1" presStyleCnt="3">
        <dgm:presLayoutVars>
          <dgm:chMax val="0"/>
          <dgm:chPref val="0"/>
        </dgm:presLayoutVars>
      </dgm:prSet>
      <dgm:spPr/>
    </dgm:pt>
    <dgm:pt modelId="{A530583C-A5A5-49CB-AE12-16BB8CCE954E}" type="pres">
      <dgm:prSet presAssocID="{26C2A755-968B-49BB-BA99-902658173344}" presName="sibTrans" presStyleCnt="0"/>
      <dgm:spPr/>
    </dgm:pt>
    <dgm:pt modelId="{F29B66D3-C070-486D-B64E-29FCEBD75025}" type="pres">
      <dgm:prSet presAssocID="{450158DF-B5B7-4306-8995-5D626955AB0A}" presName="compNode" presStyleCnt="0"/>
      <dgm:spPr/>
    </dgm:pt>
    <dgm:pt modelId="{3ADE1BEC-2626-4B91-AA92-38A2B9E70FBE}" type="pres">
      <dgm:prSet presAssocID="{450158DF-B5B7-4306-8995-5D626955AB0A}" presName="bgRect" presStyleLbl="bgShp" presStyleIdx="2" presStyleCnt="3"/>
      <dgm:spPr/>
    </dgm:pt>
    <dgm:pt modelId="{A45B1E72-6E97-4145-B5B2-DE64445B33AB}" type="pres">
      <dgm:prSet presAssocID="{450158DF-B5B7-4306-8995-5D626955AB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A9CF4C1A-2534-4363-8E00-5B7C2BEB7687}" type="pres">
      <dgm:prSet presAssocID="{450158DF-B5B7-4306-8995-5D626955AB0A}" presName="spaceRect" presStyleCnt="0"/>
      <dgm:spPr/>
    </dgm:pt>
    <dgm:pt modelId="{B99AB11D-C69C-4D0D-85C4-4AF8CF28B0C2}" type="pres">
      <dgm:prSet presAssocID="{450158DF-B5B7-4306-8995-5D626955AB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A78B1C-8FA7-4E46-85C5-F0D789FD45E1}" type="presOf" srcId="{4F7DA36C-5965-4694-8223-C5617D682600}" destId="{DD373920-A8D1-4A4F-A6A6-166F28368EF4}" srcOrd="0" destOrd="0" presId="urn:microsoft.com/office/officeart/2018/2/layout/IconVerticalSolidList"/>
    <dgm:cxn modelId="{66DDE731-60B8-414D-857E-8A7004232517}" type="presOf" srcId="{F1FC48BA-5F8F-4587-9167-93C937F5270B}" destId="{E6A1EC19-EFA0-46BC-81BF-93C1BE7F772A}" srcOrd="0" destOrd="0" presId="urn:microsoft.com/office/officeart/2018/2/layout/IconVerticalSolidList"/>
    <dgm:cxn modelId="{E8261F34-B626-4819-8F21-E0A27303AB94}" srcId="{4F7DA36C-5965-4694-8223-C5617D682600}" destId="{450158DF-B5B7-4306-8995-5D626955AB0A}" srcOrd="2" destOrd="0" parTransId="{530D1F9C-5105-4CD3-A651-EC783D2F5A0B}" sibTransId="{7DA106B5-FFE9-40D6-8FB3-1A12F86425E0}"/>
    <dgm:cxn modelId="{2A362537-7B07-42F4-8C68-3CBF3881B348}" srcId="{4F7DA36C-5965-4694-8223-C5617D682600}" destId="{F1FC48BA-5F8F-4587-9167-93C937F5270B}" srcOrd="1" destOrd="0" parTransId="{87B1E50D-DFA5-4B97-8F18-469117D0B11D}" sibTransId="{26C2A755-968B-49BB-BA99-902658173344}"/>
    <dgm:cxn modelId="{7078E1A4-E002-4CB6-9146-48BACF93A621}" type="presOf" srcId="{089F1048-F101-447C-86F0-05B98E784FB4}" destId="{B6CADA05-97A0-43E2-A165-EE3EEE5835DD}" srcOrd="0" destOrd="0" presId="urn:microsoft.com/office/officeart/2018/2/layout/IconVerticalSolidList"/>
    <dgm:cxn modelId="{F3E679A7-790B-4010-96EE-AE50F26EAD7D}" srcId="{4F7DA36C-5965-4694-8223-C5617D682600}" destId="{089F1048-F101-447C-86F0-05B98E784FB4}" srcOrd="0" destOrd="0" parTransId="{20912B44-43F1-4C91-A31C-6D8A5E5D1DB8}" sibTransId="{1D09C9A8-AB66-44D1-BEDA-708394CB5B4E}"/>
    <dgm:cxn modelId="{DF6296BB-DD13-4E3A-BBE1-7709FB6F3F13}" type="presOf" srcId="{450158DF-B5B7-4306-8995-5D626955AB0A}" destId="{B99AB11D-C69C-4D0D-85C4-4AF8CF28B0C2}" srcOrd="0" destOrd="0" presId="urn:microsoft.com/office/officeart/2018/2/layout/IconVerticalSolidList"/>
    <dgm:cxn modelId="{965D1C3C-288F-4E69-9DF4-FF12FD4D6D2E}" type="presParOf" srcId="{DD373920-A8D1-4A4F-A6A6-166F28368EF4}" destId="{B9FA9887-B8A2-483E-9638-8E79C267DB22}" srcOrd="0" destOrd="0" presId="urn:microsoft.com/office/officeart/2018/2/layout/IconVerticalSolidList"/>
    <dgm:cxn modelId="{F990C272-91B7-4984-8A64-1F86FC19EA28}" type="presParOf" srcId="{B9FA9887-B8A2-483E-9638-8E79C267DB22}" destId="{CB46C88E-FB82-48EA-98CB-143A6E022746}" srcOrd="0" destOrd="0" presId="urn:microsoft.com/office/officeart/2018/2/layout/IconVerticalSolidList"/>
    <dgm:cxn modelId="{CE09BCE4-FA7B-477C-884E-2A0B5A3F8F26}" type="presParOf" srcId="{B9FA9887-B8A2-483E-9638-8E79C267DB22}" destId="{2BFD83A9-250D-485A-8D6E-36D3881C99BA}" srcOrd="1" destOrd="0" presId="urn:microsoft.com/office/officeart/2018/2/layout/IconVerticalSolidList"/>
    <dgm:cxn modelId="{2BA5B3EA-7254-49CC-A158-D0E31E9514DC}" type="presParOf" srcId="{B9FA9887-B8A2-483E-9638-8E79C267DB22}" destId="{4470DD92-066A-4CD3-81AF-FA469032002A}" srcOrd="2" destOrd="0" presId="urn:microsoft.com/office/officeart/2018/2/layout/IconVerticalSolidList"/>
    <dgm:cxn modelId="{F6893BC9-3721-4E07-AF8B-478C6EA03B6C}" type="presParOf" srcId="{B9FA9887-B8A2-483E-9638-8E79C267DB22}" destId="{B6CADA05-97A0-43E2-A165-EE3EEE5835DD}" srcOrd="3" destOrd="0" presId="urn:microsoft.com/office/officeart/2018/2/layout/IconVerticalSolidList"/>
    <dgm:cxn modelId="{2EF7E894-34E4-4155-B2B2-C593A6722769}" type="presParOf" srcId="{DD373920-A8D1-4A4F-A6A6-166F28368EF4}" destId="{624C1350-4558-4C60-87C4-C8741F3D7728}" srcOrd="1" destOrd="0" presId="urn:microsoft.com/office/officeart/2018/2/layout/IconVerticalSolidList"/>
    <dgm:cxn modelId="{17F21E1A-8B89-4A10-A672-899602328F33}" type="presParOf" srcId="{DD373920-A8D1-4A4F-A6A6-166F28368EF4}" destId="{7E5D6E46-5633-4843-9E2E-C91E6C1B88A1}" srcOrd="2" destOrd="0" presId="urn:microsoft.com/office/officeart/2018/2/layout/IconVerticalSolidList"/>
    <dgm:cxn modelId="{454274A5-0B43-4E2D-9D1E-7D52403C541E}" type="presParOf" srcId="{7E5D6E46-5633-4843-9E2E-C91E6C1B88A1}" destId="{E86952A8-3918-48B6-B157-247F6618BFB5}" srcOrd="0" destOrd="0" presId="urn:microsoft.com/office/officeart/2018/2/layout/IconVerticalSolidList"/>
    <dgm:cxn modelId="{D8EFA98A-CB87-4853-9953-6F420DA823F7}" type="presParOf" srcId="{7E5D6E46-5633-4843-9E2E-C91E6C1B88A1}" destId="{7D55FE7C-A719-45FC-8A34-F4601B42B7F6}" srcOrd="1" destOrd="0" presId="urn:microsoft.com/office/officeart/2018/2/layout/IconVerticalSolidList"/>
    <dgm:cxn modelId="{4B56CA91-FE0D-44A4-8737-9877FA19EC1E}" type="presParOf" srcId="{7E5D6E46-5633-4843-9E2E-C91E6C1B88A1}" destId="{25CE766B-BCCE-476E-926B-7980EF628DE1}" srcOrd="2" destOrd="0" presId="urn:microsoft.com/office/officeart/2018/2/layout/IconVerticalSolidList"/>
    <dgm:cxn modelId="{19CF3B9B-44EE-4190-83E6-8EF709A79FD7}" type="presParOf" srcId="{7E5D6E46-5633-4843-9E2E-C91E6C1B88A1}" destId="{E6A1EC19-EFA0-46BC-81BF-93C1BE7F772A}" srcOrd="3" destOrd="0" presId="urn:microsoft.com/office/officeart/2018/2/layout/IconVerticalSolidList"/>
    <dgm:cxn modelId="{C5D3DB6A-FCF7-4F46-A131-71D1A542BD50}" type="presParOf" srcId="{DD373920-A8D1-4A4F-A6A6-166F28368EF4}" destId="{A530583C-A5A5-49CB-AE12-16BB8CCE954E}" srcOrd="3" destOrd="0" presId="urn:microsoft.com/office/officeart/2018/2/layout/IconVerticalSolidList"/>
    <dgm:cxn modelId="{995016BB-8AF1-40F9-8D4B-4E9905A95C01}" type="presParOf" srcId="{DD373920-A8D1-4A4F-A6A6-166F28368EF4}" destId="{F29B66D3-C070-486D-B64E-29FCEBD75025}" srcOrd="4" destOrd="0" presId="urn:microsoft.com/office/officeart/2018/2/layout/IconVerticalSolidList"/>
    <dgm:cxn modelId="{E79DDB6F-E6F1-40C9-B41D-412187C3A9F4}" type="presParOf" srcId="{F29B66D3-C070-486D-B64E-29FCEBD75025}" destId="{3ADE1BEC-2626-4B91-AA92-38A2B9E70FBE}" srcOrd="0" destOrd="0" presId="urn:microsoft.com/office/officeart/2018/2/layout/IconVerticalSolidList"/>
    <dgm:cxn modelId="{7652F2B8-8865-4F17-AD28-E47AAEFFF282}" type="presParOf" srcId="{F29B66D3-C070-486D-B64E-29FCEBD75025}" destId="{A45B1E72-6E97-4145-B5B2-DE64445B33AB}" srcOrd="1" destOrd="0" presId="urn:microsoft.com/office/officeart/2018/2/layout/IconVerticalSolidList"/>
    <dgm:cxn modelId="{F9A8A3CD-BC6D-490A-9371-3B363DA8F93D}" type="presParOf" srcId="{F29B66D3-C070-486D-B64E-29FCEBD75025}" destId="{A9CF4C1A-2534-4363-8E00-5B7C2BEB7687}" srcOrd="2" destOrd="0" presId="urn:microsoft.com/office/officeart/2018/2/layout/IconVerticalSolidList"/>
    <dgm:cxn modelId="{60AE118D-CEE0-438B-9AEB-AC78F87F70C4}" type="presParOf" srcId="{F29B66D3-C070-486D-B64E-29FCEBD75025}" destId="{B99AB11D-C69C-4D0D-85C4-4AF8CF28B0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249177-1178-4BA8-BEA2-FB9965B4731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122247-0152-433D-B591-6807A3DE1974}">
      <dgm:prSet/>
      <dgm:spPr/>
      <dgm:t>
        <a:bodyPr/>
        <a:lstStyle/>
        <a:p>
          <a:r>
            <a:rPr lang="en-US"/>
            <a:t>Throw is defined as the distance the hauling system moves before it needs readjustment. </a:t>
          </a:r>
        </a:p>
      </dgm:t>
    </dgm:pt>
    <dgm:pt modelId="{68D4A5DA-E91F-4D6D-8D03-A0FF85CCF96F}" type="parTrans" cxnId="{3406A261-3DB9-47AC-8322-9B49FAD86F45}">
      <dgm:prSet/>
      <dgm:spPr/>
      <dgm:t>
        <a:bodyPr/>
        <a:lstStyle/>
        <a:p>
          <a:endParaRPr lang="en-US"/>
        </a:p>
      </dgm:t>
    </dgm:pt>
    <dgm:pt modelId="{BEA85744-7FD4-4B8C-960B-4F964255F4A8}" type="sibTrans" cxnId="{3406A261-3DB9-47AC-8322-9B49FAD86F45}">
      <dgm:prSet/>
      <dgm:spPr/>
      <dgm:t>
        <a:bodyPr/>
        <a:lstStyle/>
        <a:p>
          <a:endParaRPr lang="en-US"/>
        </a:p>
      </dgm:t>
    </dgm:pt>
    <dgm:pt modelId="{9072B895-8463-4BBC-BF6B-2E409448AE50}">
      <dgm:prSet/>
      <dgm:spPr/>
      <dgm:t>
        <a:bodyPr/>
        <a:lstStyle/>
        <a:p>
          <a:r>
            <a:rPr lang="en-US"/>
            <a:t>Throw and range of the system are interrelated. </a:t>
          </a:r>
        </a:p>
      </dgm:t>
    </dgm:pt>
    <dgm:pt modelId="{AA143FEC-15B6-4A30-8AF8-0BA1A193B47D}" type="parTrans" cxnId="{0606C76A-3F33-4942-BC7B-22D053520CF6}">
      <dgm:prSet/>
      <dgm:spPr/>
      <dgm:t>
        <a:bodyPr/>
        <a:lstStyle/>
        <a:p>
          <a:endParaRPr lang="en-US"/>
        </a:p>
      </dgm:t>
    </dgm:pt>
    <dgm:pt modelId="{C17F178F-196A-4FD2-91D0-7589DF7C0B59}" type="sibTrans" cxnId="{0606C76A-3F33-4942-BC7B-22D053520CF6}">
      <dgm:prSet/>
      <dgm:spPr/>
      <dgm:t>
        <a:bodyPr/>
        <a:lstStyle/>
        <a:p>
          <a:endParaRPr lang="en-US"/>
        </a:p>
      </dgm:t>
    </dgm:pt>
    <dgm:pt modelId="{87B946E5-5DA5-4B85-BA0E-F2FE3D85C492}" type="pres">
      <dgm:prSet presAssocID="{A7249177-1178-4BA8-BEA2-FB9965B473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EF6F3-0007-4EB0-AA65-41E326CD0887}" type="pres">
      <dgm:prSet presAssocID="{FF122247-0152-433D-B591-6807A3DE1974}" presName="hierRoot1" presStyleCnt="0">
        <dgm:presLayoutVars>
          <dgm:hierBranch val="init"/>
        </dgm:presLayoutVars>
      </dgm:prSet>
      <dgm:spPr/>
    </dgm:pt>
    <dgm:pt modelId="{B8F222A8-46D2-4BEB-ADC0-DE80EAC56DC9}" type="pres">
      <dgm:prSet presAssocID="{FF122247-0152-433D-B591-6807A3DE1974}" presName="rootComposite1" presStyleCnt="0"/>
      <dgm:spPr/>
    </dgm:pt>
    <dgm:pt modelId="{BAA88DFE-FE5E-4EA0-BD1A-EED0AB629001}" type="pres">
      <dgm:prSet presAssocID="{FF122247-0152-433D-B591-6807A3DE1974}" presName="rootText1" presStyleLbl="node0" presStyleIdx="0" presStyleCnt="2">
        <dgm:presLayoutVars>
          <dgm:chPref val="3"/>
        </dgm:presLayoutVars>
      </dgm:prSet>
      <dgm:spPr/>
    </dgm:pt>
    <dgm:pt modelId="{5D5855AD-904C-4240-9520-FE82BF529ECD}" type="pres">
      <dgm:prSet presAssocID="{FF122247-0152-433D-B591-6807A3DE1974}" presName="rootConnector1" presStyleLbl="node1" presStyleIdx="0" presStyleCnt="0"/>
      <dgm:spPr/>
    </dgm:pt>
    <dgm:pt modelId="{F9410415-2AA9-40FA-98F3-6A765E1E5C2B}" type="pres">
      <dgm:prSet presAssocID="{FF122247-0152-433D-B591-6807A3DE1974}" presName="hierChild2" presStyleCnt="0"/>
      <dgm:spPr/>
    </dgm:pt>
    <dgm:pt modelId="{0E1CEAEC-CE96-41CD-BCFB-44A2A9DDDAC4}" type="pres">
      <dgm:prSet presAssocID="{FF122247-0152-433D-B591-6807A3DE1974}" presName="hierChild3" presStyleCnt="0"/>
      <dgm:spPr/>
    </dgm:pt>
    <dgm:pt modelId="{5A690539-B656-4B6E-90CA-FF475B5B685A}" type="pres">
      <dgm:prSet presAssocID="{9072B895-8463-4BBC-BF6B-2E409448AE50}" presName="hierRoot1" presStyleCnt="0">
        <dgm:presLayoutVars>
          <dgm:hierBranch val="init"/>
        </dgm:presLayoutVars>
      </dgm:prSet>
      <dgm:spPr/>
    </dgm:pt>
    <dgm:pt modelId="{9DD6DFA8-7D77-4B6E-BE79-FD21A0A79179}" type="pres">
      <dgm:prSet presAssocID="{9072B895-8463-4BBC-BF6B-2E409448AE50}" presName="rootComposite1" presStyleCnt="0"/>
      <dgm:spPr/>
    </dgm:pt>
    <dgm:pt modelId="{9D00F6F6-A243-4FA3-98CF-03413C48E492}" type="pres">
      <dgm:prSet presAssocID="{9072B895-8463-4BBC-BF6B-2E409448AE50}" presName="rootText1" presStyleLbl="node0" presStyleIdx="1" presStyleCnt="2">
        <dgm:presLayoutVars>
          <dgm:chPref val="3"/>
        </dgm:presLayoutVars>
      </dgm:prSet>
      <dgm:spPr/>
    </dgm:pt>
    <dgm:pt modelId="{81CB0472-2131-4EEF-8958-63C67F695213}" type="pres">
      <dgm:prSet presAssocID="{9072B895-8463-4BBC-BF6B-2E409448AE50}" presName="rootConnector1" presStyleLbl="node1" presStyleIdx="0" presStyleCnt="0"/>
      <dgm:spPr/>
    </dgm:pt>
    <dgm:pt modelId="{4D8931F4-6EE3-46F1-B599-7B786E4E97E8}" type="pres">
      <dgm:prSet presAssocID="{9072B895-8463-4BBC-BF6B-2E409448AE50}" presName="hierChild2" presStyleCnt="0"/>
      <dgm:spPr/>
    </dgm:pt>
    <dgm:pt modelId="{08311C6A-F93C-4842-8F8C-AD01DC82E40F}" type="pres">
      <dgm:prSet presAssocID="{9072B895-8463-4BBC-BF6B-2E409448AE50}" presName="hierChild3" presStyleCnt="0"/>
      <dgm:spPr/>
    </dgm:pt>
  </dgm:ptLst>
  <dgm:cxnLst>
    <dgm:cxn modelId="{4A694C2D-3C66-4BD7-9129-CE1F9314EA85}" type="presOf" srcId="{A7249177-1178-4BA8-BEA2-FB9965B4731C}" destId="{87B946E5-5DA5-4B85-BA0E-F2FE3D85C492}" srcOrd="0" destOrd="0" presId="urn:microsoft.com/office/officeart/2009/3/layout/HorizontalOrganizationChart"/>
    <dgm:cxn modelId="{3406A261-3DB9-47AC-8322-9B49FAD86F45}" srcId="{A7249177-1178-4BA8-BEA2-FB9965B4731C}" destId="{FF122247-0152-433D-B591-6807A3DE1974}" srcOrd="0" destOrd="0" parTransId="{68D4A5DA-E91F-4D6D-8D03-A0FF85CCF96F}" sibTransId="{BEA85744-7FD4-4B8C-960B-4F964255F4A8}"/>
    <dgm:cxn modelId="{0606C76A-3F33-4942-BC7B-22D053520CF6}" srcId="{A7249177-1178-4BA8-BEA2-FB9965B4731C}" destId="{9072B895-8463-4BBC-BF6B-2E409448AE50}" srcOrd="1" destOrd="0" parTransId="{AA143FEC-15B6-4A30-8AF8-0BA1A193B47D}" sibTransId="{C17F178F-196A-4FD2-91D0-7589DF7C0B59}"/>
    <dgm:cxn modelId="{DCB9A5B7-1E43-4745-9A9E-6D4F5000CED1}" type="presOf" srcId="{9072B895-8463-4BBC-BF6B-2E409448AE50}" destId="{81CB0472-2131-4EEF-8958-63C67F695213}" srcOrd="1" destOrd="0" presId="urn:microsoft.com/office/officeart/2009/3/layout/HorizontalOrganizationChart"/>
    <dgm:cxn modelId="{E9380CC5-DADA-48F3-99CE-F0B21D066B8A}" type="presOf" srcId="{9072B895-8463-4BBC-BF6B-2E409448AE50}" destId="{9D00F6F6-A243-4FA3-98CF-03413C48E492}" srcOrd="0" destOrd="0" presId="urn:microsoft.com/office/officeart/2009/3/layout/HorizontalOrganizationChart"/>
    <dgm:cxn modelId="{779200E3-C784-4B94-BF7D-E16D2A35803B}" type="presOf" srcId="{FF122247-0152-433D-B591-6807A3DE1974}" destId="{5D5855AD-904C-4240-9520-FE82BF529ECD}" srcOrd="1" destOrd="0" presId="urn:microsoft.com/office/officeart/2009/3/layout/HorizontalOrganizationChart"/>
    <dgm:cxn modelId="{6D80BDE6-C5E1-4391-980A-8918EB1B4D53}" type="presOf" srcId="{FF122247-0152-433D-B591-6807A3DE1974}" destId="{BAA88DFE-FE5E-4EA0-BD1A-EED0AB629001}" srcOrd="0" destOrd="0" presId="urn:microsoft.com/office/officeart/2009/3/layout/HorizontalOrganizationChart"/>
    <dgm:cxn modelId="{4AF40E85-9181-4C40-8462-F92EA0C46D52}" type="presParOf" srcId="{87B946E5-5DA5-4B85-BA0E-F2FE3D85C492}" destId="{111EF6F3-0007-4EB0-AA65-41E326CD0887}" srcOrd="0" destOrd="0" presId="urn:microsoft.com/office/officeart/2009/3/layout/HorizontalOrganizationChart"/>
    <dgm:cxn modelId="{FE1E5E7A-66AA-43ED-99A0-3126090F7550}" type="presParOf" srcId="{111EF6F3-0007-4EB0-AA65-41E326CD0887}" destId="{B8F222A8-46D2-4BEB-ADC0-DE80EAC56DC9}" srcOrd="0" destOrd="0" presId="urn:microsoft.com/office/officeart/2009/3/layout/HorizontalOrganizationChart"/>
    <dgm:cxn modelId="{09783F2D-EE84-41C9-A9B3-0379EED462DD}" type="presParOf" srcId="{B8F222A8-46D2-4BEB-ADC0-DE80EAC56DC9}" destId="{BAA88DFE-FE5E-4EA0-BD1A-EED0AB629001}" srcOrd="0" destOrd="0" presId="urn:microsoft.com/office/officeart/2009/3/layout/HorizontalOrganizationChart"/>
    <dgm:cxn modelId="{1B03F78B-2F16-45C9-812F-74BFDD063E8D}" type="presParOf" srcId="{B8F222A8-46D2-4BEB-ADC0-DE80EAC56DC9}" destId="{5D5855AD-904C-4240-9520-FE82BF529ECD}" srcOrd="1" destOrd="0" presId="urn:microsoft.com/office/officeart/2009/3/layout/HorizontalOrganizationChart"/>
    <dgm:cxn modelId="{0A68C863-1E6E-463F-99BA-9215C427ECD8}" type="presParOf" srcId="{111EF6F3-0007-4EB0-AA65-41E326CD0887}" destId="{F9410415-2AA9-40FA-98F3-6A765E1E5C2B}" srcOrd="1" destOrd="0" presId="urn:microsoft.com/office/officeart/2009/3/layout/HorizontalOrganizationChart"/>
    <dgm:cxn modelId="{3E320EEE-5A4D-43E3-B31A-2D9C87B4ED9C}" type="presParOf" srcId="{111EF6F3-0007-4EB0-AA65-41E326CD0887}" destId="{0E1CEAEC-CE96-41CD-BCFB-44A2A9DDDAC4}" srcOrd="2" destOrd="0" presId="urn:microsoft.com/office/officeart/2009/3/layout/HorizontalOrganizationChart"/>
    <dgm:cxn modelId="{9C7F7B56-1775-40DC-A95C-9B9F2F56BBE3}" type="presParOf" srcId="{87B946E5-5DA5-4B85-BA0E-F2FE3D85C492}" destId="{5A690539-B656-4B6E-90CA-FF475B5B685A}" srcOrd="1" destOrd="0" presId="urn:microsoft.com/office/officeart/2009/3/layout/HorizontalOrganizationChart"/>
    <dgm:cxn modelId="{5A5452D7-83B0-4479-A479-56A91A2F1875}" type="presParOf" srcId="{5A690539-B656-4B6E-90CA-FF475B5B685A}" destId="{9DD6DFA8-7D77-4B6E-BE79-FD21A0A79179}" srcOrd="0" destOrd="0" presId="urn:microsoft.com/office/officeart/2009/3/layout/HorizontalOrganizationChart"/>
    <dgm:cxn modelId="{CBE3C85C-8B0D-4377-A878-E3CC01C81EF6}" type="presParOf" srcId="{9DD6DFA8-7D77-4B6E-BE79-FD21A0A79179}" destId="{9D00F6F6-A243-4FA3-98CF-03413C48E492}" srcOrd="0" destOrd="0" presId="urn:microsoft.com/office/officeart/2009/3/layout/HorizontalOrganizationChart"/>
    <dgm:cxn modelId="{915C68B8-3689-40F6-AC0F-5C0A7BDFD274}" type="presParOf" srcId="{9DD6DFA8-7D77-4B6E-BE79-FD21A0A79179}" destId="{81CB0472-2131-4EEF-8958-63C67F695213}" srcOrd="1" destOrd="0" presId="urn:microsoft.com/office/officeart/2009/3/layout/HorizontalOrganizationChart"/>
    <dgm:cxn modelId="{4A63C281-5707-4E9E-AD85-E52BA57B6B38}" type="presParOf" srcId="{5A690539-B656-4B6E-90CA-FF475B5B685A}" destId="{4D8931F4-6EE3-46F1-B599-7B786E4E97E8}" srcOrd="1" destOrd="0" presId="urn:microsoft.com/office/officeart/2009/3/layout/HorizontalOrganizationChart"/>
    <dgm:cxn modelId="{7A31BBED-9E54-46C4-93C6-4B2F7A144FF1}" type="presParOf" srcId="{5A690539-B656-4B6E-90CA-FF475B5B685A}" destId="{08311C6A-F93C-4842-8F8C-AD01DC82E40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47F080-0DD3-46A0-9291-FB3FF775E0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FE4F8E-9AC5-4A91-882D-6E0C3D8F6350}">
      <dgm:prSet/>
      <dgm:spPr/>
      <dgm:t>
        <a:bodyPr/>
        <a:lstStyle/>
        <a:p>
          <a:r>
            <a:rPr lang="en-US"/>
            <a:t>The piggy-back is a 2:1 system pulling on another 2:1 system. </a:t>
          </a:r>
        </a:p>
      </dgm:t>
    </dgm:pt>
    <dgm:pt modelId="{3EC86D3B-5651-48AC-BE90-7F9FD1008FE8}" type="parTrans" cxnId="{736353E4-DE5D-4721-B8FB-2DD644FAD266}">
      <dgm:prSet/>
      <dgm:spPr/>
      <dgm:t>
        <a:bodyPr/>
        <a:lstStyle/>
        <a:p>
          <a:endParaRPr lang="en-US"/>
        </a:p>
      </dgm:t>
    </dgm:pt>
    <dgm:pt modelId="{691B521D-C766-4C6D-B5D4-FF63AD37B7D3}" type="sibTrans" cxnId="{736353E4-DE5D-4721-B8FB-2DD644FAD266}">
      <dgm:prSet/>
      <dgm:spPr/>
      <dgm:t>
        <a:bodyPr/>
        <a:lstStyle/>
        <a:p>
          <a:endParaRPr lang="en-US"/>
        </a:p>
      </dgm:t>
    </dgm:pt>
    <dgm:pt modelId="{A379A02F-0589-4C2C-B3B1-0577FC756351}">
      <dgm:prSet/>
      <dgm:spPr/>
      <dgm:t>
        <a:bodyPr/>
        <a:lstStyle/>
        <a:p>
          <a:r>
            <a:rPr lang="en-US"/>
            <a:t>When the system is exhausted or pulled to its limit at the anchor</a:t>
          </a:r>
        </a:p>
      </dgm:t>
    </dgm:pt>
    <dgm:pt modelId="{A080C560-217C-4069-B0B0-15419A8BAC12}" type="parTrans" cxnId="{D22BEB5D-13E9-4A14-9282-48BF4844187C}">
      <dgm:prSet/>
      <dgm:spPr/>
      <dgm:t>
        <a:bodyPr/>
        <a:lstStyle/>
        <a:p>
          <a:endParaRPr lang="en-US"/>
        </a:p>
      </dgm:t>
    </dgm:pt>
    <dgm:pt modelId="{09B0DF50-8A29-454B-9725-FA77259E7E47}" type="sibTrans" cxnId="{D22BEB5D-13E9-4A14-9282-48BF4844187C}">
      <dgm:prSet/>
      <dgm:spPr/>
      <dgm:t>
        <a:bodyPr/>
        <a:lstStyle/>
        <a:p>
          <a:endParaRPr lang="en-US"/>
        </a:p>
      </dgm:t>
    </dgm:pt>
    <dgm:pt modelId="{24234411-CF47-4004-BF84-861E2160085B}">
      <dgm:prSet/>
      <dgm:spPr/>
      <dgm:t>
        <a:bodyPr/>
        <a:lstStyle/>
        <a:p>
          <a:r>
            <a:rPr lang="en-US"/>
            <a:t>The second or top pulley moves half the distance of the "range of the system.</a:t>
          </a:r>
        </a:p>
      </dgm:t>
    </dgm:pt>
    <dgm:pt modelId="{CBAD6651-7607-47F9-8B26-0946B0A1511D}" type="parTrans" cxnId="{C9284774-A5B7-4F8C-B592-DF75308A7766}">
      <dgm:prSet/>
      <dgm:spPr/>
      <dgm:t>
        <a:bodyPr/>
        <a:lstStyle/>
        <a:p>
          <a:endParaRPr lang="en-US"/>
        </a:p>
      </dgm:t>
    </dgm:pt>
    <dgm:pt modelId="{4316A799-D68E-41B6-A61C-5093662C69A9}" type="sibTrans" cxnId="{C9284774-A5B7-4F8C-B592-DF75308A7766}">
      <dgm:prSet/>
      <dgm:spPr/>
      <dgm:t>
        <a:bodyPr/>
        <a:lstStyle/>
        <a:p>
          <a:endParaRPr lang="en-US"/>
        </a:p>
      </dgm:t>
    </dgm:pt>
    <dgm:pt modelId="{6C54AA01-78FC-4CBC-8E6C-6A71917BDBF5}">
      <dgm:prSet/>
      <dgm:spPr/>
      <dgm:t>
        <a:bodyPr/>
        <a:lstStyle/>
        <a:p>
          <a:r>
            <a:rPr lang="en-US"/>
            <a:t>" This distance is "throw." </a:t>
          </a:r>
        </a:p>
      </dgm:t>
    </dgm:pt>
    <dgm:pt modelId="{93D692DF-6400-464C-B21C-4DF2ABA751D0}" type="parTrans" cxnId="{A32AE9D7-CDF1-447B-AF33-65952CAD8BF5}">
      <dgm:prSet/>
      <dgm:spPr/>
      <dgm:t>
        <a:bodyPr/>
        <a:lstStyle/>
        <a:p>
          <a:endParaRPr lang="en-US"/>
        </a:p>
      </dgm:t>
    </dgm:pt>
    <dgm:pt modelId="{512F90BC-7179-427B-91B4-824A7E3F118F}" type="sibTrans" cxnId="{A32AE9D7-CDF1-447B-AF33-65952CAD8BF5}">
      <dgm:prSet/>
      <dgm:spPr/>
      <dgm:t>
        <a:bodyPr/>
        <a:lstStyle/>
        <a:p>
          <a:endParaRPr lang="en-US"/>
        </a:p>
      </dgm:t>
    </dgm:pt>
    <dgm:pt modelId="{C9C1D4A9-3BE9-4B70-915A-D31C2EC59CFD}" type="pres">
      <dgm:prSet presAssocID="{1747F080-0DD3-46A0-9291-FB3FF775E0BE}" presName="root" presStyleCnt="0">
        <dgm:presLayoutVars>
          <dgm:dir/>
          <dgm:resizeHandles val="exact"/>
        </dgm:presLayoutVars>
      </dgm:prSet>
      <dgm:spPr/>
    </dgm:pt>
    <dgm:pt modelId="{E13DD83F-3B4D-4123-867C-7C171D46ACD8}" type="pres">
      <dgm:prSet presAssocID="{81FE4F8E-9AC5-4A91-882D-6E0C3D8F6350}" presName="compNode" presStyleCnt="0"/>
      <dgm:spPr/>
    </dgm:pt>
    <dgm:pt modelId="{5619B089-FD11-4330-AF45-314C9F0243BA}" type="pres">
      <dgm:prSet presAssocID="{81FE4F8E-9AC5-4A91-882D-6E0C3D8F6350}" presName="bgRect" presStyleLbl="bgShp" presStyleIdx="0" presStyleCnt="4"/>
      <dgm:spPr/>
    </dgm:pt>
    <dgm:pt modelId="{26C647F5-3394-4AD1-B390-BFFCB451C43D}" type="pres">
      <dgm:prSet presAssocID="{81FE4F8E-9AC5-4A91-882D-6E0C3D8F63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98E6497-30D8-4F07-8174-80CEFD2FE5FF}" type="pres">
      <dgm:prSet presAssocID="{81FE4F8E-9AC5-4A91-882D-6E0C3D8F6350}" presName="spaceRect" presStyleCnt="0"/>
      <dgm:spPr/>
    </dgm:pt>
    <dgm:pt modelId="{A05083AA-8603-4EB1-A8D5-516691FE59AE}" type="pres">
      <dgm:prSet presAssocID="{81FE4F8E-9AC5-4A91-882D-6E0C3D8F6350}" presName="parTx" presStyleLbl="revTx" presStyleIdx="0" presStyleCnt="4">
        <dgm:presLayoutVars>
          <dgm:chMax val="0"/>
          <dgm:chPref val="0"/>
        </dgm:presLayoutVars>
      </dgm:prSet>
      <dgm:spPr/>
    </dgm:pt>
    <dgm:pt modelId="{875F166D-22BA-4DD0-8AB9-BD119FD13855}" type="pres">
      <dgm:prSet presAssocID="{691B521D-C766-4C6D-B5D4-FF63AD37B7D3}" presName="sibTrans" presStyleCnt="0"/>
      <dgm:spPr/>
    </dgm:pt>
    <dgm:pt modelId="{3D24511C-C46F-4BF2-A972-60413DD3A131}" type="pres">
      <dgm:prSet presAssocID="{A379A02F-0589-4C2C-B3B1-0577FC756351}" presName="compNode" presStyleCnt="0"/>
      <dgm:spPr/>
    </dgm:pt>
    <dgm:pt modelId="{8F4E3D53-A27E-47F5-AADB-0C60245B1781}" type="pres">
      <dgm:prSet presAssocID="{A379A02F-0589-4C2C-B3B1-0577FC756351}" presName="bgRect" presStyleLbl="bgShp" presStyleIdx="1" presStyleCnt="4"/>
      <dgm:spPr/>
    </dgm:pt>
    <dgm:pt modelId="{78B8A71B-48E0-4FAF-B68E-B89C37C603BA}" type="pres">
      <dgm:prSet presAssocID="{A379A02F-0589-4C2C-B3B1-0577FC7563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6ECE3DFF-40E5-4114-9A5C-CE94666BF07E}" type="pres">
      <dgm:prSet presAssocID="{A379A02F-0589-4C2C-B3B1-0577FC756351}" presName="spaceRect" presStyleCnt="0"/>
      <dgm:spPr/>
    </dgm:pt>
    <dgm:pt modelId="{5543DD7F-C347-46CC-97C6-208944D8C475}" type="pres">
      <dgm:prSet presAssocID="{A379A02F-0589-4C2C-B3B1-0577FC756351}" presName="parTx" presStyleLbl="revTx" presStyleIdx="1" presStyleCnt="4">
        <dgm:presLayoutVars>
          <dgm:chMax val="0"/>
          <dgm:chPref val="0"/>
        </dgm:presLayoutVars>
      </dgm:prSet>
      <dgm:spPr/>
    </dgm:pt>
    <dgm:pt modelId="{FCD14C3B-DA1C-4EAA-8085-F1AF94749917}" type="pres">
      <dgm:prSet presAssocID="{09B0DF50-8A29-454B-9725-FA77259E7E47}" presName="sibTrans" presStyleCnt="0"/>
      <dgm:spPr/>
    </dgm:pt>
    <dgm:pt modelId="{B9CB45B0-85DC-484D-9236-66859B5B7462}" type="pres">
      <dgm:prSet presAssocID="{24234411-CF47-4004-BF84-861E2160085B}" presName="compNode" presStyleCnt="0"/>
      <dgm:spPr/>
    </dgm:pt>
    <dgm:pt modelId="{F25E42E7-1795-4832-AB2E-2A28D0134E2F}" type="pres">
      <dgm:prSet presAssocID="{24234411-CF47-4004-BF84-861E2160085B}" presName="bgRect" presStyleLbl="bgShp" presStyleIdx="2" presStyleCnt="4"/>
      <dgm:spPr/>
    </dgm:pt>
    <dgm:pt modelId="{FB3D5496-7A82-4AC1-908F-EAAFB04B1C69}" type="pres">
      <dgm:prSet presAssocID="{24234411-CF47-4004-BF84-861E2160085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5EF7F54E-A703-42AF-A185-1E33C98A76C5}" type="pres">
      <dgm:prSet presAssocID="{24234411-CF47-4004-BF84-861E2160085B}" presName="spaceRect" presStyleCnt="0"/>
      <dgm:spPr/>
    </dgm:pt>
    <dgm:pt modelId="{24795D92-1B26-487E-AD36-C51D46D281F3}" type="pres">
      <dgm:prSet presAssocID="{24234411-CF47-4004-BF84-861E2160085B}" presName="parTx" presStyleLbl="revTx" presStyleIdx="2" presStyleCnt="4">
        <dgm:presLayoutVars>
          <dgm:chMax val="0"/>
          <dgm:chPref val="0"/>
        </dgm:presLayoutVars>
      </dgm:prSet>
      <dgm:spPr/>
    </dgm:pt>
    <dgm:pt modelId="{446F134E-6752-4C87-B75F-2DA2BADE1479}" type="pres">
      <dgm:prSet presAssocID="{4316A799-D68E-41B6-A61C-5093662C69A9}" presName="sibTrans" presStyleCnt="0"/>
      <dgm:spPr/>
    </dgm:pt>
    <dgm:pt modelId="{BC253514-B3A8-47F7-9F73-94056731A996}" type="pres">
      <dgm:prSet presAssocID="{6C54AA01-78FC-4CBC-8E6C-6A71917BDBF5}" presName="compNode" presStyleCnt="0"/>
      <dgm:spPr/>
    </dgm:pt>
    <dgm:pt modelId="{4AC594DB-C530-4EC3-94B2-803173D3083B}" type="pres">
      <dgm:prSet presAssocID="{6C54AA01-78FC-4CBC-8E6C-6A71917BDBF5}" presName="bgRect" presStyleLbl="bgShp" presStyleIdx="3" presStyleCnt="4"/>
      <dgm:spPr/>
    </dgm:pt>
    <dgm:pt modelId="{985D3255-D375-4B83-A103-D96DEB37E687}" type="pres">
      <dgm:prSet presAssocID="{6C54AA01-78FC-4CBC-8E6C-6A71917BDBF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37B76A9-8E9F-4216-ABCF-BA8519D94509}" type="pres">
      <dgm:prSet presAssocID="{6C54AA01-78FC-4CBC-8E6C-6A71917BDBF5}" presName="spaceRect" presStyleCnt="0"/>
      <dgm:spPr/>
    </dgm:pt>
    <dgm:pt modelId="{3739131D-A7D0-431E-BA59-28CB16D77B17}" type="pres">
      <dgm:prSet presAssocID="{6C54AA01-78FC-4CBC-8E6C-6A71917BDBF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F38C34-494B-4938-B473-F1FE1523CE4B}" type="presOf" srcId="{6C54AA01-78FC-4CBC-8E6C-6A71917BDBF5}" destId="{3739131D-A7D0-431E-BA59-28CB16D77B17}" srcOrd="0" destOrd="0" presId="urn:microsoft.com/office/officeart/2018/2/layout/IconVerticalSolidList"/>
    <dgm:cxn modelId="{D22BEB5D-13E9-4A14-9282-48BF4844187C}" srcId="{1747F080-0DD3-46A0-9291-FB3FF775E0BE}" destId="{A379A02F-0589-4C2C-B3B1-0577FC756351}" srcOrd="1" destOrd="0" parTransId="{A080C560-217C-4069-B0B0-15419A8BAC12}" sibTransId="{09B0DF50-8A29-454B-9725-FA77259E7E47}"/>
    <dgm:cxn modelId="{4095DE5F-0E16-4BD9-83FD-ABCBA0D90E1A}" type="presOf" srcId="{24234411-CF47-4004-BF84-861E2160085B}" destId="{24795D92-1B26-487E-AD36-C51D46D281F3}" srcOrd="0" destOrd="0" presId="urn:microsoft.com/office/officeart/2018/2/layout/IconVerticalSolidList"/>
    <dgm:cxn modelId="{E7248561-EB3B-4BC3-A0EF-E57AB9744F4E}" type="presOf" srcId="{1747F080-0DD3-46A0-9291-FB3FF775E0BE}" destId="{C9C1D4A9-3BE9-4B70-915A-D31C2EC59CFD}" srcOrd="0" destOrd="0" presId="urn:microsoft.com/office/officeart/2018/2/layout/IconVerticalSolidList"/>
    <dgm:cxn modelId="{C9284774-A5B7-4F8C-B592-DF75308A7766}" srcId="{1747F080-0DD3-46A0-9291-FB3FF775E0BE}" destId="{24234411-CF47-4004-BF84-861E2160085B}" srcOrd="2" destOrd="0" parTransId="{CBAD6651-7607-47F9-8B26-0946B0A1511D}" sibTransId="{4316A799-D68E-41B6-A61C-5093662C69A9}"/>
    <dgm:cxn modelId="{E19AD99A-6638-4AAE-8455-DE4B3FFD5F7C}" type="presOf" srcId="{A379A02F-0589-4C2C-B3B1-0577FC756351}" destId="{5543DD7F-C347-46CC-97C6-208944D8C475}" srcOrd="0" destOrd="0" presId="urn:microsoft.com/office/officeart/2018/2/layout/IconVerticalSolidList"/>
    <dgm:cxn modelId="{0CC9C2BB-3B36-4F13-BA09-E9635DE1EB36}" type="presOf" srcId="{81FE4F8E-9AC5-4A91-882D-6E0C3D8F6350}" destId="{A05083AA-8603-4EB1-A8D5-516691FE59AE}" srcOrd="0" destOrd="0" presId="urn:microsoft.com/office/officeart/2018/2/layout/IconVerticalSolidList"/>
    <dgm:cxn modelId="{A32AE9D7-CDF1-447B-AF33-65952CAD8BF5}" srcId="{1747F080-0DD3-46A0-9291-FB3FF775E0BE}" destId="{6C54AA01-78FC-4CBC-8E6C-6A71917BDBF5}" srcOrd="3" destOrd="0" parTransId="{93D692DF-6400-464C-B21C-4DF2ABA751D0}" sibTransId="{512F90BC-7179-427B-91B4-824A7E3F118F}"/>
    <dgm:cxn modelId="{736353E4-DE5D-4721-B8FB-2DD644FAD266}" srcId="{1747F080-0DD3-46A0-9291-FB3FF775E0BE}" destId="{81FE4F8E-9AC5-4A91-882D-6E0C3D8F6350}" srcOrd="0" destOrd="0" parTransId="{3EC86D3B-5651-48AC-BE90-7F9FD1008FE8}" sibTransId="{691B521D-C766-4C6D-B5D4-FF63AD37B7D3}"/>
    <dgm:cxn modelId="{8660FAFE-DFB5-4170-9712-0D97499703C6}" type="presParOf" srcId="{C9C1D4A9-3BE9-4B70-915A-D31C2EC59CFD}" destId="{E13DD83F-3B4D-4123-867C-7C171D46ACD8}" srcOrd="0" destOrd="0" presId="urn:microsoft.com/office/officeart/2018/2/layout/IconVerticalSolidList"/>
    <dgm:cxn modelId="{10C1E3BF-3B15-4CC2-9043-3DC415396917}" type="presParOf" srcId="{E13DD83F-3B4D-4123-867C-7C171D46ACD8}" destId="{5619B089-FD11-4330-AF45-314C9F0243BA}" srcOrd="0" destOrd="0" presId="urn:microsoft.com/office/officeart/2018/2/layout/IconVerticalSolidList"/>
    <dgm:cxn modelId="{9A326B92-048F-46E5-9031-47BA31349493}" type="presParOf" srcId="{E13DD83F-3B4D-4123-867C-7C171D46ACD8}" destId="{26C647F5-3394-4AD1-B390-BFFCB451C43D}" srcOrd="1" destOrd="0" presId="urn:microsoft.com/office/officeart/2018/2/layout/IconVerticalSolidList"/>
    <dgm:cxn modelId="{93E09ABC-1027-4542-97CB-2F6A3B451FF8}" type="presParOf" srcId="{E13DD83F-3B4D-4123-867C-7C171D46ACD8}" destId="{498E6497-30D8-4F07-8174-80CEFD2FE5FF}" srcOrd="2" destOrd="0" presId="urn:microsoft.com/office/officeart/2018/2/layout/IconVerticalSolidList"/>
    <dgm:cxn modelId="{4B68299A-9B76-4210-83EF-748AD708CE0B}" type="presParOf" srcId="{E13DD83F-3B4D-4123-867C-7C171D46ACD8}" destId="{A05083AA-8603-4EB1-A8D5-516691FE59AE}" srcOrd="3" destOrd="0" presId="urn:microsoft.com/office/officeart/2018/2/layout/IconVerticalSolidList"/>
    <dgm:cxn modelId="{DF4E431F-D6AE-4435-8364-0BD7CEB6AA2C}" type="presParOf" srcId="{C9C1D4A9-3BE9-4B70-915A-D31C2EC59CFD}" destId="{875F166D-22BA-4DD0-8AB9-BD119FD13855}" srcOrd="1" destOrd="0" presId="urn:microsoft.com/office/officeart/2018/2/layout/IconVerticalSolidList"/>
    <dgm:cxn modelId="{6C6409BD-FA12-4D51-ABE1-B672639734E8}" type="presParOf" srcId="{C9C1D4A9-3BE9-4B70-915A-D31C2EC59CFD}" destId="{3D24511C-C46F-4BF2-A972-60413DD3A131}" srcOrd="2" destOrd="0" presId="urn:microsoft.com/office/officeart/2018/2/layout/IconVerticalSolidList"/>
    <dgm:cxn modelId="{BBBB1852-C20D-4770-ACE3-BD3271D5B34D}" type="presParOf" srcId="{3D24511C-C46F-4BF2-A972-60413DD3A131}" destId="{8F4E3D53-A27E-47F5-AADB-0C60245B1781}" srcOrd="0" destOrd="0" presId="urn:microsoft.com/office/officeart/2018/2/layout/IconVerticalSolidList"/>
    <dgm:cxn modelId="{C0113243-4313-48FA-8F9A-B2643190974E}" type="presParOf" srcId="{3D24511C-C46F-4BF2-A972-60413DD3A131}" destId="{78B8A71B-48E0-4FAF-B68E-B89C37C603BA}" srcOrd="1" destOrd="0" presId="urn:microsoft.com/office/officeart/2018/2/layout/IconVerticalSolidList"/>
    <dgm:cxn modelId="{F52A9587-45C5-47FC-AE12-DBE07EA4DB28}" type="presParOf" srcId="{3D24511C-C46F-4BF2-A972-60413DD3A131}" destId="{6ECE3DFF-40E5-4114-9A5C-CE94666BF07E}" srcOrd="2" destOrd="0" presId="urn:microsoft.com/office/officeart/2018/2/layout/IconVerticalSolidList"/>
    <dgm:cxn modelId="{362799EB-84E3-4EF5-AC10-AFF93128FEEB}" type="presParOf" srcId="{3D24511C-C46F-4BF2-A972-60413DD3A131}" destId="{5543DD7F-C347-46CC-97C6-208944D8C475}" srcOrd="3" destOrd="0" presId="urn:microsoft.com/office/officeart/2018/2/layout/IconVerticalSolidList"/>
    <dgm:cxn modelId="{561BD7C9-03D5-4978-B2DD-52D2F8D1B67B}" type="presParOf" srcId="{C9C1D4A9-3BE9-4B70-915A-D31C2EC59CFD}" destId="{FCD14C3B-DA1C-4EAA-8085-F1AF94749917}" srcOrd="3" destOrd="0" presId="urn:microsoft.com/office/officeart/2018/2/layout/IconVerticalSolidList"/>
    <dgm:cxn modelId="{49771844-9B32-41AE-BA57-91EE64E793EC}" type="presParOf" srcId="{C9C1D4A9-3BE9-4B70-915A-D31C2EC59CFD}" destId="{B9CB45B0-85DC-484D-9236-66859B5B7462}" srcOrd="4" destOrd="0" presId="urn:microsoft.com/office/officeart/2018/2/layout/IconVerticalSolidList"/>
    <dgm:cxn modelId="{19119DB4-AD52-4BC3-A50E-0F8F6B5BAA38}" type="presParOf" srcId="{B9CB45B0-85DC-484D-9236-66859B5B7462}" destId="{F25E42E7-1795-4832-AB2E-2A28D0134E2F}" srcOrd="0" destOrd="0" presId="urn:microsoft.com/office/officeart/2018/2/layout/IconVerticalSolidList"/>
    <dgm:cxn modelId="{FB1F56CC-D42E-42EE-B51D-A0DD57E94EF9}" type="presParOf" srcId="{B9CB45B0-85DC-484D-9236-66859B5B7462}" destId="{FB3D5496-7A82-4AC1-908F-EAAFB04B1C69}" srcOrd="1" destOrd="0" presId="urn:microsoft.com/office/officeart/2018/2/layout/IconVerticalSolidList"/>
    <dgm:cxn modelId="{993BD8E4-7F69-4DC3-AC3B-3FE62D54DED5}" type="presParOf" srcId="{B9CB45B0-85DC-484D-9236-66859B5B7462}" destId="{5EF7F54E-A703-42AF-A185-1E33C98A76C5}" srcOrd="2" destOrd="0" presId="urn:microsoft.com/office/officeart/2018/2/layout/IconVerticalSolidList"/>
    <dgm:cxn modelId="{604357AB-16A5-427A-B7AC-32A0AD2A1819}" type="presParOf" srcId="{B9CB45B0-85DC-484D-9236-66859B5B7462}" destId="{24795D92-1B26-487E-AD36-C51D46D281F3}" srcOrd="3" destOrd="0" presId="urn:microsoft.com/office/officeart/2018/2/layout/IconVerticalSolidList"/>
    <dgm:cxn modelId="{75E66CE1-7EBD-4CDA-9C22-518AAF0FD809}" type="presParOf" srcId="{C9C1D4A9-3BE9-4B70-915A-D31C2EC59CFD}" destId="{446F134E-6752-4C87-B75F-2DA2BADE1479}" srcOrd="5" destOrd="0" presId="urn:microsoft.com/office/officeart/2018/2/layout/IconVerticalSolidList"/>
    <dgm:cxn modelId="{FDD8E421-52BF-4900-BAA9-5CFA23E6FD7D}" type="presParOf" srcId="{C9C1D4A9-3BE9-4B70-915A-D31C2EC59CFD}" destId="{BC253514-B3A8-47F7-9F73-94056731A996}" srcOrd="6" destOrd="0" presId="urn:microsoft.com/office/officeart/2018/2/layout/IconVerticalSolidList"/>
    <dgm:cxn modelId="{24C88727-492D-473A-83C0-CB1E0EE276DF}" type="presParOf" srcId="{BC253514-B3A8-47F7-9F73-94056731A996}" destId="{4AC594DB-C530-4EC3-94B2-803173D3083B}" srcOrd="0" destOrd="0" presId="urn:microsoft.com/office/officeart/2018/2/layout/IconVerticalSolidList"/>
    <dgm:cxn modelId="{E866524B-B3C3-4BD1-A4A1-414F090B3565}" type="presParOf" srcId="{BC253514-B3A8-47F7-9F73-94056731A996}" destId="{985D3255-D375-4B83-A103-D96DEB37E687}" srcOrd="1" destOrd="0" presId="urn:microsoft.com/office/officeart/2018/2/layout/IconVerticalSolidList"/>
    <dgm:cxn modelId="{1767B308-0BCD-4034-9CC9-0A8DD6B342A8}" type="presParOf" srcId="{BC253514-B3A8-47F7-9F73-94056731A996}" destId="{B37B76A9-8E9F-4216-ABCF-BA8519D94509}" srcOrd="2" destOrd="0" presId="urn:microsoft.com/office/officeart/2018/2/layout/IconVerticalSolidList"/>
    <dgm:cxn modelId="{B05DE196-36CB-47BE-8BDC-3C1BE253ACB5}" type="presParOf" srcId="{BC253514-B3A8-47F7-9F73-94056731A996}" destId="{3739131D-A7D0-431E-BA59-28CB16D77B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FD2493-E5C6-49C9-9C55-F7FCA8D63E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116ED9-95AD-43C4-9A93-4C0045D8DC02}">
      <dgm:prSet/>
      <dgm:spPr/>
      <dgm:t>
        <a:bodyPr/>
        <a:lstStyle/>
        <a:p>
          <a:r>
            <a:rPr lang="en-US"/>
            <a:t>Lack of throw makes the piggy-back a more cumbersome system to use since it needs constant readjustment. </a:t>
          </a:r>
        </a:p>
      </dgm:t>
    </dgm:pt>
    <dgm:pt modelId="{A67AFD07-7344-4629-8A1C-CE9DA7EAC468}" type="parTrans" cxnId="{038A3D37-97E0-4301-B32E-34FF359597FC}">
      <dgm:prSet/>
      <dgm:spPr/>
      <dgm:t>
        <a:bodyPr/>
        <a:lstStyle/>
        <a:p>
          <a:endParaRPr lang="en-US"/>
        </a:p>
      </dgm:t>
    </dgm:pt>
    <dgm:pt modelId="{05E50AE5-508D-4DBD-B6CF-E3F78F6CCA47}" type="sibTrans" cxnId="{038A3D37-97E0-4301-B32E-34FF359597FC}">
      <dgm:prSet/>
      <dgm:spPr/>
      <dgm:t>
        <a:bodyPr/>
        <a:lstStyle/>
        <a:p>
          <a:endParaRPr lang="en-US"/>
        </a:p>
      </dgm:t>
    </dgm:pt>
    <dgm:pt modelId="{4BED28E9-221A-48C0-BA1A-9B4EE36E59AE}">
      <dgm:prSet/>
      <dgm:spPr/>
      <dgm:t>
        <a:bodyPr/>
        <a:lstStyle/>
        <a:p>
          <a:r>
            <a:rPr lang="en-US"/>
            <a:t>An advantage of the 5: 1 system is that it has both good mechanical advantage ( 5: 1) and the same throw as a 2:1 system or a 3:1 Z-rig. </a:t>
          </a:r>
        </a:p>
      </dgm:t>
    </dgm:pt>
    <dgm:pt modelId="{6904379F-0B8D-471D-9181-DF5BF86EDF8F}" type="parTrans" cxnId="{F481B055-B784-4684-85AA-7A3C1AB8AE6B}">
      <dgm:prSet/>
      <dgm:spPr/>
      <dgm:t>
        <a:bodyPr/>
        <a:lstStyle/>
        <a:p>
          <a:endParaRPr lang="en-US"/>
        </a:p>
      </dgm:t>
    </dgm:pt>
    <dgm:pt modelId="{96A2EEB8-F81B-4D9B-B52F-2454A7E438BB}" type="sibTrans" cxnId="{F481B055-B784-4684-85AA-7A3C1AB8AE6B}">
      <dgm:prSet/>
      <dgm:spPr/>
      <dgm:t>
        <a:bodyPr/>
        <a:lstStyle/>
        <a:p>
          <a:endParaRPr lang="en-US"/>
        </a:p>
      </dgm:t>
    </dgm:pt>
    <dgm:pt modelId="{F26DBC0F-87E5-40B9-AFFB-C5C892BF228C}" type="pres">
      <dgm:prSet presAssocID="{8FFD2493-E5C6-49C9-9C55-F7FCA8D63E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03B07C-6959-40D3-A923-8AEECE0863C1}" type="pres">
      <dgm:prSet presAssocID="{5F116ED9-95AD-43C4-9A93-4C0045D8DC02}" presName="hierRoot1" presStyleCnt="0"/>
      <dgm:spPr/>
    </dgm:pt>
    <dgm:pt modelId="{7FF041E2-3461-4DAE-9AD9-F679A5C63DAC}" type="pres">
      <dgm:prSet presAssocID="{5F116ED9-95AD-43C4-9A93-4C0045D8DC02}" presName="composite" presStyleCnt="0"/>
      <dgm:spPr/>
    </dgm:pt>
    <dgm:pt modelId="{7BE10E62-AE56-4A75-BA9D-4039BE6946C5}" type="pres">
      <dgm:prSet presAssocID="{5F116ED9-95AD-43C4-9A93-4C0045D8DC02}" presName="background" presStyleLbl="node0" presStyleIdx="0" presStyleCnt="2"/>
      <dgm:spPr/>
    </dgm:pt>
    <dgm:pt modelId="{EF315FCD-081D-418C-9CA4-C3F99B3B60A7}" type="pres">
      <dgm:prSet presAssocID="{5F116ED9-95AD-43C4-9A93-4C0045D8DC02}" presName="text" presStyleLbl="fgAcc0" presStyleIdx="0" presStyleCnt="2">
        <dgm:presLayoutVars>
          <dgm:chPref val="3"/>
        </dgm:presLayoutVars>
      </dgm:prSet>
      <dgm:spPr/>
    </dgm:pt>
    <dgm:pt modelId="{2F193511-7751-48B9-99B3-0284756D0E10}" type="pres">
      <dgm:prSet presAssocID="{5F116ED9-95AD-43C4-9A93-4C0045D8DC02}" presName="hierChild2" presStyleCnt="0"/>
      <dgm:spPr/>
    </dgm:pt>
    <dgm:pt modelId="{B09715D3-7957-4736-919A-7A23B480F842}" type="pres">
      <dgm:prSet presAssocID="{4BED28E9-221A-48C0-BA1A-9B4EE36E59AE}" presName="hierRoot1" presStyleCnt="0"/>
      <dgm:spPr/>
    </dgm:pt>
    <dgm:pt modelId="{717C1989-B38A-4B23-BC61-CC53D8B98269}" type="pres">
      <dgm:prSet presAssocID="{4BED28E9-221A-48C0-BA1A-9B4EE36E59AE}" presName="composite" presStyleCnt="0"/>
      <dgm:spPr/>
    </dgm:pt>
    <dgm:pt modelId="{E78B06BC-ABA0-46B3-B12E-832AF4BBCF6A}" type="pres">
      <dgm:prSet presAssocID="{4BED28E9-221A-48C0-BA1A-9B4EE36E59AE}" presName="background" presStyleLbl="node0" presStyleIdx="1" presStyleCnt="2"/>
      <dgm:spPr/>
    </dgm:pt>
    <dgm:pt modelId="{AB27BF6F-0397-4725-91D2-C7E635F33B41}" type="pres">
      <dgm:prSet presAssocID="{4BED28E9-221A-48C0-BA1A-9B4EE36E59AE}" presName="text" presStyleLbl="fgAcc0" presStyleIdx="1" presStyleCnt="2">
        <dgm:presLayoutVars>
          <dgm:chPref val="3"/>
        </dgm:presLayoutVars>
      </dgm:prSet>
      <dgm:spPr/>
    </dgm:pt>
    <dgm:pt modelId="{05E9690F-8AF2-40D3-9FA2-059E3B7164DF}" type="pres">
      <dgm:prSet presAssocID="{4BED28E9-221A-48C0-BA1A-9B4EE36E59AE}" presName="hierChild2" presStyleCnt="0"/>
      <dgm:spPr/>
    </dgm:pt>
  </dgm:ptLst>
  <dgm:cxnLst>
    <dgm:cxn modelId="{038A3D37-97E0-4301-B32E-34FF359597FC}" srcId="{8FFD2493-E5C6-49C9-9C55-F7FCA8D63E3D}" destId="{5F116ED9-95AD-43C4-9A93-4C0045D8DC02}" srcOrd="0" destOrd="0" parTransId="{A67AFD07-7344-4629-8A1C-CE9DA7EAC468}" sibTransId="{05E50AE5-508D-4DBD-B6CF-E3F78F6CCA47}"/>
    <dgm:cxn modelId="{1E95836C-CFD6-445D-AFCD-A1C08144C083}" type="presOf" srcId="{8FFD2493-E5C6-49C9-9C55-F7FCA8D63E3D}" destId="{F26DBC0F-87E5-40B9-AFFB-C5C892BF228C}" srcOrd="0" destOrd="0" presId="urn:microsoft.com/office/officeart/2005/8/layout/hierarchy1"/>
    <dgm:cxn modelId="{06D0B853-F845-46B8-A78E-BC8BA0D1B5AC}" type="presOf" srcId="{4BED28E9-221A-48C0-BA1A-9B4EE36E59AE}" destId="{AB27BF6F-0397-4725-91D2-C7E635F33B41}" srcOrd="0" destOrd="0" presId="urn:microsoft.com/office/officeart/2005/8/layout/hierarchy1"/>
    <dgm:cxn modelId="{F481B055-B784-4684-85AA-7A3C1AB8AE6B}" srcId="{8FFD2493-E5C6-49C9-9C55-F7FCA8D63E3D}" destId="{4BED28E9-221A-48C0-BA1A-9B4EE36E59AE}" srcOrd="1" destOrd="0" parTransId="{6904379F-0B8D-471D-9181-DF5BF86EDF8F}" sibTransId="{96A2EEB8-F81B-4D9B-B52F-2454A7E438BB}"/>
    <dgm:cxn modelId="{ACA35F7B-2EBE-4D14-95FC-98A497600431}" type="presOf" srcId="{5F116ED9-95AD-43C4-9A93-4C0045D8DC02}" destId="{EF315FCD-081D-418C-9CA4-C3F99B3B60A7}" srcOrd="0" destOrd="0" presId="urn:microsoft.com/office/officeart/2005/8/layout/hierarchy1"/>
    <dgm:cxn modelId="{D5F9B590-CF46-41C0-8E74-BA5592DD7515}" type="presParOf" srcId="{F26DBC0F-87E5-40B9-AFFB-C5C892BF228C}" destId="{E203B07C-6959-40D3-A923-8AEECE0863C1}" srcOrd="0" destOrd="0" presId="urn:microsoft.com/office/officeart/2005/8/layout/hierarchy1"/>
    <dgm:cxn modelId="{9E611DAD-89A8-4D6D-858F-CBF585931C5A}" type="presParOf" srcId="{E203B07C-6959-40D3-A923-8AEECE0863C1}" destId="{7FF041E2-3461-4DAE-9AD9-F679A5C63DAC}" srcOrd="0" destOrd="0" presId="urn:microsoft.com/office/officeart/2005/8/layout/hierarchy1"/>
    <dgm:cxn modelId="{CBFACED3-89C6-4A5E-B6E0-AE4EE671B847}" type="presParOf" srcId="{7FF041E2-3461-4DAE-9AD9-F679A5C63DAC}" destId="{7BE10E62-AE56-4A75-BA9D-4039BE6946C5}" srcOrd="0" destOrd="0" presId="urn:microsoft.com/office/officeart/2005/8/layout/hierarchy1"/>
    <dgm:cxn modelId="{B0B4B3A3-3999-49A5-8E68-BC8124AFB74E}" type="presParOf" srcId="{7FF041E2-3461-4DAE-9AD9-F679A5C63DAC}" destId="{EF315FCD-081D-418C-9CA4-C3F99B3B60A7}" srcOrd="1" destOrd="0" presId="urn:microsoft.com/office/officeart/2005/8/layout/hierarchy1"/>
    <dgm:cxn modelId="{4EAF8C95-E6BE-4FF0-95C4-6F9BD07931E7}" type="presParOf" srcId="{E203B07C-6959-40D3-A923-8AEECE0863C1}" destId="{2F193511-7751-48B9-99B3-0284756D0E10}" srcOrd="1" destOrd="0" presId="urn:microsoft.com/office/officeart/2005/8/layout/hierarchy1"/>
    <dgm:cxn modelId="{FABBF3B0-7ED1-43F3-8E5F-002AD7BE47BE}" type="presParOf" srcId="{F26DBC0F-87E5-40B9-AFFB-C5C892BF228C}" destId="{B09715D3-7957-4736-919A-7A23B480F842}" srcOrd="1" destOrd="0" presId="urn:microsoft.com/office/officeart/2005/8/layout/hierarchy1"/>
    <dgm:cxn modelId="{FC506EDE-710E-465A-9786-63EF3F409B05}" type="presParOf" srcId="{B09715D3-7957-4736-919A-7A23B480F842}" destId="{717C1989-B38A-4B23-BC61-CC53D8B98269}" srcOrd="0" destOrd="0" presId="urn:microsoft.com/office/officeart/2005/8/layout/hierarchy1"/>
    <dgm:cxn modelId="{FBBF8F16-6FD2-47D1-9245-6EA62E00759F}" type="presParOf" srcId="{717C1989-B38A-4B23-BC61-CC53D8B98269}" destId="{E78B06BC-ABA0-46B3-B12E-832AF4BBCF6A}" srcOrd="0" destOrd="0" presId="urn:microsoft.com/office/officeart/2005/8/layout/hierarchy1"/>
    <dgm:cxn modelId="{07BB75F0-C7AB-438A-882C-A322884C61C2}" type="presParOf" srcId="{717C1989-B38A-4B23-BC61-CC53D8B98269}" destId="{AB27BF6F-0397-4725-91D2-C7E635F33B41}" srcOrd="1" destOrd="0" presId="urn:microsoft.com/office/officeart/2005/8/layout/hierarchy1"/>
    <dgm:cxn modelId="{ACE34680-0427-47D8-B51B-75F3D71FA551}" type="presParOf" srcId="{B09715D3-7957-4736-919A-7A23B480F842}" destId="{05E9690F-8AF2-40D3-9FA2-059E3B7164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6192C1-9A7D-47CA-85E3-267910065CF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741DC8-2260-428B-8C51-E5D6032229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means that the 5:1 system moves the same distance as the 2:1 or 3:1 systems before it needs to be readjusted. </a:t>
          </a:r>
        </a:p>
      </dgm:t>
    </dgm:pt>
    <dgm:pt modelId="{6452C779-80C5-48C8-A297-163D9B80E15E}" type="parTrans" cxnId="{7DB8C891-68BD-41E8-974D-CB25E3E6DB97}">
      <dgm:prSet/>
      <dgm:spPr/>
      <dgm:t>
        <a:bodyPr/>
        <a:lstStyle/>
        <a:p>
          <a:endParaRPr lang="en-US"/>
        </a:p>
      </dgm:t>
    </dgm:pt>
    <dgm:pt modelId="{1FFA3935-E62D-4507-ACA7-EFE86026CF13}" type="sibTrans" cxnId="{7DB8C891-68BD-41E8-974D-CB25E3E6DB97}">
      <dgm:prSet/>
      <dgm:spPr/>
      <dgm:t>
        <a:bodyPr/>
        <a:lstStyle/>
        <a:p>
          <a:endParaRPr lang="en-US"/>
        </a:p>
      </dgm:t>
    </dgm:pt>
    <dgm:pt modelId="{9007C09F-9E5C-439B-BEA1-6139DBF008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contrast, a 4:1 piggy-back system has half the throw as the 5: 1 system.</a:t>
          </a:r>
        </a:p>
      </dgm:t>
    </dgm:pt>
    <dgm:pt modelId="{7341D0EE-7EB6-4999-B28C-0D4CCDB78256}" type="parTrans" cxnId="{981CB76F-2CB5-4154-AF92-05CC662D547C}">
      <dgm:prSet/>
      <dgm:spPr/>
      <dgm:t>
        <a:bodyPr/>
        <a:lstStyle/>
        <a:p>
          <a:endParaRPr lang="en-US"/>
        </a:p>
      </dgm:t>
    </dgm:pt>
    <dgm:pt modelId="{9302E4F1-CC24-4AA4-A86D-2724137A69FF}" type="sibTrans" cxnId="{981CB76F-2CB5-4154-AF92-05CC662D547C}">
      <dgm:prSet/>
      <dgm:spPr/>
      <dgm:t>
        <a:bodyPr/>
        <a:lstStyle/>
        <a:p>
          <a:endParaRPr lang="en-US"/>
        </a:p>
      </dgm:t>
    </dgm:pt>
    <dgm:pt modelId="{5AF67C65-CC16-4F0E-BC18-9E2CCD3B9A06}" type="pres">
      <dgm:prSet presAssocID="{F66192C1-9A7D-47CA-85E3-267910065C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E778BE-C167-449C-8FE1-5878D12E160F}" type="pres">
      <dgm:prSet presAssocID="{AD741DC8-2260-428B-8C51-E5D603222915}" presName="hierRoot1" presStyleCnt="0"/>
      <dgm:spPr/>
    </dgm:pt>
    <dgm:pt modelId="{56A7DD94-D7EF-470E-87F1-90D36C72E3F1}" type="pres">
      <dgm:prSet presAssocID="{AD741DC8-2260-428B-8C51-E5D603222915}" presName="composite" presStyleCnt="0"/>
      <dgm:spPr/>
    </dgm:pt>
    <dgm:pt modelId="{E793C744-7DD6-4F56-B15C-C431F110FDD3}" type="pres">
      <dgm:prSet presAssocID="{AD741DC8-2260-428B-8C51-E5D603222915}" presName="background" presStyleLbl="node0" presStyleIdx="0" presStyleCnt="2"/>
      <dgm:spPr/>
    </dgm:pt>
    <dgm:pt modelId="{AFBA235E-5799-47B0-BA4E-59AD3227948D}" type="pres">
      <dgm:prSet presAssocID="{AD741DC8-2260-428B-8C51-E5D603222915}" presName="text" presStyleLbl="fgAcc0" presStyleIdx="0" presStyleCnt="2">
        <dgm:presLayoutVars>
          <dgm:chPref val="3"/>
        </dgm:presLayoutVars>
      </dgm:prSet>
      <dgm:spPr/>
    </dgm:pt>
    <dgm:pt modelId="{79185760-DA0D-478A-B4F9-F6D407F627A0}" type="pres">
      <dgm:prSet presAssocID="{AD741DC8-2260-428B-8C51-E5D603222915}" presName="hierChild2" presStyleCnt="0"/>
      <dgm:spPr/>
    </dgm:pt>
    <dgm:pt modelId="{9ED8CA02-5AD7-4B02-B105-A66B6E3AE29E}" type="pres">
      <dgm:prSet presAssocID="{9007C09F-9E5C-439B-BEA1-6139DBF00814}" presName="hierRoot1" presStyleCnt="0"/>
      <dgm:spPr/>
    </dgm:pt>
    <dgm:pt modelId="{1CF61113-1FC9-449F-8FA7-89F5A6658A61}" type="pres">
      <dgm:prSet presAssocID="{9007C09F-9E5C-439B-BEA1-6139DBF00814}" presName="composite" presStyleCnt="0"/>
      <dgm:spPr/>
    </dgm:pt>
    <dgm:pt modelId="{0E857382-B803-439E-8941-444E9E1EE038}" type="pres">
      <dgm:prSet presAssocID="{9007C09F-9E5C-439B-BEA1-6139DBF00814}" presName="background" presStyleLbl="node0" presStyleIdx="1" presStyleCnt="2"/>
      <dgm:spPr/>
    </dgm:pt>
    <dgm:pt modelId="{AE854CD2-8CB5-4A7D-BE2C-23789145742B}" type="pres">
      <dgm:prSet presAssocID="{9007C09F-9E5C-439B-BEA1-6139DBF00814}" presName="text" presStyleLbl="fgAcc0" presStyleIdx="1" presStyleCnt="2">
        <dgm:presLayoutVars>
          <dgm:chPref val="3"/>
        </dgm:presLayoutVars>
      </dgm:prSet>
      <dgm:spPr/>
    </dgm:pt>
    <dgm:pt modelId="{81D6B50E-3C7A-4D97-82DE-A6B39862BAC8}" type="pres">
      <dgm:prSet presAssocID="{9007C09F-9E5C-439B-BEA1-6139DBF00814}" presName="hierChild2" presStyleCnt="0"/>
      <dgm:spPr/>
    </dgm:pt>
  </dgm:ptLst>
  <dgm:cxnLst>
    <dgm:cxn modelId="{DF24A81E-790A-45ED-9B8C-2184E2B2CE46}" type="presOf" srcId="{9007C09F-9E5C-439B-BEA1-6139DBF00814}" destId="{AE854CD2-8CB5-4A7D-BE2C-23789145742B}" srcOrd="0" destOrd="0" presId="urn:microsoft.com/office/officeart/2005/8/layout/hierarchy1"/>
    <dgm:cxn modelId="{0EFED824-3327-4177-96C0-A058623B9660}" type="presOf" srcId="{AD741DC8-2260-428B-8C51-E5D603222915}" destId="{AFBA235E-5799-47B0-BA4E-59AD3227948D}" srcOrd="0" destOrd="0" presId="urn:microsoft.com/office/officeart/2005/8/layout/hierarchy1"/>
    <dgm:cxn modelId="{981CB76F-2CB5-4154-AF92-05CC662D547C}" srcId="{F66192C1-9A7D-47CA-85E3-267910065CF2}" destId="{9007C09F-9E5C-439B-BEA1-6139DBF00814}" srcOrd="1" destOrd="0" parTransId="{7341D0EE-7EB6-4999-B28C-0D4CCDB78256}" sibTransId="{9302E4F1-CC24-4AA4-A86D-2724137A69FF}"/>
    <dgm:cxn modelId="{E7ECD552-8633-4104-B176-1FC40DFFB039}" type="presOf" srcId="{F66192C1-9A7D-47CA-85E3-267910065CF2}" destId="{5AF67C65-CC16-4F0E-BC18-9E2CCD3B9A06}" srcOrd="0" destOrd="0" presId="urn:microsoft.com/office/officeart/2005/8/layout/hierarchy1"/>
    <dgm:cxn modelId="{7DB8C891-68BD-41E8-974D-CB25E3E6DB97}" srcId="{F66192C1-9A7D-47CA-85E3-267910065CF2}" destId="{AD741DC8-2260-428B-8C51-E5D603222915}" srcOrd="0" destOrd="0" parTransId="{6452C779-80C5-48C8-A297-163D9B80E15E}" sibTransId="{1FFA3935-E62D-4507-ACA7-EFE86026CF13}"/>
    <dgm:cxn modelId="{F1E7AA01-68D8-4182-A5A2-BFE23085EEA7}" type="presParOf" srcId="{5AF67C65-CC16-4F0E-BC18-9E2CCD3B9A06}" destId="{78E778BE-C167-449C-8FE1-5878D12E160F}" srcOrd="0" destOrd="0" presId="urn:microsoft.com/office/officeart/2005/8/layout/hierarchy1"/>
    <dgm:cxn modelId="{2C05C251-022A-4BB8-9DDC-9DBE36ABB800}" type="presParOf" srcId="{78E778BE-C167-449C-8FE1-5878D12E160F}" destId="{56A7DD94-D7EF-470E-87F1-90D36C72E3F1}" srcOrd="0" destOrd="0" presId="urn:microsoft.com/office/officeart/2005/8/layout/hierarchy1"/>
    <dgm:cxn modelId="{2EAA0A21-0AB1-4591-A8A2-BAB292F70437}" type="presParOf" srcId="{56A7DD94-D7EF-470E-87F1-90D36C72E3F1}" destId="{E793C744-7DD6-4F56-B15C-C431F110FDD3}" srcOrd="0" destOrd="0" presId="urn:microsoft.com/office/officeart/2005/8/layout/hierarchy1"/>
    <dgm:cxn modelId="{5AA26CD7-AFA5-43CE-838B-0649D3333BEE}" type="presParOf" srcId="{56A7DD94-D7EF-470E-87F1-90D36C72E3F1}" destId="{AFBA235E-5799-47B0-BA4E-59AD3227948D}" srcOrd="1" destOrd="0" presId="urn:microsoft.com/office/officeart/2005/8/layout/hierarchy1"/>
    <dgm:cxn modelId="{0D9A4C2C-DC96-4122-B57C-98EE3F6B3CC8}" type="presParOf" srcId="{78E778BE-C167-449C-8FE1-5878D12E160F}" destId="{79185760-DA0D-478A-B4F9-F6D407F627A0}" srcOrd="1" destOrd="0" presId="urn:microsoft.com/office/officeart/2005/8/layout/hierarchy1"/>
    <dgm:cxn modelId="{414325C5-BB30-4A13-B25D-4300A69B3452}" type="presParOf" srcId="{5AF67C65-CC16-4F0E-BC18-9E2CCD3B9A06}" destId="{9ED8CA02-5AD7-4B02-B105-A66B6E3AE29E}" srcOrd="1" destOrd="0" presId="urn:microsoft.com/office/officeart/2005/8/layout/hierarchy1"/>
    <dgm:cxn modelId="{EF64C6B9-12A6-4641-840F-7BE20BCA7924}" type="presParOf" srcId="{9ED8CA02-5AD7-4B02-B105-A66B6E3AE29E}" destId="{1CF61113-1FC9-449F-8FA7-89F5A6658A61}" srcOrd="0" destOrd="0" presId="urn:microsoft.com/office/officeart/2005/8/layout/hierarchy1"/>
    <dgm:cxn modelId="{86215F28-E156-437C-BAFD-1087437B7426}" type="presParOf" srcId="{1CF61113-1FC9-449F-8FA7-89F5A6658A61}" destId="{0E857382-B803-439E-8941-444E9E1EE038}" srcOrd="0" destOrd="0" presId="urn:microsoft.com/office/officeart/2005/8/layout/hierarchy1"/>
    <dgm:cxn modelId="{0AEDE78A-B223-4570-8E4A-A0B8F845129C}" type="presParOf" srcId="{1CF61113-1FC9-449F-8FA7-89F5A6658A61}" destId="{AE854CD2-8CB5-4A7D-BE2C-23789145742B}" srcOrd="1" destOrd="0" presId="urn:microsoft.com/office/officeart/2005/8/layout/hierarchy1"/>
    <dgm:cxn modelId="{136BA65A-28C2-47E7-9433-505619D78E42}" type="presParOf" srcId="{9ED8CA02-5AD7-4B02-B105-A66B6E3AE29E}" destId="{81D6B50E-3C7A-4D97-82DE-A6B39862BA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43F98D-8C79-4F21-AE1B-EDB6E341A87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A1B6D2-C85D-4821-96F8-07428B4813EB}">
      <dgm:prSet/>
      <dgm:spPr/>
      <dgm:t>
        <a:bodyPr/>
        <a:lstStyle/>
        <a:p>
          <a:r>
            <a:rPr lang="en-US"/>
            <a:t>Internal system, the hauling system and hauling line are one and the same.</a:t>
          </a:r>
        </a:p>
      </dgm:t>
    </dgm:pt>
    <dgm:pt modelId="{B6713205-2FC2-48E2-AD33-4C75477322AA}" type="parTrans" cxnId="{812E96F0-C244-4F62-9ABA-9FB6287B4C0D}">
      <dgm:prSet/>
      <dgm:spPr/>
      <dgm:t>
        <a:bodyPr/>
        <a:lstStyle/>
        <a:p>
          <a:endParaRPr lang="en-US"/>
        </a:p>
      </dgm:t>
    </dgm:pt>
    <dgm:pt modelId="{618F3092-62A1-42B1-B9D6-6464F514D477}" type="sibTrans" cxnId="{812E96F0-C244-4F62-9ABA-9FB6287B4C0D}">
      <dgm:prSet/>
      <dgm:spPr/>
      <dgm:t>
        <a:bodyPr/>
        <a:lstStyle/>
        <a:p>
          <a:endParaRPr lang="en-US"/>
        </a:p>
      </dgm:t>
    </dgm:pt>
    <dgm:pt modelId="{B451F49E-7404-471F-A38F-C0DD281BB185}">
      <dgm:prSet/>
      <dgm:spPr/>
      <dgm:t>
        <a:bodyPr/>
        <a:lstStyle/>
        <a:p>
          <a:r>
            <a:rPr lang="en-US"/>
            <a:t>The Z­-rig is a classic example of the internal hauling system.</a:t>
          </a:r>
        </a:p>
      </dgm:t>
    </dgm:pt>
    <dgm:pt modelId="{9C2CFA87-755A-4CE3-96BB-6B5E1276D290}" type="parTrans" cxnId="{7E9FD84E-A25F-4CD1-947C-A0FF9B7EECAF}">
      <dgm:prSet/>
      <dgm:spPr/>
      <dgm:t>
        <a:bodyPr/>
        <a:lstStyle/>
        <a:p>
          <a:endParaRPr lang="en-US"/>
        </a:p>
      </dgm:t>
    </dgm:pt>
    <dgm:pt modelId="{BA12122F-C5AB-4B33-94F9-BA127379067A}" type="sibTrans" cxnId="{7E9FD84E-A25F-4CD1-947C-A0FF9B7EECAF}">
      <dgm:prSet/>
      <dgm:spPr/>
      <dgm:t>
        <a:bodyPr/>
        <a:lstStyle/>
        <a:p>
          <a:endParaRPr lang="en-US"/>
        </a:p>
      </dgm:t>
    </dgm:pt>
    <dgm:pt modelId="{E6EDB2BE-F4A4-44C0-9870-26AF5C1302C2}">
      <dgm:prSet/>
      <dgm:spPr/>
      <dgm:t>
        <a:bodyPr/>
        <a:lstStyle/>
        <a:p>
          <a:r>
            <a:rPr lang="en-US"/>
            <a:t>In the external system, the hauling system acts independently of the haul line. </a:t>
          </a:r>
        </a:p>
      </dgm:t>
    </dgm:pt>
    <dgm:pt modelId="{90B96A57-E529-4DD6-825B-09E3DF16695F}" type="parTrans" cxnId="{97C88E75-8B85-45CA-8655-6CD206A9DDF1}">
      <dgm:prSet/>
      <dgm:spPr/>
      <dgm:t>
        <a:bodyPr/>
        <a:lstStyle/>
        <a:p>
          <a:endParaRPr lang="en-US"/>
        </a:p>
      </dgm:t>
    </dgm:pt>
    <dgm:pt modelId="{205238DB-E225-4B4A-A06F-B450FD1A099A}" type="sibTrans" cxnId="{97C88E75-8B85-45CA-8655-6CD206A9DDF1}">
      <dgm:prSet/>
      <dgm:spPr/>
      <dgm:t>
        <a:bodyPr/>
        <a:lstStyle/>
        <a:p>
          <a:endParaRPr lang="en-US"/>
        </a:p>
      </dgm:t>
    </dgm:pt>
    <dgm:pt modelId="{5CF674D3-B4AF-45ED-AC37-E098DBA7ED7D}">
      <dgm:prSet/>
      <dgm:spPr/>
      <dgm:t>
        <a:bodyPr/>
        <a:lstStyle/>
        <a:p>
          <a:r>
            <a:rPr lang="en-US"/>
            <a:t>The Piggy-back is a classic example of an external system. </a:t>
          </a:r>
        </a:p>
      </dgm:t>
    </dgm:pt>
    <dgm:pt modelId="{D3A60725-DD7C-460F-AA86-1817D65DF044}" type="parTrans" cxnId="{050CFCB9-A1F3-46E2-AFD4-774A75AD0A54}">
      <dgm:prSet/>
      <dgm:spPr/>
      <dgm:t>
        <a:bodyPr/>
        <a:lstStyle/>
        <a:p>
          <a:endParaRPr lang="en-US"/>
        </a:p>
      </dgm:t>
    </dgm:pt>
    <dgm:pt modelId="{B9A80A5D-79B6-4EAC-B8DA-7AF19E36C810}" type="sibTrans" cxnId="{050CFCB9-A1F3-46E2-AFD4-774A75AD0A54}">
      <dgm:prSet/>
      <dgm:spPr/>
      <dgm:t>
        <a:bodyPr/>
        <a:lstStyle/>
        <a:p>
          <a:endParaRPr lang="en-US"/>
        </a:p>
      </dgm:t>
    </dgm:pt>
    <dgm:pt modelId="{406EEA17-A8CF-4E9A-BAD2-34F74CE7D99E}" type="pres">
      <dgm:prSet presAssocID="{0443F98D-8C79-4F21-AE1B-EDB6E341A875}" presName="outerComposite" presStyleCnt="0">
        <dgm:presLayoutVars>
          <dgm:chMax val="5"/>
          <dgm:dir/>
          <dgm:resizeHandles val="exact"/>
        </dgm:presLayoutVars>
      </dgm:prSet>
      <dgm:spPr/>
    </dgm:pt>
    <dgm:pt modelId="{294C31FB-5D58-4A2A-9826-7E252958CC44}" type="pres">
      <dgm:prSet presAssocID="{0443F98D-8C79-4F21-AE1B-EDB6E341A875}" presName="dummyMaxCanvas" presStyleCnt="0">
        <dgm:presLayoutVars/>
      </dgm:prSet>
      <dgm:spPr/>
    </dgm:pt>
    <dgm:pt modelId="{C3F67C76-736E-4BD6-95D0-C5B46674D7D7}" type="pres">
      <dgm:prSet presAssocID="{0443F98D-8C79-4F21-AE1B-EDB6E341A875}" presName="FourNodes_1" presStyleLbl="node1" presStyleIdx="0" presStyleCnt="4">
        <dgm:presLayoutVars>
          <dgm:bulletEnabled val="1"/>
        </dgm:presLayoutVars>
      </dgm:prSet>
      <dgm:spPr/>
    </dgm:pt>
    <dgm:pt modelId="{75DFA880-64D4-4480-BD28-E62C9A209260}" type="pres">
      <dgm:prSet presAssocID="{0443F98D-8C79-4F21-AE1B-EDB6E341A875}" presName="FourNodes_2" presStyleLbl="node1" presStyleIdx="1" presStyleCnt="4">
        <dgm:presLayoutVars>
          <dgm:bulletEnabled val="1"/>
        </dgm:presLayoutVars>
      </dgm:prSet>
      <dgm:spPr/>
    </dgm:pt>
    <dgm:pt modelId="{D1902626-3F0E-49A1-B131-E2E41081429B}" type="pres">
      <dgm:prSet presAssocID="{0443F98D-8C79-4F21-AE1B-EDB6E341A875}" presName="FourNodes_3" presStyleLbl="node1" presStyleIdx="2" presStyleCnt="4">
        <dgm:presLayoutVars>
          <dgm:bulletEnabled val="1"/>
        </dgm:presLayoutVars>
      </dgm:prSet>
      <dgm:spPr/>
    </dgm:pt>
    <dgm:pt modelId="{8F1DEC09-43D0-4B02-8954-39BBB4FD4208}" type="pres">
      <dgm:prSet presAssocID="{0443F98D-8C79-4F21-AE1B-EDB6E341A875}" presName="FourNodes_4" presStyleLbl="node1" presStyleIdx="3" presStyleCnt="4">
        <dgm:presLayoutVars>
          <dgm:bulletEnabled val="1"/>
        </dgm:presLayoutVars>
      </dgm:prSet>
      <dgm:spPr/>
    </dgm:pt>
    <dgm:pt modelId="{A79D91C0-6E0A-4529-9570-3D49DDDBBA2C}" type="pres">
      <dgm:prSet presAssocID="{0443F98D-8C79-4F21-AE1B-EDB6E341A875}" presName="FourConn_1-2" presStyleLbl="fgAccFollowNode1" presStyleIdx="0" presStyleCnt="3">
        <dgm:presLayoutVars>
          <dgm:bulletEnabled val="1"/>
        </dgm:presLayoutVars>
      </dgm:prSet>
      <dgm:spPr/>
    </dgm:pt>
    <dgm:pt modelId="{8AF73289-39B9-41EE-975D-4B977CCE2E9F}" type="pres">
      <dgm:prSet presAssocID="{0443F98D-8C79-4F21-AE1B-EDB6E341A875}" presName="FourConn_2-3" presStyleLbl="fgAccFollowNode1" presStyleIdx="1" presStyleCnt="3">
        <dgm:presLayoutVars>
          <dgm:bulletEnabled val="1"/>
        </dgm:presLayoutVars>
      </dgm:prSet>
      <dgm:spPr/>
    </dgm:pt>
    <dgm:pt modelId="{34E8A97E-BE64-4E77-8F0D-FB47006AA6B4}" type="pres">
      <dgm:prSet presAssocID="{0443F98D-8C79-4F21-AE1B-EDB6E341A875}" presName="FourConn_3-4" presStyleLbl="fgAccFollowNode1" presStyleIdx="2" presStyleCnt="3">
        <dgm:presLayoutVars>
          <dgm:bulletEnabled val="1"/>
        </dgm:presLayoutVars>
      </dgm:prSet>
      <dgm:spPr/>
    </dgm:pt>
    <dgm:pt modelId="{BC05D0BC-492D-445E-8D59-1E7D3C18646C}" type="pres">
      <dgm:prSet presAssocID="{0443F98D-8C79-4F21-AE1B-EDB6E341A875}" presName="FourNodes_1_text" presStyleLbl="node1" presStyleIdx="3" presStyleCnt="4">
        <dgm:presLayoutVars>
          <dgm:bulletEnabled val="1"/>
        </dgm:presLayoutVars>
      </dgm:prSet>
      <dgm:spPr/>
    </dgm:pt>
    <dgm:pt modelId="{AD44480D-D5AD-40DC-AA50-6D7537751426}" type="pres">
      <dgm:prSet presAssocID="{0443F98D-8C79-4F21-AE1B-EDB6E341A875}" presName="FourNodes_2_text" presStyleLbl="node1" presStyleIdx="3" presStyleCnt="4">
        <dgm:presLayoutVars>
          <dgm:bulletEnabled val="1"/>
        </dgm:presLayoutVars>
      </dgm:prSet>
      <dgm:spPr/>
    </dgm:pt>
    <dgm:pt modelId="{501E1DC2-8CA4-47A8-9EA5-C66582E3F58E}" type="pres">
      <dgm:prSet presAssocID="{0443F98D-8C79-4F21-AE1B-EDB6E341A875}" presName="FourNodes_3_text" presStyleLbl="node1" presStyleIdx="3" presStyleCnt="4">
        <dgm:presLayoutVars>
          <dgm:bulletEnabled val="1"/>
        </dgm:presLayoutVars>
      </dgm:prSet>
      <dgm:spPr/>
    </dgm:pt>
    <dgm:pt modelId="{1429823F-6101-458F-A779-34CEC837C80D}" type="pres">
      <dgm:prSet presAssocID="{0443F98D-8C79-4F21-AE1B-EDB6E341A87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CEB6301-6929-4C87-83B7-9C8DA4886551}" type="presOf" srcId="{0443F98D-8C79-4F21-AE1B-EDB6E341A875}" destId="{406EEA17-A8CF-4E9A-BAD2-34F74CE7D99E}" srcOrd="0" destOrd="0" presId="urn:microsoft.com/office/officeart/2005/8/layout/vProcess5"/>
    <dgm:cxn modelId="{80782805-07E5-4FD2-BDD4-02A5C44A6049}" type="presOf" srcId="{205238DB-E225-4B4A-A06F-B450FD1A099A}" destId="{34E8A97E-BE64-4E77-8F0D-FB47006AA6B4}" srcOrd="0" destOrd="0" presId="urn:microsoft.com/office/officeart/2005/8/layout/vProcess5"/>
    <dgm:cxn modelId="{96EC5606-03B1-4C12-9DE3-E88256B74487}" type="presOf" srcId="{618F3092-62A1-42B1-B9D6-6464F514D477}" destId="{A79D91C0-6E0A-4529-9570-3D49DDDBBA2C}" srcOrd="0" destOrd="0" presId="urn:microsoft.com/office/officeart/2005/8/layout/vProcess5"/>
    <dgm:cxn modelId="{8E66D11C-EF9A-4A4C-802B-959A9DCDDED4}" type="presOf" srcId="{B451F49E-7404-471F-A38F-C0DD281BB185}" destId="{75DFA880-64D4-4480-BD28-E62C9A209260}" srcOrd="0" destOrd="0" presId="urn:microsoft.com/office/officeart/2005/8/layout/vProcess5"/>
    <dgm:cxn modelId="{AA561F39-27BF-421E-9B36-C1A45DA6DAA7}" type="presOf" srcId="{49A1B6D2-C85D-4821-96F8-07428B4813EB}" destId="{BC05D0BC-492D-445E-8D59-1E7D3C18646C}" srcOrd="1" destOrd="0" presId="urn:microsoft.com/office/officeart/2005/8/layout/vProcess5"/>
    <dgm:cxn modelId="{88FE5E43-B829-4DDE-B196-524E7B563FA0}" type="presOf" srcId="{BA12122F-C5AB-4B33-94F9-BA127379067A}" destId="{8AF73289-39B9-41EE-975D-4B977CCE2E9F}" srcOrd="0" destOrd="0" presId="urn:microsoft.com/office/officeart/2005/8/layout/vProcess5"/>
    <dgm:cxn modelId="{11129163-3CA9-4BB3-AA68-CDD75E5ED883}" type="presOf" srcId="{B451F49E-7404-471F-A38F-C0DD281BB185}" destId="{AD44480D-D5AD-40DC-AA50-6D7537751426}" srcOrd="1" destOrd="0" presId="urn:microsoft.com/office/officeart/2005/8/layout/vProcess5"/>
    <dgm:cxn modelId="{7E9FD84E-A25F-4CD1-947C-A0FF9B7EECAF}" srcId="{0443F98D-8C79-4F21-AE1B-EDB6E341A875}" destId="{B451F49E-7404-471F-A38F-C0DD281BB185}" srcOrd="1" destOrd="0" parTransId="{9C2CFA87-755A-4CE3-96BB-6B5E1276D290}" sibTransId="{BA12122F-C5AB-4B33-94F9-BA127379067A}"/>
    <dgm:cxn modelId="{F7EADE4E-45F4-4349-8739-A9B0200ACEF5}" type="presOf" srcId="{E6EDB2BE-F4A4-44C0-9870-26AF5C1302C2}" destId="{501E1DC2-8CA4-47A8-9EA5-C66582E3F58E}" srcOrd="1" destOrd="0" presId="urn:microsoft.com/office/officeart/2005/8/layout/vProcess5"/>
    <dgm:cxn modelId="{E93DB254-D04D-4CF4-A2D9-4A2BCE110FEC}" type="presOf" srcId="{5CF674D3-B4AF-45ED-AC37-E098DBA7ED7D}" destId="{1429823F-6101-458F-A779-34CEC837C80D}" srcOrd="1" destOrd="0" presId="urn:microsoft.com/office/officeart/2005/8/layout/vProcess5"/>
    <dgm:cxn modelId="{97C88E75-8B85-45CA-8655-6CD206A9DDF1}" srcId="{0443F98D-8C79-4F21-AE1B-EDB6E341A875}" destId="{E6EDB2BE-F4A4-44C0-9870-26AF5C1302C2}" srcOrd="2" destOrd="0" parTransId="{90B96A57-E529-4DD6-825B-09E3DF16695F}" sibTransId="{205238DB-E225-4B4A-A06F-B450FD1A099A}"/>
    <dgm:cxn modelId="{F504657E-B360-4FDF-A39A-CE0C25C9DD72}" type="presOf" srcId="{E6EDB2BE-F4A4-44C0-9870-26AF5C1302C2}" destId="{D1902626-3F0E-49A1-B131-E2E41081429B}" srcOrd="0" destOrd="0" presId="urn:microsoft.com/office/officeart/2005/8/layout/vProcess5"/>
    <dgm:cxn modelId="{516BEF99-9336-4ED4-A241-3061FE90CA94}" type="presOf" srcId="{49A1B6D2-C85D-4821-96F8-07428B4813EB}" destId="{C3F67C76-736E-4BD6-95D0-C5B46674D7D7}" srcOrd="0" destOrd="0" presId="urn:microsoft.com/office/officeart/2005/8/layout/vProcess5"/>
    <dgm:cxn modelId="{0186FFB6-EBD7-462A-84F8-A96A01014A8F}" type="presOf" srcId="{5CF674D3-B4AF-45ED-AC37-E098DBA7ED7D}" destId="{8F1DEC09-43D0-4B02-8954-39BBB4FD4208}" srcOrd="0" destOrd="0" presId="urn:microsoft.com/office/officeart/2005/8/layout/vProcess5"/>
    <dgm:cxn modelId="{050CFCB9-A1F3-46E2-AFD4-774A75AD0A54}" srcId="{0443F98D-8C79-4F21-AE1B-EDB6E341A875}" destId="{5CF674D3-B4AF-45ED-AC37-E098DBA7ED7D}" srcOrd="3" destOrd="0" parTransId="{D3A60725-DD7C-460F-AA86-1817D65DF044}" sibTransId="{B9A80A5D-79B6-4EAC-B8DA-7AF19E36C810}"/>
    <dgm:cxn modelId="{812E96F0-C244-4F62-9ABA-9FB6287B4C0D}" srcId="{0443F98D-8C79-4F21-AE1B-EDB6E341A875}" destId="{49A1B6D2-C85D-4821-96F8-07428B4813EB}" srcOrd="0" destOrd="0" parTransId="{B6713205-2FC2-48E2-AD33-4C75477322AA}" sibTransId="{618F3092-62A1-42B1-B9D6-6464F514D477}"/>
    <dgm:cxn modelId="{63BEBA63-3B30-4FA7-8632-982FFE6F97BE}" type="presParOf" srcId="{406EEA17-A8CF-4E9A-BAD2-34F74CE7D99E}" destId="{294C31FB-5D58-4A2A-9826-7E252958CC44}" srcOrd="0" destOrd="0" presId="urn:microsoft.com/office/officeart/2005/8/layout/vProcess5"/>
    <dgm:cxn modelId="{A515B011-16A9-4437-A161-68A2DC71D454}" type="presParOf" srcId="{406EEA17-A8CF-4E9A-BAD2-34F74CE7D99E}" destId="{C3F67C76-736E-4BD6-95D0-C5B46674D7D7}" srcOrd="1" destOrd="0" presId="urn:microsoft.com/office/officeart/2005/8/layout/vProcess5"/>
    <dgm:cxn modelId="{D909E7EC-2638-4DFD-8FEE-D313D28547AB}" type="presParOf" srcId="{406EEA17-A8CF-4E9A-BAD2-34F74CE7D99E}" destId="{75DFA880-64D4-4480-BD28-E62C9A209260}" srcOrd="2" destOrd="0" presId="urn:microsoft.com/office/officeart/2005/8/layout/vProcess5"/>
    <dgm:cxn modelId="{1A85E7D6-696B-475C-9E88-2C8E929373C0}" type="presParOf" srcId="{406EEA17-A8CF-4E9A-BAD2-34F74CE7D99E}" destId="{D1902626-3F0E-49A1-B131-E2E41081429B}" srcOrd="3" destOrd="0" presId="urn:microsoft.com/office/officeart/2005/8/layout/vProcess5"/>
    <dgm:cxn modelId="{71665389-8C20-4BCC-AEAF-9BBF34364E35}" type="presParOf" srcId="{406EEA17-A8CF-4E9A-BAD2-34F74CE7D99E}" destId="{8F1DEC09-43D0-4B02-8954-39BBB4FD4208}" srcOrd="4" destOrd="0" presId="urn:microsoft.com/office/officeart/2005/8/layout/vProcess5"/>
    <dgm:cxn modelId="{3192B1EC-BC9D-4CFD-B94D-A79D2B8CD59F}" type="presParOf" srcId="{406EEA17-A8CF-4E9A-BAD2-34F74CE7D99E}" destId="{A79D91C0-6E0A-4529-9570-3D49DDDBBA2C}" srcOrd="5" destOrd="0" presId="urn:microsoft.com/office/officeart/2005/8/layout/vProcess5"/>
    <dgm:cxn modelId="{06D2420D-5968-428B-8338-199697BC4DE0}" type="presParOf" srcId="{406EEA17-A8CF-4E9A-BAD2-34F74CE7D99E}" destId="{8AF73289-39B9-41EE-975D-4B977CCE2E9F}" srcOrd="6" destOrd="0" presId="urn:microsoft.com/office/officeart/2005/8/layout/vProcess5"/>
    <dgm:cxn modelId="{5899878E-D6E0-43E0-9C1F-693D0E67EFEB}" type="presParOf" srcId="{406EEA17-A8CF-4E9A-BAD2-34F74CE7D99E}" destId="{34E8A97E-BE64-4E77-8F0D-FB47006AA6B4}" srcOrd="7" destOrd="0" presId="urn:microsoft.com/office/officeart/2005/8/layout/vProcess5"/>
    <dgm:cxn modelId="{B2BFD905-17DA-4294-A999-2BB2968323FC}" type="presParOf" srcId="{406EEA17-A8CF-4E9A-BAD2-34F74CE7D99E}" destId="{BC05D0BC-492D-445E-8D59-1E7D3C18646C}" srcOrd="8" destOrd="0" presId="urn:microsoft.com/office/officeart/2005/8/layout/vProcess5"/>
    <dgm:cxn modelId="{367661F6-5047-45AD-A403-A73497381464}" type="presParOf" srcId="{406EEA17-A8CF-4E9A-BAD2-34F74CE7D99E}" destId="{AD44480D-D5AD-40DC-AA50-6D7537751426}" srcOrd="9" destOrd="0" presId="urn:microsoft.com/office/officeart/2005/8/layout/vProcess5"/>
    <dgm:cxn modelId="{0667AF34-E1BE-4C65-AB31-44736AFA0B6F}" type="presParOf" srcId="{406EEA17-A8CF-4E9A-BAD2-34F74CE7D99E}" destId="{501E1DC2-8CA4-47A8-9EA5-C66582E3F58E}" srcOrd="10" destOrd="0" presId="urn:microsoft.com/office/officeart/2005/8/layout/vProcess5"/>
    <dgm:cxn modelId="{0172E4DF-9FEE-4981-94A7-4C33EB34DACE}" type="presParOf" srcId="{406EEA17-A8CF-4E9A-BAD2-34F74CE7D99E}" destId="{1429823F-6101-458F-A779-34CEC837C80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714B43-9CD0-43EE-9725-7914ACD166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6646FF-8F85-42D9-AE03-61C3546E0247}">
      <dgm:prSet/>
      <dgm:spPr/>
      <dgm:t>
        <a:bodyPr/>
        <a:lstStyle/>
        <a:p>
          <a:r>
            <a:rPr lang="en-US"/>
            <a:t>The piggy-back system is designed to be rigged as an external system and not as an internal system. </a:t>
          </a:r>
        </a:p>
      </dgm:t>
    </dgm:pt>
    <dgm:pt modelId="{2F29AAC2-7CCE-4FD1-A7B0-4A9D042EAA89}" type="parTrans" cxnId="{DE6F44F1-2CE7-4D11-8BD3-D0878A9422F9}">
      <dgm:prSet/>
      <dgm:spPr/>
      <dgm:t>
        <a:bodyPr/>
        <a:lstStyle/>
        <a:p>
          <a:endParaRPr lang="en-US"/>
        </a:p>
      </dgm:t>
    </dgm:pt>
    <dgm:pt modelId="{23A0CAD6-990F-4D43-AFF3-A22783303D35}" type="sibTrans" cxnId="{DE6F44F1-2CE7-4D11-8BD3-D0878A9422F9}">
      <dgm:prSet/>
      <dgm:spPr/>
      <dgm:t>
        <a:bodyPr/>
        <a:lstStyle/>
        <a:p>
          <a:endParaRPr lang="en-US"/>
        </a:p>
      </dgm:t>
    </dgm:pt>
    <dgm:pt modelId="{14C421A7-0657-4401-A5CF-BB68BD81C318}">
      <dgm:prSet/>
      <dgm:spPr/>
      <dgm:t>
        <a:bodyPr/>
        <a:lstStyle/>
        <a:p>
          <a:r>
            <a:rPr lang="en-US"/>
            <a:t>However, the Z-rig can be rigged as either an internal or external system.</a:t>
          </a:r>
        </a:p>
      </dgm:t>
    </dgm:pt>
    <dgm:pt modelId="{50203D9A-3683-45C2-9A64-DB312BA241DF}" type="parTrans" cxnId="{BF95D009-CFAF-49C5-A23B-41CCA4535951}">
      <dgm:prSet/>
      <dgm:spPr/>
      <dgm:t>
        <a:bodyPr/>
        <a:lstStyle/>
        <a:p>
          <a:endParaRPr lang="en-US"/>
        </a:p>
      </dgm:t>
    </dgm:pt>
    <dgm:pt modelId="{EA14AF6A-D68E-4B39-A8C3-4FD507D667E2}" type="sibTrans" cxnId="{BF95D009-CFAF-49C5-A23B-41CCA4535951}">
      <dgm:prSet/>
      <dgm:spPr/>
      <dgm:t>
        <a:bodyPr/>
        <a:lstStyle/>
        <a:p>
          <a:endParaRPr lang="en-US"/>
        </a:p>
      </dgm:t>
    </dgm:pt>
    <dgm:pt modelId="{15AFDA27-FD58-4164-9F16-1BDB9F4C4A8B}" type="pres">
      <dgm:prSet presAssocID="{34714B43-9CD0-43EE-9725-7914ACD166E7}" presName="root" presStyleCnt="0">
        <dgm:presLayoutVars>
          <dgm:dir/>
          <dgm:resizeHandles val="exact"/>
        </dgm:presLayoutVars>
      </dgm:prSet>
      <dgm:spPr/>
    </dgm:pt>
    <dgm:pt modelId="{57B266B9-2A68-40AC-94D7-C416B26BA31D}" type="pres">
      <dgm:prSet presAssocID="{2B6646FF-8F85-42D9-AE03-61C3546E0247}" presName="compNode" presStyleCnt="0"/>
      <dgm:spPr/>
    </dgm:pt>
    <dgm:pt modelId="{D6D62D44-A589-4355-9C2F-D3374AFCED5D}" type="pres">
      <dgm:prSet presAssocID="{2B6646FF-8F85-42D9-AE03-61C3546E0247}" presName="bgRect" presStyleLbl="bgShp" presStyleIdx="0" presStyleCnt="2"/>
      <dgm:spPr/>
    </dgm:pt>
    <dgm:pt modelId="{2A9340D8-3368-4BE2-B243-5DD002492BF8}" type="pres">
      <dgm:prSet presAssocID="{2B6646FF-8F85-42D9-AE03-61C3546E024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86132E08-DA45-4C68-9F73-A4E1D1D7673A}" type="pres">
      <dgm:prSet presAssocID="{2B6646FF-8F85-42D9-AE03-61C3546E0247}" presName="spaceRect" presStyleCnt="0"/>
      <dgm:spPr/>
    </dgm:pt>
    <dgm:pt modelId="{DCE14DED-0FD5-4385-8B10-D9AC30DDA00E}" type="pres">
      <dgm:prSet presAssocID="{2B6646FF-8F85-42D9-AE03-61C3546E0247}" presName="parTx" presStyleLbl="revTx" presStyleIdx="0" presStyleCnt="2">
        <dgm:presLayoutVars>
          <dgm:chMax val="0"/>
          <dgm:chPref val="0"/>
        </dgm:presLayoutVars>
      </dgm:prSet>
      <dgm:spPr/>
    </dgm:pt>
    <dgm:pt modelId="{D578202E-3819-4D86-8A86-FF68E9D994EC}" type="pres">
      <dgm:prSet presAssocID="{23A0CAD6-990F-4D43-AFF3-A22783303D35}" presName="sibTrans" presStyleCnt="0"/>
      <dgm:spPr/>
    </dgm:pt>
    <dgm:pt modelId="{1B9CEE99-3465-47BE-8906-AC2B08D2625E}" type="pres">
      <dgm:prSet presAssocID="{14C421A7-0657-4401-A5CF-BB68BD81C318}" presName="compNode" presStyleCnt="0"/>
      <dgm:spPr/>
    </dgm:pt>
    <dgm:pt modelId="{3A9C83F0-9C29-4790-A61D-7D7D9CED3071}" type="pres">
      <dgm:prSet presAssocID="{14C421A7-0657-4401-A5CF-BB68BD81C318}" presName="bgRect" presStyleLbl="bgShp" presStyleIdx="1" presStyleCnt="2"/>
      <dgm:spPr/>
    </dgm:pt>
    <dgm:pt modelId="{C264E462-9538-4775-B3EC-69094EBECB89}" type="pres">
      <dgm:prSet presAssocID="{14C421A7-0657-4401-A5CF-BB68BD81C3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61C90EAA-8C31-4E9A-BF5D-09772CE92485}" type="pres">
      <dgm:prSet presAssocID="{14C421A7-0657-4401-A5CF-BB68BD81C318}" presName="spaceRect" presStyleCnt="0"/>
      <dgm:spPr/>
    </dgm:pt>
    <dgm:pt modelId="{0B995207-8715-4D79-8C54-39BD4EEE3A77}" type="pres">
      <dgm:prSet presAssocID="{14C421A7-0657-4401-A5CF-BB68BD81C31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F95D009-CFAF-49C5-A23B-41CCA4535951}" srcId="{34714B43-9CD0-43EE-9725-7914ACD166E7}" destId="{14C421A7-0657-4401-A5CF-BB68BD81C318}" srcOrd="1" destOrd="0" parTransId="{50203D9A-3683-45C2-9A64-DB312BA241DF}" sibTransId="{EA14AF6A-D68E-4B39-A8C3-4FD507D667E2}"/>
    <dgm:cxn modelId="{5242E540-EBCF-4773-8A52-2100CDDDB4FF}" type="presOf" srcId="{34714B43-9CD0-43EE-9725-7914ACD166E7}" destId="{15AFDA27-FD58-4164-9F16-1BDB9F4C4A8B}" srcOrd="0" destOrd="0" presId="urn:microsoft.com/office/officeart/2018/2/layout/IconVerticalSolidList"/>
    <dgm:cxn modelId="{E3DEB57F-FF86-4D34-B518-3E21D4128510}" type="presOf" srcId="{14C421A7-0657-4401-A5CF-BB68BD81C318}" destId="{0B995207-8715-4D79-8C54-39BD4EEE3A77}" srcOrd="0" destOrd="0" presId="urn:microsoft.com/office/officeart/2018/2/layout/IconVerticalSolidList"/>
    <dgm:cxn modelId="{7E3836E1-DAE8-4A78-8318-887FEDBCD8DC}" type="presOf" srcId="{2B6646FF-8F85-42D9-AE03-61C3546E0247}" destId="{DCE14DED-0FD5-4385-8B10-D9AC30DDA00E}" srcOrd="0" destOrd="0" presId="urn:microsoft.com/office/officeart/2018/2/layout/IconVerticalSolidList"/>
    <dgm:cxn modelId="{DE6F44F1-2CE7-4D11-8BD3-D0878A9422F9}" srcId="{34714B43-9CD0-43EE-9725-7914ACD166E7}" destId="{2B6646FF-8F85-42D9-AE03-61C3546E0247}" srcOrd="0" destOrd="0" parTransId="{2F29AAC2-7CCE-4FD1-A7B0-4A9D042EAA89}" sibTransId="{23A0CAD6-990F-4D43-AFF3-A22783303D35}"/>
    <dgm:cxn modelId="{B04B039C-F3B4-4E71-80F1-B27F45070F62}" type="presParOf" srcId="{15AFDA27-FD58-4164-9F16-1BDB9F4C4A8B}" destId="{57B266B9-2A68-40AC-94D7-C416B26BA31D}" srcOrd="0" destOrd="0" presId="urn:microsoft.com/office/officeart/2018/2/layout/IconVerticalSolidList"/>
    <dgm:cxn modelId="{2E3080BC-C5B4-4A98-B27C-83619967A83C}" type="presParOf" srcId="{57B266B9-2A68-40AC-94D7-C416B26BA31D}" destId="{D6D62D44-A589-4355-9C2F-D3374AFCED5D}" srcOrd="0" destOrd="0" presId="urn:microsoft.com/office/officeart/2018/2/layout/IconVerticalSolidList"/>
    <dgm:cxn modelId="{EC5A5C37-11D2-425E-A14F-659FBAB7ABF7}" type="presParOf" srcId="{57B266B9-2A68-40AC-94D7-C416B26BA31D}" destId="{2A9340D8-3368-4BE2-B243-5DD002492BF8}" srcOrd="1" destOrd="0" presId="urn:microsoft.com/office/officeart/2018/2/layout/IconVerticalSolidList"/>
    <dgm:cxn modelId="{6DB604CA-6887-4152-A1F5-E0EB3BFFB6E7}" type="presParOf" srcId="{57B266B9-2A68-40AC-94D7-C416B26BA31D}" destId="{86132E08-DA45-4C68-9F73-A4E1D1D7673A}" srcOrd="2" destOrd="0" presId="urn:microsoft.com/office/officeart/2018/2/layout/IconVerticalSolidList"/>
    <dgm:cxn modelId="{968221AE-4325-473C-A4EC-1B8DDCDD9F3C}" type="presParOf" srcId="{57B266B9-2A68-40AC-94D7-C416B26BA31D}" destId="{DCE14DED-0FD5-4385-8B10-D9AC30DDA00E}" srcOrd="3" destOrd="0" presId="urn:microsoft.com/office/officeart/2018/2/layout/IconVerticalSolidList"/>
    <dgm:cxn modelId="{7915D00B-6C3C-4F96-986C-9DDAA3DDBA5D}" type="presParOf" srcId="{15AFDA27-FD58-4164-9F16-1BDB9F4C4A8B}" destId="{D578202E-3819-4D86-8A86-FF68E9D994EC}" srcOrd="1" destOrd="0" presId="urn:microsoft.com/office/officeart/2018/2/layout/IconVerticalSolidList"/>
    <dgm:cxn modelId="{69DC24BC-2E4D-4EA5-ADB3-2DD5EED10463}" type="presParOf" srcId="{15AFDA27-FD58-4164-9F16-1BDB9F4C4A8B}" destId="{1B9CEE99-3465-47BE-8906-AC2B08D2625E}" srcOrd="2" destOrd="0" presId="urn:microsoft.com/office/officeart/2018/2/layout/IconVerticalSolidList"/>
    <dgm:cxn modelId="{E18CA098-63D9-487D-98E4-6AD868AE403A}" type="presParOf" srcId="{1B9CEE99-3465-47BE-8906-AC2B08D2625E}" destId="{3A9C83F0-9C29-4790-A61D-7D7D9CED3071}" srcOrd="0" destOrd="0" presId="urn:microsoft.com/office/officeart/2018/2/layout/IconVerticalSolidList"/>
    <dgm:cxn modelId="{53045B5E-3071-48CF-AFE3-22F2B843090E}" type="presParOf" srcId="{1B9CEE99-3465-47BE-8906-AC2B08D2625E}" destId="{C264E462-9538-4775-B3EC-69094EBECB89}" srcOrd="1" destOrd="0" presId="urn:microsoft.com/office/officeart/2018/2/layout/IconVerticalSolidList"/>
    <dgm:cxn modelId="{E304FCC4-6F89-40A2-B801-A32485E201AD}" type="presParOf" srcId="{1B9CEE99-3465-47BE-8906-AC2B08D2625E}" destId="{61C90EAA-8C31-4E9A-BF5D-09772CE92485}" srcOrd="2" destOrd="0" presId="urn:microsoft.com/office/officeart/2018/2/layout/IconVerticalSolidList"/>
    <dgm:cxn modelId="{3BF900EA-ED0E-4126-A38A-6DE270964E3A}" type="presParOf" srcId="{1B9CEE99-3465-47BE-8906-AC2B08D2625E}" destId="{0B995207-8715-4D79-8C54-39BD4EEE3A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081FFC-2BE1-4A67-83C5-2F838C14A907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5A403A-981C-4B91-8F5F-81438DC65ABD}">
      <dgm:prSet/>
      <dgm:spPr/>
      <dgm:t>
        <a:bodyPr/>
        <a:lstStyle/>
        <a:p>
          <a:r>
            <a:rPr lang="en-US"/>
            <a:t>It is a 1: 1: 1 ratio between the two anchors and load. </a:t>
          </a:r>
        </a:p>
      </dgm:t>
    </dgm:pt>
    <dgm:pt modelId="{A9D6C21B-AA50-4EB5-984A-2BC76A8782C9}" type="parTrans" cxnId="{925E89EA-3499-4111-BC47-742638389995}">
      <dgm:prSet/>
      <dgm:spPr/>
      <dgm:t>
        <a:bodyPr/>
        <a:lstStyle/>
        <a:p>
          <a:endParaRPr lang="en-US"/>
        </a:p>
      </dgm:t>
    </dgm:pt>
    <dgm:pt modelId="{63026E9D-4BD2-405A-8431-A1FAB0A482CF}" type="sibTrans" cxnId="{925E89EA-3499-4111-BC47-742638389995}">
      <dgm:prSet/>
      <dgm:spPr/>
      <dgm:t>
        <a:bodyPr/>
        <a:lstStyle/>
        <a:p>
          <a:endParaRPr lang="en-US"/>
        </a:p>
      </dgm:t>
    </dgm:pt>
    <dgm:pt modelId="{6E9284A8-56BC-448C-953A-2269E3FC4300}">
      <dgm:prSet/>
      <dgm:spPr/>
      <dgm:t>
        <a:bodyPr/>
        <a:lstStyle/>
        <a:p>
          <a:r>
            <a:rPr lang="en-US"/>
            <a:t>In pulley systems, when the angle between the anchor and the effort is 120 degrees</a:t>
          </a:r>
        </a:p>
      </dgm:t>
    </dgm:pt>
    <dgm:pt modelId="{9D9ED21C-59FE-43A4-AC30-426705E9A6A9}" type="parTrans" cxnId="{15228F30-CA19-42F1-906E-81C40C177F67}">
      <dgm:prSet/>
      <dgm:spPr/>
      <dgm:t>
        <a:bodyPr/>
        <a:lstStyle/>
        <a:p>
          <a:endParaRPr lang="en-US"/>
        </a:p>
      </dgm:t>
    </dgm:pt>
    <dgm:pt modelId="{72939031-57FA-4B84-A863-39A08670AED1}" type="sibTrans" cxnId="{15228F30-CA19-42F1-906E-81C40C177F67}">
      <dgm:prSet/>
      <dgm:spPr/>
      <dgm:t>
        <a:bodyPr/>
        <a:lstStyle/>
        <a:p>
          <a:endParaRPr lang="en-US"/>
        </a:p>
      </dgm:t>
    </dgm:pt>
    <dgm:pt modelId="{B6BD5965-608E-4EC2-93D6-62E7B1658FFB}">
      <dgm:prSet/>
      <dgm:spPr/>
      <dgm:t>
        <a:bodyPr/>
        <a:lstStyle/>
        <a:p>
          <a:r>
            <a:rPr lang="en-US"/>
            <a:t>The force on the anchor, effort and load are all the same</a:t>
          </a:r>
        </a:p>
      </dgm:t>
    </dgm:pt>
    <dgm:pt modelId="{34C8CCE8-C82C-4617-AA6B-FEF3B6AFC99A}" type="parTrans" cxnId="{5A49AD7B-B2D9-4110-9A75-7A6095CBAEB3}">
      <dgm:prSet/>
      <dgm:spPr/>
      <dgm:t>
        <a:bodyPr/>
        <a:lstStyle/>
        <a:p>
          <a:endParaRPr lang="en-US"/>
        </a:p>
      </dgm:t>
    </dgm:pt>
    <dgm:pt modelId="{BB2A936B-B45F-468C-A3F9-88D0EA63AF1C}" type="sibTrans" cxnId="{5A49AD7B-B2D9-4110-9A75-7A6095CBAEB3}">
      <dgm:prSet/>
      <dgm:spPr/>
      <dgm:t>
        <a:bodyPr/>
        <a:lstStyle/>
        <a:p>
          <a:endParaRPr lang="en-US"/>
        </a:p>
      </dgm:t>
    </dgm:pt>
    <dgm:pt modelId="{0594C525-4DE1-4F10-A2EB-615D3997DB14}">
      <dgm:prSet/>
      <dgm:spPr/>
      <dgm:t>
        <a:bodyPr/>
        <a:lstStyle/>
        <a:p>
          <a:r>
            <a:rPr lang="en-US"/>
            <a:t>The result is that there is no mechanical advantage. </a:t>
          </a:r>
        </a:p>
      </dgm:t>
    </dgm:pt>
    <dgm:pt modelId="{8B639908-03E3-4335-946F-1C58C7E5C010}" type="parTrans" cxnId="{18B3486D-E475-427D-87C3-FFCF408934E9}">
      <dgm:prSet/>
      <dgm:spPr/>
      <dgm:t>
        <a:bodyPr/>
        <a:lstStyle/>
        <a:p>
          <a:endParaRPr lang="en-US"/>
        </a:p>
      </dgm:t>
    </dgm:pt>
    <dgm:pt modelId="{4D798657-C096-4FE2-81DF-0587CF222044}" type="sibTrans" cxnId="{18B3486D-E475-427D-87C3-FFCF408934E9}">
      <dgm:prSet/>
      <dgm:spPr/>
      <dgm:t>
        <a:bodyPr/>
        <a:lstStyle/>
        <a:p>
          <a:endParaRPr lang="en-US"/>
        </a:p>
      </dgm:t>
    </dgm:pt>
    <dgm:pt modelId="{67088589-E254-43BF-A656-CCD34D99EE0C}" type="pres">
      <dgm:prSet presAssocID="{7E081FFC-2BE1-4A67-83C5-2F838C14A907}" presName="outerComposite" presStyleCnt="0">
        <dgm:presLayoutVars>
          <dgm:chMax val="5"/>
          <dgm:dir/>
          <dgm:resizeHandles val="exact"/>
        </dgm:presLayoutVars>
      </dgm:prSet>
      <dgm:spPr/>
    </dgm:pt>
    <dgm:pt modelId="{EB2C44DE-716B-4F89-82D0-E14E0B35CA85}" type="pres">
      <dgm:prSet presAssocID="{7E081FFC-2BE1-4A67-83C5-2F838C14A907}" presName="dummyMaxCanvas" presStyleCnt="0">
        <dgm:presLayoutVars/>
      </dgm:prSet>
      <dgm:spPr/>
    </dgm:pt>
    <dgm:pt modelId="{E40470BE-EE9D-439C-A501-85D59D2A6E31}" type="pres">
      <dgm:prSet presAssocID="{7E081FFC-2BE1-4A67-83C5-2F838C14A907}" presName="FourNodes_1" presStyleLbl="node1" presStyleIdx="0" presStyleCnt="4">
        <dgm:presLayoutVars>
          <dgm:bulletEnabled val="1"/>
        </dgm:presLayoutVars>
      </dgm:prSet>
      <dgm:spPr/>
    </dgm:pt>
    <dgm:pt modelId="{3610652E-A18D-457D-8128-748275896D46}" type="pres">
      <dgm:prSet presAssocID="{7E081FFC-2BE1-4A67-83C5-2F838C14A907}" presName="FourNodes_2" presStyleLbl="node1" presStyleIdx="1" presStyleCnt="4">
        <dgm:presLayoutVars>
          <dgm:bulletEnabled val="1"/>
        </dgm:presLayoutVars>
      </dgm:prSet>
      <dgm:spPr/>
    </dgm:pt>
    <dgm:pt modelId="{AAFA1D54-1645-4899-9249-6A06D97141CD}" type="pres">
      <dgm:prSet presAssocID="{7E081FFC-2BE1-4A67-83C5-2F838C14A907}" presName="FourNodes_3" presStyleLbl="node1" presStyleIdx="2" presStyleCnt="4">
        <dgm:presLayoutVars>
          <dgm:bulletEnabled val="1"/>
        </dgm:presLayoutVars>
      </dgm:prSet>
      <dgm:spPr/>
    </dgm:pt>
    <dgm:pt modelId="{5388F6D0-EACF-4396-892D-8FF7AF6CAEFD}" type="pres">
      <dgm:prSet presAssocID="{7E081FFC-2BE1-4A67-83C5-2F838C14A907}" presName="FourNodes_4" presStyleLbl="node1" presStyleIdx="3" presStyleCnt="4">
        <dgm:presLayoutVars>
          <dgm:bulletEnabled val="1"/>
        </dgm:presLayoutVars>
      </dgm:prSet>
      <dgm:spPr/>
    </dgm:pt>
    <dgm:pt modelId="{774B45BE-BDC8-47BE-85DA-CACC56DC022E}" type="pres">
      <dgm:prSet presAssocID="{7E081FFC-2BE1-4A67-83C5-2F838C14A907}" presName="FourConn_1-2" presStyleLbl="fgAccFollowNode1" presStyleIdx="0" presStyleCnt="3">
        <dgm:presLayoutVars>
          <dgm:bulletEnabled val="1"/>
        </dgm:presLayoutVars>
      </dgm:prSet>
      <dgm:spPr/>
    </dgm:pt>
    <dgm:pt modelId="{FFD26AEE-BAD2-4B1E-97C7-1C0A6376D7CA}" type="pres">
      <dgm:prSet presAssocID="{7E081FFC-2BE1-4A67-83C5-2F838C14A907}" presName="FourConn_2-3" presStyleLbl="fgAccFollowNode1" presStyleIdx="1" presStyleCnt="3">
        <dgm:presLayoutVars>
          <dgm:bulletEnabled val="1"/>
        </dgm:presLayoutVars>
      </dgm:prSet>
      <dgm:spPr/>
    </dgm:pt>
    <dgm:pt modelId="{A46DB54D-81D9-476B-A82A-AC7B68214953}" type="pres">
      <dgm:prSet presAssocID="{7E081FFC-2BE1-4A67-83C5-2F838C14A907}" presName="FourConn_3-4" presStyleLbl="fgAccFollowNode1" presStyleIdx="2" presStyleCnt="3">
        <dgm:presLayoutVars>
          <dgm:bulletEnabled val="1"/>
        </dgm:presLayoutVars>
      </dgm:prSet>
      <dgm:spPr/>
    </dgm:pt>
    <dgm:pt modelId="{9D1DB39C-BB73-48E0-A81C-C2D14C324593}" type="pres">
      <dgm:prSet presAssocID="{7E081FFC-2BE1-4A67-83C5-2F838C14A907}" presName="FourNodes_1_text" presStyleLbl="node1" presStyleIdx="3" presStyleCnt="4">
        <dgm:presLayoutVars>
          <dgm:bulletEnabled val="1"/>
        </dgm:presLayoutVars>
      </dgm:prSet>
      <dgm:spPr/>
    </dgm:pt>
    <dgm:pt modelId="{DF1F7B43-3942-42CA-86D4-719DF2B530AD}" type="pres">
      <dgm:prSet presAssocID="{7E081FFC-2BE1-4A67-83C5-2F838C14A907}" presName="FourNodes_2_text" presStyleLbl="node1" presStyleIdx="3" presStyleCnt="4">
        <dgm:presLayoutVars>
          <dgm:bulletEnabled val="1"/>
        </dgm:presLayoutVars>
      </dgm:prSet>
      <dgm:spPr/>
    </dgm:pt>
    <dgm:pt modelId="{C52A0631-D7AC-42B9-97D9-29477BFBC926}" type="pres">
      <dgm:prSet presAssocID="{7E081FFC-2BE1-4A67-83C5-2F838C14A907}" presName="FourNodes_3_text" presStyleLbl="node1" presStyleIdx="3" presStyleCnt="4">
        <dgm:presLayoutVars>
          <dgm:bulletEnabled val="1"/>
        </dgm:presLayoutVars>
      </dgm:prSet>
      <dgm:spPr/>
    </dgm:pt>
    <dgm:pt modelId="{64A1853C-1EF4-4111-885A-B02D6CD91D2F}" type="pres">
      <dgm:prSet presAssocID="{7E081FFC-2BE1-4A67-83C5-2F838C14A90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EBD7505-B39E-443D-9C2D-7250726B0616}" type="presOf" srcId="{72939031-57FA-4B84-A863-39A08670AED1}" destId="{FFD26AEE-BAD2-4B1E-97C7-1C0A6376D7CA}" srcOrd="0" destOrd="0" presId="urn:microsoft.com/office/officeart/2005/8/layout/vProcess5"/>
    <dgm:cxn modelId="{F29B3E0B-E284-489F-929E-466F6B00B31E}" type="presOf" srcId="{B6BD5965-608E-4EC2-93D6-62E7B1658FFB}" destId="{C52A0631-D7AC-42B9-97D9-29477BFBC926}" srcOrd="1" destOrd="0" presId="urn:microsoft.com/office/officeart/2005/8/layout/vProcess5"/>
    <dgm:cxn modelId="{6477DC1B-F721-4481-BFFA-2EE109118050}" type="presOf" srcId="{505A403A-981C-4B91-8F5F-81438DC65ABD}" destId="{9D1DB39C-BB73-48E0-A81C-C2D14C324593}" srcOrd="1" destOrd="0" presId="urn:microsoft.com/office/officeart/2005/8/layout/vProcess5"/>
    <dgm:cxn modelId="{912DEF28-8221-4BC8-A39A-3BC5A7955725}" type="presOf" srcId="{BB2A936B-B45F-468C-A3F9-88D0EA63AF1C}" destId="{A46DB54D-81D9-476B-A82A-AC7B68214953}" srcOrd="0" destOrd="0" presId="urn:microsoft.com/office/officeart/2005/8/layout/vProcess5"/>
    <dgm:cxn modelId="{15228F30-CA19-42F1-906E-81C40C177F67}" srcId="{7E081FFC-2BE1-4A67-83C5-2F838C14A907}" destId="{6E9284A8-56BC-448C-953A-2269E3FC4300}" srcOrd="1" destOrd="0" parTransId="{9D9ED21C-59FE-43A4-AC30-426705E9A6A9}" sibTransId="{72939031-57FA-4B84-A863-39A08670AED1}"/>
    <dgm:cxn modelId="{9CC6D132-6552-4CB5-993A-C7B97C078F0D}" type="presOf" srcId="{505A403A-981C-4B91-8F5F-81438DC65ABD}" destId="{E40470BE-EE9D-439C-A501-85D59D2A6E31}" srcOrd="0" destOrd="0" presId="urn:microsoft.com/office/officeart/2005/8/layout/vProcess5"/>
    <dgm:cxn modelId="{EE00043E-EF0E-4BFB-AEE5-5F0F612AE660}" type="presOf" srcId="{6E9284A8-56BC-448C-953A-2269E3FC4300}" destId="{DF1F7B43-3942-42CA-86D4-719DF2B530AD}" srcOrd="1" destOrd="0" presId="urn:microsoft.com/office/officeart/2005/8/layout/vProcess5"/>
    <dgm:cxn modelId="{18B3486D-E475-427D-87C3-FFCF408934E9}" srcId="{7E081FFC-2BE1-4A67-83C5-2F838C14A907}" destId="{0594C525-4DE1-4F10-A2EB-615D3997DB14}" srcOrd="3" destOrd="0" parTransId="{8B639908-03E3-4335-946F-1C58C7E5C010}" sibTransId="{4D798657-C096-4FE2-81DF-0587CF222044}"/>
    <dgm:cxn modelId="{5A49AD7B-B2D9-4110-9A75-7A6095CBAEB3}" srcId="{7E081FFC-2BE1-4A67-83C5-2F838C14A907}" destId="{B6BD5965-608E-4EC2-93D6-62E7B1658FFB}" srcOrd="2" destOrd="0" parTransId="{34C8CCE8-C82C-4617-AA6B-FEF3B6AFC99A}" sibTransId="{BB2A936B-B45F-468C-A3F9-88D0EA63AF1C}"/>
    <dgm:cxn modelId="{03F16D86-CED7-4EC2-B442-FE33FFD4E647}" type="presOf" srcId="{63026E9D-4BD2-405A-8431-A1FAB0A482CF}" destId="{774B45BE-BDC8-47BE-85DA-CACC56DC022E}" srcOrd="0" destOrd="0" presId="urn:microsoft.com/office/officeart/2005/8/layout/vProcess5"/>
    <dgm:cxn modelId="{4D16B8D1-3C21-4186-AF5C-271368F51054}" type="presOf" srcId="{7E081FFC-2BE1-4A67-83C5-2F838C14A907}" destId="{67088589-E254-43BF-A656-CCD34D99EE0C}" srcOrd="0" destOrd="0" presId="urn:microsoft.com/office/officeart/2005/8/layout/vProcess5"/>
    <dgm:cxn modelId="{1C0B3AE2-113D-4E3D-9146-B972ADD916E0}" type="presOf" srcId="{0594C525-4DE1-4F10-A2EB-615D3997DB14}" destId="{5388F6D0-EACF-4396-892D-8FF7AF6CAEFD}" srcOrd="0" destOrd="0" presId="urn:microsoft.com/office/officeart/2005/8/layout/vProcess5"/>
    <dgm:cxn modelId="{FCBA2BE4-0971-4058-899D-2DF0C431DB57}" type="presOf" srcId="{0594C525-4DE1-4F10-A2EB-615D3997DB14}" destId="{64A1853C-1EF4-4111-885A-B02D6CD91D2F}" srcOrd="1" destOrd="0" presId="urn:microsoft.com/office/officeart/2005/8/layout/vProcess5"/>
    <dgm:cxn modelId="{925E89EA-3499-4111-BC47-742638389995}" srcId="{7E081FFC-2BE1-4A67-83C5-2F838C14A907}" destId="{505A403A-981C-4B91-8F5F-81438DC65ABD}" srcOrd="0" destOrd="0" parTransId="{A9D6C21B-AA50-4EB5-984A-2BC76A8782C9}" sibTransId="{63026E9D-4BD2-405A-8431-A1FAB0A482CF}"/>
    <dgm:cxn modelId="{DFC26AEC-8B52-4DA7-8F7B-4184707CDBE0}" type="presOf" srcId="{6E9284A8-56BC-448C-953A-2269E3FC4300}" destId="{3610652E-A18D-457D-8128-748275896D46}" srcOrd="0" destOrd="0" presId="urn:microsoft.com/office/officeart/2005/8/layout/vProcess5"/>
    <dgm:cxn modelId="{0D9C72F6-A2DA-4684-9B2A-BD17436C739C}" type="presOf" srcId="{B6BD5965-608E-4EC2-93D6-62E7B1658FFB}" destId="{AAFA1D54-1645-4899-9249-6A06D97141CD}" srcOrd="0" destOrd="0" presId="urn:microsoft.com/office/officeart/2005/8/layout/vProcess5"/>
    <dgm:cxn modelId="{E059C9B2-4D6F-42E3-8DB1-FF525C9F0774}" type="presParOf" srcId="{67088589-E254-43BF-A656-CCD34D99EE0C}" destId="{EB2C44DE-716B-4F89-82D0-E14E0B35CA85}" srcOrd="0" destOrd="0" presId="urn:microsoft.com/office/officeart/2005/8/layout/vProcess5"/>
    <dgm:cxn modelId="{12B0A23D-26DE-4BF4-946A-1D5CE10FC73E}" type="presParOf" srcId="{67088589-E254-43BF-A656-CCD34D99EE0C}" destId="{E40470BE-EE9D-439C-A501-85D59D2A6E31}" srcOrd="1" destOrd="0" presId="urn:microsoft.com/office/officeart/2005/8/layout/vProcess5"/>
    <dgm:cxn modelId="{FBC85E43-41DF-4C65-87E9-D5D4954A6886}" type="presParOf" srcId="{67088589-E254-43BF-A656-CCD34D99EE0C}" destId="{3610652E-A18D-457D-8128-748275896D46}" srcOrd="2" destOrd="0" presId="urn:microsoft.com/office/officeart/2005/8/layout/vProcess5"/>
    <dgm:cxn modelId="{4E67796B-2FEF-4FAC-9DBF-B3DB91D09DBC}" type="presParOf" srcId="{67088589-E254-43BF-A656-CCD34D99EE0C}" destId="{AAFA1D54-1645-4899-9249-6A06D97141CD}" srcOrd="3" destOrd="0" presId="urn:microsoft.com/office/officeart/2005/8/layout/vProcess5"/>
    <dgm:cxn modelId="{62097A01-A3DA-4DBC-8071-EF409F0C688B}" type="presParOf" srcId="{67088589-E254-43BF-A656-CCD34D99EE0C}" destId="{5388F6D0-EACF-4396-892D-8FF7AF6CAEFD}" srcOrd="4" destOrd="0" presId="urn:microsoft.com/office/officeart/2005/8/layout/vProcess5"/>
    <dgm:cxn modelId="{DC5F003E-9061-4E37-A5AE-3C351072E3D2}" type="presParOf" srcId="{67088589-E254-43BF-A656-CCD34D99EE0C}" destId="{774B45BE-BDC8-47BE-85DA-CACC56DC022E}" srcOrd="5" destOrd="0" presId="urn:microsoft.com/office/officeart/2005/8/layout/vProcess5"/>
    <dgm:cxn modelId="{4C1904DB-832D-4B2B-9158-30BBA00F33F8}" type="presParOf" srcId="{67088589-E254-43BF-A656-CCD34D99EE0C}" destId="{FFD26AEE-BAD2-4B1E-97C7-1C0A6376D7CA}" srcOrd="6" destOrd="0" presId="urn:microsoft.com/office/officeart/2005/8/layout/vProcess5"/>
    <dgm:cxn modelId="{55D97212-9826-44E1-AB7F-EBA8C7E56647}" type="presParOf" srcId="{67088589-E254-43BF-A656-CCD34D99EE0C}" destId="{A46DB54D-81D9-476B-A82A-AC7B68214953}" srcOrd="7" destOrd="0" presId="urn:microsoft.com/office/officeart/2005/8/layout/vProcess5"/>
    <dgm:cxn modelId="{CA566DC1-2035-442C-83F3-AD0D42891A78}" type="presParOf" srcId="{67088589-E254-43BF-A656-CCD34D99EE0C}" destId="{9D1DB39C-BB73-48E0-A81C-C2D14C324593}" srcOrd="8" destOrd="0" presId="urn:microsoft.com/office/officeart/2005/8/layout/vProcess5"/>
    <dgm:cxn modelId="{68A7F2A4-7BDA-4E8D-ACF3-D87A383F7D71}" type="presParOf" srcId="{67088589-E254-43BF-A656-CCD34D99EE0C}" destId="{DF1F7B43-3942-42CA-86D4-719DF2B530AD}" srcOrd="9" destOrd="0" presId="urn:microsoft.com/office/officeart/2005/8/layout/vProcess5"/>
    <dgm:cxn modelId="{33997AC4-AA61-49F7-AD6B-3228056710D6}" type="presParOf" srcId="{67088589-E254-43BF-A656-CCD34D99EE0C}" destId="{C52A0631-D7AC-42B9-97D9-29477BFBC926}" srcOrd="10" destOrd="0" presId="urn:microsoft.com/office/officeart/2005/8/layout/vProcess5"/>
    <dgm:cxn modelId="{BD564973-1032-452B-868E-98B88E098287}" type="presParOf" srcId="{67088589-E254-43BF-A656-CCD34D99EE0C}" destId="{64A1853C-1EF4-4111-885A-B02D6CD91D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FBB6BF-4389-4AFB-A37F-221C77ED560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729973-6573-4473-81CD-17608A4842AF}">
      <dgm:prSet/>
      <dgm:spPr/>
      <dgm:t>
        <a:bodyPr/>
        <a:lstStyle/>
        <a:p>
          <a:r>
            <a:rPr lang="en-US"/>
            <a:t>There are three basic pulley configurations: </a:t>
          </a:r>
        </a:p>
      </dgm:t>
    </dgm:pt>
    <dgm:pt modelId="{DF4E07FE-BD48-4F4E-84ED-EAF63BBDA70B}" type="parTrans" cxnId="{5EB814D2-2B02-4B66-A419-B2C8A9A2D8D9}">
      <dgm:prSet/>
      <dgm:spPr/>
      <dgm:t>
        <a:bodyPr/>
        <a:lstStyle/>
        <a:p>
          <a:endParaRPr lang="en-US"/>
        </a:p>
      </dgm:t>
    </dgm:pt>
    <dgm:pt modelId="{587DF339-CAC8-4A7A-95AF-89BA703FA521}" type="sibTrans" cxnId="{5EB814D2-2B02-4B66-A419-B2C8A9A2D8D9}">
      <dgm:prSet/>
      <dgm:spPr/>
      <dgm:t>
        <a:bodyPr/>
        <a:lstStyle/>
        <a:p>
          <a:endParaRPr lang="en-US"/>
        </a:p>
      </dgm:t>
    </dgm:pt>
    <dgm:pt modelId="{A2A89279-561A-47AD-9805-36162E1CDA21}">
      <dgm:prSet/>
      <dgm:spPr/>
      <dgm:t>
        <a:bodyPr/>
        <a:lstStyle/>
        <a:p>
          <a:r>
            <a:rPr lang="en-US"/>
            <a:t>2:1 Pulley System</a:t>
          </a:r>
        </a:p>
      </dgm:t>
    </dgm:pt>
    <dgm:pt modelId="{8A16B5FB-D143-48F8-9125-E1A4EDB49305}" type="parTrans" cxnId="{C32310E0-2A41-442D-AD14-6EB890A52DF4}">
      <dgm:prSet/>
      <dgm:spPr/>
      <dgm:t>
        <a:bodyPr/>
        <a:lstStyle/>
        <a:p>
          <a:endParaRPr lang="en-US"/>
        </a:p>
      </dgm:t>
    </dgm:pt>
    <dgm:pt modelId="{862F839C-E670-468F-8623-E43AC6DD7C48}" type="sibTrans" cxnId="{C32310E0-2A41-442D-AD14-6EB890A52DF4}">
      <dgm:prSet/>
      <dgm:spPr/>
      <dgm:t>
        <a:bodyPr/>
        <a:lstStyle/>
        <a:p>
          <a:endParaRPr lang="en-US"/>
        </a:p>
      </dgm:t>
    </dgm:pt>
    <dgm:pt modelId="{A7A752A0-BAAE-4808-ACF9-B54D61B1165B}">
      <dgm:prSet/>
      <dgm:spPr/>
      <dgm:t>
        <a:bodyPr/>
        <a:lstStyle/>
        <a:p>
          <a:r>
            <a:rPr lang="en-US"/>
            <a:t>3:1 Z-rig</a:t>
          </a:r>
        </a:p>
      </dgm:t>
    </dgm:pt>
    <dgm:pt modelId="{229DBE65-40F9-46D7-AEEE-7174FFE0D3AE}" type="parTrans" cxnId="{092AA4EF-6710-4408-85BF-BE994CE1C0EC}">
      <dgm:prSet/>
      <dgm:spPr/>
      <dgm:t>
        <a:bodyPr/>
        <a:lstStyle/>
        <a:p>
          <a:endParaRPr lang="en-US"/>
        </a:p>
      </dgm:t>
    </dgm:pt>
    <dgm:pt modelId="{17F3018B-2B89-4CEC-9BE2-B30C5C0942C9}" type="sibTrans" cxnId="{092AA4EF-6710-4408-85BF-BE994CE1C0EC}">
      <dgm:prSet/>
      <dgm:spPr/>
      <dgm:t>
        <a:bodyPr/>
        <a:lstStyle/>
        <a:p>
          <a:endParaRPr lang="en-US"/>
        </a:p>
      </dgm:t>
    </dgm:pt>
    <dgm:pt modelId="{08E8F3E6-5FC5-4124-B348-B5CCBB75731A}">
      <dgm:prSet/>
      <dgm:spPr/>
      <dgm:t>
        <a:bodyPr/>
        <a:lstStyle/>
        <a:p>
          <a:r>
            <a:rPr lang="en-US"/>
            <a:t>The block and tackle. </a:t>
          </a:r>
        </a:p>
      </dgm:t>
    </dgm:pt>
    <dgm:pt modelId="{98015A40-F0EF-443D-BA6C-74913CC2CCA8}" type="parTrans" cxnId="{64D69887-678A-4423-A1B9-1CAFE17D37A6}">
      <dgm:prSet/>
      <dgm:spPr/>
      <dgm:t>
        <a:bodyPr/>
        <a:lstStyle/>
        <a:p>
          <a:endParaRPr lang="en-US"/>
        </a:p>
      </dgm:t>
    </dgm:pt>
    <dgm:pt modelId="{81C1DAFF-3B2A-4B5E-9AE7-7EB4FDF7C4DB}" type="sibTrans" cxnId="{64D69887-678A-4423-A1B9-1CAFE17D37A6}">
      <dgm:prSet/>
      <dgm:spPr/>
      <dgm:t>
        <a:bodyPr/>
        <a:lstStyle/>
        <a:p>
          <a:endParaRPr lang="en-US"/>
        </a:p>
      </dgm:t>
    </dgm:pt>
    <dgm:pt modelId="{9CAEFEFF-59DF-4C84-9D98-4021F112F6C0}" type="pres">
      <dgm:prSet presAssocID="{17FBB6BF-4389-4AFB-A37F-221C77ED560C}" presName="outerComposite" presStyleCnt="0">
        <dgm:presLayoutVars>
          <dgm:chMax val="5"/>
          <dgm:dir/>
          <dgm:resizeHandles val="exact"/>
        </dgm:presLayoutVars>
      </dgm:prSet>
      <dgm:spPr/>
    </dgm:pt>
    <dgm:pt modelId="{FCF36853-ADF8-46B0-9ABD-3CC7BB7E6553}" type="pres">
      <dgm:prSet presAssocID="{17FBB6BF-4389-4AFB-A37F-221C77ED560C}" presName="dummyMaxCanvas" presStyleCnt="0">
        <dgm:presLayoutVars/>
      </dgm:prSet>
      <dgm:spPr/>
    </dgm:pt>
    <dgm:pt modelId="{7CAC95F4-6964-4514-B866-E2532FFABA07}" type="pres">
      <dgm:prSet presAssocID="{17FBB6BF-4389-4AFB-A37F-221C77ED560C}" presName="FourNodes_1" presStyleLbl="node1" presStyleIdx="0" presStyleCnt="4">
        <dgm:presLayoutVars>
          <dgm:bulletEnabled val="1"/>
        </dgm:presLayoutVars>
      </dgm:prSet>
      <dgm:spPr/>
    </dgm:pt>
    <dgm:pt modelId="{A4FC4970-B8F6-4FE3-B011-96BA10C28E1D}" type="pres">
      <dgm:prSet presAssocID="{17FBB6BF-4389-4AFB-A37F-221C77ED560C}" presName="FourNodes_2" presStyleLbl="node1" presStyleIdx="1" presStyleCnt="4">
        <dgm:presLayoutVars>
          <dgm:bulletEnabled val="1"/>
        </dgm:presLayoutVars>
      </dgm:prSet>
      <dgm:spPr/>
    </dgm:pt>
    <dgm:pt modelId="{EB401BF1-77B6-4F68-8FC7-580081A0DB1C}" type="pres">
      <dgm:prSet presAssocID="{17FBB6BF-4389-4AFB-A37F-221C77ED560C}" presName="FourNodes_3" presStyleLbl="node1" presStyleIdx="2" presStyleCnt="4">
        <dgm:presLayoutVars>
          <dgm:bulletEnabled val="1"/>
        </dgm:presLayoutVars>
      </dgm:prSet>
      <dgm:spPr/>
    </dgm:pt>
    <dgm:pt modelId="{9C1A99E2-787A-4B66-8412-DE30FC03B0CC}" type="pres">
      <dgm:prSet presAssocID="{17FBB6BF-4389-4AFB-A37F-221C77ED560C}" presName="FourNodes_4" presStyleLbl="node1" presStyleIdx="3" presStyleCnt="4">
        <dgm:presLayoutVars>
          <dgm:bulletEnabled val="1"/>
        </dgm:presLayoutVars>
      </dgm:prSet>
      <dgm:spPr/>
    </dgm:pt>
    <dgm:pt modelId="{47C4475F-65CE-497E-9034-20F3500721E6}" type="pres">
      <dgm:prSet presAssocID="{17FBB6BF-4389-4AFB-A37F-221C77ED560C}" presName="FourConn_1-2" presStyleLbl="fgAccFollowNode1" presStyleIdx="0" presStyleCnt="3">
        <dgm:presLayoutVars>
          <dgm:bulletEnabled val="1"/>
        </dgm:presLayoutVars>
      </dgm:prSet>
      <dgm:spPr/>
    </dgm:pt>
    <dgm:pt modelId="{E9652AEA-2FF1-4278-AF93-BD5085D5E693}" type="pres">
      <dgm:prSet presAssocID="{17FBB6BF-4389-4AFB-A37F-221C77ED560C}" presName="FourConn_2-3" presStyleLbl="fgAccFollowNode1" presStyleIdx="1" presStyleCnt="3">
        <dgm:presLayoutVars>
          <dgm:bulletEnabled val="1"/>
        </dgm:presLayoutVars>
      </dgm:prSet>
      <dgm:spPr/>
    </dgm:pt>
    <dgm:pt modelId="{062C0CAE-D400-415A-9346-75D12A80558C}" type="pres">
      <dgm:prSet presAssocID="{17FBB6BF-4389-4AFB-A37F-221C77ED560C}" presName="FourConn_3-4" presStyleLbl="fgAccFollowNode1" presStyleIdx="2" presStyleCnt="3">
        <dgm:presLayoutVars>
          <dgm:bulletEnabled val="1"/>
        </dgm:presLayoutVars>
      </dgm:prSet>
      <dgm:spPr/>
    </dgm:pt>
    <dgm:pt modelId="{DAF8A07C-6520-4BD2-B2A0-C1877D47D617}" type="pres">
      <dgm:prSet presAssocID="{17FBB6BF-4389-4AFB-A37F-221C77ED560C}" presName="FourNodes_1_text" presStyleLbl="node1" presStyleIdx="3" presStyleCnt="4">
        <dgm:presLayoutVars>
          <dgm:bulletEnabled val="1"/>
        </dgm:presLayoutVars>
      </dgm:prSet>
      <dgm:spPr/>
    </dgm:pt>
    <dgm:pt modelId="{B409A850-C0A8-480F-8A8C-9053C2388DAE}" type="pres">
      <dgm:prSet presAssocID="{17FBB6BF-4389-4AFB-A37F-221C77ED560C}" presName="FourNodes_2_text" presStyleLbl="node1" presStyleIdx="3" presStyleCnt="4">
        <dgm:presLayoutVars>
          <dgm:bulletEnabled val="1"/>
        </dgm:presLayoutVars>
      </dgm:prSet>
      <dgm:spPr/>
    </dgm:pt>
    <dgm:pt modelId="{D332339E-F52A-44CB-9D09-087C1D47CB19}" type="pres">
      <dgm:prSet presAssocID="{17FBB6BF-4389-4AFB-A37F-221C77ED560C}" presName="FourNodes_3_text" presStyleLbl="node1" presStyleIdx="3" presStyleCnt="4">
        <dgm:presLayoutVars>
          <dgm:bulletEnabled val="1"/>
        </dgm:presLayoutVars>
      </dgm:prSet>
      <dgm:spPr/>
    </dgm:pt>
    <dgm:pt modelId="{EB135678-5632-4870-B5BA-03A0601B204F}" type="pres">
      <dgm:prSet presAssocID="{17FBB6BF-4389-4AFB-A37F-221C77ED560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DBB7F01-459F-4B1A-8706-5EAA2B258482}" type="presOf" srcId="{A7A752A0-BAAE-4808-ACF9-B54D61B1165B}" destId="{D332339E-F52A-44CB-9D09-087C1D47CB19}" srcOrd="1" destOrd="0" presId="urn:microsoft.com/office/officeart/2005/8/layout/vProcess5"/>
    <dgm:cxn modelId="{EC81EE37-B211-4525-A0EC-31DFE48B2211}" type="presOf" srcId="{08E8F3E6-5FC5-4124-B348-B5CCBB75731A}" destId="{EB135678-5632-4870-B5BA-03A0601B204F}" srcOrd="1" destOrd="0" presId="urn:microsoft.com/office/officeart/2005/8/layout/vProcess5"/>
    <dgm:cxn modelId="{58BBA33A-0D2A-4B10-8A9E-E72A92710121}" type="presOf" srcId="{17F3018B-2B89-4CEC-9BE2-B30C5C0942C9}" destId="{062C0CAE-D400-415A-9346-75D12A80558C}" srcOrd="0" destOrd="0" presId="urn:microsoft.com/office/officeart/2005/8/layout/vProcess5"/>
    <dgm:cxn modelId="{BCEA6D50-B580-472F-9B95-EC4FDB51DAD4}" type="presOf" srcId="{587DF339-CAC8-4A7A-95AF-89BA703FA521}" destId="{47C4475F-65CE-497E-9034-20F3500721E6}" srcOrd="0" destOrd="0" presId="urn:microsoft.com/office/officeart/2005/8/layout/vProcess5"/>
    <dgm:cxn modelId="{4D52607E-4E90-436B-B508-113570638954}" type="presOf" srcId="{A2A89279-561A-47AD-9805-36162E1CDA21}" destId="{A4FC4970-B8F6-4FE3-B011-96BA10C28E1D}" srcOrd="0" destOrd="0" presId="urn:microsoft.com/office/officeart/2005/8/layout/vProcess5"/>
    <dgm:cxn modelId="{64D69887-678A-4423-A1B9-1CAFE17D37A6}" srcId="{17FBB6BF-4389-4AFB-A37F-221C77ED560C}" destId="{08E8F3E6-5FC5-4124-B348-B5CCBB75731A}" srcOrd="3" destOrd="0" parTransId="{98015A40-F0EF-443D-BA6C-74913CC2CCA8}" sibTransId="{81C1DAFF-3B2A-4B5E-9AE7-7EB4FDF7C4DB}"/>
    <dgm:cxn modelId="{4CBED997-6E6C-422F-9E32-E0F19272DB05}" type="presOf" srcId="{5D729973-6573-4473-81CD-17608A4842AF}" destId="{DAF8A07C-6520-4BD2-B2A0-C1877D47D617}" srcOrd="1" destOrd="0" presId="urn:microsoft.com/office/officeart/2005/8/layout/vProcess5"/>
    <dgm:cxn modelId="{EEC2939A-5422-4B05-AB7F-B817B6B9E9DB}" type="presOf" srcId="{08E8F3E6-5FC5-4124-B348-B5CCBB75731A}" destId="{9C1A99E2-787A-4B66-8412-DE30FC03B0CC}" srcOrd="0" destOrd="0" presId="urn:microsoft.com/office/officeart/2005/8/layout/vProcess5"/>
    <dgm:cxn modelId="{A9B1FAB4-363D-42FD-92E2-4C1C83DD7704}" type="presOf" srcId="{A2A89279-561A-47AD-9805-36162E1CDA21}" destId="{B409A850-C0A8-480F-8A8C-9053C2388DAE}" srcOrd="1" destOrd="0" presId="urn:microsoft.com/office/officeart/2005/8/layout/vProcess5"/>
    <dgm:cxn modelId="{5EB814D2-2B02-4B66-A419-B2C8A9A2D8D9}" srcId="{17FBB6BF-4389-4AFB-A37F-221C77ED560C}" destId="{5D729973-6573-4473-81CD-17608A4842AF}" srcOrd="0" destOrd="0" parTransId="{DF4E07FE-BD48-4F4E-84ED-EAF63BBDA70B}" sibTransId="{587DF339-CAC8-4A7A-95AF-89BA703FA521}"/>
    <dgm:cxn modelId="{AAA763D6-474B-468B-BE8B-66287A5DA17D}" type="presOf" srcId="{17FBB6BF-4389-4AFB-A37F-221C77ED560C}" destId="{9CAEFEFF-59DF-4C84-9D98-4021F112F6C0}" srcOrd="0" destOrd="0" presId="urn:microsoft.com/office/officeart/2005/8/layout/vProcess5"/>
    <dgm:cxn modelId="{C32310E0-2A41-442D-AD14-6EB890A52DF4}" srcId="{17FBB6BF-4389-4AFB-A37F-221C77ED560C}" destId="{A2A89279-561A-47AD-9805-36162E1CDA21}" srcOrd="1" destOrd="0" parTransId="{8A16B5FB-D143-48F8-9125-E1A4EDB49305}" sibTransId="{862F839C-E670-468F-8623-E43AC6DD7C48}"/>
    <dgm:cxn modelId="{344502E7-5B74-4402-A04F-98BD7679FCF3}" type="presOf" srcId="{862F839C-E670-468F-8623-E43AC6DD7C48}" destId="{E9652AEA-2FF1-4278-AF93-BD5085D5E693}" srcOrd="0" destOrd="0" presId="urn:microsoft.com/office/officeart/2005/8/layout/vProcess5"/>
    <dgm:cxn modelId="{15D3DBED-3B7A-44C6-8C70-32AC43D4EA9D}" type="presOf" srcId="{5D729973-6573-4473-81CD-17608A4842AF}" destId="{7CAC95F4-6964-4514-B866-E2532FFABA07}" srcOrd="0" destOrd="0" presId="urn:microsoft.com/office/officeart/2005/8/layout/vProcess5"/>
    <dgm:cxn modelId="{092AA4EF-6710-4408-85BF-BE994CE1C0EC}" srcId="{17FBB6BF-4389-4AFB-A37F-221C77ED560C}" destId="{A7A752A0-BAAE-4808-ACF9-B54D61B1165B}" srcOrd="2" destOrd="0" parTransId="{229DBE65-40F9-46D7-AEEE-7174FFE0D3AE}" sibTransId="{17F3018B-2B89-4CEC-9BE2-B30C5C0942C9}"/>
    <dgm:cxn modelId="{785E04F6-0BD9-4C4B-A143-4D3122D80EEE}" type="presOf" srcId="{A7A752A0-BAAE-4808-ACF9-B54D61B1165B}" destId="{EB401BF1-77B6-4F68-8FC7-580081A0DB1C}" srcOrd="0" destOrd="0" presId="urn:microsoft.com/office/officeart/2005/8/layout/vProcess5"/>
    <dgm:cxn modelId="{171A9B4C-1336-4792-BA4E-AABA6E16E86E}" type="presParOf" srcId="{9CAEFEFF-59DF-4C84-9D98-4021F112F6C0}" destId="{FCF36853-ADF8-46B0-9ABD-3CC7BB7E6553}" srcOrd="0" destOrd="0" presId="urn:microsoft.com/office/officeart/2005/8/layout/vProcess5"/>
    <dgm:cxn modelId="{288FD97C-3E88-4FDB-8E00-18F4D15DB4E7}" type="presParOf" srcId="{9CAEFEFF-59DF-4C84-9D98-4021F112F6C0}" destId="{7CAC95F4-6964-4514-B866-E2532FFABA07}" srcOrd="1" destOrd="0" presId="urn:microsoft.com/office/officeart/2005/8/layout/vProcess5"/>
    <dgm:cxn modelId="{7E55B6EA-DD74-467B-BB56-F86A46AB4B44}" type="presParOf" srcId="{9CAEFEFF-59DF-4C84-9D98-4021F112F6C0}" destId="{A4FC4970-B8F6-4FE3-B011-96BA10C28E1D}" srcOrd="2" destOrd="0" presId="urn:microsoft.com/office/officeart/2005/8/layout/vProcess5"/>
    <dgm:cxn modelId="{0553B7B1-D690-4254-872E-EFEBCFC86AB3}" type="presParOf" srcId="{9CAEFEFF-59DF-4C84-9D98-4021F112F6C0}" destId="{EB401BF1-77B6-4F68-8FC7-580081A0DB1C}" srcOrd="3" destOrd="0" presId="urn:microsoft.com/office/officeart/2005/8/layout/vProcess5"/>
    <dgm:cxn modelId="{848644C4-17C9-404D-AAD8-7C1AA0215DBD}" type="presParOf" srcId="{9CAEFEFF-59DF-4C84-9D98-4021F112F6C0}" destId="{9C1A99E2-787A-4B66-8412-DE30FC03B0CC}" srcOrd="4" destOrd="0" presId="urn:microsoft.com/office/officeart/2005/8/layout/vProcess5"/>
    <dgm:cxn modelId="{078E5923-F9BE-4DD5-A984-EDD66946B115}" type="presParOf" srcId="{9CAEFEFF-59DF-4C84-9D98-4021F112F6C0}" destId="{47C4475F-65CE-497E-9034-20F3500721E6}" srcOrd="5" destOrd="0" presId="urn:microsoft.com/office/officeart/2005/8/layout/vProcess5"/>
    <dgm:cxn modelId="{30FB765F-690A-43CB-A040-93B6D705520E}" type="presParOf" srcId="{9CAEFEFF-59DF-4C84-9D98-4021F112F6C0}" destId="{E9652AEA-2FF1-4278-AF93-BD5085D5E693}" srcOrd="6" destOrd="0" presId="urn:microsoft.com/office/officeart/2005/8/layout/vProcess5"/>
    <dgm:cxn modelId="{BF95906C-7F60-45F2-AE89-CBC92BE818EF}" type="presParOf" srcId="{9CAEFEFF-59DF-4C84-9D98-4021F112F6C0}" destId="{062C0CAE-D400-415A-9346-75D12A80558C}" srcOrd="7" destOrd="0" presId="urn:microsoft.com/office/officeart/2005/8/layout/vProcess5"/>
    <dgm:cxn modelId="{10F728DE-69D3-48D8-A438-B7A6920B3DDF}" type="presParOf" srcId="{9CAEFEFF-59DF-4C84-9D98-4021F112F6C0}" destId="{DAF8A07C-6520-4BD2-B2A0-C1877D47D617}" srcOrd="8" destOrd="0" presId="urn:microsoft.com/office/officeart/2005/8/layout/vProcess5"/>
    <dgm:cxn modelId="{D3755835-4A98-4477-8523-ABF8DEA56422}" type="presParOf" srcId="{9CAEFEFF-59DF-4C84-9D98-4021F112F6C0}" destId="{B409A850-C0A8-480F-8A8C-9053C2388DAE}" srcOrd="9" destOrd="0" presId="urn:microsoft.com/office/officeart/2005/8/layout/vProcess5"/>
    <dgm:cxn modelId="{6E114D79-051F-4F8C-B699-ABE0F94038F5}" type="presParOf" srcId="{9CAEFEFF-59DF-4C84-9D98-4021F112F6C0}" destId="{D332339E-F52A-44CB-9D09-087C1D47CB19}" srcOrd="10" destOrd="0" presId="urn:microsoft.com/office/officeart/2005/8/layout/vProcess5"/>
    <dgm:cxn modelId="{AD6C1B86-6418-464C-9C4D-478441F958B8}" type="presParOf" srcId="{9CAEFEFF-59DF-4C84-9D98-4021F112F6C0}" destId="{EB135678-5632-4870-B5BA-03A0601B20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F997D-137F-4915-B11B-4E458F9241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FDC2D5-7208-45E1-AEA0-BE6FF98F51D2}">
      <dgm:prSet/>
      <dgm:spPr/>
      <dgm:t>
        <a:bodyPr/>
        <a:lstStyle/>
        <a:p>
          <a:r>
            <a:rPr lang="en-US"/>
            <a:t>A scale can be attached to the effort and the load. </a:t>
          </a:r>
        </a:p>
      </dgm:t>
    </dgm:pt>
    <dgm:pt modelId="{E90C20EF-97CA-4929-8C8E-A602392C822B}" type="parTrans" cxnId="{F7CC6C88-2240-4989-BC14-832EB5A3059F}">
      <dgm:prSet/>
      <dgm:spPr/>
      <dgm:t>
        <a:bodyPr/>
        <a:lstStyle/>
        <a:p>
          <a:endParaRPr lang="en-US"/>
        </a:p>
      </dgm:t>
    </dgm:pt>
    <dgm:pt modelId="{BFBEC05E-BBA9-474E-8CBE-5DC112A2AAAC}" type="sibTrans" cxnId="{F7CC6C88-2240-4989-BC14-832EB5A3059F}">
      <dgm:prSet/>
      <dgm:spPr/>
      <dgm:t>
        <a:bodyPr/>
        <a:lstStyle/>
        <a:p>
          <a:endParaRPr lang="en-US"/>
        </a:p>
      </dgm:t>
    </dgm:pt>
    <dgm:pt modelId="{B465C34A-CF25-4BE9-B9BA-8F40A2FAAA63}">
      <dgm:prSet/>
      <dgm:spPr/>
      <dgm:t>
        <a:bodyPr/>
        <a:lstStyle/>
        <a:p>
          <a:r>
            <a:rPr lang="en-US"/>
            <a:t>Dividing the weight of the load by the weight on the effort line provides the mechanical advantage. </a:t>
          </a:r>
        </a:p>
      </dgm:t>
    </dgm:pt>
    <dgm:pt modelId="{BAE7A012-6D64-4235-AEA5-A10B624CACE5}" type="parTrans" cxnId="{55105C84-C4C9-4A25-97FC-7595464C5243}">
      <dgm:prSet/>
      <dgm:spPr/>
      <dgm:t>
        <a:bodyPr/>
        <a:lstStyle/>
        <a:p>
          <a:endParaRPr lang="en-US"/>
        </a:p>
      </dgm:t>
    </dgm:pt>
    <dgm:pt modelId="{F6F8635E-8979-41F6-B9D4-46D3C9551D8F}" type="sibTrans" cxnId="{55105C84-C4C9-4A25-97FC-7595464C5243}">
      <dgm:prSet/>
      <dgm:spPr/>
      <dgm:t>
        <a:bodyPr/>
        <a:lstStyle/>
        <a:p>
          <a:endParaRPr lang="en-US"/>
        </a:p>
      </dgm:t>
    </dgm:pt>
    <dgm:pt modelId="{76AA6158-B9BC-4387-B8E7-DC0C95B34917}" type="pres">
      <dgm:prSet presAssocID="{F19F997D-137F-4915-B11B-4E458F9241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4C5345-00FB-4839-8A3D-2E06A4BE2F07}" type="pres">
      <dgm:prSet presAssocID="{AFFDC2D5-7208-45E1-AEA0-BE6FF98F51D2}" presName="hierRoot1" presStyleCnt="0"/>
      <dgm:spPr/>
    </dgm:pt>
    <dgm:pt modelId="{1D649F08-5C21-450B-86E3-01149D481F08}" type="pres">
      <dgm:prSet presAssocID="{AFFDC2D5-7208-45E1-AEA0-BE6FF98F51D2}" presName="composite" presStyleCnt="0"/>
      <dgm:spPr/>
    </dgm:pt>
    <dgm:pt modelId="{06BDD525-81AC-4A51-8810-C710BE61AD33}" type="pres">
      <dgm:prSet presAssocID="{AFFDC2D5-7208-45E1-AEA0-BE6FF98F51D2}" presName="background" presStyleLbl="node0" presStyleIdx="0" presStyleCnt="2"/>
      <dgm:spPr/>
    </dgm:pt>
    <dgm:pt modelId="{12E4374B-CF90-4F59-AED7-B34FEF832E05}" type="pres">
      <dgm:prSet presAssocID="{AFFDC2D5-7208-45E1-AEA0-BE6FF98F51D2}" presName="text" presStyleLbl="fgAcc0" presStyleIdx="0" presStyleCnt="2">
        <dgm:presLayoutVars>
          <dgm:chPref val="3"/>
        </dgm:presLayoutVars>
      </dgm:prSet>
      <dgm:spPr/>
    </dgm:pt>
    <dgm:pt modelId="{5A525446-A055-4C16-9773-67EEBCDA28CA}" type="pres">
      <dgm:prSet presAssocID="{AFFDC2D5-7208-45E1-AEA0-BE6FF98F51D2}" presName="hierChild2" presStyleCnt="0"/>
      <dgm:spPr/>
    </dgm:pt>
    <dgm:pt modelId="{70E45232-8533-464D-86A0-632B67D48A5C}" type="pres">
      <dgm:prSet presAssocID="{B465C34A-CF25-4BE9-B9BA-8F40A2FAAA63}" presName="hierRoot1" presStyleCnt="0"/>
      <dgm:spPr/>
    </dgm:pt>
    <dgm:pt modelId="{1E7ACD7B-DD00-4938-BC65-120EB8ED08FD}" type="pres">
      <dgm:prSet presAssocID="{B465C34A-CF25-4BE9-B9BA-8F40A2FAAA63}" presName="composite" presStyleCnt="0"/>
      <dgm:spPr/>
    </dgm:pt>
    <dgm:pt modelId="{6F5C4701-9CEC-45D8-B6E6-465C2A17CF47}" type="pres">
      <dgm:prSet presAssocID="{B465C34A-CF25-4BE9-B9BA-8F40A2FAAA63}" presName="background" presStyleLbl="node0" presStyleIdx="1" presStyleCnt="2"/>
      <dgm:spPr/>
    </dgm:pt>
    <dgm:pt modelId="{B1579BAF-C416-46AC-BD4C-8316339C48AD}" type="pres">
      <dgm:prSet presAssocID="{B465C34A-CF25-4BE9-B9BA-8F40A2FAAA63}" presName="text" presStyleLbl="fgAcc0" presStyleIdx="1" presStyleCnt="2">
        <dgm:presLayoutVars>
          <dgm:chPref val="3"/>
        </dgm:presLayoutVars>
      </dgm:prSet>
      <dgm:spPr/>
    </dgm:pt>
    <dgm:pt modelId="{7B0C50CE-6AF4-4B2A-A942-BBFFE1D7CBD7}" type="pres">
      <dgm:prSet presAssocID="{B465C34A-CF25-4BE9-B9BA-8F40A2FAAA63}" presName="hierChild2" presStyleCnt="0"/>
      <dgm:spPr/>
    </dgm:pt>
  </dgm:ptLst>
  <dgm:cxnLst>
    <dgm:cxn modelId="{C72CD54B-FA9A-4B1C-83CC-6B0891E13934}" type="presOf" srcId="{AFFDC2D5-7208-45E1-AEA0-BE6FF98F51D2}" destId="{12E4374B-CF90-4F59-AED7-B34FEF832E05}" srcOrd="0" destOrd="0" presId="urn:microsoft.com/office/officeart/2005/8/layout/hierarchy1"/>
    <dgm:cxn modelId="{55105C84-C4C9-4A25-97FC-7595464C5243}" srcId="{F19F997D-137F-4915-B11B-4E458F9241F3}" destId="{B465C34A-CF25-4BE9-B9BA-8F40A2FAAA63}" srcOrd="1" destOrd="0" parTransId="{BAE7A012-6D64-4235-AEA5-A10B624CACE5}" sibTransId="{F6F8635E-8979-41F6-B9D4-46D3C9551D8F}"/>
    <dgm:cxn modelId="{F7CC6C88-2240-4989-BC14-832EB5A3059F}" srcId="{F19F997D-137F-4915-B11B-4E458F9241F3}" destId="{AFFDC2D5-7208-45E1-AEA0-BE6FF98F51D2}" srcOrd="0" destOrd="0" parTransId="{E90C20EF-97CA-4929-8C8E-A602392C822B}" sibTransId="{BFBEC05E-BBA9-474E-8CBE-5DC112A2AAAC}"/>
    <dgm:cxn modelId="{57B83BAA-5574-4AE7-8A72-04FD7FC3209D}" type="presOf" srcId="{F19F997D-137F-4915-B11B-4E458F9241F3}" destId="{76AA6158-B9BC-4387-B8E7-DC0C95B34917}" srcOrd="0" destOrd="0" presId="urn:microsoft.com/office/officeart/2005/8/layout/hierarchy1"/>
    <dgm:cxn modelId="{3598CDB1-CADD-4482-BDB7-8DE54A512FEC}" type="presOf" srcId="{B465C34A-CF25-4BE9-B9BA-8F40A2FAAA63}" destId="{B1579BAF-C416-46AC-BD4C-8316339C48AD}" srcOrd="0" destOrd="0" presId="urn:microsoft.com/office/officeart/2005/8/layout/hierarchy1"/>
    <dgm:cxn modelId="{012B7739-980F-4DD0-A47F-7145F72C34B4}" type="presParOf" srcId="{76AA6158-B9BC-4387-B8E7-DC0C95B34917}" destId="{E04C5345-00FB-4839-8A3D-2E06A4BE2F07}" srcOrd="0" destOrd="0" presId="urn:microsoft.com/office/officeart/2005/8/layout/hierarchy1"/>
    <dgm:cxn modelId="{C14A5BF0-2BD1-4EEA-A935-9084A3BE5D40}" type="presParOf" srcId="{E04C5345-00FB-4839-8A3D-2E06A4BE2F07}" destId="{1D649F08-5C21-450B-86E3-01149D481F08}" srcOrd="0" destOrd="0" presId="urn:microsoft.com/office/officeart/2005/8/layout/hierarchy1"/>
    <dgm:cxn modelId="{2BF5372D-26AF-45DA-A4DE-6C8B00444B26}" type="presParOf" srcId="{1D649F08-5C21-450B-86E3-01149D481F08}" destId="{06BDD525-81AC-4A51-8810-C710BE61AD33}" srcOrd="0" destOrd="0" presId="urn:microsoft.com/office/officeart/2005/8/layout/hierarchy1"/>
    <dgm:cxn modelId="{90E95C3F-AF97-4B2B-9597-6C26227D1E5E}" type="presParOf" srcId="{1D649F08-5C21-450B-86E3-01149D481F08}" destId="{12E4374B-CF90-4F59-AED7-B34FEF832E05}" srcOrd="1" destOrd="0" presId="urn:microsoft.com/office/officeart/2005/8/layout/hierarchy1"/>
    <dgm:cxn modelId="{366CC43C-EDD3-409E-8827-30C56EB3C5BB}" type="presParOf" srcId="{E04C5345-00FB-4839-8A3D-2E06A4BE2F07}" destId="{5A525446-A055-4C16-9773-67EEBCDA28CA}" srcOrd="1" destOrd="0" presId="urn:microsoft.com/office/officeart/2005/8/layout/hierarchy1"/>
    <dgm:cxn modelId="{24BDB9D5-F847-496B-9492-AB45F9BBD9A2}" type="presParOf" srcId="{76AA6158-B9BC-4387-B8E7-DC0C95B34917}" destId="{70E45232-8533-464D-86A0-632B67D48A5C}" srcOrd="1" destOrd="0" presId="urn:microsoft.com/office/officeart/2005/8/layout/hierarchy1"/>
    <dgm:cxn modelId="{CCD1B0F2-6415-458E-ACB1-E9DCCC39D0FF}" type="presParOf" srcId="{70E45232-8533-464D-86A0-632B67D48A5C}" destId="{1E7ACD7B-DD00-4938-BC65-120EB8ED08FD}" srcOrd="0" destOrd="0" presId="urn:microsoft.com/office/officeart/2005/8/layout/hierarchy1"/>
    <dgm:cxn modelId="{26EEAF8C-7AF4-4232-AFDB-2981F9D58C96}" type="presParOf" srcId="{1E7ACD7B-DD00-4938-BC65-120EB8ED08FD}" destId="{6F5C4701-9CEC-45D8-B6E6-465C2A17CF47}" srcOrd="0" destOrd="0" presId="urn:microsoft.com/office/officeart/2005/8/layout/hierarchy1"/>
    <dgm:cxn modelId="{0637C860-CA10-45E8-B877-4061AB475627}" type="presParOf" srcId="{1E7ACD7B-DD00-4938-BC65-120EB8ED08FD}" destId="{B1579BAF-C416-46AC-BD4C-8316339C48AD}" srcOrd="1" destOrd="0" presId="urn:microsoft.com/office/officeart/2005/8/layout/hierarchy1"/>
    <dgm:cxn modelId="{B896B077-1C74-47B9-8CC4-B8F46D65E6DD}" type="presParOf" srcId="{70E45232-8533-464D-86A0-632B67D48A5C}" destId="{7B0C50CE-6AF4-4B2A-A942-BBFFE1D7CB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433440-EEB1-4BA9-9490-D7632107F5C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957EA35-853D-4C57-80CC-634BC26180E1}">
      <dgm:prSet/>
      <dgm:spPr/>
      <dgm:t>
        <a:bodyPr/>
        <a:lstStyle/>
        <a:p>
          <a:r>
            <a:rPr lang="en-US"/>
            <a:t>For the purposes of this discussion, all of the pulley systems are a combination of the 2:1 and Z-rig systems. </a:t>
          </a:r>
        </a:p>
      </dgm:t>
    </dgm:pt>
    <dgm:pt modelId="{62F5512F-115A-4E1E-97B4-009EFF865FCF}" type="parTrans" cxnId="{FE9C9026-DDC6-4023-ACA4-B3E3D9F99A40}">
      <dgm:prSet/>
      <dgm:spPr/>
      <dgm:t>
        <a:bodyPr/>
        <a:lstStyle/>
        <a:p>
          <a:endParaRPr lang="en-US"/>
        </a:p>
      </dgm:t>
    </dgm:pt>
    <dgm:pt modelId="{96E2F1D9-8E70-4AA1-9115-84D178BA243C}" type="sibTrans" cxnId="{FE9C9026-DDC6-4023-ACA4-B3E3D9F99A40}">
      <dgm:prSet/>
      <dgm:spPr/>
      <dgm:t>
        <a:bodyPr/>
        <a:lstStyle/>
        <a:p>
          <a:endParaRPr lang="en-US"/>
        </a:p>
      </dgm:t>
    </dgm:pt>
    <dgm:pt modelId="{A3296789-E35C-4BB8-9E9D-3237F7CE6D26}">
      <dgm:prSet/>
      <dgm:spPr/>
      <dgm:t>
        <a:bodyPr/>
        <a:lstStyle/>
        <a:p>
          <a:r>
            <a:rPr lang="en-US"/>
            <a:t>The block and tackle system is treated separately. </a:t>
          </a:r>
        </a:p>
      </dgm:t>
    </dgm:pt>
    <dgm:pt modelId="{2A1620CC-D134-4308-A91C-857EE775F818}" type="parTrans" cxnId="{7B64DC3C-8330-48EE-87F9-1390AB6C6FB5}">
      <dgm:prSet/>
      <dgm:spPr/>
      <dgm:t>
        <a:bodyPr/>
        <a:lstStyle/>
        <a:p>
          <a:endParaRPr lang="en-US"/>
        </a:p>
      </dgm:t>
    </dgm:pt>
    <dgm:pt modelId="{15F38088-244A-454F-BDE4-E1FBB447F36F}" type="sibTrans" cxnId="{7B64DC3C-8330-48EE-87F9-1390AB6C6FB5}">
      <dgm:prSet/>
      <dgm:spPr/>
      <dgm:t>
        <a:bodyPr/>
        <a:lstStyle/>
        <a:p>
          <a:endParaRPr lang="en-US"/>
        </a:p>
      </dgm:t>
    </dgm:pt>
    <dgm:pt modelId="{46507B43-F33A-431E-B137-4F93F836EAED}" type="pres">
      <dgm:prSet presAssocID="{11433440-EEB1-4BA9-9490-D7632107F5CF}" presName="outerComposite" presStyleCnt="0">
        <dgm:presLayoutVars>
          <dgm:chMax val="5"/>
          <dgm:dir/>
          <dgm:resizeHandles val="exact"/>
        </dgm:presLayoutVars>
      </dgm:prSet>
      <dgm:spPr/>
    </dgm:pt>
    <dgm:pt modelId="{CBD03C5A-12FF-4281-8D0A-480A3A631740}" type="pres">
      <dgm:prSet presAssocID="{11433440-EEB1-4BA9-9490-D7632107F5CF}" presName="dummyMaxCanvas" presStyleCnt="0">
        <dgm:presLayoutVars/>
      </dgm:prSet>
      <dgm:spPr/>
    </dgm:pt>
    <dgm:pt modelId="{67FBE2B9-1281-4E0B-9368-1399227E6CF6}" type="pres">
      <dgm:prSet presAssocID="{11433440-EEB1-4BA9-9490-D7632107F5CF}" presName="TwoNodes_1" presStyleLbl="node1" presStyleIdx="0" presStyleCnt="2">
        <dgm:presLayoutVars>
          <dgm:bulletEnabled val="1"/>
        </dgm:presLayoutVars>
      </dgm:prSet>
      <dgm:spPr/>
    </dgm:pt>
    <dgm:pt modelId="{18D48DB7-5975-4B2D-BFF1-1C0095827406}" type="pres">
      <dgm:prSet presAssocID="{11433440-EEB1-4BA9-9490-D7632107F5CF}" presName="TwoNodes_2" presStyleLbl="node1" presStyleIdx="1" presStyleCnt="2">
        <dgm:presLayoutVars>
          <dgm:bulletEnabled val="1"/>
        </dgm:presLayoutVars>
      </dgm:prSet>
      <dgm:spPr/>
    </dgm:pt>
    <dgm:pt modelId="{2EB8C915-9677-48EB-B2BC-C3EEBBB6B509}" type="pres">
      <dgm:prSet presAssocID="{11433440-EEB1-4BA9-9490-D7632107F5CF}" presName="TwoConn_1-2" presStyleLbl="fgAccFollowNode1" presStyleIdx="0" presStyleCnt="1">
        <dgm:presLayoutVars>
          <dgm:bulletEnabled val="1"/>
        </dgm:presLayoutVars>
      </dgm:prSet>
      <dgm:spPr/>
    </dgm:pt>
    <dgm:pt modelId="{F0D51B33-BA59-4CE3-8221-79D2F85DA04D}" type="pres">
      <dgm:prSet presAssocID="{11433440-EEB1-4BA9-9490-D7632107F5CF}" presName="TwoNodes_1_text" presStyleLbl="node1" presStyleIdx="1" presStyleCnt="2">
        <dgm:presLayoutVars>
          <dgm:bulletEnabled val="1"/>
        </dgm:presLayoutVars>
      </dgm:prSet>
      <dgm:spPr/>
    </dgm:pt>
    <dgm:pt modelId="{5DFB42C8-CB62-44A6-AF23-6AF8EC4CFCF2}" type="pres">
      <dgm:prSet presAssocID="{11433440-EEB1-4BA9-9490-D7632107F5C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BAD8011-A1EB-403E-955F-CF58FC9FAF3D}" type="presOf" srcId="{9957EA35-853D-4C57-80CC-634BC26180E1}" destId="{67FBE2B9-1281-4E0B-9368-1399227E6CF6}" srcOrd="0" destOrd="0" presId="urn:microsoft.com/office/officeart/2005/8/layout/vProcess5"/>
    <dgm:cxn modelId="{FE9C9026-DDC6-4023-ACA4-B3E3D9F99A40}" srcId="{11433440-EEB1-4BA9-9490-D7632107F5CF}" destId="{9957EA35-853D-4C57-80CC-634BC26180E1}" srcOrd="0" destOrd="0" parTransId="{62F5512F-115A-4E1E-97B4-009EFF865FCF}" sibTransId="{96E2F1D9-8E70-4AA1-9115-84D178BA243C}"/>
    <dgm:cxn modelId="{7B64DC3C-8330-48EE-87F9-1390AB6C6FB5}" srcId="{11433440-EEB1-4BA9-9490-D7632107F5CF}" destId="{A3296789-E35C-4BB8-9E9D-3237F7CE6D26}" srcOrd="1" destOrd="0" parTransId="{2A1620CC-D134-4308-A91C-857EE775F818}" sibTransId="{15F38088-244A-454F-BDE4-E1FBB447F36F}"/>
    <dgm:cxn modelId="{A0DF0E6C-EDFB-4519-9A32-00392379CA85}" type="presOf" srcId="{9957EA35-853D-4C57-80CC-634BC26180E1}" destId="{F0D51B33-BA59-4CE3-8221-79D2F85DA04D}" srcOrd="1" destOrd="0" presId="urn:microsoft.com/office/officeart/2005/8/layout/vProcess5"/>
    <dgm:cxn modelId="{8F78927E-FC9D-4E93-BF11-4675C3A91551}" type="presOf" srcId="{A3296789-E35C-4BB8-9E9D-3237F7CE6D26}" destId="{5DFB42C8-CB62-44A6-AF23-6AF8EC4CFCF2}" srcOrd="1" destOrd="0" presId="urn:microsoft.com/office/officeart/2005/8/layout/vProcess5"/>
    <dgm:cxn modelId="{BF1526D2-3882-4305-8C55-4A26F6D57831}" type="presOf" srcId="{11433440-EEB1-4BA9-9490-D7632107F5CF}" destId="{46507B43-F33A-431E-B137-4F93F836EAED}" srcOrd="0" destOrd="0" presId="urn:microsoft.com/office/officeart/2005/8/layout/vProcess5"/>
    <dgm:cxn modelId="{EDA52ADB-6C36-4F5D-BB01-2B74E127E30A}" type="presOf" srcId="{A3296789-E35C-4BB8-9E9D-3237F7CE6D26}" destId="{18D48DB7-5975-4B2D-BFF1-1C0095827406}" srcOrd="0" destOrd="0" presId="urn:microsoft.com/office/officeart/2005/8/layout/vProcess5"/>
    <dgm:cxn modelId="{668DD5E4-5961-447B-A75A-E1C2BD832C29}" type="presOf" srcId="{96E2F1D9-8E70-4AA1-9115-84D178BA243C}" destId="{2EB8C915-9677-48EB-B2BC-C3EEBBB6B509}" srcOrd="0" destOrd="0" presId="urn:microsoft.com/office/officeart/2005/8/layout/vProcess5"/>
    <dgm:cxn modelId="{1230A02B-2181-4FFF-8D08-4705E2547C60}" type="presParOf" srcId="{46507B43-F33A-431E-B137-4F93F836EAED}" destId="{CBD03C5A-12FF-4281-8D0A-480A3A631740}" srcOrd="0" destOrd="0" presId="urn:microsoft.com/office/officeart/2005/8/layout/vProcess5"/>
    <dgm:cxn modelId="{CE2756A6-4F8C-477F-8638-240F5AC1DB5A}" type="presParOf" srcId="{46507B43-F33A-431E-B137-4F93F836EAED}" destId="{67FBE2B9-1281-4E0B-9368-1399227E6CF6}" srcOrd="1" destOrd="0" presId="urn:microsoft.com/office/officeart/2005/8/layout/vProcess5"/>
    <dgm:cxn modelId="{7905F729-D286-49E9-BFE6-2E464FFAA827}" type="presParOf" srcId="{46507B43-F33A-431E-B137-4F93F836EAED}" destId="{18D48DB7-5975-4B2D-BFF1-1C0095827406}" srcOrd="2" destOrd="0" presId="urn:microsoft.com/office/officeart/2005/8/layout/vProcess5"/>
    <dgm:cxn modelId="{0B899ECE-8738-47F2-B97A-681A6868E7C6}" type="presParOf" srcId="{46507B43-F33A-431E-B137-4F93F836EAED}" destId="{2EB8C915-9677-48EB-B2BC-C3EEBBB6B509}" srcOrd="3" destOrd="0" presId="urn:microsoft.com/office/officeart/2005/8/layout/vProcess5"/>
    <dgm:cxn modelId="{458B3348-3FE5-433F-9DB2-088040A81F51}" type="presParOf" srcId="{46507B43-F33A-431E-B137-4F93F836EAED}" destId="{F0D51B33-BA59-4CE3-8221-79D2F85DA04D}" srcOrd="4" destOrd="0" presId="urn:microsoft.com/office/officeart/2005/8/layout/vProcess5"/>
    <dgm:cxn modelId="{402AEBE8-9A66-4B88-AF54-9FC00572EDA3}" type="presParOf" srcId="{46507B43-F33A-431E-B137-4F93F836EAED}" destId="{5DFB42C8-CB62-44A6-AF23-6AF8EC4CFCF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8F1B95D-844E-4F72-A754-B5FAA5F36A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54E793-D7EC-4736-8AD4-1FF8F6592A6B}">
      <dgm:prSet/>
      <dgm:spPr/>
      <dgm:t>
        <a:bodyPr/>
        <a:lstStyle/>
        <a:p>
          <a:r>
            <a:rPr lang="en-US"/>
            <a:t>Normally, it is configured as an external hauling system. </a:t>
          </a:r>
        </a:p>
      </dgm:t>
    </dgm:pt>
    <dgm:pt modelId="{94033BBD-B3F5-4066-AE2A-426A74723015}" type="parTrans" cxnId="{1A97A71D-F3F3-479B-940F-01391184FDE1}">
      <dgm:prSet/>
      <dgm:spPr/>
      <dgm:t>
        <a:bodyPr/>
        <a:lstStyle/>
        <a:p>
          <a:endParaRPr lang="en-US"/>
        </a:p>
      </dgm:t>
    </dgm:pt>
    <dgm:pt modelId="{49C46610-5BE5-484B-B928-6F6E33BA39F9}" type="sibTrans" cxnId="{1A97A71D-F3F3-479B-940F-01391184FDE1}">
      <dgm:prSet/>
      <dgm:spPr/>
      <dgm:t>
        <a:bodyPr/>
        <a:lstStyle/>
        <a:p>
          <a:endParaRPr lang="en-US"/>
        </a:p>
      </dgm:t>
    </dgm:pt>
    <dgm:pt modelId="{1C4C04FB-5920-4605-B88D-8E3CE45D175D}">
      <dgm:prSet/>
      <dgm:spPr/>
      <dgm:t>
        <a:bodyPr/>
        <a:lstStyle/>
        <a:p>
          <a:r>
            <a:rPr lang="en-US"/>
            <a:t>It doesn't lend itself as an internal hauling system because it can't be readjusted. </a:t>
          </a:r>
        </a:p>
      </dgm:t>
    </dgm:pt>
    <dgm:pt modelId="{15CC87C5-5B1A-4D03-B1AB-D5757936BE9A}" type="parTrans" cxnId="{98007E36-391A-4C7B-B672-E4F36F32C0AF}">
      <dgm:prSet/>
      <dgm:spPr/>
      <dgm:t>
        <a:bodyPr/>
        <a:lstStyle/>
        <a:p>
          <a:endParaRPr lang="en-US"/>
        </a:p>
      </dgm:t>
    </dgm:pt>
    <dgm:pt modelId="{1197CB18-104E-40AB-A13E-50C91FB62990}" type="sibTrans" cxnId="{98007E36-391A-4C7B-B672-E4F36F32C0AF}">
      <dgm:prSet/>
      <dgm:spPr/>
      <dgm:t>
        <a:bodyPr/>
        <a:lstStyle/>
        <a:p>
          <a:endParaRPr lang="en-US"/>
        </a:p>
      </dgm:t>
    </dgm:pt>
    <dgm:pt modelId="{20425A00-C597-4753-9F3B-60C7C710E07D}">
      <dgm:prSet/>
      <dgm:spPr/>
      <dgm:t>
        <a:bodyPr/>
        <a:lstStyle/>
        <a:p>
          <a:r>
            <a:rPr lang="en-US"/>
            <a:t>Not including a directional pulley, the system can be constructed with one pulley and a prusik. </a:t>
          </a:r>
        </a:p>
      </dgm:t>
    </dgm:pt>
    <dgm:pt modelId="{9E02F172-591F-47A2-98D7-2556D0766028}" type="parTrans" cxnId="{72A3E585-1290-4D93-AD0C-1807664C47B2}">
      <dgm:prSet/>
      <dgm:spPr/>
      <dgm:t>
        <a:bodyPr/>
        <a:lstStyle/>
        <a:p>
          <a:endParaRPr lang="en-US"/>
        </a:p>
      </dgm:t>
    </dgm:pt>
    <dgm:pt modelId="{698DF466-5E76-4F94-B77C-2D369AD6A249}" type="sibTrans" cxnId="{72A3E585-1290-4D93-AD0C-1807664C47B2}">
      <dgm:prSet/>
      <dgm:spPr/>
      <dgm:t>
        <a:bodyPr/>
        <a:lstStyle/>
        <a:p>
          <a:endParaRPr lang="en-US"/>
        </a:p>
      </dgm:t>
    </dgm:pt>
    <dgm:pt modelId="{04AB7B1C-15F5-4B2A-9835-93ED82B77925}" type="pres">
      <dgm:prSet presAssocID="{78F1B95D-844E-4F72-A754-B5FAA5F36A47}" presName="root" presStyleCnt="0">
        <dgm:presLayoutVars>
          <dgm:dir/>
          <dgm:resizeHandles val="exact"/>
        </dgm:presLayoutVars>
      </dgm:prSet>
      <dgm:spPr/>
    </dgm:pt>
    <dgm:pt modelId="{40D41CA8-31CB-4C2E-80E9-D327462B3920}" type="pres">
      <dgm:prSet presAssocID="{9D54E793-D7EC-4736-8AD4-1FF8F6592A6B}" presName="compNode" presStyleCnt="0"/>
      <dgm:spPr/>
    </dgm:pt>
    <dgm:pt modelId="{9DA08305-F103-4552-9A67-068CCA900043}" type="pres">
      <dgm:prSet presAssocID="{9D54E793-D7EC-4736-8AD4-1FF8F6592A6B}" presName="bgRect" presStyleLbl="bgShp" presStyleIdx="0" presStyleCnt="3"/>
      <dgm:spPr/>
    </dgm:pt>
    <dgm:pt modelId="{A251941F-FCA0-47DE-BB6F-6BD6808CD7EC}" type="pres">
      <dgm:prSet presAssocID="{9D54E793-D7EC-4736-8AD4-1FF8F6592A6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A7BBDC69-7908-4CB7-8A79-349C295D68A1}" type="pres">
      <dgm:prSet presAssocID="{9D54E793-D7EC-4736-8AD4-1FF8F6592A6B}" presName="spaceRect" presStyleCnt="0"/>
      <dgm:spPr/>
    </dgm:pt>
    <dgm:pt modelId="{AFD5EDAD-88B6-43DE-8A7B-5C3C30F397DE}" type="pres">
      <dgm:prSet presAssocID="{9D54E793-D7EC-4736-8AD4-1FF8F6592A6B}" presName="parTx" presStyleLbl="revTx" presStyleIdx="0" presStyleCnt="3">
        <dgm:presLayoutVars>
          <dgm:chMax val="0"/>
          <dgm:chPref val="0"/>
        </dgm:presLayoutVars>
      </dgm:prSet>
      <dgm:spPr/>
    </dgm:pt>
    <dgm:pt modelId="{D467B777-01EB-4A8C-A675-9ED45EC7B907}" type="pres">
      <dgm:prSet presAssocID="{49C46610-5BE5-484B-B928-6F6E33BA39F9}" presName="sibTrans" presStyleCnt="0"/>
      <dgm:spPr/>
    </dgm:pt>
    <dgm:pt modelId="{7E5458B4-B3A0-47C3-BEBD-3529F5EC09D0}" type="pres">
      <dgm:prSet presAssocID="{1C4C04FB-5920-4605-B88D-8E3CE45D175D}" presName="compNode" presStyleCnt="0"/>
      <dgm:spPr/>
    </dgm:pt>
    <dgm:pt modelId="{459D7970-C734-48B8-8C40-48BAAF54D3A6}" type="pres">
      <dgm:prSet presAssocID="{1C4C04FB-5920-4605-B88D-8E3CE45D175D}" presName="bgRect" presStyleLbl="bgShp" presStyleIdx="1" presStyleCnt="3"/>
      <dgm:spPr/>
    </dgm:pt>
    <dgm:pt modelId="{347A7AAD-A622-4626-84F9-90932CCF76B5}" type="pres">
      <dgm:prSet presAssocID="{1C4C04FB-5920-4605-B88D-8E3CE45D17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630AC7E3-3926-4497-A529-157AFA23D311}" type="pres">
      <dgm:prSet presAssocID="{1C4C04FB-5920-4605-B88D-8E3CE45D175D}" presName="spaceRect" presStyleCnt="0"/>
      <dgm:spPr/>
    </dgm:pt>
    <dgm:pt modelId="{20D12295-0F64-4AFA-88BD-0004DB5B1544}" type="pres">
      <dgm:prSet presAssocID="{1C4C04FB-5920-4605-B88D-8E3CE45D175D}" presName="parTx" presStyleLbl="revTx" presStyleIdx="1" presStyleCnt="3">
        <dgm:presLayoutVars>
          <dgm:chMax val="0"/>
          <dgm:chPref val="0"/>
        </dgm:presLayoutVars>
      </dgm:prSet>
      <dgm:spPr/>
    </dgm:pt>
    <dgm:pt modelId="{A278742A-2DD1-4AD2-BF8D-E21D908102E3}" type="pres">
      <dgm:prSet presAssocID="{1197CB18-104E-40AB-A13E-50C91FB62990}" presName="sibTrans" presStyleCnt="0"/>
      <dgm:spPr/>
    </dgm:pt>
    <dgm:pt modelId="{32EBA513-32FC-4B71-BB03-E23AE488176A}" type="pres">
      <dgm:prSet presAssocID="{20425A00-C597-4753-9F3B-60C7C710E07D}" presName="compNode" presStyleCnt="0"/>
      <dgm:spPr/>
    </dgm:pt>
    <dgm:pt modelId="{A787D8DA-F43B-4D10-A4E1-D7301938E63F}" type="pres">
      <dgm:prSet presAssocID="{20425A00-C597-4753-9F3B-60C7C710E07D}" presName="bgRect" presStyleLbl="bgShp" presStyleIdx="2" presStyleCnt="3"/>
      <dgm:spPr/>
    </dgm:pt>
    <dgm:pt modelId="{5C2BBC11-C401-42E4-9FD8-CD1460A59599}" type="pres">
      <dgm:prSet presAssocID="{20425A00-C597-4753-9F3B-60C7C710E0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51572386-C315-4C58-931F-0A1209613B6B}" type="pres">
      <dgm:prSet presAssocID="{20425A00-C597-4753-9F3B-60C7C710E07D}" presName="spaceRect" presStyleCnt="0"/>
      <dgm:spPr/>
    </dgm:pt>
    <dgm:pt modelId="{AB60DFA5-5287-485B-AB21-DCF32E4D13FD}" type="pres">
      <dgm:prSet presAssocID="{20425A00-C597-4753-9F3B-60C7C710E07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97A71D-F3F3-479B-940F-01391184FDE1}" srcId="{78F1B95D-844E-4F72-A754-B5FAA5F36A47}" destId="{9D54E793-D7EC-4736-8AD4-1FF8F6592A6B}" srcOrd="0" destOrd="0" parTransId="{94033BBD-B3F5-4066-AE2A-426A74723015}" sibTransId="{49C46610-5BE5-484B-B928-6F6E33BA39F9}"/>
    <dgm:cxn modelId="{98007E36-391A-4C7B-B672-E4F36F32C0AF}" srcId="{78F1B95D-844E-4F72-A754-B5FAA5F36A47}" destId="{1C4C04FB-5920-4605-B88D-8E3CE45D175D}" srcOrd="1" destOrd="0" parTransId="{15CC87C5-5B1A-4D03-B1AB-D5757936BE9A}" sibTransId="{1197CB18-104E-40AB-A13E-50C91FB62990}"/>
    <dgm:cxn modelId="{5E64737D-C82C-4884-8DD4-C488DFBAC9BD}" type="presOf" srcId="{1C4C04FB-5920-4605-B88D-8E3CE45D175D}" destId="{20D12295-0F64-4AFA-88BD-0004DB5B1544}" srcOrd="0" destOrd="0" presId="urn:microsoft.com/office/officeart/2018/2/layout/IconVerticalSolidList"/>
    <dgm:cxn modelId="{72A3E585-1290-4D93-AD0C-1807664C47B2}" srcId="{78F1B95D-844E-4F72-A754-B5FAA5F36A47}" destId="{20425A00-C597-4753-9F3B-60C7C710E07D}" srcOrd="2" destOrd="0" parTransId="{9E02F172-591F-47A2-98D7-2556D0766028}" sibTransId="{698DF466-5E76-4F94-B77C-2D369AD6A249}"/>
    <dgm:cxn modelId="{A3D41F98-D5A1-479C-B39C-535B10BA0140}" type="presOf" srcId="{9D54E793-D7EC-4736-8AD4-1FF8F6592A6B}" destId="{AFD5EDAD-88B6-43DE-8A7B-5C3C30F397DE}" srcOrd="0" destOrd="0" presId="urn:microsoft.com/office/officeart/2018/2/layout/IconVerticalSolidList"/>
    <dgm:cxn modelId="{58A930A8-8185-4DE6-9724-B064A4AA5233}" type="presOf" srcId="{20425A00-C597-4753-9F3B-60C7C710E07D}" destId="{AB60DFA5-5287-485B-AB21-DCF32E4D13FD}" srcOrd="0" destOrd="0" presId="urn:microsoft.com/office/officeart/2018/2/layout/IconVerticalSolidList"/>
    <dgm:cxn modelId="{E75E84BE-266D-4D13-90F7-D261B314ADB1}" type="presOf" srcId="{78F1B95D-844E-4F72-A754-B5FAA5F36A47}" destId="{04AB7B1C-15F5-4B2A-9835-93ED82B77925}" srcOrd="0" destOrd="0" presId="urn:microsoft.com/office/officeart/2018/2/layout/IconVerticalSolidList"/>
    <dgm:cxn modelId="{A684B200-58BE-43C0-B74B-2042D3A30FB1}" type="presParOf" srcId="{04AB7B1C-15F5-4B2A-9835-93ED82B77925}" destId="{40D41CA8-31CB-4C2E-80E9-D327462B3920}" srcOrd="0" destOrd="0" presId="urn:microsoft.com/office/officeart/2018/2/layout/IconVerticalSolidList"/>
    <dgm:cxn modelId="{60116890-CC3D-40FB-87A6-EE0F121C3A80}" type="presParOf" srcId="{40D41CA8-31CB-4C2E-80E9-D327462B3920}" destId="{9DA08305-F103-4552-9A67-068CCA900043}" srcOrd="0" destOrd="0" presId="urn:microsoft.com/office/officeart/2018/2/layout/IconVerticalSolidList"/>
    <dgm:cxn modelId="{BFA94364-BBE7-48D5-8D5A-E08640545083}" type="presParOf" srcId="{40D41CA8-31CB-4C2E-80E9-D327462B3920}" destId="{A251941F-FCA0-47DE-BB6F-6BD6808CD7EC}" srcOrd="1" destOrd="0" presId="urn:microsoft.com/office/officeart/2018/2/layout/IconVerticalSolidList"/>
    <dgm:cxn modelId="{D7F3C142-FE08-43D6-B85B-9573725B73DB}" type="presParOf" srcId="{40D41CA8-31CB-4C2E-80E9-D327462B3920}" destId="{A7BBDC69-7908-4CB7-8A79-349C295D68A1}" srcOrd="2" destOrd="0" presId="urn:microsoft.com/office/officeart/2018/2/layout/IconVerticalSolidList"/>
    <dgm:cxn modelId="{5B3303AE-1573-4A82-B713-5C85667F947E}" type="presParOf" srcId="{40D41CA8-31CB-4C2E-80E9-D327462B3920}" destId="{AFD5EDAD-88B6-43DE-8A7B-5C3C30F397DE}" srcOrd="3" destOrd="0" presId="urn:microsoft.com/office/officeart/2018/2/layout/IconVerticalSolidList"/>
    <dgm:cxn modelId="{AFE2E8DB-C58E-47EA-9AF0-8E88B29D90F3}" type="presParOf" srcId="{04AB7B1C-15F5-4B2A-9835-93ED82B77925}" destId="{D467B777-01EB-4A8C-A675-9ED45EC7B907}" srcOrd="1" destOrd="0" presId="urn:microsoft.com/office/officeart/2018/2/layout/IconVerticalSolidList"/>
    <dgm:cxn modelId="{3768F364-BBB0-4469-AAB6-8E9C1FDF9685}" type="presParOf" srcId="{04AB7B1C-15F5-4B2A-9835-93ED82B77925}" destId="{7E5458B4-B3A0-47C3-BEBD-3529F5EC09D0}" srcOrd="2" destOrd="0" presId="urn:microsoft.com/office/officeart/2018/2/layout/IconVerticalSolidList"/>
    <dgm:cxn modelId="{4DCDA120-0442-44FE-B9BD-2BE9095DD948}" type="presParOf" srcId="{7E5458B4-B3A0-47C3-BEBD-3529F5EC09D0}" destId="{459D7970-C734-48B8-8C40-48BAAF54D3A6}" srcOrd="0" destOrd="0" presId="urn:microsoft.com/office/officeart/2018/2/layout/IconVerticalSolidList"/>
    <dgm:cxn modelId="{73E7DD76-821F-4564-A916-8191A3A81D2F}" type="presParOf" srcId="{7E5458B4-B3A0-47C3-BEBD-3529F5EC09D0}" destId="{347A7AAD-A622-4626-84F9-90932CCF76B5}" srcOrd="1" destOrd="0" presId="urn:microsoft.com/office/officeart/2018/2/layout/IconVerticalSolidList"/>
    <dgm:cxn modelId="{87D07BAC-8F5B-4039-8953-29324870045D}" type="presParOf" srcId="{7E5458B4-B3A0-47C3-BEBD-3529F5EC09D0}" destId="{630AC7E3-3926-4497-A529-157AFA23D311}" srcOrd="2" destOrd="0" presId="urn:microsoft.com/office/officeart/2018/2/layout/IconVerticalSolidList"/>
    <dgm:cxn modelId="{9690AA9B-7D93-428F-AC49-DFB99AD14824}" type="presParOf" srcId="{7E5458B4-B3A0-47C3-BEBD-3529F5EC09D0}" destId="{20D12295-0F64-4AFA-88BD-0004DB5B1544}" srcOrd="3" destOrd="0" presId="urn:microsoft.com/office/officeart/2018/2/layout/IconVerticalSolidList"/>
    <dgm:cxn modelId="{C0CBF0AD-4339-4D0F-8D02-7E931AAE134D}" type="presParOf" srcId="{04AB7B1C-15F5-4B2A-9835-93ED82B77925}" destId="{A278742A-2DD1-4AD2-BF8D-E21D908102E3}" srcOrd="3" destOrd="0" presId="urn:microsoft.com/office/officeart/2018/2/layout/IconVerticalSolidList"/>
    <dgm:cxn modelId="{7B9CE624-7A36-4F5B-A1A3-4ACBF82575A2}" type="presParOf" srcId="{04AB7B1C-15F5-4B2A-9835-93ED82B77925}" destId="{32EBA513-32FC-4B71-BB03-E23AE488176A}" srcOrd="4" destOrd="0" presId="urn:microsoft.com/office/officeart/2018/2/layout/IconVerticalSolidList"/>
    <dgm:cxn modelId="{699398F9-FA78-42D5-8E1D-22D9292573F5}" type="presParOf" srcId="{32EBA513-32FC-4B71-BB03-E23AE488176A}" destId="{A787D8DA-F43B-4D10-A4E1-D7301938E63F}" srcOrd="0" destOrd="0" presId="urn:microsoft.com/office/officeart/2018/2/layout/IconVerticalSolidList"/>
    <dgm:cxn modelId="{3624A779-A81D-484F-84D6-67CABA77416E}" type="presParOf" srcId="{32EBA513-32FC-4B71-BB03-E23AE488176A}" destId="{5C2BBC11-C401-42E4-9FD8-CD1460A59599}" srcOrd="1" destOrd="0" presId="urn:microsoft.com/office/officeart/2018/2/layout/IconVerticalSolidList"/>
    <dgm:cxn modelId="{94EAAB59-7C7C-4DCA-842B-7C81CA77230E}" type="presParOf" srcId="{32EBA513-32FC-4B71-BB03-E23AE488176A}" destId="{51572386-C315-4C58-931F-0A1209613B6B}" srcOrd="2" destOrd="0" presId="urn:microsoft.com/office/officeart/2018/2/layout/IconVerticalSolidList"/>
    <dgm:cxn modelId="{BCA366E2-6801-4D4B-990C-1A8B6C7D5465}" type="presParOf" srcId="{32EBA513-32FC-4B71-BB03-E23AE488176A}" destId="{AB60DFA5-5287-485B-AB21-DCF32E4D1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DFDA697-FDA2-4B92-9321-7EF5CAF3C3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04B00D9A-20FF-4CBB-AB55-E49186008EBF}">
      <dgm:prSet/>
      <dgm:spPr/>
      <dgm:t>
        <a:bodyPr/>
        <a:lstStyle/>
        <a:p>
          <a:r>
            <a:rPr lang="en-US"/>
            <a:t>The self-adjusting brake adds another prusik and pulley to the system.</a:t>
          </a:r>
        </a:p>
      </dgm:t>
    </dgm:pt>
    <dgm:pt modelId="{0B8E397F-C76E-47AE-9761-83B9545DA082}" type="parTrans" cxnId="{89710AC3-4DD3-4808-8AD4-93A535287135}">
      <dgm:prSet/>
      <dgm:spPr/>
      <dgm:t>
        <a:bodyPr/>
        <a:lstStyle/>
        <a:p>
          <a:endParaRPr lang="en-US"/>
        </a:p>
      </dgm:t>
    </dgm:pt>
    <dgm:pt modelId="{154F71CF-DC7D-4BED-A2EA-F0A769CBFC6A}" type="sibTrans" cxnId="{89710AC3-4DD3-4808-8AD4-93A535287135}">
      <dgm:prSet/>
      <dgm:spPr/>
      <dgm:t>
        <a:bodyPr/>
        <a:lstStyle/>
        <a:p>
          <a:endParaRPr lang="en-US"/>
        </a:p>
      </dgm:t>
    </dgm:pt>
    <dgm:pt modelId="{8F588F58-81DD-4F57-B70B-1D520EA2C26A}">
      <dgm:prSet/>
      <dgm:spPr/>
      <dgm:t>
        <a:bodyPr/>
        <a:lstStyle/>
        <a:p>
          <a:r>
            <a:rPr lang="en-US"/>
            <a:t>Throw is the same as the range of the system. </a:t>
          </a:r>
        </a:p>
      </dgm:t>
    </dgm:pt>
    <dgm:pt modelId="{10E8A95B-38CD-40DB-9282-61D27094BC89}" type="parTrans" cxnId="{ABBC3F47-EA50-4C2E-B92B-564AD06E04C9}">
      <dgm:prSet/>
      <dgm:spPr/>
      <dgm:t>
        <a:bodyPr/>
        <a:lstStyle/>
        <a:p>
          <a:endParaRPr lang="en-US"/>
        </a:p>
      </dgm:t>
    </dgm:pt>
    <dgm:pt modelId="{9F1FA971-01F5-407B-A83F-6E1233279453}" type="sibTrans" cxnId="{ABBC3F47-EA50-4C2E-B92B-564AD06E04C9}">
      <dgm:prSet/>
      <dgm:spPr/>
      <dgm:t>
        <a:bodyPr/>
        <a:lstStyle/>
        <a:p>
          <a:endParaRPr lang="en-US"/>
        </a:p>
      </dgm:t>
    </dgm:pt>
    <dgm:pt modelId="{824EE15C-E7B6-4602-9F16-6557BA0BE9FA}">
      <dgm:prSet/>
      <dgm:spPr/>
      <dgm:t>
        <a:bodyPr/>
        <a:lstStyle/>
        <a:p>
          <a:r>
            <a:rPr lang="en-US"/>
            <a:t>As a practical matter and because of its low mechanical advantage</a:t>
          </a:r>
        </a:p>
      </dgm:t>
    </dgm:pt>
    <dgm:pt modelId="{96048BA6-58A3-43F1-868C-53BFE7E670D6}" type="parTrans" cxnId="{C18245A4-F493-4776-A653-31D50E77D6ED}">
      <dgm:prSet/>
      <dgm:spPr/>
      <dgm:t>
        <a:bodyPr/>
        <a:lstStyle/>
        <a:p>
          <a:endParaRPr lang="en-US"/>
        </a:p>
      </dgm:t>
    </dgm:pt>
    <dgm:pt modelId="{263B111A-7F72-44F0-8EF0-5F98BA4C28DB}" type="sibTrans" cxnId="{C18245A4-F493-4776-A653-31D50E77D6ED}">
      <dgm:prSet/>
      <dgm:spPr/>
      <dgm:t>
        <a:bodyPr/>
        <a:lstStyle/>
        <a:p>
          <a:endParaRPr lang="en-US"/>
        </a:p>
      </dgm:t>
    </dgm:pt>
    <dgm:pt modelId="{FB057069-ED63-4D31-9511-4A2404CE5F07}" type="pres">
      <dgm:prSet presAssocID="{EDFDA697-FDA2-4B92-9321-7EF5CAF3C328}" presName="root" presStyleCnt="0">
        <dgm:presLayoutVars>
          <dgm:dir/>
          <dgm:resizeHandles val="exact"/>
        </dgm:presLayoutVars>
      </dgm:prSet>
      <dgm:spPr/>
    </dgm:pt>
    <dgm:pt modelId="{8C66A596-BBB8-46DC-852F-80A2D0F158D3}" type="pres">
      <dgm:prSet presAssocID="{04B00D9A-20FF-4CBB-AB55-E49186008EBF}" presName="compNode" presStyleCnt="0"/>
      <dgm:spPr/>
    </dgm:pt>
    <dgm:pt modelId="{97107C52-BE0D-4AA8-9A06-8CD83A9352E8}" type="pres">
      <dgm:prSet presAssocID="{04B00D9A-20FF-4CBB-AB55-E49186008EBF}" presName="bgRect" presStyleLbl="bgShp" presStyleIdx="0" presStyleCnt="3"/>
      <dgm:spPr/>
    </dgm:pt>
    <dgm:pt modelId="{13A07714-DAEF-48F1-AD4E-AF205C7A99D5}" type="pres">
      <dgm:prSet presAssocID="{04B00D9A-20FF-4CBB-AB55-E49186008E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987FE103-88B7-4E6B-961A-5B7A626AFD09}" type="pres">
      <dgm:prSet presAssocID="{04B00D9A-20FF-4CBB-AB55-E49186008EBF}" presName="spaceRect" presStyleCnt="0"/>
      <dgm:spPr/>
    </dgm:pt>
    <dgm:pt modelId="{64CCCC3F-7A1C-46C1-A08C-49F3B0D3C7AE}" type="pres">
      <dgm:prSet presAssocID="{04B00D9A-20FF-4CBB-AB55-E49186008EBF}" presName="parTx" presStyleLbl="revTx" presStyleIdx="0" presStyleCnt="3">
        <dgm:presLayoutVars>
          <dgm:chMax val="0"/>
          <dgm:chPref val="0"/>
        </dgm:presLayoutVars>
      </dgm:prSet>
      <dgm:spPr/>
    </dgm:pt>
    <dgm:pt modelId="{90ED15D7-6D28-4404-864E-428254968FDD}" type="pres">
      <dgm:prSet presAssocID="{154F71CF-DC7D-4BED-A2EA-F0A769CBFC6A}" presName="sibTrans" presStyleCnt="0"/>
      <dgm:spPr/>
    </dgm:pt>
    <dgm:pt modelId="{842974D4-1846-4D95-93EC-43FFDFEEB423}" type="pres">
      <dgm:prSet presAssocID="{8F588F58-81DD-4F57-B70B-1D520EA2C26A}" presName="compNode" presStyleCnt="0"/>
      <dgm:spPr/>
    </dgm:pt>
    <dgm:pt modelId="{182A0893-0443-4C58-A6DF-36F44C7AC5FA}" type="pres">
      <dgm:prSet presAssocID="{8F588F58-81DD-4F57-B70B-1D520EA2C26A}" presName="bgRect" presStyleLbl="bgShp" presStyleIdx="1" presStyleCnt="3"/>
      <dgm:spPr/>
    </dgm:pt>
    <dgm:pt modelId="{50F67463-3D63-42F9-AD11-9706951EA7FD}" type="pres">
      <dgm:prSet presAssocID="{8F588F58-81DD-4F57-B70B-1D520EA2C2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AA9724B7-9BBA-4ED6-9754-115D1F4A9207}" type="pres">
      <dgm:prSet presAssocID="{8F588F58-81DD-4F57-B70B-1D520EA2C26A}" presName="spaceRect" presStyleCnt="0"/>
      <dgm:spPr/>
    </dgm:pt>
    <dgm:pt modelId="{6BBD9261-F680-4A43-86C8-869DC5147259}" type="pres">
      <dgm:prSet presAssocID="{8F588F58-81DD-4F57-B70B-1D520EA2C26A}" presName="parTx" presStyleLbl="revTx" presStyleIdx="1" presStyleCnt="3">
        <dgm:presLayoutVars>
          <dgm:chMax val="0"/>
          <dgm:chPref val="0"/>
        </dgm:presLayoutVars>
      </dgm:prSet>
      <dgm:spPr/>
    </dgm:pt>
    <dgm:pt modelId="{9AE9E190-0712-4E9C-B148-1CE79E23838B}" type="pres">
      <dgm:prSet presAssocID="{9F1FA971-01F5-407B-A83F-6E1233279453}" presName="sibTrans" presStyleCnt="0"/>
      <dgm:spPr/>
    </dgm:pt>
    <dgm:pt modelId="{2ED5FCB0-2530-4B14-A7B4-551E954591F1}" type="pres">
      <dgm:prSet presAssocID="{824EE15C-E7B6-4602-9F16-6557BA0BE9FA}" presName="compNode" presStyleCnt="0"/>
      <dgm:spPr/>
    </dgm:pt>
    <dgm:pt modelId="{7FB99017-E40B-4D85-9C5F-A5BB2464253F}" type="pres">
      <dgm:prSet presAssocID="{824EE15C-E7B6-4602-9F16-6557BA0BE9FA}" presName="bgRect" presStyleLbl="bgShp" presStyleIdx="2" presStyleCnt="3"/>
      <dgm:spPr/>
    </dgm:pt>
    <dgm:pt modelId="{464E758B-20BA-4C8B-85BC-91295D7B9067}" type="pres">
      <dgm:prSet presAssocID="{824EE15C-E7B6-4602-9F16-6557BA0BE9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5C99713E-C53C-4ADB-804D-4F6289C4E406}" type="pres">
      <dgm:prSet presAssocID="{824EE15C-E7B6-4602-9F16-6557BA0BE9FA}" presName="spaceRect" presStyleCnt="0"/>
      <dgm:spPr/>
    </dgm:pt>
    <dgm:pt modelId="{A77A4896-BB5D-4B88-8680-3C9F95BC050A}" type="pres">
      <dgm:prSet presAssocID="{824EE15C-E7B6-4602-9F16-6557BA0BE9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EB4940-7770-4DDB-B587-F4E8FE6B2793}" type="presOf" srcId="{EDFDA697-FDA2-4B92-9321-7EF5CAF3C328}" destId="{FB057069-ED63-4D31-9511-4A2404CE5F07}" srcOrd="0" destOrd="0" presId="urn:microsoft.com/office/officeart/2018/2/layout/IconVerticalSolidList"/>
    <dgm:cxn modelId="{ABBC3F47-EA50-4C2E-B92B-564AD06E04C9}" srcId="{EDFDA697-FDA2-4B92-9321-7EF5CAF3C328}" destId="{8F588F58-81DD-4F57-B70B-1D520EA2C26A}" srcOrd="1" destOrd="0" parTransId="{10E8A95B-38CD-40DB-9282-61D27094BC89}" sibTransId="{9F1FA971-01F5-407B-A83F-6E1233279453}"/>
    <dgm:cxn modelId="{D891E550-C330-4268-A2A2-446C4EF8D017}" type="presOf" srcId="{8F588F58-81DD-4F57-B70B-1D520EA2C26A}" destId="{6BBD9261-F680-4A43-86C8-869DC5147259}" srcOrd="0" destOrd="0" presId="urn:microsoft.com/office/officeart/2018/2/layout/IconVerticalSolidList"/>
    <dgm:cxn modelId="{43058E7B-3CD6-4D3D-91FC-A567E04666B1}" type="presOf" srcId="{04B00D9A-20FF-4CBB-AB55-E49186008EBF}" destId="{64CCCC3F-7A1C-46C1-A08C-49F3B0D3C7AE}" srcOrd="0" destOrd="0" presId="urn:microsoft.com/office/officeart/2018/2/layout/IconVerticalSolidList"/>
    <dgm:cxn modelId="{C18245A4-F493-4776-A653-31D50E77D6ED}" srcId="{EDFDA697-FDA2-4B92-9321-7EF5CAF3C328}" destId="{824EE15C-E7B6-4602-9F16-6557BA0BE9FA}" srcOrd="2" destOrd="0" parTransId="{96048BA6-58A3-43F1-868C-53BFE7E670D6}" sibTransId="{263B111A-7F72-44F0-8EF0-5F98BA4C28DB}"/>
    <dgm:cxn modelId="{29B191C1-52D2-4D01-97E0-B21AFD971E63}" type="presOf" srcId="{824EE15C-E7B6-4602-9F16-6557BA0BE9FA}" destId="{A77A4896-BB5D-4B88-8680-3C9F95BC050A}" srcOrd="0" destOrd="0" presId="urn:microsoft.com/office/officeart/2018/2/layout/IconVerticalSolidList"/>
    <dgm:cxn modelId="{89710AC3-4DD3-4808-8AD4-93A535287135}" srcId="{EDFDA697-FDA2-4B92-9321-7EF5CAF3C328}" destId="{04B00D9A-20FF-4CBB-AB55-E49186008EBF}" srcOrd="0" destOrd="0" parTransId="{0B8E397F-C76E-47AE-9761-83B9545DA082}" sibTransId="{154F71CF-DC7D-4BED-A2EA-F0A769CBFC6A}"/>
    <dgm:cxn modelId="{303C1D0B-BE08-4B00-BDEF-E8FF5461FC39}" type="presParOf" srcId="{FB057069-ED63-4D31-9511-4A2404CE5F07}" destId="{8C66A596-BBB8-46DC-852F-80A2D0F158D3}" srcOrd="0" destOrd="0" presId="urn:microsoft.com/office/officeart/2018/2/layout/IconVerticalSolidList"/>
    <dgm:cxn modelId="{BD7E3071-F5AD-4CF1-BD04-50952EE30B4C}" type="presParOf" srcId="{8C66A596-BBB8-46DC-852F-80A2D0F158D3}" destId="{97107C52-BE0D-4AA8-9A06-8CD83A9352E8}" srcOrd="0" destOrd="0" presId="urn:microsoft.com/office/officeart/2018/2/layout/IconVerticalSolidList"/>
    <dgm:cxn modelId="{3A949406-CECE-4F06-9910-BB698306D5AD}" type="presParOf" srcId="{8C66A596-BBB8-46DC-852F-80A2D0F158D3}" destId="{13A07714-DAEF-48F1-AD4E-AF205C7A99D5}" srcOrd="1" destOrd="0" presId="urn:microsoft.com/office/officeart/2018/2/layout/IconVerticalSolidList"/>
    <dgm:cxn modelId="{58A75260-8B93-4D1B-B59F-58EDAC1C490C}" type="presParOf" srcId="{8C66A596-BBB8-46DC-852F-80A2D0F158D3}" destId="{987FE103-88B7-4E6B-961A-5B7A626AFD09}" srcOrd="2" destOrd="0" presId="urn:microsoft.com/office/officeart/2018/2/layout/IconVerticalSolidList"/>
    <dgm:cxn modelId="{22A70F05-70AB-4223-B843-4F158A337888}" type="presParOf" srcId="{8C66A596-BBB8-46DC-852F-80A2D0F158D3}" destId="{64CCCC3F-7A1C-46C1-A08C-49F3B0D3C7AE}" srcOrd="3" destOrd="0" presId="urn:microsoft.com/office/officeart/2018/2/layout/IconVerticalSolidList"/>
    <dgm:cxn modelId="{B3981C35-A0AE-41EC-8E45-3309FF503EBF}" type="presParOf" srcId="{FB057069-ED63-4D31-9511-4A2404CE5F07}" destId="{90ED15D7-6D28-4404-864E-428254968FDD}" srcOrd="1" destOrd="0" presId="urn:microsoft.com/office/officeart/2018/2/layout/IconVerticalSolidList"/>
    <dgm:cxn modelId="{2B62C6B2-F531-4F88-B068-B335DFE66C29}" type="presParOf" srcId="{FB057069-ED63-4D31-9511-4A2404CE5F07}" destId="{842974D4-1846-4D95-93EC-43FFDFEEB423}" srcOrd="2" destOrd="0" presId="urn:microsoft.com/office/officeart/2018/2/layout/IconVerticalSolidList"/>
    <dgm:cxn modelId="{4A10FB22-CDD2-4B78-9B11-D7C48D3BD767}" type="presParOf" srcId="{842974D4-1846-4D95-93EC-43FFDFEEB423}" destId="{182A0893-0443-4C58-A6DF-36F44C7AC5FA}" srcOrd="0" destOrd="0" presId="urn:microsoft.com/office/officeart/2018/2/layout/IconVerticalSolidList"/>
    <dgm:cxn modelId="{429BC293-C60F-43F1-8627-634B37121D28}" type="presParOf" srcId="{842974D4-1846-4D95-93EC-43FFDFEEB423}" destId="{50F67463-3D63-42F9-AD11-9706951EA7FD}" srcOrd="1" destOrd="0" presId="urn:microsoft.com/office/officeart/2018/2/layout/IconVerticalSolidList"/>
    <dgm:cxn modelId="{EFB0ACD1-1081-4127-AA90-C2D54CBF9D8A}" type="presParOf" srcId="{842974D4-1846-4D95-93EC-43FFDFEEB423}" destId="{AA9724B7-9BBA-4ED6-9754-115D1F4A9207}" srcOrd="2" destOrd="0" presId="urn:microsoft.com/office/officeart/2018/2/layout/IconVerticalSolidList"/>
    <dgm:cxn modelId="{70BB89CC-D520-44E7-B130-D827C924EEAF}" type="presParOf" srcId="{842974D4-1846-4D95-93EC-43FFDFEEB423}" destId="{6BBD9261-F680-4A43-86C8-869DC5147259}" srcOrd="3" destOrd="0" presId="urn:microsoft.com/office/officeart/2018/2/layout/IconVerticalSolidList"/>
    <dgm:cxn modelId="{C219476D-A7AA-4593-832F-6938B43EF173}" type="presParOf" srcId="{FB057069-ED63-4D31-9511-4A2404CE5F07}" destId="{9AE9E190-0712-4E9C-B148-1CE79E23838B}" srcOrd="3" destOrd="0" presId="urn:microsoft.com/office/officeart/2018/2/layout/IconVerticalSolidList"/>
    <dgm:cxn modelId="{C47BEDA3-D5AA-464A-9665-B2E4BFDA1C69}" type="presParOf" srcId="{FB057069-ED63-4D31-9511-4A2404CE5F07}" destId="{2ED5FCB0-2530-4B14-A7B4-551E954591F1}" srcOrd="4" destOrd="0" presId="urn:microsoft.com/office/officeart/2018/2/layout/IconVerticalSolidList"/>
    <dgm:cxn modelId="{C46799FD-1C8E-4045-9343-6A7F46BA4A0A}" type="presParOf" srcId="{2ED5FCB0-2530-4B14-A7B4-551E954591F1}" destId="{7FB99017-E40B-4D85-9C5F-A5BB2464253F}" srcOrd="0" destOrd="0" presId="urn:microsoft.com/office/officeart/2018/2/layout/IconVerticalSolidList"/>
    <dgm:cxn modelId="{ABB000BD-41CB-4D29-98BB-3D418B32AD0D}" type="presParOf" srcId="{2ED5FCB0-2530-4B14-A7B4-551E954591F1}" destId="{464E758B-20BA-4C8B-85BC-91295D7B9067}" srcOrd="1" destOrd="0" presId="urn:microsoft.com/office/officeart/2018/2/layout/IconVerticalSolidList"/>
    <dgm:cxn modelId="{D95FBA56-9B54-4629-B71A-9ABD88BEB09C}" type="presParOf" srcId="{2ED5FCB0-2530-4B14-A7B4-551E954591F1}" destId="{5C99713E-C53C-4ADB-804D-4F6289C4E406}" srcOrd="2" destOrd="0" presId="urn:microsoft.com/office/officeart/2018/2/layout/IconVerticalSolidList"/>
    <dgm:cxn modelId="{C8149A10-458A-43EB-BEA2-0FDC411BD46E}" type="presParOf" srcId="{2ED5FCB0-2530-4B14-A7B4-551E954591F1}" destId="{A77A4896-BB5D-4B88-8680-3C9F95BC05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E7E4CD-8DD5-47A3-984D-D8F7203DC1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43F863-5F05-4512-A005-AEBDBFF494BA}">
      <dgm:prSet/>
      <dgm:spPr/>
      <dgm:t>
        <a:bodyPr/>
        <a:lstStyle/>
        <a:p>
          <a:r>
            <a:rPr lang="en-US"/>
            <a:t>There is little benefit of using a 2: 1 pulley system by itself. </a:t>
          </a:r>
        </a:p>
      </dgm:t>
    </dgm:pt>
    <dgm:pt modelId="{D31445B4-6389-40B4-9228-3782311886A1}" type="parTrans" cxnId="{245E8994-1D10-416D-A88A-A5EB2C224FB6}">
      <dgm:prSet/>
      <dgm:spPr/>
      <dgm:t>
        <a:bodyPr/>
        <a:lstStyle/>
        <a:p>
          <a:endParaRPr lang="en-US"/>
        </a:p>
      </dgm:t>
    </dgm:pt>
    <dgm:pt modelId="{572F6909-C057-44FF-B61A-59F5BC63C116}" type="sibTrans" cxnId="{245E8994-1D10-416D-A88A-A5EB2C224FB6}">
      <dgm:prSet/>
      <dgm:spPr/>
      <dgm:t>
        <a:bodyPr/>
        <a:lstStyle/>
        <a:p>
          <a:endParaRPr lang="en-US"/>
        </a:p>
      </dgm:t>
    </dgm:pt>
    <dgm:pt modelId="{0C297417-27E5-42EF-A47A-745CC186A77E}">
      <dgm:prSet/>
      <dgm:spPr/>
      <dgm:t>
        <a:bodyPr/>
        <a:lstStyle/>
        <a:p>
          <a:r>
            <a:rPr lang="en-US"/>
            <a:t>It is usually used in combination with itself in the piggy-back ( 4: 1) </a:t>
          </a:r>
        </a:p>
      </dgm:t>
    </dgm:pt>
    <dgm:pt modelId="{6227E60B-E369-4868-B27F-08B868B859BF}" type="parTrans" cxnId="{8298EFC6-FD97-426D-8F97-C081F89D2713}">
      <dgm:prSet/>
      <dgm:spPr/>
      <dgm:t>
        <a:bodyPr/>
        <a:lstStyle/>
        <a:p>
          <a:endParaRPr lang="en-US"/>
        </a:p>
      </dgm:t>
    </dgm:pt>
    <dgm:pt modelId="{E8CCF039-D4FB-4E5D-9D2C-6A09627361C5}" type="sibTrans" cxnId="{8298EFC6-FD97-426D-8F97-C081F89D2713}">
      <dgm:prSet/>
      <dgm:spPr/>
      <dgm:t>
        <a:bodyPr/>
        <a:lstStyle/>
        <a:p>
          <a:endParaRPr lang="en-US"/>
        </a:p>
      </dgm:t>
    </dgm:pt>
    <dgm:pt modelId="{519C97DB-7BD7-4645-90E6-DE7DAC73D84A}">
      <dgm:prSet/>
      <dgm:spPr/>
      <dgm:t>
        <a:bodyPr/>
        <a:lstStyle/>
        <a:p>
          <a:r>
            <a:rPr lang="en-US"/>
            <a:t>Or in concert with other systems such as in the 5: 1 system. </a:t>
          </a:r>
        </a:p>
      </dgm:t>
    </dgm:pt>
    <dgm:pt modelId="{F453F8FF-7489-4EC0-8AE4-620265C6C264}" type="parTrans" cxnId="{66B1E31A-8B08-4E63-9DA4-3BC13EB45CE2}">
      <dgm:prSet/>
      <dgm:spPr/>
      <dgm:t>
        <a:bodyPr/>
        <a:lstStyle/>
        <a:p>
          <a:endParaRPr lang="en-US"/>
        </a:p>
      </dgm:t>
    </dgm:pt>
    <dgm:pt modelId="{A1615892-8982-4268-9F07-A906939EB915}" type="sibTrans" cxnId="{66B1E31A-8B08-4E63-9DA4-3BC13EB45CE2}">
      <dgm:prSet/>
      <dgm:spPr/>
      <dgm:t>
        <a:bodyPr/>
        <a:lstStyle/>
        <a:p>
          <a:endParaRPr lang="en-US"/>
        </a:p>
      </dgm:t>
    </dgm:pt>
    <dgm:pt modelId="{BD425355-F721-424D-B939-02CB8CACA051}" type="pres">
      <dgm:prSet presAssocID="{41E7E4CD-8DD5-47A3-984D-D8F7203DC1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F851A2-6189-4366-A699-01E4B89C6728}" type="pres">
      <dgm:prSet presAssocID="{FC43F863-5F05-4512-A005-AEBDBFF494BA}" presName="hierRoot1" presStyleCnt="0"/>
      <dgm:spPr/>
    </dgm:pt>
    <dgm:pt modelId="{9B259C40-3E64-443A-8708-F89367A2F052}" type="pres">
      <dgm:prSet presAssocID="{FC43F863-5F05-4512-A005-AEBDBFF494BA}" presName="composite" presStyleCnt="0"/>
      <dgm:spPr/>
    </dgm:pt>
    <dgm:pt modelId="{10374F59-485F-43D7-A69E-3C2BD60166B1}" type="pres">
      <dgm:prSet presAssocID="{FC43F863-5F05-4512-A005-AEBDBFF494BA}" presName="background" presStyleLbl="node0" presStyleIdx="0" presStyleCnt="3"/>
      <dgm:spPr/>
    </dgm:pt>
    <dgm:pt modelId="{F97E46FE-4028-48BD-BB75-E153C28F8C20}" type="pres">
      <dgm:prSet presAssocID="{FC43F863-5F05-4512-A005-AEBDBFF494BA}" presName="text" presStyleLbl="fgAcc0" presStyleIdx="0" presStyleCnt="3">
        <dgm:presLayoutVars>
          <dgm:chPref val="3"/>
        </dgm:presLayoutVars>
      </dgm:prSet>
      <dgm:spPr/>
    </dgm:pt>
    <dgm:pt modelId="{A0BC9DA1-381F-4C3C-AA75-E4348CCBA03B}" type="pres">
      <dgm:prSet presAssocID="{FC43F863-5F05-4512-A005-AEBDBFF494BA}" presName="hierChild2" presStyleCnt="0"/>
      <dgm:spPr/>
    </dgm:pt>
    <dgm:pt modelId="{2C262BB3-D5C5-4E60-823D-7CE08000EDEC}" type="pres">
      <dgm:prSet presAssocID="{0C297417-27E5-42EF-A47A-745CC186A77E}" presName="hierRoot1" presStyleCnt="0"/>
      <dgm:spPr/>
    </dgm:pt>
    <dgm:pt modelId="{72D591D7-0558-4082-BCC5-196BA5CFA6DD}" type="pres">
      <dgm:prSet presAssocID="{0C297417-27E5-42EF-A47A-745CC186A77E}" presName="composite" presStyleCnt="0"/>
      <dgm:spPr/>
    </dgm:pt>
    <dgm:pt modelId="{FAD3EC73-E5A5-417B-AC7A-E606C994397F}" type="pres">
      <dgm:prSet presAssocID="{0C297417-27E5-42EF-A47A-745CC186A77E}" presName="background" presStyleLbl="node0" presStyleIdx="1" presStyleCnt="3"/>
      <dgm:spPr/>
    </dgm:pt>
    <dgm:pt modelId="{41F0CD63-2FFB-43E4-AE50-868ECA87438A}" type="pres">
      <dgm:prSet presAssocID="{0C297417-27E5-42EF-A47A-745CC186A77E}" presName="text" presStyleLbl="fgAcc0" presStyleIdx="1" presStyleCnt="3">
        <dgm:presLayoutVars>
          <dgm:chPref val="3"/>
        </dgm:presLayoutVars>
      </dgm:prSet>
      <dgm:spPr/>
    </dgm:pt>
    <dgm:pt modelId="{2F82639E-147F-4746-9D6A-8D8C36EA9939}" type="pres">
      <dgm:prSet presAssocID="{0C297417-27E5-42EF-A47A-745CC186A77E}" presName="hierChild2" presStyleCnt="0"/>
      <dgm:spPr/>
    </dgm:pt>
    <dgm:pt modelId="{B9E5278C-87BD-4B3A-A64A-9A1AA6639C3A}" type="pres">
      <dgm:prSet presAssocID="{519C97DB-7BD7-4645-90E6-DE7DAC73D84A}" presName="hierRoot1" presStyleCnt="0"/>
      <dgm:spPr/>
    </dgm:pt>
    <dgm:pt modelId="{0AF65D58-4061-40CC-9487-444D3221A548}" type="pres">
      <dgm:prSet presAssocID="{519C97DB-7BD7-4645-90E6-DE7DAC73D84A}" presName="composite" presStyleCnt="0"/>
      <dgm:spPr/>
    </dgm:pt>
    <dgm:pt modelId="{C87DA008-513B-47A3-8243-672A48F90D74}" type="pres">
      <dgm:prSet presAssocID="{519C97DB-7BD7-4645-90E6-DE7DAC73D84A}" presName="background" presStyleLbl="node0" presStyleIdx="2" presStyleCnt="3"/>
      <dgm:spPr/>
    </dgm:pt>
    <dgm:pt modelId="{99C72555-783A-48F5-BF52-5CB4EDF27F2F}" type="pres">
      <dgm:prSet presAssocID="{519C97DB-7BD7-4645-90E6-DE7DAC73D84A}" presName="text" presStyleLbl="fgAcc0" presStyleIdx="2" presStyleCnt="3">
        <dgm:presLayoutVars>
          <dgm:chPref val="3"/>
        </dgm:presLayoutVars>
      </dgm:prSet>
      <dgm:spPr/>
    </dgm:pt>
    <dgm:pt modelId="{51F4DE19-0CC3-41B9-9B1A-57BC4E751E64}" type="pres">
      <dgm:prSet presAssocID="{519C97DB-7BD7-4645-90E6-DE7DAC73D84A}" presName="hierChild2" presStyleCnt="0"/>
      <dgm:spPr/>
    </dgm:pt>
  </dgm:ptLst>
  <dgm:cxnLst>
    <dgm:cxn modelId="{66B1E31A-8B08-4E63-9DA4-3BC13EB45CE2}" srcId="{41E7E4CD-8DD5-47A3-984D-D8F7203DC1C6}" destId="{519C97DB-7BD7-4645-90E6-DE7DAC73D84A}" srcOrd="2" destOrd="0" parTransId="{F453F8FF-7489-4EC0-8AE4-620265C6C264}" sibTransId="{A1615892-8982-4268-9F07-A906939EB915}"/>
    <dgm:cxn modelId="{B023F65F-4C36-4B32-A398-17E69A0E44E5}" type="presOf" srcId="{FC43F863-5F05-4512-A005-AEBDBFF494BA}" destId="{F97E46FE-4028-48BD-BB75-E153C28F8C20}" srcOrd="0" destOrd="0" presId="urn:microsoft.com/office/officeart/2005/8/layout/hierarchy1"/>
    <dgm:cxn modelId="{381FA163-305D-4BD3-A4E9-448618E12A0F}" type="presOf" srcId="{41E7E4CD-8DD5-47A3-984D-D8F7203DC1C6}" destId="{BD425355-F721-424D-B939-02CB8CACA051}" srcOrd="0" destOrd="0" presId="urn:microsoft.com/office/officeart/2005/8/layout/hierarchy1"/>
    <dgm:cxn modelId="{ECD83067-BB7B-452A-BC88-374C00DED5DB}" type="presOf" srcId="{0C297417-27E5-42EF-A47A-745CC186A77E}" destId="{41F0CD63-2FFB-43E4-AE50-868ECA87438A}" srcOrd="0" destOrd="0" presId="urn:microsoft.com/office/officeart/2005/8/layout/hierarchy1"/>
    <dgm:cxn modelId="{245E8994-1D10-416D-A88A-A5EB2C224FB6}" srcId="{41E7E4CD-8DD5-47A3-984D-D8F7203DC1C6}" destId="{FC43F863-5F05-4512-A005-AEBDBFF494BA}" srcOrd="0" destOrd="0" parTransId="{D31445B4-6389-40B4-9228-3782311886A1}" sibTransId="{572F6909-C057-44FF-B61A-59F5BC63C116}"/>
    <dgm:cxn modelId="{8807BAAD-4E04-4482-BFDB-8AB296CD426B}" type="presOf" srcId="{519C97DB-7BD7-4645-90E6-DE7DAC73D84A}" destId="{99C72555-783A-48F5-BF52-5CB4EDF27F2F}" srcOrd="0" destOrd="0" presId="urn:microsoft.com/office/officeart/2005/8/layout/hierarchy1"/>
    <dgm:cxn modelId="{8298EFC6-FD97-426D-8F97-C081F89D2713}" srcId="{41E7E4CD-8DD5-47A3-984D-D8F7203DC1C6}" destId="{0C297417-27E5-42EF-A47A-745CC186A77E}" srcOrd="1" destOrd="0" parTransId="{6227E60B-E369-4868-B27F-08B868B859BF}" sibTransId="{E8CCF039-D4FB-4E5D-9D2C-6A09627361C5}"/>
    <dgm:cxn modelId="{EB07637C-60F5-4D79-BE0B-53BFD9DABA1C}" type="presParOf" srcId="{BD425355-F721-424D-B939-02CB8CACA051}" destId="{7CF851A2-6189-4366-A699-01E4B89C6728}" srcOrd="0" destOrd="0" presId="urn:microsoft.com/office/officeart/2005/8/layout/hierarchy1"/>
    <dgm:cxn modelId="{E0FD0284-EEF4-4E0F-9E43-F660DC807F07}" type="presParOf" srcId="{7CF851A2-6189-4366-A699-01E4B89C6728}" destId="{9B259C40-3E64-443A-8708-F89367A2F052}" srcOrd="0" destOrd="0" presId="urn:microsoft.com/office/officeart/2005/8/layout/hierarchy1"/>
    <dgm:cxn modelId="{C5867E7B-1E4A-448E-8280-843F7F3FC5CD}" type="presParOf" srcId="{9B259C40-3E64-443A-8708-F89367A2F052}" destId="{10374F59-485F-43D7-A69E-3C2BD60166B1}" srcOrd="0" destOrd="0" presId="urn:microsoft.com/office/officeart/2005/8/layout/hierarchy1"/>
    <dgm:cxn modelId="{065B3592-B907-4105-8B5A-87BD107C70DF}" type="presParOf" srcId="{9B259C40-3E64-443A-8708-F89367A2F052}" destId="{F97E46FE-4028-48BD-BB75-E153C28F8C20}" srcOrd="1" destOrd="0" presId="urn:microsoft.com/office/officeart/2005/8/layout/hierarchy1"/>
    <dgm:cxn modelId="{D04EA8B3-A1E5-42CB-A36B-6B2654545382}" type="presParOf" srcId="{7CF851A2-6189-4366-A699-01E4B89C6728}" destId="{A0BC9DA1-381F-4C3C-AA75-E4348CCBA03B}" srcOrd="1" destOrd="0" presId="urn:microsoft.com/office/officeart/2005/8/layout/hierarchy1"/>
    <dgm:cxn modelId="{5E398AD1-19CC-4C75-9223-CA8B4E506C86}" type="presParOf" srcId="{BD425355-F721-424D-B939-02CB8CACA051}" destId="{2C262BB3-D5C5-4E60-823D-7CE08000EDEC}" srcOrd="1" destOrd="0" presId="urn:microsoft.com/office/officeart/2005/8/layout/hierarchy1"/>
    <dgm:cxn modelId="{22AE3B90-E906-4CA5-9DB0-E578E4978775}" type="presParOf" srcId="{2C262BB3-D5C5-4E60-823D-7CE08000EDEC}" destId="{72D591D7-0558-4082-BCC5-196BA5CFA6DD}" srcOrd="0" destOrd="0" presId="urn:microsoft.com/office/officeart/2005/8/layout/hierarchy1"/>
    <dgm:cxn modelId="{F7ED39A6-0F6C-49AC-AB09-864FA88D8B0A}" type="presParOf" srcId="{72D591D7-0558-4082-BCC5-196BA5CFA6DD}" destId="{FAD3EC73-E5A5-417B-AC7A-E606C994397F}" srcOrd="0" destOrd="0" presId="urn:microsoft.com/office/officeart/2005/8/layout/hierarchy1"/>
    <dgm:cxn modelId="{58E3E2EB-E033-4D78-B9E4-9B4F9DEEF24B}" type="presParOf" srcId="{72D591D7-0558-4082-BCC5-196BA5CFA6DD}" destId="{41F0CD63-2FFB-43E4-AE50-868ECA87438A}" srcOrd="1" destOrd="0" presId="urn:microsoft.com/office/officeart/2005/8/layout/hierarchy1"/>
    <dgm:cxn modelId="{D3F5110C-0D6D-4786-83A8-21874171E524}" type="presParOf" srcId="{2C262BB3-D5C5-4E60-823D-7CE08000EDEC}" destId="{2F82639E-147F-4746-9D6A-8D8C36EA9939}" srcOrd="1" destOrd="0" presId="urn:microsoft.com/office/officeart/2005/8/layout/hierarchy1"/>
    <dgm:cxn modelId="{FFED016B-979F-4D3E-8472-00BFCA297408}" type="presParOf" srcId="{BD425355-F721-424D-B939-02CB8CACA051}" destId="{B9E5278C-87BD-4B3A-A64A-9A1AA6639C3A}" srcOrd="2" destOrd="0" presId="urn:microsoft.com/office/officeart/2005/8/layout/hierarchy1"/>
    <dgm:cxn modelId="{5002E53A-4AAB-4998-B7DA-7985B654E4AA}" type="presParOf" srcId="{B9E5278C-87BD-4B3A-A64A-9A1AA6639C3A}" destId="{0AF65D58-4061-40CC-9487-444D3221A548}" srcOrd="0" destOrd="0" presId="urn:microsoft.com/office/officeart/2005/8/layout/hierarchy1"/>
    <dgm:cxn modelId="{37C1CE35-5D9A-4318-8E96-5974E8203334}" type="presParOf" srcId="{0AF65D58-4061-40CC-9487-444D3221A548}" destId="{C87DA008-513B-47A3-8243-672A48F90D74}" srcOrd="0" destOrd="0" presId="urn:microsoft.com/office/officeart/2005/8/layout/hierarchy1"/>
    <dgm:cxn modelId="{C3F7C922-06AF-4004-A3B2-1AC0BECF7F3D}" type="presParOf" srcId="{0AF65D58-4061-40CC-9487-444D3221A548}" destId="{99C72555-783A-48F5-BF52-5CB4EDF27F2F}" srcOrd="1" destOrd="0" presId="urn:microsoft.com/office/officeart/2005/8/layout/hierarchy1"/>
    <dgm:cxn modelId="{4B034E5A-9A0C-45D7-ACEF-8AF7783E539F}" type="presParOf" srcId="{B9E5278C-87BD-4B3A-A64A-9A1AA6639C3A}" destId="{51F4DE19-0CC3-41B9-9B1A-57BC4E751E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EF6AEA-888F-4576-9712-EB79DCEC83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AB3E6E-A7C4-4CF5-B627-A739D9FE3B2D}">
      <dgm:prSet/>
      <dgm:spPr/>
      <dgm:t>
        <a:bodyPr/>
        <a:lstStyle/>
        <a:p>
          <a:r>
            <a:rPr lang="en-US"/>
            <a:t>Normally, the Z-rig is used as an internal system where the haul line is used as part of the hauling system. </a:t>
          </a:r>
        </a:p>
      </dgm:t>
    </dgm:pt>
    <dgm:pt modelId="{107B0ED5-0CF0-4716-BADB-9FE60400B4B6}" type="parTrans" cxnId="{41F09CE2-9752-477B-9084-1B92379F0E94}">
      <dgm:prSet/>
      <dgm:spPr/>
      <dgm:t>
        <a:bodyPr/>
        <a:lstStyle/>
        <a:p>
          <a:endParaRPr lang="en-US"/>
        </a:p>
      </dgm:t>
    </dgm:pt>
    <dgm:pt modelId="{10CCAFDB-7C00-4DD5-923A-A421EDE371F7}" type="sibTrans" cxnId="{41F09CE2-9752-477B-9084-1B92379F0E94}">
      <dgm:prSet/>
      <dgm:spPr/>
      <dgm:t>
        <a:bodyPr/>
        <a:lstStyle/>
        <a:p>
          <a:endParaRPr lang="en-US"/>
        </a:p>
      </dgm:t>
    </dgm:pt>
    <dgm:pt modelId="{A33216D9-735B-4D39-85F9-C8C6FAC63B32}">
      <dgm:prSet/>
      <dgm:spPr/>
      <dgm:t>
        <a:bodyPr/>
        <a:lstStyle/>
        <a:p>
          <a:r>
            <a:rPr lang="en-US"/>
            <a:t>The Z-rig has a throw equal to the range of the system. </a:t>
          </a:r>
        </a:p>
      </dgm:t>
    </dgm:pt>
    <dgm:pt modelId="{FD98D7CF-620A-4114-A300-0E086572ABD5}" type="parTrans" cxnId="{42DDFDE6-6212-496A-9AAD-543CE0ABF218}">
      <dgm:prSet/>
      <dgm:spPr/>
      <dgm:t>
        <a:bodyPr/>
        <a:lstStyle/>
        <a:p>
          <a:endParaRPr lang="en-US"/>
        </a:p>
      </dgm:t>
    </dgm:pt>
    <dgm:pt modelId="{D295BC31-401C-4B36-9FB3-A6CAF6B2D770}" type="sibTrans" cxnId="{42DDFDE6-6212-496A-9AAD-543CE0ABF218}">
      <dgm:prSet/>
      <dgm:spPr/>
      <dgm:t>
        <a:bodyPr/>
        <a:lstStyle/>
        <a:p>
          <a:endParaRPr lang="en-US"/>
        </a:p>
      </dgm:t>
    </dgm:pt>
    <dgm:pt modelId="{8011ED00-81D9-403D-9652-AB5373A17375}">
      <dgm:prSet/>
      <dgm:spPr/>
      <dgm:t>
        <a:bodyPr/>
        <a:lstStyle/>
        <a:p>
          <a:r>
            <a:rPr lang="en-US"/>
            <a:t>The Z-rig can also be configured as an external hauling system. </a:t>
          </a:r>
        </a:p>
      </dgm:t>
    </dgm:pt>
    <dgm:pt modelId="{C2C0ECCC-DCAB-4A0B-B495-69C38F5619B2}" type="parTrans" cxnId="{05DEE060-1DB3-49AF-AC15-614D176DD737}">
      <dgm:prSet/>
      <dgm:spPr/>
      <dgm:t>
        <a:bodyPr/>
        <a:lstStyle/>
        <a:p>
          <a:endParaRPr lang="en-US"/>
        </a:p>
      </dgm:t>
    </dgm:pt>
    <dgm:pt modelId="{DB3C3FB2-F887-4748-91E8-9A67990BDA78}" type="sibTrans" cxnId="{05DEE060-1DB3-49AF-AC15-614D176DD737}">
      <dgm:prSet/>
      <dgm:spPr/>
      <dgm:t>
        <a:bodyPr/>
        <a:lstStyle/>
        <a:p>
          <a:endParaRPr lang="en-US"/>
        </a:p>
      </dgm:t>
    </dgm:pt>
    <dgm:pt modelId="{CDDA99B6-432C-4611-AEA6-95D0CD1E865C}" type="pres">
      <dgm:prSet presAssocID="{17EF6AEA-888F-4576-9712-EB79DCEC8317}" presName="root" presStyleCnt="0">
        <dgm:presLayoutVars>
          <dgm:dir/>
          <dgm:resizeHandles val="exact"/>
        </dgm:presLayoutVars>
      </dgm:prSet>
      <dgm:spPr/>
    </dgm:pt>
    <dgm:pt modelId="{906F38C1-B7E5-4960-B826-99228A2B22C7}" type="pres">
      <dgm:prSet presAssocID="{0DAB3E6E-A7C4-4CF5-B627-A739D9FE3B2D}" presName="compNode" presStyleCnt="0"/>
      <dgm:spPr/>
    </dgm:pt>
    <dgm:pt modelId="{7F8A9128-D03E-48AD-B2DA-4BA7BDAF4164}" type="pres">
      <dgm:prSet presAssocID="{0DAB3E6E-A7C4-4CF5-B627-A739D9FE3B2D}" presName="bgRect" presStyleLbl="bgShp" presStyleIdx="0" presStyleCnt="3"/>
      <dgm:spPr/>
    </dgm:pt>
    <dgm:pt modelId="{365C2807-5E4B-4F17-8B1A-42393DFA67A4}" type="pres">
      <dgm:prSet presAssocID="{0DAB3E6E-A7C4-4CF5-B627-A739D9FE3B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barrow"/>
        </a:ext>
      </dgm:extLst>
    </dgm:pt>
    <dgm:pt modelId="{8FFA2B46-7D00-44A0-951F-692C5E9871FC}" type="pres">
      <dgm:prSet presAssocID="{0DAB3E6E-A7C4-4CF5-B627-A739D9FE3B2D}" presName="spaceRect" presStyleCnt="0"/>
      <dgm:spPr/>
    </dgm:pt>
    <dgm:pt modelId="{0727015C-0258-4A78-B68C-91BF5D4590CF}" type="pres">
      <dgm:prSet presAssocID="{0DAB3E6E-A7C4-4CF5-B627-A739D9FE3B2D}" presName="parTx" presStyleLbl="revTx" presStyleIdx="0" presStyleCnt="3">
        <dgm:presLayoutVars>
          <dgm:chMax val="0"/>
          <dgm:chPref val="0"/>
        </dgm:presLayoutVars>
      </dgm:prSet>
      <dgm:spPr/>
    </dgm:pt>
    <dgm:pt modelId="{107FA03F-5CC4-4F27-8277-9BA1AE674BEE}" type="pres">
      <dgm:prSet presAssocID="{10CCAFDB-7C00-4DD5-923A-A421EDE371F7}" presName="sibTrans" presStyleCnt="0"/>
      <dgm:spPr/>
    </dgm:pt>
    <dgm:pt modelId="{52424CC2-AA14-4BF3-A199-5C2B3B320C00}" type="pres">
      <dgm:prSet presAssocID="{A33216D9-735B-4D39-85F9-C8C6FAC63B32}" presName="compNode" presStyleCnt="0"/>
      <dgm:spPr/>
    </dgm:pt>
    <dgm:pt modelId="{CB3FDB56-ACA7-4E90-896D-A04F2A1B7C2C}" type="pres">
      <dgm:prSet presAssocID="{A33216D9-735B-4D39-85F9-C8C6FAC63B32}" presName="bgRect" presStyleLbl="bgShp" presStyleIdx="1" presStyleCnt="3"/>
      <dgm:spPr/>
    </dgm:pt>
    <dgm:pt modelId="{229BA7FF-4A97-4B73-8F70-86D8E20D65A6}" type="pres">
      <dgm:prSet presAssocID="{A33216D9-735B-4D39-85F9-C8C6FAC63B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D36B1357-5984-48C7-997C-BA770A5E2F2A}" type="pres">
      <dgm:prSet presAssocID="{A33216D9-735B-4D39-85F9-C8C6FAC63B32}" presName="spaceRect" presStyleCnt="0"/>
      <dgm:spPr/>
    </dgm:pt>
    <dgm:pt modelId="{71B2F3D7-85EA-44CE-8400-C6CE1384EFF6}" type="pres">
      <dgm:prSet presAssocID="{A33216D9-735B-4D39-85F9-C8C6FAC63B32}" presName="parTx" presStyleLbl="revTx" presStyleIdx="1" presStyleCnt="3">
        <dgm:presLayoutVars>
          <dgm:chMax val="0"/>
          <dgm:chPref val="0"/>
        </dgm:presLayoutVars>
      </dgm:prSet>
      <dgm:spPr/>
    </dgm:pt>
    <dgm:pt modelId="{5BE1D5F8-F3FC-4496-BA8C-8D11BD0038EF}" type="pres">
      <dgm:prSet presAssocID="{D295BC31-401C-4B36-9FB3-A6CAF6B2D770}" presName="sibTrans" presStyleCnt="0"/>
      <dgm:spPr/>
    </dgm:pt>
    <dgm:pt modelId="{624B67D1-B45D-40DE-A48C-A44A54576E4C}" type="pres">
      <dgm:prSet presAssocID="{8011ED00-81D9-403D-9652-AB5373A17375}" presName="compNode" presStyleCnt="0"/>
      <dgm:spPr/>
    </dgm:pt>
    <dgm:pt modelId="{4E50A5B2-E3D4-4133-8AAD-0A28306D9A85}" type="pres">
      <dgm:prSet presAssocID="{8011ED00-81D9-403D-9652-AB5373A17375}" presName="bgRect" presStyleLbl="bgShp" presStyleIdx="2" presStyleCnt="3"/>
      <dgm:spPr/>
    </dgm:pt>
    <dgm:pt modelId="{9C584ACA-B906-48D1-8076-4B18C84B56C9}" type="pres">
      <dgm:prSet presAssocID="{8011ED00-81D9-403D-9652-AB5373A173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3978B118-FCF4-407A-B4E4-E7720C25FCDE}" type="pres">
      <dgm:prSet presAssocID="{8011ED00-81D9-403D-9652-AB5373A17375}" presName="spaceRect" presStyleCnt="0"/>
      <dgm:spPr/>
    </dgm:pt>
    <dgm:pt modelId="{F89AA4A8-1E95-4467-BD0C-F5DDF4158BB0}" type="pres">
      <dgm:prSet presAssocID="{8011ED00-81D9-403D-9652-AB5373A1737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E7271C-9078-4744-93BB-8AEB0D5CA35E}" type="presOf" srcId="{17EF6AEA-888F-4576-9712-EB79DCEC8317}" destId="{CDDA99B6-432C-4611-AEA6-95D0CD1E865C}" srcOrd="0" destOrd="0" presId="urn:microsoft.com/office/officeart/2018/2/layout/IconVerticalSolidList"/>
    <dgm:cxn modelId="{2A7A432D-DD3A-45AA-85F7-251ABDC5C0A4}" type="presOf" srcId="{A33216D9-735B-4D39-85F9-C8C6FAC63B32}" destId="{71B2F3D7-85EA-44CE-8400-C6CE1384EFF6}" srcOrd="0" destOrd="0" presId="urn:microsoft.com/office/officeart/2018/2/layout/IconVerticalSolidList"/>
    <dgm:cxn modelId="{05DEE060-1DB3-49AF-AC15-614D176DD737}" srcId="{17EF6AEA-888F-4576-9712-EB79DCEC8317}" destId="{8011ED00-81D9-403D-9652-AB5373A17375}" srcOrd="2" destOrd="0" parTransId="{C2C0ECCC-DCAB-4A0B-B495-69C38F5619B2}" sibTransId="{DB3C3FB2-F887-4748-91E8-9A67990BDA78}"/>
    <dgm:cxn modelId="{F1DEADC7-E325-4BF0-BD2D-1590B38F13E8}" type="presOf" srcId="{8011ED00-81D9-403D-9652-AB5373A17375}" destId="{F89AA4A8-1E95-4467-BD0C-F5DDF4158BB0}" srcOrd="0" destOrd="0" presId="urn:microsoft.com/office/officeart/2018/2/layout/IconVerticalSolidList"/>
    <dgm:cxn modelId="{748EE1C8-132A-4651-AF82-4C66FB194A4E}" type="presOf" srcId="{0DAB3E6E-A7C4-4CF5-B627-A739D9FE3B2D}" destId="{0727015C-0258-4A78-B68C-91BF5D4590CF}" srcOrd="0" destOrd="0" presId="urn:microsoft.com/office/officeart/2018/2/layout/IconVerticalSolidList"/>
    <dgm:cxn modelId="{41F09CE2-9752-477B-9084-1B92379F0E94}" srcId="{17EF6AEA-888F-4576-9712-EB79DCEC8317}" destId="{0DAB3E6E-A7C4-4CF5-B627-A739D9FE3B2D}" srcOrd="0" destOrd="0" parTransId="{107B0ED5-0CF0-4716-BADB-9FE60400B4B6}" sibTransId="{10CCAFDB-7C00-4DD5-923A-A421EDE371F7}"/>
    <dgm:cxn modelId="{42DDFDE6-6212-496A-9AAD-543CE0ABF218}" srcId="{17EF6AEA-888F-4576-9712-EB79DCEC8317}" destId="{A33216D9-735B-4D39-85F9-C8C6FAC63B32}" srcOrd="1" destOrd="0" parTransId="{FD98D7CF-620A-4114-A300-0E086572ABD5}" sibTransId="{D295BC31-401C-4B36-9FB3-A6CAF6B2D770}"/>
    <dgm:cxn modelId="{35C1C22C-1FCF-412D-87AA-36593EBF171F}" type="presParOf" srcId="{CDDA99B6-432C-4611-AEA6-95D0CD1E865C}" destId="{906F38C1-B7E5-4960-B826-99228A2B22C7}" srcOrd="0" destOrd="0" presId="urn:microsoft.com/office/officeart/2018/2/layout/IconVerticalSolidList"/>
    <dgm:cxn modelId="{20FD9A2B-FC85-4DCD-854D-5959E77D0AAF}" type="presParOf" srcId="{906F38C1-B7E5-4960-B826-99228A2B22C7}" destId="{7F8A9128-D03E-48AD-B2DA-4BA7BDAF4164}" srcOrd="0" destOrd="0" presId="urn:microsoft.com/office/officeart/2018/2/layout/IconVerticalSolidList"/>
    <dgm:cxn modelId="{DE03AF84-5B62-4544-A741-CD972780B393}" type="presParOf" srcId="{906F38C1-B7E5-4960-B826-99228A2B22C7}" destId="{365C2807-5E4B-4F17-8B1A-42393DFA67A4}" srcOrd="1" destOrd="0" presId="urn:microsoft.com/office/officeart/2018/2/layout/IconVerticalSolidList"/>
    <dgm:cxn modelId="{FCA66A11-3A77-4096-B176-0A53ED346452}" type="presParOf" srcId="{906F38C1-B7E5-4960-B826-99228A2B22C7}" destId="{8FFA2B46-7D00-44A0-951F-692C5E9871FC}" srcOrd="2" destOrd="0" presId="urn:microsoft.com/office/officeart/2018/2/layout/IconVerticalSolidList"/>
    <dgm:cxn modelId="{338BDB10-5DEB-4BD3-AE8E-B5EAC3B6CFE4}" type="presParOf" srcId="{906F38C1-B7E5-4960-B826-99228A2B22C7}" destId="{0727015C-0258-4A78-B68C-91BF5D4590CF}" srcOrd="3" destOrd="0" presId="urn:microsoft.com/office/officeart/2018/2/layout/IconVerticalSolidList"/>
    <dgm:cxn modelId="{785A8258-DCFD-419F-ADBF-9162C8D0F9A9}" type="presParOf" srcId="{CDDA99B6-432C-4611-AEA6-95D0CD1E865C}" destId="{107FA03F-5CC4-4F27-8277-9BA1AE674BEE}" srcOrd="1" destOrd="0" presId="urn:microsoft.com/office/officeart/2018/2/layout/IconVerticalSolidList"/>
    <dgm:cxn modelId="{9395B0FC-1E0D-48BD-BEAA-B96BADBFE7EF}" type="presParOf" srcId="{CDDA99B6-432C-4611-AEA6-95D0CD1E865C}" destId="{52424CC2-AA14-4BF3-A199-5C2B3B320C00}" srcOrd="2" destOrd="0" presId="urn:microsoft.com/office/officeart/2018/2/layout/IconVerticalSolidList"/>
    <dgm:cxn modelId="{BE3B7478-2973-4DFC-9F84-7F92BEB4314F}" type="presParOf" srcId="{52424CC2-AA14-4BF3-A199-5C2B3B320C00}" destId="{CB3FDB56-ACA7-4E90-896D-A04F2A1B7C2C}" srcOrd="0" destOrd="0" presId="urn:microsoft.com/office/officeart/2018/2/layout/IconVerticalSolidList"/>
    <dgm:cxn modelId="{86D8C0D2-0612-4003-AF6A-A301813C630D}" type="presParOf" srcId="{52424CC2-AA14-4BF3-A199-5C2B3B320C00}" destId="{229BA7FF-4A97-4B73-8F70-86D8E20D65A6}" srcOrd="1" destOrd="0" presId="urn:microsoft.com/office/officeart/2018/2/layout/IconVerticalSolidList"/>
    <dgm:cxn modelId="{C63AB18A-063A-4676-850B-B00B26692CD7}" type="presParOf" srcId="{52424CC2-AA14-4BF3-A199-5C2B3B320C00}" destId="{D36B1357-5984-48C7-997C-BA770A5E2F2A}" srcOrd="2" destOrd="0" presId="urn:microsoft.com/office/officeart/2018/2/layout/IconVerticalSolidList"/>
    <dgm:cxn modelId="{AFA280B2-B62D-483C-AC5C-F66DE6120347}" type="presParOf" srcId="{52424CC2-AA14-4BF3-A199-5C2B3B320C00}" destId="{71B2F3D7-85EA-44CE-8400-C6CE1384EFF6}" srcOrd="3" destOrd="0" presId="urn:microsoft.com/office/officeart/2018/2/layout/IconVerticalSolidList"/>
    <dgm:cxn modelId="{5BE0DA85-0455-4C4D-8EE8-27083971D343}" type="presParOf" srcId="{CDDA99B6-432C-4611-AEA6-95D0CD1E865C}" destId="{5BE1D5F8-F3FC-4496-BA8C-8D11BD0038EF}" srcOrd="3" destOrd="0" presId="urn:microsoft.com/office/officeart/2018/2/layout/IconVerticalSolidList"/>
    <dgm:cxn modelId="{8EFB6327-66C9-45CC-9F31-D9498862F240}" type="presParOf" srcId="{CDDA99B6-432C-4611-AEA6-95D0CD1E865C}" destId="{624B67D1-B45D-40DE-A48C-A44A54576E4C}" srcOrd="4" destOrd="0" presId="urn:microsoft.com/office/officeart/2018/2/layout/IconVerticalSolidList"/>
    <dgm:cxn modelId="{52E42689-C360-4306-90A6-852EDF4110E1}" type="presParOf" srcId="{624B67D1-B45D-40DE-A48C-A44A54576E4C}" destId="{4E50A5B2-E3D4-4133-8AAD-0A28306D9A85}" srcOrd="0" destOrd="0" presId="urn:microsoft.com/office/officeart/2018/2/layout/IconVerticalSolidList"/>
    <dgm:cxn modelId="{2B4E73D0-6FAE-43C6-B558-D10B523EED5C}" type="presParOf" srcId="{624B67D1-B45D-40DE-A48C-A44A54576E4C}" destId="{9C584ACA-B906-48D1-8076-4B18C84B56C9}" srcOrd="1" destOrd="0" presId="urn:microsoft.com/office/officeart/2018/2/layout/IconVerticalSolidList"/>
    <dgm:cxn modelId="{7523F30E-B8EF-4750-9DEA-D01BF1C28EBA}" type="presParOf" srcId="{624B67D1-B45D-40DE-A48C-A44A54576E4C}" destId="{3978B118-FCF4-407A-B4E4-E7720C25FCDE}" srcOrd="2" destOrd="0" presId="urn:microsoft.com/office/officeart/2018/2/layout/IconVerticalSolidList"/>
    <dgm:cxn modelId="{8454A0EA-4238-4F0E-ABC1-47E4C0C379AD}" type="presParOf" srcId="{624B67D1-B45D-40DE-A48C-A44A54576E4C}" destId="{F89AA4A8-1E95-4467-BD0C-F5DDF4158B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CE239C3-AB3B-488D-B75E-E550E1132D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3FDA8E8-9691-4711-8C6C-2EB71239F561}">
      <dgm:prSet/>
      <dgm:spPr/>
      <dgm:t>
        <a:bodyPr/>
        <a:lstStyle/>
        <a:p>
          <a:r>
            <a:rPr lang="en-US"/>
            <a:t>It can be used in more complex systems like the 5:1 pulley system or the double Z-rig. </a:t>
          </a:r>
        </a:p>
      </dgm:t>
    </dgm:pt>
    <dgm:pt modelId="{7A3D74AE-AF77-44CD-B0CF-0CD379FFE3E2}" type="parTrans" cxnId="{1DEEF2C0-0D4E-40EA-9375-EF34D9554317}">
      <dgm:prSet/>
      <dgm:spPr/>
      <dgm:t>
        <a:bodyPr/>
        <a:lstStyle/>
        <a:p>
          <a:endParaRPr lang="en-US"/>
        </a:p>
      </dgm:t>
    </dgm:pt>
    <dgm:pt modelId="{2D2CB8B8-036C-4FB9-9D67-682AABA8C55E}" type="sibTrans" cxnId="{1DEEF2C0-0D4E-40EA-9375-EF34D9554317}">
      <dgm:prSet/>
      <dgm:spPr/>
      <dgm:t>
        <a:bodyPr/>
        <a:lstStyle/>
        <a:p>
          <a:endParaRPr lang="en-US"/>
        </a:p>
      </dgm:t>
    </dgm:pt>
    <dgm:pt modelId="{4488A07E-91FB-4A19-B45C-7A63CDD62CB0}">
      <dgm:prSet/>
      <dgm:spPr/>
      <dgm:t>
        <a:bodyPr/>
        <a:lstStyle/>
        <a:p>
          <a:r>
            <a:rPr lang="en-US"/>
            <a:t>In some circles, the Z-rig has fallen into disfavor because with the inherent inefficiencies and friction found in any of these system. </a:t>
          </a:r>
        </a:p>
      </dgm:t>
    </dgm:pt>
    <dgm:pt modelId="{08F98BBD-102A-41E6-A050-6EBA8B6639EB}" type="parTrans" cxnId="{A1EAB58C-4C92-4362-A19B-27C5CE748807}">
      <dgm:prSet/>
      <dgm:spPr/>
      <dgm:t>
        <a:bodyPr/>
        <a:lstStyle/>
        <a:p>
          <a:endParaRPr lang="en-US"/>
        </a:p>
      </dgm:t>
    </dgm:pt>
    <dgm:pt modelId="{6514B466-CDAF-41B1-AC91-B1588DECAD34}" type="sibTrans" cxnId="{A1EAB58C-4C92-4362-A19B-27C5CE748807}">
      <dgm:prSet/>
      <dgm:spPr/>
      <dgm:t>
        <a:bodyPr/>
        <a:lstStyle/>
        <a:p>
          <a:endParaRPr lang="en-US"/>
        </a:p>
      </dgm:t>
    </dgm:pt>
    <dgm:pt modelId="{8DCB6DB6-790A-494E-B5C4-7F87039F0DE4}" type="pres">
      <dgm:prSet presAssocID="{1CE239C3-AB3B-488D-B75E-E550E1132D6F}" presName="root" presStyleCnt="0">
        <dgm:presLayoutVars>
          <dgm:dir/>
          <dgm:resizeHandles val="exact"/>
        </dgm:presLayoutVars>
      </dgm:prSet>
      <dgm:spPr/>
    </dgm:pt>
    <dgm:pt modelId="{03227F9B-BCDD-448C-A79A-A47291780BB4}" type="pres">
      <dgm:prSet presAssocID="{F3FDA8E8-9691-4711-8C6C-2EB71239F561}" presName="compNode" presStyleCnt="0"/>
      <dgm:spPr/>
    </dgm:pt>
    <dgm:pt modelId="{0373F74B-F25F-4476-B917-D71FC6A5F498}" type="pres">
      <dgm:prSet presAssocID="{F3FDA8E8-9691-4711-8C6C-2EB71239F561}" presName="bgRect" presStyleLbl="bgShp" presStyleIdx="0" presStyleCnt="2"/>
      <dgm:spPr/>
    </dgm:pt>
    <dgm:pt modelId="{02D79AD1-5499-4D14-920B-7160A486DD05}" type="pres">
      <dgm:prSet presAssocID="{F3FDA8E8-9691-4711-8C6C-2EB71239F5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9630F79-9FDA-4654-A0ED-CF9EF3A500EF}" type="pres">
      <dgm:prSet presAssocID="{F3FDA8E8-9691-4711-8C6C-2EB71239F561}" presName="spaceRect" presStyleCnt="0"/>
      <dgm:spPr/>
    </dgm:pt>
    <dgm:pt modelId="{9CC81E06-69EF-4F98-B4B5-E7679AFB7C37}" type="pres">
      <dgm:prSet presAssocID="{F3FDA8E8-9691-4711-8C6C-2EB71239F561}" presName="parTx" presStyleLbl="revTx" presStyleIdx="0" presStyleCnt="2">
        <dgm:presLayoutVars>
          <dgm:chMax val="0"/>
          <dgm:chPref val="0"/>
        </dgm:presLayoutVars>
      </dgm:prSet>
      <dgm:spPr/>
    </dgm:pt>
    <dgm:pt modelId="{B3F18664-689B-4CB3-977B-C4039BB50CD8}" type="pres">
      <dgm:prSet presAssocID="{2D2CB8B8-036C-4FB9-9D67-682AABA8C55E}" presName="sibTrans" presStyleCnt="0"/>
      <dgm:spPr/>
    </dgm:pt>
    <dgm:pt modelId="{1F4CB9AF-0C25-4139-9541-E69EDA0B93F2}" type="pres">
      <dgm:prSet presAssocID="{4488A07E-91FB-4A19-B45C-7A63CDD62CB0}" presName="compNode" presStyleCnt="0"/>
      <dgm:spPr/>
    </dgm:pt>
    <dgm:pt modelId="{B648B3C2-ADF5-42F6-862D-07C0FF09E8F6}" type="pres">
      <dgm:prSet presAssocID="{4488A07E-91FB-4A19-B45C-7A63CDD62CB0}" presName="bgRect" presStyleLbl="bgShp" presStyleIdx="1" presStyleCnt="2"/>
      <dgm:spPr/>
    </dgm:pt>
    <dgm:pt modelId="{D67273EB-8C0D-4BAB-8DCB-A556643D8902}" type="pres">
      <dgm:prSet presAssocID="{4488A07E-91FB-4A19-B45C-7A63CDD62C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2D30849F-8A3A-4B60-A5A6-560A66126EE8}" type="pres">
      <dgm:prSet presAssocID="{4488A07E-91FB-4A19-B45C-7A63CDD62CB0}" presName="spaceRect" presStyleCnt="0"/>
      <dgm:spPr/>
    </dgm:pt>
    <dgm:pt modelId="{8689356C-3365-4105-A12A-819D1F76526A}" type="pres">
      <dgm:prSet presAssocID="{4488A07E-91FB-4A19-B45C-7A63CDD62CB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A5E667A-C7FF-412C-A772-A7A87E98B645}" type="presOf" srcId="{1CE239C3-AB3B-488D-B75E-E550E1132D6F}" destId="{8DCB6DB6-790A-494E-B5C4-7F87039F0DE4}" srcOrd="0" destOrd="0" presId="urn:microsoft.com/office/officeart/2018/2/layout/IconVerticalSolidList"/>
    <dgm:cxn modelId="{A1EAB58C-4C92-4362-A19B-27C5CE748807}" srcId="{1CE239C3-AB3B-488D-B75E-E550E1132D6F}" destId="{4488A07E-91FB-4A19-B45C-7A63CDD62CB0}" srcOrd="1" destOrd="0" parTransId="{08F98BBD-102A-41E6-A050-6EBA8B6639EB}" sibTransId="{6514B466-CDAF-41B1-AC91-B1588DECAD34}"/>
    <dgm:cxn modelId="{1DEEF2C0-0D4E-40EA-9375-EF34D9554317}" srcId="{1CE239C3-AB3B-488D-B75E-E550E1132D6F}" destId="{F3FDA8E8-9691-4711-8C6C-2EB71239F561}" srcOrd="0" destOrd="0" parTransId="{7A3D74AE-AF77-44CD-B0CF-0CD379FFE3E2}" sibTransId="{2D2CB8B8-036C-4FB9-9D67-682AABA8C55E}"/>
    <dgm:cxn modelId="{1A2DE2F3-AA34-4ECB-AE22-C6D96EB61B00}" type="presOf" srcId="{F3FDA8E8-9691-4711-8C6C-2EB71239F561}" destId="{9CC81E06-69EF-4F98-B4B5-E7679AFB7C37}" srcOrd="0" destOrd="0" presId="urn:microsoft.com/office/officeart/2018/2/layout/IconVerticalSolidList"/>
    <dgm:cxn modelId="{FE02E4FC-C569-4BC2-B43E-625E98C547CC}" type="presOf" srcId="{4488A07E-91FB-4A19-B45C-7A63CDD62CB0}" destId="{8689356C-3365-4105-A12A-819D1F76526A}" srcOrd="0" destOrd="0" presId="urn:microsoft.com/office/officeart/2018/2/layout/IconVerticalSolidList"/>
    <dgm:cxn modelId="{4E29B17C-C370-4AF7-A698-C8493C8FFF74}" type="presParOf" srcId="{8DCB6DB6-790A-494E-B5C4-7F87039F0DE4}" destId="{03227F9B-BCDD-448C-A79A-A47291780BB4}" srcOrd="0" destOrd="0" presId="urn:microsoft.com/office/officeart/2018/2/layout/IconVerticalSolidList"/>
    <dgm:cxn modelId="{5F3A14D1-B8C6-4E55-87E7-16DA9368DB4A}" type="presParOf" srcId="{03227F9B-BCDD-448C-A79A-A47291780BB4}" destId="{0373F74B-F25F-4476-B917-D71FC6A5F498}" srcOrd="0" destOrd="0" presId="urn:microsoft.com/office/officeart/2018/2/layout/IconVerticalSolidList"/>
    <dgm:cxn modelId="{0654F153-BF7E-4667-93F3-865CB040302F}" type="presParOf" srcId="{03227F9B-BCDD-448C-A79A-A47291780BB4}" destId="{02D79AD1-5499-4D14-920B-7160A486DD05}" srcOrd="1" destOrd="0" presId="urn:microsoft.com/office/officeart/2018/2/layout/IconVerticalSolidList"/>
    <dgm:cxn modelId="{40890893-5E54-4773-BC6A-DF353F14A391}" type="presParOf" srcId="{03227F9B-BCDD-448C-A79A-A47291780BB4}" destId="{69630F79-9FDA-4654-A0ED-CF9EF3A500EF}" srcOrd="2" destOrd="0" presId="urn:microsoft.com/office/officeart/2018/2/layout/IconVerticalSolidList"/>
    <dgm:cxn modelId="{749A12F5-E114-4F5A-B8AF-E55BB2E5398E}" type="presParOf" srcId="{03227F9B-BCDD-448C-A79A-A47291780BB4}" destId="{9CC81E06-69EF-4F98-B4B5-E7679AFB7C37}" srcOrd="3" destOrd="0" presId="urn:microsoft.com/office/officeart/2018/2/layout/IconVerticalSolidList"/>
    <dgm:cxn modelId="{40FE8BA5-C61A-4B83-A706-D4E031B133C0}" type="presParOf" srcId="{8DCB6DB6-790A-494E-B5C4-7F87039F0DE4}" destId="{B3F18664-689B-4CB3-977B-C4039BB50CD8}" srcOrd="1" destOrd="0" presId="urn:microsoft.com/office/officeart/2018/2/layout/IconVerticalSolidList"/>
    <dgm:cxn modelId="{01265856-2A10-4992-8C5E-E20728ED62F6}" type="presParOf" srcId="{8DCB6DB6-790A-494E-B5C4-7F87039F0DE4}" destId="{1F4CB9AF-0C25-4139-9541-E69EDA0B93F2}" srcOrd="2" destOrd="0" presId="urn:microsoft.com/office/officeart/2018/2/layout/IconVerticalSolidList"/>
    <dgm:cxn modelId="{99942CA9-9F20-4DA4-973B-6092808075A3}" type="presParOf" srcId="{1F4CB9AF-0C25-4139-9541-E69EDA0B93F2}" destId="{B648B3C2-ADF5-42F6-862D-07C0FF09E8F6}" srcOrd="0" destOrd="0" presId="urn:microsoft.com/office/officeart/2018/2/layout/IconVerticalSolidList"/>
    <dgm:cxn modelId="{62664EAB-FE23-40CB-8774-6D86CCF9A2F6}" type="presParOf" srcId="{1F4CB9AF-0C25-4139-9541-E69EDA0B93F2}" destId="{D67273EB-8C0D-4BAB-8DCB-A556643D8902}" srcOrd="1" destOrd="0" presId="urn:microsoft.com/office/officeart/2018/2/layout/IconVerticalSolidList"/>
    <dgm:cxn modelId="{482A9FF4-36F3-4E0A-9A73-878C93320E9B}" type="presParOf" srcId="{1F4CB9AF-0C25-4139-9541-E69EDA0B93F2}" destId="{2D30849F-8A3A-4B60-A5A6-560A66126EE8}" srcOrd="2" destOrd="0" presId="urn:microsoft.com/office/officeart/2018/2/layout/IconVerticalSolidList"/>
    <dgm:cxn modelId="{E3D894D6-9D79-4CA1-8A69-9FCCA92CBC73}" type="presParOf" srcId="{1F4CB9AF-0C25-4139-9541-E69EDA0B93F2}" destId="{8689356C-3365-4105-A12A-819D1F7652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8F27ADB-D093-4F7A-96CF-AF6F3E0E35E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B59A5E-5B63-426D-80A8-206E4AD8F160}">
      <dgm:prSet/>
      <dgm:spPr/>
      <dgm:t>
        <a:bodyPr/>
        <a:lstStyle/>
        <a:p>
          <a:r>
            <a:rPr lang="en-US"/>
            <a:t>In practice, the system is closer to a 2: 1 mechanical advantage. </a:t>
          </a:r>
        </a:p>
      </dgm:t>
    </dgm:pt>
    <dgm:pt modelId="{22DD4DCA-0B07-4C9F-9056-E5CBEF124CAB}" type="parTrans" cxnId="{351A32FF-20A3-41AE-BE81-725D52652009}">
      <dgm:prSet/>
      <dgm:spPr/>
      <dgm:t>
        <a:bodyPr/>
        <a:lstStyle/>
        <a:p>
          <a:endParaRPr lang="en-US"/>
        </a:p>
      </dgm:t>
    </dgm:pt>
    <dgm:pt modelId="{D7400D41-3CE0-471D-B172-84E3421C4C3E}" type="sibTrans" cxnId="{351A32FF-20A3-41AE-BE81-725D52652009}">
      <dgm:prSet/>
      <dgm:spPr/>
      <dgm:t>
        <a:bodyPr/>
        <a:lstStyle/>
        <a:p>
          <a:endParaRPr lang="en-US"/>
        </a:p>
      </dgm:t>
    </dgm:pt>
    <dgm:pt modelId="{4FA367AD-C160-45AC-BE53-35E2775832B3}">
      <dgm:prSet/>
      <dgm:spPr/>
      <dgm:t>
        <a:bodyPr/>
        <a:lstStyle/>
        <a:p>
          <a:r>
            <a:rPr lang="en-US"/>
            <a:t>For this reason, if mechanical advantage is needed, consider the 5: 1 system. </a:t>
          </a:r>
        </a:p>
      </dgm:t>
    </dgm:pt>
    <dgm:pt modelId="{D2E2F5EB-8554-4E9B-8EE8-B1C836D82262}" type="parTrans" cxnId="{E034413B-FF28-4E8A-A39B-A68E6EE574C9}">
      <dgm:prSet/>
      <dgm:spPr/>
      <dgm:t>
        <a:bodyPr/>
        <a:lstStyle/>
        <a:p>
          <a:endParaRPr lang="en-US"/>
        </a:p>
      </dgm:t>
    </dgm:pt>
    <dgm:pt modelId="{7A152294-6D45-4591-847C-EBC2D9AF52CD}" type="sibTrans" cxnId="{E034413B-FF28-4E8A-A39B-A68E6EE574C9}">
      <dgm:prSet/>
      <dgm:spPr/>
      <dgm:t>
        <a:bodyPr/>
        <a:lstStyle/>
        <a:p>
          <a:endParaRPr lang="en-US"/>
        </a:p>
      </dgm:t>
    </dgm:pt>
    <dgm:pt modelId="{513054A0-775C-4ACC-AC22-02E5F431CDF1}" type="pres">
      <dgm:prSet presAssocID="{48F27ADB-D093-4F7A-96CF-AF6F3E0E35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D9BF96-0DE8-4483-882F-2031BD309359}" type="pres">
      <dgm:prSet presAssocID="{1BB59A5E-5B63-426D-80A8-206E4AD8F160}" presName="hierRoot1" presStyleCnt="0">
        <dgm:presLayoutVars>
          <dgm:hierBranch val="init"/>
        </dgm:presLayoutVars>
      </dgm:prSet>
      <dgm:spPr/>
    </dgm:pt>
    <dgm:pt modelId="{8CFED749-BAB0-4BDD-A115-2DFEFD73B2A6}" type="pres">
      <dgm:prSet presAssocID="{1BB59A5E-5B63-426D-80A8-206E4AD8F160}" presName="rootComposite1" presStyleCnt="0"/>
      <dgm:spPr/>
    </dgm:pt>
    <dgm:pt modelId="{C06DA186-682A-4EBE-BF3A-810154C2C8B5}" type="pres">
      <dgm:prSet presAssocID="{1BB59A5E-5B63-426D-80A8-206E4AD8F160}" presName="rootText1" presStyleLbl="node0" presStyleIdx="0" presStyleCnt="2">
        <dgm:presLayoutVars>
          <dgm:chPref val="3"/>
        </dgm:presLayoutVars>
      </dgm:prSet>
      <dgm:spPr/>
    </dgm:pt>
    <dgm:pt modelId="{5C2981CF-C325-4581-9E66-43C036940172}" type="pres">
      <dgm:prSet presAssocID="{1BB59A5E-5B63-426D-80A8-206E4AD8F160}" presName="rootConnector1" presStyleLbl="node1" presStyleIdx="0" presStyleCnt="0"/>
      <dgm:spPr/>
    </dgm:pt>
    <dgm:pt modelId="{36A2BD66-35A8-4146-AFF7-A9389207C8A0}" type="pres">
      <dgm:prSet presAssocID="{1BB59A5E-5B63-426D-80A8-206E4AD8F160}" presName="hierChild2" presStyleCnt="0"/>
      <dgm:spPr/>
    </dgm:pt>
    <dgm:pt modelId="{987FBAB3-12A0-4FAB-B310-732B922AFADC}" type="pres">
      <dgm:prSet presAssocID="{1BB59A5E-5B63-426D-80A8-206E4AD8F160}" presName="hierChild3" presStyleCnt="0"/>
      <dgm:spPr/>
    </dgm:pt>
    <dgm:pt modelId="{2ECF6507-691B-4F07-8D7D-396DEF10A0FA}" type="pres">
      <dgm:prSet presAssocID="{4FA367AD-C160-45AC-BE53-35E2775832B3}" presName="hierRoot1" presStyleCnt="0">
        <dgm:presLayoutVars>
          <dgm:hierBranch val="init"/>
        </dgm:presLayoutVars>
      </dgm:prSet>
      <dgm:spPr/>
    </dgm:pt>
    <dgm:pt modelId="{BD9D607C-4AB0-4694-A641-498ECB9EE84B}" type="pres">
      <dgm:prSet presAssocID="{4FA367AD-C160-45AC-BE53-35E2775832B3}" presName="rootComposite1" presStyleCnt="0"/>
      <dgm:spPr/>
    </dgm:pt>
    <dgm:pt modelId="{A745EF5A-7F52-4835-922A-B7265CA1E741}" type="pres">
      <dgm:prSet presAssocID="{4FA367AD-C160-45AC-BE53-35E2775832B3}" presName="rootText1" presStyleLbl="node0" presStyleIdx="1" presStyleCnt="2">
        <dgm:presLayoutVars>
          <dgm:chPref val="3"/>
        </dgm:presLayoutVars>
      </dgm:prSet>
      <dgm:spPr/>
    </dgm:pt>
    <dgm:pt modelId="{BC39A7C9-D25E-487E-B7DA-E97EE6136D35}" type="pres">
      <dgm:prSet presAssocID="{4FA367AD-C160-45AC-BE53-35E2775832B3}" presName="rootConnector1" presStyleLbl="node1" presStyleIdx="0" presStyleCnt="0"/>
      <dgm:spPr/>
    </dgm:pt>
    <dgm:pt modelId="{4B2F0E4A-03CA-4F73-A75D-1950E73D4124}" type="pres">
      <dgm:prSet presAssocID="{4FA367AD-C160-45AC-BE53-35E2775832B3}" presName="hierChild2" presStyleCnt="0"/>
      <dgm:spPr/>
    </dgm:pt>
    <dgm:pt modelId="{4907C2C2-B936-4A75-8DA6-CC7201ADBE44}" type="pres">
      <dgm:prSet presAssocID="{4FA367AD-C160-45AC-BE53-35E2775832B3}" presName="hierChild3" presStyleCnt="0"/>
      <dgm:spPr/>
    </dgm:pt>
  </dgm:ptLst>
  <dgm:cxnLst>
    <dgm:cxn modelId="{44060826-28D0-450F-8EF4-124391FFC010}" type="presOf" srcId="{4FA367AD-C160-45AC-BE53-35E2775832B3}" destId="{BC39A7C9-D25E-487E-B7DA-E97EE6136D35}" srcOrd="1" destOrd="0" presId="urn:microsoft.com/office/officeart/2009/3/layout/HorizontalOrganizationChart"/>
    <dgm:cxn modelId="{E034413B-FF28-4E8A-A39B-A68E6EE574C9}" srcId="{48F27ADB-D093-4F7A-96CF-AF6F3E0E35E5}" destId="{4FA367AD-C160-45AC-BE53-35E2775832B3}" srcOrd="1" destOrd="0" parTransId="{D2E2F5EB-8554-4E9B-8EE8-B1C836D82262}" sibTransId="{7A152294-6D45-4591-847C-EBC2D9AF52CD}"/>
    <dgm:cxn modelId="{2752B37C-3090-4566-863A-1D6B3991F91E}" type="presOf" srcId="{1BB59A5E-5B63-426D-80A8-206E4AD8F160}" destId="{C06DA186-682A-4EBE-BF3A-810154C2C8B5}" srcOrd="0" destOrd="0" presId="urn:microsoft.com/office/officeart/2009/3/layout/HorizontalOrganizationChart"/>
    <dgm:cxn modelId="{C6C09BC9-40B8-40BB-A46C-8E8CAEE1A8F4}" type="presOf" srcId="{1BB59A5E-5B63-426D-80A8-206E4AD8F160}" destId="{5C2981CF-C325-4581-9E66-43C036940172}" srcOrd="1" destOrd="0" presId="urn:microsoft.com/office/officeart/2009/3/layout/HorizontalOrganizationChart"/>
    <dgm:cxn modelId="{E017C2E4-CF00-4F76-B98F-A34D78116DF0}" type="presOf" srcId="{48F27ADB-D093-4F7A-96CF-AF6F3E0E35E5}" destId="{513054A0-775C-4ACC-AC22-02E5F431CDF1}" srcOrd="0" destOrd="0" presId="urn:microsoft.com/office/officeart/2009/3/layout/HorizontalOrganizationChart"/>
    <dgm:cxn modelId="{817DA9E8-3D3F-4D49-92F4-10ECB3164097}" type="presOf" srcId="{4FA367AD-C160-45AC-BE53-35E2775832B3}" destId="{A745EF5A-7F52-4835-922A-B7265CA1E741}" srcOrd="0" destOrd="0" presId="urn:microsoft.com/office/officeart/2009/3/layout/HorizontalOrganizationChart"/>
    <dgm:cxn modelId="{351A32FF-20A3-41AE-BE81-725D52652009}" srcId="{48F27ADB-D093-4F7A-96CF-AF6F3E0E35E5}" destId="{1BB59A5E-5B63-426D-80A8-206E4AD8F160}" srcOrd="0" destOrd="0" parTransId="{22DD4DCA-0B07-4C9F-9056-E5CBEF124CAB}" sibTransId="{D7400D41-3CE0-471D-B172-84E3421C4C3E}"/>
    <dgm:cxn modelId="{42523050-D5CF-41B1-900A-15635CC10B8A}" type="presParOf" srcId="{513054A0-775C-4ACC-AC22-02E5F431CDF1}" destId="{E3D9BF96-0DE8-4483-882F-2031BD309359}" srcOrd="0" destOrd="0" presId="urn:microsoft.com/office/officeart/2009/3/layout/HorizontalOrganizationChart"/>
    <dgm:cxn modelId="{217F1B19-C685-436E-804D-214C59400ABB}" type="presParOf" srcId="{E3D9BF96-0DE8-4483-882F-2031BD309359}" destId="{8CFED749-BAB0-4BDD-A115-2DFEFD73B2A6}" srcOrd="0" destOrd="0" presId="urn:microsoft.com/office/officeart/2009/3/layout/HorizontalOrganizationChart"/>
    <dgm:cxn modelId="{B01348A9-15A7-4250-B595-4D1C08F3A6FA}" type="presParOf" srcId="{8CFED749-BAB0-4BDD-A115-2DFEFD73B2A6}" destId="{C06DA186-682A-4EBE-BF3A-810154C2C8B5}" srcOrd="0" destOrd="0" presId="urn:microsoft.com/office/officeart/2009/3/layout/HorizontalOrganizationChart"/>
    <dgm:cxn modelId="{477DBC5C-AC64-467B-9075-702E64CFDAD2}" type="presParOf" srcId="{8CFED749-BAB0-4BDD-A115-2DFEFD73B2A6}" destId="{5C2981CF-C325-4581-9E66-43C036940172}" srcOrd="1" destOrd="0" presId="urn:microsoft.com/office/officeart/2009/3/layout/HorizontalOrganizationChart"/>
    <dgm:cxn modelId="{030B25E9-8B90-4F86-899F-6B91A8877813}" type="presParOf" srcId="{E3D9BF96-0DE8-4483-882F-2031BD309359}" destId="{36A2BD66-35A8-4146-AFF7-A9389207C8A0}" srcOrd="1" destOrd="0" presId="urn:microsoft.com/office/officeart/2009/3/layout/HorizontalOrganizationChart"/>
    <dgm:cxn modelId="{3E64146C-BF66-45D1-AB06-3974FE1D1EE6}" type="presParOf" srcId="{E3D9BF96-0DE8-4483-882F-2031BD309359}" destId="{987FBAB3-12A0-4FAB-B310-732B922AFADC}" srcOrd="2" destOrd="0" presId="urn:microsoft.com/office/officeart/2009/3/layout/HorizontalOrganizationChart"/>
    <dgm:cxn modelId="{EEEA59A9-7AC8-4E46-9D3A-A65619D4D4B1}" type="presParOf" srcId="{513054A0-775C-4ACC-AC22-02E5F431CDF1}" destId="{2ECF6507-691B-4F07-8D7D-396DEF10A0FA}" srcOrd="1" destOrd="0" presId="urn:microsoft.com/office/officeart/2009/3/layout/HorizontalOrganizationChart"/>
    <dgm:cxn modelId="{CC6318D5-BC0C-4856-93B4-3933B0C752AD}" type="presParOf" srcId="{2ECF6507-691B-4F07-8D7D-396DEF10A0FA}" destId="{BD9D607C-4AB0-4694-A641-498ECB9EE84B}" srcOrd="0" destOrd="0" presId="urn:microsoft.com/office/officeart/2009/3/layout/HorizontalOrganizationChart"/>
    <dgm:cxn modelId="{1B59E75C-87EB-411D-A9F5-F3C077D90018}" type="presParOf" srcId="{BD9D607C-4AB0-4694-A641-498ECB9EE84B}" destId="{A745EF5A-7F52-4835-922A-B7265CA1E741}" srcOrd="0" destOrd="0" presId="urn:microsoft.com/office/officeart/2009/3/layout/HorizontalOrganizationChart"/>
    <dgm:cxn modelId="{1608ABDC-AFC8-4E2E-B251-EF16C119254F}" type="presParOf" srcId="{BD9D607C-4AB0-4694-A641-498ECB9EE84B}" destId="{BC39A7C9-D25E-487E-B7DA-E97EE6136D35}" srcOrd="1" destOrd="0" presId="urn:microsoft.com/office/officeart/2009/3/layout/HorizontalOrganizationChart"/>
    <dgm:cxn modelId="{9D469D47-2856-42A4-B227-7F87AA22ADBF}" type="presParOf" srcId="{2ECF6507-691B-4F07-8D7D-396DEF10A0FA}" destId="{4B2F0E4A-03CA-4F73-A75D-1950E73D4124}" srcOrd="1" destOrd="0" presId="urn:microsoft.com/office/officeart/2009/3/layout/HorizontalOrganizationChart"/>
    <dgm:cxn modelId="{67AB9A72-6571-49A5-9C20-9F3C0133BEB5}" type="presParOf" srcId="{2ECF6507-691B-4F07-8D7D-396DEF10A0FA}" destId="{4907C2C2-B936-4A75-8DA6-CC7201ADBE4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337889E-15C3-459A-BAC6-456B512E55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E44D6C3-AAA3-43A3-A1F0-397DDE7402FE}">
      <dgm:prSet/>
      <dgm:spPr/>
      <dgm:t>
        <a:bodyPr/>
        <a:lstStyle/>
        <a:p>
          <a:r>
            <a:rPr lang="en-US"/>
            <a:t>The 4:1 piggy-back system is literally a 2: 1 pulley system pulling on another 2: 1 pulley system. </a:t>
          </a:r>
        </a:p>
      </dgm:t>
    </dgm:pt>
    <dgm:pt modelId="{73EB2545-D678-40AB-9820-0D84C33D248A}" type="parTrans" cxnId="{EA602ABE-D9EE-432C-964D-CCDBEC99843F}">
      <dgm:prSet/>
      <dgm:spPr/>
      <dgm:t>
        <a:bodyPr/>
        <a:lstStyle/>
        <a:p>
          <a:endParaRPr lang="en-US"/>
        </a:p>
      </dgm:t>
    </dgm:pt>
    <dgm:pt modelId="{691FF6FE-7C6F-4D63-8E81-D6620389CC67}" type="sibTrans" cxnId="{EA602ABE-D9EE-432C-964D-CCDBEC99843F}">
      <dgm:prSet/>
      <dgm:spPr/>
      <dgm:t>
        <a:bodyPr/>
        <a:lstStyle/>
        <a:p>
          <a:endParaRPr lang="en-US"/>
        </a:p>
      </dgm:t>
    </dgm:pt>
    <dgm:pt modelId="{941E032C-64BD-4361-A2A4-760C230CEEB6}">
      <dgm:prSet/>
      <dgm:spPr/>
      <dgm:t>
        <a:bodyPr/>
        <a:lstStyle/>
        <a:p>
          <a:r>
            <a:rPr lang="en-US"/>
            <a:t>It is normally rigged as an external system. </a:t>
          </a:r>
        </a:p>
      </dgm:t>
    </dgm:pt>
    <dgm:pt modelId="{0600BD66-8E1B-43EE-BAFE-FC481626CAD5}" type="parTrans" cxnId="{17544514-BF19-4C24-A521-9705A57789F3}">
      <dgm:prSet/>
      <dgm:spPr/>
      <dgm:t>
        <a:bodyPr/>
        <a:lstStyle/>
        <a:p>
          <a:endParaRPr lang="en-US"/>
        </a:p>
      </dgm:t>
    </dgm:pt>
    <dgm:pt modelId="{CE36EC83-4731-478C-A6F4-41C395F943E0}" type="sibTrans" cxnId="{17544514-BF19-4C24-A521-9705A57789F3}">
      <dgm:prSet/>
      <dgm:spPr/>
      <dgm:t>
        <a:bodyPr/>
        <a:lstStyle/>
        <a:p>
          <a:endParaRPr lang="en-US"/>
        </a:p>
      </dgm:t>
    </dgm:pt>
    <dgm:pt modelId="{34D9F5C9-4BC3-4E13-B2BB-5221E0A8984B}">
      <dgm:prSet/>
      <dgm:spPr/>
      <dgm:t>
        <a:bodyPr/>
        <a:lstStyle/>
        <a:p>
          <a:r>
            <a:rPr lang="en-US"/>
            <a:t>Not including the directional pulley, it requires two pulleys and a separate haul line. </a:t>
          </a:r>
        </a:p>
      </dgm:t>
    </dgm:pt>
    <dgm:pt modelId="{7CF75D95-F071-471B-BBEB-6B67724C5B90}" type="parTrans" cxnId="{D61004B5-0CD2-446F-99CB-AF1DC42D9504}">
      <dgm:prSet/>
      <dgm:spPr/>
      <dgm:t>
        <a:bodyPr/>
        <a:lstStyle/>
        <a:p>
          <a:endParaRPr lang="en-US"/>
        </a:p>
      </dgm:t>
    </dgm:pt>
    <dgm:pt modelId="{3EC30463-CD80-4F46-B661-36EE2F3FB6F4}" type="sibTrans" cxnId="{D61004B5-0CD2-446F-99CB-AF1DC42D9504}">
      <dgm:prSet/>
      <dgm:spPr/>
      <dgm:t>
        <a:bodyPr/>
        <a:lstStyle/>
        <a:p>
          <a:endParaRPr lang="en-US"/>
        </a:p>
      </dgm:t>
    </dgm:pt>
    <dgm:pt modelId="{C80D52E6-46CF-4BA1-B71C-09A2E2230E43}" type="pres">
      <dgm:prSet presAssocID="{4337889E-15C3-459A-BAC6-456B512E5543}" presName="root" presStyleCnt="0">
        <dgm:presLayoutVars>
          <dgm:dir/>
          <dgm:resizeHandles val="exact"/>
        </dgm:presLayoutVars>
      </dgm:prSet>
      <dgm:spPr/>
    </dgm:pt>
    <dgm:pt modelId="{23CDB92E-4809-448A-9A5D-6AA4B6FDB430}" type="pres">
      <dgm:prSet presAssocID="{DE44D6C3-AAA3-43A3-A1F0-397DDE7402FE}" presName="compNode" presStyleCnt="0"/>
      <dgm:spPr/>
    </dgm:pt>
    <dgm:pt modelId="{B97F2DA9-D4D5-43F7-ACA2-F049730B7F2E}" type="pres">
      <dgm:prSet presAssocID="{DE44D6C3-AAA3-43A3-A1F0-397DDE7402FE}" presName="bgRect" presStyleLbl="bgShp" presStyleIdx="0" presStyleCnt="3"/>
      <dgm:spPr/>
    </dgm:pt>
    <dgm:pt modelId="{A87F05E2-F2F7-4EA2-8DC3-C09AD41F7757}" type="pres">
      <dgm:prSet presAssocID="{DE44D6C3-AAA3-43A3-A1F0-397DDE7402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91F516D-4D05-4B19-BF48-D6BD401E2901}" type="pres">
      <dgm:prSet presAssocID="{DE44D6C3-AAA3-43A3-A1F0-397DDE7402FE}" presName="spaceRect" presStyleCnt="0"/>
      <dgm:spPr/>
    </dgm:pt>
    <dgm:pt modelId="{9E58F724-F450-4DA6-815A-6DCA16374415}" type="pres">
      <dgm:prSet presAssocID="{DE44D6C3-AAA3-43A3-A1F0-397DDE7402FE}" presName="parTx" presStyleLbl="revTx" presStyleIdx="0" presStyleCnt="3">
        <dgm:presLayoutVars>
          <dgm:chMax val="0"/>
          <dgm:chPref val="0"/>
        </dgm:presLayoutVars>
      </dgm:prSet>
      <dgm:spPr/>
    </dgm:pt>
    <dgm:pt modelId="{88ADE74C-38DA-4666-B38E-F8A66E8E6817}" type="pres">
      <dgm:prSet presAssocID="{691FF6FE-7C6F-4D63-8E81-D6620389CC67}" presName="sibTrans" presStyleCnt="0"/>
      <dgm:spPr/>
    </dgm:pt>
    <dgm:pt modelId="{C2D65A90-54F4-4AF1-B751-C971AE1D7544}" type="pres">
      <dgm:prSet presAssocID="{941E032C-64BD-4361-A2A4-760C230CEEB6}" presName="compNode" presStyleCnt="0"/>
      <dgm:spPr/>
    </dgm:pt>
    <dgm:pt modelId="{9EDDFC4C-5722-45CF-BAAB-74DD542E1DFC}" type="pres">
      <dgm:prSet presAssocID="{941E032C-64BD-4361-A2A4-760C230CEEB6}" presName="bgRect" presStyleLbl="bgShp" presStyleIdx="1" presStyleCnt="3"/>
      <dgm:spPr/>
    </dgm:pt>
    <dgm:pt modelId="{60EB0B2D-7B77-4C32-B7E5-F2678543224B}" type="pres">
      <dgm:prSet presAssocID="{941E032C-64BD-4361-A2A4-760C230CEE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C190ACE5-C711-4131-807D-4516671D37A2}" type="pres">
      <dgm:prSet presAssocID="{941E032C-64BD-4361-A2A4-760C230CEEB6}" presName="spaceRect" presStyleCnt="0"/>
      <dgm:spPr/>
    </dgm:pt>
    <dgm:pt modelId="{57B58331-470C-4817-8BBB-E69CED73FB61}" type="pres">
      <dgm:prSet presAssocID="{941E032C-64BD-4361-A2A4-760C230CEEB6}" presName="parTx" presStyleLbl="revTx" presStyleIdx="1" presStyleCnt="3">
        <dgm:presLayoutVars>
          <dgm:chMax val="0"/>
          <dgm:chPref val="0"/>
        </dgm:presLayoutVars>
      </dgm:prSet>
      <dgm:spPr/>
    </dgm:pt>
    <dgm:pt modelId="{0CC66D4A-DC45-4AF0-ACB4-A6E0FE0473B1}" type="pres">
      <dgm:prSet presAssocID="{CE36EC83-4731-478C-A6F4-41C395F943E0}" presName="sibTrans" presStyleCnt="0"/>
      <dgm:spPr/>
    </dgm:pt>
    <dgm:pt modelId="{228DCC69-A3A8-4978-987F-16ED245064D8}" type="pres">
      <dgm:prSet presAssocID="{34D9F5C9-4BC3-4E13-B2BB-5221E0A8984B}" presName="compNode" presStyleCnt="0"/>
      <dgm:spPr/>
    </dgm:pt>
    <dgm:pt modelId="{599F3235-A484-40CE-963B-70AFAC60B929}" type="pres">
      <dgm:prSet presAssocID="{34D9F5C9-4BC3-4E13-B2BB-5221E0A8984B}" presName="bgRect" presStyleLbl="bgShp" presStyleIdx="2" presStyleCnt="3"/>
      <dgm:spPr/>
    </dgm:pt>
    <dgm:pt modelId="{4FFEE7E7-61FF-455A-9836-89D7B198F731}" type="pres">
      <dgm:prSet presAssocID="{34D9F5C9-4BC3-4E13-B2BB-5221E0A8984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A9079931-6E56-4143-A8EA-1F29D710C866}" type="pres">
      <dgm:prSet presAssocID="{34D9F5C9-4BC3-4E13-B2BB-5221E0A8984B}" presName="spaceRect" presStyleCnt="0"/>
      <dgm:spPr/>
    </dgm:pt>
    <dgm:pt modelId="{80572B10-D174-48CF-BD4E-BC08B232657B}" type="pres">
      <dgm:prSet presAssocID="{34D9F5C9-4BC3-4E13-B2BB-5221E0A898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544514-BF19-4C24-A521-9705A57789F3}" srcId="{4337889E-15C3-459A-BAC6-456B512E5543}" destId="{941E032C-64BD-4361-A2A4-760C230CEEB6}" srcOrd="1" destOrd="0" parTransId="{0600BD66-8E1B-43EE-BAFE-FC481626CAD5}" sibTransId="{CE36EC83-4731-478C-A6F4-41C395F943E0}"/>
    <dgm:cxn modelId="{31FA2562-8F18-4FC7-A67A-9D3B0ED6E2B7}" type="presOf" srcId="{941E032C-64BD-4361-A2A4-760C230CEEB6}" destId="{57B58331-470C-4817-8BBB-E69CED73FB61}" srcOrd="0" destOrd="0" presId="urn:microsoft.com/office/officeart/2018/2/layout/IconVerticalSolidList"/>
    <dgm:cxn modelId="{4CE2E577-208C-4961-80F9-B70ED0E8E58E}" type="presOf" srcId="{4337889E-15C3-459A-BAC6-456B512E5543}" destId="{C80D52E6-46CF-4BA1-B71C-09A2E2230E43}" srcOrd="0" destOrd="0" presId="urn:microsoft.com/office/officeart/2018/2/layout/IconVerticalSolidList"/>
    <dgm:cxn modelId="{C744BDA9-BA54-45D2-B5B7-2DE8CEFBD9CC}" type="presOf" srcId="{34D9F5C9-4BC3-4E13-B2BB-5221E0A8984B}" destId="{80572B10-D174-48CF-BD4E-BC08B232657B}" srcOrd="0" destOrd="0" presId="urn:microsoft.com/office/officeart/2018/2/layout/IconVerticalSolidList"/>
    <dgm:cxn modelId="{D61004B5-0CD2-446F-99CB-AF1DC42D9504}" srcId="{4337889E-15C3-459A-BAC6-456B512E5543}" destId="{34D9F5C9-4BC3-4E13-B2BB-5221E0A8984B}" srcOrd="2" destOrd="0" parTransId="{7CF75D95-F071-471B-BBEB-6B67724C5B90}" sibTransId="{3EC30463-CD80-4F46-B661-36EE2F3FB6F4}"/>
    <dgm:cxn modelId="{ED7129BC-856F-4A82-89B0-447D65D3EB6C}" type="presOf" srcId="{DE44D6C3-AAA3-43A3-A1F0-397DDE7402FE}" destId="{9E58F724-F450-4DA6-815A-6DCA16374415}" srcOrd="0" destOrd="0" presId="urn:microsoft.com/office/officeart/2018/2/layout/IconVerticalSolidList"/>
    <dgm:cxn modelId="{EA602ABE-D9EE-432C-964D-CCDBEC99843F}" srcId="{4337889E-15C3-459A-BAC6-456B512E5543}" destId="{DE44D6C3-AAA3-43A3-A1F0-397DDE7402FE}" srcOrd="0" destOrd="0" parTransId="{73EB2545-D678-40AB-9820-0D84C33D248A}" sibTransId="{691FF6FE-7C6F-4D63-8E81-D6620389CC67}"/>
    <dgm:cxn modelId="{6FE64632-6FF6-48C3-B209-F54219078F97}" type="presParOf" srcId="{C80D52E6-46CF-4BA1-B71C-09A2E2230E43}" destId="{23CDB92E-4809-448A-9A5D-6AA4B6FDB430}" srcOrd="0" destOrd="0" presId="urn:microsoft.com/office/officeart/2018/2/layout/IconVerticalSolidList"/>
    <dgm:cxn modelId="{09652267-3F44-4629-9F5B-1206BBA63D6F}" type="presParOf" srcId="{23CDB92E-4809-448A-9A5D-6AA4B6FDB430}" destId="{B97F2DA9-D4D5-43F7-ACA2-F049730B7F2E}" srcOrd="0" destOrd="0" presId="urn:microsoft.com/office/officeart/2018/2/layout/IconVerticalSolidList"/>
    <dgm:cxn modelId="{CF3BB100-58D4-4CC5-A01C-429B94908B4E}" type="presParOf" srcId="{23CDB92E-4809-448A-9A5D-6AA4B6FDB430}" destId="{A87F05E2-F2F7-4EA2-8DC3-C09AD41F7757}" srcOrd="1" destOrd="0" presId="urn:microsoft.com/office/officeart/2018/2/layout/IconVerticalSolidList"/>
    <dgm:cxn modelId="{8AAEFAF1-A625-48F2-9BFD-8C95B5D08955}" type="presParOf" srcId="{23CDB92E-4809-448A-9A5D-6AA4B6FDB430}" destId="{691F516D-4D05-4B19-BF48-D6BD401E2901}" srcOrd="2" destOrd="0" presId="urn:microsoft.com/office/officeart/2018/2/layout/IconVerticalSolidList"/>
    <dgm:cxn modelId="{15A3CC60-9E06-49BF-A3CC-42F8BBC99DF9}" type="presParOf" srcId="{23CDB92E-4809-448A-9A5D-6AA4B6FDB430}" destId="{9E58F724-F450-4DA6-815A-6DCA16374415}" srcOrd="3" destOrd="0" presId="urn:microsoft.com/office/officeart/2018/2/layout/IconVerticalSolidList"/>
    <dgm:cxn modelId="{A70ACB4D-A7F2-4D51-AC59-AFF35A2EA52E}" type="presParOf" srcId="{C80D52E6-46CF-4BA1-B71C-09A2E2230E43}" destId="{88ADE74C-38DA-4666-B38E-F8A66E8E6817}" srcOrd="1" destOrd="0" presId="urn:microsoft.com/office/officeart/2018/2/layout/IconVerticalSolidList"/>
    <dgm:cxn modelId="{5477B056-6EA1-4D99-952C-ADFF54B73241}" type="presParOf" srcId="{C80D52E6-46CF-4BA1-B71C-09A2E2230E43}" destId="{C2D65A90-54F4-4AF1-B751-C971AE1D7544}" srcOrd="2" destOrd="0" presId="urn:microsoft.com/office/officeart/2018/2/layout/IconVerticalSolidList"/>
    <dgm:cxn modelId="{99EB71E0-6DA4-42C3-A94E-0744B4847FC9}" type="presParOf" srcId="{C2D65A90-54F4-4AF1-B751-C971AE1D7544}" destId="{9EDDFC4C-5722-45CF-BAAB-74DD542E1DFC}" srcOrd="0" destOrd="0" presId="urn:microsoft.com/office/officeart/2018/2/layout/IconVerticalSolidList"/>
    <dgm:cxn modelId="{356C7B2F-EAC0-44B8-89A3-4E60E997818D}" type="presParOf" srcId="{C2D65A90-54F4-4AF1-B751-C971AE1D7544}" destId="{60EB0B2D-7B77-4C32-B7E5-F2678543224B}" srcOrd="1" destOrd="0" presId="urn:microsoft.com/office/officeart/2018/2/layout/IconVerticalSolidList"/>
    <dgm:cxn modelId="{7C32C549-6CA3-4A5D-9E3A-5136B1C9A1D7}" type="presParOf" srcId="{C2D65A90-54F4-4AF1-B751-C971AE1D7544}" destId="{C190ACE5-C711-4131-807D-4516671D37A2}" srcOrd="2" destOrd="0" presId="urn:microsoft.com/office/officeart/2018/2/layout/IconVerticalSolidList"/>
    <dgm:cxn modelId="{369AAF6A-48D7-45F5-8EE9-893470D48605}" type="presParOf" srcId="{C2D65A90-54F4-4AF1-B751-C971AE1D7544}" destId="{57B58331-470C-4817-8BBB-E69CED73FB61}" srcOrd="3" destOrd="0" presId="urn:microsoft.com/office/officeart/2018/2/layout/IconVerticalSolidList"/>
    <dgm:cxn modelId="{FBDD0FB3-C385-4D9B-80F4-9B6E929CEA0D}" type="presParOf" srcId="{C80D52E6-46CF-4BA1-B71C-09A2E2230E43}" destId="{0CC66D4A-DC45-4AF0-ACB4-A6E0FE0473B1}" srcOrd="3" destOrd="0" presId="urn:microsoft.com/office/officeart/2018/2/layout/IconVerticalSolidList"/>
    <dgm:cxn modelId="{A2420529-38AE-4432-BB3C-DC97898A4835}" type="presParOf" srcId="{C80D52E6-46CF-4BA1-B71C-09A2E2230E43}" destId="{228DCC69-A3A8-4978-987F-16ED245064D8}" srcOrd="4" destOrd="0" presId="urn:microsoft.com/office/officeart/2018/2/layout/IconVerticalSolidList"/>
    <dgm:cxn modelId="{84AE8F70-15EF-483A-BA4C-0571A5AD179F}" type="presParOf" srcId="{228DCC69-A3A8-4978-987F-16ED245064D8}" destId="{599F3235-A484-40CE-963B-70AFAC60B929}" srcOrd="0" destOrd="0" presId="urn:microsoft.com/office/officeart/2018/2/layout/IconVerticalSolidList"/>
    <dgm:cxn modelId="{93629EEF-6B60-4945-BC9E-3BA747E79F88}" type="presParOf" srcId="{228DCC69-A3A8-4978-987F-16ED245064D8}" destId="{4FFEE7E7-61FF-455A-9836-89D7B198F731}" srcOrd="1" destOrd="0" presId="urn:microsoft.com/office/officeart/2018/2/layout/IconVerticalSolidList"/>
    <dgm:cxn modelId="{13EE0010-4D5E-4ACE-84E8-EA7555BF87AF}" type="presParOf" srcId="{228DCC69-A3A8-4978-987F-16ED245064D8}" destId="{A9079931-6E56-4143-A8EA-1F29D710C866}" srcOrd="2" destOrd="0" presId="urn:microsoft.com/office/officeart/2018/2/layout/IconVerticalSolidList"/>
    <dgm:cxn modelId="{C85D3A8C-57B0-40A0-B15F-1B3687F62E1F}" type="presParOf" srcId="{228DCC69-A3A8-4978-987F-16ED245064D8}" destId="{80572B10-D174-48CF-BD4E-BC08B23265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2AC0925-C8A3-4D48-9560-69393D7A69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1AB3F3E-D1A6-4FDC-858E-A3292036858A}">
      <dgm:prSet/>
      <dgm:spPr/>
      <dgm:t>
        <a:bodyPr/>
        <a:lstStyle/>
        <a:p>
          <a:r>
            <a:rPr lang="en-US"/>
            <a:t>Obtaining a 4: 1 mechanical advantage with only two pulleys can be considered an advantage of the system. </a:t>
          </a:r>
        </a:p>
      </dgm:t>
    </dgm:pt>
    <dgm:pt modelId="{FCEF00B3-FA33-4142-B1CC-BF55B2044FA4}" type="parTrans" cxnId="{748428A5-5455-437B-93BE-2859565C763A}">
      <dgm:prSet/>
      <dgm:spPr/>
      <dgm:t>
        <a:bodyPr/>
        <a:lstStyle/>
        <a:p>
          <a:endParaRPr lang="en-US"/>
        </a:p>
      </dgm:t>
    </dgm:pt>
    <dgm:pt modelId="{209D3B2E-B182-4C76-B2E2-124A2D03C92E}" type="sibTrans" cxnId="{748428A5-5455-437B-93BE-2859565C763A}">
      <dgm:prSet/>
      <dgm:spPr/>
      <dgm:t>
        <a:bodyPr/>
        <a:lstStyle/>
        <a:p>
          <a:endParaRPr lang="en-US"/>
        </a:p>
      </dgm:t>
    </dgm:pt>
    <dgm:pt modelId="{FE198498-5B85-4475-9858-177848BCCB6F}">
      <dgm:prSet/>
      <dgm:spPr/>
      <dgm:t>
        <a:bodyPr/>
        <a:lstStyle/>
        <a:p>
          <a:r>
            <a:rPr lang="en-US"/>
            <a:t>The self-adjusting brake adds another prusik and pulley to the system</a:t>
          </a:r>
        </a:p>
      </dgm:t>
    </dgm:pt>
    <dgm:pt modelId="{4C7B19E1-F7BD-4B44-8BAB-B8E097105721}" type="parTrans" cxnId="{37A449DD-0BD6-4BBC-8BF2-2F5A1083F948}">
      <dgm:prSet/>
      <dgm:spPr/>
      <dgm:t>
        <a:bodyPr/>
        <a:lstStyle/>
        <a:p>
          <a:endParaRPr lang="en-US"/>
        </a:p>
      </dgm:t>
    </dgm:pt>
    <dgm:pt modelId="{D9EB3DB0-E568-4D81-B663-09013F7D7AA9}" type="sibTrans" cxnId="{37A449DD-0BD6-4BBC-8BF2-2F5A1083F948}">
      <dgm:prSet/>
      <dgm:spPr/>
      <dgm:t>
        <a:bodyPr/>
        <a:lstStyle/>
        <a:p>
          <a:endParaRPr lang="en-US"/>
        </a:p>
      </dgm:t>
    </dgm:pt>
    <dgm:pt modelId="{C5C0E4B0-F20F-4169-8AA9-C308002BF312}" type="pres">
      <dgm:prSet presAssocID="{42AC0925-C8A3-4D48-9560-69393D7A6939}" presName="root" presStyleCnt="0">
        <dgm:presLayoutVars>
          <dgm:dir/>
          <dgm:resizeHandles val="exact"/>
        </dgm:presLayoutVars>
      </dgm:prSet>
      <dgm:spPr/>
    </dgm:pt>
    <dgm:pt modelId="{867298F3-77B6-467A-B9AA-37BB27C6EDE5}" type="pres">
      <dgm:prSet presAssocID="{F1AB3F3E-D1A6-4FDC-858E-A3292036858A}" presName="compNode" presStyleCnt="0"/>
      <dgm:spPr/>
    </dgm:pt>
    <dgm:pt modelId="{4B5E5BF8-1F59-447B-A1B7-24E1F827A00B}" type="pres">
      <dgm:prSet presAssocID="{F1AB3F3E-D1A6-4FDC-858E-A3292036858A}" presName="bgRect" presStyleLbl="bgShp" presStyleIdx="0" presStyleCnt="2"/>
      <dgm:spPr/>
    </dgm:pt>
    <dgm:pt modelId="{7D125B18-4548-4DE9-8646-8E866189A956}" type="pres">
      <dgm:prSet presAssocID="{F1AB3F3E-D1A6-4FDC-858E-A329203685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93F7B08-F828-45C2-8558-D377BFAA91A2}" type="pres">
      <dgm:prSet presAssocID="{F1AB3F3E-D1A6-4FDC-858E-A3292036858A}" presName="spaceRect" presStyleCnt="0"/>
      <dgm:spPr/>
    </dgm:pt>
    <dgm:pt modelId="{37C26DCA-8089-4D11-905D-423B7FE2F745}" type="pres">
      <dgm:prSet presAssocID="{F1AB3F3E-D1A6-4FDC-858E-A3292036858A}" presName="parTx" presStyleLbl="revTx" presStyleIdx="0" presStyleCnt="2">
        <dgm:presLayoutVars>
          <dgm:chMax val="0"/>
          <dgm:chPref val="0"/>
        </dgm:presLayoutVars>
      </dgm:prSet>
      <dgm:spPr/>
    </dgm:pt>
    <dgm:pt modelId="{D7A64735-B263-4BD4-A4CE-203952DEBD46}" type="pres">
      <dgm:prSet presAssocID="{209D3B2E-B182-4C76-B2E2-124A2D03C92E}" presName="sibTrans" presStyleCnt="0"/>
      <dgm:spPr/>
    </dgm:pt>
    <dgm:pt modelId="{894E0398-1256-4496-973C-142E2FC5DD3E}" type="pres">
      <dgm:prSet presAssocID="{FE198498-5B85-4475-9858-177848BCCB6F}" presName="compNode" presStyleCnt="0"/>
      <dgm:spPr/>
    </dgm:pt>
    <dgm:pt modelId="{C0032134-8377-4BE4-BF01-F2A9149EC325}" type="pres">
      <dgm:prSet presAssocID="{FE198498-5B85-4475-9858-177848BCCB6F}" presName="bgRect" presStyleLbl="bgShp" presStyleIdx="1" presStyleCnt="2"/>
      <dgm:spPr/>
    </dgm:pt>
    <dgm:pt modelId="{5814D7A1-C27C-48F0-81EE-826FA6E0F137}" type="pres">
      <dgm:prSet presAssocID="{FE198498-5B85-4475-9858-177848BCCB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4C92AEC7-6E72-4421-952C-97A4E1FEE91D}" type="pres">
      <dgm:prSet presAssocID="{FE198498-5B85-4475-9858-177848BCCB6F}" presName="spaceRect" presStyleCnt="0"/>
      <dgm:spPr/>
    </dgm:pt>
    <dgm:pt modelId="{45DD4243-6FE2-4F49-831B-293822B68B10}" type="pres">
      <dgm:prSet presAssocID="{FE198498-5B85-4475-9858-177848BCCB6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336E71E-0057-44BF-929B-18B9F163CBFA}" type="presOf" srcId="{FE198498-5B85-4475-9858-177848BCCB6F}" destId="{45DD4243-6FE2-4F49-831B-293822B68B10}" srcOrd="0" destOrd="0" presId="urn:microsoft.com/office/officeart/2018/2/layout/IconVerticalSolidList"/>
    <dgm:cxn modelId="{798CE329-B280-4BDA-821F-ADDDA32B2894}" type="presOf" srcId="{42AC0925-C8A3-4D48-9560-69393D7A6939}" destId="{C5C0E4B0-F20F-4169-8AA9-C308002BF312}" srcOrd="0" destOrd="0" presId="urn:microsoft.com/office/officeart/2018/2/layout/IconVerticalSolidList"/>
    <dgm:cxn modelId="{47854A97-CE86-40A8-8207-ACD4A49CB837}" type="presOf" srcId="{F1AB3F3E-D1A6-4FDC-858E-A3292036858A}" destId="{37C26DCA-8089-4D11-905D-423B7FE2F745}" srcOrd="0" destOrd="0" presId="urn:microsoft.com/office/officeart/2018/2/layout/IconVerticalSolidList"/>
    <dgm:cxn modelId="{748428A5-5455-437B-93BE-2859565C763A}" srcId="{42AC0925-C8A3-4D48-9560-69393D7A6939}" destId="{F1AB3F3E-D1A6-4FDC-858E-A3292036858A}" srcOrd="0" destOrd="0" parTransId="{FCEF00B3-FA33-4142-B1CC-BF55B2044FA4}" sibTransId="{209D3B2E-B182-4C76-B2E2-124A2D03C92E}"/>
    <dgm:cxn modelId="{37A449DD-0BD6-4BBC-8BF2-2F5A1083F948}" srcId="{42AC0925-C8A3-4D48-9560-69393D7A6939}" destId="{FE198498-5B85-4475-9858-177848BCCB6F}" srcOrd="1" destOrd="0" parTransId="{4C7B19E1-F7BD-4B44-8BAB-B8E097105721}" sibTransId="{D9EB3DB0-E568-4D81-B663-09013F7D7AA9}"/>
    <dgm:cxn modelId="{96F51586-93BE-4AD6-AAD1-B052CEA8DC65}" type="presParOf" srcId="{C5C0E4B0-F20F-4169-8AA9-C308002BF312}" destId="{867298F3-77B6-467A-B9AA-37BB27C6EDE5}" srcOrd="0" destOrd="0" presId="urn:microsoft.com/office/officeart/2018/2/layout/IconVerticalSolidList"/>
    <dgm:cxn modelId="{B40CA1F8-F880-4744-8431-F08913AA6E80}" type="presParOf" srcId="{867298F3-77B6-467A-B9AA-37BB27C6EDE5}" destId="{4B5E5BF8-1F59-447B-A1B7-24E1F827A00B}" srcOrd="0" destOrd="0" presId="urn:microsoft.com/office/officeart/2018/2/layout/IconVerticalSolidList"/>
    <dgm:cxn modelId="{10B29894-F293-4955-883C-276391DB09FF}" type="presParOf" srcId="{867298F3-77B6-467A-B9AA-37BB27C6EDE5}" destId="{7D125B18-4548-4DE9-8646-8E866189A956}" srcOrd="1" destOrd="0" presId="urn:microsoft.com/office/officeart/2018/2/layout/IconVerticalSolidList"/>
    <dgm:cxn modelId="{473CAE08-9689-403D-BF7C-C244FE911B92}" type="presParOf" srcId="{867298F3-77B6-467A-B9AA-37BB27C6EDE5}" destId="{D93F7B08-F828-45C2-8558-D377BFAA91A2}" srcOrd="2" destOrd="0" presId="urn:microsoft.com/office/officeart/2018/2/layout/IconVerticalSolidList"/>
    <dgm:cxn modelId="{8D0BFA15-8B23-4F6A-939A-7528DE359D7E}" type="presParOf" srcId="{867298F3-77B6-467A-B9AA-37BB27C6EDE5}" destId="{37C26DCA-8089-4D11-905D-423B7FE2F745}" srcOrd="3" destOrd="0" presId="urn:microsoft.com/office/officeart/2018/2/layout/IconVerticalSolidList"/>
    <dgm:cxn modelId="{6716E93E-3F82-4355-88CD-93952DDA533E}" type="presParOf" srcId="{C5C0E4B0-F20F-4169-8AA9-C308002BF312}" destId="{D7A64735-B263-4BD4-A4CE-203952DEBD46}" srcOrd="1" destOrd="0" presId="urn:microsoft.com/office/officeart/2018/2/layout/IconVerticalSolidList"/>
    <dgm:cxn modelId="{A6FD4583-E4B0-4AAB-8A49-EAA02D227DBD}" type="presParOf" srcId="{C5C0E4B0-F20F-4169-8AA9-C308002BF312}" destId="{894E0398-1256-4496-973C-142E2FC5DD3E}" srcOrd="2" destOrd="0" presId="urn:microsoft.com/office/officeart/2018/2/layout/IconVerticalSolidList"/>
    <dgm:cxn modelId="{B129DBB3-DBC7-4046-91F7-19D9E3343D38}" type="presParOf" srcId="{894E0398-1256-4496-973C-142E2FC5DD3E}" destId="{C0032134-8377-4BE4-BF01-F2A9149EC325}" srcOrd="0" destOrd="0" presId="urn:microsoft.com/office/officeart/2018/2/layout/IconVerticalSolidList"/>
    <dgm:cxn modelId="{A9D5D6B7-6033-4421-8BA6-0252B023A5D4}" type="presParOf" srcId="{894E0398-1256-4496-973C-142E2FC5DD3E}" destId="{5814D7A1-C27C-48F0-81EE-826FA6E0F137}" srcOrd="1" destOrd="0" presId="urn:microsoft.com/office/officeart/2018/2/layout/IconVerticalSolidList"/>
    <dgm:cxn modelId="{00C9208C-8A84-4D61-BAE0-10202D02C210}" type="presParOf" srcId="{894E0398-1256-4496-973C-142E2FC5DD3E}" destId="{4C92AEC7-6E72-4421-952C-97A4E1FEE91D}" srcOrd="2" destOrd="0" presId="urn:microsoft.com/office/officeart/2018/2/layout/IconVerticalSolidList"/>
    <dgm:cxn modelId="{5835F143-2331-4CB1-8809-D2A1476ABBD0}" type="presParOf" srcId="{894E0398-1256-4496-973C-142E2FC5DD3E}" destId="{45DD4243-6FE2-4F49-831B-293822B68B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017CF35-D979-483E-A87E-8E7B7FD6F55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D27988-658A-4AC6-BC9C-5FF24F22F0C1}">
      <dgm:prSet/>
      <dgm:spPr/>
      <dgm:t>
        <a:bodyPr/>
        <a:lstStyle/>
        <a:p>
          <a:r>
            <a:rPr lang="en-US"/>
            <a:t>As a practical matter, most 4: 1 systems utilize three pulleys. </a:t>
          </a:r>
        </a:p>
      </dgm:t>
    </dgm:pt>
    <dgm:pt modelId="{3BD79E8C-FC6A-4ABE-B18D-A22A407BBB64}" type="parTrans" cxnId="{11471EBF-724B-4E0F-8D30-4521A9341026}">
      <dgm:prSet/>
      <dgm:spPr/>
      <dgm:t>
        <a:bodyPr/>
        <a:lstStyle/>
        <a:p>
          <a:endParaRPr lang="en-US"/>
        </a:p>
      </dgm:t>
    </dgm:pt>
    <dgm:pt modelId="{BD1D2412-502C-4478-A546-C2AF52A42072}" type="sibTrans" cxnId="{11471EBF-724B-4E0F-8D30-4521A9341026}">
      <dgm:prSet/>
      <dgm:spPr/>
      <dgm:t>
        <a:bodyPr/>
        <a:lstStyle/>
        <a:p>
          <a:endParaRPr lang="en-US"/>
        </a:p>
      </dgm:t>
    </dgm:pt>
    <dgm:pt modelId="{040A52C1-FE16-4DFC-9D85-139635474AA8}">
      <dgm:prSet/>
      <dgm:spPr/>
      <dgm:t>
        <a:bodyPr/>
        <a:lstStyle/>
        <a:p>
          <a:r>
            <a:rPr lang="en-US"/>
            <a:t>Often users tend to compensate for the lack of throw by increasing the range of the system. </a:t>
          </a:r>
        </a:p>
      </dgm:t>
    </dgm:pt>
    <dgm:pt modelId="{525E4B9F-7FBE-40AD-866D-43457C0E2EC6}" type="parTrans" cxnId="{E259FEF2-9362-4F87-B62C-8E2A63319A13}">
      <dgm:prSet/>
      <dgm:spPr/>
      <dgm:t>
        <a:bodyPr/>
        <a:lstStyle/>
        <a:p>
          <a:endParaRPr lang="en-US"/>
        </a:p>
      </dgm:t>
    </dgm:pt>
    <dgm:pt modelId="{D249C73E-27D7-47B7-9AA0-CB5AF7804993}" type="sibTrans" cxnId="{E259FEF2-9362-4F87-B62C-8E2A63319A13}">
      <dgm:prSet/>
      <dgm:spPr/>
      <dgm:t>
        <a:bodyPr/>
        <a:lstStyle/>
        <a:p>
          <a:endParaRPr lang="en-US"/>
        </a:p>
      </dgm:t>
    </dgm:pt>
    <dgm:pt modelId="{D3EA460E-830B-462D-A925-3B2C306D7068}">
      <dgm:prSet/>
      <dgm:spPr/>
      <dgm:t>
        <a:bodyPr/>
        <a:lstStyle/>
        <a:p>
          <a:r>
            <a:rPr lang="en-US"/>
            <a:t>However, that can be problematic also.</a:t>
          </a:r>
        </a:p>
      </dgm:t>
    </dgm:pt>
    <dgm:pt modelId="{94206D1C-3125-468E-9544-28E561CB888E}" type="parTrans" cxnId="{E588E121-0CCB-444D-819D-C83FC8A17EE8}">
      <dgm:prSet/>
      <dgm:spPr/>
      <dgm:t>
        <a:bodyPr/>
        <a:lstStyle/>
        <a:p>
          <a:endParaRPr lang="en-US"/>
        </a:p>
      </dgm:t>
    </dgm:pt>
    <dgm:pt modelId="{A9479BA0-ACC8-458E-9AD3-C6673C3C9480}" type="sibTrans" cxnId="{E588E121-0CCB-444D-819D-C83FC8A17EE8}">
      <dgm:prSet/>
      <dgm:spPr/>
      <dgm:t>
        <a:bodyPr/>
        <a:lstStyle/>
        <a:p>
          <a:endParaRPr lang="en-US"/>
        </a:p>
      </dgm:t>
    </dgm:pt>
    <dgm:pt modelId="{D1C88B54-9B4F-4CE0-A7EC-B3983A0CC574}" type="pres">
      <dgm:prSet presAssocID="{F017CF35-D979-483E-A87E-8E7B7FD6F5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60B990-D5B2-41EA-B7FF-09477885B2A2}" type="pres">
      <dgm:prSet presAssocID="{36D27988-658A-4AC6-BC9C-5FF24F22F0C1}" presName="hierRoot1" presStyleCnt="0">
        <dgm:presLayoutVars>
          <dgm:hierBranch val="init"/>
        </dgm:presLayoutVars>
      </dgm:prSet>
      <dgm:spPr/>
    </dgm:pt>
    <dgm:pt modelId="{0AFE58A9-610C-4012-8312-0F424029DE17}" type="pres">
      <dgm:prSet presAssocID="{36D27988-658A-4AC6-BC9C-5FF24F22F0C1}" presName="rootComposite1" presStyleCnt="0"/>
      <dgm:spPr/>
    </dgm:pt>
    <dgm:pt modelId="{0D7D7F87-E9AB-41F0-A664-BA0C864C3D5C}" type="pres">
      <dgm:prSet presAssocID="{36D27988-658A-4AC6-BC9C-5FF24F22F0C1}" presName="rootText1" presStyleLbl="node0" presStyleIdx="0" presStyleCnt="3">
        <dgm:presLayoutVars>
          <dgm:chPref val="3"/>
        </dgm:presLayoutVars>
      </dgm:prSet>
      <dgm:spPr/>
    </dgm:pt>
    <dgm:pt modelId="{40B44950-E0DD-41A0-9CF8-727035A3E4D5}" type="pres">
      <dgm:prSet presAssocID="{36D27988-658A-4AC6-BC9C-5FF24F22F0C1}" presName="rootConnector1" presStyleLbl="node1" presStyleIdx="0" presStyleCnt="0"/>
      <dgm:spPr/>
    </dgm:pt>
    <dgm:pt modelId="{725B983F-2CBA-4A2B-A808-A20EE3FBFC50}" type="pres">
      <dgm:prSet presAssocID="{36D27988-658A-4AC6-BC9C-5FF24F22F0C1}" presName="hierChild2" presStyleCnt="0"/>
      <dgm:spPr/>
    </dgm:pt>
    <dgm:pt modelId="{2E1CEF31-2ED8-4CB9-83A3-B6F3A346AD75}" type="pres">
      <dgm:prSet presAssocID="{36D27988-658A-4AC6-BC9C-5FF24F22F0C1}" presName="hierChild3" presStyleCnt="0"/>
      <dgm:spPr/>
    </dgm:pt>
    <dgm:pt modelId="{29D72261-5903-4140-BA16-B8B7ECD7C24A}" type="pres">
      <dgm:prSet presAssocID="{040A52C1-FE16-4DFC-9D85-139635474AA8}" presName="hierRoot1" presStyleCnt="0">
        <dgm:presLayoutVars>
          <dgm:hierBranch val="init"/>
        </dgm:presLayoutVars>
      </dgm:prSet>
      <dgm:spPr/>
    </dgm:pt>
    <dgm:pt modelId="{445E1FD8-8CA4-4888-962F-576F70504544}" type="pres">
      <dgm:prSet presAssocID="{040A52C1-FE16-4DFC-9D85-139635474AA8}" presName="rootComposite1" presStyleCnt="0"/>
      <dgm:spPr/>
    </dgm:pt>
    <dgm:pt modelId="{BF95D5F3-3E1D-422A-A00C-51F530C3B84E}" type="pres">
      <dgm:prSet presAssocID="{040A52C1-FE16-4DFC-9D85-139635474AA8}" presName="rootText1" presStyleLbl="node0" presStyleIdx="1" presStyleCnt="3">
        <dgm:presLayoutVars>
          <dgm:chPref val="3"/>
        </dgm:presLayoutVars>
      </dgm:prSet>
      <dgm:spPr/>
    </dgm:pt>
    <dgm:pt modelId="{C08B49DE-6983-4B78-8048-0BDCFBB9F109}" type="pres">
      <dgm:prSet presAssocID="{040A52C1-FE16-4DFC-9D85-139635474AA8}" presName="rootConnector1" presStyleLbl="node1" presStyleIdx="0" presStyleCnt="0"/>
      <dgm:spPr/>
    </dgm:pt>
    <dgm:pt modelId="{FE99238C-CADE-4E26-A77C-E77F2F970C85}" type="pres">
      <dgm:prSet presAssocID="{040A52C1-FE16-4DFC-9D85-139635474AA8}" presName="hierChild2" presStyleCnt="0"/>
      <dgm:spPr/>
    </dgm:pt>
    <dgm:pt modelId="{C6E98F67-BC3C-4E2C-B001-4B6ED0F495BD}" type="pres">
      <dgm:prSet presAssocID="{040A52C1-FE16-4DFC-9D85-139635474AA8}" presName="hierChild3" presStyleCnt="0"/>
      <dgm:spPr/>
    </dgm:pt>
    <dgm:pt modelId="{4524DFF8-394E-4BAB-BA81-AA20327642DF}" type="pres">
      <dgm:prSet presAssocID="{D3EA460E-830B-462D-A925-3B2C306D7068}" presName="hierRoot1" presStyleCnt="0">
        <dgm:presLayoutVars>
          <dgm:hierBranch val="init"/>
        </dgm:presLayoutVars>
      </dgm:prSet>
      <dgm:spPr/>
    </dgm:pt>
    <dgm:pt modelId="{A8F7ACAB-0FBB-41A1-BA92-4126BC3A3971}" type="pres">
      <dgm:prSet presAssocID="{D3EA460E-830B-462D-A925-3B2C306D7068}" presName="rootComposite1" presStyleCnt="0"/>
      <dgm:spPr/>
    </dgm:pt>
    <dgm:pt modelId="{4900F960-6EE6-41A2-AF78-78863A5ACCFE}" type="pres">
      <dgm:prSet presAssocID="{D3EA460E-830B-462D-A925-3B2C306D7068}" presName="rootText1" presStyleLbl="node0" presStyleIdx="2" presStyleCnt="3">
        <dgm:presLayoutVars>
          <dgm:chPref val="3"/>
        </dgm:presLayoutVars>
      </dgm:prSet>
      <dgm:spPr/>
    </dgm:pt>
    <dgm:pt modelId="{1B2D0CBA-AFE3-4F61-9080-7A3C677A37A8}" type="pres">
      <dgm:prSet presAssocID="{D3EA460E-830B-462D-A925-3B2C306D7068}" presName="rootConnector1" presStyleLbl="node1" presStyleIdx="0" presStyleCnt="0"/>
      <dgm:spPr/>
    </dgm:pt>
    <dgm:pt modelId="{835C56E3-0211-4851-9EB8-211C3F6F70EA}" type="pres">
      <dgm:prSet presAssocID="{D3EA460E-830B-462D-A925-3B2C306D7068}" presName="hierChild2" presStyleCnt="0"/>
      <dgm:spPr/>
    </dgm:pt>
    <dgm:pt modelId="{A53B3835-9F16-430E-9EC4-88FD6FC0D97A}" type="pres">
      <dgm:prSet presAssocID="{D3EA460E-830B-462D-A925-3B2C306D7068}" presName="hierChild3" presStyleCnt="0"/>
      <dgm:spPr/>
    </dgm:pt>
  </dgm:ptLst>
  <dgm:cxnLst>
    <dgm:cxn modelId="{21214A07-C16B-4D64-8BE3-44A41765E3C1}" type="presOf" srcId="{D3EA460E-830B-462D-A925-3B2C306D7068}" destId="{1B2D0CBA-AFE3-4F61-9080-7A3C677A37A8}" srcOrd="1" destOrd="0" presId="urn:microsoft.com/office/officeart/2009/3/layout/HorizontalOrganizationChart"/>
    <dgm:cxn modelId="{E588E121-0CCB-444D-819D-C83FC8A17EE8}" srcId="{F017CF35-D979-483E-A87E-8E7B7FD6F559}" destId="{D3EA460E-830B-462D-A925-3B2C306D7068}" srcOrd="2" destOrd="0" parTransId="{94206D1C-3125-468E-9544-28E561CB888E}" sibTransId="{A9479BA0-ACC8-458E-9AD3-C6673C3C9480}"/>
    <dgm:cxn modelId="{25E2FF5F-0B15-4197-A435-6381BBEC357C}" type="presOf" srcId="{040A52C1-FE16-4DFC-9D85-139635474AA8}" destId="{C08B49DE-6983-4B78-8048-0BDCFBB9F109}" srcOrd="1" destOrd="0" presId="urn:microsoft.com/office/officeart/2009/3/layout/HorizontalOrganizationChart"/>
    <dgm:cxn modelId="{2C480395-4F24-4544-948F-24BCE503DD96}" type="presOf" srcId="{D3EA460E-830B-462D-A925-3B2C306D7068}" destId="{4900F960-6EE6-41A2-AF78-78863A5ACCFE}" srcOrd="0" destOrd="0" presId="urn:microsoft.com/office/officeart/2009/3/layout/HorizontalOrganizationChart"/>
    <dgm:cxn modelId="{E3198796-4436-42A3-81CE-18D4713E8A3D}" type="presOf" srcId="{040A52C1-FE16-4DFC-9D85-139635474AA8}" destId="{BF95D5F3-3E1D-422A-A00C-51F530C3B84E}" srcOrd="0" destOrd="0" presId="urn:microsoft.com/office/officeart/2009/3/layout/HorizontalOrganizationChart"/>
    <dgm:cxn modelId="{068B4B9D-DBF4-435D-9B51-630437332DFB}" type="presOf" srcId="{F017CF35-D979-483E-A87E-8E7B7FD6F559}" destId="{D1C88B54-9B4F-4CE0-A7EC-B3983A0CC574}" srcOrd="0" destOrd="0" presId="urn:microsoft.com/office/officeart/2009/3/layout/HorizontalOrganizationChart"/>
    <dgm:cxn modelId="{11471EBF-724B-4E0F-8D30-4521A9341026}" srcId="{F017CF35-D979-483E-A87E-8E7B7FD6F559}" destId="{36D27988-658A-4AC6-BC9C-5FF24F22F0C1}" srcOrd="0" destOrd="0" parTransId="{3BD79E8C-FC6A-4ABE-B18D-A22A407BBB64}" sibTransId="{BD1D2412-502C-4478-A546-C2AF52A42072}"/>
    <dgm:cxn modelId="{BFACC6C8-AA1B-4080-9101-365F4B261AC1}" type="presOf" srcId="{36D27988-658A-4AC6-BC9C-5FF24F22F0C1}" destId="{0D7D7F87-E9AB-41F0-A664-BA0C864C3D5C}" srcOrd="0" destOrd="0" presId="urn:microsoft.com/office/officeart/2009/3/layout/HorizontalOrganizationChart"/>
    <dgm:cxn modelId="{E259FEF2-9362-4F87-B62C-8E2A63319A13}" srcId="{F017CF35-D979-483E-A87E-8E7B7FD6F559}" destId="{040A52C1-FE16-4DFC-9D85-139635474AA8}" srcOrd="1" destOrd="0" parTransId="{525E4B9F-7FBE-40AD-866D-43457C0E2EC6}" sibTransId="{D249C73E-27D7-47B7-9AA0-CB5AF7804993}"/>
    <dgm:cxn modelId="{FE3BEAF4-5B33-4BB1-8363-D038F0ECAB56}" type="presOf" srcId="{36D27988-658A-4AC6-BC9C-5FF24F22F0C1}" destId="{40B44950-E0DD-41A0-9CF8-727035A3E4D5}" srcOrd="1" destOrd="0" presId="urn:microsoft.com/office/officeart/2009/3/layout/HorizontalOrganizationChart"/>
    <dgm:cxn modelId="{FEB2D2BD-7A87-4F64-BF07-1750EE079728}" type="presParOf" srcId="{D1C88B54-9B4F-4CE0-A7EC-B3983A0CC574}" destId="{C960B990-D5B2-41EA-B7FF-09477885B2A2}" srcOrd="0" destOrd="0" presId="urn:microsoft.com/office/officeart/2009/3/layout/HorizontalOrganizationChart"/>
    <dgm:cxn modelId="{E5EE5ABB-0547-4A30-AA7F-7F1C33765E9A}" type="presParOf" srcId="{C960B990-D5B2-41EA-B7FF-09477885B2A2}" destId="{0AFE58A9-610C-4012-8312-0F424029DE17}" srcOrd="0" destOrd="0" presId="urn:microsoft.com/office/officeart/2009/3/layout/HorizontalOrganizationChart"/>
    <dgm:cxn modelId="{86850264-037E-4BFB-AF7C-54D2CEA12AC8}" type="presParOf" srcId="{0AFE58A9-610C-4012-8312-0F424029DE17}" destId="{0D7D7F87-E9AB-41F0-A664-BA0C864C3D5C}" srcOrd="0" destOrd="0" presId="urn:microsoft.com/office/officeart/2009/3/layout/HorizontalOrganizationChart"/>
    <dgm:cxn modelId="{4E0F6164-E90D-42CB-95FA-80D3F4BA9408}" type="presParOf" srcId="{0AFE58A9-610C-4012-8312-0F424029DE17}" destId="{40B44950-E0DD-41A0-9CF8-727035A3E4D5}" srcOrd="1" destOrd="0" presId="urn:microsoft.com/office/officeart/2009/3/layout/HorizontalOrganizationChart"/>
    <dgm:cxn modelId="{A7EC4461-1CDF-4450-AC72-3BF741414940}" type="presParOf" srcId="{C960B990-D5B2-41EA-B7FF-09477885B2A2}" destId="{725B983F-2CBA-4A2B-A808-A20EE3FBFC50}" srcOrd="1" destOrd="0" presId="urn:microsoft.com/office/officeart/2009/3/layout/HorizontalOrganizationChart"/>
    <dgm:cxn modelId="{9C5773BA-7CC0-4447-A25C-F9AE74BD119E}" type="presParOf" srcId="{C960B990-D5B2-41EA-B7FF-09477885B2A2}" destId="{2E1CEF31-2ED8-4CB9-83A3-B6F3A346AD75}" srcOrd="2" destOrd="0" presId="urn:microsoft.com/office/officeart/2009/3/layout/HorizontalOrganizationChart"/>
    <dgm:cxn modelId="{0D89D9A1-A90A-4920-85A2-D3AEDC01F461}" type="presParOf" srcId="{D1C88B54-9B4F-4CE0-A7EC-B3983A0CC574}" destId="{29D72261-5903-4140-BA16-B8B7ECD7C24A}" srcOrd="1" destOrd="0" presId="urn:microsoft.com/office/officeart/2009/3/layout/HorizontalOrganizationChart"/>
    <dgm:cxn modelId="{7BD1EAD4-48AD-40F8-B906-BA55C3A5C475}" type="presParOf" srcId="{29D72261-5903-4140-BA16-B8B7ECD7C24A}" destId="{445E1FD8-8CA4-4888-962F-576F70504544}" srcOrd="0" destOrd="0" presId="urn:microsoft.com/office/officeart/2009/3/layout/HorizontalOrganizationChart"/>
    <dgm:cxn modelId="{B6CE2337-B642-450D-AFD2-C0574C5C3DD2}" type="presParOf" srcId="{445E1FD8-8CA4-4888-962F-576F70504544}" destId="{BF95D5F3-3E1D-422A-A00C-51F530C3B84E}" srcOrd="0" destOrd="0" presId="urn:microsoft.com/office/officeart/2009/3/layout/HorizontalOrganizationChart"/>
    <dgm:cxn modelId="{3BCDC7E8-91C7-4DA5-926D-8055B34A387A}" type="presParOf" srcId="{445E1FD8-8CA4-4888-962F-576F70504544}" destId="{C08B49DE-6983-4B78-8048-0BDCFBB9F109}" srcOrd="1" destOrd="0" presId="urn:microsoft.com/office/officeart/2009/3/layout/HorizontalOrganizationChart"/>
    <dgm:cxn modelId="{D97DDE97-22B8-49D1-A377-233386C09271}" type="presParOf" srcId="{29D72261-5903-4140-BA16-B8B7ECD7C24A}" destId="{FE99238C-CADE-4E26-A77C-E77F2F970C85}" srcOrd="1" destOrd="0" presId="urn:microsoft.com/office/officeart/2009/3/layout/HorizontalOrganizationChart"/>
    <dgm:cxn modelId="{A5435EAC-FC29-4DD6-AB2B-2BA931EBB551}" type="presParOf" srcId="{29D72261-5903-4140-BA16-B8B7ECD7C24A}" destId="{C6E98F67-BC3C-4E2C-B001-4B6ED0F495BD}" srcOrd="2" destOrd="0" presId="urn:microsoft.com/office/officeart/2009/3/layout/HorizontalOrganizationChart"/>
    <dgm:cxn modelId="{2F209FFD-A9F8-4B7D-BA0F-C822E58879A8}" type="presParOf" srcId="{D1C88B54-9B4F-4CE0-A7EC-B3983A0CC574}" destId="{4524DFF8-394E-4BAB-BA81-AA20327642DF}" srcOrd="2" destOrd="0" presId="urn:microsoft.com/office/officeart/2009/3/layout/HorizontalOrganizationChart"/>
    <dgm:cxn modelId="{1824D506-2025-4B08-9528-38DBE5E5CE10}" type="presParOf" srcId="{4524DFF8-394E-4BAB-BA81-AA20327642DF}" destId="{A8F7ACAB-0FBB-41A1-BA92-4126BC3A3971}" srcOrd="0" destOrd="0" presId="urn:microsoft.com/office/officeart/2009/3/layout/HorizontalOrganizationChart"/>
    <dgm:cxn modelId="{C00A6D0F-BCE3-447B-97D6-D71449C7F804}" type="presParOf" srcId="{A8F7ACAB-0FBB-41A1-BA92-4126BC3A3971}" destId="{4900F960-6EE6-41A2-AF78-78863A5ACCFE}" srcOrd="0" destOrd="0" presId="urn:microsoft.com/office/officeart/2009/3/layout/HorizontalOrganizationChart"/>
    <dgm:cxn modelId="{A2365A3A-0C55-454C-A067-054AC2D11904}" type="presParOf" srcId="{A8F7ACAB-0FBB-41A1-BA92-4126BC3A3971}" destId="{1B2D0CBA-AFE3-4F61-9080-7A3C677A37A8}" srcOrd="1" destOrd="0" presId="urn:microsoft.com/office/officeart/2009/3/layout/HorizontalOrganizationChart"/>
    <dgm:cxn modelId="{6A5B0B6B-D5AB-4123-A0F3-7E15DC1CCAC8}" type="presParOf" srcId="{4524DFF8-394E-4BAB-BA81-AA20327642DF}" destId="{835C56E3-0211-4851-9EB8-211C3F6F70EA}" srcOrd="1" destOrd="0" presId="urn:microsoft.com/office/officeart/2009/3/layout/HorizontalOrganizationChart"/>
    <dgm:cxn modelId="{83199E70-592D-4462-9C7C-9BF944B368EA}" type="presParOf" srcId="{4524DFF8-394E-4BAB-BA81-AA20327642DF}" destId="{A53B3835-9F16-430E-9EC4-88FD6FC0D97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4729EC-407A-48DC-BE7B-282CD754A3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2F6D787-A1B4-43F1-95D8-2EBF4B1659BE}">
      <dgm:prSet/>
      <dgm:spPr/>
      <dgm:t>
        <a:bodyPr/>
        <a:lstStyle/>
        <a:p>
          <a:r>
            <a:rPr lang="en-US"/>
            <a:t>Second, measure how far the effort line moves in terms of how far the load moves. </a:t>
          </a:r>
        </a:p>
      </dgm:t>
    </dgm:pt>
    <dgm:pt modelId="{C1AFD3A1-40D6-4F5D-8B7D-6E09D3D47A41}" type="parTrans" cxnId="{9B2386CD-E0C1-4CB3-B70C-4577D7C7C224}">
      <dgm:prSet/>
      <dgm:spPr/>
      <dgm:t>
        <a:bodyPr/>
        <a:lstStyle/>
        <a:p>
          <a:endParaRPr lang="en-US"/>
        </a:p>
      </dgm:t>
    </dgm:pt>
    <dgm:pt modelId="{B0335AF1-D905-41CC-8B44-5E76AB50CD0A}" type="sibTrans" cxnId="{9B2386CD-E0C1-4CB3-B70C-4577D7C7C224}">
      <dgm:prSet/>
      <dgm:spPr/>
      <dgm:t>
        <a:bodyPr/>
        <a:lstStyle/>
        <a:p>
          <a:endParaRPr lang="en-US"/>
        </a:p>
      </dgm:t>
    </dgm:pt>
    <dgm:pt modelId="{3152C848-DF87-462F-AED2-8047AD74BA44}">
      <dgm:prSet/>
      <dgm:spPr/>
      <dgm:t>
        <a:bodyPr/>
        <a:lstStyle/>
        <a:p>
          <a:r>
            <a:rPr lang="en-US"/>
            <a:t>If the effort lines moves nine feet for a corresponding movement of one foot on the load, there is a nine to one mechanical advantage. </a:t>
          </a:r>
        </a:p>
      </dgm:t>
    </dgm:pt>
    <dgm:pt modelId="{05187825-5B91-477C-96F0-381C7041E78A}" type="parTrans" cxnId="{51F51CA1-FBF0-4F04-8C36-4C1B442FF47A}">
      <dgm:prSet/>
      <dgm:spPr/>
      <dgm:t>
        <a:bodyPr/>
        <a:lstStyle/>
        <a:p>
          <a:endParaRPr lang="en-US"/>
        </a:p>
      </dgm:t>
    </dgm:pt>
    <dgm:pt modelId="{2611BAF8-6619-4999-81B3-3B8EB888D478}" type="sibTrans" cxnId="{51F51CA1-FBF0-4F04-8C36-4C1B442FF47A}">
      <dgm:prSet/>
      <dgm:spPr/>
      <dgm:t>
        <a:bodyPr/>
        <a:lstStyle/>
        <a:p>
          <a:endParaRPr lang="en-US"/>
        </a:p>
      </dgm:t>
    </dgm:pt>
    <dgm:pt modelId="{5C81090C-DCD6-40DF-A870-347680F96034}" type="pres">
      <dgm:prSet presAssocID="{6E4729EC-407A-48DC-BE7B-282CD754A365}" presName="root" presStyleCnt="0">
        <dgm:presLayoutVars>
          <dgm:dir/>
          <dgm:resizeHandles val="exact"/>
        </dgm:presLayoutVars>
      </dgm:prSet>
      <dgm:spPr/>
    </dgm:pt>
    <dgm:pt modelId="{1F6D5C45-BD98-4B8E-94AB-651859EC9F38}" type="pres">
      <dgm:prSet presAssocID="{82F6D787-A1B4-43F1-95D8-2EBF4B1659BE}" presName="compNode" presStyleCnt="0"/>
      <dgm:spPr/>
    </dgm:pt>
    <dgm:pt modelId="{BA5AE318-43B0-4D26-810E-CCBA4F8DAAEE}" type="pres">
      <dgm:prSet presAssocID="{82F6D787-A1B4-43F1-95D8-2EBF4B1659BE}" presName="bgRect" presStyleLbl="bgShp" presStyleIdx="0" presStyleCnt="2"/>
      <dgm:spPr/>
    </dgm:pt>
    <dgm:pt modelId="{5499ADBB-44AF-4FAC-85F0-B0C117A8645C}" type="pres">
      <dgm:prSet presAssocID="{82F6D787-A1B4-43F1-95D8-2EBF4B1659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5EECB699-58A5-472C-9E2B-35F7831A1A5F}" type="pres">
      <dgm:prSet presAssocID="{82F6D787-A1B4-43F1-95D8-2EBF4B1659BE}" presName="spaceRect" presStyleCnt="0"/>
      <dgm:spPr/>
    </dgm:pt>
    <dgm:pt modelId="{41335932-B9DC-4E72-AA45-234E8399C5C2}" type="pres">
      <dgm:prSet presAssocID="{82F6D787-A1B4-43F1-95D8-2EBF4B1659BE}" presName="parTx" presStyleLbl="revTx" presStyleIdx="0" presStyleCnt="2">
        <dgm:presLayoutVars>
          <dgm:chMax val="0"/>
          <dgm:chPref val="0"/>
        </dgm:presLayoutVars>
      </dgm:prSet>
      <dgm:spPr/>
    </dgm:pt>
    <dgm:pt modelId="{65537112-0582-4A48-953D-01D5CD00E2E6}" type="pres">
      <dgm:prSet presAssocID="{B0335AF1-D905-41CC-8B44-5E76AB50CD0A}" presName="sibTrans" presStyleCnt="0"/>
      <dgm:spPr/>
    </dgm:pt>
    <dgm:pt modelId="{68766C7B-9A74-44B7-B399-E4A1D5EF6458}" type="pres">
      <dgm:prSet presAssocID="{3152C848-DF87-462F-AED2-8047AD74BA44}" presName="compNode" presStyleCnt="0"/>
      <dgm:spPr/>
    </dgm:pt>
    <dgm:pt modelId="{B2682E44-2F0F-4D72-8850-16257BBB8E24}" type="pres">
      <dgm:prSet presAssocID="{3152C848-DF87-462F-AED2-8047AD74BA44}" presName="bgRect" presStyleLbl="bgShp" presStyleIdx="1" presStyleCnt="2"/>
      <dgm:spPr/>
    </dgm:pt>
    <dgm:pt modelId="{3BDCDCC6-7AA2-4573-A044-0CA9792D43CF}" type="pres">
      <dgm:prSet presAssocID="{3152C848-DF87-462F-AED2-8047AD74BA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8E076E26-7BC6-40D2-BF2D-97D0397B287F}" type="pres">
      <dgm:prSet presAssocID="{3152C848-DF87-462F-AED2-8047AD74BA44}" presName="spaceRect" presStyleCnt="0"/>
      <dgm:spPr/>
    </dgm:pt>
    <dgm:pt modelId="{DAB1E908-D77E-4442-9922-9C2D6AAD5F96}" type="pres">
      <dgm:prSet presAssocID="{3152C848-DF87-462F-AED2-8047AD74BA4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22B903-9A38-4803-83EF-23615F6AFE21}" type="presOf" srcId="{6E4729EC-407A-48DC-BE7B-282CD754A365}" destId="{5C81090C-DCD6-40DF-A870-347680F96034}" srcOrd="0" destOrd="0" presId="urn:microsoft.com/office/officeart/2018/2/layout/IconVerticalSolidList"/>
    <dgm:cxn modelId="{51F51CA1-FBF0-4F04-8C36-4C1B442FF47A}" srcId="{6E4729EC-407A-48DC-BE7B-282CD754A365}" destId="{3152C848-DF87-462F-AED2-8047AD74BA44}" srcOrd="1" destOrd="0" parTransId="{05187825-5B91-477C-96F0-381C7041E78A}" sibTransId="{2611BAF8-6619-4999-81B3-3B8EB888D478}"/>
    <dgm:cxn modelId="{9B2386CD-E0C1-4CB3-B70C-4577D7C7C224}" srcId="{6E4729EC-407A-48DC-BE7B-282CD754A365}" destId="{82F6D787-A1B4-43F1-95D8-2EBF4B1659BE}" srcOrd="0" destOrd="0" parTransId="{C1AFD3A1-40D6-4F5D-8B7D-6E09D3D47A41}" sibTransId="{B0335AF1-D905-41CC-8B44-5E76AB50CD0A}"/>
    <dgm:cxn modelId="{A38921E8-DEB9-40CF-8F82-4EAA92D2482D}" type="presOf" srcId="{3152C848-DF87-462F-AED2-8047AD74BA44}" destId="{DAB1E908-D77E-4442-9922-9C2D6AAD5F96}" srcOrd="0" destOrd="0" presId="urn:microsoft.com/office/officeart/2018/2/layout/IconVerticalSolidList"/>
    <dgm:cxn modelId="{BDB17AF9-BD11-41C2-A44C-BC2EFBCF0859}" type="presOf" srcId="{82F6D787-A1B4-43F1-95D8-2EBF4B1659BE}" destId="{41335932-B9DC-4E72-AA45-234E8399C5C2}" srcOrd="0" destOrd="0" presId="urn:microsoft.com/office/officeart/2018/2/layout/IconVerticalSolidList"/>
    <dgm:cxn modelId="{271C44A6-5C42-45B7-8C9E-193A23D4EE77}" type="presParOf" srcId="{5C81090C-DCD6-40DF-A870-347680F96034}" destId="{1F6D5C45-BD98-4B8E-94AB-651859EC9F38}" srcOrd="0" destOrd="0" presId="urn:microsoft.com/office/officeart/2018/2/layout/IconVerticalSolidList"/>
    <dgm:cxn modelId="{6FC56F95-8F6F-4F66-90DB-8CC5B32FD7B0}" type="presParOf" srcId="{1F6D5C45-BD98-4B8E-94AB-651859EC9F38}" destId="{BA5AE318-43B0-4D26-810E-CCBA4F8DAAEE}" srcOrd="0" destOrd="0" presId="urn:microsoft.com/office/officeart/2018/2/layout/IconVerticalSolidList"/>
    <dgm:cxn modelId="{47D348B6-7501-434D-9322-5A9CBBEBEE9D}" type="presParOf" srcId="{1F6D5C45-BD98-4B8E-94AB-651859EC9F38}" destId="{5499ADBB-44AF-4FAC-85F0-B0C117A8645C}" srcOrd="1" destOrd="0" presId="urn:microsoft.com/office/officeart/2018/2/layout/IconVerticalSolidList"/>
    <dgm:cxn modelId="{BDC782EE-B0E2-4E42-BD0D-8C610D0990E7}" type="presParOf" srcId="{1F6D5C45-BD98-4B8E-94AB-651859EC9F38}" destId="{5EECB699-58A5-472C-9E2B-35F7831A1A5F}" srcOrd="2" destOrd="0" presId="urn:microsoft.com/office/officeart/2018/2/layout/IconVerticalSolidList"/>
    <dgm:cxn modelId="{B9ACE537-BFBA-4344-B7DB-F05EDB1940D2}" type="presParOf" srcId="{1F6D5C45-BD98-4B8E-94AB-651859EC9F38}" destId="{41335932-B9DC-4E72-AA45-234E8399C5C2}" srcOrd="3" destOrd="0" presId="urn:microsoft.com/office/officeart/2018/2/layout/IconVerticalSolidList"/>
    <dgm:cxn modelId="{9EE07599-9DC1-4453-B668-10C4CD99E8A3}" type="presParOf" srcId="{5C81090C-DCD6-40DF-A870-347680F96034}" destId="{65537112-0582-4A48-953D-01D5CD00E2E6}" srcOrd="1" destOrd="0" presId="urn:microsoft.com/office/officeart/2018/2/layout/IconVerticalSolidList"/>
    <dgm:cxn modelId="{C3A1102D-55D3-46C2-8EFD-66B83F001BAB}" type="presParOf" srcId="{5C81090C-DCD6-40DF-A870-347680F96034}" destId="{68766C7B-9A74-44B7-B399-E4A1D5EF6458}" srcOrd="2" destOrd="0" presId="urn:microsoft.com/office/officeart/2018/2/layout/IconVerticalSolidList"/>
    <dgm:cxn modelId="{B6EC23D1-B621-459D-8F40-D5F805459EB5}" type="presParOf" srcId="{68766C7B-9A74-44B7-B399-E4A1D5EF6458}" destId="{B2682E44-2F0F-4D72-8850-16257BBB8E24}" srcOrd="0" destOrd="0" presId="urn:microsoft.com/office/officeart/2018/2/layout/IconVerticalSolidList"/>
    <dgm:cxn modelId="{83719465-D893-40F9-B2D2-FE33373BA300}" type="presParOf" srcId="{68766C7B-9A74-44B7-B399-E4A1D5EF6458}" destId="{3BDCDCC6-7AA2-4573-A044-0CA9792D43CF}" srcOrd="1" destOrd="0" presId="urn:microsoft.com/office/officeart/2018/2/layout/IconVerticalSolidList"/>
    <dgm:cxn modelId="{09A4A65D-7C80-4CD1-8E9A-CAF1591B6E3B}" type="presParOf" srcId="{68766C7B-9A74-44B7-B399-E4A1D5EF6458}" destId="{8E076E26-7BC6-40D2-BF2D-97D0397B287F}" srcOrd="2" destOrd="0" presId="urn:microsoft.com/office/officeart/2018/2/layout/IconVerticalSolidList"/>
    <dgm:cxn modelId="{12D348C9-EEB5-4CA7-B8D7-D21A87EE4F6B}" type="presParOf" srcId="{68766C7B-9A74-44B7-B399-E4A1D5EF6458}" destId="{DAB1E908-D77E-4442-9922-9C2D6AAD5F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900A8F5-3463-4FA7-AFAA-BBAD3EF182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CD4B74F-D4C0-4EDA-AE7E-DC10574AA480}">
      <dgm:prSet/>
      <dgm:spPr/>
      <dgm:t>
        <a:bodyPr/>
        <a:lstStyle/>
        <a:p>
          <a:r>
            <a:rPr lang="en-US"/>
            <a:t>The 5: 1 system is a 2: 1 pulley system pulling on 3: 1 Z-rig. </a:t>
          </a:r>
        </a:p>
      </dgm:t>
    </dgm:pt>
    <dgm:pt modelId="{0C98239B-B91C-427A-8F96-3EAD1E4C1346}" type="parTrans" cxnId="{6E8847D3-5761-4DDA-9DB9-D22EE49CD742}">
      <dgm:prSet/>
      <dgm:spPr/>
      <dgm:t>
        <a:bodyPr/>
        <a:lstStyle/>
        <a:p>
          <a:endParaRPr lang="en-US"/>
        </a:p>
      </dgm:t>
    </dgm:pt>
    <dgm:pt modelId="{CF7CEA89-DA20-4127-A435-0DCF455BE38B}" type="sibTrans" cxnId="{6E8847D3-5761-4DDA-9DB9-D22EE49CD742}">
      <dgm:prSet/>
      <dgm:spPr/>
      <dgm:t>
        <a:bodyPr/>
        <a:lstStyle/>
        <a:p>
          <a:endParaRPr lang="en-US"/>
        </a:p>
      </dgm:t>
    </dgm:pt>
    <dgm:pt modelId="{2564A39A-F558-4094-BA85-F1A385AE9C11}">
      <dgm:prSet/>
      <dgm:spPr/>
      <dgm:t>
        <a:bodyPr/>
        <a:lstStyle/>
        <a:p>
          <a:r>
            <a:rPr lang="en-US"/>
            <a:t>It requires four pulleys and if used, a directional pulley is the fifth pulley. </a:t>
          </a:r>
        </a:p>
      </dgm:t>
    </dgm:pt>
    <dgm:pt modelId="{B3C7358C-0A81-45F1-B081-38B8D2BFCB55}" type="parTrans" cxnId="{6F2F398D-B3B8-426C-BFAD-C9B6790DA19A}">
      <dgm:prSet/>
      <dgm:spPr/>
      <dgm:t>
        <a:bodyPr/>
        <a:lstStyle/>
        <a:p>
          <a:endParaRPr lang="en-US"/>
        </a:p>
      </dgm:t>
    </dgm:pt>
    <dgm:pt modelId="{6F4ADDD6-D85A-43CF-A182-4F5BA99235D2}" type="sibTrans" cxnId="{6F2F398D-B3B8-426C-BFAD-C9B6790DA19A}">
      <dgm:prSet/>
      <dgm:spPr/>
      <dgm:t>
        <a:bodyPr/>
        <a:lstStyle/>
        <a:p>
          <a:endParaRPr lang="en-US"/>
        </a:p>
      </dgm:t>
    </dgm:pt>
    <dgm:pt modelId="{265114F6-530B-42FD-8D62-2100259AA253}">
      <dgm:prSet/>
      <dgm:spPr/>
      <dgm:t>
        <a:bodyPr/>
        <a:lstStyle/>
        <a:p>
          <a:r>
            <a:rPr lang="en-US"/>
            <a:t>The self-adjusting brake adds another Prusik to the system, but not another pulley. </a:t>
          </a:r>
        </a:p>
      </dgm:t>
    </dgm:pt>
    <dgm:pt modelId="{91A28796-A556-45C3-BC1B-11254A4B5A10}" type="parTrans" cxnId="{7571120C-E753-4723-B281-91461FC23444}">
      <dgm:prSet/>
      <dgm:spPr/>
      <dgm:t>
        <a:bodyPr/>
        <a:lstStyle/>
        <a:p>
          <a:endParaRPr lang="en-US"/>
        </a:p>
      </dgm:t>
    </dgm:pt>
    <dgm:pt modelId="{CAC29E51-C411-46EB-9B5A-3924031534C5}" type="sibTrans" cxnId="{7571120C-E753-4723-B281-91461FC23444}">
      <dgm:prSet/>
      <dgm:spPr/>
      <dgm:t>
        <a:bodyPr/>
        <a:lstStyle/>
        <a:p>
          <a:endParaRPr lang="en-US"/>
        </a:p>
      </dgm:t>
    </dgm:pt>
    <dgm:pt modelId="{A29B88AC-5495-458C-92E1-B1C9334D9702}">
      <dgm:prSet/>
      <dgm:spPr/>
      <dgm:t>
        <a:bodyPr/>
        <a:lstStyle/>
        <a:p>
          <a:r>
            <a:rPr lang="en-US"/>
            <a:t>Since the base system is a 3: 1 Z-rig, the 5: 1 system is usually configured as an internal system. </a:t>
          </a:r>
        </a:p>
      </dgm:t>
    </dgm:pt>
    <dgm:pt modelId="{242AC86B-C0E9-4CE4-8B60-96062B300E90}" type="parTrans" cxnId="{591E945D-4EB1-41E8-AEB3-FB316CD09243}">
      <dgm:prSet/>
      <dgm:spPr/>
      <dgm:t>
        <a:bodyPr/>
        <a:lstStyle/>
        <a:p>
          <a:endParaRPr lang="en-US"/>
        </a:p>
      </dgm:t>
    </dgm:pt>
    <dgm:pt modelId="{E5661EC8-B592-4D4E-BE9F-162304BB5D29}" type="sibTrans" cxnId="{591E945D-4EB1-41E8-AEB3-FB316CD09243}">
      <dgm:prSet/>
      <dgm:spPr/>
      <dgm:t>
        <a:bodyPr/>
        <a:lstStyle/>
        <a:p>
          <a:endParaRPr lang="en-US"/>
        </a:p>
      </dgm:t>
    </dgm:pt>
    <dgm:pt modelId="{DB7A6BEB-4167-45C3-A57E-A46398A161D1}" type="pres">
      <dgm:prSet presAssocID="{E900A8F5-3463-4FA7-AFAA-BBAD3EF182E9}" presName="root" presStyleCnt="0">
        <dgm:presLayoutVars>
          <dgm:dir/>
          <dgm:resizeHandles val="exact"/>
        </dgm:presLayoutVars>
      </dgm:prSet>
      <dgm:spPr/>
    </dgm:pt>
    <dgm:pt modelId="{154DCB4B-A0D5-4443-AD03-63D67FD5F693}" type="pres">
      <dgm:prSet presAssocID="{FCD4B74F-D4C0-4EDA-AE7E-DC10574AA480}" presName="compNode" presStyleCnt="0"/>
      <dgm:spPr/>
    </dgm:pt>
    <dgm:pt modelId="{A7FC366C-C82D-4C45-B413-28E5799CD44F}" type="pres">
      <dgm:prSet presAssocID="{FCD4B74F-D4C0-4EDA-AE7E-DC10574AA480}" presName="bgRect" presStyleLbl="bgShp" presStyleIdx="0" presStyleCnt="4"/>
      <dgm:spPr/>
    </dgm:pt>
    <dgm:pt modelId="{450B5F5C-B098-4E12-9E1D-5FB88E7698AF}" type="pres">
      <dgm:prSet presAssocID="{FCD4B74F-D4C0-4EDA-AE7E-DC10574AA4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BE4E326-6D7D-453F-8457-47CA75D4F1D0}" type="pres">
      <dgm:prSet presAssocID="{FCD4B74F-D4C0-4EDA-AE7E-DC10574AA480}" presName="spaceRect" presStyleCnt="0"/>
      <dgm:spPr/>
    </dgm:pt>
    <dgm:pt modelId="{CC1BEE8C-B32D-45F9-96FF-DE6191696A77}" type="pres">
      <dgm:prSet presAssocID="{FCD4B74F-D4C0-4EDA-AE7E-DC10574AA480}" presName="parTx" presStyleLbl="revTx" presStyleIdx="0" presStyleCnt="4">
        <dgm:presLayoutVars>
          <dgm:chMax val="0"/>
          <dgm:chPref val="0"/>
        </dgm:presLayoutVars>
      </dgm:prSet>
      <dgm:spPr/>
    </dgm:pt>
    <dgm:pt modelId="{533316EC-84F0-45E3-8E83-02A3D0AA7F5C}" type="pres">
      <dgm:prSet presAssocID="{CF7CEA89-DA20-4127-A435-0DCF455BE38B}" presName="sibTrans" presStyleCnt="0"/>
      <dgm:spPr/>
    </dgm:pt>
    <dgm:pt modelId="{46F1D928-0EC9-452A-A8E9-A42B8BB3A911}" type="pres">
      <dgm:prSet presAssocID="{2564A39A-F558-4094-BA85-F1A385AE9C11}" presName="compNode" presStyleCnt="0"/>
      <dgm:spPr/>
    </dgm:pt>
    <dgm:pt modelId="{393D0880-FC70-4A15-BEDA-E0F0E3D1691C}" type="pres">
      <dgm:prSet presAssocID="{2564A39A-F558-4094-BA85-F1A385AE9C11}" presName="bgRect" presStyleLbl="bgShp" presStyleIdx="1" presStyleCnt="4"/>
      <dgm:spPr/>
    </dgm:pt>
    <dgm:pt modelId="{209BFE7A-3EB4-4EE2-9F75-A93745C2E4FF}" type="pres">
      <dgm:prSet presAssocID="{2564A39A-F558-4094-BA85-F1A385AE9C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AE0F30FE-E45C-43AE-BC6B-C871E70633AA}" type="pres">
      <dgm:prSet presAssocID="{2564A39A-F558-4094-BA85-F1A385AE9C11}" presName="spaceRect" presStyleCnt="0"/>
      <dgm:spPr/>
    </dgm:pt>
    <dgm:pt modelId="{16741B4D-FBC4-4291-AC74-0BC1E70D19D2}" type="pres">
      <dgm:prSet presAssocID="{2564A39A-F558-4094-BA85-F1A385AE9C11}" presName="parTx" presStyleLbl="revTx" presStyleIdx="1" presStyleCnt="4">
        <dgm:presLayoutVars>
          <dgm:chMax val="0"/>
          <dgm:chPref val="0"/>
        </dgm:presLayoutVars>
      </dgm:prSet>
      <dgm:spPr/>
    </dgm:pt>
    <dgm:pt modelId="{2B257AFC-05EE-4B26-8BF4-DD337C975FCA}" type="pres">
      <dgm:prSet presAssocID="{6F4ADDD6-D85A-43CF-A182-4F5BA99235D2}" presName="sibTrans" presStyleCnt="0"/>
      <dgm:spPr/>
    </dgm:pt>
    <dgm:pt modelId="{CFB62487-13C9-41E7-908C-4F78E61BDEC5}" type="pres">
      <dgm:prSet presAssocID="{265114F6-530B-42FD-8D62-2100259AA253}" presName="compNode" presStyleCnt="0"/>
      <dgm:spPr/>
    </dgm:pt>
    <dgm:pt modelId="{EAFB48C9-61B5-4D68-B766-2D7924AAEB90}" type="pres">
      <dgm:prSet presAssocID="{265114F6-530B-42FD-8D62-2100259AA253}" presName="bgRect" presStyleLbl="bgShp" presStyleIdx="2" presStyleCnt="4"/>
      <dgm:spPr/>
    </dgm:pt>
    <dgm:pt modelId="{CB86F7A8-FEB8-4F00-8CAA-EB6F481E2B2B}" type="pres">
      <dgm:prSet presAssocID="{265114F6-530B-42FD-8D62-2100259AA2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D4542A09-16B4-42C1-AE17-7E8E797CDF10}" type="pres">
      <dgm:prSet presAssocID="{265114F6-530B-42FD-8D62-2100259AA253}" presName="spaceRect" presStyleCnt="0"/>
      <dgm:spPr/>
    </dgm:pt>
    <dgm:pt modelId="{C43B423B-5FA0-4F60-BBC2-DE7DC10950EA}" type="pres">
      <dgm:prSet presAssocID="{265114F6-530B-42FD-8D62-2100259AA253}" presName="parTx" presStyleLbl="revTx" presStyleIdx="2" presStyleCnt="4">
        <dgm:presLayoutVars>
          <dgm:chMax val="0"/>
          <dgm:chPref val="0"/>
        </dgm:presLayoutVars>
      </dgm:prSet>
      <dgm:spPr/>
    </dgm:pt>
    <dgm:pt modelId="{E8AEE690-1E5B-490C-86D1-E4AE4F4DC5B0}" type="pres">
      <dgm:prSet presAssocID="{CAC29E51-C411-46EB-9B5A-3924031534C5}" presName="sibTrans" presStyleCnt="0"/>
      <dgm:spPr/>
    </dgm:pt>
    <dgm:pt modelId="{A83F0412-F8D8-4194-9BED-93FC404E3594}" type="pres">
      <dgm:prSet presAssocID="{A29B88AC-5495-458C-92E1-B1C9334D9702}" presName="compNode" presStyleCnt="0"/>
      <dgm:spPr/>
    </dgm:pt>
    <dgm:pt modelId="{AA736F92-FB28-4D9E-B31A-535C37098F64}" type="pres">
      <dgm:prSet presAssocID="{A29B88AC-5495-458C-92E1-B1C9334D9702}" presName="bgRect" presStyleLbl="bgShp" presStyleIdx="3" presStyleCnt="4"/>
      <dgm:spPr/>
    </dgm:pt>
    <dgm:pt modelId="{ACF4F94A-03D2-4F72-8A6F-C5E1151C34E0}" type="pres">
      <dgm:prSet presAssocID="{A29B88AC-5495-458C-92E1-B1C9334D97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B6548EC-EDA8-464F-BF97-94006E41C61F}" type="pres">
      <dgm:prSet presAssocID="{A29B88AC-5495-458C-92E1-B1C9334D9702}" presName="spaceRect" presStyleCnt="0"/>
      <dgm:spPr/>
    </dgm:pt>
    <dgm:pt modelId="{5676E88E-84D9-49CE-B54C-C9A5E2DDFB53}" type="pres">
      <dgm:prSet presAssocID="{A29B88AC-5495-458C-92E1-B1C9334D970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571120C-E753-4723-B281-91461FC23444}" srcId="{E900A8F5-3463-4FA7-AFAA-BBAD3EF182E9}" destId="{265114F6-530B-42FD-8D62-2100259AA253}" srcOrd="2" destOrd="0" parTransId="{91A28796-A556-45C3-BC1B-11254A4B5A10}" sibTransId="{CAC29E51-C411-46EB-9B5A-3924031534C5}"/>
    <dgm:cxn modelId="{591E945D-4EB1-41E8-AEB3-FB316CD09243}" srcId="{E900A8F5-3463-4FA7-AFAA-BBAD3EF182E9}" destId="{A29B88AC-5495-458C-92E1-B1C9334D9702}" srcOrd="3" destOrd="0" parTransId="{242AC86B-C0E9-4CE4-8B60-96062B300E90}" sibTransId="{E5661EC8-B592-4D4E-BE9F-162304BB5D29}"/>
    <dgm:cxn modelId="{4866F847-179A-499B-B774-D6986EB09B14}" type="presOf" srcId="{FCD4B74F-D4C0-4EDA-AE7E-DC10574AA480}" destId="{CC1BEE8C-B32D-45F9-96FF-DE6191696A77}" srcOrd="0" destOrd="0" presId="urn:microsoft.com/office/officeart/2018/2/layout/IconVerticalSolidList"/>
    <dgm:cxn modelId="{7629586E-348B-4392-A0EE-7FEE4BD6E570}" type="presOf" srcId="{E900A8F5-3463-4FA7-AFAA-BBAD3EF182E9}" destId="{DB7A6BEB-4167-45C3-A57E-A46398A161D1}" srcOrd="0" destOrd="0" presId="urn:microsoft.com/office/officeart/2018/2/layout/IconVerticalSolidList"/>
    <dgm:cxn modelId="{08D3EC6E-96AD-49AD-9784-1F7B97E839C5}" type="presOf" srcId="{2564A39A-F558-4094-BA85-F1A385AE9C11}" destId="{16741B4D-FBC4-4291-AC74-0BC1E70D19D2}" srcOrd="0" destOrd="0" presId="urn:microsoft.com/office/officeart/2018/2/layout/IconVerticalSolidList"/>
    <dgm:cxn modelId="{D6673276-00E5-4DF4-8E49-19009D67CDA6}" type="presOf" srcId="{A29B88AC-5495-458C-92E1-B1C9334D9702}" destId="{5676E88E-84D9-49CE-B54C-C9A5E2DDFB53}" srcOrd="0" destOrd="0" presId="urn:microsoft.com/office/officeart/2018/2/layout/IconVerticalSolidList"/>
    <dgm:cxn modelId="{40C8968B-CDF6-458C-BEFA-AAF7647B6CD3}" type="presOf" srcId="{265114F6-530B-42FD-8D62-2100259AA253}" destId="{C43B423B-5FA0-4F60-BBC2-DE7DC10950EA}" srcOrd="0" destOrd="0" presId="urn:microsoft.com/office/officeart/2018/2/layout/IconVerticalSolidList"/>
    <dgm:cxn modelId="{6F2F398D-B3B8-426C-BFAD-C9B6790DA19A}" srcId="{E900A8F5-3463-4FA7-AFAA-BBAD3EF182E9}" destId="{2564A39A-F558-4094-BA85-F1A385AE9C11}" srcOrd="1" destOrd="0" parTransId="{B3C7358C-0A81-45F1-B081-38B8D2BFCB55}" sibTransId="{6F4ADDD6-D85A-43CF-A182-4F5BA99235D2}"/>
    <dgm:cxn modelId="{6E8847D3-5761-4DDA-9DB9-D22EE49CD742}" srcId="{E900A8F5-3463-4FA7-AFAA-BBAD3EF182E9}" destId="{FCD4B74F-D4C0-4EDA-AE7E-DC10574AA480}" srcOrd="0" destOrd="0" parTransId="{0C98239B-B91C-427A-8F96-3EAD1E4C1346}" sibTransId="{CF7CEA89-DA20-4127-A435-0DCF455BE38B}"/>
    <dgm:cxn modelId="{851307D1-B0CA-41AB-95FE-891EAABFED22}" type="presParOf" srcId="{DB7A6BEB-4167-45C3-A57E-A46398A161D1}" destId="{154DCB4B-A0D5-4443-AD03-63D67FD5F693}" srcOrd="0" destOrd="0" presId="urn:microsoft.com/office/officeart/2018/2/layout/IconVerticalSolidList"/>
    <dgm:cxn modelId="{05669EA7-5A5F-49C8-A8CB-BEA9F506F3CC}" type="presParOf" srcId="{154DCB4B-A0D5-4443-AD03-63D67FD5F693}" destId="{A7FC366C-C82D-4C45-B413-28E5799CD44F}" srcOrd="0" destOrd="0" presId="urn:microsoft.com/office/officeart/2018/2/layout/IconVerticalSolidList"/>
    <dgm:cxn modelId="{8E9619E8-033B-4664-9CE3-3459865AC7C0}" type="presParOf" srcId="{154DCB4B-A0D5-4443-AD03-63D67FD5F693}" destId="{450B5F5C-B098-4E12-9E1D-5FB88E7698AF}" srcOrd="1" destOrd="0" presId="urn:microsoft.com/office/officeart/2018/2/layout/IconVerticalSolidList"/>
    <dgm:cxn modelId="{7E761409-C0DF-499C-AD29-432C6363100F}" type="presParOf" srcId="{154DCB4B-A0D5-4443-AD03-63D67FD5F693}" destId="{7BE4E326-6D7D-453F-8457-47CA75D4F1D0}" srcOrd="2" destOrd="0" presId="urn:microsoft.com/office/officeart/2018/2/layout/IconVerticalSolidList"/>
    <dgm:cxn modelId="{1498198F-9275-4883-AA94-D581554B3E24}" type="presParOf" srcId="{154DCB4B-A0D5-4443-AD03-63D67FD5F693}" destId="{CC1BEE8C-B32D-45F9-96FF-DE6191696A77}" srcOrd="3" destOrd="0" presId="urn:microsoft.com/office/officeart/2018/2/layout/IconVerticalSolidList"/>
    <dgm:cxn modelId="{61E42525-32CF-4CE4-8FFB-F8BAAF6538C7}" type="presParOf" srcId="{DB7A6BEB-4167-45C3-A57E-A46398A161D1}" destId="{533316EC-84F0-45E3-8E83-02A3D0AA7F5C}" srcOrd="1" destOrd="0" presId="urn:microsoft.com/office/officeart/2018/2/layout/IconVerticalSolidList"/>
    <dgm:cxn modelId="{81AB9D27-2AE1-4426-B580-7D89F47B7537}" type="presParOf" srcId="{DB7A6BEB-4167-45C3-A57E-A46398A161D1}" destId="{46F1D928-0EC9-452A-A8E9-A42B8BB3A911}" srcOrd="2" destOrd="0" presId="urn:microsoft.com/office/officeart/2018/2/layout/IconVerticalSolidList"/>
    <dgm:cxn modelId="{BAB4BA8A-B75A-42AF-8E87-827D76AD4F61}" type="presParOf" srcId="{46F1D928-0EC9-452A-A8E9-A42B8BB3A911}" destId="{393D0880-FC70-4A15-BEDA-E0F0E3D1691C}" srcOrd="0" destOrd="0" presId="urn:microsoft.com/office/officeart/2018/2/layout/IconVerticalSolidList"/>
    <dgm:cxn modelId="{1947CFB2-E2BA-4188-8F66-B1BBBBF46DC7}" type="presParOf" srcId="{46F1D928-0EC9-452A-A8E9-A42B8BB3A911}" destId="{209BFE7A-3EB4-4EE2-9F75-A93745C2E4FF}" srcOrd="1" destOrd="0" presId="urn:microsoft.com/office/officeart/2018/2/layout/IconVerticalSolidList"/>
    <dgm:cxn modelId="{4DE0506D-0F96-42DA-AAE9-7980D3246D44}" type="presParOf" srcId="{46F1D928-0EC9-452A-A8E9-A42B8BB3A911}" destId="{AE0F30FE-E45C-43AE-BC6B-C871E70633AA}" srcOrd="2" destOrd="0" presId="urn:microsoft.com/office/officeart/2018/2/layout/IconVerticalSolidList"/>
    <dgm:cxn modelId="{DDA5BC69-C8DA-49E8-A443-AE1F6E96D0B5}" type="presParOf" srcId="{46F1D928-0EC9-452A-A8E9-A42B8BB3A911}" destId="{16741B4D-FBC4-4291-AC74-0BC1E70D19D2}" srcOrd="3" destOrd="0" presId="urn:microsoft.com/office/officeart/2018/2/layout/IconVerticalSolidList"/>
    <dgm:cxn modelId="{2EAE4F95-7E39-49E9-80BD-992F71CB9C76}" type="presParOf" srcId="{DB7A6BEB-4167-45C3-A57E-A46398A161D1}" destId="{2B257AFC-05EE-4B26-8BF4-DD337C975FCA}" srcOrd="3" destOrd="0" presId="urn:microsoft.com/office/officeart/2018/2/layout/IconVerticalSolidList"/>
    <dgm:cxn modelId="{C1C5969A-6F46-4BBD-874F-BEC2406E1EBA}" type="presParOf" srcId="{DB7A6BEB-4167-45C3-A57E-A46398A161D1}" destId="{CFB62487-13C9-41E7-908C-4F78E61BDEC5}" srcOrd="4" destOrd="0" presId="urn:microsoft.com/office/officeart/2018/2/layout/IconVerticalSolidList"/>
    <dgm:cxn modelId="{04A32D0E-6D51-454C-BA1A-C45A939C1D57}" type="presParOf" srcId="{CFB62487-13C9-41E7-908C-4F78E61BDEC5}" destId="{EAFB48C9-61B5-4D68-B766-2D7924AAEB90}" srcOrd="0" destOrd="0" presId="urn:microsoft.com/office/officeart/2018/2/layout/IconVerticalSolidList"/>
    <dgm:cxn modelId="{0664E40F-FE47-4082-907F-0157C136F7E5}" type="presParOf" srcId="{CFB62487-13C9-41E7-908C-4F78E61BDEC5}" destId="{CB86F7A8-FEB8-4F00-8CAA-EB6F481E2B2B}" srcOrd="1" destOrd="0" presId="urn:microsoft.com/office/officeart/2018/2/layout/IconVerticalSolidList"/>
    <dgm:cxn modelId="{ADE3E511-F2A2-4D6A-9A1E-A4953113FED6}" type="presParOf" srcId="{CFB62487-13C9-41E7-908C-4F78E61BDEC5}" destId="{D4542A09-16B4-42C1-AE17-7E8E797CDF10}" srcOrd="2" destOrd="0" presId="urn:microsoft.com/office/officeart/2018/2/layout/IconVerticalSolidList"/>
    <dgm:cxn modelId="{4BF31441-5E88-4C8F-B731-BB2F84E82C69}" type="presParOf" srcId="{CFB62487-13C9-41E7-908C-4F78E61BDEC5}" destId="{C43B423B-5FA0-4F60-BBC2-DE7DC10950EA}" srcOrd="3" destOrd="0" presId="urn:microsoft.com/office/officeart/2018/2/layout/IconVerticalSolidList"/>
    <dgm:cxn modelId="{B4AC4B5F-1D63-4076-AE58-E2D1FA7DAE82}" type="presParOf" srcId="{DB7A6BEB-4167-45C3-A57E-A46398A161D1}" destId="{E8AEE690-1E5B-490C-86D1-E4AE4F4DC5B0}" srcOrd="5" destOrd="0" presId="urn:microsoft.com/office/officeart/2018/2/layout/IconVerticalSolidList"/>
    <dgm:cxn modelId="{022E3E87-6F46-4017-BE9E-0C24AC7AAA8A}" type="presParOf" srcId="{DB7A6BEB-4167-45C3-A57E-A46398A161D1}" destId="{A83F0412-F8D8-4194-9BED-93FC404E3594}" srcOrd="6" destOrd="0" presId="urn:microsoft.com/office/officeart/2018/2/layout/IconVerticalSolidList"/>
    <dgm:cxn modelId="{B39CA5FA-7B7B-4155-BE5C-8E280C75155C}" type="presParOf" srcId="{A83F0412-F8D8-4194-9BED-93FC404E3594}" destId="{AA736F92-FB28-4D9E-B31A-535C37098F64}" srcOrd="0" destOrd="0" presId="urn:microsoft.com/office/officeart/2018/2/layout/IconVerticalSolidList"/>
    <dgm:cxn modelId="{7CA15092-620C-42C9-A0E5-4F576E466E8E}" type="presParOf" srcId="{A83F0412-F8D8-4194-9BED-93FC404E3594}" destId="{ACF4F94A-03D2-4F72-8A6F-C5E1151C34E0}" srcOrd="1" destOrd="0" presId="urn:microsoft.com/office/officeart/2018/2/layout/IconVerticalSolidList"/>
    <dgm:cxn modelId="{E5C86BA0-26C2-40CE-A58A-748688B88217}" type="presParOf" srcId="{A83F0412-F8D8-4194-9BED-93FC404E3594}" destId="{AB6548EC-EDA8-464F-BF97-94006E41C61F}" srcOrd="2" destOrd="0" presId="urn:microsoft.com/office/officeart/2018/2/layout/IconVerticalSolidList"/>
    <dgm:cxn modelId="{0CF72124-3D0B-4E87-B84D-7B0274A3D26A}" type="presParOf" srcId="{A83F0412-F8D8-4194-9BED-93FC404E3594}" destId="{5676E88E-84D9-49CE-B54C-C9A5E2DDFB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69D2B6A-B1AB-4128-8662-556E43ECC1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A1832E-3A4A-4C2D-880F-68C08C843613}">
      <dgm:prSet/>
      <dgm:spPr/>
      <dgm:t>
        <a:bodyPr/>
        <a:lstStyle/>
        <a:p>
          <a:r>
            <a:rPr lang="en-US"/>
            <a:t>However, it can be configured as an external system if desired. </a:t>
          </a:r>
        </a:p>
      </dgm:t>
    </dgm:pt>
    <dgm:pt modelId="{0CC9DFC0-0A13-4D0C-9D6F-B738A41150DC}" type="parTrans" cxnId="{B3BD979E-663E-476C-BA29-63651267420E}">
      <dgm:prSet/>
      <dgm:spPr/>
      <dgm:t>
        <a:bodyPr/>
        <a:lstStyle/>
        <a:p>
          <a:endParaRPr lang="en-US"/>
        </a:p>
      </dgm:t>
    </dgm:pt>
    <dgm:pt modelId="{FA5BC4F0-CEAC-4316-8AFB-5988C9650E7F}" type="sibTrans" cxnId="{B3BD979E-663E-476C-BA29-63651267420E}">
      <dgm:prSet/>
      <dgm:spPr/>
      <dgm:t>
        <a:bodyPr/>
        <a:lstStyle/>
        <a:p>
          <a:endParaRPr lang="en-US"/>
        </a:p>
      </dgm:t>
    </dgm:pt>
    <dgm:pt modelId="{2EB81E2A-3202-4CEF-8ED1-63272FE42194}">
      <dgm:prSet/>
      <dgm:spPr/>
      <dgm:t>
        <a:bodyPr/>
        <a:lstStyle/>
        <a:p>
          <a:r>
            <a:rPr lang="en-US"/>
            <a:t>A significant advantage of the 5: 1 system is that it has a throw equal to the range of the system. </a:t>
          </a:r>
        </a:p>
      </dgm:t>
    </dgm:pt>
    <dgm:pt modelId="{BE4B520A-C317-4272-9226-A1FF071BF772}" type="parTrans" cxnId="{681E3491-C292-4E73-AC93-6F7E58EACC9E}">
      <dgm:prSet/>
      <dgm:spPr/>
      <dgm:t>
        <a:bodyPr/>
        <a:lstStyle/>
        <a:p>
          <a:endParaRPr lang="en-US"/>
        </a:p>
      </dgm:t>
    </dgm:pt>
    <dgm:pt modelId="{F6CA870E-B437-47C1-A55E-BDDC59A1A14E}" type="sibTrans" cxnId="{681E3491-C292-4E73-AC93-6F7E58EACC9E}">
      <dgm:prSet/>
      <dgm:spPr/>
      <dgm:t>
        <a:bodyPr/>
        <a:lstStyle/>
        <a:p>
          <a:endParaRPr lang="en-US"/>
        </a:p>
      </dgm:t>
    </dgm:pt>
    <dgm:pt modelId="{1F7566E1-64A8-44FD-A01B-60C022030F49}" type="pres">
      <dgm:prSet presAssocID="{569D2B6A-B1AB-4128-8662-556E43ECC190}" presName="root" presStyleCnt="0">
        <dgm:presLayoutVars>
          <dgm:dir/>
          <dgm:resizeHandles val="exact"/>
        </dgm:presLayoutVars>
      </dgm:prSet>
      <dgm:spPr/>
    </dgm:pt>
    <dgm:pt modelId="{1DF73801-766E-4D0C-9BFD-84FFA80B7BFD}" type="pres">
      <dgm:prSet presAssocID="{B4A1832E-3A4A-4C2D-880F-68C08C843613}" presName="compNode" presStyleCnt="0"/>
      <dgm:spPr/>
    </dgm:pt>
    <dgm:pt modelId="{72F32801-BDD2-47C7-AADD-0666051905C0}" type="pres">
      <dgm:prSet presAssocID="{B4A1832E-3A4A-4C2D-880F-68C08C843613}" presName="bgRect" presStyleLbl="bgShp" presStyleIdx="0" presStyleCnt="2"/>
      <dgm:spPr/>
    </dgm:pt>
    <dgm:pt modelId="{12646677-7216-49A4-9EAE-190BBCF3129D}" type="pres">
      <dgm:prSet presAssocID="{B4A1832E-3A4A-4C2D-880F-68C08C8436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DC84B6F-CD38-4289-85F6-E1A6B0CDC4E6}" type="pres">
      <dgm:prSet presAssocID="{B4A1832E-3A4A-4C2D-880F-68C08C843613}" presName="spaceRect" presStyleCnt="0"/>
      <dgm:spPr/>
    </dgm:pt>
    <dgm:pt modelId="{E0ABF58E-A7EA-4F7C-855F-A18A7842FE4C}" type="pres">
      <dgm:prSet presAssocID="{B4A1832E-3A4A-4C2D-880F-68C08C843613}" presName="parTx" presStyleLbl="revTx" presStyleIdx="0" presStyleCnt="2">
        <dgm:presLayoutVars>
          <dgm:chMax val="0"/>
          <dgm:chPref val="0"/>
        </dgm:presLayoutVars>
      </dgm:prSet>
      <dgm:spPr/>
    </dgm:pt>
    <dgm:pt modelId="{452F5F99-83E2-46B8-9427-D8DCD27C5C94}" type="pres">
      <dgm:prSet presAssocID="{FA5BC4F0-CEAC-4316-8AFB-5988C9650E7F}" presName="sibTrans" presStyleCnt="0"/>
      <dgm:spPr/>
    </dgm:pt>
    <dgm:pt modelId="{D1D1BCC5-B7A4-4466-B195-D81926418A73}" type="pres">
      <dgm:prSet presAssocID="{2EB81E2A-3202-4CEF-8ED1-63272FE42194}" presName="compNode" presStyleCnt="0"/>
      <dgm:spPr/>
    </dgm:pt>
    <dgm:pt modelId="{A7A5A49B-DF7F-4990-B8D4-90701CF3EDE8}" type="pres">
      <dgm:prSet presAssocID="{2EB81E2A-3202-4CEF-8ED1-63272FE42194}" presName="bgRect" presStyleLbl="bgShp" presStyleIdx="1" presStyleCnt="2"/>
      <dgm:spPr/>
    </dgm:pt>
    <dgm:pt modelId="{2F64C9AA-B948-4F38-A72C-55A9140E9913}" type="pres">
      <dgm:prSet presAssocID="{2EB81E2A-3202-4CEF-8ED1-63272FE421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2259FC7-B1AD-47C2-A572-5834FA2AACCB}" type="pres">
      <dgm:prSet presAssocID="{2EB81E2A-3202-4CEF-8ED1-63272FE42194}" presName="spaceRect" presStyleCnt="0"/>
      <dgm:spPr/>
    </dgm:pt>
    <dgm:pt modelId="{74FD1017-EB5D-4053-9E60-EECDCF10F471}" type="pres">
      <dgm:prSet presAssocID="{2EB81E2A-3202-4CEF-8ED1-63272FE421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0E8AD0E-2B2C-4515-81DE-6B136A5C3DF2}" type="presOf" srcId="{569D2B6A-B1AB-4128-8662-556E43ECC190}" destId="{1F7566E1-64A8-44FD-A01B-60C022030F49}" srcOrd="0" destOrd="0" presId="urn:microsoft.com/office/officeart/2018/2/layout/IconVerticalSolidList"/>
    <dgm:cxn modelId="{681E3491-C292-4E73-AC93-6F7E58EACC9E}" srcId="{569D2B6A-B1AB-4128-8662-556E43ECC190}" destId="{2EB81E2A-3202-4CEF-8ED1-63272FE42194}" srcOrd="1" destOrd="0" parTransId="{BE4B520A-C317-4272-9226-A1FF071BF772}" sibTransId="{F6CA870E-B437-47C1-A55E-BDDC59A1A14E}"/>
    <dgm:cxn modelId="{B3BD979E-663E-476C-BA29-63651267420E}" srcId="{569D2B6A-B1AB-4128-8662-556E43ECC190}" destId="{B4A1832E-3A4A-4C2D-880F-68C08C843613}" srcOrd="0" destOrd="0" parTransId="{0CC9DFC0-0A13-4D0C-9D6F-B738A41150DC}" sibTransId="{FA5BC4F0-CEAC-4316-8AFB-5988C9650E7F}"/>
    <dgm:cxn modelId="{F9CE12D7-CB1D-4A84-ACC3-2F912F1D844C}" type="presOf" srcId="{B4A1832E-3A4A-4C2D-880F-68C08C843613}" destId="{E0ABF58E-A7EA-4F7C-855F-A18A7842FE4C}" srcOrd="0" destOrd="0" presId="urn:microsoft.com/office/officeart/2018/2/layout/IconVerticalSolidList"/>
    <dgm:cxn modelId="{79B386F1-2ADC-4949-9427-379C84E9592E}" type="presOf" srcId="{2EB81E2A-3202-4CEF-8ED1-63272FE42194}" destId="{74FD1017-EB5D-4053-9E60-EECDCF10F471}" srcOrd="0" destOrd="0" presId="urn:microsoft.com/office/officeart/2018/2/layout/IconVerticalSolidList"/>
    <dgm:cxn modelId="{09939B3E-40AA-4776-B501-F57DCBB5492A}" type="presParOf" srcId="{1F7566E1-64A8-44FD-A01B-60C022030F49}" destId="{1DF73801-766E-4D0C-9BFD-84FFA80B7BFD}" srcOrd="0" destOrd="0" presId="urn:microsoft.com/office/officeart/2018/2/layout/IconVerticalSolidList"/>
    <dgm:cxn modelId="{6944F6F8-2B42-4DE5-98E6-CF94933C6559}" type="presParOf" srcId="{1DF73801-766E-4D0C-9BFD-84FFA80B7BFD}" destId="{72F32801-BDD2-47C7-AADD-0666051905C0}" srcOrd="0" destOrd="0" presId="urn:microsoft.com/office/officeart/2018/2/layout/IconVerticalSolidList"/>
    <dgm:cxn modelId="{CEC2ABDD-0B15-4D41-B04C-2D15451DAB74}" type="presParOf" srcId="{1DF73801-766E-4D0C-9BFD-84FFA80B7BFD}" destId="{12646677-7216-49A4-9EAE-190BBCF3129D}" srcOrd="1" destOrd="0" presId="urn:microsoft.com/office/officeart/2018/2/layout/IconVerticalSolidList"/>
    <dgm:cxn modelId="{8858FAE5-D2EB-46F8-8E61-A3AA3776F5B4}" type="presParOf" srcId="{1DF73801-766E-4D0C-9BFD-84FFA80B7BFD}" destId="{CDC84B6F-CD38-4289-85F6-E1A6B0CDC4E6}" srcOrd="2" destOrd="0" presId="urn:microsoft.com/office/officeart/2018/2/layout/IconVerticalSolidList"/>
    <dgm:cxn modelId="{DA3FAA8C-2738-4303-BB09-39E0E968E28C}" type="presParOf" srcId="{1DF73801-766E-4D0C-9BFD-84FFA80B7BFD}" destId="{E0ABF58E-A7EA-4F7C-855F-A18A7842FE4C}" srcOrd="3" destOrd="0" presId="urn:microsoft.com/office/officeart/2018/2/layout/IconVerticalSolidList"/>
    <dgm:cxn modelId="{8AEA361F-2C9F-4E8D-B6FE-363FE0277F15}" type="presParOf" srcId="{1F7566E1-64A8-44FD-A01B-60C022030F49}" destId="{452F5F99-83E2-46B8-9427-D8DCD27C5C94}" srcOrd="1" destOrd="0" presId="urn:microsoft.com/office/officeart/2018/2/layout/IconVerticalSolidList"/>
    <dgm:cxn modelId="{C7EB5634-65A0-485D-AF74-CF17A3D61FCF}" type="presParOf" srcId="{1F7566E1-64A8-44FD-A01B-60C022030F49}" destId="{D1D1BCC5-B7A4-4466-B195-D81926418A73}" srcOrd="2" destOrd="0" presId="urn:microsoft.com/office/officeart/2018/2/layout/IconVerticalSolidList"/>
    <dgm:cxn modelId="{41F16295-D91E-4C70-9252-AA41A993B557}" type="presParOf" srcId="{D1D1BCC5-B7A4-4466-B195-D81926418A73}" destId="{A7A5A49B-DF7F-4990-B8D4-90701CF3EDE8}" srcOrd="0" destOrd="0" presId="urn:microsoft.com/office/officeart/2018/2/layout/IconVerticalSolidList"/>
    <dgm:cxn modelId="{2A1F4822-406A-4823-8829-6DF6555C8249}" type="presParOf" srcId="{D1D1BCC5-B7A4-4466-B195-D81926418A73}" destId="{2F64C9AA-B948-4F38-A72C-55A9140E9913}" srcOrd="1" destOrd="0" presId="urn:microsoft.com/office/officeart/2018/2/layout/IconVerticalSolidList"/>
    <dgm:cxn modelId="{DB1260D0-EE83-43FA-9BEF-043D3B9912E8}" type="presParOf" srcId="{D1D1BCC5-B7A4-4466-B195-D81926418A73}" destId="{42259FC7-B1AD-47C2-A572-5834FA2AACCB}" srcOrd="2" destOrd="0" presId="urn:microsoft.com/office/officeart/2018/2/layout/IconVerticalSolidList"/>
    <dgm:cxn modelId="{A0AE64A0-2B4B-4448-8E3A-CCD155DAABC4}" type="presParOf" srcId="{D1D1BCC5-B7A4-4466-B195-D81926418A73}" destId="{74FD1017-EB5D-4053-9E60-EECDCF10F4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3D91DC9-6763-4223-B471-06EF3295F8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7743AA-A565-4A7C-B7AF-A0D4E784CD70}">
      <dgm:prSet/>
      <dgm:spPr/>
      <dgm:t>
        <a:bodyPr/>
        <a:lstStyle/>
        <a:p>
          <a:r>
            <a:rPr lang="en-US"/>
            <a:t>The 5: 1 system has sufficient mechanical advantage to more than compensate for the practical losses of mechanical advantage resulting from the inefficiencies and friction associated with a simple 2: 1 or Z-rig. </a:t>
          </a:r>
        </a:p>
      </dgm:t>
    </dgm:pt>
    <dgm:pt modelId="{EF167D89-B22B-4A10-95E3-71063C389FC5}" type="parTrans" cxnId="{7272091F-42B4-40BF-A2EF-F5DAD7184466}">
      <dgm:prSet/>
      <dgm:spPr/>
      <dgm:t>
        <a:bodyPr/>
        <a:lstStyle/>
        <a:p>
          <a:endParaRPr lang="en-US"/>
        </a:p>
      </dgm:t>
    </dgm:pt>
    <dgm:pt modelId="{33CEC9D0-14C9-4E36-A541-F693D34DD2CA}" type="sibTrans" cxnId="{7272091F-42B4-40BF-A2EF-F5DAD7184466}">
      <dgm:prSet/>
      <dgm:spPr/>
      <dgm:t>
        <a:bodyPr/>
        <a:lstStyle/>
        <a:p>
          <a:endParaRPr lang="en-US"/>
        </a:p>
      </dgm:t>
    </dgm:pt>
    <dgm:pt modelId="{4AA0B499-AB10-4CB1-9F7F-BB9E2B21B620}">
      <dgm:prSet/>
      <dgm:spPr/>
      <dgm:t>
        <a:bodyPr/>
        <a:lstStyle/>
        <a:p>
          <a:r>
            <a:rPr lang="en-US"/>
            <a:t>This makes it an excellent alternative to these and the piggy-back systems.</a:t>
          </a:r>
        </a:p>
      </dgm:t>
    </dgm:pt>
    <dgm:pt modelId="{768AE2DA-4195-4E12-B426-54B6CCD2F24F}" type="parTrans" cxnId="{1F65948B-E226-4263-A2E1-5CFEC451A903}">
      <dgm:prSet/>
      <dgm:spPr/>
      <dgm:t>
        <a:bodyPr/>
        <a:lstStyle/>
        <a:p>
          <a:endParaRPr lang="en-US"/>
        </a:p>
      </dgm:t>
    </dgm:pt>
    <dgm:pt modelId="{D5B82FB8-1DD1-45C4-8225-2BDFC203E2B0}" type="sibTrans" cxnId="{1F65948B-E226-4263-A2E1-5CFEC451A903}">
      <dgm:prSet/>
      <dgm:spPr/>
      <dgm:t>
        <a:bodyPr/>
        <a:lstStyle/>
        <a:p>
          <a:endParaRPr lang="en-US"/>
        </a:p>
      </dgm:t>
    </dgm:pt>
    <dgm:pt modelId="{2C2A374A-3429-45A9-8BD5-AEE5950C80D2}" type="pres">
      <dgm:prSet presAssocID="{B3D91DC9-6763-4223-B471-06EF3295F82E}" presName="root" presStyleCnt="0">
        <dgm:presLayoutVars>
          <dgm:dir/>
          <dgm:resizeHandles val="exact"/>
        </dgm:presLayoutVars>
      </dgm:prSet>
      <dgm:spPr/>
    </dgm:pt>
    <dgm:pt modelId="{1E1FCB71-FBB4-47D5-AA96-601416A85529}" type="pres">
      <dgm:prSet presAssocID="{997743AA-A565-4A7C-B7AF-A0D4E784CD70}" presName="compNode" presStyleCnt="0"/>
      <dgm:spPr/>
    </dgm:pt>
    <dgm:pt modelId="{29B55076-860E-4024-BAF3-4C0D97696139}" type="pres">
      <dgm:prSet presAssocID="{997743AA-A565-4A7C-B7AF-A0D4E784CD70}" presName="bgRect" presStyleLbl="bgShp" presStyleIdx="0" presStyleCnt="2"/>
      <dgm:spPr/>
    </dgm:pt>
    <dgm:pt modelId="{F9792399-9DFF-4C72-8389-060D8BEBD9B5}" type="pres">
      <dgm:prSet presAssocID="{997743AA-A565-4A7C-B7AF-A0D4E784CD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AE99C444-7797-45E7-88D8-E62669759533}" type="pres">
      <dgm:prSet presAssocID="{997743AA-A565-4A7C-B7AF-A0D4E784CD70}" presName="spaceRect" presStyleCnt="0"/>
      <dgm:spPr/>
    </dgm:pt>
    <dgm:pt modelId="{C5D5C771-A59F-48EE-B811-228D5F674AD0}" type="pres">
      <dgm:prSet presAssocID="{997743AA-A565-4A7C-B7AF-A0D4E784CD70}" presName="parTx" presStyleLbl="revTx" presStyleIdx="0" presStyleCnt="2">
        <dgm:presLayoutVars>
          <dgm:chMax val="0"/>
          <dgm:chPref val="0"/>
        </dgm:presLayoutVars>
      </dgm:prSet>
      <dgm:spPr/>
    </dgm:pt>
    <dgm:pt modelId="{B6873E1F-04EC-4C30-93C8-9BAD6FEF109C}" type="pres">
      <dgm:prSet presAssocID="{33CEC9D0-14C9-4E36-A541-F693D34DD2CA}" presName="sibTrans" presStyleCnt="0"/>
      <dgm:spPr/>
    </dgm:pt>
    <dgm:pt modelId="{AA623580-93BA-4964-93E5-76639CDB5027}" type="pres">
      <dgm:prSet presAssocID="{4AA0B499-AB10-4CB1-9F7F-BB9E2B21B620}" presName="compNode" presStyleCnt="0"/>
      <dgm:spPr/>
    </dgm:pt>
    <dgm:pt modelId="{CBDEDAE7-D32C-4EFF-B818-6DF0624D1DFD}" type="pres">
      <dgm:prSet presAssocID="{4AA0B499-AB10-4CB1-9F7F-BB9E2B21B620}" presName="bgRect" presStyleLbl="bgShp" presStyleIdx="1" presStyleCnt="2"/>
      <dgm:spPr/>
    </dgm:pt>
    <dgm:pt modelId="{67089F37-19E6-49AD-A0A2-91DE24C6B31B}" type="pres">
      <dgm:prSet presAssocID="{4AA0B499-AB10-4CB1-9F7F-BB9E2B21B62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96F3E661-638E-4F1D-A5AF-C15A06F642E0}" type="pres">
      <dgm:prSet presAssocID="{4AA0B499-AB10-4CB1-9F7F-BB9E2B21B620}" presName="spaceRect" presStyleCnt="0"/>
      <dgm:spPr/>
    </dgm:pt>
    <dgm:pt modelId="{546B8007-A114-431F-8E65-94E9D8AD8260}" type="pres">
      <dgm:prSet presAssocID="{4AA0B499-AB10-4CB1-9F7F-BB9E2B21B62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272091F-42B4-40BF-A2EF-F5DAD7184466}" srcId="{B3D91DC9-6763-4223-B471-06EF3295F82E}" destId="{997743AA-A565-4A7C-B7AF-A0D4E784CD70}" srcOrd="0" destOrd="0" parTransId="{EF167D89-B22B-4A10-95E3-71063C389FC5}" sibTransId="{33CEC9D0-14C9-4E36-A541-F693D34DD2CA}"/>
    <dgm:cxn modelId="{1035C73D-4F33-4531-A624-493B9E52BC85}" type="presOf" srcId="{B3D91DC9-6763-4223-B471-06EF3295F82E}" destId="{2C2A374A-3429-45A9-8BD5-AEE5950C80D2}" srcOrd="0" destOrd="0" presId="urn:microsoft.com/office/officeart/2018/2/layout/IconVerticalSolidList"/>
    <dgm:cxn modelId="{6E5C3E6F-D00E-4283-AA4D-022D19C62730}" type="presOf" srcId="{4AA0B499-AB10-4CB1-9F7F-BB9E2B21B620}" destId="{546B8007-A114-431F-8E65-94E9D8AD8260}" srcOrd="0" destOrd="0" presId="urn:microsoft.com/office/officeart/2018/2/layout/IconVerticalSolidList"/>
    <dgm:cxn modelId="{1F65948B-E226-4263-A2E1-5CFEC451A903}" srcId="{B3D91DC9-6763-4223-B471-06EF3295F82E}" destId="{4AA0B499-AB10-4CB1-9F7F-BB9E2B21B620}" srcOrd="1" destOrd="0" parTransId="{768AE2DA-4195-4E12-B426-54B6CCD2F24F}" sibTransId="{D5B82FB8-1DD1-45C4-8225-2BDFC203E2B0}"/>
    <dgm:cxn modelId="{ACA15196-CB44-4895-8046-CD16B35937A5}" type="presOf" srcId="{997743AA-A565-4A7C-B7AF-A0D4E784CD70}" destId="{C5D5C771-A59F-48EE-B811-228D5F674AD0}" srcOrd="0" destOrd="0" presId="urn:microsoft.com/office/officeart/2018/2/layout/IconVerticalSolidList"/>
    <dgm:cxn modelId="{313E4A74-0D98-49E6-B606-060A7440FE7C}" type="presParOf" srcId="{2C2A374A-3429-45A9-8BD5-AEE5950C80D2}" destId="{1E1FCB71-FBB4-47D5-AA96-601416A85529}" srcOrd="0" destOrd="0" presId="urn:microsoft.com/office/officeart/2018/2/layout/IconVerticalSolidList"/>
    <dgm:cxn modelId="{1F430C34-BC09-42B8-A81B-DD1F90BC9AC1}" type="presParOf" srcId="{1E1FCB71-FBB4-47D5-AA96-601416A85529}" destId="{29B55076-860E-4024-BAF3-4C0D97696139}" srcOrd="0" destOrd="0" presId="urn:microsoft.com/office/officeart/2018/2/layout/IconVerticalSolidList"/>
    <dgm:cxn modelId="{1DF6BEE6-9D94-4669-9C30-14382EF2C3C8}" type="presParOf" srcId="{1E1FCB71-FBB4-47D5-AA96-601416A85529}" destId="{F9792399-9DFF-4C72-8389-060D8BEBD9B5}" srcOrd="1" destOrd="0" presId="urn:microsoft.com/office/officeart/2018/2/layout/IconVerticalSolidList"/>
    <dgm:cxn modelId="{33F94C5C-23E9-4CC9-9303-BF3067AE8C70}" type="presParOf" srcId="{1E1FCB71-FBB4-47D5-AA96-601416A85529}" destId="{AE99C444-7797-45E7-88D8-E62669759533}" srcOrd="2" destOrd="0" presId="urn:microsoft.com/office/officeart/2018/2/layout/IconVerticalSolidList"/>
    <dgm:cxn modelId="{FD17EDFE-7386-4B0F-A9FC-C21E1142A99D}" type="presParOf" srcId="{1E1FCB71-FBB4-47D5-AA96-601416A85529}" destId="{C5D5C771-A59F-48EE-B811-228D5F674AD0}" srcOrd="3" destOrd="0" presId="urn:microsoft.com/office/officeart/2018/2/layout/IconVerticalSolidList"/>
    <dgm:cxn modelId="{23249F67-D953-4F9A-9F49-F53AB9E5420A}" type="presParOf" srcId="{2C2A374A-3429-45A9-8BD5-AEE5950C80D2}" destId="{B6873E1F-04EC-4C30-93C8-9BAD6FEF109C}" srcOrd="1" destOrd="0" presId="urn:microsoft.com/office/officeart/2018/2/layout/IconVerticalSolidList"/>
    <dgm:cxn modelId="{56907D99-318C-41A9-83B2-CF2270B51B30}" type="presParOf" srcId="{2C2A374A-3429-45A9-8BD5-AEE5950C80D2}" destId="{AA623580-93BA-4964-93E5-76639CDB5027}" srcOrd="2" destOrd="0" presId="urn:microsoft.com/office/officeart/2018/2/layout/IconVerticalSolidList"/>
    <dgm:cxn modelId="{DBED33D3-96E5-400D-9E7B-B44F1B04FCE6}" type="presParOf" srcId="{AA623580-93BA-4964-93E5-76639CDB5027}" destId="{CBDEDAE7-D32C-4EFF-B818-6DF0624D1DFD}" srcOrd="0" destOrd="0" presId="urn:microsoft.com/office/officeart/2018/2/layout/IconVerticalSolidList"/>
    <dgm:cxn modelId="{C261820D-D7FD-4D83-93E5-FDE758ED986E}" type="presParOf" srcId="{AA623580-93BA-4964-93E5-76639CDB5027}" destId="{67089F37-19E6-49AD-A0A2-91DE24C6B31B}" srcOrd="1" destOrd="0" presId="urn:microsoft.com/office/officeart/2018/2/layout/IconVerticalSolidList"/>
    <dgm:cxn modelId="{8B9817A2-EED2-48B5-98D4-6ED35CA26397}" type="presParOf" srcId="{AA623580-93BA-4964-93E5-76639CDB5027}" destId="{96F3E661-638E-4F1D-A5AF-C15A06F642E0}" srcOrd="2" destOrd="0" presId="urn:microsoft.com/office/officeart/2018/2/layout/IconVerticalSolidList"/>
    <dgm:cxn modelId="{BD9C96CF-ACB4-4F10-8A6C-E512D105D0A3}" type="presParOf" srcId="{AA623580-93BA-4964-93E5-76639CDB5027}" destId="{546B8007-A114-431F-8E65-94E9D8AD82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BD03688-8823-431B-875F-AE6B1984533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5B4D1A-1C4F-47B2-AA26-C5C4472419F7}">
      <dgm:prSet/>
      <dgm:spPr/>
      <dgm:t>
        <a:bodyPr/>
        <a:lstStyle/>
        <a:p>
          <a:r>
            <a:rPr lang="en-US"/>
            <a:t>The 9:1 double Z-rig system is a 3:1 Z-rig pulling on another 3:1 Z-rig.</a:t>
          </a:r>
        </a:p>
      </dgm:t>
    </dgm:pt>
    <dgm:pt modelId="{AA5035BF-07FA-4C5A-B765-E701CA09DF47}" type="parTrans" cxnId="{02A8A8E8-2972-43D7-BB06-1EE2A5AC30AF}">
      <dgm:prSet/>
      <dgm:spPr/>
      <dgm:t>
        <a:bodyPr/>
        <a:lstStyle/>
        <a:p>
          <a:endParaRPr lang="en-US"/>
        </a:p>
      </dgm:t>
    </dgm:pt>
    <dgm:pt modelId="{11CE5DA7-0F8F-477C-A88E-5363AC5A0D61}" type="sibTrans" cxnId="{02A8A8E8-2972-43D7-BB06-1EE2A5AC30AF}">
      <dgm:prSet/>
      <dgm:spPr/>
      <dgm:t>
        <a:bodyPr/>
        <a:lstStyle/>
        <a:p>
          <a:endParaRPr lang="en-US"/>
        </a:p>
      </dgm:t>
    </dgm:pt>
    <dgm:pt modelId="{EB36247E-36F7-4D99-B107-DBAD67378FA4}">
      <dgm:prSet/>
      <dgm:spPr/>
      <dgm:t>
        <a:bodyPr/>
        <a:lstStyle/>
        <a:p>
          <a:r>
            <a:rPr lang="en-US"/>
            <a:t>It requires four pulleys or the same number of pulleys as in the 5: 1 system. </a:t>
          </a:r>
        </a:p>
      </dgm:t>
    </dgm:pt>
    <dgm:pt modelId="{A66F21EE-A43B-444C-8BF5-6B0E14FE0108}" type="parTrans" cxnId="{633E4872-DFBD-4A86-8EB3-7A1AFD495CAD}">
      <dgm:prSet/>
      <dgm:spPr/>
      <dgm:t>
        <a:bodyPr/>
        <a:lstStyle/>
        <a:p>
          <a:endParaRPr lang="en-US"/>
        </a:p>
      </dgm:t>
    </dgm:pt>
    <dgm:pt modelId="{78F4850C-2F15-43BA-A5EF-135DAE5B1F43}" type="sibTrans" cxnId="{633E4872-DFBD-4A86-8EB3-7A1AFD495CAD}">
      <dgm:prSet/>
      <dgm:spPr/>
      <dgm:t>
        <a:bodyPr/>
        <a:lstStyle/>
        <a:p>
          <a:endParaRPr lang="en-US"/>
        </a:p>
      </dgm:t>
    </dgm:pt>
    <dgm:pt modelId="{8A6203E0-90BE-460C-A5CA-7CC02E372C8C}" type="pres">
      <dgm:prSet presAssocID="{7BD03688-8823-431B-875F-AE6B19845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AFE7EC-0661-4CB8-BD5F-1A0AA7298A0B}" type="pres">
      <dgm:prSet presAssocID="{4F5B4D1A-1C4F-47B2-AA26-C5C4472419F7}" presName="hierRoot1" presStyleCnt="0">
        <dgm:presLayoutVars>
          <dgm:hierBranch val="init"/>
        </dgm:presLayoutVars>
      </dgm:prSet>
      <dgm:spPr/>
    </dgm:pt>
    <dgm:pt modelId="{A1FC1DBA-DB03-4AE2-8EAC-7DF63D57C72D}" type="pres">
      <dgm:prSet presAssocID="{4F5B4D1A-1C4F-47B2-AA26-C5C4472419F7}" presName="rootComposite1" presStyleCnt="0"/>
      <dgm:spPr/>
    </dgm:pt>
    <dgm:pt modelId="{F9425309-AF1D-4988-BCEC-C8B302DEB404}" type="pres">
      <dgm:prSet presAssocID="{4F5B4D1A-1C4F-47B2-AA26-C5C4472419F7}" presName="rootText1" presStyleLbl="node0" presStyleIdx="0" presStyleCnt="2">
        <dgm:presLayoutVars>
          <dgm:chPref val="3"/>
        </dgm:presLayoutVars>
      </dgm:prSet>
      <dgm:spPr/>
    </dgm:pt>
    <dgm:pt modelId="{726890D9-A6C1-47FD-97A5-A11BE530F71B}" type="pres">
      <dgm:prSet presAssocID="{4F5B4D1A-1C4F-47B2-AA26-C5C4472419F7}" presName="rootConnector1" presStyleLbl="node1" presStyleIdx="0" presStyleCnt="0"/>
      <dgm:spPr/>
    </dgm:pt>
    <dgm:pt modelId="{9BE9FAA9-6D8A-4EB0-AEEA-9C309486A355}" type="pres">
      <dgm:prSet presAssocID="{4F5B4D1A-1C4F-47B2-AA26-C5C4472419F7}" presName="hierChild2" presStyleCnt="0"/>
      <dgm:spPr/>
    </dgm:pt>
    <dgm:pt modelId="{1068819E-5360-4146-A04D-7EB4F545CC02}" type="pres">
      <dgm:prSet presAssocID="{4F5B4D1A-1C4F-47B2-AA26-C5C4472419F7}" presName="hierChild3" presStyleCnt="0"/>
      <dgm:spPr/>
    </dgm:pt>
    <dgm:pt modelId="{528380A5-3010-420B-9EDE-569E3BF680D2}" type="pres">
      <dgm:prSet presAssocID="{EB36247E-36F7-4D99-B107-DBAD67378FA4}" presName="hierRoot1" presStyleCnt="0">
        <dgm:presLayoutVars>
          <dgm:hierBranch val="init"/>
        </dgm:presLayoutVars>
      </dgm:prSet>
      <dgm:spPr/>
    </dgm:pt>
    <dgm:pt modelId="{47A47BC6-2C1D-4255-B7E8-C9AFF15B3C0D}" type="pres">
      <dgm:prSet presAssocID="{EB36247E-36F7-4D99-B107-DBAD67378FA4}" presName="rootComposite1" presStyleCnt="0"/>
      <dgm:spPr/>
    </dgm:pt>
    <dgm:pt modelId="{7F749F0D-3535-4182-8B00-34015CF6018E}" type="pres">
      <dgm:prSet presAssocID="{EB36247E-36F7-4D99-B107-DBAD67378FA4}" presName="rootText1" presStyleLbl="node0" presStyleIdx="1" presStyleCnt="2">
        <dgm:presLayoutVars>
          <dgm:chPref val="3"/>
        </dgm:presLayoutVars>
      </dgm:prSet>
      <dgm:spPr/>
    </dgm:pt>
    <dgm:pt modelId="{926D4195-79E1-407B-95DC-2C372A7B39E4}" type="pres">
      <dgm:prSet presAssocID="{EB36247E-36F7-4D99-B107-DBAD67378FA4}" presName="rootConnector1" presStyleLbl="node1" presStyleIdx="0" presStyleCnt="0"/>
      <dgm:spPr/>
    </dgm:pt>
    <dgm:pt modelId="{9D8F8C20-2610-4D03-B154-031C2B356F0D}" type="pres">
      <dgm:prSet presAssocID="{EB36247E-36F7-4D99-B107-DBAD67378FA4}" presName="hierChild2" presStyleCnt="0"/>
      <dgm:spPr/>
    </dgm:pt>
    <dgm:pt modelId="{647F2A5C-7C18-4B1B-93BB-0F5DBA2DD7FD}" type="pres">
      <dgm:prSet presAssocID="{EB36247E-36F7-4D99-B107-DBAD67378FA4}" presName="hierChild3" presStyleCnt="0"/>
      <dgm:spPr/>
    </dgm:pt>
  </dgm:ptLst>
  <dgm:cxnLst>
    <dgm:cxn modelId="{E76EA408-9008-4FF5-9198-1775F4966E1D}" type="presOf" srcId="{EB36247E-36F7-4D99-B107-DBAD67378FA4}" destId="{926D4195-79E1-407B-95DC-2C372A7B39E4}" srcOrd="1" destOrd="0" presId="urn:microsoft.com/office/officeart/2009/3/layout/HorizontalOrganizationChart"/>
    <dgm:cxn modelId="{99A50F63-C4D1-4F12-BD4F-5F4541FE0E69}" type="presOf" srcId="{4F5B4D1A-1C4F-47B2-AA26-C5C4472419F7}" destId="{726890D9-A6C1-47FD-97A5-A11BE530F71B}" srcOrd="1" destOrd="0" presId="urn:microsoft.com/office/officeart/2009/3/layout/HorizontalOrganizationChart"/>
    <dgm:cxn modelId="{633E4872-DFBD-4A86-8EB3-7A1AFD495CAD}" srcId="{7BD03688-8823-431B-875F-AE6B1984533B}" destId="{EB36247E-36F7-4D99-B107-DBAD67378FA4}" srcOrd="1" destOrd="0" parTransId="{A66F21EE-A43B-444C-8BF5-6B0E14FE0108}" sibTransId="{78F4850C-2F15-43BA-A5EF-135DAE5B1F43}"/>
    <dgm:cxn modelId="{65F3BFA4-9C93-447B-AA5F-B98A1CFE1B1A}" type="presOf" srcId="{EB36247E-36F7-4D99-B107-DBAD67378FA4}" destId="{7F749F0D-3535-4182-8B00-34015CF6018E}" srcOrd="0" destOrd="0" presId="urn:microsoft.com/office/officeart/2009/3/layout/HorizontalOrganizationChart"/>
    <dgm:cxn modelId="{D1E6D5CE-1D2D-41AA-9806-3D19CE7D94A6}" type="presOf" srcId="{7BD03688-8823-431B-875F-AE6B1984533B}" destId="{8A6203E0-90BE-460C-A5CA-7CC02E372C8C}" srcOrd="0" destOrd="0" presId="urn:microsoft.com/office/officeart/2009/3/layout/HorizontalOrganizationChart"/>
    <dgm:cxn modelId="{BDDDF2D8-09D6-4E4B-ADFC-12FE7F92C495}" type="presOf" srcId="{4F5B4D1A-1C4F-47B2-AA26-C5C4472419F7}" destId="{F9425309-AF1D-4988-BCEC-C8B302DEB404}" srcOrd="0" destOrd="0" presId="urn:microsoft.com/office/officeart/2009/3/layout/HorizontalOrganizationChart"/>
    <dgm:cxn modelId="{02A8A8E8-2972-43D7-BB06-1EE2A5AC30AF}" srcId="{7BD03688-8823-431B-875F-AE6B1984533B}" destId="{4F5B4D1A-1C4F-47B2-AA26-C5C4472419F7}" srcOrd="0" destOrd="0" parTransId="{AA5035BF-07FA-4C5A-B765-E701CA09DF47}" sibTransId="{11CE5DA7-0F8F-477C-A88E-5363AC5A0D61}"/>
    <dgm:cxn modelId="{36BC38EA-9C74-45CA-8F2F-A8B643596C96}" type="presParOf" srcId="{8A6203E0-90BE-460C-A5CA-7CC02E372C8C}" destId="{44AFE7EC-0661-4CB8-BD5F-1A0AA7298A0B}" srcOrd="0" destOrd="0" presId="urn:microsoft.com/office/officeart/2009/3/layout/HorizontalOrganizationChart"/>
    <dgm:cxn modelId="{0328C124-FC29-4BAF-9CBE-773B326A2D8C}" type="presParOf" srcId="{44AFE7EC-0661-4CB8-BD5F-1A0AA7298A0B}" destId="{A1FC1DBA-DB03-4AE2-8EAC-7DF63D57C72D}" srcOrd="0" destOrd="0" presId="urn:microsoft.com/office/officeart/2009/3/layout/HorizontalOrganizationChart"/>
    <dgm:cxn modelId="{4D69E208-D90B-4A4F-A369-604D6D6AD73E}" type="presParOf" srcId="{A1FC1DBA-DB03-4AE2-8EAC-7DF63D57C72D}" destId="{F9425309-AF1D-4988-BCEC-C8B302DEB404}" srcOrd="0" destOrd="0" presId="urn:microsoft.com/office/officeart/2009/3/layout/HorizontalOrganizationChart"/>
    <dgm:cxn modelId="{4EFFFB23-127A-4097-88F1-C08D9D2E7010}" type="presParOf" srcId="{A1FC1DBA-DB03-4AE2-8EAC-7DF63D57C72D}" destId="{726890D9-A6C1-47FD-97A5-A11BE530F71B}" srcOrd="1" destOrd="0" presId="urn:microsoft.com/office/officeart/2009/3/layout/HorizontalOrganizationChart"/>
    <dgm:cxn modelId="{73943B61-02EB-4581-A525-C3A0A9095EE9}" type="presParOf" srcId="{44AFE7EC-0661-4CB8-BD5F-1A0AA7298A0B}" destId="{9BE9FAA9-6D8A-4EB0-AEEA-9C309486A355}" srcOrd="1" destOrd="0" presId="urn:microsoft.com/office/officeart/2009/3/layout/HorizontalOrganizationChart"/>
    <dgm:cxn modelId="{7E5C4EBC-522F-4AE2-82DD-72E45564CA8D}" type="presParOf" srcId="{44AFE7EC-0661-4CB8-BD5F-1A0AA7298A0B}" destId="{1068819E-5360-4146-A04D-7EB4F545CC02}" srcOrd="2" destOrd="0" presId="urn:microsoft.com/office/officeart/2009/3/layout/HorizontalOrganizationChart"/>
    <dgm:cxn modelId="{E29F0532-7401-4B9B-B78D-2ADFD93EFAB8}" type="presParOf" srcId="{8A6203E0-90BE-460C-A5CA-7CC02E372C8C}" destId="{528380A5-3010-420B-9EDE-569E3BF680D2}" srcOrd="1" destOrd="0" presId="urn:microsoft.com/office/officeart/2009/3/layout/HorizontalOrganizationChart"/>
    <dgm:cxn modelId="{76852C67-4627-4E72-A161-900B2BF4F92D}" type="presParOf" srcId="{528380A5-3010-420B-9EDE-569E3BF680D2}" destId="{47A47BC6-2C1D-4255-B7E8-C9AFF15B3C0D}" srcOrd="0" destOrd="0" presId="urn:microsoft.com/office/officeart/2009/3/layout/HorizontalOrganizationChart"/>
    <dgm:cxn modelId="{D1721B9E-579B-4A04-82F3-86CE9F9D0541}" type="presParOf" srcId="{47A47BC6-2C1D-4255-B7E8-C9AFF15B3C0D}" destId="{7F749F0D-3535-4182-8B00-34015CF6018E}" srcOrd="0" destOrd="0" presId="urn:microsoft.com/office/officeart/2009/3/layout/HorizontalOrganizationChart"/>
    <dgm:cxn modelId="{B228B38B-E186-40B7-90AB-73F3000F5E12}" type="presParOf" srcId="{47A47BC6-2C1D-4255-B7E8-C9AFF15B3C0D}" destId="{926D4195-79E1-407B-95DC-2C372A7B39E4}" srcOrd="1" destOrd="0" presId="urn:microsoft.com/office/officeart/2009/3/layout/HorizontalOrganizationChart"/>
    <dgm:cxn modelId="{384267FC-445C-4E35-8F7A-B2F6553E48F3}" type="presParOf" srcId="{528380A5-3010-420B-9EDE-569E3BF680D2}" destId="{9D8F8C20-2610-4D03-B154-031C2B356F0D}" srcOrd="1" destOrd="0" presId="urn:microsoft.com/office/officeart/2009/3/layout/HorizontalOrganizationChart"/>
    <dgm:cxn modelId="{E83BCC80-C6A7-4DD3-9CBC-F592FBD861FA}" type="presParOf" srcId="{528380A5-3010-420B-9EDE-569E3BF680D2}" destId="{647F2A5C-7C18-4B1B-93BB-0F5DBA2DD7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724EB9E-6A22-46F3-86A9-8B8BD976A5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F70A6C-C1E4-489D-9E30-69A46CFD66D4}">
      <dgm:prSet/>
      <dgm:spPr/>
      <dgm:t>
        <a:bodyPr/>
        <a:lstStyle/>
        <a:p>
          <a:r>
            <a:rPr lang="en-US"/>
            <a:t>A directional pulley is the fifth pulley. </a:t>
          </a:r>
        </a:p>
      </dgm:t>
    </dgm:pt>
    <dgm:pt modelId="{A04D3A6B-57EC-49B1-A765-436432884C4C}" type="parTrans" cxnId="{36DE585E-10FF-40CF-B302-DAA854640367}">
      <dgm:prSet/>
      <dgm:spPr/>
      <dgm:t>
        <a:bodyPr/>
        <a:lstStyle/>
        <a:p>
          <a:endParaRPr lang="en-US"/>
        </a:p>
      </dgm:t>
    </dgm:pt>
    <dgm:pt modelId="{9B320AB7-1219-4E67-8236-213589F06E5F}" type="sibTrans" cxnId="{36DE585E-10FF-40CF-B302-DAA854640367}">
      <dgm:prSet/>
      <dgm:spPr/>
      <dgm:t>
        <a:bodyPr/>
        <a:lstStyle/>
        <a:p>
          <a:endParaRPr lang="en-US"/>
        </a:p>
      </dgm:t>
    </dgm:pt>
    <dgm:pt modelId="{14B9604F-B229-4940-9B93-D517F2BF5A3E}">
      <dgm:prSet/>
      <dgm:spPr/>
      <dgm:t>
        <a:bodyPr/>
        <a:lstStyle/>
        <a:p>
          <a:r>
            <a:rPr lang="en-US"/>
            <a:t>The self­ adjusting brake adds another prusik to the system. </a:t>
          </a:r>
        </a:p>
      </dgm:t>
    </dgm:pt>
    <dgm:pt modelId="{FB00E771-D8BE-4B5D-A3C4-DD48276ADFE4}" type="parTrans" cxnId="{F9981EDD-167F-4656-8E4D-F79A9E5E0EFD}">
      <dgm:prSet/>
      <dgm:spPr/>
      <dgm:t>
        <a:bodyPr/>
        <a:lstStyle/>
        <a:p>
          <a:endParaRPr lang="en-US"/>
        </a:p>
      </dgm:t>
    </dgm:pt>
    <dgm:pt modelId="{BA0294FD-9E29-45A1-835B-22CDA338B1E1}" type="sibTrans" cxnId="{F9981EDD-167F-4656-8E4D-F79A9E5E0EFD}">
      <dgm:prSet/>
      <dgm:spPr/>
      <dgm:t>
        <a:bodyPr/>
        <a:lstStyle/>
        <a:p>
          <a:endParaRPr lang="en-US"/>
        </a:p>
      </dgm:t>
    </dgm:pt>
    <dgm:pt modelId="{ACDA0F92-EB9D-4E3F-9751-3A5B920AA7AE}" type="pres">
      <dgm:prSet presAssocID="{C724EB9E-6A22-46F3-86A9-8B8BD976A59B}" presName="root" presStyleCnt="0">
        <dgm:presLayoutVars>
          <dgm:dir/>
          <dgm:resizeHandles val="exact"/>
        </dgm:presLayoutVars>
      </dgm:prSet>
      <dgm:spPr/>
    </dgm:pt>
    <dgm:pt modelId="{55A6EAF7-6DAF-4F98-A7E3-6D4416A7B2AA}" type="pres">
      <dgm:prSet presAssocID="{9BF70A6C-C1E4-489D-9E30-69A46CFD66D4}" presName="compNode" presStyleCnt="0"/>
      <dgm:spPr/>
    </dgm:pt>
    <dgm:pt modelId="{B457B885-E30A-4D05-9680-23B696996CAB}" type="pres">
      <dgm:prSet presAssocID="{9BF70A6C-C1E4-489D-9E30-69A46CFD66D4}" presName="bgRect" presStyleLbl="bgShp" presStyleIdx="0" presStyleCnt="2"/>
      <dgm:spPr/>
    </dgm:pt>
    <dgm:pt modelId="{96265574-C28E-4F01-8387-F4C721808FA3}" type="pres">
      <dgm:prSet presAssocID="{9BF70A6C-C1E4-489D-9E30-69A46CFD66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98480FAC-4EFB-44B2-BC0D-B67ACF9CFBED}" type="pres">
      <dgm:prSet presAssocID="{9BF70A6C-C1E4-489D-9E30-69A46CFD66D4}" presName="spaceRect" presStyleCnt="0"/>
      <dgm:spPr/>
    </dgm:pt>
    <dgm:pt modelId="{59A3D913-E06C-479D-BC78-DC9EC98F380E}" type="pres">
      <dgm:prSet presAssocID="{9BF70A6C-C1E4-489D-9E30-69A46CFD66D4}" presName="parTx" presStyleLbl="revTx" presStyleIdx="0" presStyleCnt="2">
        <dgm:presLayoutVars>
          <dgm:chMax val="0"/>
          <dgm:chPref val="0"/>
        </dgm:presLayoutVars>
      </dgm:prSet>
      <dgm:spPr/>
    </dgm:pt>
    <dgm:pt modelId="{BB307709-0C97-4A8C-B843-DD9613CC9AAB}" type="pres">
      <dgm:prSet presAssocID="{9B320AB7-1219-4E67-8236-213589F06E5F}" presName="sibTrans" presStyleCnt="0"/>
      <dgm:spPr/>
    </dgm:pt>
    <dgm:pt modelId="{0B42C6F7-61D2-4003-A5A4-100976E54CA2}" type="pres">
      <dgm:prSet presAssocID="{14B9604F-B229-4940-9B93-D517F2BF5A3E}" presName="compNode" presStyleCnt="0"/>
      <dgm:spPr/>
    </dgm:pt>
    <dgm:pt modelId="{351B2DC3-6815-46F1-86E9-DE5884B6F5FF}" type="pres">
      <dgm:prSet presAssocID="{14B9604F-B229-4940-9B93-D517F2BF5A3E}" presName="bgRect" presStyleLbl="bgShp" presStyleIdx="1" presStyleCnt="2"/>
      <dgm:spPr/>
    </dgm:pt>
    <dgm:pt modelId="{2912EEE2-6CDF-4F6E-9B42-991F8F687750}" type="pres">
      <dgm:prSet presAssocID="{14B9604F-B229-4940-9B93-D517F2BF5A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6283B677-0DB2-4B05-8F45-5F82005C900B}" type="pres">
      <dgm:prSet presAssocID="{14B9604F-B229-4940-9B93-D517F2BF5A3E}" presName="spaceRect" presStyleCnt="0"/>
      <dgm:spPr/>
    </dgm:pt>
    <dgm:pt modelId="{0B63F0EE-F62E-48DA-8E5E-DDADFED2267E}" type="pres">
      <dgm:prSet presAssocID="{14B9604F-B229-4940-9B93-D517F2BF5A3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0F46108-754A-44DD-95DE-19B6B4E8DAE7}" type="presOf" srcId="{14B9604F-B229-4940-9B93-D517F2BF5A3E}" destId="{0B63F0EE-F62E-48DA-8E5E-DDADFED2267E}" srcOrd="0" destOrd="0" presId="urn:microsoft.com/office/officeart/2018/2/layout/IconVerticalSolidList"/>
    <dgm:cxn modelId="{BAE6AB21-0112-45FD-9591-4800AC7148A3}" type="presOf" srcId="{C724EB9E-6A22-46F3-86A9-8B8BD976A59B}" destId="{ACDA0F92-EB9D-4E3F-9751-3A5B920AA7AE}" srcOrd="0" destOrd="0" presId="urn:microsoft.com/office/officeart/2018/2/layout/IconVerticalSolidList"/>
    <dgm:cxn modelId="{36DE585E-10FF-40CF-B302-DAA854640367}" srcId="{C724EB9E-6A22-46F3-86A9-8B8BD976A59B}" destId="{9BF70A6C-C1E4-489D-9E30-69A46CFD66D4}" srcOrd="0" destOrd="0" parTransId="{A04D3A6B-57EC-49B1-A765-436432884C4C}" sibTransId="{9B320AB7-1219-4E67-8236-213589F06E5F}"/>
    <dgm:cxn modelId="{AA38BF95-1CB6-46FA-9890-8A7E601FD44F}" type="presOf" srcId="{9BF70A6C-C1E4-489D-9E30-69A46CFD66D4}" destId="{59A3D913-E06C-479D-BC78-DC9EC98F380E}" srcOrd="0" destOrd="0" presId="urn:microsoft.com/office/officeart/2018/2/layout/IconVerticalSolidList"/>
    <dgm:cxn modelId="{F9981EDD-167F-4656-8E4D-F79A9E5E0EFD}" srcId="{C724EB9E-6A22-46F3-86A9-8B8BD976A59B}" destId="{14B9604F-B229-4940-9B93-D517F2BF5A3E}" srcOrd="1" destOrd="0" parTransId="{FB00E771-D8BE-4B5D-A3C4-DD48276ADFE4}" sibTransId="{BA0294FD-9E29-45A1-835B-22CDA338B1E1}"/>
    <dgm:cxn modelId="{F8F9E54C-DB3D-4736-A5E6-8AF8BBE473B7}" type="presParOf" srcId="{ACDA0F92-EB9D-4E3F-9751-3A5B920AA7AE}" destId="{55A6EAF7-6DAF-4F98-A7E3-6D4416A7B2AA}" srcOrd="0" destOrd="0" presId="urn:microsoft.com/office/officeart/2018/2/layout/IconVerticalSolidList"/>
    <dgm:cxn modelId="{6BB658CE-5E78-42E0-91FC-AA221C21E683}" type="presParOf" srcId="{55A6EAF7-6DAF-4F98-A7E3-6D4416A7B2AA}" destId="{B457B885-E30A-4D05-9680-23B696996CAB}" srcOrd="0" destOrd="0" presId="urn:microsoft.com/office/officeart/2018/2/layout/IconVerticalSolidList"/>
    <dgm:cxn modelId="{718DE3F4-9A89-4B63-AC5C-566432B36DF4}" type="presParOf" srcId="{55A6EAF7-6DAF-4F98-A7E3-6D4416A7B2AA}" destId="{96265574-C28E-4F01-8387-F4C721808FA3}" srcOrd="1" destOrd="0" presId="urn:microsoft.com/office/officeart/2018/2/layout/IconVerticalSolidList"/>
    <dgm:cxn modelId="{2A3E54DB-3C92-417C-A006-5C9F937CB368}" type="presParOf" srcId="{55A6EAF7-6DAF-4F98-A7E3-6D4416A7B2AA}" destId="{98480FAC-4EFB-44B2-BC0D-B67ACF9CFBED}" srcOrd="2" destOrd="0" presId="urn:microsoft.com/office/officeart/2018/2/layout/IconVerticalSolidList"/>
    <dgm:cxn modelId="{5E7EE997-070F-450C-82D2-E0A494604451}" type="presParOf" srcId="{55A6EAF7-6DAF-4F98-A7E3-6D4416A7B2AA}" destId="{59A3D913-E06C-479D-BC78-DC9EC98F380E}" srcOrd="3" destOrd="0" presId="urn:microsoft.com/office/officeart/2018/2/layout/IconVerticalSolidList"/>
    <dgm:cxn modelId="{55DEFE99-8B36-44C5-9893-5D2BCE132582}" type="presParOf" srcId="{ACDA0F92-EB9D-4E3F-9751-3A5B920AA7AE}" destId="{BB307709-0C97-4A8C-B843-DD9613CC9AAB}" srcOrd="1" destOrd="0" presId="urn:microsoft.com/office/officeart/2018/2/layout/IconVerticalSolidList"/>
    <dgm:cxn modelId="{F70CF7A5-3580-40A8-B261-EC346E95F2E6}" type="presParOf" srcId="{ACDA0F92-EB9D-4E3F-9751-3A5B920AA7AE}" destId="{0B42C6F7-61D2-4003-A5A4-100976E54CA2}" srcOrd="2" destOrd="0" presId="urn:microsoft.com/office/officeart/2018/2/layout/IconVerticalSolidList"/>
    <dgm:cxn modelId="{8C79F813-3516-42B1-9CF8-9A0E017E5483}" type="presParOf" srcId="{0B42C6F7-61D2-4003-A5A4-100976E54CA2}" destId="{351B2DC3-6815-46F1-86E9-DE5884B6F5FF}" srcOrd="0" destOrd="0" presId="urn:microsoft.com/office/officeart/2018/2/layout/IconVerticalSolidList"/>
    <dgm:cxn modelId="{5B820B7E-06B4-4A6D-BDF5-A29721639120}" type="presParOf" srcId="{0B42C6F7-61D2-4003-A5A4-100976E54CA2}" destId="{2912EEE2-6CDF-4F6E-9B42-991F8F687750}" srcOrd="1" destOrd="0" presId="urn:microsoft.com/office/officeart/2018/2/layout/IconVerticalSolidList"/>
    <dgm:cxn modelId="{6209DA68-A79C-4144-BC43-CC9453DF61EF}" type="presParOf" srcId="{0B42C6F7-61D2-4003-A5A4-100976E54CA2}" destId="{6283B677-0DB2-4B05-8F45-5F82005C900B}" srcOrd="2" destOrd="0" presId="urn:microsoft.com/office/officeart/2018/2/layout/IconVerticalSolidList"/>
    <dgm:cxn modelId="{736F46A5-F1BA-46D0-81E9-B866DD143FD0}" type="presParOf" srcId="{0B42C6F7-61D2-4003-A5A4-100976E54CA2}" destId="{0B63F0EE-F62E-48DA-8E5E-DDADFED226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B6CC96B-531A-4A00-80B9-FD5ED32010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556A790-3C9B-4D87-BE11-EB16127E55FF}">
      <dgm:prSet/>
      <dgm:spPr/>
      <dgm:t>
        <a:bodyPr/>
        <a:lstStyle/>
        <a:p>
          <a:r>
            <a:rPr lang="en-US"/>
            <a:t>Although it is usually used as an internal system, it can be configured as an external system if needed. </a:t>
          </a:r>
        </a:p>
      </dgm:t>
    </dgm:pt>
    <dgm:pt modelId="{0E11F9D4-5780-4323-854B-EAD3DEC6BF75}" type="parTrans" cxnId="{8EFF91BE-59ED-468B-86D6-50B0A3B0022F}">
      <dgm:prSet/>
      <dgm:spPr/>
      <dgm:t>
        <a:bodyPr/>
        <a:lstStyle/>
        <a:p>
          <a:endParaRPr lang="en-US"/>
        </a:p>
      </dgm:t>
    </dgm:pt>
    <dgm:pt modelId="{029418CF-F26E-475E-8093-D8F3BEB79800}" type="sibTrans" cxnId="{8EFF91BE-59ED-468B-86D6-50B0A3B0022F}">
      <dgm:prSet/>
      <dgm:spPr/>
      <dgm:t>
        <a:bodyPr/>
        <a:lstStyle/>
        <a:p>
          <a:endParaRPr lang="en-US"/>
        </a:p>
      </dgm:t>
    </dgm:pt>
    <dgm:pt modelId="{2DCC7807-16AC-4C88-A9D1-7FDB128546B2}">
      <dgm:prSet/>
      <dgm:spPr/>
      <dgm:t>
        <a:bodyPr/>
        <a:lstStyle/>
        <a:p>
          <a:r>
            <a:rPr lang="en-US"/>
            <a:t>In contrast to the 5:1 system, the double Z-rig maximizes mechanical advantage at the expense of throw. </a:t>
          </a:r>
        </a:p>
      </dgm:t>
    </dgm:pt>
    <dgm:pt modelId="{E7D6D638-477B-4D4D-8038-FD9B70EFC95C}" type="parTrans" cxnId="{9BBD6387-C316-4659-88E5-EED7F72DEDDC}">
      <dgm:prSet/>
      <dgm:spPr/>
      <dgm:t>
        <a:bodyPr/>
        <a:lstStyle/>
        <a:p>
          <a:endParaRPr lang="en-US"/>
        </a:p>
      </dgm:t>
    </dgm:pt>
    <dgm:pt modelId="{7142BF29-F94A-4CE9-9E07-F9E69EB229BF}" type="sibTrans" cxnId="{9BBD6387-C316-4659-88E5-EED7F72DEDDC}">
      <dgm:prSet/>
      <dgm:spPr/>
      <dgm:t>
        <a:bodyPr/>
        <a:lstStyle/>
        <a:p>
          <a:endParaRPr lang="en-US"/>
        </a:p>
      </dgm:t>
    </dgm:pt>
    <dgm:pt modelId="{81771913-F9AB-439B-A417-FFAB747852F6}">
      <dgm:prSet/>
      <dgm:spPr/>
      <dgm:t>
        <a:bodyPr/>
        <a:lstStyle/>
        <a:p>
          <a:r>
            <a:rPr lang="en-US"/>
            <a:t>Normally, the double Z-rig system is rigged as internal system. </a:t>
          </a:r>
        </a:p>
      </dgm:t>
    </dgm:pt>
    <dgm:pt modelId="{5407C358-4E05-4DB8-8007-1214E38FC584}" type="parTrans" cxnId="{5F396B4E-4C07-4E41-8387-C4A00CC1EACB}">
      <dgm:prSet/>
      <dgm:spPr/>
      <dgm:t>
        <a:bodyPr/>
        <a:lstStyle/>
        <a:p>
          <a:endParaRPr lang="en-US"/>
        </a:p>
      </dgm:t>
    </dgm:pt>
    <dgm:pt modelId="{B31CE962-8664-4F55-A2C0-2A22CBC6A3E8}" type="sibTrans" cxnId="{5F396B4E-4C07-4E41-8387-C4A00CC1EACB}">
      <dgm:prSet/>
      <dgm:spPr/>
      <dgm:t>
        <a:bodyPr/>
        <a:lstStyle/>
        <a:p>
          <a:endParaRPr lang="en-US"/>
        </a:p>
      </dgm:t>
    </dgm:pt>
    <dgm:pt modelId="{64313C88-4D20-4B6A-B9A6-2EA9EE914334}" type="pres">
      <dgm:prSet presAssocID="{5B6CC96B-531A-4A00-80B9-FD5ED32010CE}" presName="root" presStyleCnt="0">
        <dgm:presLayoutVars>
          <dgm:dir/>
          <dgm:resizeHandles val="exact"/>
        </dgm:presLayoutVars>
      </dgm:prSet>
      <dgm:spPr/>
    </dgm:pt>
    <dgm:pt modelId="{F8670425-8727-45CF-9F77-154F534FFB11}" type="pres">
      <dgm:prSet presAssocID="{4556A790-3C9B-4D87-BE11-EB16127E55FF}" presName="compNode" presStyleCnt="0"/>
      <dgm:spPr/>
    </dgm:pt>
    <dgm:pt modelId="{8B28E0F0-466E-47F9-A998-3B23BC05F0CF}" type="pres">
      <dgm:prSet presAssocID="{4556A790-3C9B-4D87-BE11-EB16127E55FF}" presName="bgRect" presStyleLbl="bgShp" presStyleIdx="0" presStyleCnt="3"/>
      <dgm:spPr/>
    </dgm:pt>
    <dgm:pt modelId="{A5D66D53-66CA-45EA-9586-79DC02DEE8C4}" type="pres">
      <dgm:prSet presAssocID="{4556A790-3C9B-4D87-BE11-EB16127E55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40CBDC98-4426-4920-B64B-8A8FBAC07183}" type="pres">
      <dgm:prSet presAssocID="{4556A790-3C9B-4D87-BE11-EB16127E55FF}" presName="spaceRect" presStyleCnt="0"/>
      <dgm:spPr/>
    </dgm:pt>
    <dgm:pt modelId="{86DD7845-CCD9-4ABD-AF02-4571C7424AD4}" type="pres">
      <dgm:prSet presAssocID="{4556A790-3C9B-4D87-BE11-EB16127E55FF}" presName="parTx" presStyleLbl="revTx" presStyleIdx="0" presStyleCnt="3">
        <dgm:presLayoutVars>
          <dgm:chMax val="0"/>
          <dgm:chPref val="0"/>
        </dgm:presLayoutVars>
      </dgm:prSet>
      <dgm:spPr/>
    </dgm:pt>
    <dgm:pt modelId="{05B01BEB-B091-4DD9-9A3B-6CCF8B6B9EC1}" type="pres">
      <dgm:prSet presAssocID="{029418CF-F26E-475E-8093-D8F3BEB79800}" presName="sibTrans" presStyleCnt="0"/>
      <dgm:spPr/>
    </dgm:pt>
    <dgm:pt modelId="{76AD7951-E128-4112-BDED-835A578E1E14}" type="pres">
      <dgm:prSet presAssocID="{2DCC7807-16AC-4C88-A9D1-7FDB128546B2}" presName="compNode" presStyleCnt="0"/>
      <dgm:spPr/>
    </dgm:pt>
    <dgm:pt modelId="{52C3F1D1-DD45-47A7-87AA-71034FC2ADBA}" type="pres">
      <dgm:prSet presAssocID="{2DCC7807-16AC-4C88-A9D1-7FDB128546B2}" presName="bgRect" presStyleLbl="bgShp" presStyleIdx="1" presStyleCnt="3"/>
      <dgm:spPr/>
    </dgm:pt>
    <dgm:pt modelId="{2D5ACBD0-1BF3-4AE6-9726-E36736636AE0}" type="pres">
      <dgm:prSet presAssocID="{2DCC7807-16AC-4C88-A9D1-7FDB128546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E5988DEC-02D7-4FE0-A5BB-8644D7F6CF3E}" type="pres">
      <dgm:prSet presAssocID="{2DCC7807-16AC-4C88-A9D1-7FDB128546B2}" presName="spaceRect" presStyleCnt="0"/>
      <dgm:spPr/>
    </dgm:pt>
    <dgm:pt modelId="{AD119C72-F8D9-4C6A-90FB-50D1D4BF356F}" type="pres">
      <dgm:prSet presAssocID="{2DCC7807-16AC-4C88-A9D1-7FDB128546B2}" presName="parTx" presStyleLbl="revTx" presStyleIdx="1" presStyleCnt="3">
        <dgm:presLayoutVars>
          <dgm:chMax val="0"/>
          <dgm:chPref val="0"/>
        </dgm:presLayoutVars>
      </dgm:prSet>
      <dgm:spPr/>
    </dgm:pt>
    <dgm:pt modelId="{40D8501C-1A57-44B1-8EFD-DD974C1E575C}" type="pres">
      <dgm:prSet presAssocID="{7142BF29-F94A-4CE9-9E07-F9E69EB229BF}" presName="sibTrans" presStyleCnt="0"/>
      <dgm:spPr/>
    </dgm:pt>
    <dgm:pt modelId="{6B8A37D4-AAF4-4C73-9A92-B75580A3DF69}" type="pres">
      <dgm:prSet presAssocID="{81771913-F9AB-439B-A417-FFAB747852F6}" presName="compNode" presStyleCnt="0"/>
      <dgm:spPr/>
    </dgm:pt>
    <dgm:pt modelId="{7583C704-412F-4F49-A738-CDBDD02CCA9D}" type="pres">
      <dgm:prSet presAssocID="{81771913-F9AB-439B-A417-FFAB747852F6}" presName="bgRect" presStyleLbl="bgShp" presStyleIdx="2" presStyleCnt="3"/>
      <dgm:spPr/>
    </dgm:pt>
    <dgm:pt modelId="{394F4F14-BA9B-4E26-9F4F-5C0794637210}" type="pres">
      <dgm:prSet presAssocID="{81771913-F9AB-439B-A417-FFAB747852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55619F5F-5E89-4865-8EB1-B38D3A599796}" type="pres">
      <dgm:prSet presAssocID="{81771913-F9AB-439B-A417-FFAB747852F6}" presName="spaceRect" presStyleCnt="0"/>
      <dgm:spPr/>
    </dgm:pt>
    <dgm:pt modelId="{73DA8568-4193-406D-8CF3-3BF18EDA69C4}" type="pres">
      <dgm:prSet presAssocID="{81771913-F9AB-439B-A417-FFAB747852F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273D21-37B7-4B32-86A2-CD52EF36B03C}" type="presOf" srcId="{2DCC7807-16AC-4C88-A9D1-7FDB128546B2}" destId="{AD119C72-F8D9-4C6A-90FB-50D1D4BF356F}" srcOrd="0" destOrd="0" presId="urn:microsoft.com/office/officeart/2018/2/layout/IconVerticalSolidList"/>
    <dgm:cxn modelId="{F800113B-60AD-4777-88AD-DDB40AAD30D7}" type="presOf" srcId="{5B6CC96B-531A-4A00-80B9-FD5ED32010CE}" destId="{64313C88-4D20-4B6A-B9A6-2EA9EE914334}" srcOrd="0" destOrd="0" presId="urn:microsoft.com/office/officeart/2018/2/layout/IconVerticalSolidList"/>
    <dgm:cxn modelId="{03889149-8A00-4FC0-91B3-F8FD3630C61E}" type="presOf" srcId="{81771913-F9AB-439B-A417-FFAB747852F6}" destId="{73DA8568-4193-406D-8CF3-3BF18EDA69C4}" srcOrd="0" destOrd="0" presId="urn:microsoft.com/office/officeart/2018/2/layout/IconVerticalSolidList"/>
    <dgm:cxn modelId="{5F396B4E-4C07-4E41-8387-C4A00CC1EACB}" srcId="{5B6CC96B-531A-4A00-80B9-FD5ED32010CE}" destId="{81771913-F9AB-439B-A417-FFAB747852F6}" srcOrd="2" destOrd="0" parTransId="{5407C358-4E05-4DB8-8007-1214E38FC584}" sibTransId="{B31CE962-8664-4F55-A2C0-2A22CBC6A3E8}"/>
    <dgm:cxn modelId="{9BBD6387-C316-4659-88E5-EED7F72DEDDC}" srcId="{5B6CC96B-531A-4A00-80B9-FD5ED32010CE}" destId="{2DCC7807-16AC-4C88-A9D1-7FDB128546B2}" srcOrd="1" destOrd="0" parTransId="{E7D6D638-477B-4D4D-8038-FD9B70EFC95C}" sibTransId="{7142BF29-F94A-4CE9-9E07-F9E69EB229BF}"/>
    <dgm:cxn modelId="{72B90D9A-28F9-4241-980B-9B4AC31AEE4D}" type="presOf" srcId="{4556A790-3C9B-4D87-BE11-EB16127E55FF}" destId="{86DD7845-CCD9-4ABD-AF02-4571C7424AD4}" srcOrd="0" destOrd="0" presId="urn:microsoft.com/office/officeart/2018/2/layout/IconVerticalSolidList"/>
    <dgm:cxn modelId="{8EFF91BE-59ED-468B-86D6-50B0A3B0022F}" srcId="{5B6CC96B-531A-4A00-80B9-FD5ED32010CE}" destId="{4556A790-3C9B-4D87-BE11-EB16127E55FF}" srcOrd="0" destOrd="0" parTransId="{0E11F9D4-5780-4323-854B-EAD3DEC6BF75}" sibTransId="{029418CF-F26E-475E-8093-D8F3BEB79800}"/>
    <dgm:cxn modelId="{4C5B342C-0238-4B38-89C3-AC90CE225851}" type="presParOf" srcId="{64313C88-4D20-4B6A-B9A6-2EA9EE914334}" destId="{F8670425-8727-45CF-9F77-154F534FFB11}" srcOrd="0" destOrd="0" presId="urn:microsoft.com/office/officeart/2018/2/layout/IconVerticalSolidList"/>
    <dgm:cxn modelId="{4EEF8096-C293-4554-A6CA-E8900D818068}" type="presParOf" srcId="{F8670425-8727-45CF-9F77-154F534FFB11}" destId="{8B28E0F0-466E-47F9-A998-3B23BC05F0CF}" srcOrd="0" destOrd="0" presId="urn:microsoft.com/office/officeart/2018/2/layout/IconVerticalSolidList"/>
    <dgm:cxn modelId="{2631571B-78EE-4B55-9751-977E7791C343}" type="presParOf" srcId="{F8670425-8727-45CF-9F77-154F534FFB11}" destId="{A5D66D53-66CA-45EA-9586-79DC02DEE8C4}" srcOrd="1" destOrd="0" presId="urn:microsoft.com/office/officeart/2018/2/layout/IconVerticalSolidList"/>
    <dgm:cxn modelId="{5D60A883-22F0-47F3-AE97-6FD3DA0C322F}" type="presParOf" srcId="{F8670425-8727-45CF-9F77-154F534FFB11}" destId="{40CBDC98-4426-4920-B64B-8A8FBAC07183}" srcOrd="2" destOrd="0" presId="urn:microsoft.com/office/officeart/2018/2/layout/IconVerticalSolidList"/>
    <dgm:cxn modelId="{C5729741-4B95-4CFD-930D-BE79C838D5F3}" type="presParOf" srcId="{F8670425-8727-45CF-9F77-154F534FFB11}" destId="{86DD7845-CCD9-4ABD-AF02-4571C7424AD4}" srcOrd="3" destOrd="0" presId="urn:microsoft.com/office/officeart/2018/2/layout/IconVerticalSolidList"/>
    <dgm:cxn modelId="{EA9E300E-A1F3-4535-8C6D-5DEF499422F9}" type="presParOf" srcId="{64313C88-4D20-4B6A-B9A6-2EA9EE914334}" destId="{05B01BEB-B091-4DD9-9A3B-6CCF8B6B9EC1}" srcOrd="1" destOrd="0" presId="urn:microsoft.com/office/officeart/2018/2/layout/IconVerticalSolidList"/>
    <dgm:cxn modelId="{42FB650A-5957-4D1B-A07B-DF50F36061CE}" type="presParOf" srcId="{64313C88-4D20-4B6A-B9A6-2EA9EE914334}" destId="{76AD7951-E128-4112-BDED-835A578E1E14}" srcOrd="2" destOrd="0" presId="urn:microsoft.com/office/officeart/2018/2/layout/IconVerticalSolidList"/>
    <dgm:cxn modelId="{F5545A7D-2E40-4904-8FA2-8A4A9197A3FC}" type="presParOf" srcId="{76AD7951-E128-4112-BDED-835A578E1E14}" destId="{52C3F1D1-DD45-47A7-87AA-71034FC2ADBA}" srcOrd="0" destOrd="0" presId="urn:microsoft.com/office/officeart/2018/2/layout/IconVerticalSolidList"/>
    <dgm:cxn modelId="{04314AD1-802B-4C24-BB11-B9389A52052B}" type="presParOf" srcId="{76AD7951-E128-4112-BDED-835A578E1E14}" destId="{2D5ACBD0-1BF3-4AE6-9726-E36736636AE0}" srcOrd="1" destOrd="0" presId="urn:microsoft.com/office/officeart/2018/2/layout/IconVerticalSolidList"/>
    <dgm:cxn modelId="{CCB30AB7-95B3-41A7-8CE3-447927DCC83B}" type="presParOf" srcId="{76AD7951-E128-4112-BDED-835A578E1E14}" destId="{E5988DEC-02D7-4FE0-A5BB-8644D7F6CF3E}" srcOrd="2" destOrd="0" presId="urn:microsoft.com/office/officeart/2018/2/layout/IconVerticalSolidList"/>
    <dgm:cxn modelId="{445129BF-8602-4E7E-83B5-8A4FD119E2C0}" type="presParOf" srcId="{76AD7951-E128-4112-BDED-835A578E1E14}" destId="{AD119C72-F8D9-4C6A-90FB-50D1D4BF356F}" srcOrd="3" destOrd="0" presId="urn:microsoft.com/office/officeart/2018/2/layout/IconVerticalSolidList"/>
    <dgm:cxn modelId="{110EB71F-3249-4766-8C18-B54DCFBE8135}" type="presParOf" srcId="{64313C88-4D20-4B6A-B9A6-2EA9EE914334}" destId="{40D8501C-1A57-44B1-8EFD-DD974C1E575C}" srcOrd="3" destOrd="0" presId="urn:microsoft.com/office/officeart/2018/2/layout/IconVerticalSolidList"/>
    <dgm:cxn modelId="{D19D7B5B-A098-48CA-ADF5-7DD0D1335073}" type="presParOf" srcId="{64313C88-4D20-4B6A-B9A6-2EA9EE914334}" destId="{6B8A37D4-AAF4-4C73-9A92-B75580A3DF69}" srcOrd="4" destOrd="0" presId="urn:microsoft.com/office/officeart/2018/2/layout/IconVerticalSolidList"/>
    <dgm:cxn modelId="{F76A8686-DFBD-487A-BF4B-61CBB0B50F7D}" type="presParOf" srcId="{6B8A37D4-AAF4-4C73-9A92-B75580A3DF69}" destId="{7583C704-412F-4F49-A738-CDBDD02CCA9D}" srcOrd="0" destOrd="0" presId="urn:microsoft.com/office/officeart/2018/2/layout/IconVerticalSolidList"/>
    <dgm:cxn modelId="{90B082AB-C7B3-4481-82D2-92A3F35E8A7E}" type="presParOf" srcId="{6B8A37D4-AAF4-4C73-9A92-B75580A3DF69}" destId="{394F4F14-BA9B-4E26-9F4F-5C0794637210}" srcOrd="1" destOrd="0" presId="urn:microsoft.com/office/officeart/2018/2/layout/IconVerticalSolidList"/>
    <dgm:cxn modelId="{6F7C06B0-EACF-474D-8DA1-7C9ACAD11E65}" type="presParOf" srcId="{6B8A37D4-AAF4-4C73-9A92-B75580A3DF69}" destId="{55619F5F-5E89-4865-8EB1-B38D3A599796}" srcOrd="2" destOrd="0" presId="urn:microsoft.com/office/officeart/2018/2/layout/IconVerticalSolidList"/>
    <dgm:cxn modelId="{74AD1D39-5545-4547-8F11-2F068863059A}" type="presParOf" srcId="{6B8A37D4-AAF4-4C73-9A92-B75580A3DF69}" destId="{73DA8568-4193-406D-8CF3-3BF18EDA69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64816BA-23CD-4E25-A1E3-B0DE046055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EF9FBE-666C-4FB4-84D0-96A37704179E}">
      <dgm:prSet/>
      <dgm:spPr/>
      <dgm:t>
        <a:bodyPr/>
        <a:lstStyle/>
        <a:p>
          <a:r>
            <a:rPr lang="en-US"/>
            <a:t>The main haul line is used to configure the pulley system and no additional lines are necessary to configure the hauling system. </a:t>
          </a:r>
        </a:p>
      </dgm:t>
    </dgm:pt>
    <dgm:pt modelId="{0D9C0E77-314E-4387-9406-AB47447656C2}" type="parTrans" cxnId="{C5F4B89E-CF6D-4674-BC9F-CCB927B07261}">
      <dgm:prSet/>
      <dgm:spPr/>
      <dgm:t>
        <a:bodyPr/>
        <a:lstStyle/>
        <a:p>
          <a:endParaRPr lang="en-US"/>
        </a:p>
      </dgm:t>
    </dgm:pt>
    <dgm:pt modelId="{BDA69A4A-A28A-436B-9895-C39A980619B2}" type="sibTrans" cxnId="{C5F4B89E-CF6D-4674-BC9F-CCB927B07261}">
      <dgm:prSet/>
      <dgm:spPr/>
      <dgm:t>
        <a:bodyPr/>
        <a:lstStyle/>
        <a:p>
          <a:endParaRPr lang="en-US"/>
        </a:p>
      </dgm:t>
    </dgm:pt>
    <dgm:pt modelId="{26498C9F-8BDB-4A7A-8F5A-EC36B9A87D37}">
      <dgm:prSet/>
      <dgm:spPr/>
      <dgm:t>
        <a:bodyPr/>
        <a:lstStyle/>
        <a:p>
          <a:r>
            <a:rPr lang="en-US"/>
            <a:t>If desired, the double Z-rig can be rigged as an external system. </a:t>
          </a:r>
        </a:p>
      </dgm:t>
    </dgm:pt>
    <dgm:pt modelId="{4C5010BE-48F5-47E7-9401-2E826D7E1088}" type="parTrans" cxnId="{C3040B0A-0A7C-4C9F-93AE-0A707C90FA9C}">
      <dgm:prSet/>
      <dgm:spPr/>
      <dgm:t>
        <a:bodyPr/>
        <a:lstStyle/>
        <a:p>
          <a:endParaRPr lang="en-US"/>
        </a:p>
      </dgm:t>
    </dgm:pt>
    <dgm:pt modelId="{464AF49B-20FF-4EFE-AE4D-FB669FFAB906}" type="sibTrans" cxnId="{C3040B0A-0A7C-4C9F-93AE-0A707C90FA9C}">
      <dgm:prSet/>
      <dgm:spPr/>
      <dgm:t>
        <a:bodyPr/>
        <a:lstStyle/>
        <a:p>
          <a:endParaRPr lang="en-US"/>
        </a:p>
      </dgm:t>
    </dgm:pt>
    <dgm:pt modelId="{74EFF4EE-6883-4A7F-90D1-82BB4A17B00F}" type="pres">
      <dgm:prSet presAssocID="{364816BA-23CD-4E25-A1E3-B0DE046055E5}" presName="root" presStyleCnt="0">
        <dgm:presLayoutVars>
          <dgm:dir/>
          <dgm:resizeHandles val="exact"/>
        </dgm:presLayoutVars>
      </dgm:prSet>
      <dgm:spPr/>
    </dgm:pt>
    <dgm:pt modelId="{F6A6431C-2160-474B-B87C-8286B1BF232F}" type="pres">
      <dgm:prSet presAssocID="{8BEF9FBE-666C-4FB4-84D0-96A37704179E}" presName="compNode" presStyleCnt="0"/>
      <dgm:spPr/>
    </dgm:pt>
    <dgm:pt modelId="{3A5728FB-E6EF-4DEE-8E2B-11A3CFA2E79F}" type="pres">
      <dgm:prSet presAssocID="{8BEF9FBE-666C-4FB4-84D0-96A37704179E}" presName="bgRect" presStyleLbl="bgShp" presStyleIdx="0" presStyleCnt="2"/>
      <dgm:spPr/>
    </dgm:pt>
    <dgm:pt modelId="{B7E756D7-532E-4488-936D-B93A147206BD}" type="pres">
      <dgm:prSet presAssocID="{8BEF9FBE-666C-4FB4-84D0-96A37704179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B682BDC-EC22-451F-9064-D85CF0A7F93E}" type="pres">
      <dgm:prSet presAssocID="{8BEF9FBE-666C-4FB4-84D0-96A37704179E}" presName="spaceRect" presStyleCnt="0"/>
      <dgm:spPr/>
    </dgm:pt>
    <dgm:pt modelId="{C6F325B5-2F36-4F5C-9E5D-286267A373BF}" type="pres">
      <dgm:prSet presAssocID="{8BEF9FBE-666C-4FB4-84D0-96A37704179E}" presName="parTx" presStyleLbl="revTx" presStyleIdx="0" presStyleCnt="2">
        <dgm:presLayoutVars>
          <dgm:chMax val="0"/>
          <dgm:chPref val="0"/>
        </dgm:presLayoutVars>
      </dgm:prSet>
      <dgm:spPr/>
    </dgm:pt>
    <dgm:pt modelId="{33A65382-D6B4-439E-B1F0-E2BF4E7143BA}" type="pres">
      <dgm:prSet presAssocID="{BDA69A4A-A28A-436B-9895-C39A980619B2}" presName="sibTrans" presStyleCnt="0"/>
      <dgm:spPr/>
    </dgm:pt>
    <dgm:pt modelId="{F9BB0EB6-3C1F-474A-B2D9-1139E75C7E27}" type="pres">
      <dgm:prSet presAssocID="{26498C9F-8BDB-4A7A-8F5A-EC36B9A87D37}" presName="compNode" presStyleCnt="0"/>
      <dgm:spPr/>
    </dgm:pt>
    <dgm:pt modelId="{0D2666AA-D4F5-4EB0-AE87-D2E215C00BC8}" type="pres">
      <dgm:prSet presAssocID="{26498C9F-8BDB-4A7A-8F5A-EC36B9A87D37}" presName="bgRect" presStyleLbl="bgShp" presStyleIdx="1" presStyleCnt="2"/>
      <dgm:spPr/>
    </dgm:pt>
    <dgm:pt modelId="{C6E62EB9-4205-4102-B650-7C03439181B4}" type="pres">
      <dgm:prSet presAssocID="{26498C9F-8BDB-4A7A-8F5A-EC36B9A87D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26C02FBF-C8EC-45CF-B63E-CAD5A274A4B5}" type="pres">
      <dgm:prSet presAssocID="{26498C9F-8BDB-4A7A-8F5A-EC36B9A87D37}" presName="spaceRect" presStyleCnt="0"/>
      <dgm:spPr/>
    </dgm:pt>
    <dgm:pt modelId="{3AF6125C-6B3E-4FD3-B73A-1FD5574FD0D1}" type="pres">
      <dgm:prSet presAssocID="{26498C9F-8BDB-4A7A-8F5A-EC36B9A87D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3040B0A-0A7C-4C9F-93AE-0A707C90FA9C}" srcId="{364816BA-23CD-4E25-A1E3-B0DE046055E5}" destId="{26498C9F-8BDB-4A7A-8F5A-EC36B9A87D37}" srcOrd="1" destOrd="0" parTransId="{4C5010BE-48F5-47E7-9401-2E826D7E1088}" sibTransId="{464AF49B-20FF-4EFE-AE4D-FB669FFAB906}"/>
    <dgm:cxn modelId="{FB7F767C-B237-42C1-A32F-D19C775CE06F}" type="presOf" srcId="{364816BA-23CD-4E25-A1E3-B0DE046055E5}" destId="{74EFF4EE-6883-4A7F-90D1-82BB4A17B00F}" srcOrd="0" destOrd="0" presId="urn:microsoft.com/office/officeart/2018/2/layout/IconVerticalSolidList"/>
    <dgm:cxn modelId="{C5F4B89E-CF6D-4674-BC9F-CCB927B07261}" srcId="{364816BA-23CD-4E25-A1E3-B0DE046055E5}" destId="{8BEF9FBE-666C-4FB4-84D0-96A37704179E}" srcOrd="0" destOrd="0" parTransId="{0D9C0E77-314E-4387-9406-AB47447656C2}" sibTransId="{BDA69A4A-A28A-436B-9895-C39A980619B2}"/>
    <dgm:cxn modelId="{A8282EBE-301B-41FC-A934-8CCFA961F590}" type="presOf" srcId="{26498C9F-8BDB-4A7A-8F5A-EC36B9A87D37}" destId="{3AF6125C-6B3E-4FD3-B73A-1FD5574FD0D1}" srcOrd="0" destOrd="0" presId="urn:microsoft.com/office/officeart/2018/2/layout/IconVerticalSolidList"/>
    <dgm:cxn modelId="{D500B7BE-D046-4301-8AC3-2468BA08E931}" type="presOf" srcId="{8BEF9FBE-666C-4FB4-84D0-96A37704179E}" destId="{C6F325B5-2F36-4F5C-9E5D-286267A373BF}" srcOrd="0" destOrd="0" presId="urn:microsoft.com/office/officeart/2018/2/layout/IconVerticalSolidList"/>
    <dgm:cxn modelId="{25959804-1E19-45F7-9144-3EB9D365A788}" type="presParOf" srcId="{74EFF4EE-6883-4A7F-90D1-82BB4A17B00F}" destId="{F6A6431C-2160-474B-B87C-8286B1BF232F}" srcOrd="0" destOrd="0" presId="urn:microsoft.com/office/officeart/2018/2/layout/IconVerticalSolidList"/>
    <dgm:cxn modelId="{D8BAEDE2-7D03-4C6E-966B-6E50C323A1A4}" type="presParOf" srcId="{F6A6431C-2160-474B-B87C-8286B1BF232F}" destId="{3A5728FB-E6EF-4DEE-8E2B-11A3CFA2E79F}" srcOrd="0" destOrd="0" presId="urn:microsoft.com/office/officeart/2018/2/layout/IconVerticalSolidList"/>
    <dgm:cxn modelId="{8C768790-39EC-46A1-9FDD-7DB28455EBD5}" type="presParOf" srcId="{F6A6431C-2160-474B-B87C-8286B1BF232F}" destId="{B7E756D7-532E-4488-936D-B93A147206BD}" srcOrd="1" destOrd="0" presId="urn:microsoft.com/office/officeart/2018/2/layout/IconVerticalSolidList"/>
    <dgm:cxn modelId="{FF9EC6BF-2BA1-460D-AA0C-E4DBC3224B49}" type="presParOf" srcId="{F6A6431C-2160-474B-B87C-8286B1BF232F}" destId="{1B682BDC-EC22-451F-9064-D85CF0A7F93E}" srcOrd="2" destOrd="0" presId="urn:microsoft.com/office/officeart/2018/2/layout/IconVerticalSolidList"/>
    <dgm:cxn modelId="{49F90DDB-EA0F-43F3-B466-8392E3D2D81E}" type="presParOf" srcId="{F6A6431C-2160-474B-B87C-8286B1BF232F}" destId="{C6F325B5-2F36-4F5C-9E5D-286267A373BF}" srcOrd="3" destOrd="0" presId="urn:microsoft.com/office/officeart/2018/2/layout/IconVerticalSolidList"/>
    <dgm:cxn modelId="{1494B476-F4FC-4E59-B384-EE4A35E77F0C}" type="presParOf" srcId="{74EFF4EE-6883-4A7F-90D1-82BB4A17B00F}" destId="{33A65382-D6B4-439E-B1F0-E2BF4E7143BA}" srcOrd="1" destOrd="0" presId="urn:microsoft.com/office/officeart/2018/2/layout/IconVerticalSolidList"/>
    <dgm:cxn modelId="{A9D5E98C-3CB7-4B6A-AE55-0A78611846CF}" type="presParOf" srcId="{74EFF4EE-6883-4A7F-90D1-82BB4A17B00F}" destId="{F9BB0EB6-3C1F-474A-B2D9-1139E75C7E27}" srcOrd="2" destOrd="0" presId="urn:microsoft.com/office/officeart/2018/2/layout/IconVerticalSolidList"/>
    <dgm:cxn modelId="{AEE97C8D-F9BF-4609-A423-9B50FAF0593E}" type="presParOf" srcId="{F9BB0EB6-3C1F-474A-B2D9-1139E75C7E27}" destId="{0D2666AA-D4F5-4EB0-AE87-D2E215C00BC8}" srcOrd="0" destOrd="0" presId="urn:microsoft.com/office/officeart/2018/2/layout/IconVerticalSolidList"/>
    <dgm:cxn modelId="{20FECCDA-B1B1-4E5B-B8FD-2848E674F998}" type="presParOf" srcId="{F9BB0EB6-3C1F-474A-B2D9-1139E75C7E27}" destId="{C6E62EB9-4205-4102-B650-7C03439181B4}" srcOrd="1" destOrd="0" presId="urn:microsoft.com/office/officeart/2018/2/layout/IconVerticalSolidList"/>
    <dgm:cxn modelId="{9BFB58F2-A379-4AD6-9E66-62C518501178}" type="presParOf" srcId="{F9BB0EB6-3C1F-474A-B2D9-1139E75C7E27}" destId="{26C02FBF-C8EC-45CF-B63E-CAD5A274A4B5}" srcOrd="2" destOrd="0" presId="urn:microsoft.com/office/officeart/2018/2/layout/IconVerticalSolidList"/>
    <dgm:cxn modelId="{49495E2C-7BD7-4ED1-BFE2-042489DA93E2}" type="presParOf" srcId="{F9BB0EB6-3C1F-474A-B2D9-1139E75C7E27}" destId="{3AF6125C-6B3E-4FD3-B73A-1FD5574FD0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9C93E7C-0E88-49D0-88A5-C23B0B4CB4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DF48DFD-625C-4CC2-B25D-495CF6DCB99B}">
      <dgm:prSet/>
      <dgm:spPr/>
      <dgm:t>
        <a:bodyPr/>
        <a:lstStyle/>
        <a:p>
          <a:r>
            <a:rPr lang="en-US"/>
            <a:t>When configured as an internal system, lifting is finished when the two pulleys are drawn together</a:t>
          </a:r>
        </a:p>
      </dgm:t>
    </dgm:pt>
    <dgm:pt modelId="{EFA9D2C6-94DF-4981-B682-50F9CDD6FAA3}" type="parTrans" cxnId="{2E89CA3F-B7F2-4669-B01E-A9C4442344F9}">
      <dgm:prSet/>
      <dgm:spPr/>
      <dgm:t>
        <a:bodyPr/>
        <a:lstStyle/>
        <a:p>
          <a:endParaRPr lang="en-US"/>
        </a:p>
      </dgm:t>
    </dgm:pt>
    <dgm:pt modelId="{0C67F49B-0F70-4590-B7EE-DFD7C926D475}" type="sibTrans" cxnId="{2E89CA3F-B7F2-4669-B01E-A9C4442344F9}">
      <dgm:prSet/>
      <dgm:spPr/>
      <dgm:t>
        <a:bodyPr/>
        <a:lstStyle/>
        <a:p>
          <a:endParaRPr lang="en-US"/>
        </a:p>
      </dgm:t>
    </dgm:pt>
    <dgm:pt modelId="{2C25495B-1D38-4C5C-AAFD-38CD8FD14DA1}">
      <dgm:prSet/>
      <dgm:spPr/>
      <dgm:t>
        <a:bodyPr/>
        <a:lstStyle/>
        <a:p>
          <a:r>
            <a:rPr lang="en-US"/>
            <a:t>The system cannot be readjusted. </a:t>
          </a:r>
        </a:p>
      </dgm:t>
    </dgm:pt>
    <dgm:pt modelId="{B4852633-46F9-4FFB-9F23-EFDADF4D638B}" type="parTrans" cxnId="{26949FC1-1AA6-4085-9465-5A4A54816683}">
      <dgm:prSet/>
      <dgm:spPr/>
      <dgm:t>
        <a:bodyPr/>
        <a:lstStyle/>
        <a:p>
          <a:endParaRPr lang="en-US"/>
        </a:p>
      </dgm:t>
    </dgm:pt>
    <dgm:pt modelId="{50EEB428-C763-469C-89E4-37F2B1A9CDF6}" type="sibTrans" cxnId="{26949FC1-1AA6-4085-9465-5A4A54816683}">
      <dgm:prSet/>
      <dgm:spPr/>
      <dgm:t>
        <a:bodyPr/>
        <a:lstStyle/>
        <a:p>
          <a:endParaRPr lang="en-US"/>
        </a:p>
      </dgm:t>
    </dgm:pt>
    <dgm:pt modelId="{4D82E37C-4848-4FC0-8CA3-4752385D69F8}">
      <dgm:prSet/>
      <dgm:spPr/>
      <dgm:t>
        <a:bodyPr/>
        <a:lstStyle/>
        <a:p>
          <a:r>
            <a:rPr lang="en-US"/>
            <a:t>As an internal system, the block and tackle system is relatively impractical except for lifting heavy loads short distances. </a:t>
          </a:r>
        </a:p>
      </dgm:t>
    </dgm:pt>
    <dgm:pt modelId="{7C6290D6-4C7D-4C72-9C8B-BA7C9A608106}" type="parTrans" cxnId="{6DFA6D86-EC1B-4C98-894E-6B543F689457}">
      <dgm:prSet/>
      <dgm:spPr/>
      <dgm:t>
        <a:bodyPr/>
        <a:lstStyle/>
        <a:p>
          <a:endParaRPr lang="en-US"/>
        </a:p>
      </dgm:t>
    </dgm:pt>
    <dgm:pt modelId="{D80C5F0E-8326-41F1-96D8-4DB2C55AF33A}" type="sibTrans" cxnId="{6DFA6D86-EC1B-4C98-894E-6B543F689457}">
      <dgm:prSet/>
      <dgm:spPr/>
      <dgm:t>
        <a:bodyPr/>
        <a:lstStyle/>
        <a:p>
          <a:endParaRPr lang="en-US"/>
        </a:p>
      </dgm:t>
    </dgm:pt>
    <dgm:pt modelId="{C57BC844-1484-43CF-B258-1DF1266E66E7}" type="pres">
      <dgm:prSet presAssocID="{79C93E7C-0E88-49D0-88A5-C23B0B4CB46D}" presName="root" presStyleCnt="0">
        <dgm:presLayoutVars>
          <dgm:dir/>
          <dgm:resizeHandles val="exact"/>
        </dgm:presLayoutVars>
      </dgm:prSet>
      <dgm:spPr/>
    </dgm:pt>
    <dgm:pt modelId="{CF8F8946-5FE6-4CBA-AD93-5C070B0A8019}" type="pres">
      <dgm:prSet presAssocID="{7DF48DFD-625C-4CC2-B25D-495CF6DCB99B}" presName="compNode" presStyleCnt="0"/>
      <dgm:spPr/>
    </dgm:pt>
    <dgm:pt modelId="{87D450BE-C775-401E-8AFD-73833FB5EDE5}" type="pres">
      <dgm:prSet presAssocID="{7DF48DFD-625C-4CC2-B25D-495CF6DCB99B}" presName="bgRect" presStyleLbl="bgShp" presStyleIdx="0" presStyleCnt="3"/>
      <dgm:spPr/>
    </dgm:pt>
    <dgm:pt modelId="{F6FDED85-38E6-4CAC-8ADC-624284A509AC}" type="pres">
      <dgm:prSet presAssocID="{7DF48DFD-625C-4CC2-B25D-495CF6DCB99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BCCEBA19-4DEF-4B8B-A8DA-2F90CE861F67}" type="pres">
      <dgm:prSet presAssocID="{7DF48DFD-625C-4CC2-B25D-495CF6DCB99B}" presName="spaceRect" presStyleCnt="0"/>
      <dgm:spPr/>
    </dgm:pt>
    <dgm:pt modelId="{97EF7706-D59B-4402-912A-5046AA380E5B}" type="pres">
      <dgm:prSet presAssocID="{7DF48DFD-625C-4CC2-B25D-495CF6DCB99B}" presName="parTx" presStyleLbl="revTx" presStyleIdx="0" presStyleCnt="3">
        <dgm:presLayoutVars>
          <dgm:chMax val="0"/>
          <dgm:chPref val="0"/>
        </dgm:presLayoutVars>
      </dgm:prSet>
      <dgm:spPr/>
    </dgm:pt>
    <dgm:pt modelId="{C91EC002-ED11-45E1-B804-A933F7A5F5B4}" type="pres">
      <dgm:prSet presAssocID="{0C67F49B-0F70-4590-B7EE-DFD7C926D475}" presName="sibTrans" presStyleCnt="0"/>
      <dgm:spPr/>
    </dgm:pt>
    <dgm:pt modelId="{23C2337D-B8BA-4A04-AAAE-7D9039CE1832}" type="pres">
      <dgm:prSet presAssocID="{2C25495B-1D38-4C5C-AAFD-38CD8FD14DA1}" presName="compNode" presStyleCnt="0"/>
      <dgm:spPr/>
    </dgm:pt>
    <dgm:pt modelId="{99EC6B52-9879-4117-A4B1-3E7625C49A84}" type="pres">
      <dgm:prSet presAssocID="{2C25495B-1D38-4C5C-AAFD-38CD8FD14DA1}" presName="bgRect" presStyleLbl="bgShp" presStyleIdx="1" presStyleCnt="3"/>
      <dgm:spPr/>
    </dgm:pt>
    <dgm:pt modelId="{48E9B82B-3152-4324-8756-8D1F6E888D32}" type="pres">
      <dgm:prSet presAssocID="{2C25495B-1D38-4C5C-AAFD-38CD8FD14D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6269FCC-185B-48F6-835B-209741541AF6}" type="pres">
      <dgm:prSet presAssocID="{2C25495B-1D38-4C5C-AAFD-38CD8FD14DA1}" presName="spaceRect" presStyleCnt="0"/>
      <dgm:spPr/>
    </dgm:pt>
    <dgm:pt modelId="{7128F179-296A-4EFC-BCF5-BEB71188CB9F}" type="pres">
      <dgm:prSet presAssocID="{2C25495B-1D38-4C5C-AAFD-38CD8FD14DA1}" presName="parTx" presStyleLbl="revTx" presStyleIdx="1" presStyleCnt="3">
        <dgm:presLayoutVars>
          <dgm:chMax val="0"/>
          <dgm:chPref val="0"/>
        </dgm:presLayoutVars>
      </dgm:prSet>
      <dgm:spPr/>
    </dgm:pt>
    <dgm:pt modelId="{DB5618D2-CEC1-4069-B0B1-5AC585F6D44B}" type="pres">
      <dgm:prSet presAssocID="{50EEB428-C763-469C-89E4-37F2B1A9CDF6}" presName="sibTrans" presStyleCnt="0"/>
      <dgm:spPr/>
    </dgm:pt>
    <dgm:pt modelId="{164CF3BB-FE92-473D-91DC-4AF9A92C8D04}" type="pres">
      <dgm:prSet presAssocID="{4D82E37C-4848-4FC0-8CA3-4752385D69F8}" presName="compNode" presStyleCnt="0"/>
      <dgm:spPr/>
    </dgm:pt>
    <dgm:pt modelId="{D7C95197-A98F-4725-972F-98731C3A1573}" type="pres">
      <dgm:prSet presAssocID="{4D82E37C-4848-4FC0-8CA3-4752385D69F8}" presName="bgRect" presStyleLbl="bgShp" presStyleIdx="2" presStyleCnt="3"/>
      <dgm:spPr/>
    </dgm:pt>
    <dgm:pt modelId="{AA4555E6-675C-4EAB-9FF7-7F45AC57A828}" type="pres">
      <dgm:prSet presAssocID="{4D82E37C-4848-4FC0-8CA3-4752385D69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0E628239-A958-4CD5-B1FF-4387CE970D3D}" type="pres">
      <dgm:prSet presAssocID="{4D82E37C-4848-4FC0-8CA3-4752385D69F8}" presName="spaceRect" presStyleCnt="0"/>
      <dgm:spPr/>
    </dgm:pt>
    <dgm:pt modelId="{F6BAE294-CF05-40E0-8777-BC36483208FF}" type="pres">
      <dgm:prSet presAssocID="{4D82E37C-4848-4FC0-8CA3-4752385D69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5F6F2A-D5BC-45DF-9C23-0C0C015D6935}" type="presOf" srcId="{7DF48DFD-625C-4CC2-B25D-495CF6DCB99B}" destId="{97EF7706-D59B-4402-912A-5046AA380E5B}" srcOrd="0" destOrd="0" presId="urn:microsoft.com/office/officeart/2018/2/layout/IconVerticalSolidList"/>
    <dgm:cxn modelId="{2E89CA3F-B7F2-4669-B01E-A9C4442344F9}" srcId="{79C93E7C-0E88-49D0-88A5-C23B0B4CB46D}" destId="{7DF48DFD-625C-4CC2-B25D-495CF6DCB99B}" srcOrd="0" destOrd="0" parTransId="{EFA9D2C6-94DF-4981-B682-50F9CDD6FAA3}" sibTransId="{0C67F49B-0F70-4590-B7EE-DFD7C926D475}"/>
    <dgm:cxn modelId="{E99C1076-9F06-4E6E-87DA-5F0968A3ED51}" type="presOf" srcId="{4D82E37C-4848-4FC0-8CA3-4752385D69F8}" destId="{F6BAE294-CF05-40E0-8777-BC36483208FF}" srcOrd="0" destOrd="0" presId="urn:microsoft.com/office/officeart/2018/2/layout/IconVerticalSolidList"/>
    <dgm:cxn modelId="{6DFA6D86-EC1B-4C98-894E-6B543F689457}" srcId="{79C93E7C-0E88-49D0-88A5-C23B0B4CB46D}" destId="{4D82E37C-4848-4FC0-8CA3-4752385D69F8}" srcOrd="2" destOrd="0" parTransId="{7C6290D6-4C7D-4C72-9C8B-BA7C9A608106}" sibTransId="{D80C5F0E-8326-41F1-96D8-4DB2C55AF33A}"/>
    <dgm:cxn modelId="{26949FC1-1AA6-4085-9465-5A4A54816683}" srcId="{79C93E7C-0E88-49D0-88A5-C23B0B4CB46D}" destId="{2C25495B-1D38-4C5C-AAFD-38CD8FD14DA1}" srcOrd="1" destOrd="0" parTransId="{B4852633-46F9-4FFB-9F23-EFDADF4D638B}" sibTransId="{50EEB428-C763-469C-89E4-37F2B1A9CDF6}"/>
    <dgm:cxn modelId="{42E684ED-791F-4D46-92B5-34E0C879A84B}" type="presOf" srcId="{2C25495B-1D38-4C5C-AAFD-38CD8FD14DA1}" destId="{7128F179-296A-4EFC-BCF5-BEB71188CB9F}" srcOrd="0" destOrd="0" presId="urn:microsoft.com/office/officeart/2018/2/layout/IconVerticalSolidList"/>
    <dgm:cxn modelId="{4C93A2FA-FDD5-4F79-ABE7-6649A9260B2F}" type="presOf" srcId="{79C93E7C-0E88-49D0-88A5-C23B0B4CB46D}" destId="{C57BC844-1484-43CF-B258-1DF1266E66E7}" srcOrd="0" destOrd="0" presId="urn:microsoft.com/office/officeart/2018/2/layout/IconVerticalSolidList"/>
    <dgm:cxn modelId="{CD5A534D-311B-461E-879E-1276539F9480}" type="presParOf" srcId="{C57BC844-1484-43CF-B258-1DF1266E66E7}" destId="{CF8F8946-5FE6-4CBA-AD93-5C070B0A8019}" srcOrd="0" destOrd="0" presId="urn:microsoft.com/office/officeart/2018/2/layout/IconVerticalSolidList"/>
    <dgm:cxn modelId="{9945E55D-2537-4E8B-B033-AF37BEF8EDBC}" type="presParOf" srcId="{CF8F8946-5FE6-4CBA-AD93-5C070B0A8019}" destId="{87D450BE-C775-401E-8AFD-73833FB5EDE5}" srcOrd="0" destOrd="0" presId="urn:microsoft.com/office/officeart/2018/2/layout/IconVerticalSolidList"/>
    <dgm:cxn modelId="{6A56E113-AFFC-41ED-8AC5-FA7C02097C67}" type="presParOf" srcId="{CF8F8946-5FE6-4CBA-AD93-5C070B0A8019}" destId="{F6FDED85-38E6-4CAC-8ADC-624284A509AC}" srcOrd="1" destOrd="0" presId="urn:microsoft.com/office/officeart/2018/2/layout/IconVerticalSolidList"/>
    <dgm:cxn modelId="{EB49545E-6B62-45ED-B65A-7B965211AF62}" type="presParOf" srcId="{CF8F8946-5FE6-4CBA-AD93-5C070B0A8019}" destId="{BCCEBA19-4DEF-4B8B-A8DA-2F90CE861F67}" srcOrd="2" destOrd="0" presId="urn:microsoft.com/office/officeart/2018/2/layout/IconVerticalSolidList"/>
    <dgm:cxn modelId="{5CD551D2-BA01-4E54-AE8D-9A523533CEDE}" type="presParOf" srcId="{CF8F8946-5FE6-4CBA-AD93-5C070B0A8019}" destId="{97EF7706-D59B-4402-912A-5046AA380E5B}" srcOrd="3" destOrd="0" presId="urn:microsoft.com/office/officeart/2018/2/layout/IconVerticalSolidList"/>
    <dgm:cxn modelId="{8F4413E4-F4FE-4742-9E62-FAFFCF52985E}" type="presParOf" srcId="{C57BC844-1484-43CF-B258-1DF1266E66E7}" destId="{C91EC002-ED11-45E1-B804-A933F7A5F5B4}" srcOrd="1" destOrd="0" presId="urn:microsoft.com/office/officeart/2018/2/layout/IconVerticalSolidList"/>
    <dgm:cxn modelId="{964839FF-8BC7-4681-B5DD-B6E3FF75B08B}" type="presParOf" srcId="{C57BC844-1484-43CF-B258-1DF1266E66E7}" destId="{23C2337D-B8BA-4A04-AAAE-7D9039CE1832}" srcOrd="2" destOrd="0" presId="urn:microsoft.com/office/officeart/2018/2/layout/IconVerticalSolidList"/>
    <dgm:cxn modelId="{E944FFC8-7ED3-4620-88BD-9B07E20EFEB1}" type="presParOf" srcId="{23C2337D-B8BA-4A04-AAAE-7D9039CE1832}" destId="{99EC6B52-9879-4117-A4B1-3E7625C49A84}" srcOrd="0" destOrd="0" presId="urn:microsoft.com/office/officeart/2018/2/layout/IconVerticalSolidList"/>
    <dgm:cxn modelId="{16386296-DE98-4CD8-9CCF-D4FCDE6D932D}" type="presParOf" srcId="{23C2337D-B8BA-4A04-AAAE-7D9039CE1832}" destId="{48E9B82B-3152-4324-8756-8D1F6E888D32}" srcOrd="1" destOrd="0" presId="urn:microsoft.com/office/officeart/2018/2/layout/IconVerticalSolidList"/>
    <dgm:cxn modelId="{1E40A344-303C-452C-89DD-3472E28BF2A0}" type="presParOf" srcId="{23C2337D-B8BA-4A04-AAAE-7D9039CE1832}" destId="{C6269FCC-185B-48F6-835B-209741541AF6}" srcOrd="2" destOrd="0" presId="urn:microsoft.com/office/officeart/2018/2/layout/IconVerticalSolidList"/>
    <dgm:cxn modelId="{578869B2-1884-4AD4-B0FC-6ECACC245B6F}" type="presParOf" srcId="{23C2337D-B8BA-4A04-AAAE-7D9039CE1832}" destId="{7128F179-296A-4EFC-BCF5-BEB71188CB9F}" srcOrd="3" destOrd="0" presId="urn:microsoft.com/office/officeart/2018/2/layout/IconVerticalSolidList"/>
    <dgm:cxn modelId="{4555D40E-7233-4A5A-B342-123AC3CA208C}" type="presParOf" srcId="{C57BC844-1484-43CF-B258-1DF1266E66E7}" destId="{DB5618D2-CEC1-4069-B0B1-5AC585F6D44B}" srcOrd="3" destOrd="0" presId="urn:microsoft.com/office/officeart/2018/2/layout/IconVerticalSolidList"/>
    <dgm:cxn modelId="{F02DEE04-F465-4E12-AAB8-57B10A77E54B}" type="presParOf" srcId="{C57BC844-1484-43CF-B258-1DF1266E66E7}" destId="{164CF3BB-FE92-473D-91DC-4AF9A92C8D04}" srcOrd="4" destOrd="0" presId="urn:microsoft.com/office/officeart/2018/2/layout/IconVerticalSolidList"/>
    <dgm:cxn modelId="{50E338C5-A7B9-4BD7-84A0-165F1D9917FE}" type="presParOf" srcId="{164CF3BB-FE92-473D-91DC-4AF9A92C8D04}" destId="{D7C95197-A98F-4725-972F-98731C3A1573}" srcOrd="0" destOrd="0" presId="urn:microsoft.com/office/officeart/2018/2/layout/IconVerticalSolidList"/>
    <dgm:cxn modelId="{90D79205-97EA-4AB9-97CF-994776D1A970}" type="presParOf" srcId="{164CF3BB-FE92-473D-91DC-4AF9A92C8D04}" destId="{AA4555E6-675C-4EAB-9FF7-7F45AC57A828}" srcOrd="1" destOrd="0" presId="urn:microsoft.com/office/officeart/2018/2/layout/IconVerticalSolidList"/>
    <dgm:cxn modelId="{1B6CAC9A-EFB1-49CA-990B-E8FBE38CCBCC}" type="presParOf" srcId="{164CF3BB-FE92-473D-91DC-4AF9A92C8D04}" destId="{0E628239-A958-4CD5-B1FF-4387CE970D3D}" srcOrd="2" destOrd="0" presId="urn:microsoft.com/office/officeart/2018/2/layout/IconVerticalSolidList"/>
    <dgm:cxn modelId="{C74D2B9D-7915-46AF-BF2D-4FB9AC8BE84F}" type="presParOf" srcId="{164CF3BB-FE92-473D-91DC-4AF9A92C8D04}" destId="{F6BAE294-CF05-40E0-8777-BC36483208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4529E-1F18-4215-B1D2-7E91DC06E4D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CB678A-F2CE-4DAB-8C39-9E7530C84302}">
      <dgm:prSet/>
      <dgm:spPr/>
      <dgm:t>
        <a:bodyPr/>
        <a:lstStyle/>
        <a:p>
          <a:r>
            <a:rPr lang="en-US"/>
            <a:t>Some people will count the number of lines supporting the load. </a:t>
          </a:r>
        </a:p>
      </dgm:t>
    </dgm:pt>
    <dgm:pt modelId="{A4D0B74D-37E2-46F7-BE2C-D0A99CF53FED}" type="parTrans" cxnId="{9C2AFC9A-BD4E-4813-BAD1-23DA1CEB3109}">
      <dgm:prSet/>
      <dgm:spPr/>
      <dgm:t>
        <a:bodyPr/>
        <a:lstStyle/>
        <a:p>
          <a:endParaRPr lang="en-US"/>
        </a:p>
      </dgm:t>
    </dgm:pt>
    <dgm:pt modelId="{DFF8FB4A-58EE-4EE5-848A-67F702D5D3CF}" type="sibTrans" cxnId="{9C2AFC9A-BD4E-4813-BAD1-23DA1CEB3109}">
      <dgm:prSet/>
      <dgm:spPr/>
      <dgm:t>
        <a:bodyPr/>
        <a:lstStyle/>
        <a:p>
          <a:endParaRPr lang="en-US"/>
        </a:p>
      </dgm:t>
    </dgm:pt>
    <dgm:pt modelId="{1255963E-35EF-4AD8-971A-D8C8C60CEFCF}">
      <dgm:prSet/>
      <dgm:spPr/>
      <dgm:t>
        <a:bodyPr/>
        <a:lstStyle/>
        <a:p>
          <a:r>
            <a:rPr lang="en-US"/>
            <a:t>This method may work on some systems, but with many of the complex systems it is inaccurate. </a:t>
          </a:r>
        </a:p>
      </dgm:t>
    </dgm:pt>
    <dgm:pt modelId="{BBE5EA51-8F2E-414C-8132-5CAFC0DA6670}" type="parTrans" cxnId="{91AF9CCD-E2F4-4EBF-906A-240FC0B7792B}">
      <dgm:prSet/>
      <dgm:spPr/>
      <dgm:t>
        <a:bodyPr/>
        <a:lstStyle/>
        <a:p>
          <a:endParaRPr lang="en-US"/>
        </a:p>
      </dgm:t>
    </dgm:pt>
    <dgm:pt modelId="{5D1D1BF4-6925-4C76-90F9-E03F80732370}" type="sibTrans" cxnId="{91AF9CCD-E2F4-4EBF-906A-240FC0B7792B}">
      <dgm:prSet/>
      <dgm:spPr/>
      <dgm:t>
        <a:bodyPr/>
        <a:lstStyle/>
        <a:p>
          <a:endParaRPr lang="en-US"/>
        </a:p>
      </dgm:t>
    </dgm:pt>
    <dgm:pt modelId="{08BFC640-AF49-4EF6-BB51-E111AF839CCB}">
      <dgm:prSet/>
      <dgm:spPr/>
      <dgm:t>
        <a:bodyPr/>
        <a:lstStyle/>
        <a:p>
          <a:r>
            <a:rPr lang="en-US"/>
            <a:t>For example, the double Z-rig has five supporting lines and a mechanical advantage of 9: 1</a:t>
          </a:r>
        </a:p>
      </dgm:t>
    </dgm:pt>
    <dgm:pt modelId="{F349D6A8-4F17-4804-B442-EC1FC4272AF1}" type="parTrans" cxnId="{651CDCE4-CDBB-420E-98DD-23D9BB6ECDDA}">
      <dgm:prSet/>
      <dgm:spPr/>
      <dgm:t>
        <a:bodyPr/>
        <a:lstStyle/>
        <a:p>
          <a:endParaRPr lang="en-US"/>
        </a:p>
      </dgm:t>
    </dgm:pt>
    <dgm:pt modelId="{AB3685B1-8A16-444A-A269-28BADB43FD48}" type="sibTrans" cxnId="{651CDCE4-CDBB-420E-98DD-23D9BB6ECDDA}">
      <dgm:prSet/>
      <dgm:spPr/>
      <dgm:t>
        <a:bodyPr/>
        <a:lstStyle/>
        <a:p>
          <a:endParaRPr lang="en-US"/>
        </a:p>
      </dgm:t>
    </dgm:pt>
    <dgm:pt modelId="{F24E702A-273F-4F7D-A743-D4C0896CE6AA}" type="pres">
      <dgm:prSet presAssocID="{0284529E-1F18-4215-B1D2-7E91DC06E4D0}" presName="outerComposite" presStyleCnt="0">
        <dgm:presLayoutVars>
          <dgm:chMax val="5"/>
          <dgm:dir/>
          <dgm:resizeHandles val="exact"/>
        </dgm:presLayoutVars>
      </dgm:prSet>
      <dgm:spPr/>
    </dgm:pt>
    <dgm:pt modelId="{532D2BA9-39C9-49AA-B5DB-719902638D9F}" type="pres">
      <dgm:prSet presAssocID="{0284529E-1F18-4215-B1D2-7E91DC06E4D0}" presName="dummyMaxCanvas" presStyleCnt="0">
        <dgm:presLayoutVars/>
      </dgm:prSet>
      <dgm:spPr/>
    </dgm:pt>
    <dgm:pt modelId="{D0ECCA9C-4123-4CAD-A596-8D4FD6091975}" type="pres">
      <dgm:prSet presAssocID="{0284529E-1F18-4215-B1D2-7E91DC06E4D0}" presName="ThreeNodes_1" presStyleLbl="node1" presStyleIdx="0" presStyleCnt="3">
        <dgm:presLayoutVars>
          <dgm:bulletEnabled val="1"/>
        </dgm:presLayoutVars>
      </dgm:prSet>
      <dgm:spPr/>
    </dgm:pt>
    <dgm:pt modelId="{A84527B3-881E-43AA-998E-388DD58826BC}" type="pres">
      <dgm:prSet presAssocID="{0284529E-1F18-4215-B1D2-7E91DC06E4D0}" presName="ThreeNodes_2" presStyleLbl="node1" presStyleIdx="1" presStyleCnt="3">
        <dgm:presLayoutVars>
          <dgm:bulletEnabled val="1"/>
        </dgm:presLayoutVars>
      </dgm:prSet>
      <dgm:spPr/>
    </dgm:pt>
    <dgm:pt modelId="{5F9D06F5-C450-4CB0-8311-B4A3231C6928}" type="pres">
      <dgm:prSet presAssocID="{0284529E-1F18-4215-B1D2-7E91DC06E4D0}" presName="ThreeNodes_3" presStyleLbl="node1" presStyleIdx="2" presStyleCnt="3">
        <dgm:presLayoutVars>
          <dgm:bulletEnabled val="1"/>
        </dgm:presLayoutVars>
      </dgm:prSet>
      <dgm:spPr/>
    </dgm:pt>
    <dgm:pt modelId="{CDD6C66A-3163-4206-95B9-DEBF4D3689D8}" type="pres">
      <dgm:prSet presAssocID="{0284529E-1F18-4215-B1D2-7E91DC06E4D0}" presName="ThreeConn_1-2" presStyleLbl="fgAccFollowNode1" presStyleIdx="0" presStyleCnt="2">
        <dgm:presLayoutVars>
          <dgm:bulletEnabled val="1"/>
        </dgm:presLayoutVars>
      </dgm:prSet>
      <dgm:spPr/>
    </dgm:pt>
    <dgm:pt modelId="{A4CADA3C-F231-45D3-889F-58A5661EB58B}" type="pres">
      <dgm:prSet presAssocID="{0284529E-1F18-4215-B1D2-7E91DC06E4D0}" presName="ThreeConn_2-3" presStyleLbl="fgAccFollowNode1" presStyleIdx="1" presStyleCnt="2">
        <dgm:presLayoutVars>
          <dgm:bulletEnabled val="1"/>
        </dgm:presLayoutVars>
      </dgm:prSet>
      <dgm:spPr/>
    </dgm:pt>
    <dgm:pt modelId="{04D80DF2-BA82-46B3-9071-53DA9BC3C5BB}" type="pres">
      <dgm:prSet presAssocID="{0284529E-1F18-4215-B1D2-7E91DC06E4D0}" presName="ThreeNodes_1_text" presStyleLbl="node1" presStyleIdx="2" presStyleCnt="3">
        <dgm:presLayoutVars>
          <dgm:bulletEnabled val="1"/>
        </dgm:presLayoutVars>
      </dgm:prSet>
      <dgm:spPr/>
    </dgm:pt>
    <dgm:pt modelId="{E2DC9E7E-7698-4EC6-9640-25AEC657B014}" type="pres">
      <dgm:prSet presAssocID="{0284529E-1F18-4215-B1D2-7E91DC06E4D0}" presName="ThreeNodes_2_text" presStyleLbl="node1" presStyleIdx="2" presStyleCnt="3">
        <dgm:presLayoutVars>
          <dgm:bulletEnabled val="1"/>
        </dgm:presLayoutVars>
      </dgm:prSet>
      <dgm:spPr/>
    </dgm:pt>
    <dgm:pt modelId="{216FFFCC-AEE8-4963-BB7E-37318A2BEA99}" type="pres">
      <dgm:prSet presAssocID="{0284529E-1F18-4215-B1D2-7E91DC06E4D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EC1606-EFF5-4C6E-A341-0C76C813DA15}" type="presOf" srcId="{6DCB678A-F2CE-4DAB-8C39-9E7530C84302}" destId="{D0ECCA9C-4123-4CAD-A596-8D4FD6091975}" srcOrd="0" destOrd="0" presId="urn:microsoft.com/office/officeart/2005/8/layout/vProcess5"/>
    <dgm:cxn modelId="{B2CF4406-BC04-4F67-BA49-23CB06DC2BB9}" type="presOf" srcId="{5D1D1BF4-6925-4C76-90F9-E03F80732370}" destId="{A4CADA3C-F231-45D3-889F-58A5661EB58B}" srcOrd="0" destOrd="0" presId="urn:microsoft.com/office/officeart/2005/8/layout/vProcess5"/>
    <dgm:cxn modelId="{DAC5724E-7B05-4C72-A0F3-E4A15479BF9D}" type="presOf" srcId="{08BFC640-AF49-4EF6-BB51-E111AF839CCB}" destId="{216FFFCC-AEE8-4963-BB7E-37318A2BEA99}" srcOrd="1" destOrd="0" presId="urn:microsoft.com/office/officeart/2005/8/layout/vProcess5"/>
    <dgm:cxn modelId="{17D5665A-179D-4E30-80B6-46363FE2CCE0}" type="presOf" srcId="{1255963E-35EF-4AD8-971A-D8C8C60CEFCF}" destId="{A84527B3-881E-43AA-998E-388DD58826BC}" srcOrd="0" destOrd="0" presId="urn:microsoft.com/office/officeart/2005/8/layout/vProcess5"/>
    <dgm:cxn modelId="{9C2AFC9A-BD4E-4813-BAD1-23DA1CEB3109}" srcId="{0284529E-1F18-4215-B1D2-7E91DC06E4D0}" destId="{6DCB678A-F2CE-4DAB-8C39-9E7530C84302}" srcOrd="0" destOrd="0" parTransId="{A4D0B74D-37E2-46F7-BE2C-D0A99CF53FED}" sibTransId="{DFF8FB4A-58EE-4EE5-848A-67F702D5D3CF}"/>
    <dgm:cxn modelId="{9D694EB1-EDA7-4AF3-9637-21DEC6BFD07F}" type="presOf" srcId="{1255963E-35EF-4AD8-971A-D8C8C60CEFCF}" destId="{E2DC9E7E-7698-4EC6-9640-25AEC657B014}" srcOrd="1" destOrd="0" presId="urn:microsoft.com/office/officeart/2005/8/layout/vProcess5"/>
    <dgm:cxn modelId="{91AF9CCD-E2F4-4EBF-906A-240FC0B7792B}" srcId="{0284529E-1F18-4215-B1D2-7E91DC06E4D0}" destId="{1255963E-35EF-4AD8-971A-D8C8C60CEFCF}" srcOrd="1" destOrd="0" parTransId="{BBE5EA51-8F2E-414C-8132-5CAFC0DA6670}" sibTransId="{5D1D1BF4-6925-4C76-90F9-E03F80732370}"/>
    <dgm:cxn modelId="{1357BFCD-4334-46A3-A1EF-BB461B714AE2}" type="presOf" srcId="{08BFC640-AF49-4EF6-BB51-E111AF839CCB}" destId="{5F9D06F5-C450-4CB0-8311-B4A3231C6928}" srcOrd="0" destOrd="0" presId="urn:microsoft.com/office/officeart/2005/8/layout/vProcess5"/>
    <dgm:cxn modelId="{DA7017D9-4854-4272-A0B2-0E503CF9AEED}" type="presOf" srcId="{0284529E-1F18-4215-B1D2-7E91DC06E4D0}" destId="{F24E702A-273F-4F7D-A743-D4C0896CE6AA}" srcOrd="0" destOrd="0" presId="urn:microsoft.com/office/officeart/2005/8/layout/vProcess5"/>
    <dgm:cxn modelId="{FC0C21E3-6437-4DC4-BDA3-7CBD9F2586DE}" type="presOf" srcId="{DFF8FB4A-58EE-4EE5-848A-67F702D5D3CF}" destId="{CDD6C66A-3163-4206-95B9-DEBF4D3689D8}" srcOrd="0" destOrd="0" presId="urn:microsoft.com/office/officeart/2005/8/layout/vProcess5"/>
    <dgm:cxn modelId="{651CDCE4-CDBB-420E-98DD-23D9BB6ECDDA}" srcId="{0284529E-1F18-4215-B1D2-7E91DC06E4D0}" destId="{08BFC640-AF49-4EF6-BB51-E111AF839CCB}" srcOrd="2" destOrd="0" parTransId="{F349D6A8-4F17-4804-B442-EC1FC4272AF1}" sibTransId="{AB3685B1-8A16-444A-A269-28BADB43FD48}"/>
    <dgm:cxn modelId="{BCA333F7-C5B4-4ABA-9989-81C6D9F3CBAE}" type="presOf" srcId="{6DCB678A-F2CE-4DAB-8C39-9E7530C84302}" destId="{04D80DF2-BA82-46B3-9071-53DA9BC3C5BB}" srcOrd="1" destOrd="0" presId="urn:microsoft.com/office/officeart/2005/8/layout/vProcess5"/>
    <dgm:cxn modelId="{60917E95-9A91-4C25-A417-8805D5EC110E}" type="presParOf" srcId="{F24E702A-273F-4F7D-A743-D4C0896CE6AA}" destId="{532D2BA9-39C9-49AA-B5DB-719902638D9F}" srcOrd="0" destOrd="0" presId="urn:microsoft.com/office/officeart/2005/8/layout/vProcess5"/>
    <dgm:cxn modelId="{AC24A922-19A4-4888-8CD8-6FA64029B3ED}" type="presParOf" srcId="{F24E702A-273F-4F7D-A743-D4C0896CE6AA}" destId="{D0ECCA9C-4123-4CAD-A596-8D4FD6091975}" srcOrd="1" destOrd="0" presId="urn:microsoft.com/office/officeart/2005/8/layout/vProcess5"/>
    <dgm:cxn modelId="{A6194CAD-3B53-409F-9241-90AB8007C03A}" type="presParOf" srcId="{F24E702A-273F-4F7D-A743-D4C0896CE6AA}" destId="{A84527B3-881E-43AA-998E-388DD58826BC}" srcOrd="2" destOrd="0" presId="urn:microsoft.com/office/officeart/2005/8/layout/vProcess5"/>
    <dgm:cxn modelId="{E0B2D2E0-AC3E-408A-9CAA-8697809F4B3B}" type="presParOf" srcId="{F24E702A-273F-4F7D-A743-D4C0896CE6AA}" destId="{5F9D06F5-C450-4CB0-8311-B4A3231C6928}" srcOrd="3" destOrd="0" presId="urn:microsoft.com/office/officeart/2005/8/layout/vProcess5"/>
    <dgm:cxn modelId="{273B4ABF-F839-4C3B-B27C-681501E2AE46}" type="presParOf" srcId="{F24E702A-273F-4F7D-A743-D4C0896CE6AA}" destId="{CDD6C66A-3163-4206-95B9-DEBF4D3689D8}" srcOrd="4" destOrd="0" presId="urn:microsoft.com/office/officeart/2005/8/layout/vProcess5"/>
    <dgm:cxn modelId="{B0F61876-6E6C-459A-92A2-84F6671947FF}" type="presParOf" srcId="{F24E702A-273F-4F7D-A743-D4C0896CE6AA}" destId="{A4CADA3C-F231-45D3-889F-58A5661EB58B}" srcOrd="5" destOrd="0" presId="urn:microsoft.com/office/officeart/2005/8/layout/vProcess5"/>
    <dgm:cxn modelId="{124EF66C-0890-4B16-94E5-36FE03206C7A}" type="presParOf" srcId="{F24E702A-273F-4F7D-A743-D4C0896CE6AA}" destId="{04D80DF2-BA82-46B3-9071-53DA9BC3C5BB}" srcOrd="6" destOrd="0" presId="urn:microsoft.com/office/officeart/2005/8/layout/vProcess5"/>
    <dgm:cxn modelId="{4EFABCAD-390C-4A18-A92A-50FCFED95F16}" type="presParOf" srcId="{F24E702A-273F-4F7D-A743-D4C0896CE6AA}" destId="{E2DC9E7E-7698-4EC6-9640-25AEC657B014}" srcOrd="7" destOrd="0" presId="urn:microsoft.com/office/officeart/2005/8/layout/vProcess5"/>
    <dgm:cxn modelId="{A94EF850-15A5-4DBC-974C-499693FC764F}" type="presParOf" srcId="{F24E702A-273F-4F7D-A743-D4C0896CE6AA}" destId="{216FFFCC-AEE8-4963-BB7E-37318A2BEA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ADB72-CC00-42E2-874E-B2DDC25D0C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054C88-B07A-42DD-9668-BFE523289A28}">
      <dgm:prSet/>
      <dgm:spPr/>
      <dgm:t>
        <a:bodyPr/>
        <a:lstStyle/>
        <a:p>
          <a:r>
            <a:rPr lang="en-US"/>
            <a:t>4:1 piggy-back is a 2:1 pulling on a 2:1 system </a:t>
          </a:r>
        </a:p>
      </dgm:t>
    </dgm:pt>
    <dgm:pt modelId="{704C64E5-8CF6-496F-9911-5FD20339429B}" type="parTrans" cxnId="{6EE2FB92-98A9-4DC1-A17D-54643F2BE096}">
      <dgm:prSet/>
      <dgm:spPr/>
      <dgm:t>
        <a:bodyPr/>
        <a:lstStyle/>
        <a:p>
          <a:endParaRPr lang="en-US"/>
        </a:p>
      </dgm:t>
    </dgm:pt>
    <dgm:pt modelId="{501024DC-47C1-4178-83E1-3B9C08200C6A}" type="sibTrans" cxnId="{6EE2FB92-98A9-4DC1-A17D-54643F2BE096}">
      <dgm:prSet/>
      <dgm:spPr/>
      <dgm:t>
        <a:bodyPr/>
        <a:lstStyle/>
        <a:p>
          <a:endParaRPr lang="en-US"/>
        </a:p>
      </dgm:t>
    </dgm:pt>
    <dgm:pt modelId="{0EB1E41D-4B69-42C1-ABAC-938AADFA0D4B}">
      <dgm:prSet/>
      <dgm:spPr/>
      <dgm:t>
        <a:bodyPr/>
        <a:lstStyle/>
        <a:p>
          <a:r>
            <a:rPr lang="en-US"/>
            <a:t>The 5:1 is a 3:1 Z-drag and 2:1 system hooked together in parallel </a:t>
          </a:r>
        </a:p>
      </dgm:t>
    </dgm:pt>
    <dgm:pt modelId="{81C0D794-936C-42E2-898E-55829EB34AE2}" type="parTrans" cxnId="{E5380508-32C9-4CD3-9ED7-95BC2F486F3D}">
      <dgm:prSet/>
      <dgm:spPr/>
      <dgm:t>
        <a:bodyPr/>
        <a:lstStyle/>
        <a:p>
          <a:endParaRPr lang="en-US"/>
        </a:p>
      </dgm:t>
    </dgm:pt>
    <dgm:pt modelId="{A41C812E-2273-416B-B2D1-1134C67C24BD}" type="sibTrans" cxnId="{E5380508-32C9-4CD3-9ED7-95BC2F486F3D}">
      <dgm:prSet/>
      <dgm:spPr/>
      <dgm:t>
        <a:bodyPr/>
        <a:lstStyle/>
        <a:p>
          <a:endParaRPr lang="en-US"/>
        </a:p>
      </dgm:t>
    </dgm:pt>
    <dgm:pt modelId="{411EC2F0-33A4-4328-9840-DE12980E4B26}">
      <dgm:prSet/>
      <dgm:spPr/>
      <dgm:t>
        <a:bodyPr/>
        <a:lstStyle/>
        <a:p>
          <a:r>
            <a:rPr lang="en-US"/>
            <a:t>The double Z-rig is a 3:1 Z-rig pulling on another 3: 1 Z­-rig. </a:t>
          </a:r>
        </a:p>
      </dgm:t>
    </dgm:pt>
    <dgm:pt modelId="{3D0B6A15-9705-4091-B682-853E43C3DDC3}" type="parTrans" cxnId="{9F4E783F-F9E1-48A5-A177-4EFAE617D6EA}">
      <dgm:prSet/>
      <dgm:spPr/>
      <dgm:t>
        <a:bodyPr/>
        <a:lstStyle/>
        <a:p>
          <a:endParaRPr lang="en-US"/>
        </a:p>
      </dgm:t>
    </dgm:pt>
    <dgm:pt modelId="{E67A5AF6-12D8-47D9-A821-A600FB0647C9}" type="sibTrans" cxnId="{9F4E783F-F9E1-48A5-A177-4EFAE617D6EA}">
      <dgm:prSet/>
      <dgm:spPr/>
      <dgm:t>
        <a:bodyPr/>
        <a:lstStyle/>
        <a:p>
          <a:endParaRPr lang="en-US"/>
        </a:p>
      </dgm:t>
    </dgm:pt>
    <dgm:pt modelId="{39581BE8-2A22-41CA-947B-EE1723203E48}">
      <dgm:prSet/>
      <dgm:spPr/>
      <dgm:t>
        <a:bodyPr/>
        <a:lstStyle/>
        <a:p>
          <a:r>
            <a:rPr lang="en-US"/>
            <a:t>Are examples of compound systems. </a:t>
          </a:r>
        </a:p>
      </dgm:t>
    </dgm:pt>
    <dgm:pt modelId="{30342322-B970-4DA9-B501-F3F2EBB7F0E0}" type="parTrans" cxnId="{90FF01A8-BE63-4F50-9D2A-D25C987677AF}">
      <dgm:prSet/>
      <dgm:spPr/>
      <dgm:t>
        <a:bodyPr/>
        <a:lstStyle/>
        <a:p>
          <a:endParaRPr lang="en-US"/>
        </a:p>
      </dgm:t>
    </dgm:pt>
    <dgm:pt modelId="{F37C33AF-89A4-47CE-B7C7-23237725CE10}" type="sibTrans" cxnId="{90FF01A8-BE63-4F50-9D2A-D25C987677AF}">
      <dgm:prSet/>
      <dgm:spPr/>
      <dgm:t>
        <a:bodyPr/>
        <a:lstStyle/>
        <a:p>
          <a:endParaRPr lang="en-US"/>
        </a:p>
      </dgm:t>
    </dgm:pt>
    <dgm:pt modelId="{180694E7-D15E-4A63-B9F9-7B67D2767C8D}" type="pres">
      <dgm:prSet presAssocID="{E17ADB72-CC00-42E2-874E-B2DDC25D0C36}" presName="root" presStyleCnt="0">
        <dgm:presLayoutVars>
          <dgm:dir/>
          <dgm:resizeHandles val="exact"/>
        </dgm:presLayoutVars>
      </dgm:prSet>
      <dgm:spPr/>
    </dgm:pt>
    <dgm:pt modelId="{FB4FD2F5-3D34-4A20-A775-21B6D46A3ABC}" type="pres">
      <dgm:prSet presAssocID="{0D054C88-B07A-42DD-9668-BFE523289A28}" presName="compNode" presStyleCnt="0"/>
      <dgm:spPr/>
    </dgm:pt>
    <dgm:pt modelId="{BEBE8EED-1D36-4573-A6FF-94C401A17E1B}" type="pres">
      <dgm:prSet presAssocID="{0D054C88-B07A-42DD-9668-BFE523289A28}" presName="bgRect" presStyleLbl="bgShp" presStyleIdx="0" presStyleCnt="4"/>
      <dgm:spPr/>
    </dgm:pt>
    <dgm:pt modelId="{E9EB96B3-B27A-4D4D-A5A3-7C3998218511}" type="pres">
      <dgm:prSet presAssocID="{0D054C88-B07A-42DD-9668-BFE523289A2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B13DF10E-5F0E-4B99-AE0E-9091D94FAEFB}" type="pres">
      <dgm:prSet presAssocID="{0D054C88-B07A-42DD-9668-BFE523289A28}" presName="spaceRect" presStyleCnt="0"/>
      <dgm:spPr/>
    </dgm:pt>
    <dgm:pt modelId="{F67A40A0-D1C9-4749-B432-48013B85A0B4}" type="pres">
      <dgm:prSet presAssocID="{0D054C88-B07A-42DD-9668-BFE523289A28}" presName="parTx" presStyleLbl="revTx" presStyleIdx="0" presStyleCnt="4">
        <dgm:presLayoutVars>
          <dgm:chMax val="0"/>
          <dgm:chPref val="0"/>
        </dgm:presLayoutVars>
      </dgm:prSet>
      <dgm:spPr/>
    </dgm:pt>
    <dgm:pt modelId="{04263185-03E1-4FF3-8028-E1DA0686DF6D}" type="pres">
      <dgm:prSet presAssocID="{501024DC-47C1-4178-83E1-3B9C08200C6A}" presName="sibTrans" presStyleCnt="0"/>
      <dgm:spPr/>
    </dgm:pt>
    <dgm:pt modelId="{277B782B-55DE-4B7D-A302-B8734724046B}" type="pres">
      <dgm:prSet presAssocID="{0EB1E41D-4B69-42C1-ABAC-938AADFA0D4B}" presName="compNode" presStyleCnt="0"/>
      <dgm:spPr/>
    </dgm:pt>
    <dgm:pt modelId="{D5E27565-C681-4288-BB5E-9B7DFADEC5E2}" type="pres">
      <dgm:prSet presAssocID="{0EB1E41D-4B69-42C1-ABAC-938AADFA0D4B}" presName="bgRect" presStyleLbl="bgShp" presStyleIdx="1" presStyleCnt="4"/>
      <dgm:spPr/>
    </dgm:pt>
    <dgm:pt modelId="{94546723-0025-4490-84F0-C9130D676ABF}" type="pres">
      <dgm:prSet presAssocID="{0EB1E41D-4B69-42C1-ABAC-938AADFA0D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29DB7E38-B9CE-480D-85E0-02657CCF95E3}" type="pres">
      <dgm:prSet presAssocID="{0EB1E41D-4B69-42C1-ABAC-938AADFA0D4B}" presName="spaceRect" presStyleCnt="0"/>
      <dgm:spPr/>
    </dgm:pt>
    <dgm:pt modelId="{052EC12B-2B47-410D-980E-5FA5BB556E41}" type="pres">
      <dgm:prSet presAssocID="{0EB1E41D-4B69-42C1-ABAC-938AADFA0D4B}" presName="parTx" presStyleLbl="revTx" presStyleIdx="1" presStyleCnt="4">
        <dgm:presLayoutVars>
          <dgm:chMax val="0"/>
          <dgm:chPref val="0"/>
        </dgm:presLayoutVars>
      </dgm:prSet>
      <dgm:spPr/>
    </dgm:pt>
    <dgm:pt modelId="{34285461-AC8A-44C8-B1D1-283A1872E24D}" type="pres">
      <dgm:prSet presAssocID="{A41C812E-2273-416B-B2D1-1134C67C24BD}" presName="sibTrans" presStyleCnt="0"/>
      <dgm:spPr/>
    </dgm:pt>
    <dgm:pt modelId="{FEF14ED2-CADB-4783-B8FA-5965A80B3858}" type="pres">
      <dgm:prSet presAssocID="{411EC2F0-33A4-4328-9840-DE12980E4B26}" presName="compNode" presStyleCnt="0"/>
      <dgm:spPr/>
    </dgm:pt>
    <dgm:pt modelId="{258AA20A-164D-4A49-B9C2-D22FF369DB3C}" type="pres">
      <dgm:prSet presAssocID="{411EC2F0-33A4-4328-9840-DE12980E4B26}" presName="bgRect" presStyleLbl="bgShp" presStyleIdx="2" presStyleCnt="4"/>
      <dgm:spPr/>
    </dgm:pt>
    <dgm:pt modelId="{815B1781-227E-4EAC-B686-96BBBA30A015}" type="pres">
      <dgm:prSet presAssocID="{411EC2F0-33A4-4328-9840-DE12980E4B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DF20C782-FF2C-4508-A25A-1F11F084A0C3}" type="pres">
      <dgm:prSet presAssocID="{411EC2F0-33A4-4328-9840-DE12980E4B26}" presName="spaceRect" presStyleCnt="0"/>
      <dgm:spPr/>
    </dgm:pt>
    <dgm:pt modelId="{B0058DC3-AC7A-4C90-BC5B-0C8A30B13013}" type="pres">
      <dgm:prSet presAssocID="{411EC2F0-33A4-4328-9840-DE12980E4B26}" presName="parTx" presStyleLbl="revTx" presStyleIdx="2" presStyleCnt="4">
        <dgm:presLayoutVars>
          <dgm:chMax val="0"/>
          <dgm:chPref val="0"/>
        </dgm:presLayoutVars>
      </dgm:prSet>
      <dgm:spPr/>
    </dgm:pt>
    <dgm:pt modelId="{0811EF8E-0114-447E-B97E-9258569544EF}" type="pres">
      <dgm:prSet presAssocID="{E67A5AF6-12D8-47D9-A821-A600FB0647C9}" presName="sibTrans" presStyleCnt="0"/>
      <dgm:spPr/>
    </dgm:pt>
    <dgm:pt modelId="{D0FCA90C-3C5E-47AC-BE54-EF2930A11FE9}" type="pres">
      <dgm:prSet presAssocID="{39581BE8-2A22-41CA-947B-EE1723203E48}" presName="compNode" presStyleCnt="0"/>
      <dgm:spPr/>
    </dgm:pt>
    <dgm:pt modelId="{BA214A3F-AEAA-495E-968E-EAC7A4E0A8A4}" type="pres">
      <dgm:prSet presAssocID="{39581BE8-2A22-41CA-947B-EE1723203E48}" presName="bgRect" presStyleLbl="bgShp" presStyleIdx="3" presStyleCnt="4"/>
      <dgm:spPr/>
    </dgm:pt>
    <dgm:pt modelId="{F90495DE-34A4-4F5E-B522-9B77CB686149}" type="pres">
      <dgm:prSet presAssocID="{39581BE8-2A22-41CA-947B-EE1723203E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784314A1-D093-44BF-BE88-51C5C1A77C3D}" type="pres">
      <dgm:prSet presAssocID="{39581BE8-2A22-41CA-947B-EE1723203E48}" presName="spaceRect" presStyleCnt="0"/>
      <dgm:spPr/>
    </dgm:pt>
    <dgm:pt modelId="{0B0F597A-4BE6-49DC-A5BF-6C4E07B035D7}" type="pres">
      <dgm:prSet presAssocID="{39581BE8-2A22-41CA-947B-EE1723203E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5380508-32C9-4CD3-9ED7-95BC2F486F3D}" srcId="{E17ADB72-CC00-42E2-874E-B2DDC25D0C36}" destId="{0EB1E41D-4B69-42C1-ABAC-938AADFA0D4B}" srcOrd="1" destOrd="0" parTransId="{81C0D794-936C-42E2-898E-55829EB34AE2}" sibTransId="{A41C812E-2273-416B-B2D1-1134C67C24BD}"/>
    <dgm:cxn modelId="{F36C8F1E-B9C8-422D-9181-6F6410019D65}" type="presOf" srcId="{411EC2F0-33A4-4328-9840-DE12980E4B26}" destId="{B0058DC3-AC7A-4C90-BC5B-0C8A30B13013}" srcOrd="0" destOrd="0" presId="urn:microsoft.com/office/officeart/2018/2/layout/IconVerticalSolidList"/>
    <dgm:cxn modelId="{9F4E783F-F9E1-48A5-A177-4EFAE617D6EA}" srcId="{E17ADB72-CC00-42E2-874E-B2DDC25D0C36}" destId="{411EC2F0-33A4-4328-9840-DE12980E4B26}" srcOrd="2" destOrd="0" parTransId="{3D0B6A15-9705-4091-B682-853E43C3DDC3}" sibTransId="{E67A5AF6-12D8-47D9-A821-A600FB0647C9}"/>
    <dgm:cxn modelId="{2AF5EC42-E99B-44B3-851A-D2D5608184DE}" type="presOf" srcId="{0D054C88-B07A-42DD-9668-BFE523289A28}" destId="{F67A40A0-D1C9-4749-B432-48013B85A0B4}" srcOrd="0" destOrd="0" presId="urn:microsoft.com/office/officeart/2018/2/layout/IconVerticalSolidList"/>
    <dgm:cxn modelId="{6EE2FB92-98A9-4DC1-A17D-54643F2BE096}" srcId="{E17ADB72-CC00-42E2-874E-B2DDC25D0C36}" destId="{0D054C88-B07A-42DD-9668-BFE523289A28}" srcOrd="0" destOrd="0" parTransId="{704C64E5-8CF6-496F-9911-5FD20339429B}" sibTransId="{501024DC-47C1-4178-83E1-3B9C08200C6A}"/>
    <dgm:cxn modelId="{90FF01A8-BE63-4F50-9D2A-D25C987677AF}" srcId="{E17ADB72-CC00-42E2-874E-B2DDC25D0C36}" destId="{39581BE8-2A22-41CA-947B-EE1723203E48}" srcOrd="3" destOrd="0" parTransId="{30342322-B970-4DA9-B501-F3F2EBB7F0E0}" sibTransId="{F37C33AF-89A4-47CE-B7C7-23237725CE10}"/>
    <dgm:cxn modelId="{586AE2B4-D888-486A-B07E-CB0260872BE2}" type="presOf" srcId="{0EB1E41D-4B69-42C1-ABAC-938AADFA0D4B}" destId="{052EC12B-2B47-410D-980E-5FA5BB556E41}" srcOrd="0" destOrd="0" presId="urn:microsoft.com/office/officeart/2018/2/layout/IconVerticalSolidList"/>
    <dgm:cxn modelId="{E7E2B4BA-A3ED-4986-892E-DB3FCE19621C}" type="presOf" srcId="{E17ADB72-CC00-42E2-874E-B2DDC25D0C36}" destId="{180694E7-D15E-4A63-B9F9-7B67D2767C8D}" srcOrd="0" destOrd="0" presId="urn:microsoft.com/office/officeart/2018/2/layout/IconVerticalSolidList"/>
    <dgm:cxn modelId="{5BFBDAC6-17D5-4A66-BC3B-F9AA964AAC9A}" type="presOf" srcId="{39581BE8-2A22-41CA-947B-EE1723203E48}" destId="{0B0F597A-4BE6-49DC-A5BF-6C4E07B035D7}" srcOrd="0" destOrd="0" presId="urn:microsoft.com/office/officeart/2018/2/layout/IconVerticalSolidList"/>
    <dgm:cxn modelId="{253DE40F-C636-4DF9-8447-8E1325939358}" type="presParOf" srcId="{180694E7-D15E-4A63-B9F9-7B67D2767C8D}" destId="{FB4FD2F5-3D34-4A20-A775-21B6D46A3ABC}" srcOrd="0" destOrd="0" presId="urn:microsoft.com/office/officeart/2018/2/layout/IconVerticalSolidList"/>
    <dgm:cxn modelId="{257161E0-9731-4483-857A-34B858A240BC}" type="presParOf" srcId="{FB4FD2F5-3D34-4A20-A775-21B6D46A3ABC}" destId="{BEBE8EED-1D36-4573-A6FF-94C401A17E1B}" srcOrd="0" destOrd="0" presId="urn:microsoft.com/office/officeart/2018/2/layout/IconVerticalSolidList"/>
    <dgm:cxn modelId="{F029D5CE-E8B2-471D-9B1E-ACC69ABD1860}" type="presParOf" srcId="{FB4FD2F5-3D34-4A20-A775-21B6D46A3ABC}" destId="{E9EB96B3-B27A-4D4D-A5A3-7C3998218511}" srcOrd="1" destOrd="0" presId="urn:microsoft.com/office/officeart/2018/2/layout/IconVerticalSolidList"/>
    <dgm:cxn modelId="{3535A96E-05A8-4FBD-BAC8-F81C7567E86A}" type="presParOf" srcId="{FB4FD2F5-3D34-4A20-A775-21B6D46A3ABC}" destId="{B13DF10E-5F0E-4B99-AE0E-9091D94FAEFB}" srcOrd="2" destOrd="0" presId="urn:microsoft.com/office/officeart/2018/2/layout/IconVerticalSolidList"/>
    <dgm:cxn modelId="{B978B106-302A-41BA-B123-969F8AF7EEDA}" type="presParOf" srcId="{FB4FD2F5-3D34-4A20-A775-21B6D46A3ABC}" destId="{F67A40A0-D1C9-4749-B432-48013B85A0B4}" srcOrd="3" destOrd="0" presId="urn:microsoft.com/office/officeart/2018/2/layout/IconVerticalSolidList"/>
    <dgm:cxn modelId="{85872DCB-36F8-4591-B971-64D7C4BD48FC}" type="presParOf" srcId="{180694E7-D15E-4A63-B9F9-7B67D2767C8D}" destId="{04263185-03E1-4FF3-8028-E1DA0686DF6D}" srcOrd="1" destOrd="0" presId="urn:microsoft.com/office/officeart/2018/2/layout/IconVerticalSolidList"/>
    <dgm:cxn modelId="{4E90960C-491A-471A-9F91-5A9B5E3FAE94}" type="presParOf" srcId="{180694E7-D15E-4A63-B9F9-7B67D2767C8D}" destId="{277B782B-55DE-4B7D-A302-B8734724046B}" srcOrd="2" destOrd="0" presId="urn:microsoft.com/office/officeart/2018/2/layout/IconVerticalSolidList"/>
    <dgm:cxn modelId="{F4B4318D-1666-4688-98F0-9CBB78756F99}" type="presParOf" srcId="{277B782B-55DE-4B7D-A302-B8734724046B}" destId="{D5E27565-C681-4288-BB5E-9B7DFADEC5E2}" srcOrd="0" destOrd="0" presId="urn:microsoft.com/office/officeart/2018/2/layout/IconVerticalSolidList"/>
    <dgm:cxn modelId="{971793D4-DA29-4F5B-BF54-93C735F5F0D6}" type="presParOf" srcId="{277B782B-55DE-4B7D-A302-B8734724046B}" destId="{94546723-0025-4490-84F0-C9130D676ABF}" srcOrd="1" destOrd="0" presId="urn:microsoft.com/office/officeart/2018/2/layout/IconVerticalSolidList"/>
    <dgm:cxn modelId="{ECABDDF5-A8A0-438D-99F5-A876D78D2F7E}" type="presParOf" srcId="{277B782B-55DE-4B7D-A302-B8734724046B}" destId="{29DB7E38-B9CE-480D-85E0-02657CCF95E3}" srcOrd="2" destOrd="0" presId="urn:microsoft.com/office/officeart/2018/2/layout/IconVerticalSolidList"/>
    <dgm:cxn modelId="{4DB7A3DC-DF24-4047-91E1-B1AA483A6531}" type="presParOf" srcId="{277B782B-55DE-4B7D-A302-B8734724046B}" destId="{052EC12B-2B47-410D-980E-5FA5BB556E41}" srcOrd="3" destOrd="0" presId="urn:microsoft.com/office/officeart/2018/2/layout/IconVerticalSolidList"/>
    <dgm:cxn modelId="{8F735110-93E2-4043-B296-BF68E57B84A6}" type="presParOf" srcId="{180694E7-D15E-4A63-B9F9-7B67D2767C8D}" destId="{34285461-AC8A-44C8-B1D1-283A1872E24D}" srcOrd="3" destOrd="0" presId="urn:microsoft.com/office/officeart/2018/2/layout/IconVerticalSolidList"/>
    <dgm:cxn modelId="{A18B8089-0E87-42F2-BED5-BE2EF924B6D7}" type="presParOf" srcId="{180694E7-D15E-4A63-B9F9-7B67D2767C8D}" destId="{FEF14ED2-CADB-4783-B8FA-5965A80B3858}" srcOrd="4" destOrd="0" presId="urn:microsoft.com/office/officeart/2018/2/layout/IconVerticalSolidList"/>
    <dgm:cxn modelId="{3B36CF4D-4F8E-4C17-BEEE-85E23DDA8713}" type="presParOf" srcId="{FEF14ED2-CADB-4783-B8FA-5965A80B3858}" destId="{258AA20A-164D-4A49-B9C2-D22FF369DB3C}" srcOrd="0" destOrd="0" presId="urn:microsoft.com/office/officeart/2018/2/layout/IconVerticalSolidList"/>
    <dgm:cxn modelId="{82A9FB41-4199-4F93-8518-9D7BFA3F4ADD}" type="presParOf" srcId="{FEF14ED2-CADB-4783-B8FA-5965A80B3858}" destId="{815B1781-227E-4EAC-B686-96BBBA30A015}" srcOrd="1" destOrd="0" presId="urn:microsoft.com/office/officeart/2018/2/layout/IconVerticalSolidList"/>
    <dgm:cxn modelId="{B5EAA9D9-431E-4A3A-8069-C2BB101100C5}" type="presParOf" srcId="{FEF14ED2-CADB-4783-B8FA-5965A80B3858}" destId="{DF20C782-FF2C-4508-A25A-1F11F084A0C3}" srcOrd="2" destOrd="0" presId="urn:microsoft.com/office/officeart/2018/2/layout/IconVerticalSolidList"/>
    <dgm:cxn modelId="{9395A072-0C07-479D-B4E8-BB2AA2203E04}" type="presParOf" srcId="{FEF14ED2-CADB-4783-B8FA-5965A80B3858}" destId="{B0058DC3-AC7A-4C90-BC5B-0C8A30B13013}" srcOrd="3" destOrd="0" presId="urn:microsoft.com/office/officeart/2018/2/layout/IconVerticalSolidList"/>
    <dgm:cxn modelId="{284D35A6-0DB1-4DD4-BABB-73ADF8713496}" type="presParOf" srcId="{180694E7-D15E-4A63-B9F9-7B67D2767C8D}" destId="{0811EF8E-0114-447E-B97E-9258569544EF}" srcOrd="5" destOrd="0" presId="urn:microsoft.com/office/officeart/2018/2/layout/IconVerticalSolidList"/>
    <dgm:cxn modelId="{CD3BE8C0-0447-4F1F-8817-CE53C1C6F2CC}" type="presParOf" srcId="{180694E7-D15E-4A63-B9F9-7B67D2767C8D}" destId="{D0FCA90C-3C5E-47AC-BE54-EF2930A11FE9}" srcOrd="6" destOrd="0" presId="urn:microsoft.com/office/officeart/2018/2/layout/IconVerticalSolidList"/>
    <dgm:cxn modelId="{F96BCE40-4677-4299-B1B0-26722F3FBFBE}" type="presParOf" srcId="{D0FCA90C-3C5E-47AC-BE54-EF2930A11FE9}" destId="{BA214A3F-AEAA-495E-968E-EAC7A4E0A8A4}" srcOrd="0" destOrd="0" presId="urn:microsoft.com/office/officeart/2018/2/layout/IconVerticalSolidList"/>
    <dgm:cxn modelId="{E97D5ADC-1F6C-45DA-B9EB-A5BE06F53E89}" type="presParOf" srcId="{D0FCA90C-3C5E-47AC-BE54-EF2930A11FE9}" destId="{F90495DE-34A4-4F5E-B522-9B77CB686149}" srcOrd="1" destOrd="0" presId="urn:microsoft.com/office/officeart/2018/2/layout/IconVerticalSolidList"/>
    <dgm:cxn modelId="{B273E88D-ACEE-42EA-9981-D0C910CAD2A5}" type="presParOf" srcId="{D0FCA90C-3C5E-47AC-BE54-EF2930A11FE9}" destId="{784314A1-D093-44BF-BE88-51C5C1A77C3D}" srcOrd="2" destOrd="0" presId="urn:microsoft.com/office/officeart/2018/2/layout/IconVerticalSolidList"/>
    <dgm:cxn modelId="{855AC638-E99B-4D5A-B9CF-91D65D34EF60}" type="presParOf" srcId="{D0FCA90C-3C5E-47AC-BE54-EF2930A11FE9}" destId="{0B0F597A-4BE6-49DC-A5BF-6C4E07B035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A0FC34-EF30-4C96-B4D2-ED17A14321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82948A-41BD-42C5-AC6A-A8AD1042F5A1}">
      <dgm:prSet/>
      <dgm:spPr/>
      <dgm:t>
        <a:bodyPr/>
        <a:lstStyle/>
        <a:p>
          <a:r>
            <a:rPr lang="en-US"/>
            <a:t>Self-adjusting brake is a prusik knot fastened to the haul line that maintains tension on the haul line as the hauling system is readjusted for a new pull. </a:t>
          </a:r>
        </a:p>
      </dgm:t>
    </dgm:pt>
    <dgm:pt modelId="{9F94F4B3-34C3-46AA-9517-5CFCF32FF594}" type="parTrans" cxnId="{EFD8900C-5EE4-4D17-8C7A-ADE49CF321DC}">
      <dgm:prSet/>
      <dgm:spPr/>
      <dgm:t>
        <a:bodyPr/>
        <a:lstStyle/>
        <a:p>
          <a:endParaRPr lang="en-US"/>
        </a:p>
      </dgm:t>
    </dgm:pt>
    <dgm:pt modelId="{F6430DCD-DDEB-41CE-B4DD-406B2D135456}" type="sibTrans" cxnId="{EFD8900C-5EE4-4D17-8C7A-ADE49CF321DC}">
      <dgm:prSet/>
      <dgm:spPr/>
      <dgm:t>
        <a:bodyPr/>
        <a:lstStyle/>
        <a:p>
          <a:endParaRPr lang="en-US"/>
        </a:p>
      </dgm:t>
    </dgm:pt>
    <dgm:pt modelId="{7150BB14-3797-41E5-A897-C4C421CA0502}">
      <dgm:prSet/>
      <dgm:spPr/>
      <dgm:t>
        <a:bodyPr/>
        <a:lstStyle/>
        <a:p>
          <a:r>
            <a:rPr lang="en-US"/>
            <a:t>In addition, the brake provides a safety on the haul line in case for some unknown reason someone let's go of the rope. </a:t>
          </a:r>
        </a:p>
      </dgm:t>
    </dgm:pt>
    <dgm:pt modelId="{9C9DF1E2-4C88-46E8-A348-45D5A839EE4A}" type="parTrans" cxnId="{DBB10D31-14EF-4EAE-8AF0-9D23C42C06B6}">
      <dgm:prSet/>
      <dgm:spPr/>
      <dgm:t>
        <a:bodyPr/>
        <a:lstStyle/>
        <a:p>
          <a:endParaRPr lang="en-US"/>
        </a:p>
      </dgm:t>
    </dgm:pt>
    <dgm:pt modelId="{4F0EE793-18F2-4F83-B2DE-3B327D460281}" type="sibTrans" cxnId="{DBB10D31-14EF-4EAE-8AF0-9D23C42C06B6}">
      <dgm:prSet/>
      <dgm:spPr/>
      <dgm:t>
        <a:bodyPr/>
        <a:lstStyle/>
        <a:p>
          <a:endParaRPr lang="en-US"/>
        </a:p>
      </dgm:t>
    </dgm:pt>
    <dgm:pt modelId="{B45BFE15-DBCC-4C27-9B70-D16D7C29C86C}" type="pres">
      <dgm:prSet presAssocID="{E4A0FC34-EF30-4C96-B4D2-ED17A14321FF}" presName="Name0" presStyleCnt="0">
        <dgm:presLayoutVars>
          <dgm:dir/>
          <dgm:animLvl val="lvl"/>
          <dgm:resizeHandles val="exact"/>
        </dgm:presLayoutVars>
      </dgm:prSet>
      <dgm:spPr/>
    </dgm:pt>
    <dgm:pt modelId="{0122614B-13AC-40A7-BFA5-A105D2CFB12F}" type="pres">
      <dgm:prSet presAssocID="{7150BB14-3797-41E5-A897-C4C421CA0502}" presName="boxAndChildren" presStyleCnt="0"/>
      <dgm:spPr/>
    </dgm:pt>
    <dgm:pt modelId="{8ED823CE-42AE-4166-8D6B-0C34A79A854B}" type="pres">
      <dgm:prSet presAssocID="{7150BB14-3797-41E5-A897-C4C421CA0502}" presName="parentTextBox" presStyleLbl="node1" presStyleIdx="0" presStyleCnt="2"/>
      <dgm:spPr/>
    </dgm:pt>
    <dgm:pt modelId="{502ECFD0-0771-422A-8988-6CB66036BDC7}" type="pres">
      <dgm:prSet presAssocID="{F6430DCD-DDEB-41CE-B4DD-406B2D135456}" presName="sp" presStyleCnt="0"/>
      <dgm:spPr/>
    </dgm:pt>
    <dgm:pt modelId="{336B1D96-6E23-4C8B-B9F1-67466A378B27}" type="pres">
      <dgm:prSet presAssocID="{E782948A-41BD-42C5-AC6A-A8AD1042F5A1}" presName="arrowAndChildren" presStyleCnt="0"/>
      <dgm:spPr/>
    </dgm:pt>
    <dgm:pt modelId="{5E22BB71-E15A-4071-86CC-C37E38234107}" type="pres">
      <dgm:prSet presAssocID="{E782948A-41BD-42C5-AC6A-A8AD1042F5A1}" presName="parentTextArrow" presStyleLbl="node1" presStyleIdx="1" presStyleCnt="2"/>
      <dgm:spPr/>
    </dgm:pt>
  </dgm:ptLst>
  <dgm:cxnLst>
    <dgm:cxn modelId="{EFD8900C-5EE4-4D17-8C7A-ADE49CF321DC}" srcId="{E4A0FC34-EF30-4C96-B4D2-ED17A14321FF}" destId="{E782948A-41BD-42C5-AC6A-A8AD1042F5A1}" srcOrd="0" destOrd="0" parTransId="{9F94F4B3-34C3-46AA-9517-5CFCF32FF594}" sibTransId="{F6430DCD-DDEB-41CE-B4DD-406B2D135456}"/>
    <dgm:cxn modelId="{82B03F10-7CC9-47E4-A3AA-96433570F9EB}" type="presOf" srcId="{E4A0FC34-EF30-4C96-B4D2-ED17A14321FF}" destId="{B45BFE15-DBCC-4C27-9B70-D16D7C29C86C}" srcOrd="0" destOrd="0" presId="urn:microsoft.com/office/officeart/2005/8/layout/process4"/>
    <dgm:cxn modelId="{DBB10D31-14EF-4EAE-8AF0-9D23C42C06B6}" srcId="{E4A0FC34-EF30-4C96-B4D2-ED17A14321FF}" destId="{7150BB14-3797-41E5-A897-C4C421CA0502}" srcOrd="1" destOrd="0" parTransId="{9C9DF1E2-4C88-46E8-A348-45D5A839EE4A}" sibTransId="{4F0EE793-18F2-4F83-B2DE-3B327D460281}"/>
    <dgm:cxn modelId="{203918CA-FFB0-4757-B5F0-BC7726F4DF6E}" type="presOf" srcId="{E782948A-41BD-42C5-AC6A-A8AD1042F5A1}" destId="{5E22BB71-E15A-4071-86CC-C37E38234107}" srcOrd="0" destOrd="0" presId="urn:microsoft.com/office/officeart/2005/8/layout/process4"/>
    <dgm:cxn modelId="{6F09B8FF-D9EF-432C-9D28-6CE4C9D65051}" type="presOf" srcId="{7150BB14-3797-41E5-A897-C4C421CA0502}" destId="{8ED823CE-42AE-4166-8D6B-0C34A79A854B}" srcOrd="0" destOrd="0" presId="urn:microsoft.com/office/officeart/2005/8/layout/process4"/>
    <dgm:cxn modelId="{25847E69-3FAE-4DE6-9FB7-26CCD4DB968F}" type="presParOf" srcId="{B45BFE15-DBCC-4C27-9B70-D16D7C29C86C}" destId="{0122614B-13AC-40A7-BFA5-A105D2CFB12F}" srcOrd="0" destOrd="0" presId="urn:microsoft.com/office/officeart/2005/8/layout/process4"/>
    <dgm:cxn modelId="{2350CA70-C152-422E-93F4-9D1A73FE406F}" type="presParOf" srcId="{0122614B-13AC-40A7-BFA5-A105D2CFB12F}" destId="{8ED823CE-42AE-4166-8D6B-0C34A79A854B}" srcOrd="0" destOrd="0" presId="urn:microsoft.com/office/officeart/2005/8/layout/process4"/>
    <dgm:cxn modelId="{01A216B4-0971-4F0E-9DC2-FE5C123860A2}" type="presParOf" srcId="{B45BFE15-DBCC-4C27-9B70-D16D7C29C86C}" destId="{502ECFD0-0771-422A-8988-6CB66036BDC7}" srcOrd="1" destOrd="0" presId="urn:microsoft.com/office/officeart/2005/8/layout/process4"/>
    <dgm:cxn modelId="{D32134CD-3E53-4B02-8876-917A7DF92FC4}" type="presParOf" srcId="{B45BFE15-DBCC-4C27-9B70-D16D7C29C86C}" destId="{336B1D96-6E23-4C8B-B9F1-67466A378B27}" srcOrd="2" destOrd="0" presId="urn:microsoft.com/office/officeart/2005/8/layout/process4"/>
    <dgm:cxn modelId="{FD3C064C-1924-47BE-9D94-D74915F9860E}" type="presParOf" srcId="{336B1D96-6E23-4C8B-B9F1-67466A378B27}" destId="{5E22BB71-E15A-4071-86CC-C37E382341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0654C0-89DE-4EC7-B144-D7A4382117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9452643-72F4-495A-BA98-F526E8337DE9}">
      <dgm:prSet/>
      <dgm:spPr/>
      <dgm:t>
        <a:bodyPr/>
        <a:lstStyle/>
        <a:p>
          <a:r>
            <a:rPr lang="en-US"/>
            <a:t>In general, the use of a prusik is preferred over mechanical devices ( e.g. ascenders). </a:t>
          </a:r>
        </a:p>
      </dgm:t>
    </dgm:pt>
    <dgm:pt modelId="{462AF469-D7CD-4CC4-B62B-98709F676348}" type="parTrans" cxnId="{AB80EA8B-22EB-42AE-8571-8A774D29965D}">
      <dgm:prSet/>
      <dgm:spPr/>
      <dgm:t>
        <a:bodyPr/>
        <a:lstStyle/>
        <a:p>
          <a:endParaRPr lang="en-US"/>
        </a:p>
      </dgm:t>
    </dgm:pt>
    <dgm:pt modelId="{2248C313-6CB9-442E-9996-104F6761CA93}" type="sibTrans" cxnId="{AB80EA8B-22EB-42AE-8571-8A774D29965D}">
      <dgm:prSet/>
      <dgm:spPr/>
      <dgm:t>
        <a:bodyPr/>
        <a:lstStyle/>
        <a:p>
          <a:endParaRPr lang="en-US"/>
        </a:p>
      </dgm:t>
    </dgm:pt>
    <dgm:pt modelId="{0954A1D6-BA1C-483F-A462-7580C9962F0A}">
      <dgm:prSet/>
      <dgm:spPr/>
      <dgm:t>
        <a:bodyPr/>
        <a:lstStyle/>
        <a:p>
          <a:r>
            <a:rPr lang="en-US"/>
            <a:t>In contrast to mechanical devices which tend to dig into the rope</a:t>
          </a:r>
        </a:p>
      </dgm:t>
    </dgm:pt>
    <dgm:pt modelId="{87225C8A-699B-4DC4-951B-ED6835B18CF7}" type="parTrans" cxnId="{14482F24-6FED-4C50-A986-0EAC7B7DF4C0}">
      <dgm:prSet/>
      <dgm:spPr/>
      <dgm:t>
        <a:bodyPr/>
        <a:lstStyle/>
        <a:p>
          <a:endParaRPr lang="en-US"/>
        </a:p>
      </dgm:t>
    </dgm:pt>
    <dgm:pt modelId="{6D3CC74B-D6FF-4DD2-BC88-91AFD029E07E}" type="sibTrans" cxnId="{14482F24-6FED-4C50-A986-0EAC7B7DF4C0}">
      <dgm:prSet/>
      <dgm:spPr/>
      <dgm:t>
        <a:bodyPr/>
        <a:lstStyle/>
        <a:p>
          <a:endParaRPr lang="en-US"/>
        </a:p>
      </dgm:t>
    </dgm:pt>
    <dgm:pt modelId="{E5791242-D5B7-4518-8AAC-22436A73AFCE}">
      <dgm:prSet/>
      <dgm:spPr/>
      <dgm:t>
        <a:bodyPr/>
        <a:lstStyle/>
        <a:p>
          <a:r>
            <a:rPr lang="en-US"/>
            <a:t>The use of a prusik will begin to slip at around 900 lbs of pressure releasing tension on the haul line well before the braking point of the haul line. </a:t>
          </a:r>
        </a:p>
      </dgm:t>
    </dgm:pt>
    <dgm:pt modelId="{8069D521-A881-4238-9449-396C6A6A49D4}" type="parTrans" cxnId="{78153A66-055B-40AF-8191-3C5FFF40A85D}">
      <dgm:prSet/>
      <dgm:spPr/>
      <dgm:t>
        <a:bodyPr/>
        <a:lstStyle/>
        <a:p>
          <a:endParaRPr lang="en-US"/>
        </a:p>
      </dgm:t>
    </dgm:pt>
    <dgm:pt modelId="{CC9F27DE-F360-4140-BCD2-7E7ABD409413}" type="sibTrans" cxnId="{78153A66-055B-40AF-8191-3C5FFF40A85D}">
      <dgm:prSet/>
      <dgm:spPr/>
      <dgm:t>
        <a:bodyPr/>
        <a:lstStyle/>
        <a:p>
          <a:endParaRPr lang="en-US"/>
        </a:p>
      </dgm:t>
    </dgm:pt>
    <dgm:pt modelId="{7002101D-2A5C-4D74-BE82-BDF364049651}" type="pres">
      <dgm:prSet presAssocID="{6B0654C0-89DE-4EC7-B144-D7A43821179D}" presName="root" presStyleCnt="0">
        <dgm:presLayoutVars>
          <dgm:dir/>
          <dgm:resizeHandles val="exact"/>
        </dgm:presLayoutVars>
      </dgm:prSet>
      <dgm:spPr/>
    </dgm:pt>
    <dgm:pt modelId="{AB709D83-44A6-42E3-9B2F-596F1322A97C}" type="pres">
      <dgm:prSet presAssocID="{29452643-72F4-495A-BA98-F526E8337DE9}" presName="compNode" presStyleCnt="0"/>
      <dgm:spPr/>
    </dgm:pt>
    <dgm:pt modelId="{2D82ECE1-6F44-461F-9E65-9E6BB71FB2A3}" type="pres">
      <dgm:prSet presAssocID="{29452643-72F4-495A-BA98-F526E8337DE9}" presName="bgRect" presStyleLbl="bgShp" presStyleIdx="0" presStyleCnt="3"/>
      <dgm:spPr/>
    </dgm:pt>
    <dgm:pt modelId="{74F603C6-955C-4DE0-9A68-A6E80F9C00EF}" type="pres">
      <dgm:prSet presAssocID="{29452643-72F4-495A-BA98-F526E8337D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582E5467-7C1D-477D-9EB7-FCA26F0F5101}" type="pres">
      <dgm:prSet presAssocID="{29452643-72F4-495A-BA98-F526E8337DE9}" presName="spaceRect" presStyleCnt="0"/>
      <dgm:spPr/>
    </dgm:pt>
    <dgm:pt modelId="{98125ED6-64B7-4732-8D7E-D8BC939C64E1}" type="pres">
      <dgm:prSet presAssocID="{29452643-72F4-495A-BA98-F526E8337DE9}" presName="parTx" presStyleLbl="revTx" presStyleIdx="0" presStyleCnt="3">
        <dgm:presLayoutVars>
          <dgm:chMax val="0"/>
          <dgm:chPref val="0"/>
        </dgm:presLayoutVars>
      </dgm:prSet>
      <dgm:spPr/>
    </dgm:pt>
    <dgm:pt modelId="{7394D587-A5A9-4608-89D1-D16DC09199E4}" type="pres">
      <dgm:prSet presAssocID="{2248C313-6CB9-442E-9996-104F6761CA93}" presName="sibTrans" presStyleCnt="0"/>
      <dgm:spPr/>
    </dgm:pt>
    <dgm:pt modelId="{F2CE7F50-2ADD-4AB8-93A1-24153CB975BA}" type="pres">
      <dgm:prSet presAssocID="{0954A1D6-BA1C-483F-A462-7580C9962F0A}" presName="compNode" presStyleCnt="0"/>
      <dgm:spPr/>
    </dgm:pt>
    <dgm:pt modelId="{693E65B8-ABB3-448A-9FB2-066622DE3294}" type="pres">
      <dgm:prSet presAssocID="{0954A1D6-BA1C-483F-A462-7580C9962F0A}" presName="bgRect" presStyleLbl="bgShp" presStyleIdx="1" presStyleCnt="3"/>
      <dgm:spPr/>
    </dgm:pt>
    <dgm:pt modelId="{D37AB0BB-ECB1-42E4-9AC6-80127350D223}" type="pres">
      <dgm:prSet presAssocID="{0954A1D6-BA1C-483F-A462-7580C9962F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5896527E-36D2-43A9-86EA-E0E7288C06BC}" type="pres">
      <dgm:prSet presAssocID="{0954A1D6-BA1C-483F-A462-7580C9962F0A}" presName="spaceRect" presStyleCnt="0"/>
      <dgm:spPr/>
    </dgm:pt>
    <dgm:pt modelId="{4BFB34E1-D02C-42A6-BEC8-BE811A468728}" type="pres">
      <dgm:prSet presAssocID="{0954A1D6-BA1C-483F-A462-7580C9962F0A}" presName="parTx" presStyleLbl="revTx" presStyleIdx="1" presStyleCnt="3">
        <dgm:presLayoutVars>
          <dgm:chMax val="0"/>
          <dgm:chPref val="0"/>
        </dgm:presLayoutVars>
      </dgm:prSet>
      <dgm:spPr/>
    </dgm:pt>
    <dgm:pt modelId="{060E6A9D-BC52-45FB-A256-5C1FA99D8A66}" type="pres">
      <dgm:prSet presAssocID="{6D3CC74B-D6FF-4DD2-BC88-91AFD029E07E}" presName="sibTrans" presStyleCnt="0"/>
      <dgm:spPr/>
    </dgm:pt>
    <dgm:pt modelId="{9A0D59A5-1D73-4C0E-A786-048D6C4C52FF}" type="pres">
      <dgm:prSet presAssocID="{E5791242-D5B7-4518-8AAC-22436A73AFCE}" presName="compNode" presStyleCnt="0"/>
      <dgm:spPr/>
    </dgm:pt>
    <dgm:pt modelId="{760E14BE-5951-484B-ADB4-01AFEA492CE5}" type="pres">
      <dgm:prSet presAssocID="{E5791242-D5B7-4518-8AAC-22436A73AFCE}" presName="bgRect" presStyleLbl="bgShp" presStyleIdx="2" presStyleCnt="3"/>
      <dgm:spPr/>
    </dgm:pt>
    <dgm:pt modelId="{1E56200B-394B-4456-B15F-5B5420C78D50}" type="pres">
      <dgm:prSet presAssocID="{E5791242-D5B7-4518-8AAC-22436A73AF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921CE658-8B15-4800-8E88-34B2BB8CF947}" type="pres">
      <dgm:prSet presAssocID="{E5791242-D5B7-4518-8AAC-22436A73AFCE}" presName="spaceRect" presStyleCnt="0"/>
      <dgm:spPr/>
    </dgm:pt>
    <dgm:pt modelId="{8DCD4AFA-0A90-4839-9B39-501E6558F8A7}" type="pres">
      <dgm:prSet presAssocID="{E5791242-D5B7-4518-8AAC-22436A73AF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F67C0D-249F-4E2B-8404-224891CCDAA1}" type="presOf" srcId="{29452643-72F4-495A-BA98-F526E8337DE9}" destId="{98125ED6-64B7-4732-8D7E-D8BC939C64E1}" srcOrd="0" destOrd="0" presId="urn:microsoft.com/office/officeart/2018/2/layout/IconVerticalSolidList"/>
    <dgm:cxn modelId="{14482F24-6FED-4C50-A986-0EAC7B7DF4C0}" srcId="{6B0654C0-89DE-4EC7-B144-D7A43821179D}" destId="{0954A1D6-BA1C-483F-A462-7580C9962F0A}" srcOrd="1" destOrd="0" parTransId="{87225C8A-699B-4DC4-951B-ED6835B18CF7}" sibTransId="{6D3CC74B-D6FF-4DD2-BC88-91AFD029E07E}"/>
    <dgm:cxn modelId="{78153A66-055B-40AF-8191-3C5FFF40A85D}" srcId="{6B0654C0-89DE-4EC7-B144-D7A43821179D}" destId="{E5791242-D5B7-4518-8AAC-22436A73AFCE}" srcOrd="2" destOrd="0" parTransId="{8069D521-A881-4238-9449-396C6A6A49D4}" sibTransId="{CC9F27DE-F360-4140-BCD2-7E7ABD409413}"/>
    <dgm:cxn modelId="{38612269-696C-45DA-A59E-A19631AA1966}" type="presOf" srcId="{E5791242-D5B7-4518-8AAC-22436A73AFCE}" destId="{8DCD4AFA-0A90-4839-9B39-501E6558F8A7}" srcOrd="0" destOrd="0" presId="urn:microsoft.com/office/officeart/2018/2/layout/IconVerticalSolidList"/>
    <dgm:cxn modelId="{5F49D14B-275A-4215-8241-0A5A98DC4BB3}" type="presOf" srcId="{0954A1D6-BA1C-483F-A462-7580C9962F0A}" destId="{4BFB34E1-D02C-42A6-BEC8-BE811A468728}" srcOrd="0" destOrd="0" presId="urn:microsoft.com/office/officeart/2018/2/layout/IconVerticalSolidList"/>
    <dgm:cxn modelId="{CF13FF70-60D0-434C-B1B2-EFAAD5A39B37}" type="presOf" srcId="{6B0654C0-89DE-4EC7-B144-D7A43821179D}" destId="{7002101D-2A5C-4D74-BE82-BDF364049651}" srcOrd="0" destOrd="0" presId="urn:microsoft.com/office/officeart/2018/2/layout/IconVerticalSolidList"/>
    <dgm:cxn modelId="{AB80EA8B-22EB-42AE-8571-8A774D29965D}" srcId="{6B0654C0-89DE-4EC7-B144-D7A43821179D}" destId="{29452643-72F4-495A-BA98-F526E8337DE9}" srcOrd="0" destOrd="0" parTransId="{462AF469-D7CD-4CC4-B62B-98709F676348}" sibTransId="{2248C313-6CB9-442E-9996-104F6761CA93}"/>
    <dgm:cxn modelId="{892DA0FD-F1C0-4513-AAA5-22E022C802BD}" type="presParOf" srcId="{7002101D-2A5C-4D74-BE82-BDF364049651}" destId="{AB709D83-44A6-42E3-9B2F-596F1322A97C}" srcOrd="0" destOrd="0" presId="urn:microsoft.com/office/officeart/2018/2/layout/IconVerticalSolidList"/>
    <dgm:cxn modelId="{94285E2F-7642-45C6-BC2E-248726A7BAE5}" type="presParOf" srcId="{AB709D83-44A6-42E3-9B2F-596F1322A97C}" destId="{2D82ECE1-6F44-461F-9E65-9E6BB71FB2A3}" srcOrd="0" destOrd="0" presId="urn:microsoft.com/office/officeart/2018/2/layout/IconVerticalSolidList"/>
    <dgm:cxn modelId="{A2646190-7061-489F-9DAD-7E46ADCA14C5}" type="presParOf" srcId="{AB709D83-44A6-42E3-9B2F-596F1322A97C}" destId="{74F603C6-955C-4DE0-9A68-A6E80F9C00EF}" srcOrd="1" destOrd="0" presId="urn:microsoft.com/office/officeart/2018/2/layout/IconVerticalSolidList"/>
    <dgm:cxn modelId="{BB40D626-7BCD-40BE-9AEF-3AA304D6C6EE}" type="presParOf" srcId="{AB709D83-44A6-42E3-9B2F-596F1322A97C}" destId="{582E5467-7C1D-477D-9EB7-FCA26F0F5101}" srcOrd="2" destOrd="0" presId="urn:microsoft.com/office/officeart/2018/2/layout/IconVerticalSolidList"/>
    <dgm:cxn modelId="{9B8FEE9B-740B-4908-9B15-424AE0854B52}" type="presParOf" srcId="{AB709D83-44A6-42E3-9B2F-596F1322A97C}" destId="{98125ED6-64B7-4732-8D7E-D8BC939C64E1}" srcOrd="3" destOrd="0" presId="urn:microsoft.com/office/officeart/2018/2/layout/IconVerticalSolidList"/>
    <dgm:cxn modelId="{5F9D01CC-EC46-4F35-AD97-DAD1480772B6}" type="presParOf" srcId="{7002101D-2A5C-4D74-BE82-BDF364049651}" destId="{7394D587-A5A9-4608-89D1-D16DC09199E4}" srcOrd="1" destOrd="0" presId="urn:microsoft.com/office/officeart/2018/2/layout/IconVerticalSolidList"/>
    <dgm:cxn modelId="{78E6678D-57C1-4C3C-9524-9FBDB11F1E8D}" type="presParOf" srcId="{7002101D-2A5C-4D74-BE82-BDF364049651}" destId="{F2CE7F50-2ADD-4AB8-93A1-24153CB975BA}" srcOrd="2" destOrd="0" presId="urn:microsoft.com/office/officeart/2018/2/layout/IconVerticalSolidList"/>
    <dgm:cxn modelId="{4BAB59AB-96AF-4AFD-A5E9-A8BAE129DDC7}" type="presParOf" srcId="{F2CE7F50-2ADD-4AB8-93A1-24153CB975BA}" destId="{693E65B8-ABB3-448A-9FB2-066622DE3294}" srcOrd="0" destOrd="0" presId="urn:microsoft.com/office/officeart/2018/2/layout/IconVerticalSolidList"/>
    <dgm:cxn modelId="{CCE1464B-8052-45F7-81E9-0EF1DE311EEB}" type="presParOf" srcId="{F2CE7F50-2ADD-4AB8-93A1-24153CB975BA}" destId="{D37AB0BB-ECB1-42E4-9AC6-80127350D223}" srcOrd="1" destOrd="0" presId="urn:microsoft.com/office/officeart/2018/2/layout/IconVerticalSolidList"/>
    <dgm:cxn modelId="{9E9E2B18-2E79-47CA-BBFF-40E842B81E70}" type="presParOf" srcId="{F2CE7F50-2ADD-4AB8-93A1-24153CB975BA}" destId="{5896527E-36D2-43A9-86EA-E0E7288C06BC}" srcOrd="2" destOrd="0" presId="urn:microsoft.com/office/officeart/2018/2/layout/IconVerticalSolidList"/>
    <dgm:cxn modelId="{5A512232-E2A6-4C0C-960B-EB574B729526}" type="presParOf" srcId="{F2CE7F50-2ADD-4AB8-93A1-24153CB975BA}" destId="{4BFB34E1-D02C-42A6-BEC8-BE811A468728}" srcOrd="3" destOrd="0" presId="urn:microsoft.com/office/officeart/2018/2/layout/IconVerticalSolidList"/>
    <dgm:cxn modelId="{F03C1969-857A-4C43-9652-1A37B3B34B85}" type="presParOf" srcId="{7002101D-2A5C-4D74-BE82-BDF364049651}" destId="{060E6A9D-BC52-45FB-A256-5C1FA99D8A66}" srcOrd="3" destOrd="0" presId="urn:microsoft.com/office/officeart/2018/2/layout/IconVerticalSolidList"/>
    <dgm:cxn modelId="{173E0AE0-E1A1-4DC2-831A-450A92C257CD}" type="presParOf" srcId="{7002101D-2A5C-4D74-BE82-BDF364049651}" destId="{9A0D59A5-1D73-4C0E-A786-048D6C4C52FF}" srcOrd="4" destOrd="0" presId="urn:microsoft.com/office/officeart/2018/2/layout/IconVerticalSolidList"/>
    <dgm:cxn modelId="{98B2F472-F22F-4168-8E5C-FC00C15822F7}" type="presParOf" srcId="{9A0D59A5-1D73-4C0E-A786-048D6C4C52FF}" destId="{760E14BE-5951-484B-ADB4-01AFEA492CE5}" srcOrd="0" destOrd="0" presId="urn:microsoft.com/office/officeart/2018/2/layout/IconVerticalSolidList"/>
    <dgm:cxn modelId="{0A60AB40-BE4A-4EC6-8318-E4834995B7A5}" type="presParOf" srcId="{9A0D59A5-1D73-4C0E-A786-048D6C4C52FF}" destId="{1E56200B-394B-4456-B15F-5B5420C78D50}" srcOrd="1" destOrd="0" presId="urn:microsoft.com/office/officeart/2018/2/layout/IconVerticalSolidList"/>
    <dgm:cxn modelId="{FA3A4AD7-7341-4DE7-B292-4DD7F4463464}" type="presParOf" srcId="{9A0D59A5-1D73-4C0E-A786-048D6C4C52FF}" destId="{921CE658-8B15-4800-8E88-34B2BB8CF947}" srcOrd="2" destOrd="0" presId="urn:microsoft.com/office/officeart/2018/2/layout/IconVerticalSolidList"/>
    <dgm:cxn modelId="{0787A7CE-F85A-4A02-838E-45E32309B694}" type="presParOf" srcId="{9A0D59A5-1D73-4C0E-A786-048D6C4C52FF}" destId="{8DCD4AFA-0A90-4839-9B39-501E6558F8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464803-41A6-4EE7-B4F2-52EE52C31A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354952-A07C-443A-8329-035B08B7C22F}">
      <dgm:prSet/>
      <dgm:spPr/>
      <dgm:t>
        <a:bodyPr/>
        <a:lstStyle/>
        <a:p>
          <a:r>
            <a:rPr lang="en-US"/>
            <a:t>In tests where the system was pulled until it fatigued</a:t>
          </a:r>
        </a:p>
      </dgm:t>
    </dgm:pt>
    <dgm:pt modelId="{F3E5B753-B82B-4A7B-AB61-A12DB00A3B19}" type="parTrans" cxnId="{55D79A20-5EB8-46AB-AE02-168AFEEBC5CB}">
      <dgm:prSet/>
      <dgm:spPr/>
      <dgm:t>
        <a:bodyPr/>
        <a:lstStyle/>
        <a:p>
          <a:endParaRPr lang="en-US"/>
        </a:p>
      </dgm:t>
    </dgm:pt>
    <dgm:pt modelId="{119757A1-D02C-48BD-A15E-2694BF55FA94}" type="sibTrans" cxnId="{55D79A20-5EB8-46AB-AE02-168AFEEBC5CB}">
      <dgm:prSet/>
      <dgm:spPr/>
      <dgm:t>
        <a:bodyPr/>
        <a:lstStyle/>
        <a:p>
          <a:endParaRPr lang="en-US"/>
        </a:p>
      </dgm:t>
    </dgm:pt>
    <dgm:pt modelId="{40526C03-D6FF-4E82-99F8-C98939605DF1}">
      <dgm:prSet/>
      <dgm:spPr/>
      <dgm:t>
        <a:bodyPr/>
        <a:lstStyle/>
        <a:p>
          <a:r>
            <a:rPr lang="en-US"/>
            <a:t>The pressure of nylon on nylon burnt through the mantle (i.e. the braided protective sheath) and the prusik slid down the kern (i.e. center core of kernmantle rope). </a:t>
          </a:r>
        </a:p>
      </dgm:t>
    </dgm:pt>
    <dgm:pt modelId="{C540DE12-7229-45D7-9905-1364B28A4354}" type="parTrans" cxnId="{287E7A71-0E12-4F12-92E4-C19983EAAE25}">
      <dgm:prSet/>
      <dgm:spPr/>
      <dgm:t>
        <a:bodyPr/>
        <a:lstStyle/>
        <a:p>
          <a:endParaRPr lang="en-US"/>
        </a:p>
      </dgm:t>
    </dgm:pt>
    <dgm:pt modelId="{7C99103D-8023-49BC-BB90-1D1BC6421A9D}" type="sibTrans" cxnId="{287E7A71-0E12-4F12-92E4-C19983EAAE25}">
      <dgm:prSet/>
      <dgm:spPr/>
      <dgm:t>
        <a:bodyPr/>
        <a:lstStyle/>
        <a:p>
          <a:endParaRPr lang="en-US"/>
        </a:p>
      </dgm:t>
    </dgm:pt>
    <dgm:pt modelId="{F52C4EE7-35A3-4CA3-8D68-91764DE4382B}" type="pres">
      <dgm:prSet presAssocID="{CF464803-41A6-4EE7-B4F2-52EE52C31A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0E8295-D9FD-4FEB-944A-BCC94513CF7D}" type="pres">
      <dgm:prSet presAssocID="{96354952-A07C-443A-8329-035B08B7C22F}" presName="hierRoot1" presStyleCnt="0"/>
      <dgm:spPr/>
    </dgm:pt>
    <dgm:pt modelId="{1A0BBF9D-6BF4-4014-8049-E17E4A8EAFC7}" type="pres">
      <dgm:prSet presAssocID="{96354952-A07C-443A-8329-035B08B7C22F}" presName="composite" presStyleCnt="0"/>
      <dgm:spPr/>
    </dgm:pt>
    <dgm:pt modelId="{4DAFF2CA-3036-4FD4-A537-BA543BE16FBB}" type="pres">
      <dgm:prSet presAssocID="{96354952-A07C-443A-8329-035B08B7C22F}" presName="background" presStyleLbl="node0" presStyleIdx="0" presStyleCnt="2"/>
      <dgm:spPr/>
    </dgm:pt>
    <dgm:pt modelId="{0301E39F-2A26-47F6-BAD2-F3947A98D84D}" type="pres">
      <dgm:prSet presAssocID="{96354952-A07C-443A-8329-035B08B7C22F}" presName="text" presStyleLbl="fgAcc0" presStyleIdx="0" presStyleCnt="2">
        <dgm:presLayoutVars>
          <dgm:chPref val="3"/>
        </dgm:presLayoutVars>
      </dgm:prSet>
      <dgm:spPr/>
    </dgm:pt>
    <dgm:pt modelId="{DAC493AA-453F-4A42-B3BB-8ACCDC28F9CE}" type="pres">
      <dgm:prSet presAssocID="{96354952-A07C-443A-8329-035B08B7C22F}" presName="hierChild2" presStyleCnt="0"/>
      <dgm:spPr/>
    </dgm:pt>
    <dgm:pt modelId="{D4DA1F07-E85C-4B91-9469-96BB98464732}" type="pres">
      <dgm:prSet presAssocID="{40526C03-D6FF-4E82-99F8-C98939605DF1}" presName="hierRoot1" presStyleCnt="0"/>
      <dgm:spPr/>
    </dgm:pt>
    <dgm:pt modelId="{394301B8-BD9C-464D-BEEB-B97EB3D53F37}" type="pres">
      <dgm:prSet presAssocID="{40526C03-D6FF-4E82-99F8-C98939605DF1}" presName="composite" presStyleCnt="0"/>
      <dgm:spPr/>
    </dgm:pt>
    <dgm:pt modelId="{9BC2C1EA-0180-4F45-BEA4-898B95CA1E81}" type="pres">
      <dgm:prSet presAssocID="{40526C03-D6FF-4E82-99F8-C98939605DF1}" presName="background" presStyleLbl="node0" presStyleIdx="1" presStyleCnt="2"/>
      <dgm:spPr/>
    </dgm:pt>
    <dgm:pt modelId="{CC1CF95F-F796-4006-97D9-5417A6BF6368}" type="pres">
      <dgm:prSet presAssocID="{40526C03-D6FF-4E82-99F8-C98939605DF1}" presName="text" presStyleLbl="fgAcc0" presStyleIdx="1" presStyleCnt="2">
        <dgm:presLayoutVars>
          <dgm:chPref val="3"/>
        </dgm:presLayoutVars>
      </dgm:prSet>
      <dgm:spPr/>
    </dgm:pt>
    <dgm:pt modelId="{BEC35A0A-FA72-43BE-A5D4-2CB20355C52A}" type="pres">
      <dgm:prSet presAssocID="{40526C03-D6FF-4E82-99F8-C98939605DF1}" presName="hierChild2" presStyleCnt="0"/>
      <dgm:spPr/>
    </dgm:pt>
  </dgm:ptLst>
  <dgm:cxnLst>
    <dgm:cxn modelId="{843D8F00-940E-49F1-B844-47ADF80FDC7B}" type="presOf" srcId="{96354952-A07C-443A-8329-035B08B7C22F}" destId="{0301E39F-2A26-47F6-BAD2-F3947A98D84D}" srcOrd="0" destOrd="0" presId="urn:microsoft.com/office/officeart/2005/8/layout/hierarchy1"/>
    <dgm:cxn modelId="{55D79A20-5EB8-46AB-AE02-168AFEEBC5CB}" srcId="{CF464803-41A6-4EE7-B4F2-52EE52C31A94}" destId="{96354952-A07C-443A-8329-035B08B7C22F}" srcOrd="0" destOrd="0" parTransId="{F3E5B753-B82B-4A7B-AB61-A12DB00A3B19}" sibTransId="{119757A1-D02C-48BD-A15E-2694BF55FA94}"/>
    <dgm:cxn modelId="{287E7A71-0E12-4F12-92E4-C19983EAAE25}" srcId="{CF464803-41A6-4EE7-B4F2-52EE52C31A94}" destId="{40526C03-D6FF-4E82-99F8-C98939605DF1}" srcOrd="1" destOrd="0" parTransId="{C540DE12-7229-45D7-9905-1364B28A4354}" sibTransId="{7C99103D-8023-49BC-BB90-1D1BC6421A9D}"/>
    <dgm:cxn modelId="{848D9F54-F954-483A-8713-B0E2AB60E727}" type="presOf" srcId="{CF464803-41A6-4EE7-B4F2-52EE52C31A94}" destId="{F52C4EE7-35A3-4CA3-8D68-91764DE4382B}" srcOrd="0" destOrd="0" presId="urn:microsoft.com/office/officeart/2005/8/layout/hierarchy1"/>
    <dgm:cxn modelId="{68CEF587-BB9E-4862-82F5-92E6EE4C4342}" type="presOf" srcId="{40526C03-D6FF-4E82-99F8-C98939605DF1}" destId="{CC1CF95F-F796-4006-97D9-5417A6BF6368}" srcOrd="0" destOrd="0" presId="urn:microsoft.com/office/officeart/2005/8/layout/hierarchy1"/>
    <dgm:cxn modelId="{378AD2C0-C413-4D73-82CE-8B06FC5374F0}" type="presParOf" srcId="{F52C4EE7-35A3-4CA3-8D68-91764DE4382B}" destId="{E90E8295-D9FD-4FEB-944A-BCC94513CF7D}" srcOrd="0" destOrd="0" presId="urn:microsoft.com/office/officeart/2005/8/layout/hierarchy1"/>
    <dgm:cxn modelId="{7DAF25C5-8DBA-47DC-B537-3E0B06368186}" type="presParOf" srcId="{E90E8295-D9FD-4FEB-944A-BCC94513CF7D}" destId="{1A0BBF9D-6BF4-4014-8049-E17E4A8EAFC7}" srcOrd="0" destOrd="0" presId="urn:microsoft.com/office/officeart/2005/8/layout/hierarchy1"/>
    <dgm:cxn modelId="{40472D1B-13EB-417D-B8DC-C24468C6111F}" type="presParOf" srcId="{1A0BBF9D-6BF4-4014-8049-E17E4A8EAFC7}" destId="{4DAFF2CA-3036-4FD4-A537-BA543BE16FBB}" srcOrd="0" destOrd="0" presId="urn:microsoft.com/office/officeart/2005/8/layout/hierarchy1"/>
    <dgm:cxn modelId="{ED640CB8-E6E1-4AC3-AB40-D5FAAC8E3104}" type="presParOf" srcId="{1A0BBF9D-6BF4-4014-8049-E17E4A8EAFC7}" destId="{0301E39F-2A26-47F6-BAD2-F3947A98D84D}" srcOrd="1" destOrd="0" presId="urn:microsoft.com/office/officeart/2005/8/layout/hierarchy1"/>
    <dgm:cxn modelId="{CF34F40B-CB43-45E3-BC6D-3BBB5ECD4860}" type="presParOf" srcId="{E90E8295-D9FD-4FEB-944A-BCC94513CF7D}" destId="{DAC493AA-453F-4A42-B3BB-8ACCDC28F9CE}" srcOrd="1" destOrd="0" presId="urn:microsoft.com/office/officeart/2005/8/layout/hierarchy1"/>
    <dgm:cxn modelId="{084EA8DF-C483-41E0-8EE2-16FF09CF6A36}" type="presParOf" srcId="{F52C4EE7-35A3-4CA3-8D68-91764DE4382B}" destId="{D4DA1F07-E85C-4B91-9469-96BB98464732}" srcOrd="1" destOrd="0" presId="urn:microsoft.com/office/officeart/2005/8/layout/hierarchy1"/>
    <dgm:cxn modelId="{DCC269BD-3BB9-4559-8E3C-6027C4531343}" type="presParOf" srcId="{D4DA1F07-E85C-4B91-9469-96BB98464732}" destId="{394301B8-BD9C-464D-BEEB-B97EB3D53F37}" srcOrd="0" destOrd="0" presId="urn:microsoft.com/office/officeart/2005/8/layout/hierarchy1"/>
    <dgm:cxn modelId="{FCC123C3-4841-45F2-B5BB-590E7B627E08}" type="presParOf" srcId="{394301B8-BD9C-464D-BEEB-B97EB3D53F37}" destId="{9BC2C1EA-0180-4F45-BEA4-898B95CA1E81}" srcOrd="0" destOrd="0" presId="urn:microsoft.com/office/officeart/2005/8/layout/hierarchy1"/>
    <dgm:cxn modelId="{B8309236-1324-4388-BDDA-47C370DC3DDB}" type="presParOf" srcId="{394301B8-BD9C-464D-BEEB-B97EB3D53F37}" destId="{CC1CF95F-F796-4006-97D9-5417A6BF6368}" srcOrd="1" destOrd="0" presId="urn:microsoft.com/office/officeart/2005/8/layout/hierarchy1"/>
    <dgm:cxn modelId="{47338A42-97C5-4014-B324-39A683174013}" type="presParOf" srcId="{D4DA1F07-E85C-4B91-9469-96BB98464732}" destId="{BEC35A0A-FA72-43BE-A5D4-2CB20355C5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03288D-47ED-4E13-898C-F29B82A8D0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B2255C-4A41-4671-AE97-369D0A8F8D77}">
      <dgm:prSet/>
      <dgm:spPr/>
      <dgm:t>
        <a:bodyPr/>
        <a:lstStyle/>
        <a:p>
          <a:r>
            <a:rPr lang="en-US"/>
            <a:t>The range of the system is defined as the length of the hauling system. </a:t>
          </a:r>
        </a:p>
      </dgm:t>
    </dgm:pt>
    <dgm:pt modelId="{135E6814-07C4-407F-8EB6-4C38BCFFA3D7}" type="parTrans" cxnId="{1A022293-EAF1-43B7-90E4-1F205BE0AF31}">
      <dgm:prSet/>
      <dgm:spPr/>
      <dgm:t>
        <a:bodyPr/>
        <a:lstStyle/>
        <a:p>
          <a:endParaRPr lang="en-US"/>
        </a:p>
      </dgm:t>
    </dgm:pt>
    <dgm:pt modelId="{5BADD4C4-D3F5-48A4-881F-9E8BFBEB42A2}" type="sibTrans" cxnId="{1A022293-EAF1-43B7-90E4-1F205BE0AF31}">
      <dgm:prSet/>
      <dgm:spPr/>
      <dgm:t>
        <a:bodyPr/>
        <a:lstStyle/>
        <a:p>
          <a:endParaRPr lang="en-US"/>
        </a:p>
      </dgm:t>
    </dgm:pt>
    <dgm:pt modelId="{35E75825-4348-49C2-A7F8-B64ADFD8EFC3}">
      <dgm:prSet/>
      <dgm:spPr/>
      <dgm:t>
        <a:bodyPr/>
        <a:lstStyle/>
        <a:p>
          <a:r>
            <a:rPr lang="en-US"/>
            <a:t>It can be as long as desired. </a:t>
          </a:r>
        </a:p>
      </dgm:t>
    </dgm:pt>
    <dgm:pt modelId="{BCF8475C-908C-4079-949C-5F84546872DB}" type="parTrans" cxnId="{35ACA804-F3C1-4F3E-A886-B2909FAF0042}">
      <dgm:prSet/>
      <dgm:spPr/>
      <dgm:t>
        <a:bodyPr/>
        <a:lstStyle/>
        <a:p>
          <a:endParaRPr lang="en-US"/>
        </a:p>
      </dgm:t>
    </dgm:pt>
    <dgm:pt modelId="{01F5E3BC-BBB9-4697-922D-A265C06D31E5}" type="sibTrans" cxnId="{35ACA804-F3C1-4F3E-A886-B2909FAF0042}">
      <dgm:prSet/>
      <dgm:spPr/>
      <dgm:t>
        <a:bodyPr/>
        <a:lstStyle/>
        <a:p>
          <a:endParaRPr lang="en-US"/>
        </a:p>
      </dgm:t>
    </dgm:pt>
    <dgm:pt modelId="{C2552C8D-22FA-4B31-B41B-E50F1F4376E2}">
      <dgm:prSet/>
      <dgm:spPr/>
      <dgm:t>
        <a:bodyPr/>
        <a:lstStyle/>
        <a:p>
          <a:r>
            <a:rPr lang="en-US"/>
            <a:t>However, there are practical limitations. </a:t>
          </a:r>
        </a:p>
      </dgm:t>
    </dgm:pt>
    <dgm:pt modelId="{544ECF12-AEB5-4847-9825-DCF995172E34}" type="parTrans" cxnId="{C9D2AE60-4B70-4181-BA79-77730E2BAF5E}">
      <dgm:prSet/>
      <dgm:spPr/>
      <dgm:t>
        <a:bodyPr/>
        <a:lstStyle/>
        <a:p>
          <a:endParaRPr lang="en-US"/>
        </a:p>
      </dgm:t>
    </dgm:pt>
    <dgm:pt modelId="{612AD976-C1C3-420D-87CB-173E644FCBFB}" type="sibTrans" cxnId="{C9D2AE60-4B70-4181-BA79-77730E2BAF5E}">
      <dgm:prSet/>
      <dgm:spPr/>
      <dgm:t>
        <a:bodyPr/>
        <a:lstStyle/>
        <a:p>
          <a:endParaRPr lang="en-US"/>
        </a:p>
      </dgm:t>
    </dgm:pt>
    <dgm:pt modelId="{179595A9-03F0-4F75-948A-71CEDD72CB43}" type="pres">
      <dgm:prSet presAssocID="{D803288D-47ED-4E13-898C-F29B82A8D0D8}" presName="root" presStyleCnt="0">
        <dgm:presLayoutVars>
          <dgm:dir/>
          <dgm:resizeHandles val="exact"/>
        </dgm:presLayoutVars>
      </dgm:prSet>
      <dgm:spPr/>
    </dgm:pt>
    <dgm:pt modelId="{7BE41384-DD86-4CEC-84C9-183197A3DD69}" type="pres">
      <dgm:prSet presAssocID="{9CB2255C-4A41-4671-AE97-369D0A8F8D77}" presName="compNode" presStyleCnt="0"/>
      <dgm:spPr/>
    </dgm:pt>
    <dgm:pt modelId="{9A0538D7-79A9-44AB-8AA2-A80C9DDAA105}" type="pres">
      <dgm:prSet presAssocID="{9CB2255C-4A41-4671-AE97-369D0A8F8D77}" presName="bgRect" presStyleLbl="bgShp" presStyleIdx="0" presStyleCnt="3"/>
      <dgm:spPr/>
    </dgm:pt>
    <dgm:pt modelId="{D64D841C-66BB-4FE6-BCE4-263DF95B4091}" type="pres">
      <dgm:prSet presAssocID="{9CB2255C-4A41-4671-AE97-369D0A8F8D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barrow"/>
        </a:ext>
      </dgm:extLst>
    </dgm:pt>
    <dgm:pt modelId="{BF9C38EB-FD35-4A1E-ABF6-7EB859388E40}" type="pres">
      <dgm:prSet presAssocID="{9CB2255C-4A41-4671-AE97-369D0A8F8D77}" presName="spaceRect" presStyleCnt="0"/>
      <dgm:spPr/>
    </dgm:pt>
    <dgm:pt modelId="{8047A172-EDBB-4CF3-8A1A-2D3D4220FF83}" type="pres">
      <dgm:prSet presAssocID="{9CB2255C-4A41-4671-AE97-369D0A8F8D77}" presName="parTx" presStyleLbl="revTx" presStyleIdx="0" presStyleCnt="3">
        <dgm:presLayoutVars>
          <dgm:chMax val="0"/>
          <dgm:chPref val="0"/>
        </dgm:presLayoutVars>
      </dgm:prSet>
      <dgm:spPr/>
    </dgm:pt>
    <dgm:pt modelId="{DDB93D6C-C857-49E3-B1A4-1D5C647D34D2}" type="pres">
      <dgm:prSet presAssocID="{5BADD4C4-D3F5-48A4-881F-9E8BFBEB42A2}" presName="sibTrans" presStyleCnt="0"/>
      <dgm:spPr/>
    </dgm:pt>
    <dgm:pt modelId="{D4C6E225-F286-487E-949A-526BECA9DC42}" type="pres">
      <dgm:prSet presAssocID="{35E75825-4348-49C2-A7F8-B64ADFD8EFC3}" presName="compNode" presStyleCnt="0"/>
      <dgm:spPr/>
    </dgm:pt>
    <dgm:pt modelId="{F2DA001F-EED8-4F32-BFE6-0210E53F2CE5}" type="pres">
      <dgm:prSet presAssocID="{35E75825-4348-49C2-A7F8-B64ADFD8EFC3}" presName="bgRect" presStyleLbl="bgShp" presStyleIdx="1" presStyleCnt="3"/>
      <dgm:spPr/>
    </dgm:pt>
    <dgm:pt modelId="{C4A5A167-09CE-4D3B-97DE-B9B0FD8D7814}" type="pres">
      <dgm:prSet presAssocID="{35E75825-4348-49C2-A7F8-B64ADFD8EF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983F8B5-362D-4B2C-923B-8058C85FEADE}" type="pres">
      <dgm:prSet presAssocID="{35E75825-4348-49C2-A7F8-B64ADFD8EFC3}" presName="spaceRect" presStyleCnt="0"/>
      <dgm:spPr/>
    </dgm:pt>
    <dgm:pt modelId="{674AE8A0-7BDE-4D43-85ED-938DCDFF53A2}" type="pres">
      <dgm:prSet presAssocID="{35E75825-4348-49C2-A7F8-B64ADFD8EFC3}" presName="parTx" presStyleLbl="revTx" presStyleIdx="1" presStyleCnt="3">
        <dgm:presLayoutVars>
          <dgm:chMax val="0"/>
          <dgm:chPref val="0"/>
        </dgm:presLayoutVars>
      </dgm:prSet>
      <dgm:spPr/>
    </dgm:pt>
    <dgm:pt modelId="{F57C045C-EEEB-49A7-86FE-9B1E11111F8D}" type="pres">
      <dgm:prSet presAssocID="{01F5E3BC-BBB9-4697-922D-A265C06D31E5}" presName="sibTrans" presStyleCnt="0"/>
      <dgm:spPr/>
    </dgm:pt>
    <dgm:pt modelId="{2AC40F35-D25D-4267-B274-E2C9BD2C0655}" type="pres">
      <dgm:prSet presAssocID="{C2552C8D-22FA-4B31-B41B-E50F1F4376E2}" presName="compNode" presStyleCnt="0"/>
      <dgm:spPr/>
    </dgm:pt>
    <dgm:pt modelId="{694EEEEA-3718-4540-86B8-7130DFA55A50}" type="pres">
      <dgm:prSet presAssocID="{C2552C8D-22FA-4B31-B41B-E50F1F4376E2}" presName="bgRect" presStyleLbl="bgShp" presStyleIdx="2" presStyleCnt="3"/>
      <dgm:spPr/>
    </dgm:pt>
    <dgm:pt modelId="{A1372C21-6D62-4069-9421-F50A8364FFB0}" type="pres">
      <dgm:prSet presAssocID="{C2552C8D-22FA-4B31-B41B-E50F1F4376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070F3703-0DAE-477B-89C6-9E914B8E31B1}" type="pres">
      <dgm:prSet presAssocID="{C2552C8D-22FA-4B31-B41B-E50F1F4376E2}" presName="spaceRect" presStyleCnt="0"/>
      <dgm:spPr/>
    </dgm:pt>
    <dgm:pt modelId="{3D3BEF96-0EF5-4C86-B94B-48DFAE83D30E}" type="pres">
      <dgm:prSet presAssocID="{C2552C8D-22FA-4B31-B41B-E50F1F4376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ACA804-F3C1-4F3E-A886-B2909FAF0042}" srcId="{D803288D-47ED-4E13-898C-F29B82A8D0D8}" destId="{35E75825-4348-49C2-A7F8-B64ADFD8EFC3}" srcOrd="1" destOrd="0" parTransId="{BCF8475C-908C-4079-949C-5F84546872DB}" sibTransId="{01F5E3BC-BBB9-4697-922D-A265C06D31E5}"/>
    <dgm:cxn modelId="{CA6E0F18-C348-45D6-BC86-D6C20FA713E1}" type="presOf" srcId="{35E75825-4348-49C2-A7F8-B64ADFD8EFC3}" destId="{674AE8A0-7BDE-4D43-85ED-938DCDFF53A2}" srcOrd="0" destOrd="0" presId="urn:microsoft.com/office/officeart/2018/2/layout/IconVerticalSolidList"/>
    <dgm:cxn modelId="{C9D2AE60-4B70-4181-BA79-77730E2BAF5E}" srcId="{D803288D-47ED-4E13-898C-F29B82A8D0D8}" destId="{C2552C8D-22FA-4B31-B41B-E50F1F4376E2}" srcOrd="2" destOrd="0" parTransId="{544ECF12-AEB5-4847-9825-DCF995172E34}" sibTransId="{612AD976-C1C3-420D-87CB-173E644FCBFB}"/>
    <dgm:cxn modelId="{3824ED73-201A-434D-A261-0812367E71D3}" type="presOf" srcId="{9CB2255C-4A41-4671-AE97-369D0A8F8D77}" destId="{8047A172-EDBB-4CF3-8A1A-2D3D4220FF83}" srcOrd="0" destOrd="0" presId="urn:microsoft.com/office/officeart/2018/2/layout/IconVerticalSolidList"/>
    <dgm:cxn modelId="{F40C0A81-D071-41A2-A685-48D885F22905}" type="presOf" srcId="{C2552C8D-22FA-4B31-B41B-E50F1F4376E2}" destId="{3D3BEF96-0EF5-4C86-B94B-48DFAE83D30E}" srcOrd="0" destOrd="0" presId="urn:microsoft.com/office/officeart/2018/2/layout/IconVerticalSolidList"/>
    <dgm:cxn modelId="{1A022293-EAF1-43B7-90E4-1F205BE0AF31}" srcId="{D803288D-47ED-4E13-898C-F29B82A8D0D8}" destId="{9CB2255C-4A41-4671-AE97-369D0A8F8D77}" srcOrd="0" destOrd="0" parTransId="{135E6814-07C4-407F-8EB6-4C38BCFFA3D7}" sibTransId="{5BADD4C4-D3F5-48A4-881F-9E8BFBEB42A2}"/>
    <dgm:cxn modelId="{B4B166C0-D3D3-45FF-BC59-AF3801F7888C}" type="presOf" srcId="{D803288D-47ED-4E13-898C-F29B82A8D0D8}" destId="{179595A9-03F0-4F75-948A-71CEDD72CB43}" srcOrd="0" destOrd="0" presId="urn:microsoft.com/office/officeart/2018/2/layout/IconVerticalSolidList"/>
    <dgm:cxn modelId="{70C77EFB-C2E9-4866-ACDD-313387EF9558}" type="presParOf" srcId="{179595A9-03F0-4F75-948A-71CEDD72CB43}" destId="{7BE41384-DD86-4CEC-84C9-183197A3DD69}" srcOrd="0" destOrd="0" presId="urn:microsoft.com/office/officeart/2018/2/layout/IconVerticalSolidList"/>
    <dgm:cxn modelId="{52E5CBE3-74B4-4C0D-B710-4CFF4992E81A}" type="presParOf" srcId="{7BE41384-DD86-4CEC-84C9-183197A3DD69}" destId="{9A0538D7-79A9-44AB-8AA2-A80C9DDAA105}" srcOrd="0" destOrd="0" presId="urn:microsoft.com/office/officeart/2018/2/layout/IconVerticalSolidList"/>
    <dgm:cxn modelId="{20403196-D4C1-45F4-B58D-AACD3D9D6C5D}" type="presParOf" srcId="{7BE41384-DD86-4CEC-84C9-183197A3DD69}" destId="{D64D841C-66BB-4FE6-BCE4-263DF95B4091}" srcOrd="1" destOrd="0" presId="urn:microsoft.com/office/officeart/2018/2/layout/IconVerticalSolidList"/>
    <dgm:cxn modelId="{EB644261-7373-449F-AE3F-2F25A11E1B47}" type="presParOf" srcId="{7BE41384-DD86-4CEC-84C9-183197A3DD69}" destId="{BF9C38EB-FD35-4A1E-ABF6-7EB859388E40}" srcOrd="2" destOrd="0" presId="urn:microsoft.com/office/officeart/2018/2/layout/IconVerticalSolidList"/>
    <dgm:cxn modelId="{1D806773-8D37-47D9-9F36-6444EB2BE0CB}" type="presParOf" srcId="{7BE41384-DD86-4CEC-84C9-183197A3DD69}" destId="{8047A172-EDBB-4CF3-8A1A-2D3D4220FF83}" srcOrd="3" destOrd="0" presId="urn:microsoft.com/office/officeart/2018/2/layout/IconVerticalSolidList"/>
    <dgm:cxn modelId="{EC954BED-7FC5-4FF5-9AD1-A4FC8B9702C4}" type="presParOf" srcId="{179595A9-03F0-4F75-948A-71CEDD72CB43}" destId="{DDB93D6C-C857-49E3-B1A4-1D5C647D34D2}" srcOrd="1" destOrd="0" presId="urn:microsoft.com/office/officeart/2018/2/layout/IconVerticalSolidList"/>
    <dgm:cxn modelId="{FE092313-081D-4F3A-BB80-4B2A0EFAC555}" type="presParOf" srcId="{179595A9-03F0-4F75-948A-71CEDD72CB43}" destId="{D4C6E225-F286-487E-949A-526BECA9DC42}" srcOrd="2" destOrd="0" presId="urn:microsoft.com/office/officeart/2018/2/layout/IconVerticalSolidList"/>
    <dgm:cxn modelId="{81ABB778-87C1-46F6-BD40-7BAB8E369E59}" type="presParOf" srcId="{D4C6E225-F286-487E-949A-526BECA9DC42}" destId="{F2DA001F-EED8-4F32-BFE6-0210E53F2CE5}" srcOrd="0" destOrd="0" presId="urn:microsoft.com/office/officeart/2018/2/layout/IconVerticalSolidList"/>
    <dgm:cxn modelId="{E99117F1-76A3-4E2B-ADAD-DF07EA8118ED}" type="presParOf" srcId="{D4C6E225-F286-487E-949A-526BECA9DC42}" destId="{C4A5A167-09CE-4D3B-97DE-B9B0FD8D7814}" srcOrd="1" destOrd="0" presId="urn:microsoft.com/office/officeart/2018/2/layout/IconVerticalSolidList"/>
    <dgm:cxn modelId="{B69B080D-236C-4611-9CDA-BDC1195DFA7F}" type="presParOf" srcId="{D4C6E225-F286-487E-949A-526BECA9DC42}" destId="{9983F8B5-362D-4B2C-923B-8058C85FEADE}" srcOrd="2" destOrd="0" presId="urn:microsoft.com/office/officeart/2018/2/layout/IconVerticalSolidList"/>
    <dgm:cxn modelId="{67A6BBA6-C7D9-4295-9592-E4FA0CFCA424}" type="presParOf" srcId="{D4C6E225-F286-487E-949A-526BECA9DC42}" destId="{674AE8A0-7BDE-4D43-85ED-938DCDFF53A2}" srcOrd="3" destOrd="0" presId="urn:microsoft.com/office/officeart/2018/2/layout/IconVerticalSolidList"/>
    <dgm:cxn modelId="{AAD1596F-0D50-4E46-A1B1-40EC1E792D50}" type="presParOf" srcId="{179595A9-03F0-4F75-948A-71CEDD72CB43}" destId="{F57C045C-EEEB-49A7-86FE-9B1E11111F8D}" srcOrd="3" destOrd="0" presId="urn:microsoft.com/office/officeart/2018/2/layout/IconVerticalSolidList"/>
    <dgm:cxn modelId="{AF985F90-303C-4A75-B76A-F58409557643}" type="presParOf" srcId="{179595A9-03F0-4F75-948A-71CEDD72CB43}" destId="{2AC40F35-D25D-4267-B274-E2C9BD2C0655}" srcOrd="4" destOrd="0" presId="urn:microsoft.com/office/officeart/2018/2/layout/IconVerticalSolidList"/>
    <dgm:cxn modelId="{996B8787-A503-4F7E-B013-1D34F3067CE4}" type="presParOf" srcId="{2AC40F35-D25D-4267-B274-E2C9BD2C0655}" destId="{694EEEEA-3718-4540-86B8-7130DFA55A50}" srcOrd="0" destOrd="0" presId="urn:microsoft.com/office/officeart/2018/2/layout/IconVerticalSolidList"/>
    <dgm:cxn modelId="{C53C2418-ABC7-488D-B2AE-6DDB2C256B46}" type="presParOf" srcId="{2AC40F35-D25D-4267-B274-E2C9BD2C0655}" destId="{A1372C21-6D62-4069-9421-F50A8364FFB0}" srcOrd="1" destOrd="0" presId="urn:microsoft.com/office/officeart/2018/2/layout/IconVerticalSolidList"/>
    <dgm:cxn modelId="{B8728D34-AF6E-40A6-88D4-B40F3EBC47AC}" type="presParOf" srcId="{2AC40F35-D25D-4267-B274-E2C9BD2C0655}" destId="{070F3703-0DAE-477B-89C6-9E914B8E31B1}" srcOrd="2" destOrd="0" presId="urn:microsoft.com/office/officeart/2018/2/layout/IconVerticalSolidList"/>
    <dgm:cxn modelId="{0A33C28D-CBEE-4016-AA41-5A609292E34B}" type="presParOf" srcId="{2AC40F35-D25D-4267-B274-E2C9BD2C0655}" destId="{3D3BEF96-0EF5-4C86-B94B-48DFAE83D3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4062F-82DC-402C-9D7A-6B24ADC2A10B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3E4B7-9509-4233-B0AB-D93C802BC4B2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93D7-29AC-48B6-8F2D-25BBDE4D1C29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primary purpose of a hauling system is to gain mechanical advantage.</a:t>
          </a:r>
        </a:p>
      </dsp:txBody>
      <dsp:txXfrm>
        <a:off x="1288415" y="604235"/>
        <a:ext cx="8315959" cy="1115511"/>
      </dsp:txXfrm>
    </dsp:sp>
    <dsp:sp modelId="{14FAC26B-FFAF-4B8D-A4F7-1A3AC5F20C3D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DBF3F-D718-48C6-809E-C5EA0297C985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19A37-4E99-4B5C-A174-A1371A9569A8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There are several ways to calculate mechanical advantage. </a:t>
          </a:r>
        </a:p>
      </dsp:txBody>
      <dsp:txXfrm>
        <a:off x="1288415" y="1998623"/>
        <a:ext cx="8315959" cy="11155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C288-2B53-41A3-A181-42E054540A95}">
      <dsp:nvSpPr>
        <dsp:cNvPr id="0" name=""/>
        <dsp:cNvSpPr/>
      </dsp:nvSpPr>
      <dsp:spPr>
        <a:xfrm>
          <a:off x="410865" y="840633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8B6F-40B7-4626-97AE-0F66E21C609E}">
      <dsp:nvSpPr>
        <dsp:cNvPr id="0" name=""/>
        <dsp:cNvSpPr/>
      </dsp:nvSpPr>
      <dsp:spPr>
        <a:xfrm>
          <a:off x="674115" y="1103883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4A536-5660-4223-9FFB-677371EC1AC6}">
      <dsp:nvSpPr>
        <dsp:cNvPr id="0" name=""/>
        <dsp:cNvSpPr/>
      </dsp:nvSpPr>
      <dsp:spPr>
        <a:xfrm>
          <a:off x="15990" y="2460633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As a rule, the longer the hauling system becomes</a:t>
          </a:r>
        </a:p>
      </dsp:txBody>
      <dsp:txXfrm>
        <a:off x="15990" y="2460633"/>
        <a:ext cx="2025000" cy="720000"/>
      </dsp:txXfrm>
    </dsp:sp>
    <dsp:sp modelId="{B7575F3F-6FFF-4437-BC57-F9A7FCDC31E8}">
      <dsp:nvSpPr>
        <dsp:cNvPr id="0" name=""/>
        <dsp:cNvSpPr/>
      </dsp:nvSpPr>
      <dsp:spPr>
        <a:xfrm>
          <a:off x="2790240" y="840633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24BCD-E77E-40BF-82C7-6C496CB6C2E7}">
      <dsp:nvSpPr>
        <dsp:cNvPr id="0" name=""/>
        <dsp:cNvSpPr/>
      </dsp:nvSpPr>
      <dsp:spPr>
        <a:xfrm>
          <a:off x="3053490" y="1103883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D2C34-62C9-4E1F-A49D-D7A473C174CD}">
      <dsp:nvSpPr>
        <dsp:cNvPr id="0" name=""/>
        <dsp:cNvSpPr/>
      </dsp:nvSpPr>
      <dsp:spPr>
        <a:xfrm>
          <a:off x="2395365" y="2460633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The more cumbersome the hauling system becomes to manage. </a:t>
          </a:r>
        </a:p>
      </dsp:txBody>
      <dsp:txXfrm>
        <a:off x="2395365" y="2460633"/>
        <a:ext cx="2025000" cy="720000"/>
      </dsp:txXfrm>
    </dsp:sp>
    <dsp:sp modelId="{25DF9254-C9E6-4997-8661-1C141F44FF87}">
      <dsp:nvSpPr>
        <dsp:cNvPr id="0" name=""/>
        <dsp:cNvSpPr/>
      </dsp:nvSpPr>
      <dsp:spPr>
        <a:xfrm>
          <a:off x="5169615" y="840633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9576B-DA8D-4949-AEDE-05864DE78D7F}">
      <dsp:nvSpPr>
        <dsp:cNvPr id="0" name=""/>
        <dsp:cNvSpPr/>
      </dsp:nvSpPr>
      <dsp:spPr>
        <a:xfrm>
          <a:off x="5432865" y="1103883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43352-D859-41D1-8BE5-67C9A7F1F210}">
      <dsp:nvSpPr>
        <dsp:cNvPr id="0" name=""/>
        <dsp:cNvSpPr/>
      </dsp:nvSpPr>
      <dsp:spPr>
        <a:xfrm>
          <a:off x="4774740" y="2460633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Often the range is limited by obstacles or features in the landscape. </a:t>
          </a:r>
        </a:p>
      </dsp:txBody>
      <dsp:txXfrm>
        <a:off x="4774740" y="2460633"/>
        <a:ext cx="2025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6C88E-FB82-48EA-98CB-143A6E022746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D83A9-250D-485A-8D6E-36D3881C99BA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DA05-97A0-43E2-A165-EE3EEE5835DD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Also, the longer the hauling system becomes</a:t>
          </a:r>
        </a:p>
      </dsp:txBody>
      <dsp:txXfrm>
        <a:off x="1529865" y="566"/>
        <a:ext cx="4383571" cy="1324558"/>
      </dsp:txXfrm>
    </dsp:sp>
    <dsp:sp modelId="{E86952A8-3918-48B6-B157-247F6618BFB5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5FE7C-A719-45FC-8A34-F4601B42B7F6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1EC19-EFA0-46BC-81BF-93C1BE7F772A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multiplies the amount of rope needed to configure the system. </a:t>
          </a:r>
        </a:p>
      </dsp:txBody>
      <dsp:txXfrm>
        <a:off x="1529865" y="1656264"/>
        <a:ext cx="4383571" cy="1324558"/>
      </dsp:txXfrm>
    </dsp:sp>
    <dsp:sp modelId="{3ADE1BEC-2626-4B91-AA92-38A2B9E70FBE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B1E72-6E97-4145-B5B2-DE64445B33AB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AB11D-C69C-4D0D-85C4-4AF8CF28B0C2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 the range of a 5:1 system by one foot, and an additional five feet of rope is needed within the hauling system to gain that one-foot increase in range. </a:t>
          </a:r>
        </a:p>
      </dsp:txBody>
      <dsp:txXfrm>
        <a:off x="1529865" y="3311963"/>
        <a:ext cx="4383571" cy="13245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8DFE-FE5E-4EA0-BD1A-EED0AB629001}">
      <dsp:nvSpPr>
        <dsp:cNvPr id="0" name=""/>
        <dsp:cNvSpPr/>
      </dsp:nvSpPr>
      <dsp:spPr>
        <a:xfrm>
          <a:off x="721" y="453067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Throw is defined as the distance the hauling system moves before it needs readjustment. </a:t>
          </a:r>
        </a:p>
      </dsp:txBody>
      <dsp:txXfrm>
        <a:off x="721" y="453067"/>
        <a:ext cx="5911993" cy="1803157"/>
      </dsp:txXfrm>
    </dsp:sp>
    <dsp:sp modelId="{9D00F6F6-A243-4FA3-98CF-03413C48E492}">
      <dsp:nvSpPr>
        <dsp:cNvPr id="0" name=""/>
        <dsp:cNvSpPr/>
      </dsp:nvSpPr>
      <dsp:spPr>
        <a:xfrm>
          <a:off x="721" y="2995224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Throw and range of the system are interrelated. </a:t>
          </a:r>
        </a:p>
      </dsp:txBody>
      <dsp:txXfrm>
        <a:off x="721" y="2995224"/>
        <a:ext cx="5911993" cy="18031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B089-FD11-4330-AF45-314C9F0243BA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647F5-3394-4AD1-B390-BFFCB451C43D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083AA-8603-4EB1-A8D5-516691FE59AE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piggy-back is a 2:1 system pulling on another 2:1 system. </a:t>
          </a:r>
        </a:p>
      </dsp:txBody>
      <dsp:txXfrm>
        <a:off x="1126608" y="1924"/>
        <a:ext cx="4786828" cy="975418"/>
      </dsp:txXfrm>
    </dsp:sp>
    <dsp:sp modelId="{8F4E3D53-A27E-47F5-AADB-0C60245B1781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8A71B-48E0-4FAF-B68E-B89C37C603BA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3DD7F-C347-46CC-97C6-208944D8C475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the system is exhausted or pulled to its limit at the anchor</a:t>
          </a:r>
        </a:p>
      </dsp:txBody>
      <dsp:txXfrm>
        <a:off x="1126608" y="1221197"/>
        <a:ext cx="4786828" cy="975418"/>
      </dsp:txXfrm>
    </dsp:sp>
    <dsp:sp modelId="{F25E42E7-1795-4832-AB2E-2A28D0134E2F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D5496-7A82-4AC1-908F-EAAFB04B1C69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5D92-1B26-487E-AD36-C51D46D281F3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second or top pulley moves half the distance of the "range of the system.</a:t>
          </a:r>
        </a:p>
      </dsp:txBody>
      <dsp:txXfrm>
        <a:off x="1126608" y="2440471"/>
        <a:ext cx="4786828" cy="975418"/>
      </dsp:txXfrm>
    </dsp:sp>
    <dsp:sp modelId="{4AC594DB-C530-4EC3-94B2-803173D3083B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3255-D375-4B83-A103-D96DEB37E687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131D-A7D0-431E-BA59-28CB16D77B17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" This distance is "throw." </a:t>
          </a:r>
        </a:p>
      </dsp:txBody>
      <dsp:txXfrm>
        <a:off x="1126608" y="3659744"/>
        <a:ext cx="4786828" cy="9754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10E62-AE56-4A75-BA9D-4039BE6946C5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15FCD-081D-418C-9CA4-C3F99B3B60A7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Lack of throw makes the piggy-back a more cumbersome system to use since it needs constant readjustment. </a:t>
          </a:r>
        </a:p>
      </dsp:txBody>
      <dsp:txXfrm>
        <a:off x="534947" y="846347"/>
        <a:ext cx="3962083" cy="2460051"/>
      </dsp:txXfrm>
    </dsp:sp>
    <dsp:sp modelId="{E78B06BC-ABA0-46B3-B12E-832AF4BBCF6A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BF6F-0397-4725-91D2-C7E635F33B41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 advantage of the 5: 1 system is that it has both good mechanical advantage ( 5: 1) and the same throw as a 2:1 system or a 3:1 Z-rig. </a:t>
          </a:r>
        </a:p>
      </dsp:txBody>
      <dsp:txXfrm>
        <a:off x="5564582" y="846347"/>
        <a:ext cx="3962083" cy="24600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3C744-7DD6-4F56-B15C-C431F110FDD3}">
      <dsp:nvSpPr>
        <dsp:cNvPr id="0" name=""/>
        <dsp:cNvSpPr/>
      </dsp:nvSpPr>
      <dsp:spPr>
        <a:xfrm>
          <a:off x="831" y="929305"/>
          <a:ext cx="2920314" cy="1854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BA235E-5799-47B0-BA4E-59AD3227948D}">
      <dsp:nvSpPr>
        <dsp:cNvPr id="0" name=""/>
        <dsp:cNvSpPr/>
      </dsp:nvSpPr>
      <dsp:spPr>
        <a:xfrm>
          <a:off x="325311" y="1237561"/>
          <a:ext cx="2920314" cy="1854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means that the 5:1 system moves the same distance as the 2:1 or 3:1 systems before it needs to be readjusted. </a:t>
          </a:r>
        </a:p>
      </dsp:txBody>
      <dsp:txXfrm>
        <a:off x="379624" y="1291874"/>
        <a:ext cx="2811688" cy="1745773"/>
      </dsp:txXfrm>
    </dsp:sp>
    <dsp:sp modelId="{0E857382-B803-439E-8941-444E9E1EE038}">
      <dsp:nvSpPr>
        <dsp:cNvPr id="0" name=""/>
        <dsp:cNvSpPr/>
      </dsp:nvSpPr>
      <dsp:spPr>
        <a:xfrm>
          <a:off x="3570105" y="929305"/>
          <a:ext cx="2920314" cy="1854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854CD2-8CB5-4A7D-BE2C-23789145742B}">
      <dsp:nvSpPr>
        <dsp:cNvPr id="0" name=""/>
        <dsp:cNvSpPr/>
      </dsp:nvSpPr>
      <dsp:spPr>
        <a:xfrm>
          <a:off x="3894584" y="1237561"/>
          <a:ext cx="2920314" cy="1854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contrast, a 4:1 piggy-back system has half the throw as the 5: 1 system.</a:t>
          </a:r>
        </a:p>
      </dsp:txBody>
      <dsp:txXfrm>
        <a:off x="3948897" y="1291874"/>
        <a:ext cx="2811688" cy="17457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7C76-736E-4BD6-95D0-C5B46674D7D7}">
      <dsp:nvSpPr>
        <dsp:cNvPr id="0" name=""/>
        <dsp:cNvSpPr/>
      </dsp:nvSpPr>
      <dsp:spPr>
        <a:xfrm>
          <a:off x="0" y="0"/>
          <a:ext cx="7433310" cy="687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Internal system, the hauling system and hauling line are one and the same.</a:t>
          </a:r>
        </a:p>
      </dsp:txBody>
      <dsp:txXfrm>
        <a:off x="20133" y="20133"/>
        <a:ext cx="6633465" cy="647135"/>
      </dsp:txXfrm>
    </dsp:sp>
    <dsp:sp modelId="{75DFA880-64D4-4480-BD28-E62C9A209260}">
      <dsp:nvSpPr>
        <dsp:cNvPr id="0" name=""/>
        <dsp:cNvSpPr/>
      </dsp:nvSpPr>
      <dsp:spPr>
        <a:xfrm>
          <a:off x="622539" y="812384"/>
          <a:ext cx="7433310" cy="687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Z­-rig is a classic example of the internal hauling system.</a:t>
          </a:r>
        </a:p>
      </dsp:txBody>
      <dsp:txXfrm>
        <a:off x="642672" y="832517"/>
        <a:ext cx="6323693" cy="647135"/>
      </dsp:txXfrm>
    </dsp:sp>
    <dsp:sp modelId="{D1902626-3F0E-49A1-B131-E2E41081429B}">
      <dsp:nvSpPr>
        <dsp:cNvPr id="0" name=""/>
        <dsp:cNvSpPr/>
      </dsp:nvSpPr>
      <dsp:spPr>
        <a:xfrm>
          <a:off x="1235787" y="1624768"/>
          <a:ext cx="7433310" cy="687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the external system, the hauling system acts independently of the haul line. </a:t>
          </a:r>
        </a:p>
      </dsp:txBody>
      <dsp:txXfrm>
        <a:off x="1255920" y="1644901"/>
        <a:ext cx="6332985" cy="647135"/>
      </dsp:txXfrm>
    </dsp:sp>
    <dsp:sp modelId="{8F1DEC09-43D0-4B02-8954-39BBB4FD4208}">
      <dsp:nvSpPr>
        <dsp:cNvPr id="0" name=""/>
        <dsp:cNvSpPr/>
      </dsp:nvSpPr>
      <dsp:spPr>
        <a:xfrm>
          <a:off x="1858327" y="2437152"/>
          <a:ext cx="7433310" cy="687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Piggy-back is a classic example of an external system. </a:t>
          </a:r>
        </a:p>
      </dsp:txBody>
      <dsp:txXfrm>
        <a:off x="1878460" y="2457285"/>
        <a:ext cx="6323693" cy="647135"/>
      </dsp:txXfrm>
    </dsp:sp>
    <dsp:sp modelId="{A79D91C0-6E0A-4529-9570-3D49DDDBBA2C}">
      <dsp:nvSpPr>
        <dsp:cNvPr id="0" name=""/>
        <dsp:cNvSpPr/>
      </dsp:nvSpPr>
      <dsp:spPr>
        <a:xfrm>
          <a:off x="6986499" y="526487"/>
          <a:ext cx="446811" cy="446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087031" y="526487"/>
        <a:ext cx="245747" cy="336225"/>
      </dsp:txXfrm>
    </dsp:sp>
    <dsp:sp modelId="{8AF73289-39B9-41EE-975D-4B977CCE2E9F}">
      <dsp:nvSpPr>
        <dsp:cNvPr id="0" name=""/>
        <dsp:cNvSpPr/>
      </dsp:nvSpPr>
      <dsp:spPr>
        <a:xfrm>
          <a:off x="7609038" y="1338871"/>
          <a:ext cx="446811" cy="446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709570" y="1338871"/>
        <a:ext cx="245747" cy="336225"/>
      </dsp:txXfrm>
    </dsp:sp>
    <dsp:sp modelId="{34E8A97E-BE64-4E77-8F0D-FB47006AA6B4}">
      <dsp:nvSpPr>
        <dsp:cNvPr id="0" name=""/>
        <dsp:cNvSpPr/>
      </dsp:nvSpPr>
      <dsp:spPr>
        <a:xfrm>
          <a:off x="8222287" y="2151255"/>
          <a:ext cx="446811" cy="4468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322819" y="2151255"/>
        <a:ext cx="245747" cy="3362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2D44-A589-4355-9C2F-D3374AFCED5D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340D8-3368-4BE2-B243-5DD002492BF8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14DED-0FD5-4385-8B10-D9AC30DDA00E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piggy-back system is designed to be rigged as an external system and not as an internal system. </a:t>
          </a:r>
        </a:p>
      </dsp:txBody>
      <dsp:txXfrm>
        <a:off x="1288415" y="604235"/>
        <a:ext cx="8315959" cy="1115511"/>
      </dsp:txXfrm>
    </dsp:sp>
    <dsp:sp modelId="{3A9C83F0-9C29-4790-A61D-7D7D9CED3071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4E462-9538-4775-B3EC-69094EBECB89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95207-8715-4D79-8C54-39BD4EEE3A77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However, the Z-rig can be rigged as either an internal or external system.</a:t>
          </a:r>
        </a:p>
      </dsp:txBody>
      <dsp:txXfrm>
        <a:off x="1288415" y="1998623"/>
        <a:ext cx="8315959" cy="11155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470BE-EE9D-439C-A501-85D59D2A6E31}">
      <dsp:nvSpPr>
        <dsp:cNvPr id="0" name=""/>
        <dsp:cNvSpPr/>
      </dsp:nvSpPr>
      <dsp:spPr>
        <a:xfrm>
          <a:off x="0" y="0"/>
          <a:ext cx="4440284" cy="75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It is a 1: 1: 1 ratio between the two anchors and load. </a:t>
          </a:r>
        </a:p>
      </dsp:txBody>
      <dsp:txXfrm>
        <a:off x="22234" y="22234"/>
        <a:ext cx="3556971" cy="714666"/>
      </dsp:txXfrm>
    </dsp:sp>
    <dsp:sp modelId="{3610652E-A18D-457D-8128-748275896D46}">
      <dsp:nvSpPr>
        <dsp:cNvPr id="0" name=""/>
        <dsp:cNvSpPr/>
      </dsp:nvSpPr>
      <dsp:spPr>
        <a:xfrm>
          <a:off x="371873" y="897159"/>
          <a:ext cx="4440284" cy="75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 pulley systems, when the angle between the anchor and the effort is 120 degrees</a:t>
          </a:r>
        </a:p>
      </dsp:txBody>
      <dsp:txXfrm>
        <a:off x="394107" y="919393"/>
        <a:ext cx="3530504" cy="714666"/>
      </dsp:txXfrm>
    </dsp:sp>
    <dsp:sp modelId="{AAFA1D54-1645-4899-9249-6A06D97141CD}">
      <dsp:nvSpPr>
        <dsp:cNvPr id="0" name=""/>
        <dsp:cNvSpPr/>
      </dsp:nvSpPr>
      <dsp:spPr>
        <a:xfrm>
          <a:off x="738197" y="1794318"/>
          <a:ext cx="4440284" cy="75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force on the anchor, effort and load are all the same</a:t>
          </a:r>
        </a:p>
      </dsp:txBody>
      <dsp:txXfrm>
        <a:off x="760431" y="1816552"/>
        <a:ext cx="3536054" cy="714666"/>
      </dsp:txXfrm>
    </dsp:sp>
    <dsp:sp modelId="{5388F6D0-EACF-4396-892D-8FF7AF6CAEFD}">
      <dsp:nvSpPr>
        <dsp:cNvPr id="0" name=""/>
        <dsp:cNvSpPr/>
      </dsp:nvSpPr>
      <dsp:spPr>
        <a:xfrm>
          <a:off x="1110070" y="2691478"/>
          <a:ext cx="4440284" cy="75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result is that there is no mechanical advantage. </a:t>
          </a:r>
        </a:p>
      </dsp:txBody>
      <dsp:txXfrm>
        <a:off x="1132304" y="2713712"/>
        <a:ext cx="3530504" cy="714666"/>
      </dsp:txXfrm>
    </dsp:sp>
    <dsp:sp modelId="{774B45BE-BDC8-47BE-85DA-CACC56DC022E}">
      <dsp:nvSpPr>
        <dsp:cNvPr id="0" name=""/>
        <dsp:cNvSpPr/>
      </dsp:nvSpPr>
      <dsp:spPr>
        <a:xfrm>
          <a:off x="3946846" y="581428"/>
          <a:ext cx="493437" cy="493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057869" y="581428"/>
        <a:ext cx="271391" cy="371311"/>
      </dsp:txXfrm>
    </dsp:sp>
    <dsp:sp modelId="{FFD26AEE-BAD2-4B1E-97C7-1C0A6376D7CA}">
      <dsp:nvSpPr>
        <dsp:cNvPr id="0" name=""/>
        <dsp:cNvSpPr/>
      </dsp:nvSpPr>
      <dsp:spPr>
        <a:xfrm>
          <a:off x="4318720" y="1478587"/>
          <a:ext cx="493437" cy="493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429743" y="1478587"/>
        <a:ext cx="271391" cy="371311"/>
      </dsp:txXfrm>
    </dsp:sp>
    <dsp:sp modelId="{A46DB54D-81D9-476B-A82A-AC7B68214953}">
      <dsp:nvSpPr>
        <dsp:cNvPr id="0" name=""/>
        <dsp:cNvSpPr/>
      </dsp:nvSpPr>
      <dsp:spPr>
        <a:xfrm>
          <a:off x="4685043" y="2375747"/>
          <a:ext cx="493437" cy="493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796066" y="2375747"/>
        <a:ext cx="271391" cy="3713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C95F4-6964-4514-B866-E2532FFABA07}">
      <dsp:nvSpPr>
        <dsp:cNvPr id="0" name=""/>
        <dsp:cNvSpPr/>
      </dsp:nvSpPr>
      <dsp:spPr>
        <a:xfrm>
          <a:off x="0" y="0"/>
          <a:ext cx="4730749" cy="11553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There are three basic pulley configurations: </a:t>
          </a:r>
        </a:p>
      </dsp:txBody>
      <dsp:txXfrm>
        <a:off x="33838" y="33838"/>
        <a:ext cx="3386446" cy="1087643"/>
      </dsp:txXfrm>
    </dsp:sp>
    <dsp:sp modelId="{A4FC4970-B8F6-4FE3-B011-96BA10C28E1D}">
      <dsp:nvSpPr>
        <dsp:cNvPr id="0" name=""/>
        <dsp:cNvSpPr/>
      </dsp:nvSpPr>
      <dsp:spPr>
        <a:xfrm>
          <a:off x="396200" y="1365377"/>
          <a:ext cx="4730749" cy="1155319"/>
        </a:xfrm>
        <a:prstGeom prst="roundRect">
          <a:avLst>
            <a:gd name="adj" fmla="val 10000"/>
          </a:avLst>
        </a:prstGeom>
        <a:solidFill>
          <a:schemeClr val="accent5">
            <a:hueOff val="699325"/>
            <a:satOff val="16005"/>
            <a:lumOff val="-34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2:1 Pulley System</a:t>
          </a:r>
        </a:p>
      </dsp:txBody>
      <dsp:txXfrm>
        <a:off x="430038" y="1399215"/>
        <a:ext cx="3515915" cy="1087643"/>
      </dsp:txXfrm>
    </dsp:sp>
    <dsp:sp modelId="{EB401BF1-77B6-4F68-8FC7-580081A0DB1C}">
      <dsp:nvSpPr>
        <dsp:cNvPr id="0" name=""/>
        <dsp:cNvSpPr/>
      </dsp:nvSpPr>
      <dsp:spPr>
        <a:xfrm>
          <a:off x="786487" y="2730754"/>
          <a:ext cx="4730749" cy="1155319"/>
        </a:xfrm>
        <a:prstGeom prst="roundRect">
          <a:avLst>
            <a:gd name="adj" fmla="val 10000"/>
          </a:avLst>
        </a:prstGeom>
        <a:solidFill>
          <a:schemeClr val="accent5">
            <a:hueOff val="1398651"/>
            <a:satOff val="32010"/>
            <a:lumOff val="-69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3:1 Z-rig</a:t>
          </a:r>
        </a:p>
      </dsp:txBody>
      <dsp:txXfrm>
        <a:off x="820325" y="2764592"/>
        <a:ext cx="3521829" cy="1087643"/>
      </dsp:txXfrm>
    </dsp:sp>
    <dsp:sp modelId="{9C1A99E2-787A-4B66-8412-DE30FC03B0CC}">
      <dsp:nvSpPr>
        <dsp:cNvPr id="0" name=""/>
        <dsp:cNvSpPr/>
      </dsp:nvSpPr>
      <dsp:spPr>
        <a:xfrm>
          <a:off x="1182687" y="4096131"/>
          <a:ext cx="4730749" cy="1155319"/>
        </a:xfrm>
        <a:prstGeom prst="roundRect">
          <a:avLst>
            <a:gd name="adj" fmla="val 10000"/>
          </a:avLst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block and tackle. </a:t>
          </a:r>
        </a:p>
      </dsp:txBody>
      <dsp:txXfrm>
        <a:off x="1216525" y="4129969"/>
        <a:ext cx="3515915" cy="1087643"/>
      </dsp:txXfrm>
    </dsp:sp>
    <dsp:sp modelId="{47C4475F-65CE-497E-9034-20F3500721E6}">
      <dsp:nvSpPr>
        <dsp:cNvPr id="0" name=""/>
        <dsp:cNvSpPr/>
      </dsp:nvSpPr>
      <dsp:spPr>
        <a:xfrm>
          <a:off x="3979792" y="884869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148757" y="884869"/>
        <a:ext cx="413027" cy="565095"/>
      </dsp:txXfrm>
    </dsp:sp>
    <dsp:sp modelId="{E9652AEA-2FF1-4278-AF93-BD5085D5E693}">
      <dsp:nvSpPr>
        <dsp:cNvPr id="0" name=""/>
        <dsp:cNvSpPr/>
      </dsp:nvSpPr>
      <dsp:spPr>
        <a:xfrm>
          <a:off x="4375992" y="2250246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48718"/>
            <a:satOff val="12743"/>
            <a:lumOff val="37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544957" y="2250246"/>
        <a:ext cx="413027" cy="565095"/>
      </dsp:txXfrm>
    </dsp:sp>
    <dsp:sp modelId="{062C0CAE-D400-415A-9346-75D12A80558C}">
      <dsp:nvSpPr>
        <dsp:cNvPr id="0" name=""/>
        <dsp:cNvSpPr/>
      </dsp:nvSpPr>
      <dsp:spPr>
        <a:xfrm>
          <a:off x="4766279" y="3615623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97436"/>
            <a:satOff val="25485"/>
            <a:lumOff val="75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935244" y="3615623"/>
        <a:ext cx="413027" cy="565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DD525-81AC-4A51-8810-C710BE61AD33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4374B-CF90-4F59-AED7-B34FEF832E05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scale can be attached to the effort and the load. </a:t>
          </a:r>
        </a:p>
      </dsp:txBody>
      <dsp:txXfrm>
        <a:off x="534947" y="846347"/>
        <a:ext cx="3962083" cy="2460051"/>
      </dsp:txXfrm>
    </dsp:sp>
    <dsp:sp modelId="{6F5C4701-9CEC-45D8-B6E6-465C2A17CF47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79BAF-C416-46AC-BD4C-8316339C48AD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Dividing the weight of the load by the weight on the effort line provides the mechanical advantage. </a:t>
          </a:r>
        </a:p>
      </dsp:txBody>
      <dsp:txXfrm>
        <a:off x="5564582" y="846347"/>
        <a:ext cx="3962083" cy="24600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BE2B9-1281-4E0B-9368-1399227E6CF6}">
      <dsp:nvSpPr>
        <dsp:cNvPr id="0" name=""/>
        <dsp:cNvSpPr/>
      </dsp:nvSpPr>
      <dsp:spPr>
        <a:xfrm>
          <a:off x="0" y="0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 the purposes of this discussion, all of the pulley systems are a combination of the 2:1 and Z-rig systems. </a:t>
          </a:r>
        </a:p>
      </dsp:txBody>
      <dsp:txXfrm>
        <a:off x="41182" y="41182"/>
        <a:ext cx="6444630" cy="1323685"/>
      </dsp:txXfrm>
    </dsp:sp>
    <dsp:sp modelId="{18D48DB7-5975-4B2D-BFF1-1C0095827406}">
      <dsp:nvSpPr>
        <dsp:cNvPr id="0" name=""/>
        <dsp:cNvSpPr/>
      </dsp:nvSpPr>
      <dsp:spPr>
        <a:xfrm>
          <a:off x="1393745" y="1718504"/>
          <a:ext cx="7897892" cy="1406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block and tackle system is treated separately. </a:t>
          </a:r>
        </a:p>
      </dsp:txBody>
      <dsp:txXfrm>
        <a:off x="1434927" y="1759686"/>
        <a:ext cx="5507850" cy="1323685"/>
      </dsp:txXfrm>
    </dsp:sp>
    <dsp:sp modelId="{2EB8C915-9677-48EB-B2BC-C3EEBBB6B509}">
      <dsp:nvSpPr>
        <dsp:cNvPr id="0" name=""/>
        <dsp:cNvSpPr/>
      </dsp:nvSpPr>
      <dsp:spPr>
        <a:xfrm>
          <a:off x="6983960" y="1105310"/>
          <a:ext cx="913932" cy="913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89595" y="1105310"/>
        <a:ext cx="502662" cy="6877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8305-F103-4552-9A67-068CCA900043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1941F-FCA0-47DE-BB6F-6BD6808CD7EC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5EDAD-88B6-43DE-8A7B-5C3C30F397DE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Normally, it is configured as an external hauling system. </a:t>
          </a:r>
        </a:p>
      </dsp:txBody>
      <dsp:txXfrm>
        <a:off x="1732555" y="641"/>
        <a:ext cx="4180881" cy="1500047"/>
      </dsp:txXfrm>
    </dsp:sp>
    <dsp:sp modelId="{459D7970-C734-48B8-8C40-48BAAF54D3A6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A7AAD-A622-4626-84F9-90932CCF76B5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12295-0F64-4AFA-88BD-0004DB5B1544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doesn't lend itself as an internal hauling system because it can't be readjusted. </a:t>
          </a:r>
        </a:p>
      </dsp:txBody>
      <dsp:txXfrm>
        <a:off x="1732555" y="1875701"/>
        <a:ext cx="4180881" cy="1500047"/>
      </dsp:txXfrm>
    </dsp:sp>
    <dsp:sp modelId="{A787D8DA-F43B-4D10-A4E1-D7301938E63F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BBC11-C401-42E4-9FD8-CD1460A59599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DFA5-5287-485B-AB21-DCF32E4D13FD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including a directional pulley, the system can be constructed with one pulley and a prusik. </a:t>
          </a:r>
        </a:p>
      </dsp:txBody>
      <dsp:txXfrm>
        <a:off x="1732555" y="3750760"/>
        <a:ext cx="4180881" cy="15000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07C52-BE0D-4AA8-9A06-8CD83A9352E8}">
      <dsp:nvSpPr>
        <dsp:cNvPr id="0" name=""/>
        <dsp:cNvSpPr/>
      </dsp:nvSpPr>
      <dsp:spPr>
        <a:xfrm>
          <a:off x="0" y="453"/>
          <a:ext cx="9604375" cy="1062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07714-DAEF-48F1-AD4E-AF205C7A99D5}">
      <dsp:nvSpPr>
        <dsp:cNvPr id="0" name=""/>
        <dsp:cNvSpPr/>
      </dsp:nvSpPr>
      <dsp:spPr>
        <a:xfrm>
          <a:off x="321294" y="239433"/>
          <a:ext cx="584172" cy="5841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CCC3F-7A1C-46C1-A08C-49F3B0D3C7AE}">
      <dsp:nvSpPr>
        <dsp:cNvPr id="0" name=""/>
        <dsp:cNvSpPr/>
      </dsp:nvSpPr>
      <dsp:spPr>
        <a:xfrm>
          <a:off x="1226762" y="453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self-adjusting brake adds another prusik and pulley to the system.</a:t>
          </a:r>
        </a:p>
      </dsp:txBody>
      <dsp:txXfrm>
        <a:off x="1226762" y="453"/>
        <a:ext cx="8377612" cy="1062132"/>
      </dsp:txXfrm>
    </dsp:sp>
    <dsp:sp modelId="{182A0893-0443-4C58-A6DF-36F44C7AC5FA}">
      <dsp:nvSpPr>
        <dsp:cNvPr id="0" name=""/>
        <dsp:cNvSpPr/>
      </dsp:nvSpPr>
      <dsp:spPr>
        <a:xfrm>
          <a:off x="0" y="1328118"/>
          <a:ext cx="9604375" cy="1062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67463-3D63-42F9-AD11-9706951EA7FD}">
      <dsp:nvSpPr>
        <dsp:cNvPr id="0" name=""/>
        <dsp:cNvSpPr/>
      </dsp:nvSpPr>
      <dsp:spPr>
        <a:xfrm>
          <a:off x="321294" y="1567098"/>
          <a:ext cx="584172" cy="5841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D9261-F680-4A43-86C8-869DC5147259}">
      <dsp:nvSpPr>
        <dsp:cNvPr id="0" name=""/>
        <dsp:cNvSpPr/>
      </dsp:nvSpPr>
      <dsp:spPr>
        <a:xfrm>
          <a:off x="1226762" y="1328118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Throw is the same as the range of the system. </a:t>
          </a:r>
        </a:p>
      </dsp:txBody>
      <dsp:txXfrm>
        <a:off x="1226762" y="1328118"/>
        <a:ext cx="8377612" cy="1062132"/>
      </dsp:txXfrm>
    </dsp:sp>
    <dsp:sp modelId="{7FB99017-E40B-4D85-9C5F-A5BB2464253F}">
      <dsp:nvSpPr>
        <dsp:cNvPr id="0" name=""/>
        <dsp:cNvSpPr/>
      </dsp:nvSpPr>
      <dsp:spPr>
        <a:xfrm>
          <a:off x="0" y="2655784"/>
          <a:ext cx="9604375" cy="1062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E758B-20BA-4C8B-85BC-91295D7B9067}">
      <dsp:nvSpPr>
        <dsp:cNvPr id="0" name=""/>
        <dsp:cNvSpPr/>
      </dsp:nvSpPr>
      <dsp:spPr>
        <a:xfrm>
          <a:off x="321294" y="2894763"/>
          <a:ext cx="584172" cy="5841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A4896-BB5D-4B88-8680-3C9F95BC050A}">
      <dsp:nvSpPr>
        <dsp:cNvPr id="0" name=""/>
        <dsp:cNvSpPr/>
      </dsp:nvSpPr>
      <dsp:spPr>
        <a:xfrm>
          <a:off x="1226762" y="2655784"/>
          <a:ext cx="8377612" cy="106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09" tIns="112409" rIns="112409" bIns="1124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 a practical matter and because of its low mechanical advantage</a:t>
          </a:r>
        </a:p>
      </dsp:txBody>
      <dsp:txXfrm>
        <a:off x="1226762" y="2655784"/>
        <a:ext cx="8377612" cy="10621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74F59-485F-43D7-A69E-3C2BD60166B1}">
      <dsp:nvSpPr>
        <dsp:cNvPr id="0" name=""/>
        <dsp:cNvSpPr/>
      </dsp:nvSpPr>
      <dsp:spPr>
        <a:xfrm>
          <a:off x="0" y="858979"/>
          <a:ext cx="2701230" cy="17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46FE-4028-48BD-BB75-E153C28F8C20}">
      <dsp:nvSpPr>
        <dsp:cNvPr id="0" name=""/>
        <dsp:cNvSpPr/>
      </dsp:nvSpPr>
      <dsp:spPr>
        <a:xfrm>
          <a:off x="300136" y="1144109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is little benefit of using a 2: 1 pulley system by itself. </a:t>
          </a:r>
        </a:p>
      </dsp:txBody>
      <dsp:txXfrm>
        <a:off x="350375" y="1194348"/>
        <a:ext cx="2600752" cy="1614803"/>
      </dsp:txXfrm>
    </dsp:sp>
    <dsp:sp modelId="{FAD3EC73-E5A5-417B-AC7A-E606C994397F}">
      <dsp:nvSpPr>
        <dsp:cNvPr id="0" name=""/>
        <dsp:cNvSpPr/>
      </dsp:nvSpPr>
      <dsp:spPr>
        <a:xfrm>
          <a:off x="3301503" y="858979"/>
          <a:ext cx="2701230" cy="17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CD63-2FFB-43E4-AE50-868ECA87438A}">
      <dsp:nvSpPr>
        <dsp:cNvPr id="0" name=""/>
        <dsp:cNvSpPr/>
      </dsp:nvSpPr>
      <dsp:spPr>
        <a:xfrm>
          <a:off x="3601640" y="1144109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is usually used in combination with itself in the piggy-back ( 4: 1) </a:t>
          </a:r>
        </a:p>
      </dsp:txBody>
      <dsp:txXfrm>
        <a:off x="3651879" y="1194348"/>
        <a:ext cx="2600752" cy="1614803"/>
      </dsp:txXfrm>
    </dsp:sp>
    <dsp:sp modelId="{C87DA008-513B-47A3-8243-672A48F90D74}">
      <dsp:nvSpPr>
        <dsp:cNvPr id="0" name=""/>
        <dsp:cNvSpPr/>
      </dsp:nvSpPr>
      <dsp:spPr>
        <a:xfrm>
          <a:off x="6603007" y="858979"/>
          <a:ext cx="2701230" cy="171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72555-783A-48F5-BF52-5CB4EDF27F2F}">
      <dsp:nvSpPr>
        <dsp:cNvPr id="0" name=""/>
        <dsp:cNvSpPr/>
      </dsp:nvSpPr>
      <dsp:spPr>
        <a:xfrm>
          <a:off x="6903144" y="1144109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Or in concert with other systems such as in the 5: 1 system. </a:t>
          </a:r>
        </a:p>
      </dsp:txBody>
      <dsp:txXfrm>
        <a:off x="6953383" y="1194348"/>
        <a:ext cx="2600752" cy="161480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9128-D03E-48AD-B2DA-4BA7BDAF4164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C2807-5E4B-4F17-8B1A-42393DFA67A4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7015C-0258-4A78-B68C-91BF5D4590CF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Normally, the Z-rig is used as an internal system where the haul line is used as part of the hauling system. </a:t>
          </a:r>
        </a:p>
      </dsp:txBody>
      <dsp:txXfrm>
        <a:off x="1732555" y="641"/>
        <a:ext cx="4180881" cy="1500047"/>
      </dsp:txXfrm>
    </dsp:sp>
    <dsp:sp modelId="{CB3FDB56-ACA7-4E90-896D-A04F2A1B7C2C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BA7FF-4A97-4B73-8F70-86D8E20D65A6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2F3D7-85EA-44CE-8400-C6CE1384EFF6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Z-rig has a throw equal to the range of the system. </a:t>
          </a:r>
        </a:p>
      </dsp:txBody>
      <dsp:txXfrm>
        <a:off x="1732555" y="1875701"/>
        <a:ext cx="4180881" cy="1500047"/>
      </dsp:txXfrm>
    </dsp:sp>
    <dsp:sp modelId="{4E50A5B2-E3D4-4133-8AAD-0A28306D9A85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84ACA-B906-48D1-8076-4B18C84B56C9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AA4A8-1E95-4467-BD0C-F5DDF4158BB0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Z-rig can also be configured as an external hauling system. </a:t>
          </a:r>
        </a:p>
      </dsp:txBody>
      <dsp:txXfrm>
        <a:off x="1732555" y="3750760"/>
        <a:ext cx="4180881" cy="150004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3F74B-F25F-4476-B917-D71FC6A5F498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79AD1-5499-4D14-920B-7160A486DD05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81E06-69EF-4F98-B4B5-E7679AFB7C37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can be used in more complex systems like the 5:1 pulley system or the double Z-rig. </a:t>
          </a:r>
        </a:p>
      </dsp:txBody>
      <dsp:txXfrm>
        <a:off x="1288415" y="604235"/>
        <a:ext cx="8315959" cy="1115511"/>
      </dsp:txXfrm>
    </dsp:sp>
    <dsp:sp modelId="{B648B3C2-ADF5-42F6-862D-07C0FF09E8F6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273EB-8C0D-4BAB-8DCB-A556643D8902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9356C-3365-4105-A12A-819D1F76526A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some circles, the Z-rig has fallen into disfavor because with the inherent inefficiencies and friction found in any of these system. </a:t>
          </a:r>
        </a:p>
      </dsp:txBody>
      <dsp:txXfrm>
        <a:off x="1288415" y="1998623"/>
        <a:ext cx="8315959" cy="111551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DA186-682A-4EBE-BF3A-810154C2C8B5}">
      <dsp:nvSpPr>
        <dsp:cNvPr id="0" name=""/>
        <dsp:cNvSpPr/>
      </dsp:nvSpPr>
      <dsp:spPr>
        <a:xfrm>
          <a:off x="721" y="453067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 practice, the system is closer to a 2: 1 mechanical advantage. </a:t>
          </a:r>
        </a:p>
      </dsp:txBody>
      <dsp:txXfrm>
        <a:off x="721" y="453067"/>
        <a:ext cx="5911993" cy="1803157"/>
      </dsp:txXfrm>
    </dsp:sp>
    <dsp:sp modelId="{A745EF5A-7F52-4835-922A-B7265CA1E741}">
      <dsp:nvSpPr>
        <dsp:cNvPr id="0" name=""/>
        <dsp:cNvSpPr/>
      </dsp:nvSpPr>
      <dsp:spPr>
        <a:xfrm>
          <a:off x="721" y="2995224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For this reason, if mechanical advantage is needed, consider the 5: 1 system. </a:t>
          </a:r>
        </a:p>
      </dsp:txBody>
      <dsp:txXfrm>
        <a:off x="721" y="2995224"/>
        <a:ext cx="5911993" cy="180315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F2DA9-D4D5-43F7-ACA2-F049730B7F2E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F05E2-F2F7-4EA2-8DC3-C09AD41F7757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8F724-F450-4DA6-815A-6DCA16374415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4:1 piggy-back system is literally a 2: 1 pulley system pulling on another 2: 1 pulley system. </a:t>
          </a:r>
        </a:p>
      </dsp:txBody>
      <dsp:txXfrm>
        <a:off x="1529865" y="566"/>
        <a:ext cx="4383571" cy="1324558"/>
      </dsp:txXfrm>
    </dsp:sp>
    <dsp:sp modelId="{9EDDFC4C-5722-45CF-BAAB-74DD542E1DFC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B0B2D-7B77-4C32-B7E5-F2678543224B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58331-470C-4817-8BBB-E69CED73FB61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normally rigged as an external system. </a:t>
          </a:r>
        </a:p>
      </dsp:txBody>
      <dsp:txXfrm>
        <a:off x="1529865" y="1656264"/>
        <a:ext cx="4383571" cy="1324558"/>
      </dsp:txXfrm>
    </dsp:sp>
    <dsp:sp modelId="{599F3235-A484-40CE-963B-70AFAC60B929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EE7E7-61FF-455A-9836-89D7B198F731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2B10-D174-48CF-BD4E-BC08B232657B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including the directional pulley, it requires two pulleys and a separate haul line. </a:t>
          </a:r>
        </a:p>
      </dsp:txBody>
      <dsp:txXfrm>
        <a:off x="1529865" y="3311963"/>
        <a:ext cx="4383571" cy="13245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E5BF8-1F59-447B-A1B7-24E1F827A00B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25B18-4548-4DE9-8646-8E866189A956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26DCA-8089-4D11-905D-423B7FE2F745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Obtaining a 4: 1 mechanical advantage with only two pulleys can be considered an advantage of the system. </a:t>
          </a:r>
        </a:p>
      </dsp:txBody>
      <dsp:txXfrm>
        <a:off x="1288415" y="604235"/>
        <a:ext cx="8315959" cy="1115511"/>
      </dsp:txXfrm>
    </dsp:sp>
    <dsp:sp modelId="{C0032134-8377-4BE4-BF01-F2A9149EC325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D7A1-C27C-48F0-81EE-826FA6E0F137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D4243-6FE2-4F49-831B-293822B68B10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self-adjusting brake adds another prusik and pulley to the system</a:t>
          </a:r>
        </a:p>
      </dsp:txBody>
      <dsp:txXfrm>
        <a:off x="1288415" y="1998623"/>
        <a:ext cx="8315959" cy="111551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D7F87-E9AB-41F0-A664-BA0C864C3D5C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 a practical matter, most 4: 1 systems utilize three pulleys. </a:t>
          </a:r>
        </a:p>
      </dsp:txBody>
      <dsp:txXfrm>
        <a:off x="704530" y="1926"/>
        <a:ext cx="4504375" cy="1373834"/>
      </dsp:txXfrm>
    </dsp:sp>
    <dsp:sp modelId="{BF95D5F3-3E1D-422A-A00C-51F530C3B84E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Often users tend to compensate for the lack of throw by increasing the range of the system. </a:t>
          </a:r>
        </a:p>
      </dsp:txBody>
      <dsp:txXfrm>
        <a:off x="704530" y="1938807"/>
        <a:ext cx="4504375" cy="1373834"/>
      </dsp:txXfrm>
    </dsp:sp>
    <dsp:sp modelId="{4900F960-6EE6-41A2-AF78-78863A5ACCFE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However, that can be problematic also.</a:t>
          </a:r>
        </a:p>
      </dsp:txBody>
      <dsp:txXfrm>
        <a:off x="704530" y="3875689"/>
        <a:ext cx="4504375" cy="1373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E318-43B0-4D26-810E-CCBA4F8DAAEE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9ADBB-44AF-4FAC-85F0-B0C117A8645C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35932-B9DC-4E72-AA45-234E8399C5C2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Second, measure how far the effort line moves in terms of how far the load moves. </a:t>
          </a:r>
        </a:p>
      </dsp:txBody>
      <dsp:txXfrm>
        <a:off x="1288415" y="604235"/>
        <a:ext cx="8315959" cy="1115511"/>
      </dsp:txXfrm>
    </dsp:sp>
    <dsp:sp modelId="{B2682E44-2F0F-4D72-8850-16257BBB8E24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DCC6-7AA2-4573-A044-0CA9792D43CF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1E908-D77E-4442-9922-9C2D6AAD5F96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the effort lines moves nine feet for a corresponding movement of one foot on the load, there is a nine to one mechanical advantage. </a:t>
          </a:r>
        </a:p>
      </dsp:txBody>
      <dsp:txXfrm>
        <a:off x="1288415" y="1998623"/>
        <a:ext cx="8315959" cy="111551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366C-C82D-4C45-B413-28E5799CD44F}">
      <dsp:nvSpPr>
        <dsp:cNvPr id="0" name=""/>
        <dsp:cNvSpPr/>
      </dsp:nvSpPr>
      <dsp:spPr>
        <a:xfrm>
          <a:off x="0" y="2179"/>
          <a:ext cx="5913437" cy="1104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B5F5C-B098-4E12-9E1D-5FB88E7698AF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BEE8C-B32D-45F9-96FF-DE6191696A77}">
      <dsp:nvSpPr>
        <dsp:cNvPr id="0" name=""/>
        <dsp:cNvSpPr/>
      </dsp:nvSpPr>
      <dsp:spPr>
        <a:xfrm>
          <a:off x="1275871" y="217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5: 1 system is a 2: 1 pulley system pulling on 3: 1 Z-rig. </a:t>
          </a:r>
        </a:p>
      </dsp:txBody>
      <dsp:txXfrm>
        <a:off x="1275871" y="2179"/>
        <a:ext cx="4637565" cy="1104650"/>
      </dsp:txXfrm>
    </dsp:sp>
    <dsp:sp modelId="{393D0880-FC70-4A15-BEDA-E0F0E3D1691C}">
      <dsp:nvSpPr>
        <dsp:cNvPr id="0" name=""/>
        <dsp:cNvSpPr/>
      </dsp:nvSpPr>
      <dsp:spPr>
        <a:xfrm>
          <a:off x="0" y="1382992"/>
          <a:ext cx="5913437" cy="11046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BFE7A-3EB4-4EE2-9F75-A93745C2E4FF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41B4D-FBC4-4291-AC74-0BC1E70D19D2}">
      <dsp:nvSpPr>
        <dsp:cNvPr id="0" name=""/>
        <dsp:cNvSpPr/>
      </dsp:nvSpPr>
      <dsp:spPr>
        <a:xfrm>
          <a:off x="1275871" y="1382992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requires four pulleys and if used, a directional pulley is the fifth pulley. </a:t>
          </a:r>
        </a:p>
      </dsp:txBody>
      <dsp:txXfrm>
        <a:off x="1275871" y="1382992"/>
        <a:ext cx="4637565" cy="1104650"/>
      </dsp:txXfrm>
    </dsp:sp>
    <dsp:sp modelId="{EAFB48C9-61B5-4D68-B766-2D7924AAEB90}">
      <dsp:nvSpPr>
        <dsp:cNvPr id="0" name=""/>
        <dsp:cNvSpPr/>
      </dsp:nvSpPr>
      <dsp:spPr>
        <a:xfrm>
          <a:off x="0" y="2763806"/>
          <a:ext cx="5913437" cy="1104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6F7A8-FEB8-4F00-8CAA-EB6F481E2B2B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B423B-5FA0-4F60-BBC2-DE7DC10950EA}">
      <dsp:nvSpPr>
        <dsp:cNvPr id="0" name=""/>
        <dsp:cNvSpPr/>
      </dsp:nvSpPr>
      <dsp:spPr>
        <a:xfrm>
          <a:off x="1275871" y="2763806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self-adjusting brake adds another Prusik to the system, but not another pulley. </a:t>
          </a:r>
        </a:p>
      </dsp:txBody>
      <dsp:txXfrm>
        <a:off x="1275871" y="2763806"/>
        <a:ext cx="4637565" cy="1104650"/>
      </dsp:txXfrm>
    </dsp:sp>
    <dsp:sp modelId="{AA736F92-FB28-4D9E-B31A-535C37098F64}">
      <dsp:nvSpPr>
        <dsp:cNvPr id="0" name=""/>
        <dsp:cNvSpPr/>
      </dsp:nvSpPr>
      <dsp:spPr>
        <a:xfrm>
          <a:off x="0" y="4144619"/>
          <a:ext cx="5913437" cy="1104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4F94A-03D2-4F72-8A6F-C5E1151C34E0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6E88E-84D9-49CE-B54C-C9A5E2DDFB53}">
      <dsp:nvSpPr>
        <dsp:cNvPr id="0" name=""/>
        <dsp:cNvSpPr/>
      </dsp:nvSpPr>
      <dsp:spPr>
        <a:xfrm>
          <a:off x="1275871" y="4144619"/>
          <a:ext cx="4637565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Since the base system is a 3: 1 Z-rig, the 5: 1 system is usually configured as an internal system. </a:t>
          </a:r>
        </a:p>
      </dsp:txBody>
      <dsp:txXfrm>
        <a:off x="1275871" y="4144619"/>
        <a:ext cx="4637565" cy="11046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2801-BDD2-47C7-AADD-0666051905C0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46677-7216-49A4-9EAE-190BBCF3129D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BF58E-A7EA-4F7C-855F-A18A7842FE4C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However, it can be configured as an external system if desired. </a:t>
          </a:r>
        </a:p>
      </dsp:txBody>
      <dsp:txXfrm>
        <a:off x="1819627" y="853360"/>
        <a:ext cx="4093809" cy="1575435"/>
      </dsp:txXfrm>
    </dsp:sp>
    <dsp:sp modelId="{A7A5A49B-DF7F-4990-B8D4-90701CF3EDE8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4C9AA-B948-4F38-A72C-55A9140E9913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D1017-EB5D-4053-9E60-EECDCF10F471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significant advantage of the 5: 1 system is that it has a throw equal to the range of the system. </a:t>
          </a:r>
        </a:p>
      </dsp:txBody>
      <dsp:txXfrm>
        <a:off x="1819627" y="2822654"/>
        <a:ext cx="4093809" cy="15754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55076-860E-4024-BAF3-4C0D97696139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2399-9DFF-4C72-8389-060D8BEBD9B5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5C771-A59F-48EE-B811-228D5F674AD0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5: 1 system has sufficient mechanical advantage to more than compensate for the practical losses of mechanical advantage resulting from the inefficiencies and friction associated with a simple 2: 1 or Z-rig. </a:t>
          </a:r>
        </a:p>
      </dsp:txBody>
      <dsp:txXfrm>
        <a:off x="1288415" y="604235"/>
        <a:ext cx="8315959" cy="1115511"/>
      </dsp:txXfrm>
    </dsp:sp>
    <dsp:sp modelId="{CBDEDAE7-D32C-4EFF-B818-6DF0624D1DFD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89F37-19E6-49AD-A0A2-91DE24C6B31B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8007-A114-431F-8E65-94E9D8AD8260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makes it an excellent alternative to these and the piggy-back systems.</a:t>
          </a:r>
        </a:p>
      </dsp:txBody>
      <dsp:txXfrm>
        <a:off x="1288415" y="1998623"/>
        <a:ext cx="8315959" cy="111551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5309-AF1D-4988-BCEC-C8B302DEB404}">
      <dsp:nvSpPr>
        <dsp:cNvPr id="0" name=""/>
        <dsp:cNvSpPr/>
      </dsp:nvSpPr>
      <dsp:spPr>
        <a:xfrm>
          <a:off x="721" y="453067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9:1 double Z-rig system is a 3:1 Z-rig pulling on another 3:1 Z-rig.</a:t>
          </a:r>
        </a:p>
      </dsp:txBody>
      <dsp:txXfrm>
        <a:off x="721" y="453067"/>
        <a:ext cx="5911993" cy="1803157"/>
      </dsp:txXfrm>
    </dsp:sp>
    <dsp:sp modelId="{7F749F0D-3535-4182-8B00-34015CF6018E}">
      <dsp:nvSpPr>
        <dsp:cNvPr id="0" name=""/>
        <dsp:cNvSpPr/>
      </dsp:nvSpPr>
      <dsp:spPr>
        <a:xfrm>
          <a:off x="721" y="2995224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It requires four pulleys or the same number of pulleys as in the 5: 1 system. </a:t>
          </a:r>
        </a:p>
      </dsp:txBody>
      <dsp:txXfrm>
        <a:off x="721" y="2995224"/>
        <a:ext cx="5911993" cy="18031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7B885-E30A-4D05-9680-23B696996CAB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65574-C28E-4F01-8387-F4C721808FA3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3D913-E06C-479D-BC78-DC9EC98F380E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directional pulley is the fifth pulley. </a:t>
          </a:r>
        </a:p>
      </dsp:txBody>
      <dsp:txXfrm>
        <a:off x="1819627" y="853360"/>
        <a:ext cx="4093809" cy="1575435"/>
      </dsp:txXfrm>
    </dsp:sp>
    <dsp:sp modelId="{351B2DC3-6815-46F1-86E9-DE5884B6F5FF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2EEE2-6CDF-4F6E-9B42-991F8F687750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3F0EE-F62E-48DA-8E5E-DDADFED2267E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self­ adjusting brake adds another prusik to the system. </a:t>
          </a:r>
        </a:p>
      </dsp:txBody>
      <dsp:txXfrm>
        <a:off x="1819627" y="2822654"/>
        <a:ext cx="4093809" cy="15754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8E0F0-466E-47F9-A998-3B23BC05F0CF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66D53-66CA-45EA-9586-79DC02DEE8C4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D7845-CCD9-4ABD-AF02-4571C7424AD4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Although it is usually used as an internal system, it can be configured as an external system if needed. </a:t>
          </a:r>
        </a:p>
      </dsp:txBody>
      <dsp:txXfrm>
        <a:off x="1732555" y="641"/>
        <a:ext cx="4180881" cy="1500047"/>
      </dsp:txXfrm>
    </dsp:sp>
    <dsp:sp modelId="{52C3F1D1-DD45-47A7-87AA-71034FC2ADBA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CBD0-1BF3-4AE6-9726-E36736636AE0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19C72-F8D9-4C6A-90FB-50D1D4BF356F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contrast to the 5:1 system, the double Z-rig maximizes mechanical advantage at the expense of throw. </a:t>
          </a:r>
        </a:p>
      </dsp:txBody>
      <dsp:txXfrm>
        <a:off x="1732555" y="1875701"/>
        <a:ext cx="4180881" cy="1500047"/>
      </dsp:txXfrm>
    </dsp:sp>
    <dsp:sp modelId="{7583C704-412F-4F49-A738-CDBDD02CCA9D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F4F14-BA9B-4E26-9F4F-5C0794637210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A8568-4193-406D-8CF3-3BF18EDA69C4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Normally, the double Z-rig system is rigged as internal system. </a:t>
          </a:r>
        </a:p>
      </dsp:txBody>
      <dsp:txXfrm>
        <a:off x="1732555" y="3750760"/>
        <a:ext cx="4180881" cy="150004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728FB-E6EF-4DEE-8E2B-11A3CFA2E79F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756D7-532E-4488-936D-B93A147206BD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325B5-2F36-4F5C-9E5D-286267A373BF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main haul line is used to configure the pulley system and no additional lines are necessary to configure the hauling system. </a:t>
          </a:r>
        </a:p>
      </dsp:txBody>
      <dsp:txXfrm>
        <a:off x="1819627" y="853360"/>
        <a:ext cx="4093809" cy="1575435"/>
      </dsp:txXfrm>
    </dsp:sp>
    <dsp:sp modelId="{0D2666AA-D4F5-4EB0-AE87-D2E215C00BC8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62EB9-4205-4102-B650-7C03439181B4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125C-6B3E-4FD3-B73A-1FD5574FD0D1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desired, the double Z-rig can be rigged as an external system. </a:t>
          </a:r>
        </a:p>
      </dsp:txBody>
      <dsp:txXfrm>
        <a:off x="1819627" y="2822654"/>
        <a:ext cx="4093809" cy="157543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450BE-C775-401E-8AFD-73833FB5EDE5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DED85-38E6-4CAC-8ADC-624284A509AC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F7706-D59B-4402-912A-5046AA380E5B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configured as an internal system, lifting is finished when the two pulleys are drawn together</a:t>
          </a:r>
        </a:p>
      </dsp:txBody>
      <dsp:txXfrm>
        <a:off x="1529865" y="566"/>
        <a:ext cx="4383571" cy="1324558"/>
      </dsp:txXfrm>
    </dsp:sp>
    <dsp:sp modelId="{99EC6B52-9879-4117-A4B1-3E7625C49A84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9B82B-3152-4324-8756-8D1F6E888D32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8F179-296A-4EFC-BCF5-BEB71188CB9F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system cannot be readjusted. </a:t>
          </a:r>
        </a:p>
      </dsp:txBody>
      <dsp:txXfrm>
        <a:off x="1529865" y="1656264"/>
        <a:ext cx="4383571" cy="1324558"/>
      </dsp:txXfrm>
    </dsp:sp>
    <dsp:sp modelId="{D7C95197-A98F-4725-972F-98731C3A1573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555E6-675C-4EAB-9FF7-7F45AC57A828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AE294-CF05-40E0-8777-BC36483208FF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an internal system, the block and tackle system is relatively impractical except for lifting heavy loads short distances. </a:t>
          </a:r>
        </a:p>
      </dsp:txBody>
      <dsp:txXfrm>
        <a:off x="1529865" y="3311963"/>
        <a:ext cx="4383571" cy="1324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CCA9C-4123-4CAD-A596-8D4FD6091975}">
      <dsp:nvSpPr>
        <dsp:cNvPr id="0" name=""/>
        <dsp:cNvSpPr/>
      </dsp:nvSpPr>
      <dsp:spPr>
        <a:xfrm>
          <a:off x="0" y="0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Some people will count the number of lines supporting the load. </a:t>
          </a:r>
        </a:p>
      </dsp:txBody>
      <dsp:txXfrm>
        <a:off x="27455" y="27455"/>
        <a:ext cx="6886400" cy="882456"/>
      </dsp:txXfrm>
    </dsp:sp>
    <dsp:sp modelId="{A84527B3-881E-43AA-998E-388DD58826BC}">
      <dsp:nvSpPr>
        <dsp:cNvPr id="0" name=""/>
        <dsp:cNvSpPr/>
      </dsp:nvSpPr>
      <dsp:spPr>
        <a:xfrm>
          <a:off x="696872" y="1093593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method may work on some systems, but with many of the complex systems it is inaccurate. </a:t>
          </a:r>
        </a:p>
      </dsp:txBody>
      <dsp:txXfrm>
        <a:off x="724327" y="1121048"/>
        <a:ext cx="6536821" cy="882456"/>
      </dsp:txXfrm>
    </dsp:sp>
    <dsp:sp modelId="{5F9D06F5-C450-4CB0-8311-B4A3231C6928}">
      <dsp:nvSpPr>
        <dsp:cNvPr id="0" name=""/>
        <dsp:cNvSpPr/>
      </dsp:nvSpPr>
      <dsp:spPr>
        <a:xfrm>
          <a:off x="1393745" y="2187187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example, the double Z-rig has five supporting lines and a mechanical advantage of 9: 1</a:t>
          </a:r>
        </a:p>
      </dsp:txBody>
      <dsp:txXfrm>
        <a:off x="1421200" y="2214642"/>
        <a:ext cx="6536821" cy="882456"/>
      </dsp:txXfrm>
    </dsp:sp>
    <dsp:sp modelId="{CDD6C66A-3163-4206-95B9-DEBF4D3689D8}">
      <dsp:nvSpPr>
        <dsp:cNvPr id="0" name=""/>
        <dsp:cNvSpPr/>
      </dsp:nvSpPr>
      <dsp:spPr>
        <a:xfrm>
          <a:off x="7288604" y="710836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425694" y="710836"/>
        <a:ext cx="335108" cy="458489"/>
      </dsp:txXfrm>
    </dsp:sp>
    <dsp:sp modelId="{A4CADA3C-F231-45D3-889F-58A5661EB58B}">
      <dsp:nvSpPr>
        <dsp:cNvPr id="0" name=""/>
        <dsp:cNvSpPr/>
      </dsp:nvSpPr>
      <dsp:spPr>
        <a:xfrm>
          <a:off x="7985477" y="1798180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122567" y="1798180"/>
        <a:ext cx="335108" cy="458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E8EED-1D36-4573-A6FF-94C401A17E1B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96B3-B27A-4D4D-A5A3-7C3998218511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40A0-D1C9-4749-B432-48013B85A0B4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4:1 piggy-back is a 2:1 pulling on a 2:1 system </a:t>
          </a:r>
        </a:p>
      </dsp:txBody>
      <dsp:txXfrm>
        <a:off x="1126608" y="1924"/>
        <a:ext cx="4786828" cy="975418"/>
      </dsp:txXfrm>
    </dsp:sp>
    <dsp:sp modelId="{D5E27565-C681-4288-BB5E-9B7DFADEC5E2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46723-0025-4490-84F0-C9130D676ABF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EC12B-2B47-410D-980E-5FA5BB556E41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5:1 is a 3:1 Z-drag and 2:1 system hooked together in parallel </a:t>
          </a:r>
        </a:p>
      </dsp:txBody>
      <dsp:txXfrm>
        <a:off x="1126608" y="1221197"/>
        <a:ext cx="4786828" cy="975418"/>
      </dsp:txXfrm>
    </dsp:sp>
    <dsp:sp modelId="{258AA20A-164D-4A49-B9C2-D22FF369DB3C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B1781-227E-4EAC-B686-96BBBA30A015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58DC3-AC7A-4C90-BC5B-0C8A30B13013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double Z-rig is a 3:1 Z-rig pulling on another 3: 1 Z­-rig. </a:t>
          </a:r>
        </a:p>
      </dsp:txBody>
      <dsp:txXfrm>
        <a:off x="1126608" y="2440471"/>
        <a:ext cx="4786828" cy="975418"/>
      </dsp:txXfrm>
    </dsp:sp>
    <dsp:sp modelId="{BA214A3F-AEAA-495E-968E-EAC7A4E0A8A4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495DE-34A4-4F5E-B522-9B77CB686149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F597A-4BE6-49DC-A5BF-6C4E07B035D7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Are examples of compound systems. </a:t>
          </a:r>
        </a:p>
      </dsp:txBody>
      <dsp:txXfrm>
        <a:off x="1126608" y="3659744"/>
        <a:ext cx="4786828" cy="975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823CE-42AE-4166-8D6B-0C34A79A854B}">
      <dsp:nvSpPr>
        <dsp:cNvPr id="0" name=""/>
        <dsp:cNvSpPr/>
      </dsp:nvSpPr>
      <dsp:spPr>
        <a:xfrm>
          <a:off x="0" y="3169528"/>
          <a:ext cx="5913437" cy="2079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addition, the brake provides a safety on the haul line in case for some unknown reason someone let's go of the rope. </a:t>
          </a:r>
        </a:p>
      </dsp:txBody>
      <dsp:txXfrm>
        <a:off x="0" y="3169528"/>
        <a:ext cx="5913437" cy="2079553"/>
      </dsp:txXfrm>
    </dsp:sp>
    <dsp:sp modelId="{5E22BB71-E15A-4071-86CC-C37E38234107}">
      <dsp:nvSpPr>
        <dsp:cNvPr id="0" name=""/>
        <dsp:cNvSpPr/>
      </dsp:nvSpPr>
      <dsp:spPr>
        <a:xfrm rot="10800000">
          <a:off x="0" y="2368"/>
          <a:ext cx="5913437" cy="3198353"/>
        </a:xfrm>
        <a:prstGeom prst="upArrowCallout">
          <a:avLst/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Self-adjusting brake is a prusik knot fastened to the haul line that maintains tension on the haul line as the hauling system is readjusted for a new pull. </a:t>
          </a:r>
        </a:p>
      </dsp:txBody>
      <dsp:txXfrm rot="10800000">
        <a:off x="0" y="2368"/>
        <a:ext cx="5913437" cy="2078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2ECE1-6F44-461F-9E65-9E6BB71FB2A3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03C6-955C-4DE0-9A68-A6E80F9C00EF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25ED6-64B7-4732-8D7E-D8BC939C64E1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general, the use of a prusik is preferred over mechanical devices ( e.g. ascenders). </a:t>
          </a:r>
        </a:p>
      </dsp:txBody>
      <dsp:txXfrm>
        <a:off x="1732555" y="641"/>
        <a:ext cx="4180881" cy="1500047"/>
      </dsp:txXfrm>
    </dsp:sp>
    <dsp:sp modelId="{693E65B8-ABB3-448A-9FB2-066622DE3294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AB0BB-ECB1-42E4-9AC6-80127350D223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B34E1-D02C-42A6-BEC8-BE811A468728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 contrast to mechanical devices which tend to dig into the rope</a:t>
          </a:r>
        </a:p>
      </dsp:txBody>
      <dsp:txXfrm>
        <a:off x="1732555" y="1875701"/>
        <a:ext cx="4180881" cy="1500047"/>
      </dsp:txXfrm>
    </dsp:sp>
    <dsp:sp modelId="{760E14BE-5951-484B-ADB4-01AFEA492CE5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6200B-394B-4456-B15F-5B5420C78D50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D4AFA-0A90-4839-9B39-501E6558F8A7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use of a prusik will begin to slip at around 900 lbs of pressure releasing tension on the haul line well before the braking point of the haul line. </a:t>
          </a:r>
        </a:p>
      </dsp:txBody>
      <dsp:txXfrm>
        <a:off x="1732555" y="3750760"/>
        <a:ext cx="4180881" cy="15000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FF2CA-3036-4FD4-A537-BA543BE16FBB}">
      <dsp:nvSpPr>
        <dsp:cNvPr id="0" name=""/>
        <dsp:cNvSpPr/>
      </dsp:nvSpPr>
      <dsp:spPr>
        <a:xfrm>
          <a:off x="1172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1E39F-2A26-47F6-BAD2-F3947A98D84D}">
      <dsp:nvSpPr>
        <dsp:cNvPr id="0" name=""/>
        <dsp:cNvSpPr/>
      </dsp:nvSpPr>
      <dsp:spPr>
        <a:xfrm>
          <a:off x="458411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tests where the system was pulled until it fatigued</a:t>
          </a:r>
        </a:p>
      </dsp:txBody>
      <dsp:txXfrm>
        <a:off x="534947" y="846347"/>
        <a:ext cx="3962083" cy="2460051"/>
      </dsp:txXfrm>
    </dsp:sp>
    <dsp:sp modelId="{9BC2C1EA-0180-4F45-BEA4-898B95CA1E81}">
      <dsp:nvSpPr>
        <dsp:cNvPr id="0" name=""/>
        <dsp:cNvSpPr/>
      </dsp:nvSpPr>
      <dsp:spPr>
        <a:xfrm>
          <a:off x="5030807" y="335434"/>
          <a:ext cx="4115155" cy="261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CF95F-F796-4006-97D9-5417A6BF6368}">
      <dsp:nvSpPr>
        <dsp:cNvPr id="0" name=""/>
        <dsp:cNvSpPr/>
      </dsp:nvSpPr>
      <dsp:spPr>
        <a:xfrm>
          <a:off x="5488046" y="769811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pressure of nylon on nylon burnt through the mantle (i.e. the braided protective sheath) and the prusik slid down the kern (i.e. center core of kernmantle rope). </a:t>
          </a:r>
        </a:p>
      </dsp:txBody>
      <dsp:txXfrm>
        <a:off x="5564582" y="846347"/>
        <a:ext cx="3962083" cy="24600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538D7-79A9-44AB-8AA2-A80C9DDAA105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D841C-66BB-4FE6-BCE4-263DF95B4091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7A172-EDBB-4CF3-8A1A-2D3D4220FF83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range of the system is defined as the length of the hauling system. </a:t>
          </a:r>
        </a:p>
      </dsp:txBody>
      <dsp:txXfrm>
        <a:off x="1732555" y="641"/>
        <a:ext cx="4180881" cy="1500047"/>
      </dsp:txXfrm>
    </dsp:sp>
    <dsp:sp modelId="{F2DA001F-EED8-4F32-BFE6-0210E53F2CE5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5A167-09CE-4D3B-97DE-B9B0FD8D7814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AE8A0-7BDE-4D43-85ED-938DCDFF53A2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can be as long as desired. </a:t>
          </a:r>
        </a:p>
      </dsp:txBody>
      <dsp:txXfrm>
        <a:off x="1732555" y="1875701"/>
        <a:ext cx="4180881" cy="1500047"/>
      </dsp:txXfrm>
    </dsp:sp>
    <dsp:sp modelId="{694EEEEA-3718-4540-86B8-7130DFA55A50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72C21-6D62-4069-9421-F50A8364FFB0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BEF96-0EF5-4C86-B94B-48DFAE83D30E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However, there are practical limitations. </a:t>
          </a:r>
        </a:p>
      </dsp:txBody>
      <dsp:txXfrm>
        <a:off x="1732555" y="3750760"/>
        <a:ext cx="4180881" cy="150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025-7667-462B-AB70-21D3328A4FB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B78AFF-62F0-48E2-94EA-DA3E9CE40C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16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56.jp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42ADA3A3-9540-4363-8EAF-A5322315F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r="-1" b="3912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1742A-0212-4769-A163-34FECBA6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165083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94B4C-A49A-49CC-A151-883A6A15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Self adjusting Brake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F934C4-F64B-4AC3-9196-FC3DA444E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7013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92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41D5E9D-5B12-41E1-9F6F-54AE5759B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8" b="357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94B4C-A49A-49CC-A151-883A6A15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Self adjusting Brake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CAC0DB-25EC-48F4-82FE-75B59127B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709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61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FD5E0D-C522-47F4-8EF0-44E7EDB6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9" y="0"/>
            <a:ext cx="1203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5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94B4C-A49A-49CC-A151-883A6A15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Self adjusting Brake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3AFA6A6-861F-43B6-8A1F-D5675BB5C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3033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53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06F1E-A4C5-4DAD-9B80-B541EC5B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Range of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D9D2A4-BDD7-4D8D-9B78-48CB572E5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47596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55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7A5D4898-F76B-48D0-AF9C-9E654CA2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1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06F1E-A4C5-4DAD-9B80-B541EC5B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Range of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8C3D63-56DF-4B8C-B06E-0E2EB77A0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92123"/>
              </p:ext>
            </p:extLst>
          </p:nvPr>
        </p:nvGraphicFramePr>
        <p:xfrm>
          <a:off x="1304017" y="2015733"/>
          <a:ext cx="6815731" cy="402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74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06F1E-A4C5-4DAD-9B80-B541EC5B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Range of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F8CD7C-276F-4EC8-9B31-81AFFEE96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5890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91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CA3C-FCF1-42BC-849B-338DDA0B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Throw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8E9E1F-EA18-4ACE-B1CB-AFF6F94FD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14174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43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CA3C-FCF1-42BC-849B-338DDA0B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Throw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BC1DFF-E411-4743-B0DA-78C01D33F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56849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8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otorcycle, grass&#10;&#10;Description automatically generated">
            <a:extLst>
              <a:ext uri="{FF2B5EF4-FFF2-40B4-BE49-F238E27FC236}">
                <a16:creationId xmlns:a16="http://schemas.microsoft.com/office/drawing/2014/main" id="{E38317D1-81FB-43DE-BFF1-BF0400E18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268E29-CB9D-43FF-93C0-D95C854FB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FF0995-217D-4440-B94C-E2306571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075836"/>
            <a:ext cx="6835556" cy="1120091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Mechanical Advantage</a:t>
            </a:r>
          </a:p>
        </p:txBody>
      </p:sp>
    </p:spTree>
    <p:extLst>
      <p:ext uri="{BB962C8B-B14F-4D97-AF65-F5344CB8AC3E}">
        <p14:creationId xmlns:p14="http://schemas.microsoft.com/office/powerpoint/2010/main" val="23432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CA3C-FCF1-42BC-849B-338DDA0B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Throw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BE8B9F-230A-4611-B0F5-04468F86A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82430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086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elicopter flying over a forest&#10;&#10;Description automatically generated">
            <a:extLst>
              <a:ext uri="{FF2B5EF4-FFF2-40B4-BE49-F238E27FC236}">
                <a16:creationId xmlns:a16="http://schemas.microsoft.com/office/drawing/2014/main" id="{72A81BB0-9C6D-4D4F-B087-B4C076144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r="-1" b="1694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5" name="Rectangle 22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CA3C-FCF1-42BC-849B-338DDA0B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/>
              <a:t>Throw</a:t>
            </a:r>
            <a:endParaRPr lang="en-US" b="1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BF35BE9-DA0D-4270-9F63-9A8910C46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403977"/>
              </p:ext>
            </p:extLst>
          </p:nvPr>
        </p:nvGraphicFramePr>
        <p:xfrm>
          <a:off x="1304017" y="2015733"/>
          <a:ext cx="6815731" cy="402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157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8BDB186C-9C06-46D8-907D-C70CB9C0D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8410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ACA3C-FCF1-42BC-849B-338DDA0B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Throw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75CD-A463-4667-B061-D1EB934F9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cap="all"/>
              <a:t>The throw for the different pulley systems discussed in this section are summarized in Figure 6.4.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BF2-D001-477E-8EDE-A1FA10A4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Internal Versus External Hauling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FEF771-53E7-49FB-84FC-4F10414D0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00507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106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75BF2-D001-477E-8EDE-A1FA10A4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Internal Versus External Hauling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43C694E-B7BB-45AA-8D7B-F1298CC6E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33458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2AB4BA-CAD7-43DF-8332-C2CDF749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6" y="1"/>
            <a:ext cx="12312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9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aring, bicycle, holding, phone&#10;&#10;Description automatically generated">
            <a:extLst>
              <a:ext uri="{FF2B5EF4-FFF2-40B4-BE49-F238E27FC236}">
                <a16:creationId xmlns:a16="http://schemas.microsoft.com/office/drawing/2014/main" id="{E987396D-F588-4C1C-9E83-853D31E0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19" b="877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127D3-4EFE-4499-BBB4-BC363CF6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/>
              <a:t>120° Rule and Directional Pulley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5D31-288B-4DEA-8244-F04B178A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Derived from the climbing literature, when the angle between two anchors is roughly 120 degrees</a:t>
            </a:r>
          </a:p>
          <a:p>
            <a:r>
              <a:rPr lang="en-US">
                <a:solidFill>
                  <a:srgbClr val="FFFFFE"/>
                </a:solidFill>
              </a:rPr>
              <a:t>The force on each anchor equals the weight of the load. </a:t>
            </a:r>
          </a:p>
        </p:txBody>
      </p:sp>
    </p:spTree>
    <p:extLst>
      <p:ext uri="{BB962C8B-B14F-4D97-AF65-F5344CB8AC3E}">
        <p14:creationId xmlns:p14="http://schemas.microsoft.com/office/powerpoint/2010/main" val="219030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FC8CB14-5DF6-40CC-97CC-4C55D176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27D3-4EFE-4499-BBB4-BC363CF6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120° Rule and Directional Pulley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4F824C2-649D-4B2A-AF7B-26E945B6C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-4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2E31F-3C8D-4697-8269-0E99155F6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211163"/>
              </p:ext>
            </p:extLst>
          </p:nvPr>
        </p:nvGraphicFramePr>
        <p:xfrm>
          <a:off x="1451580" y="2015732"/>
          <a:ext cx="555035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1211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137D7-0298-4482-B4D2-DB81223A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Types of Systems</a:t>
            </a: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6D403F-E621-496E-87A4-85F07F1B5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2005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18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5B798-975B-4C79-96F3-973049A5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Mechanical Advantage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F89994-716C-42A3-9088-C6957F6AF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05802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511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unset, outdoor, nature, sun&#10;&#10;Description automatically generated">
            <a:extLst>
              <a:ext uri="{FF2B5EF4-FFF2-40B4-BE49-F238E27FC236}">
                <a16:creationId xmlns:a16="http://schemas.microsoft.com/office/drawing/2014/main" id="{C0658047-4094-49DD-A552-C8CE047CC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137D7-0298-4482-B4D2-DB81223A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200" b="1" dirty="0"/>
              <a:t>Types of Systems</a:t>
            </a:r>
            <a:br>
              <a:rPr lang="en-US" sz="2200" b="1" dirty="0"/>
            </a:br>
            <a:r>
              <a:rPr lang="en-US" sz="2200" b="1" dirty="0"/>
              <a:t>The block and tackle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10E6-3746-409E-93B5-739AC1C2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Although the block and tackle receives a minor role, it should be given more consideration as an external hauling system</a:t>
            </a:r>
          </a:p>
          <a:p>
            <a:r>
              <a:rPr lang="en-US">
                <a:solidFill>
                  <a:srgbClr val="FFFFFE"/>
                </a:solidFill>
              </a:rPr>
              <a:t>Particularly in search and rescue situations. </a:t>
            </a:r>
          </a:p>
        </p:txBody>
      </p:sp>
    </p:spTree>
    <p:extLst>
      <p:ext uri="{BB962C8B-B14F-4D97-AF65-F5344CB8AC3E}">
        <p14:creationId xmlns:p14="http://schemas.microsoft.com/office/powerpoint/2010/main" val="3280816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37D7-0298-4482-B4D2-DB81223A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Types of Systems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6C9DBA-9EB8-4BA2-9CCD-1826424F7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41610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57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88538-EE20-4493-8724-356399AD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2: 1 Pulley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4309C7-B7B5-4558-9978-85CE34630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1666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351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118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4760218-8863-4810-8F24-874BD75A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57" y="0"/>
            <a:ext cx="457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88538-EE20-4493-8724-356399AD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2: 1 Pulley System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7573AA-C495-4D3F-9BBE-F5DD0B7B2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661937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834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88538-EE20-4493-8724-356399AD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2: 1 Pulley System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A4C739-D0C2-49B3-A88B-33802909B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130580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485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ECD25-AF00-45F2-BEEE-EA85D1AF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Z-rig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6674A7-ED91-45E9-A14F-255207368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75949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981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6853D98-4C8B-4E32-B9FE-088C9777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0"/>
            <a:ext cx="12064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5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ECD25-AF00-45F2-BEEE-EA85D1AF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Z-rig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E5BA16-D89C-4974-ADE4-9FB6A12A8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67337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377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ECD25-AF00-45F2-BEEE-EA85D1AF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Z-rig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7F488-BCEC-45F8-8F60-1AAFE0691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21021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9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5B798-975B-4C79-96F3-973049A5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ways to calculate mechanical advantage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AB8E66-2F7E-4715-84BC-A08C647FA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53990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32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E818A-4ECD-41AB-8C91-6D757D79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Piggy-back 4:1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DE46E3-5C51-4299-8267-83CB5A508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3624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988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41FAE1-C277-4FC6-8467-164C320CE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56" y="0"/>
            <a:ext cx="477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96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E818A-4ECD-41AB-8C91-6D757D79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Piggy-back 4:1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CFD065-3516-49CC-AA7F-4FD8DE8A4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9003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11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E818A-4ECD-41AB-8C91-6D757D79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Piggy-back 4:1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D79C0B-0A3C-46D3-97FF-97DD5739A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23326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567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EBF45-7AEA-4905-9586-33220621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5:1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E48795-5C5F-49FD-8BE9-818E53765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8824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307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F3DFE4A-9AA7-4164-BB28-E6DFC273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0" y="-8960"/>
            <a:ext cx="6291618" cy="68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0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EBF45-7AEA-4905-9586-33220621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5:1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CD74A6-C000-4F6F-8EE6-617FD840B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9493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605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BF45-7AEA-4905-9586-33220621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dirty="0"/>
              <a:t>5:1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8574A-9975-41B2-9078-DB2B3910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It has the same throw as a 2: 1 system or Z-rig, yet it has a mechanical advantage of 5: 1. </a:t>
            </a:r>
          </a:p>
        </p:txBody>
      </p:sp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5C02940F-94EA-47E9-A7F5-6BDF6FC33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886950"/>
            <a:ext cx="4960442" cy="44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91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EBF45-7AEA-4905-9586-33220621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5:1 System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2DAB71-9101-43C5-98CC-7CD995FA0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31384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948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CB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E922860-2AE4-48FB-84C4-C6F8AF9F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92" y="0"/>
            <a:ext cx="49143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5B798-975B-4C79-96F3-973049A5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ways to calculate mechanical advantage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2E51E3-6783-4B8F-ACD3-01567D144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10255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835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2B18C-0DA7-4203-88E0-74C5AE63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 The 9:1 double Z-rig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C989F9-2AF4-4900-B655-B968E7641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93733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299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2B18C-0DA7-4203-88E0-74C5AE63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 The 9:1 double Z-rig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ADAF30-06B8-4C32-B0DF-53A22A733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4757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214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2B18C-0DA7-4203-88E0-74C5AE63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 The 9:1 double Z-rig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BE6AF3-3733-4268-B883-AC5CB3A45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37144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375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2B18C-0DA7-4203-88E0-74C5AE63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 The 9:1 double Z-rig system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43CA5E-33D7-4F3E-BE97-FC69F1142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3320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683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oy, blue, child&#10;&#10;Description automatically generated">
            <a:extLst>
              <a:ext uri="{FF2B5EF4-FFF2-40B4-BE49-F238E27FC236}">
                <a16:creationId xmlns:a16="http://schemas.microsoft.com/office/drawing/2014/main" id="{052DC743-3AC8-42CB-A860-2486B1B7A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1" r="-1" b="284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BD68-B0D4-4853-8599-42CEAC62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Block and Tackle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8306-81E9-46BC-84F5-2B688032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 A block and tackle system consists of two or more pulleys pulling in opposition to each other.</a:t>
            </a:r>
          </a:p>
          <a:p>
            <a:r>
              <a:rPr lang="en-US" dirty="0">
                <a:solidFill>
                  <a:srgbClr val="FFFFFE"/>
                </a:solidFill>
              </a:rPr>
              <a:t> Usually, there are two or more pulleys housed within each of the two blocks or housings. </a:t>
            </a:r>
          </a:p>
        </p:txBody>
      </p:sp>
    </p:spTree>
    <p:extLst>
      <p:ext uri="{BB962C8B-B14F-4D97-AF65-F5344CB8AC3E}">
        <p14:creationId xmlns:p14="http://schemas.microsoft.com/office/powerpoint/2010/main" val="32723482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4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147EB9E-68DE-48D7-AFCF-B129F000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6" y="101358"/>
            <a:ext cx="7001701" cy="67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8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BD68-B0D4-4853-8599-42CEAC62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Block and Tackle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DF23CB-CEFA-4D84-A820-9E8F9B9EB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2211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84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B798-975B-4C79-96F3-973049A5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ways to calculate mechanical advantage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F1866D0-6D52-4F99-B158-DDC498AC6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4672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86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elicopter flying over a forest&#10;&#10;Description automatically generated">
            <a:extLst>
              <a:ext uri="{FF2B5EF4-FFF2-40B4-BE49-F238E27FC236}">
                <a16:creationId xmlns:a16="http://schemas.microsoft.com/office/drawing/2014/main" id="{CB854858-6D0C-48F5-AE1D-364610E4A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r="-1" b="1697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4C415-8F83-4ACA-BEAA-1CD80327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Compound Pulley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B36B-FB92-4297-8530-DCF581BA2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These are pulley systems where one pulley system is pulling on the effort of another system.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C10B400-6D0D-4156-A1D3-B76A2487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7" y="382815"/>
            <a:ext cx="10762546" cy="60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4C415-8F83-4ACA-BEAA-1CD80327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Compound Pulley Systems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95A63E-1CDF-4FDD-98B9-AD971DD72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7325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0503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1845</Words>
  <Application>Microsoft Office PowerPoint</Application>
  <PresentationFormat>Widescreen</PresentationFormat>
  <Paragraphs>154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Rockwell</vt:lpstr>
      <vt:lpstr>Gallery</vt:lpstr>
      <vt:lpstr>THE RESCUE COMPANY 1</vt:lpstr>
      <vt:lpstr>Mechanical Advantage</vt:lpstr>
      <vt:lpstr>Mechanical Advantage</vt:lpstr>
      <vt:lpstr>ways to calculate mechanical advantage</vt:lpstr>
      <vt:lpstr>ways to calculate mechanical advantage</vt:lpstr>
      <vt:lpstr>ways to calculate mechanical advantage</vt:lpstr>
      <vt:lpstr>Compound Pulley Systems</vt:lpstr>
      <vt:lpstr>PowerPoint Presentation</vt:lpstr>
      <vt:lpstr>Compound Pulley Systems</vt:lpstr>
      <vt:lpstr>Self adjusting Brake</vt:lpstr>
      <vt:lpstr>PowerPoint Presentation</vt:lpstr>
      <vt:lpstr>Self adjusting Brake</vt:lpstr>
      <vt:lpstr>PowerPoint Presentation</vt:lpstr>
      <vt:lpstr>Self adjusting Brake</vt:lpstr>
      <vt:lpstr>Range of System</vt:lpstr>
      <vt:lpstr>Range of System</vt:lpstr>
      <vt:lpstr>Range of System</vt:lpstr>
      <vt:lpstr>Throw</vt:lpstr>
      <vt:lpstr>Throw</vt:lpstr>
      <vt:lpstr>Throw</vt:lpstr>
      <vt:lpstr>Throw</vt:lpstr>
      <vt:lpstr>Throw</vt:lpstr>
      <vt:lpstr>Internal Versus External Hauling Systems</vt:lpstr>
      <vt:lpstr>Internal Versus External Hauling Systems</vt:lpstr>
      <vt:lpstr>PowerPoint Presentation</vt:lpstr>
      <vt:lpstr>120° Rule and Directional Pulley</vt:lpstr>
      <vt:lpstr>PowerPoint Presentation</vt:lpstr>
      <vt:lpstr>120° Rule and Directional Pulley</vt:lpstr>
      <vt:lpstr>Types of Systems </vt:lpstr>
      <vt:lpstr>Types of Systems The block and tackle </vt:lpstr>
      <vt:lpstr>Types of Systems </vt:lpstr>
      <vt:lpstr>2: 1 Pulley System</vt:lpstr>
      <vt:lpstr>PowerPoint Presentation</vt:lpstr>
      <vt:lpstr>2: 1 Pulley System</vt:lpstr>
      <vt:lpstr>2: 1 Pulley System</vt:lpstr>
      <vt:lpstr>Z-rig</vt:lpstr>
      <vt:lpstr>PowerPoint Presentation</vt:lpstr>
      <vt:lpstr>Z-rig</vt:lpstr>
      <vt:lpstr>Z-rig</vt:lpstr>
      <vt:lpstr>Piggy-back 4:1</vt:lpstr>
      <vt:lpstr>PowerPoint Presentation</vt:lpstr>
      <vt:lpstr>Piggy-back 4:1</vt:lpstr>
      <vt:lpstr>Piggy-back 4:1</vt:lpstr>
      <vt:lpstr>5:1 System</vt:lpstr>
      <vt:lpstr>PowerPoint Presentation</vt:lpstr>
      <vt:lpstr>5:1 System</vt:lpstr>
      <vt:lpstr>5:1 System</vt:lpstr>
      <vt:lpstr>5:1 System</vt:lpstr>
      <vt:lpstr>PowerPoint Presentation</vt:lpstr>
      <vt:lpstr> The 9:1 double Z-rig system</vt:lpstr>
      <vt:lpstr> The 9:1 double Z-rig system</vt:lpstr>
      <vt:lpstr> The 9:1 double Z-rig system</vt:lpstr>
      <vt:lpstr> The 9:1 double Z-rig system</vt:lpstr>
      <vt:lpstr>Block and Tackle</vt:lpstr>
      <vt:lpstr>PowerPoint Presentation</vt:lpstr>
      <vt:lpstr>Block and Tackle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2020-10-02T23:48:24Z</dcterms:created>
  <dcterms:modified xsi:type="dcterms:W3CDTF">2020-10-02T23:49:47Z</dcterms:modified>
</cp:coreProperties>
</file>