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9" r:id="rId2"/>
    <p:sldId id="256" r:id="rId3"/>
    <p:sldId id="258" r:id="rId4"/>
    <p:sldId id="260" r:id="rId5"/>
    <p:sldId id="262" r:id="rId6"/>
    <p:sldId id="261" r:id="rId7"/>
    <p:sldId id="263" r:id="rId8"/>
    <p:sldId id="264" r:id="rId9"/>
    <p:sldId id="268" r:id="rId10"/>
    <p:sldId id="269" r:id="rId11"/>
    <p:sldId id="270" r:id="rId12"/>
    <p:sldId id="265" r:id="rId13"/>
    <p:sldId id="271" r:id="rId14"/>
    <p:sldId id="266" r:id="rId15"/>
    <p:sldId id="267" r:id="rId16"/>
    <p:sldId id="272" r:id="rId17"/>
    <p:sldId id="273" r:id="rId18"/>
    <p:sldId id="274" r:id="rId19"/>
    <p:sldId id="275" r:id="rId20"/>
    <p:sldId id="276" r:id="rId21"/>
    <p:sldId id="277" r:id="rId22"/>
    <p:sldId id="278" r:id="rId23"/>
    <p:sldId id="279" r:id="rId24"/>
    <p:sldId id="280" r:id="rId25"/>
    <p:sldId id="292" r:id="rId26"/>
    <p:sldId id="293" r:id="rId27"/>
    <p:sldId id="294" r:id="rId28"/>
    <p:sldId id="295" r:id="rId29"/>
    <p:sldId id="281" r:id="rId30"/>
    <p:sldId id="282" r:id="rId31"/>
    <p:sldId id="283" r:id="rId32"/>
    <p:sldId id="284" r:id="rId33"/>
    <p:sldId id="285" r:id="rId34"/>
    <p:sldId id="286" r:id="rId35"/>
    <p:sldId id="287" r:id="rId36"/>
    <p:sldId id="288" r:id="rId37"/>
    <p:sldId id="289" r:id="rId38"/>
    <p:sldId id="290" r:id="rId39"/>
    <p:sldId id="29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66" d="100"/>
          <a:sy n="66" d="100"/>
        </p:scale>
        <p:origin x="102"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7.svg"/><Relationship Id="rId1" Type="http://schemas.openxmlformats.org/officeDocument/2006/relationships/image" Target="../media/image56.png"/><Relationship Id="rId4" Type="http://schemas.openxmlformats.org/officeDocument/2006/relationships/image" Target="../media/image31.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1.svg"/></Relationships>
</file>

<file path=ppt/diagrams/_rels/data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49.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8.svg"/><Relationship Id="rId1" Type="http://schemas.openxmlformats.org/officeDocument/2006/relationships/image" Target="../media/image56.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875F5E-D6A9-46D5-8637-F9B2B5A184A0}"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416D333F-A974-4D87-8947-F4D5F7E36CFB}">
      <dgm:prSet/>
      <dgm:spPr/>
      <dgm:t>
        <a:bodyPr/>
        <a:lstStyle/>
        <a:p>
          <a:r>
            <a:rPr lang="en-US"/>
            <a:t>Understand</a:t>
          </a:r>
        </a:p>
      </dgm:t>
    </dgm:pt>
    <dgm:pt modelId="{F0B1C252-9FA3-4EFB-AA92-4F377187AACD}" type="parTrans" cxnId="{D1D5D5F1-38D7-4FA4-B469-59C2F2493DDB}">
      <dgm:prSet/>
      <dgm:spPr/>
      <dgm:t>
        <a:bodyPr/>
        <a:lstStyle/>
        <a:p>
          <a:endParaRPr lang="en-US"/>
        </a:p>
      </dgm:t>
    </dgm:pt>
    <dgm:pt modelId="{3883C205-C667-4A5A-AEDA-AB7AEE9DC4AF}" type="sibTrans" cxnId="{D1D5D5F1-38D7-4FA4-B469-59C2F2493DDB}">
      <dgm:prSet/>
      <dgm:spPr/>
      <dgm:t>
        <a:bodyPr/>
        <a:lstStyle/>
        <a:p>
          <a:endParaRPr lang="en-US"/>
        </a:p>
      </dgm:t>
    </dgm:pt>
    <dgm:pt modelId="{F1D95ADF-2956-43BD-BD82-0429403CBED9}">
      <dgm:prSet/>
      <dgm:spPr/>
      <dgm:t>
        <a:bodyPr/>
        <a:lstStyle/>
        <a:p>
          <a:r>
            <a:rPr lang="en-US"/>
            <a:t>Understand the basic functions and operation of helicopters,</a:t>
          </a:r>
        </a:p>
      </dgm:t>
    </dgm:pt>
    <dgm:pt modelId="{4A3E1993-CCC7-4027-856C-78E67975688C}" type="parTrans" cxnId="{C3D4CBB2-F9BE-4F78-B67C-C6A48E0E8AA2}">
      <dgm:prSet/>
      <dgm:spPr/>
      <dgm:t>
        <a:bodyPr/>
        <a:lstStyle/>
        <a:p>
          <a:endParaRPr lang="en-US"/>
        </a:p>
      </dgm:t>
    </dgm:pt>
    <dgm:pt modelId="{CC2BF9B0-C7C9-44DB-A889-BF619D07F318}" type="sibTrans" cxnId="{C3D4CBB2-F9BE-4F78-B67C-C6A48E0E8AA2}">
      <dgm:prSet/>
      <dgm:spPr/>
      <dgm:t>
        <a:bodyPr/>
        <a:lstStyle/>
        <a:p>
          <a:endParaRPr lang="en-US"/>
        </a:p>
      </dgm:t>
    </dgm:pt>
    <dgm:pt modelId="{4814BDD0-02CC-45C0-87B1-09DD67E91256}">
      <dgm:prSet/>
      <dgm:spPr/>
      <dgm:t>
        <a:bodyPr/>
        <a:lstStyle/>
        <a:p>
          <a:r>
            <a:rPr lang="en-US"/>
            <a:t>Identify</a:t>
          </a:r>
        </a:p>
      </dgm:t>
    </dgm:pt>
    <dgm:pt modelId="{1086D86D-54B7-4326-90D5-DDD6968825BE}" type="parTrans" cxnId="{36D86B0E-EF2A-4384-9220-8A633FAB48E9}">
      <dgm:prSet/>
      <dgm:spPr/>
      <dgm:t>
        <a:bodyPr/>
        <a:lstStyle/>
        <a:p>
          <a:endParaRPr lang="en-US"/>
        </a:p>
      </dgm:t>
    </dgm:pt>
    <dgm:pt modelId="{A3894516-7452-439B-A031-D2EA511BA32D}" type="sibTrans" cxnId="{36D86B0E-EF2A-4384-9220-8A633FAB48E9}">
      <dgm:prSet/>
      <dgm:spPr/>
      <dgm:t>
        <a:bodyPr/>
        <a:lstStyle/>
        <a:p>
          <a:endParaRPr lang="en-US"/>
        </a:p>
      </dgm:t>
    </dgm:pt>
    <dgm:pt modelId="{1DF5D90A-AEE2-4D53-AB63-6F67D385C8C3}">
      <dgm:prSet/>
      <dgm:spPr/>
      <dgm:t>
        <a:bodyPr/>
        <a:lstStyle/>
        <a:p>
          <a:r>
            <a:rPr lang="en-US"/>
            <a:t>Identify key elements of aerodynamics, helicopter design and controls,</a:t>
          </a:r>
        </a:p>
      </dgm:t>
    </dgm:pt>
    <dgm:pt modelId="{38DF86D0-4AC3-405B-8F88-940078E553E5}" type="parTrans" cxnId="{A45C429A-A969-4A6C-B0BE-94E766F22706}">
      <dgm:prSet/>
      <dgm:spPr/>
      <dgm:t>
        <a:bodyPr/>
        <a:lstStyle/>
        <a:p>
          <a:endParaRPr lang="en-US"/>
        </a:p>
      </dgm:t>
    </dgm:pt>
    <dgm:pt modelId="{68295F01-6D68-4CAF-AB30-3AC3050878F6}" type="sibTrans" cxnId="{A45C429A-A969-4A6C-B0BE-94E766F22706}">
      <dgm:prSet/>
      <dgm:spPr/>
      <dgm:t>
        <a:bodyPr/>
        <a:lstStyle/>
        <a:p>
          <a:endParaRPr lang="en-US"/>
        </a:p>
      </dgm:t>
    </dgm:pt>
    <dgm:pt modelId="{7CA313BE-A291-4DE2-B4E2-DB6E675186E6}">
      <dgm:prSet/>
      <dgm:spPr/>
      <dgm:t>
        <a:bodyPr/>
        <a:lstStyle/>
        <a:p>
          <a:r>
            <a:rPr lang="en-US"/>
            <a:t>Implement</a:t>
          </a:r>
        </a:p>
      </dgm:t>
    </dgm:pt>
    <dgm:pt modelId="{9282D206-B90C-409C-A08A-E28946D722E5}" type="parTrans" cxnId="{B8E41C7B-8ABF-4E0E-AB0F-22173706A3FE}">
      <dgm:prSet/>
      <dgm:spPr/>
      <dgm:t>
        <a:bodyPr/>
        <a:lstStyle/>
        <a:p>
          <a:endParaRPr lang="en-US"/>
        </a:p>
      </dgm:t>
    </dgm:pt>
    <dgm:pt modelId="{B9C015DC-426D-427E-9CD7-A3EDC0B0E38A}" type="sibTrans" cxnId="{B8E41C7B-8ABF-4E0E-AB0F-22173706A3FE}">
      <dgm:prSet/>
      <dgm:spPr/>
      <dgm:t>
        <a:bodyPr/>
        <a:lstStyle/>
        <a:p>
          <a:endParaRPr lang="en-US"/>
        </a:p>
      </dgm:t>
    </dgm:pt>
    <dgm:pt modelId="{3B1F4AF1-4274-42C4-BF9D-0AA0CACF070B}">
      <dgm:prSet/>
      <dgm:spPr/>
      <dgm:t>
        <a:bodyPr/>
        <a:lstStyle/>
        <a:p>
          <a:r>
            <a:rPr lang="en-US"/>
            <a:t>Implement helicopter management and safety precautions, and</a:t>
          </a:r>
        </a:p>
      </dgm:t>
    </dgm:pt>
    <dgm:pt modelId="{8F074884-F3AF-4249-B7BE-5DE4770C8110}" type="parTrans" cxnId="{9165ECB3-6EC6-47D5-8362-1021773A3CC1}">
      <dgm:prSet/>
      <dgm:spPr/>
      <dgm:t>
        <a:bodyPr/>
        <a:lstStyle/>
        <a:p>
          <a:endParaRPr lang="en-US"/>
        </a:p>
      </dgm:t>
    </dgm:pt>
    <dgm:pt modelId="{43B6F4E8-E09B-4F71-B044-1C25657E12CF}" type="sibTrans" cxnId="{9165ECB3-6EC6-47D5-8362-1021773A3CC1}">
      <dgm:prSet/>
      <dgm:spPr/>
      <dgm:t>
        <a:bodyPr/>
        <a:lstStyle/>
        <a:p>
          <a:endParaRPr lang="en-US"/>
        </a:p>
      </dgm:t>
    </dgm:pt>
    <dgm:pt modelId="{C908B6DC-24A8-4ECB-8BEA-FFD81ABD7414}">
      <dgm:prSet/>
      <dgm:spPr/>
      <dgm:t>
        <a:bodyPr/>
        <a:lstStyle/>
        <a:p>
          <a:r>
            <a:rPr lang="en-US"/>
            <a:t>Recognize</a:t>
          </a:r>
        </a:p>
      </dgm:t>
    </dgm:pt>
    <dgm:pt modelId="{1AE82E7F-3B58-420F-846C-E04E47A2AFBB}" type="parTrans" cxnId="{60E44F96-E13D-49F5-9EFA-1BA9FA6D7D2D}">
      <dgm:prSet/>
      <dgm:spPr/>
      <dgm:t>
        <a:bodyPr/>
        <a:lstStyle/>
        <a:p>
          <a:endParaRPr lang="en-US"/>
        </a:p>
      </dgm:t>
    </dgm:pt>
    <dgm:pt modelId="{A4CD28ED-6327-4B88-8F09-61F42E431491}" type="sibTrans" cxnId="{60E44F96-E13D-49F5-9EFA-1BA9FA6D7D2D}">
      <dgm:prSet/>
      <dgm:spPr/>
      <dgm:t>
        <a:bodyPr/>
        <a:lstStyle/>
        <a:p>
          <a:endParaRPr lang="en-US"/>
        </a:p>
      </dgm:t>
    </dgm:pt>
    <dgm:pt modelId="{24E47398-A25B-42DC-9C8E-3CD9949CEA14}">
      <dgm:prSet/>
      <dgm:spPr/>
      <dgm:t>
        <a:bodyPr/>
        <a:lstStyle/>
        <a:p>
          <a:r>
            <a:rPr lang="en-US"/>
            <a:t>Recognize key issues that contribute to effective use of helicopters in search and rescu</a:t>
          </a:r>
        </a:p>
      </dgm:t>
    </dgm:pt>
    <dgm:pt modelId="{444E2854-0B12-4589-A4BD-A85A607C845D}" type="parTrans" cxnId="{40036ABD-30B1-4738-BD30-4FA94DB6DB5E}">
      <dgm:prSet/>
      <dgm:spPr/>
      <dgm:t>
        <a:bodyPr/>
        <a:lstStyle/>
        <a:p>
          <a:endParaRPr lang="en-US"/>
        </a:p>
      </dgm:t>
    </dgm:pt>
    <dgm:pt modelId="{6A158D20-6E08-40AB-B4ED-6857455F5A69}" type="sibTrans" cxnId="{40036ABD-30B1-4738-BD30-4FA94DB6DB5E}">
      <dgm:prSet/>
      <dgm:spPr/>
      <dgm:t>
        <a:bodyPr/>
        <a:lstStyle/>
        <a:p>
          <a:endParaRPr lang="en-US"/>
        </a:p>
      </dgm:t>
    </dgm:pt>
    <dgm:pt modelId="{F908BDE0-850C-41E7-8462-324DE469B3E0}" type="pres">
      <dgm:prSet presAssocID="{DB875F5E-D6A9-46D5-8637-F9B2B5A184A0}" presName="Name0" presStyleCnt="0">
        <dgm:presLayoutVars>
          <dgm:dir/>
          <dgm:animLvl val="lvl"/>
          <dgm:resizeHandles val="exact"/>
        </dgm:presLayoutVars>
      </dgm:prSet>
      <dgm:spPr/>
    </dgm:pt>
    <dgm:pt modelId="{CDD0B7A5-9CE3-42E1-864A-19B8F4F52B7C}" type="pres">
      <dgm:prSet presAssocID="{416D333F-A974-4D87-8947-F4D5F7E36CFB}" presName="linNode" presStyleCnt="0"/>
      <dgm:spPr/>
    </dgm:pt>
    <dgm:pt modelId="{1B093329-4D5D-442C-8CFB-F917D45A9653}" type="pres">
      <dgm:prSet presAssocID="{416D333F-A974-4D87-8947-F4D5F7E36CFB}" presName="parentText" presStyleLbl="node1" presStyleIdx="0" presStyleCnt="4">
        <dgm:presLayoutVars>
          <dgm:chMax val="1"/>
          <dgm:bulletEnabled val="1"/>
        </dgm:presLayoutVars>
      </dgm:prSet>
      <dgm:spPr/>
    </dgm:pt>
    <dgm:pt modelId="{819F59AA-D3D5-461A-98A2-CB6012FA7159}" type="pres">
      <dgm:prSet presAssocID="{416D333F-A974-4D87-8947-F4D5F7E36CFB}" presName="descendantText" presStyleLbl="alignAccFollowNode1" presStyleIdx="0" presStyleCnt="4">
        <dgm:presLayoutVars>
          <dgm:bulletEnabled val="1"/>
        </dgm:presLayoutVars>
      </dgm:prSet>
      <dgm:spPr/>
    </dgm:pt>
    <dgm:pt modelId="{F486DC39-5B3D-4E15-98D5-E75BF214CE62}" type="pres">
      <dgm:prSet presAssocID="{3883C205-C667-4A5A-AEDA-AB7AEE9DC4AF}" presName="sp" presStyleCnt="0"/>
      <dgm:spPr/>
    </dgm:pt>
    <dgm:pt modelId="{41188D01-105B-4755-B612-F53738D0114B}" type="pres">
      <dgm:prSet presAssocID="{4814BDD0-02CC-45C0-87B1-09DD67E91256}" presName="linNode" presStyleCnt="0"/>
      <dgm:spPr/>
    </dgm:pt>
    <dgm:pt modelId="{4A864DED-F3D8-4BCF-AE8B-E9D056601D8D}" type="pres">
      <dgm:prSet presAssocID="{4814BDD0-02CC-45C0-87B1-09DD67E91256}" presName="parentText" presStyleLbl="node1" presStyleIdx="1" presStyleCnt="4">
        <dgm:presLayoutVars>
          <dgm:chMax val="1"/>
          <dgm:bulletEnabled val="1"/>
        </dgm:presLayoutVars>
      </dgm:prSet>
      <dgm:spPr/>
    </dgm:pt>
    <dgm:pt modelId="{4EF2201A-AD50-481A-BB56-EFA4ED1DF4BB}" type="pres">
      <dgm:prSet presAssocID="{4814BDD0-02CC-45C0-87B1-09DD67E91256}" presName="descendantText" presStyleLbl="alignAccFollowNode1" presStyleIdx="1" presStyleCnt="4">
        <dgm:presLayoutVars>
          <dgm:bulletEnabled val="1"/>
        </dgm:presLayoutVars>
      </dgm:prSet>
      <dgm:spPr/>
    </dgm:pt>
    <dgm:pt modelId="{6693F2EE-2E85-433A-8CF4-97800DC84994}" type="pres">
      <dgm:prSet presAssocID="{A3894516-7452-439B-A031-D2EA511BA32D}" presName="sp" presStyleCnt="0"/>
      <dgm:spPr/>
    </dgm:pt>
    <dgm:pt modelId="{06AAF6C3-18E6-4685-9CB1-740F0D0CD586}" type="pres">
      <dgm:prSet presAssocID="{7CA313BE-A291-4DE2-B4E2-DB6E675186E6}" presName="linNode" presStyleCnt="0"/>
      <dgm:spPr/>
    </dgm:pt>
    <dgm:pt modelId="{F985EA95-AB01-46DF-81A5-84D48833C98C}" type="pres">
      <dgm:prSet presAssocID="{7CA313BE-A291-4DE2-B4E2-DB6E675186E6}" presName="parentText" presStyleLbl="node1" presStyleIdx="2" presStyleCnt="4">
        <dgm:presLayoutVars>
          <dgm:chMax val="1"/>
          <dgm:bulletEnabled val="1"/>
        </dgm:presLayoutVars>
      </dgm:prSet>
      <dgm:spPr/>
    </dgm:pt>
    <dgm:pt modelId="{844385F3-9952-4375-80A8-03C3CF809068}" type="pres">
      <dgm:prSet presAssocID="{7CA313BE-A291-4DE2-B4E2-DB6E675186E6}" presName="descendantText" presStyleLbl="alignAccFollowNode1" presStyleIdx="2" presStyleCnt="4">
        <dgm:presLayoutVars>
          <dgm:bulletEnabled val="1"/>
        </dgm:presLayoutVars>
      </dgm:prSet>
      <dgm:spPr/>
    </dgm:pt>
    <dgm:pt modelId="{0142D59D-998B-4A89-BF6D-EB37910412EC}" type="pres">
      <dgm:prSet presAssocID="{B9C015DC-426D-427E-9CD7-A3EDC0B0E38A}" presName="sp" presStyleCnt="0"/>
      <dgm:spPr/>
    </dgm:pt>
    <dgm:pt modelId="{329EE439-D531-4C17-BC06-A8334663A7C9}" type="pres">
      <dgm:prSet presAssocID="{C908B6DC-24A8-4ECB-8BEA-FFD81ABD7414}" presName="linNode" presStyleCnt="0"/>
      <dgm:spPr/>
    </dgm:pt>
    <dgm:pt modelId="{967E9A92-96FF-4464-B0E2-7E93065A35E0}" type="pres">
      <dgm:prSet presAssocID="{C908B6DC-24A8-4ECB-8BEA-FFD81ABD7414}" presName="parentText" presStyleLbl="node1" presStyleIdx="3" presStyleCnt="4">
        <dgm:presLayoutVars>
          <dgm:chMax val="1"/>
          <dgm:bulletEnabled val="1"/>
        </dgm:presLayoutVars>
      </dgm:prSet>
      <dgm:spPr/>
    </dgm:pt>
    <dgm:pt modelId="{00A77811-9F43-4299-9D54-C20FEE981799}" type="pres">
      <dgm:prSet presAssocID="{C908B6DC-24A8-4ECB-8BEA-FFD81ABD7414}" presName="descendantText" presStyleLbl="alignAccFollowNode1" presStyleIdx="3" presStyleCnt="4">
        <dgm:presLayoutVars>
          <dgm:bulletEnabled val="1"/>
        </dgm:presLayoutVars>
      </dgm:prSet>
      <dgm:spPr/>
    </dgm:pt>
  </dgm:ptLst>
  <dgm:cxnLst>
    <dgm:cxn modelId="{1945BB01-E6E5-4B55-BBBD-F139A69A9C4E}" type="presOf" srcId="{3B1F4AF1-4274-42C4-BF9D-0AA0CACF070B}" destId="{844385F3-9952-4375-80A8-03C3CF809068}" srcOrd="0" destOrd="0" presId="urn:microsoft.com/office/officeart/2005/8/layout/vList5"/>
    <dgm:cxn modelId="{81DD080D-6F3F-40E8-9232-587267D9FF08}" type="presOf" srcId="{F1D95ADF-2956-43BD-BD82-0429403CBED9}" destId="{819F59AA-D3D5-461A-98A2-CB6012FA7159}" srcOrd="0" destOrd="0" presId="urn:microsoft.com/office/officeart/2005/8/layout/vList5"/>
    <dgm:cxn modelId="{36D86B0E-EF2A-4384-9220-8A633FAB48E9}" srcId="{DB875F5E-D6A9-46D5-8637-F9B2B5A184A0}" destId="{4814BDD0-02CC-45C0-87B1-09DD67E91256}" srcOrd="1" destOrd="0" parTransId="{1086D86D-54B7-4326-90D5-DDD6968825BE}" sibTransId="{A3894516-7452-439B-A031-D2EA511BA32D}"/>
    <dgm:cxn modelId="{4259272A-AF76-412F-A3C3-DAE48280ACC9}" type="presOf" srcId="{DB875F5E-D6A9-46D5-8637-F9B2B5A184A0}" destId="{F908BDE0-850C-41E7-8462-324DE469B3E0}" srcOrd="0" destOrd="0" presId="urn:microsoft.com/office/officeart/2005/8/layout/vList5"/>
    <dgm:cxn modelId="{F4FC242B-C291-4EBF-8F0F-5A16C5CC6651}" type="presOf" srcId="{C908B6DC-24A8-4ECB-8BEA-FFD81ABD7414}" destId="{967E9A92-96FF-4464-B0E2-7E93065A35E0}" srcOrd="0" destOrd="0" presId="urn:microsoft.com/office/officeart/2005/8/layout/vList5"/>
    <dgm:cxn modelId="{200B5951-8D6A-4C73-B9AF-0415017435CE}" type="presOf" srcId="{24E47398-A25B-42DC-9C8E-3CD9949CEA14}" destId="{00A77811-9F43-4299-9D54-C20FEE981799}" srcOrd="0" destOrd="0" presId="urn:microsoft.com/office/officeart/2005/8/layout/vList5"/>
    <dgm:cxn modelId="{30D9DF51-766B-4B31-B3CA-EA2ED4B514D5}" type="presOf" srcId="{1DF5D90A-AEE2-4D53-AB63-6F67D385C8C3}" destId="{4EF2201A-AD50-481A-BB56-EFA4ED1DF4BB}" srcOrd="0" destOrd="0" presId="urn:microsoft.com/office/officeart/2005/8/layout/vList5"/>
    <dgm:cxn modelId="{B8E41C7B-8ABF-4E0E-AB0F-22173706A3FE}" srcId="{DB875F5E-D6A9-46D5-8637-F9B2B5A184A0}" destId="{7CA313BE-A291-4DE2-B4E2-DB6E675186E6}" srcOrd="2" destOrd="0" parTransId="{9282D206-B90C-409C-A08A-E28946D722E5}" sibTransId="{B9C015DC-426D-427E-9CD7-A3EDC0B0E38A}"/>
    <dgm:cxn modelId="{60E44F96-E13D-49F5-9EFA-1BA9FA6D7D2D}" srcId="{DB875F5E-D6A9-46D5-8637-F9B2B5A184A0}" destId="{C908B6DC-24A8-4ECB-8BEA-FFD81ABD7414}" srcOrd="3" destOrd="0" parTransId="{1AE82E7F-3B58-420F-846C-E04E47A2AFBB}" sibTransId="{A4CD28ED-6327-4B88-8F09-61F42E431491}"/>
    <dgm:cxn modelId="{A45C429A-A969-4A6C-B0BE-94E766F22706}" srcId="{4814BDD0-02CC-45C0-87B1-09DD67E91256}" destId="{1DF5D90A-AEE2-4D53-AB63-6F67D385C8C3}" srcOrd="0" destOrd="0" parTransId="{38DF86D0-4AC3-405B-8F88-940078E553E5}" sibTransId="{68295F01-6D68-4CAF-AB30-3AC3050878F6}"/>
    <dgm:cxn modelId="{BAB62CAC-A63F-4289-B395-E3E4156C3BA3}" type="presOf" srcId="{4814BDD0-02CC-45C0-87B1-09DD67E91256}" destId="{4A864DED-F3D8-4BCF-AE8B-E9D056601D8D}" srcOrd="0" destOrd="0" presId="urn:microsoft.com/office/officeart/2005/8/layout/vList5"/>
    <dgm:cxn modelId="{C3D4CBB2-F9BE-4F78-B67C-C6A48E0E8AA2}" srcId="{416D333F-A974-4D87-8947-F4D5F7E36CFB}" destId="{F1D95ADF-2956-43BD-BD82-0429403CBED9}" srcOrd="0" destOrd="0" parTransId="{4A3E1993-CCC7-4027-856C-78E67975688C}" sibTransId="{CC2BF9B0-C7C9-44DB-A889-BF619D07F318}"/>
    <dgm:cxn modelId="{9165ECB3-6EC6-47D5-8362-1021773A3CC1}" srcId="{7CA313BE-A291-4DE2-B4E2-DB6E675186E6}" destId="{3B1F4AF1-4274-42C4-BF9D-0AA0CACF070B}" srcOrd="0" destOrd="0" parTransId="{8F074884-F3AF-4249-B7BE-5DE4770C8110}" sibTransId="{43B6F4E8-E09B-4F71-B044-1C25657E12CF}"/>
    <dgm:cxn modelId="{40036ABD-30B1-4738-BD30-4FA94DB6DB5E}" srcId="{C908B6DC-24A8-4ECB-8BEA-FFD81ABD7414}" destId="{24E47398-A25B-42DC-9C8E-3CD9949CEA14}" srcOrd="0" destOrd="0" parTransId="{444E2854-0B12-4589-A4BD-A85A607C845D}" sibTransId="{6A158D20-6E08-40AB-B4ED-6857455F5A69}"/>
    <dgm:cxn modelId="{19207BDA-AFED-42D5-826B-C6AADA36E894}" type="presOf" srcId="{7CA313BE-A291-4DE2-B4E2-DB6E675186E6}" destId="{F985EA95-AB01-46DF-81A5-84D48833C98C}" srcOrd="0" destOrd="0" presId="urn:microsoft.com/office/officeart/2005/8/layout/vList5"/>
    <dgm:cxn modelId="{D1D5D5F1-38D7-4FA4-B469-59C2F2493DDB}" srcId="{DB875F5E-D6A9-46D5-8637-F9B2B5A184A0}" destId="{416D333F-A974-4D87-8947-F4D5F7E36CFB}" srcOrd="0" destOrd="0" parTransId="{F0B1C252-9FA3-4EFB-AA92-4F377187AACD}" sibTransId="{3883C205-C667-4A5A-AEDA-AB7AEE9DC4AF}"/>
    <dgm:cxn modelId="{7B7C87F4-1C9A-4868-ABD5-FDA73A89919A}" type="presOf" srcId="{416D333F-A974-4D87-8947-F4D5F7E36CFB}" destId="{1B093329-4D5D-442C-8CFB-F917D45A9653}" srcOrd="0" destOrd="0" presId="urn:microsoft.com/office/officeart/2005/8/layout/vList5"/>
    <dgm:cxn modelId="{B46A7A83-7BE1-40DB-B0E3-5251FCFF138F}" type="presParOf" srcId="{F908BDE0-850C-41E7-8462-324DE469B3E0}" destId="{CDD0B7A5-9CE3-42E1-864A-19B8F4F52B7C}" srcOrd="0" destOrd="0" presId="urn:microsoft.com/office/officeart/2005/8/layout/vList5"/>
    <dgm:cxn modelId="{0D9DAEF6-16AF-426C-8E91-94FBDDB32F81}" type="presParOf" srcId="{CDD0B7A5-9CE3-42E1-864A-19B8F4F52B7C}" destId="{1B093329-4D5D-442C-8CFB-F917D45A9653}" srcOrd="0" destOrd="0" presId="urn:microsoft.com/office/officeart/2005/8/layout/vList5"/>
    <dgm:cxn modelId="{E3B0C55C-81FD-4FA9-B0DD-283210BE008E}" type="presParOf" srcId="{CDD0B7A5-9CE3-42E1-864A-19B8F4F52B7C}" destId="{819F59AA-D3D5-461A-98A2-CB6012FA7159}" srcOrd="1" destOrd="0" presId="urn:microsoft.com/office/officeart/2005/8/layout/vList5"/>
    <dgm:cxn modelId="{F334BA74-5AEE-41FC-891E-8E975A7833B3}" type="presParOf" srcId="{F908BDE0-850C-41E7-8462-324DE469B3E0}" destId="{F486DC39-5B3D-4E15-98D5-E75BF214CE62}" srcOrd="1" destOrd="0" presId="urn:microsoft.com/office/officeart/2005/8/layout/vList5"/>
    <dgm:cxn modelId="{C230B206-03BF-4394-A6FF-FC946BA9245E}" type="presParOf" srcId="{F908BDE0-850C-41E7-8462-324DE469B3E0}" destId="{41188D01-105B-4755-B612-F53738D0114B}" srcOrd="2" destOrd="0" presId="urn:microsoft.com/office/officeart/2005/8/layout/vList5"/>
    <dgm:cxn modelId="{68CAC3BA-1539-4FCD-A1EC-5BE82149EF71}" type="presParOf" srcId="{41188D01-105B-4755-B612-F53738D0114B}" destId="{4A864DED-F3D8-4BCF-AE8B-E9D056601D8D}" srcOrd="0" destOrd="0" presId="urn:microsoft.com/office/officeart/2005/8/layout/vList5"/>
    <dgm:cxn modelId="{3DF070F9-53C6-4604-92E8-35AB36D66D14}" type="presParOf" srcId="{41188D01-105B-4755-B612-F53738D0114B}" destId="{4EF2201A-AD50-481A-BB56-EFA4ED1DF4BB}" srcOrd="1" destOrd="0" presId="urn:microsoft.com/office/officeart/2005/8/layout/vList5"/>
    <dgm:cxn modelId="{2617B8D4-6ABC-40DA-8B14-AF3E07540ABF}" type="presParOf" srcId="{F908BDE0-850C-41E7-8462-324DE469B3E0}" destId="{6693F2EE-2E85-433A-8CF4-97800DC84994}" srcOrd="3" destOrd="0" presId="urn:microsoft.com/office/officeart/2005/8/layout/vList5"/>
    <dgm:cxn modelId="{2D99CC69-886F-43F3-9870-1301DA7B25D8}" type="presParOf" srcId="{F908BDE0-850C-41E7-8462-324DE469B3E0}" destId="{06AAF6C3-18E6-4685-9CB1-740F0D0CD586}" srcOrd="4" destOrd="0" presId="urn:microsoft.com/office/officeart/2005/8/layout/vList5"/>
    <dgm:cxn modelId="{E4908062-D446-4F50-AC09-8E7FADC208FF}" type="presParOf" srcId="{06AAF6C3-18E6-4685-9CB1-740F0D0CD586}" destId="{F985EA95-AB01-46DF-81A5-84D48833C98C}" srcOrd="0" destOrd="0" presId="urn:microsoft.com/office/officeart/2005/8/layout/vList5"/>
    <dgm:cxn modelId="{308627F0-3188-4CDA-BF66-2BB1CEFB7C38}" type="presParOf" srcId="{06AAF6C3-18E6-4685-9CB1-740F0D0CD586}" destId="{844385F3-9952-4375-80A8-03C3CF809068}" srcOrd="1" destOrd="0" presId="urn:microsoft.com/office/officeart/2005/8/layout/vList5"/>
    <dgm:cxn modelId="{2F578D84-DE72-472A-86B3-6890C9C391C8}" type="presParOf" srcId="{F908BDE0-850C-41E7-8462-324DE469B3E0}" destId="{0142D59D-998B-4A89-BF6D-EB37910412EC}" srcOrd="5" destOrd="0" presId="urn:microsoft.com/office/officeart/2005/8/layout/vList5"/>
    <dgm:cxn modelId="{AB9EDF1E-6342-457F-B04A-DD6617A5EA8F}" type="presParOf" srcId="{F908BDE0-850C-41E7-8462-324DE469B3E0}" destId="{329EE439-D531-4C17-BC06-A8334663A7C9}" srcOrd="6" destOrd="0" presId="urn:microsoft.com/office/officeart/2005/8/layout/vList5"/>
    <dgm:cxn modelId="{9E5EDE5A-38FA-4C9D-907F-A1038A74C45D}" type="presParOf" srcId="{329EE439-D531-4C17-BC06-A8334663A7C9}" destId="{967E9A92-96FF-4464-B0E2-7E93065A35E0}" srcOrd="0" destOrd="0" presId="urn:microsoft.com/office/officeart/2005/8/layout/vList5"/>
    <dgm:cxn modelId="{8E066733-F389-417D-899D-07D21C08A348}" type="presParOf" srcId="{329EE439-D531-4C17-BC06-A8334663A7C9}" destId="{00A77811-9F43-4299-9D54-C20FEE9817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AA28AF-F128-49A5-9C53-33D8B1D855C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29687EE-B9FA-4C96-9980-20C89C2BC072}">
      <dgm:prSet/>
      <dgm:spPr/>
      <dgm:t>
        <a:bodyPr/>
        <a:lstStyle/>
        <a:p>
          <a:r>
            <a:rPr lang="en-US"/>
            <a:t>Skids </a:t>
          </a:r>
        </a:p>
      </dgm:t>
    </dgm:pt>
    <dgm:pt modelId="{FAF10BFB-913E-4029-9602-45BC06F46244}" type="parTrans" cxnId="{C957905E-437D-4D81-8566-F55088B87C69}">
      <dgm:prSet/>
      <dgm:spPr/>
      <dgm:t>
        <a:bodyPr/>
        <a:lstStyle/>
        <a:p>
          <a:endParaRPr lang="en-US"/>
        </a:p>
      </dgm:t>
    </dgm:pt>
    <dgm:pt modelId="{9FF6B73F-5E4F-43A6-8DDB-9359AA2FA55A}" type="sibTrans" cxnId="{C957905E-437D-4D81-8566-F55088B87C69}">
      <dgm:prSet/>
      <dgm:spPr/>
      <dgm:t>
        <a:bodyPr/>
        <a:lstStyle/>
        <a:p>
          <a:endParaRPr lang="en-US"/>
        </a:p>
      </dgm:t>
    </dgm:pt>
    <dgm:pt modelId="{3C8E9397-8267-43B0-81F3-CA72B15F51E2}">
      <dgm:prSet/>
      <dgm:spPr/>
      <dgm:t>
        <a:bodyPr/>
        <a:lstStyle/>
        <a:p>
          <a:r>
            <a:rPr lang="en-US"/>
            <a:t>Skids are the most common type of landing gear used in light- and medium-class helicopters. Skids are permanent, non­retractable horizontal "feet" which provide a long, flat touchdown surface for the helicopter.</a:t>
          </a:r>
        </a:p>
      </dgm:t>
    </dgm:pt>
    <dgm:pt modelId="{334DDA19-78E5-41A9-A503-AB87262AAB00}" type="parTrans" cxnId="{4FA32CB0-8005-41A9-A93F-5A14C604E016}">
      <dgm:prSet/>
      <dgm:spPr/>
      <dgm:t>
        <a:bodyPr/>
        <a:lstStyle/>
        <a:p>
          <a:endParaRPr lang="en-US"/>
        </a:p>
      </dgm:t>
    </dgm:pt>
    <dgm:pt modelId="{1989B51A-A264-4D59-83EF-8516507C93BF}" type="sibTrans" cxnId="{4FA32CB0-8005-41A9-A93F-5A14C604E016}">
      <dgm:prSet/>
      <dgm:spPr/>
      <dgm:t>
        <a:bodyPr/>
        <a:lstStyle/>
        <a:p>
          <a:endParaRPr lang="en-US"/>
        </a:p>
      </dgm:t>
    </dgm:pt>
    <dgm:pt modelId="{3D340B37-8A61-4D08-B9F5-9F556F8D252F}" type="pres">
      <dgm:prSet presAssocID="{D1AA28AF-F128-49A5-9C53-33D8B1D855CC}" presName="root" presStyleCnt="0">
        <dgm:presLayoutVars>
          <dgm:dir/>
          <dgm:resizeHandles val="exact"/>
        </dgm:presLayoutVars>
      </dgm:prSet>
      <dgm:spPr/>
    </dgm:pt>
    <dgm:pt modelId="{5434B52F-74BD-494E-A9A5-FD879F590DFA}" type="pres">
      <dgm:prSet presAssocID="{929687EE-B9FA-4C96-9980-20C89C2BC072}" presName="compNode" presStyleCnt="0"/>
      <dgm:spPr/>
    </dgm:pt>
    <dgm:pt modelId="{7BA77628-4269-496A-9B92-47D06F0B25F5}" type="pres">
      <dgm:prSet presAssocID="{929687EE-B9FA-4C96-9980-20C89C2BC072}" presName="bgRect" presStyleLbl="bgShp" presStyleIdx="0" presStyleCnt="2"/>
      <dgm:spPr/>
    </dgm:pt>
    <dgm:pt modelId="{9E962006-1661-47B2-9503-4F9F3B44C62F}" type="pres">
      <dgm:prSet presAssocID="{929687EE-B9FA-4C96-9980-20C89C2BC07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les"/>
        </a:ext>
      </dgm:extLst>
    </dgm:pt>
    <dgm:pt modelId="{363215C2-29D6-47D2-B862-4AD279405FFB}" type="pres">
      <dgm:prSet presAssocID="{929687EE-B9FA-4C96-9980-20C89C2BC072}" presName="spaceRect" presStyleCnt="0"/>
      <dgm:spPr/>
    </dgm:pt>
    <dgm:pt modelId="{270B6F93-3FAE-42B1-B415-5FA75A705BF9}" type="pres">
      <dgm:prSet presAssocID="{929687EE-B9FA-4C96-9980-20C89C2BC072}" presName="parTx" presStyleLbl="revTx" presStyleIdx="0" presStyleCnt="2">
        <dgm:presLayoutVars>
          <dgm:chMax val="0"/>
          <dgm:chPref val="0"/>
        </dgm:presLayoutVars>
      </dgm:prSet>
      <dgm:spPr/>
    </dgm:pt>
    <dgm:pt modelId="{E742AC53-95DE-4163-9A10-AAFAF3643363}" type="pres">
      <dgm:prSet presAssocID="{9FF6B73F-5E4F-43A6-8DDB-9359AA2FA55A}" presName="sibTrans" presStyleCnt="0"/>
      <dgm:spPr/>
    </dgm:pt>
    <dgm:pt modelId="{4D1B0D6F-D4B1-409D-BEF5-87758F94660D}" type="pres">
      <dgm:prSet presAssocID="{3C8E9397-8267-43B0-81F3-CA72B15F51E2}" presName="compNode" presStyleCnt="0"/>
      <dgm:spPr/>
    </dgm:pt>
    <dgm:pt modelId="{E2E04F9F-680D-40E4-877E-76A12A6723A4}" type="pres">
      <dgm:prSet presAssocID="{3C8E9397-8267-43B0-81F3-CA72B15F51E2}" presName="bgRect" presStyleLbl="bgShp" presStyleIdx="1" presStyleCnt="2"/>
      <dgm:spPr/>
    </dgm:pt>
    <dgm:pt modelId="{75A65A85-4891-454B-8A99-25E55FD4F7E7}" type="pres">
      <dgm:prSet presAssocID="{3C8E9397-8267-43B0-81F3-CA72B15F51E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icopter"/>
        </a:ext>
      </dgm:extLst>
    </dgm:pt>
    <dgm:pt modelId="{ED690460-44EB-429F-832B-D6B3AA967451}" type="pres">
      <dgm:prSet presAssocID="{3C8E9397-8267-43B0-81F3-CA72B15F51E2}" presName="spaceRect" presStyleCnt="0"/>
      <dgm:spPr/>
    </dgm:pt>
    <dgm:pt modelId="{9192564F-72A9-4DAE-BA86-28FB8F0DAF1A}" type="pres">
      <dgm:prSet presAssocID="{3C8E9397-8267-43B0-81F3-CA72B15F51E2}" presName="parTx" presStyleLbl="revTx" presStyleIdx="1" presStyleCnt="2">
        <dgm:presLayoutVars>
          <dgm:chMax val="0"/>
          <dgm:chPref val="0"/>
        </dgm:presLayoutVars>
      </dgm:prSet>
      <dgm:spPr/>
    </dgm:pt>
  </dgm:ptLst>
  <dgm:cxnLst>
    <dgm:cxn modelId="{12D1B626-00A8-40F6-ADBD-3EE4D6BAC972}" type="presOf" srcId="{3C8E9397-8267-43B0-81F3-CA72B15F51E2}" destId="{9192564F-72A9-4DAE-BA86-28FB8F0DAF1A}" srcOrd="0" destOrd="0" presId="urn:microsoft.com/office/officeart/2018/2/layout/IconVerticalSolidList"/>
    <dgm:cxn modelId="{A4E8E637-2A5B-4245-956E-3A1C0AC310D8}" type="presOf" srcId="{D1AA28AF-F128-49A5-9C53-33D8B1D855CC}" destId="{3D340B37-8A61-4D08-B9F5-9F556F8D252F}" srcOrd="0" destOrd="0" presId="urn:microsoft.com/office/officeart/2018/2/layout/IconVerticalSolidList"/>
    <dgm:cxn modelId="{C957905E-437D-4D81-8566-F55088B87C69}" srcId="{D1AA28AF-F128-49A5-9C53-33D8B1D855CC}" destId="{929687EE-B9FA-4C96-9980-20C89C2BC072}" srcOrd="0" destOrd="0" parTransId="{FAF10BFB-913E-4029-9602-45BC06F46244}" sibTransId="{9FF6B73F-5E4F-43A6-8DDB-9359AA2FA55A}"/>
    <dgm:cxn modelId="{24A5D29E-C04F-46DC-A739-62D8C705F662}" type="presOf" srcId="{929687EE-B9FA-4C96-9980-20C89C2BC072}" destId="{270B6F93-3FAE-42B1-B415-5FA75A705BF9}" srcOrd="0" destOrd="0" presId="urn:microsoft.com/office/officeart/2018/2/layout/IconVerticalSolidList"/>
    <dgm:cxn modelId="{4FA32CB0-8005-41A9-A93F-5A14C604E016}" srcId="{D1AA28AF-F128-49A5-9C53-33D8B1D855CC}" destId="{3C8E9397-8267-43B0-81F3-CA72B15F51E2}" srcOrd="1" destOrd="0" parTransId="{334DDA19-78E5-41A9-A503-AB87262AAB00}" sibTransId="{1989B51A-A264-4D59-83EF-8516507C93BF}"/>
    <dgm:cxn modelId="{470E6B8F-5AB4-4555-AC0F-C7C04FD4CCA5}" type="presParOf" srcId="{3D340B37-8A61-4D08-B9F5-9F556F8D252F}" destId="{5434B52F-74BD-494E-A9A5-FD879F590DFA}" srcOrd="0" destOrd="0" presId="urn:microsoft.com/office/officeart/2018/2/layout/IconVerticalSolidList"/>
    <dgm:cxn modelId="{7C214D4B-189D-48D0-90FE-FF101217843A}" type="presParOf" srcId="{5434B52F-74BD-494E-A9A5-FD879F590DFA}" destId="{7BA77628-4269-496A-9B92-47D06F0B25F5}" srcOrd="0" destOrd="0" presId="urn:microsoft.com/office/officeart/2018/2/layout/IconVerticalSolidList"/>
    <dgm:cxn modelId="{A0E58122-EFBA-43F2-A59E-F5D8AC105D5C}" type="presParOf" srcId="{5434B52F-74BD-494E-A9A5-FD879F590DFA}" destId="{9E962006-1661-47B2-9503-4F9F3B44C62F}" srcOrd="1" destOrd="0" presId="urn:microsoft.com/office/officeart/2018/2/layout/IconVerticalSolidList"/>
    <dgm:cxn modelId="{751D975D-B9DE-484F-BAE2-2886C5366B77}" type="presParOf" srcId="{5434B52F-74BD-494E-A9A5-FD879F590DFA}" destId="{363215C2-29D6-47D2-B862-4AD279405FFB}" srcOrd="2" destOrd="0" presId="urn:microsoft.com/office/officeart/2018/2/layout/IconVerticalSolidList"/>
    <dgm:cxn modelId="{775D78FF-2367-4062-AE4B-ED6DA441D37B}" type="presParOf" srcId="{5434B52F-74BD-494E-A9A5-FD879F590DFA}" destId="{270B6F93-3FAE-42B1-B415-5FA75A705BF9}" srcOrd="3" destOrd="0" presId="urn:microsoft.com/office/officeart/2018/2/layout/IconVerticalSolidList"/>
    <dgm:cxn modelId="{40418E8A-F5DF-4B06-81E2-6743318BB8F9}" type="presParOf" srcId="{3D340B37-8A61-4D08-B9F5-9F556F8D252F}" destId="{E742AC53-95DE-4163-9A10-AAFAF3643363}" srcOrd="1" destOrd="0" presId="urn:microsoft.com/office/officeart/2018/2/layout/IconVerticalSolidList"/>
    <dgm:cxn modelId="{57FE9067-849A-4B3C-869B-0F180C97A26B}" type="presParOf" srcId="{3D340B37-8A61-4D08-B9F5-9F556F8D252F}" destId="{4D1B0D6F-D4B1-409D-BEF5-87758F94660D}" srcOrd="2" destOrd="0" presId="urn:microsoft.com/office/officeart/2018/2/layout/IconVerticalSolidList"/>
    <dgm:cxn modelId="{99853D15-F94D-4214-8567-67BB31FF3B93}" type="presParOf" srcId="{4D1B0D6F-D4B1-409D-BEF5-87758F94660D}" destId="{E2E04F9F-680D-40E4-877E-76A12A6723A4}" srcOrd="0" destOrd="0" presId="urn:microsoft.com/office/officeart/2018/2/layout/IconVerticalSolidList"/>
    <dgm:cxn modelId="{470FCFDD-453F-4897-B154-A099F3102C90}" type="presParOf" srcId="{4D1B0D6F-D4B1-409D-BEF5-87758F94660D}" destId="{75A65A85-4891-454B-8A99-25E55FD4F7E7}" srcOrd="1" destOrd="0" presId="urn:microsoft.com/office/officeart/2018/2/layout/IconVerticalSolidList"/>
    <dgm:cxn modelId="{58A79D36-90A0-45FE-A54B-799504FF5639}" type="presParOf" srcId="{4D1B0D6F-D4B1-409D-BEF5-87758F94660D}" destId="{ED690460-44EB-429F-832B-D6B3AA967451}" srcOrd="2" destOrd="0" presId="urn:microsoft.com/office/officeart/2018/2/layout/IconVerticalSolidList"/>
    <dgm:cxn modelId="{C7F03207-DC40-4113-A759-5077EB7AC383}" type="presParOf" srcId="{4D1B0D6F-D4B1-409D-BEF5-87758F94660D}" destId="{9192564F-72A9-4DAE-BA86-28FB8F0DAF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1AA387-2A89-4141-A570-D0CC1BE11A4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0FD7D1A-2F2C-4181-92C1-DF331BDF38AB}">
      <dgm:prSet/>
      <dgm:spPr/>
      <dgm:t>
        <a:bodyPr/>
        <a:lstStyle/>
        <a:p>
          <a:pPr>
            <a:lnSpc>
              <a:spcPct val="100000"/>
            </a:lnSpc>
          </a:pPr>
          <a:r>
            <a:rPr lang="en-US"/>
            <a:t>Visual Flight Rules (VFR): VFR requires that a pilot maintain visual contact with the environment and must avoid clouds. </a:t>
          </a:r>
        </a:p>
      </dgm:t>
    </dgm:pt>
    <dgm:pt modelId="{5089E602-2BF5-4301-A96B-128FB8567852}" type="parTrans" cxnId="{F3BC9620-7253-4626-A55C-1C3FDE55DB6B}">
      <dgm:prSet/>
      <dgm:spPr/>
      <dgm:t>
        <a:bodyPr/>
        <a:lstStyle/>
        <a:p>
          <a:endParaRPr lang="en-US"/>
        </a:p>
      </dgm:t>
    </dgm:pt>
    <dgm:pt modelId="{C045401B-7A88-438C-8B21-A2C4F3593877}" type="sibTrans" cxnId="{F3BC9620-7253-4626-A55C-1C3FDE55DB6B}">
      <dgm:prSet/>
      <dgm:spPr/>
      <dgm:t>
        <a:bodyPr/>
        <a:lstStyle/>
        <a:p>
          <a:endParaRPr lang="en-US"/>
        </a:p>
      </dgm:t>
    </dgm:pt>
    <dgm:pt modelId="{D1BF53A1-86F5-4DB7-AEF3-C75EC672AF8C}">
      <dgm:prSet/>
      <dgm:spPr/>
      <dgm:t>
        <a:bodyPr/>
        <a:lstStyle/>
        <a:p>
          <a:pPr>
            <a:lnSpc>
              <a:spcPct val="100000"/>
            </a:lnSpc>
          </a:pPr>
          <a:r>
            <a:rPr lang="en-US"/>
            <a:t>Instrument Flight Rules (IFR): IFR allows flight using instruments.</a:t>
          </a:r>
        </a:p>
      </dgm:t>
    </dgm:pt>
    <dgm:pt modelId="{10F345EA-B69C-48CB-8640-9ACC6FF08C0D}" type="parTrans" cxnId="{A5921368-234D-49E7-B0AE-DABA644E3F90}">
      <dgm:prSet/>
      <dgm:spPr/>
      <dgm:t>
        <a:bodyPr/>
        <a:lstStyle/>
        <a:p>
          <a:endParaRPr lang="en-US"/>
        </a:p>
      </dgm:t>
    </dgm:pt>
    <dgm:pt modelId="{79512906-B9E1-4148-B4BE-C064C2722E6B}" type="sibTrans" cxnId="{A5921368-234D-49E7-B0AE-DABA644E3F90}">
      <dgm:prSet/>
      <dgm:spPr/>
      <dgm:t>
        <a:bodyPr/>
        <a:lstStyle/>
        <a:p>
          <a:endParaRPr lang="en-US"/>
        </a:p>
      </dgm:t>
    </dgm:pt>
    <dgm:pt modelId="{24B68D34-ED10-4D67-9916-6A413AA28CE3}" type="pres">
      <dgm:prSet presAssocID="{321AA387-2A89-4141-A570-D0CC1BE11A41}" presName="hierChild1" presStyleCnt="0">
        <dgm:presLayoutVars>
          <dgm:chPref val="1"/>
          <dgm:dir/>
          <dgm:animOne val="branch"/>
          <dgm:animLvl val="lvl"/>
          <dgm:resizeHandles/>
        </dgm:presLayoutVars>
      </dgm:prSet>
      <dgm:spPr/>
    </dgm:pt>
    <dgm:pt modelId="{1DA05C86-C74E-407B-AC75-CDFFC37F8D55}" type="pres">
      <dgm:prSet presAssocID="{10FD7D1A-2F2C-4181-92C1-DF331BDF38AB}" presName="hierRoot1" presStyleCnt="0"/>
      <dgm:spPr/>
    </dgm:pt>
    <dgm:pt modelId="{C7071267-6D81-480A-B88D-52A58BA7BB54}" type="pres">
      <dgm:prSet presAssocID="{10FD7D1A-2F2C-4181-92C1-DF331BDF38AB}" presName="composite" presStyleCnt="0"/>
      <dgm:spPr/>
    </dgm:pt>
    <dgm:pt modelId="{0F12EEA0-25A3-4299-86AA-19E331CB8D98}" type="pres">
      <dgm:prSet presAssocID="{10FD7D1A-2F2C-4181-92C1-DF331BDF38AB}" presName="background" presStyleLbl="node0" presStyleIdx="0" presStyleCnt="2"/>
      <dgm:spPr/>
    </dgm:pt>
    <dgm:pt modelId="{2B209184-BF15-4A9B-B713-05A498EC82FA}" type="pres">
      <dgm:prSet presAssocID="{10FD7D1A-2F2C-4181-92C1-DF331BDF38AB}" presName="text" presStyleLbl="fgAcc0" presStyleIdx="0" presStyleCnt="2">
        <dgm:presLayoutVars>
          <dgm:chPref val="3"/>
        </dgm:presLayoutVars>
      </dgm:prSet>
      <dgm:spPr/>
    </dgm:pt>
    <dgm:pt modelId="{DF0126CD-680E-4AC9-BAB0-818F185A2789}" type="pres">
      <dgm:prSet presAssocID="{10FD7D1A-2F2C-4181-92C1-DF331BDF38AB}" presName="hierChild2" presStyleCnt="0"/>
      <dgm:spPr/>
    </dgm:pt>
    <dgm:pt modelId="{C9E68F42-7E79-4EF5-B5E2-83A69EAE52E0}" type="pres">
      <dgm:prSet presAssocID="{D1BF53A1-86F5-4DB7-AEF3-C75EC672AF8C}" presName="hierRoot1" presStyleCnt="0"/>
      <dgm:spPr/>
    </dgm:pt>
    <dgm:pt modelId="{8D74AE75-21D7-4ED1-B509-79A2C85E6DEB}" type="pres">
      <dgm:prSet presAssocID="{D1BF53A1-86F5-4DB7-AEF3-C75EC672AF8C}" presName="composite" presStyleCnt="0"/>
      <dgm:spPr/>
    </dgm:pt>
    <dgm:pt modelId="{C60C4951-48BA-4089-BFEA-3316B2376F5B}" type="pres">
      <dgm:prSet presAssocID="{D1BF53A1-86F5-4DB7-AEF3-C75EC672AF8C}" presName="background" presStyleLbl="node0" presStyleIdx="1" presStyleCnt="2"/>
      <dgm:spPr/>
    </dgm:pt>
    <dgm:pt modelId="{AF3876AB-795C-4544-BBBA-104C5CCBADDA}" type="pres">
      <dgm:prSet presAssocID="{D1BF53A1-86F5-4DB7-AEF3-C75EC672AF8C}" presName="text" presStyleLbl="fgAcc0" presStyleIdx="1" presStyleCnt="2">
        <dgm:presLayoutVars>
          <dgm:chPref val="3"/>
        </dgm:presLayoutVars>
      </dgm:prSet>
      <dgm:spPr/>
    </dgm:pt>
    <dgm:pt modelId="{1DDE84A1-B48A-451C-9791-83BD46863DA4}" type="pres">
      <dgm:prSet presAssocID="{D1BF53A1-86F5-4DB7-AEF3-C75EC672AF8C}" presName="hierChild2" presStyleCnt="0"/>
      <dgm:spPr/>
    </dgm:pt>
  </dgm:ptLst>
  <dgm:cxnLst>
    <dgm:cxn modelId="{6712FA01-9EDC-4011-B0A4-9D51AF051D0C}" type="presOf" srcId="{D1BF53A1-86F5-4DB7-AEF3-C75EC672AF8C}" destId="{AF3876AB-795C-4544-BBBA-104C5CCBADDA}" srcOrd="0" destOrd="0" presId="urn:microsoft.com/office/officeart/2005/8/layout/hierarchy1"/>
    <dgm:cxn modelId="{F3BC9620-7253-4626-A55C-1C3FDE55DB6B}" srcId="{321AA387-2A89-4141-A570-D0CC1BE11A41}" destId="{10FD7D1A-2F2C-4181-92C1-DF331BDF38AB}" srcOrd="0" destOrd="0" parTransId="{5089E602-2BF5-4301-A96B-128FB8567852}" sibTransId="{C045401B-7A88-438C-8B21-A2C4F3593877}"/>
    <dgm:cxn modelId="{A5921368-234D-49E7-B0AE-DABA644E3F90}" srcId="{321AA387-2A89-4141-A570-D0CC1BE11A41}" destId="{D1BF53A1-86F5-4DB7-AEF3-C75EC672AF8C}" srcOrd="1" destOrd="0" parTransId="{10F345EA-B69C-48CB-8640-9ACC6FF08C0D}" sibTransId="{79512906-B9E1-4148-B4BE-C064C2722E6B}"/>
    <dgm:cxn modelId="{EDB78AA6-3B1E-4919-AAB0-138F32DAAADC}" type="presOf" srcId="{10FD7D1A-2F2C-4181-92C1-DF331BDF38AB}" destId="{2B209184-BF15-4A9B-B713-05A498EC82FA}" srcOrd="0" destOrd="0" presId="urn:microsoft.com/office/officeart/2005/8/layout/hierarchy1"/>
    <dgm:cxn modelId="{38DAE3AC-104E-4762-8EF6-9D6EEF5F4A0E}" type="presOf" srcId="{321AA387-2A89-4141-A570-D0CC1BE11A41}" destId="{24B68D34-ED10-4D67-9916-6A413AA28CE3}" srcOrd="0" destOrd="0" presId="urn:microsoft.com/office/officeart/2005/8/layout/hierarchy1"/>
    <dgm:cxn modelId="{B2F42535-F6C0-4694-8905-417FD2193169}" type="presParOf" srcId="{24B68D34-ED10-4D67-9916-6A413AA28CE3}" destId="{1DA05C86-C74E-407B-AC75-CDFFC37F8D55}" srcOrd="0" destOrd="0" presId="urn:microsoft.com/office/officeart/2005/8/layout/hierarchy1"/>
    <dgm:cxn modelId="{FF1DF25C-612F-479D-9842-304C9F0CA14D}" type="presParOf" srcId="{1DA05C86-C74E-407B-AC75-CDFFC37F8D55}" destId="{C7071267-6D81-480A-B88D-52A58BA7BB54}" srcOrd="0" destOrd="0" presId="urn:microsoft.com/office/officeart/2005/8/layout/hierarchy1"/>
    <dgm:cxn modelId="{3A02F7B9-4BF9-4275-AA27-3055A0B949AD}" type="presParOf" srcId="{C7071267-6D81-480A-B88D-52A58BA7BB54}" destId="{0F12EEA0-25A3-4299-86AA-19E331CB8D98}" srcOrd="0" destOrd="0" presId="urn:microsoft.com/office/officeart/2005/8/layout/hierarchy1"/>
    <dgm:cxn modelId="{6946070C-C202-47AE-8937-8B4ADC006852}" type="presParOf" srcId="{C7071267-6D81-480A-B88D-52A58BA7BB54}" destId="{2B209184-BF15-4A9B-B713-05A498EC82FA}" srcOrd="1" destOrd="0" presId="urn:microsoft.com/office/officeart/2005/8/layout/hierarchy1"/>
    <dgm:cxn modelId="{D83E0118-20DC-41DA-B0D6-64043CFFAB57}" type="presParOf" srcId="{1DA05C86-C74E-407B-AC75-CDFFC37F8D55}" destId="{DF0126CD-680E-4AC9-BAB0-818F185A2789}" srcOrd="1" destOrd="0" presId="urn:microsoft.com/office/officeart/2005/8/layout/hierarchy1"/>
    <dgm:cxn modelId="{11D89494-0B00-4D23-9C8F-153CA1028EE4}" type="presParOf" srcId="{24B68D34-ED10-4D67-9916-6A413AA28CE3}" destId="{C9E68F42-7E79-4EF5-B5E2-83A69EAE52E0}" srcOrd="1" destOrd="0" presId="urn:microsoft.com/office/officeart/2005/8/layout/hierarchy1"/>
    <dgm:cxn modelId="{4E0FAADE-F422-47B6-B29A-8FF8B0762491}" type="presParOf" srcId="{C9E68F42-7E79-4EF5-B5E2-83A69EAE52E0}" destId="{8D74AE75-21D7-4ED1-B509-79A2C85E6DEB}" srcOrd="0" destOrd="0" presId="urn:microsoft.com/office/officeart/2005/8/layout/hierarchy1"/>
    <dgm:cxn modelId="{AD042FC4-8C14-4DD9-ABF9-2EBCB7501A32}" type="presParOf" srcId="{8D74AE75-21D7-4ED1-B509-79A2C85E6DEB}" destId="{C60C4951-48BA-4089-BFEA-3316B2376F5B}" srcOrd="0" destOrd="0" presId="urn:microsoft.com/office/officeart/2005/8/layout/hierarchy1"/>
    <dgm:cxn modelId="{E9BB22CA-DCF9-44CE-A48C-E6762C21B554}" type="presParOf" srcId="{8D74AE75-21D7-4ED1-B509-79A2C85E6DEB}" destId="{AF3876AB-795C-4544-BBBA-104C5CCBADDA}" srcOrd="1" destOrd="0" presId="urn:microsoft.com/office/officeart/2005/8/layout/hierarchy1"/>
    <dgm:cxn modelId="{8A406BEE-42CE-4F18-A287-1E37764C6FD6}" type="presParOf" srcId="{C9E68F42-7E79-4EF5-B5E2-83A69EAE52E0}" destId="{1DDE84A1-B48A-451C-9791-83BD46863DA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771876-B838-4FA9-9A5B-1F7978A4A19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61B6292-84C5-4532-AA22-4B162618E833}">
      <dgm:prSet/>
      <dgm:spPr/>
      <dgm:t>
        <a:bodyPr/>
        <a:lstStyle/>
        <a:p>
          <a:r>
            <a:rPr lang="en-US"/>
            <a:t>Cumulus clouds indicate turbulence with strong updrafts and downdrafts. </a:t>
          </a:r>
        </a:p>
      </dgm:t>
    </dgm:pt>
    <dgm:pt modelId="{D0FF5E05-75EA-4916-965F-E11F7B4E7B91}" type="parTrans" cxnId="{1FDFE3E3-3714-42AE-A2E2-DBBE383CC753}">
      <dgm:prSet/>
      <dgm:spPr/>
      <dgm:t>
        <a:bodyPr/>
        <a:lstStyle/>
        <a:p>
          <a:endParaRPr lang="en-US"/>
        </a:p>
      </dgm:t>
    </dgm:pt>
    <dgm:pt modelId="{6B9388C5-258E-491F-9682-ADE3150E8607}" type="sibTrans" cxnId="{1FDFE3E3-3714-42AE-A2E2-DBBE383CC753}">
      <dgm:prSet/>
      <dgm:spPr/>
      <dgm:t>
        <a:bodyPr/>
        <a:lstStyle/>
        <a:p>
          <a:endParaRPr lang="en-US"/>
        </a:p>
      </dgm:t>
    </dgm:pt>
    <dgm:pt modelId="{07F51925-29C9-4862-BE38-DCB611656A1B}">
      <dgm:prSet/>
      <dgm:spPr/>
      <dgm:t>
        <a:bodyPr/>
        <a:lstStyle/>
        <a:p>
          <a:r>
            <a:rPr lang="en-US"/>
            <a:t>Downdrafts often flow in the middle of a valley and can challenge a helicopter's lift, especially at high altitudes with their consequent reduction in engine power. </a:t>
          </a:r>
        </a:p>
      </dgm:t>
    </dgm:pt>
    <dgm:pt modelId="{5A1436BD-DD0B-49C4-AC7D-E0282E453F41}" type="parTrans" cxnId="{1974BA1D-61B4-4F9C-893F-0FD0A8D605DD}">
      <dgm:prSet/>
      <dgm:spPr/>
      <dgm:t>
        <a:bodyPr/>
        <a:lstStyle/>
        <a:p>
          <a:endParaRPr lang="en-US"/>
        </a:p>
      </dgm:t>
    </dgm:pt>
    <dgm:pt modelId="{EF59B327-0A44-4A7E-A8F4-02808DE8D9AF}" type="sibTrans" cxnId="{1974BA1D-61B4-4F9C-893F-0FD0A8D605DD}">
      <dgm:prSet/>
      <dgm:spPr/>
      <dgm:t>
        <a:bodyPr/>
        <a:lstStyle/>
        <a:p>
          <a:endParaRPr lang="en-US"/>
        </a:p>
      </dgm:t>
    </dgm:pt>
    <dgm:pt modelId="{6EF7AD6B-2DC3-4813-B633-476FB48E950A}">
      <dgm:prSet/>
      <dgm:spPr/>
      <dgm:t>
        <a:bodyPr/>
        <a:lstStyle/>
        <a:p>
          <a:r>
            <a:rPr lang="en-US"/>
            <a:t>Updrafts often exist over ridges or on the sunny side of a rising hill or mountain. </a:t>
          </a:r>
        </a:p>
      </dgm:t>
    </dgm:pt>
    <dgm:pt modelId="{0463B916-3C81-4DDD-9010-D14932B89593}" type="parTrans" cxnId="{8A01E623-2666-4272-B6D5-A718709E0655}">
      <dgm:prSet/>
      <dgm:spPr/>
      <dgm:t>
        <a:bodyPr/>
        <a:lstStyle/>
        <a:p>
          <a:endParaRPr lang="en-US"/>
        </a:p>
      </dgm:t>
    </dgm:pt>
    <dgm:pt modelId="{8AE53CFE-A3BA-4F92-8FDF-0FFECA2AE724}" type="sibTrans" cxnId="{8A01E623-2666-4272-B6D5-A718709E0655}">
      <dgm:prSet/>
      <dgm:spPr/>
      <dgm:t>
        <a:bodyPr/>
        <a:lstStyle/>
        <a:p>
          <a:endParaRPr lang="en-US"/>
        </a:p>
      </dgm:t>
    </dgm:pt>
    <dgm:pt modelId="{A563F1AD-C67E-4D74-8E7D-34C3944E9C5E}">
      <dgm:prSet/>
      <dgm:spPr/>
      <dgm:t>
        <a:bodyPr/>
        <a:lstStyle/>
        <a:p>
          <a:r>
            <a:rPr lang="en-US"/>
            <a:t>The leeward side of a ridge (that side sheltered from the predominant wind) may have severe downdrafts. </a:t>
          </a:r>
        </a:p>
      </dgm:t>
    </dgm:pt>
    <dgm:pt modelId="{2C1DF720-78EA-488C-8825-6461A4CC6C50}" type="parTrans" cxnId="{7148F750-D766-4D9B-A0E5-B08DEA70F628}">
      <dgm:prSet/>
      <dgm:spPr/>
      <dgm:t>
        <a:bodyPr/>
        <a:lstStyle/>
        <a:p>
          <a:endParaRPr lang="en-US"/>
        </a:p>
      </dgm:t>
    </dgm:pt>
    <dgm:pt modelId="{F2C1D5D0-C075-42D6-BD50-8562A7E7EFF4}" type="sibTrans" cxnId="{7148F750-D766-4D9B-A0E5-B08DEA70F628}">
      <dgm:prSet/>
      <dgm:spPr/>
      <dgm:t>
        <a:bodyPr/>
        <a:lstStyle/>
        <a:p>
          <a:endParaRPr lang="en-US"/>
        </a:p>
      </dgm:t>
    </dgm:pt>
    <dgm:pt modelId="{50115C2B-08DE-40AE-918F-359B20620641}" type="pres">
      <dgm:prSet presAssocID="{46771876-B838-4FA9-9A5B-1F7978A4A194}" presName="root" presStyleCnt="0">
        <dgm:presLayoutVars>
          <dgm:dir/>
          <dgm:resizeHandles val="exact"/>
        </dgm:presLayoutVars>
      </dgm:prSet>
      <dgm:spPr/>
    </dgm:pt>
    <dgm:pt modelId="{25D79FC0-813E-4A80-9E61-E714B07AA194}" type="pres">
      <dgm:prSet presAssocID="{D61B6292-84C5-4532-AA22-4B162618E833}" presName="compNode" presStyleCnt="0"/>
      <dgm:spPr/>
    </dgm:pt>
    <dgm:pt modelId="{B1C76EB1-7B70-4462-8F14-245C1373D8A3}" type="pres">
      <dgm:prSet presAssocID="{D61B6292-84C5-4532-AA22-4B162618E833}" presName="bgRect" presStyleLbl="bgShp" presStyleIdx="0" presStyleCnt="4"/>
      <dgm:spPr/>
    </dgm:pt>
    <dgm:pt modelId="{50AA4917-3BB2-4F89-B7AE-D972AE532E26}" type="pres">
      <dgm:prSet presAssocID="{D61B6292-84C5-4532-AA22-4B162618E8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inbow"/>
        </a:ext>
      </dgm:extLst>
    </dgm:pt>
    <dgm:pt modelId="{D26F78CB-8123-4E5C-9625-E37390F81EB5}" type="pres">
      <dgm:prSet presAssocID="{D61B6292-84C5-4532-AA22-4B162618E833}" presName="spaceRect" presStyleCnt="0"/>
      <dgm:spPr/>
    </dgm:pt>
    <dgm:pt modelId="{9A8569F7-9DBD-4695-854C-37A254E1B476}" type="pres">
      <dgm:prSet presAssocID="{D61B6292-84C5-4532-AA22-4B162618E833}" presName="parTx" presStyleLbl="revTx" presStyleIdx="0" presStyleCnt="4">
        <dgm:presLayoutVars>
          <dgm:chMax val="0"/>
          <dgm:chPref val="0"/>
        </dgm:presLayoutVars>
      </dgm:prSet>
      <dgm:spPr/>
    </dgm:pt>
    <dgm:pt modelId="{DC026504-BAB2-449B-8B30-CDA81F4BF443}" type="pres">
      <dgm:prSet presAssocID="{6B9388C5-258E-491F-9682-ADE3150E8607}" presName="sibTrans" presStyleCnt="0"/>
      <dgm:spPr/>
    </dgm:pt>
    <dgm:pt modelId="{DE05D386-6072-49F5-B374-AA64B28CDC35}" type="pres">
      <dgm:prSet presAssocID="{07F51925-29C9-4862-BE38-DCB611656A1B}" presName="compNode" presStyleCnt="0"/>
      <dgm:spPr/>
    </dgm:pt>
    <dgm:pt modelId="{52B53317-700D-4B80-856F-48E28550412C}" type="pres">
      <dgm:prSet presAssocID="{07F51925-29C9-4862-BE38-DCB611656A1B}" presName="bgRect" presStyleLbl="bgShp" presStyleIdx="1" presStyleCnt="4"/>
      <dgm:spPr/>
    </dgm:pt>
    <dgm:pt modelId="{BAB154A2-7D00-40F8-AD40-A976E126CAE7}" type="pres">
      <dgm:prSet presAssocID="{07F51925-29C9-4862-BE38-DCB611656A1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icopter"/>
        </a:ext>
      </dgm:extLst>
    </dgm:pt>
    <dgm:pt modelId="{D8F0AB64-A1A5-45D8-94A6-1F2CE0ECF617}" type="pres">
      <dgm:prSet presAssocID="{07F51925-29C9-4862-BE38-DCB611656A1B}" presName="spaceRect" presStyleCnt="0"/>
      <dgm:spPr/>
    </dgm:pt>
    <dgm:pt modelId="{499492D0-E719-4ED3-8AB5-6DEAFE85B30A}" type="pres">
      <dgm:prSet presAssocID="{07F51925-29C9-4862-BE38-DCB611656A1B}" presName="parTx" presStyleLbl="revTx" presStyleIdx="1" presStyleCnt="4">
        <dgm:presLayoutVars>
          <dgm:chMax val="0"/>
          <dgm:chPref val="0"/>
        </dgm:presLayoutVars>
      </dgm:prSet>
      <dgm:spPr/>
    </dgm:pt>
    <dgm:pt modelId="{954F89DC-2B35-4C64-9EA1-E0AABC81CE21}" type="pres">
      <dgm:prSet presAssocID="{EF59B327-0A44-4A7E-A8F4-02808DE8D9AF}" presName="sibTrans" presStyleCnt="0"/>
      <dgm:spPr/>
    </dgm:pt>
    <dgm:pt modelId="{A29242E8-BCCB-44A7-ADDE-AE16F4EF87DD}" type="pres">
      <dgm:prSet presAssocID="{6EF7AD6B-2DC3-4813-B633-476FB48E950A}" presName="compNode" presStyleCnt="0"/>
      <dgm:spPr/>
    </dgm:pt>
    <dgm:pt modelId="{8C9F8C61-7CF7-4312-95B9-CF19D1E9E6CF}" type="pres">
      <dgm:prSet presAssocID="{6EF7AD6B-2DC3-4813-B633-476FB48E950A}" presName="bgRect" presStyleLbl="bgShp" presStyleIdx="2" presStyleCnt="4"/>
      <dgm:spPr/>
    </dgm:pt>
    <dgm:pt modelId="{3C02D8CF-864F-447A-8C79-03DAC4C2DC1C}" type="pres">
      <dgm:prSet presAssocID="{6EF7AD6B-2DC3-4813-B633-476FB48E950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nyon scene"/>
        </a:ext>
      </dgm:extLst>
    </dgm:pt>
    <dgm:pt modelId="{EE8F726F-1559-40B2-97C9-E5D71BE83D91}" type="pres">
      <dgm:prSet presAssocID="{6EF7AD6B-2DC3-4813-B633-476FB48E950A}" presName="spaceRect" presStyleCnt="0"/>
      <dgm:spPr/>
    </dgm:pt>
    <dgm:pt modelId="{2646C926-5BC1-479E-AE6E-D55745F05AB6}" type="pres">
      <dgm:prSet presAssocID="{6EF7AD6B-2DC3-4813-B633-476FB48E950A}" presName="parTx" presStyleLbl="revTx" presStyleIdx="2" presStyleCnt="4">
        <dgm:presLayoutVars>
          <dgm:chMax val="0"/>
          <dgm:chPref val="0"/>
        </dgm:presLayoutVars>
      </dgm:prSet>
      <dgm:spPr/>
    </dgm:pt>
    <dgm:pt modelId="{7F180C57-5949-4CBB-8C75-9885FAC601F9}" type="pres">
      <dgm:prSet presAssocID="{8AE53CFE-A3BA-4F92-8FDF-0FFECA2AE724}" presName="sibTrans" presStyleCnt="0"/>
      <dgm:spPr/>
    </dgm:pt>
    <dgm:pt modelId="{810E1B36-0D42-4CB9-9B68-2522A0803944}" type="pres">
      <dgm:prSet presAssocID="{A563F1AD-C67E-4D74-8E7D-34C3944E9C5E}" presName="compNode" presStyleCnt="0"/>
      <dgm:spPr/>
    </dgm:pt>
    <dgm:pt modelId="{AAB1178B-AEC6-4B39-AE01-34BF46E79D36}" type="pres">
      <dgm:prSet presAssocID="{A563F1AD-C67E-4D74-8E7D-34C3944E9C5E}" presName="bgRect" presStyleLbl="bgShp" presStyleIdx="3" presStyleCnt="4"/>
      <dgm:spPr/>
    </dgm:pt>
    <dgm:pt modelId="{8D191215-8D9C-45D2-89A0-95B92216D185}" type="pres">
      <dgm:prSet presAssocID="{A563F1AD-C67E-4D74-8E7D-34C3944E9C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sert scene"/>
        </a:ext>
      </dgm:extLst>
    </dgm:pt>
    <dgm:pt modelId="{F66FFD61-6BDC-473D-B74E-DCF705C7680D}" type="pres">
      <dgm:prSet presAssocID="{A563F1AD-C67E-4D74-8E7D-34C3944E9C5E}" presName="spaceRect" presStyleCnt="0"/>
      <dgm:spPr/>
    </dgm:pt>
    <dgm:pt modelId="{400DE847-5E98-4694-B9A9-342D0C2D9775}" type="pres">
      <dgm:prSet presAssocID="{A563F1AD-C67E-4D74-8E7D-34C3944E9C5E}" presName="parTx" presStyleLbl="revTx" presStyleIdx="3" presStyleCnt="4">
        <dgm:presLayoutVars>
          <dgm:chMax val="0"/>
          <dgm:chPref val="0"/>
        </dgm:presLayoutVars>
      </dgm:prSet>
      <dgm:spPr/>
    </dgm:pt>
  </dgm:ptLst>
  <dgm:cxnLst>
    <dgm:cxn modelId="{1974BA1D-61B4-4F9C-893F-0FD0A8D605DD}" srcId="{46771876-B838-4FA9-9A5B-1F7978A4A194}" destId="{07F51925-29C9-4862-BE38-DCB611656A1B}" srcOrd="1" destOrd="0" parTransId="{5A1436BD-DD0B-49C4-AC7D-E0282E453F41}" sibTransId="{EF59B327-0A44-4A7E-A8F4-02808DE8D9AF}"/>
    <dgm:cxn modelId="{8A01E623-2666-4272-B6D5-A718709E0655}" srcId="{46771876-B838-4FA9-9A5B-1F7978A4A194}" destId="{6EF7AD6B-2DC3-4813-B633-476FB48E950A}" srcOrd="2" destOrd="0" parTransId="{0463B916-3C81-4DDD-9010-D14932B89593}" sibTransId="{8AE53CFE-A3BA-4F92-8FDF-0FFECA2AE724}"/>
    <dgm:cxn modelId="{7148F750-D766-4D9B-A0E5-B08DEA70F628}" srcId="{46771876-B838-4FA9-9A5B-1F7978A4A194}" destId="{A563F1AD-C67E-4D74-8E7D-34C3944E9C5E}" srcOrd="3" destOrd="0" parTransId="{2C1DF720-78EA-488C-8825-6461A4CC6C50}" sibTransId="{F2C1D5D0-C075-42D6-BD50-8562A7E7EFF4}"/>
    <dgm:cxn modelId="{E39CD952-F805-4C58-9128-80EF327F835A}" type="presOf" srcId="{6EF7AD6B-2DC3-4813-B633-476FB48E950A}" destId="{2646C926-5BC1-479E-AE6E-D55745F05AB6}" srcOrd="0" destOrd="0" presId="urn:microsoft.com/office/officeart/2018/2/layout/IconVerticalSolidList"/>
    <dgm:cxn modelId="{819604A5-092D-4132-B562-5A88338567F3}" type="presOf" srcId="{46771876-B838-4FA9-9A5B-1F7978A4A194}" destId="{50115C2B-08DE-40AE-918F-359B20620641}" srcOrd="0" destOrd="0" presId="urn:microsoft.com/office/officeart/2018/2/layout/IconVerticalSolidList"/>
    <dgm:cxn modelId="{5ADD47CC-C40C-4E66-8E3A-ABD91ADEC6B2}" type="presOf" srcId="{07F51925-29C9-4862-BE38-DCB611656A1B}" destId="{499492D0-E719-4ED3-8AB5-6DEAFE85B30A}" srcOrd="0" destOrd="0" presId="urn:microsoft.com/office/officeart/2018/2/layout/IconVerticalSolidList"/>
    <dgm:cxn modelId="{07EC14E3-CD03-4D95-8505-CA79F96979F5}" type="presOf" srcId="{A563F1AD-C67E-4D74-8E7D-34C3944E9C5E}" destId="{400DE847-5E98-4694-B9A9-342D0C2D9775}" srcOrd="0" destOrd="0" presId="urn:microsoft.com/office/officeart/2018/2/layout/IconVerticalSolidList"/>
    <dgm:cxn modelId="{1FDFE3E3-3714-42AE-A2E2-DBBE383CC753}" srcId="{46771876-B838-4FA9-9A5B-1F7978A4A194}" destId="{D61B6292-84C5-4532-AA22-4B162618E833}" srcOrd="0" destOrd="0" parTransId="{D0FF5E05-75EA-4916-965F-E11F7B4E7B91}" sibTransId="{6B9388C5-258E-491F-9682-ADE3150E8607}"/>
    <dgm:cxn modelId="{80B8FDEF-5628-4402-9E89-8D733E1A7228}" type="presOf" srcId="{D61B6292-84C5-4532-AA22-4B162618E833}" destId="{9A8569F7-9DBD-4695-854C-37A254E1B476}" srcOrd="0" destOrd="0" presId="urn:microsoft.com/office/officeart/2018/2/layout/IconVerticalSolidList"/>
    <dgm:cxn modelId="{F4A3034E-D471-475E-B7F5-245C645A5351}" type="presParOf" srcId="{50115C2B-08DE-40AE-918F-359B20620641}" destId="{25D79FC0-813E-4A80-9E61-E714B07AA194}" srcOrd="0" destOrd="0" presId="urn:microsoft.com/office/officeart/2018/2/layout/IconVerticalSolidList"/>
    <dgm:cxn modelId="{9E4A78CD-1D8F-46D6-A077-CB308A5805F2}" type="presParOf" srcId="{25D79FC0-813E-4A80-9E61-E714B07AA194}" destId="{B1C76EB1-7B70-4462-8F14-245C1373D8A3}" srcOrd="0" destOrd="0" presId="urn:microsoft.com/office/officeart/2018/2/layout/IconVerticalSolidList"/>
    <dgm:cxn modelId="{41EB6101-12D9-4F75-B1EF-306AD8D6F9FD}" type="presParOf" srcId="{25D79FC0-813E-4A80-9E61-E714B07AA194}" destId="{50AA4917-3BB2-4F89-B7AE-D972AE532E26}" srcOrd="1" destOrd="0" presId="urn:microsoft.com/office/officeart/2018/2/layout/IconVerticalSolidList"/>
    <dgm:cxn modelId="{BCA916DE-4A6A-4F2B-8490-C33A0F72F1B6}" type="presParOf" srcId="{25D79FC0-813E-4A80-9E61-E714B07AA194}" destId="{D26F78CB-8123-4E5C-9625-E37390F81EB5}" srcOrd="2" destOrd="0" presId="urn:microsoft.com/office/officeart/2018/2/layout/IconVerticalSolidList"/>
    <dgm:cxn modelId="{BC99A99D-5CF6-414E-97C2-E9A5E291E3D7}" type="presParOf" srcId="{25D79FC0-813E-4A80-9E61-E714B07AA194}" destId="{9A8569F7-9DBD-4695-854C-37A254E1B476}" srcOrd="3" destOrd="0" presId="urn:microsoft.com/office/officeart/2018/2/layout/IconVerticalSolidList"/>
    <dgm:cxn modelId="{DA1C0A44-E5B0-4AE8-92F1-61A96C665077}" type="presParOf" srcId="{50115C2B-08DE-40AE-918F-359B20620641}" destId="{DC026504-BAB2-449B-8B30-CDA81F4BF443}" srcOrd="1" destOrd="0" presId="urn:microsoft.com/office/officeart/2018/2/layout/IconVerticalSolidList"/>
    <dgm:cxn modelId="{D4DBCF32-4F03-41CA-8C2F-9AA56821F91D}" type="presParOf" srcId="{50115C2B-08DE-40AE-918F-359B20620641}" destId="{DE05D386-6072-49F5-B374-AA64B28CDC35}" srcOrd="2" destOrd="0" presId="urn:microsoft.com/office/officeart/2018/2/layout/IconVerticalSolidList"/>
    <dgm:cxn modelId="{F2839457-6ABF-40C3-93A1-EB302F81499C}" type="presParOf" srcId="{DE05D386-6072-49F5-B374-AA64B28CDC35}" destId="{52B53317-700D-4B80-856F-48E28550412C}" srcOrd="0" destOrd="0" presId="urn:microsoft.com/office/officeart/2018/2/layout/IconVerticalSolidList"/>
    <dgm:cxn modelId="{7AECE74B-3907-4614-B624-6E5E1DDFBCEC}" type="presParOf" srcId="{DE05D386-6072-49F5-B374-AA64B28CDC35}" destId="{BAB154A2-7D00-40F8-AD40-A976E126CAE7}" srcOrd="1" destOrd="0" presId="urn:microsoft.com/office/officeart/2018/2/layout/IconVerticalSolidList"/>
    <dgm:cxn modelId="{BA8AEE76-F6A1-4817-B08C-07AF0345D0F3}" type="presParOf" srcId="{DE05D386-6072-49F5-B374-AA64B28CDC35}" destId="{D8F0AB64-A1A5-45D8-94A6-1F2CE0ECF617}" srcOrd="2" destOrd="0" presId="urn:microsoft.com/office/officeart/2018/2/layout/IconVerticalSolidList"/>
    <dgm:cxn modelId="{540D1A5C-A3BF-4F96-842C-B9BF7F0210C3}" type="presParOf" srcId="{DE05D386-6072-49F5-B374-AA64B28CDC35}" destId="{499492D0-E719-4ED3-8AB5-6DEAFE85B30A}" srcOrd="3" destOrd="0" presId="urn:microsoft.com/office/officeart/2018/2/layout/IconVerticalSolidList"/>
    <dgm:cxn modelId="{75B79C5D-F1AE-4395-B0DC-46645A9B0125}" type="presParOf" srcId="{50115C2B-08DE-40AE-918F-359B20620641}" destId="{954F89DC-2B35-4C64-9EA1-E0AABC81CE21}" srcOrd="3" destOrd="0" presId="urn:microsoft.com/office/officeart/2018/2/layout/IconVerticalSolidList"/>
    <dgm:cxn modelId="{249AF9DD-75F9-48F2-9169-87E17E6E705C}" type="presParOf" srcId="{50115C2B-08DE-40AE-918F-359B20620641}" destId="{A29242E8-BCCB-44A7-ADDE-AE16F4EF87DD}" srcOrd="4" destOrd="0" presId="urn:microsoft.com/office/officeart/2018/2/layout/IconVerticalSolidList"/>
    <dgm:cxn modelId="{A167DF93-0ACD-4E4A-BDE0-A0199CDA9CA1}" type="presParOf" srcId="{A29242E8-BCCB-44A7-ADDE-AE16F4EF87DD}" destId="{8C9F8C61-7CF7-4312-95B9-CF19D1E9E6CF}" srcOrd="0" destOrd="0" presId="urn:microsoft.com/office/officeart/2018/2/layout/IconVerticalSolidList"/>
    <dgm:cxn modelId="{540F0AA2-78CB-4188-A4EF-C0431034307B}" type="presParOf" srcId="{A29242E8-BCCB-44A7-ADDE-AE16F4EF87DD}" destId="{3C02D8CF-864F-447A-8C79-03DAC4C2DC1C}" srcOrd="1" destOrd="0" presId="urn:microsoft.com/office/officeart/2018/2/layout/IconVerticalSolidList"/>
    <dgm:cxn modelId="{2F1299B8-8B4C-428A-9DEF-527104BE7900}" type="presParOf" srcId="{A29242E8-BCCB-44A7-ADDE-AE16F4EF87DD}" destId="{EE8F726F-1559-40B2-97C9-E5D71BE83D91}" srcOrd="2" destOrd="0" presId="urn:microsoft.com/office/officeart/2018/2/layout/IconVerticalSolidList"/>
    <dgm:cxn modelId="{5B346D18-B4EC-4B89-8CF2-324215FE79AC}" type="presParOf" srcId="{A29242E8-BCCB-44A7-ADDE-AE16F4EF87DD}" destId="{2646C926-5BC1-479E-AE6E-D55745F05AB6}" srcOrd="3" destOrd="0" presId="urn:microsoft.com/office/officeart/2018/2/layout/IconVerticalSolidList"/>
    <dgm:cxn modelId="{DFFE264F-A751-42BD-B83A-2C5FECAD5C68}" type="presParOf" srcId="{50115C2B-08DE-40AE-918F-359B20620641}" destId="{7F180C57-5949-4CBB-8C75-9885FAC601F9}" srcOrd="5" destOrd="0" presId="urn:microsoft.com/office/officeart/2018/2/layout/IconVerticalSolidList"/>
    <dgm:cxn modelId="{39B13A02-4C27-4F5F-B97D-1A3272AD3877}" type="presParOf" srcId="{50115C2B-08DE-40AE-918F-359B20620641}" destId="{810E1B36-0D42-4CB9-9B68-2522A0803944}" srcOrd="6" destOrd="0" presId="urn:microsoft.com/office/officeart/2018/2/layout/IconVerticalSolidList"/>
    <dgm:cxn modelId="{C35DF1A3-FFC5-48B6-A778-ED77CB616DE2}" type="presParOf" srcId="{810E1B36-0D42-4CB9-9B68-2522A0803944}" destId="{AAB1178B-AEC6-4B39-AE01-34BF46E79D36}" srcOrd="0" destOrd="0" presId="urn:microsoft.com/office/officeart/2018/2/layout/IconVerticalSolidList"/>
    <dgm:cxn modelId="{46ECAA44-6C34-4270-B363-0EE8FD7B6B5F}" type="presParOf" srcId="{810E1B36-0D42-4CB9-9B68-2522A0803944}" destId="{8D191215-8D9C-45D2-89A0-95B92216D185}" srcOrd="1" destOrd="0" presId="urn:microsoft.com/office/officeart/2018/2/layout/IconVerticalSolidList"/>
    <dgm:cxn modelId="{1D831AE5-A8B7-42A7-A7BC-A7A02C922D4C}" type="presParOf" srcId="{810E1B36-0D42-4CB9-9B68-2522A0803944}" destId="{F66FFD61-6BDC-473D-B74E-DCF705C7680D}" srcOrd="2" destOrd="0" presId="urn:microsoft.com/office/officeart/2018/2/layout/IconVerticalSolidList"/>
    <dgm:cxn modelId="{43642835-E4B9-4144-A23F-78F6A394199F}" type="presParOf" srcId="{810E1B36-0D42-4CB9-9B68-2522A0803944}" destId="{400DE847-5E98-4694-B9A9-342D0C2D97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AB9B3E-197D-43FE-818F-FECCF4CBF5D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6F2208F-B656-408C-B277-47C7FA6E3953}">
      <dgm:prSet/>
      <dgm:spPr/>
      <dgm:t>
        <a:bodyPr/>
        <a:lstStyle/>
        <a:p>
          <a:r>
            <a:rPr lang="en-US" dirty="0"/>
            <a:t>Helicopter are machines</a:t>
          </a:r>
        </a:p>
      </dgm:t>
    </dgm:pt>
    <dgm:pt modelId="{E57F5983-4BFE-4027-97A2-457FE57C0DF0}" type="parTrans" cxnId="{BE16DCDD-7F62-4CEA-AD2D-F9E08015B4B0}">
      <dgm:prSet/>
      <dgm:spPr/>
      <dgm:t>
        <a:bodyPr/>
        <a:lstStyle/>
        <a:p>
          <a:endParaRPr lang="en-US"/>
        </a:p>
      </dgm:t>
    </dgm:pt>
    <dgm:pt modelId="{E23C80C7-AA2E-492D-964E-6BCD6EDF4F61}" type="sibTrans" cxnId="{BE16DCDD-7F62-4CEA-AD2D-F9E08015B4B0}">
      <dgm:prSet/>
      <dgm:spPr/>
      <dgm:t>
        <a:bodyPr/>
        <a:lstStyle/>
        <a:p>
          <a:endParaRPr lang="en-US"/>
        </a:p>
      </dgm:t>
    </dgm:pt>
    <dgm:pt modelId="{D96CB0C9-10FC-4F22-9605-DD4156E8BC42}">
      <dgm:prSet/>
      <dgm:spPr/>
      <dgm:t>
        <a:bodyPr/>
        <a:lstStyle/>
        <a:p>
          <a:r>
            <a:rPr lang="en-US"/>
            <a:t>Failure can be unpredictable and catastrophic.</a:t>
          </a:r>
        </a:p>
      </dgm:t>
    </dgm:pt>
    <dgm:pt modelId="{62E832A7-12D6-45F9-AB03-BE49E23C0D19}" type="parTrans" cxnId="{7DF46C26-B382-468E-A148-F2BA6E8A286B}">
      <dgm:prSet/>
      <dgm:spPr/>
      <dgm:t>
        <a:bodyPr/>
        <a:lstStyle/>
        <a:p>
          <a:endParaRPr lang="en-US"/>
        </a:p>
      </dgm:t>
    </dgm:pt>
    <dgm:pt modelId="{BEA03806-8DCE-4155-9C97-CF8C5F8D815E}" type="sibTrans" cxnId="{7DF46C26-B382-468E-A148-F2BA6E8A286B}">
      <dgm:prSet/>
      <dgm:spPr/>
      <dgm:t>
        <a:bodyPr/>
        <a:lstStyle/>
        <a:p>
          <a:endParaRPr lang="en-US"/>
        </a:p>
      </dgm:t>
    </dgm:pt>
    <dgm:pt modelId="{2DA7B181-0C27-40E3-8E6A-D724E3E0453E}">
      <dgm:prSet/>
      <dgm:spPr/>
      <dgm:t>
        <a:bodyPr/>
        <a:lstStyle/>
        <a:p>
          <a:r>
            <a:rPr lang="en-US"/>
            <a:t>SAR teams must conduct a thorough risk-benefit analysis prior to each and every helicopter operation.</a:t>
          </a:r>
        </a:p>
      </dgm:t>
    </dgm:pt>
    <dgm:pt modelId="{7C4CD21C-44E4-4770-93FE-7E389DA3F66A}" type="parTrans" cxnId="{693F81CD-C77A-4E91-A29E-17FB47951265}">
      <dgm:prSet/>
      <dgm:spPr/>
      <dgm:t>
        <a:bodyPr/>
        <a:lstStyle/>
        <a:p>
          <a:endParaRPr lang="en-US"/>
        </a:p>
      </dgm:t>
    </dgm:pt>
    <dgm:pt modelId="{1CFB0E76-B056-403D-81A6-8E82F833C9E6}" type="sibTrans" cxnId="{693F81CD-C77A-4E91-A29E-17FB47951265}">
      <dgm:prSet/>
      <dgm:spPr/>
      <dgm:t>
        <a:bodyPr/>
        <a:lstStyle/>
        <a:p>
          <a:endParaRPr lang="en-US"/>
        </a:p>
      </dgm:t>
    </dgm:pt>
    <dgm:pt modelId="{68FFB2B8-6C61-4028-B007-EF193872E7DA}" type="pres">
      <dgm:prSet presAssocID="{C1AB9B3E-197D-43FE-818F-FECCF4CBF5DC}" presName="root" presStyleCnt="0">
        <dgm:presLayoutVars>
          <dgm:dir/>
          <dgm:resizeHandles val="exact"/>
        </dgm:presLayoutVars>
      </dgm:prSet>
      <dgm:spPr/>
    </dgm:pt>
    <dgm:pt modelId="{92242A51-7C33-49C5-BFB5-140FD300BF5D}" type="pres">
      <dgm:prSet presAssocID="{A6F2208F-B656-408C-B277-47C7FA6E3953}" presName="compNode" presStyleCnt="0"/>
      <dgm:spPr/>
    </dgm:pt>
    <dgm:pt modelId="{3E97F08B-5062-4CD8-A60C-3D785A020652}" type="pres">
      <dgm:prSet presAssocID="{A6F2208F-B656-408C-B277-47C7FA6E3953}" presName="bgRect" presStyleLbl="bgShp" presStyleIdx="0" presStyleCnt="3"/>
      <dgm:spPr/>
    </dgm:pt>
    <dgm:pt modelId="{DBF85EBB-0C30-48D2-91BB-1F1125D14BA9}" type="pres">
      <dgm:prSet presAssocID="{A6F2208F-B656-408C-B277-47C7FA6E395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18771207-695A-47C0-948C-9FDFA551DAC0}" type="pres">
      <dgm:prSet presAssocID="{A6F2208F-B656-408C-B277-47C7FA6E3953}" presName="spaceRect" presStyleCnt="0"/>
      <dgm:spPr/>
    </dgm:pt>
    <dgm:pt modelId="{3DD72B8A-9EC8-4B39-A62C-0121CE32D170}" type="pres">
      <dgm:prSet presAssocID="{A6F2208F-B656-408C-B277-47C7FA6E3953}" presName="parTx" presStyleLbl="revTx" presStyleIdx="0" presStyleCnt="3">
        <dgm:presLayoutVars>
          <dgm:chMax val="0"/>
          <dgm:chPref val="0"/>
        </dgm:presLayoutVars>
      </dgm:prSet>
      <dgm:spPr/>
    </dgm:pt>
    <dgm:pt modelId="{E4CC5A72-2EB4-4207-942A-77B664404834}" type="pres">
      <dgm:prSet presAssocID="{E23C80C7-AA2E-492D-964E-6BCD6EDF4F61}" presName="sibTrans" presStyleCnt="0"/>
      <dgm:spPr/>
    </dgm:pt>
    <dgm:pt modelId="{95BCCBAB-5137-4AFC-A6E7-F97181E179F3}" type="pres">
      <dgm:prSet presAssocID="{D96CB0C9-10FC-4F22-9605-DD4156E8BC42}" presName="compNode" presStyleCnt="0"/>
      <dgm:spPr/>
    </dgm:pt>
    <dgm:pt modelId="{2BFDCB81-68BE-47E6-BEDA-3B687B9A0919}" type="pres">
      <dgm:prSet presAssocID="{D96CB0C9-10FC-4F22-9605-DD4156E8BC42}" presName="bgRect" presStyleLbl="bgShp" presStyleIdx="1" presStyleCnt="3"/>
      <dgm:spPr/>
    </dgm:pt>
    <dgm:pt modelId="{EBB1BA58-C3CD-4C30-A271-E6265E8C378A}" type="pres">
      <dgm:prSet presAssocID="{D96CB0C9-10FC-4F22-9605-DD4156E8BC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nger"/>
        </a:ext>
      </dgm:extLst>
    </dgm:pt>
    <dgm:pt modelId="{F8AB4D94-89BD-45D1-AEDF-74A822345958}" type="pres">
      <dgm:prSet presAssocID="{D96CB0C9-10FC-4F22-9605-DD4156E8BC42}" presName="spaceRect" presStyleCnt="0"/>
      <dgm:spPr/>
    </dgm:pt>
    <dgm:pt modelId="{C6832343-952B-45C1-B8F6-FC5F337AEA91}" type="pres">
      <dgm:prSet presAssocID="{D96CB0C9-10FC-4F22-9605-DD4156E8BC42}" presName="parTx" presStyleLbl="revTx" presStyleIdx="1" presStyleCnt="3">
        <dgm:presLayoutVars>
          <dgm:chMax val="0"/>
          <dgm:chPref val="0"/>
        </dgm:presLayoutVars>
      </dgm:prSet>
      <dgm:spPr/>
    </dgm:pt>
    <dgm:pt modelId="{8BD06A46-371A-409C-AC67-4667FFD1C204}" type="pres">
      <dgm:prSet presAssocID="{BEA03806-8DCE-4155-9C97-CF8C5F8D815E}" presName="sibTrans" presStyleCnt="0"/>
      <dgm:spPr/>
    </dgm:pt>
    <dgm:pt modelId="{63BD3CD7-8800-47D0-9BEC-EFAB1A786300}" type="pres">
      <dgm:prSet presAssocID="{2DA7B181-0C27-40E3-8E6A-D724E3E0453E}" presName="compNode" presStyleCnt="0"/>
      <dgm:spPr/>
    </dgm:pt>
    <dgm:pt modelId="{3F65E2EE-927C-4F89-A75C-332853418143}" type="pres">
      <dgm:prSet presAssocID="{2DA7B181-0C27-40E3-8E6A-D724E3E0453E}" presName="bgRect" presStyleLbl="bgShp" presStyleIdx="2" presStyleCnt="3"/>
      <dgm:spPr/>
    </dgm:pt>
    <dgm:pt modelId="{8714C130-CEDC-4877-89B0-858AAF57940E}" type="pres">
      <dgm:prSet presAssocID="{2DA7B181-0C27-40E3-8E6A-D724E3E0453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lot"/>
        </a:ext>
      </dgm:extLst>
    </dgm:pt>
    <dgm:pt modelId="{516B2B7F-5DF5-4263-8851-7B1B51C7D46E}" type="pres">
      <dgm:prSet presAssocID="{2DA7B181-0C27-40E3-8E6A-D724E3E0453E}" presName="spaceRect" presStyleCnt="0"/>
      <dgm:spPr/>
    </dgm:pt>
    <dgm:pt modelId="{D1EC4E38-B300-4AE3-9A45-824202801DE2}" type="pres">
      <dgm:prSet presAssocID="{2DA7B181-0C27-40E3-8E6A-D724E3E0453E}" presName="parTx" presStyleLbl="revTx" presStyleIdx="2" presStyleCnt="3">
        <dgm:presLayoutVars>
          <dgm:chMax val="0"/>
          <dgm:chPref val="0"/>
        </dgm:presLayoutVars>
      </dgm:prSet>
      <dgm:spPr/>
    </dgm:pt>
  </dgm:ptLst>
  <dgm:cxnLst>
    <dgm:cxn modelId="{94222707-8754-4DAA-A512-EA8109AAAFA5}" type="presOf" srcId="{D96CB0C9-10FC-4F22-9605-DD4156E8BC42}" destId="{C6832343-952B-45C1-B8F6-FC5F337AEA91}" srcOrd="0" destOrd="0" presId="urn:microsoft.com/office/officeart/2018/2/layout/IconVerticalSolidList"/>
    <dgm:cxn modelId="{9202380D-1D52-4E7E-832A-7D0B66C1C722}" type="presOf" srcId="{2DA7B181-0C27-40E3-8E6A-D724E3E0453E}" destId="{D1EC4E38-B300-4AE3-9A45-824202801DE2}" srcOrd="0" destOrd="0" presId="urn:microsoft.com/office/officeart/2018/2/layout/IconVerticalSolidList"/>
    <dgm:cxn modelId="{7DF46C26-B382-468E-A148-F2BA6E8A286B}" srcId="{C1AB9B3E-197D-43FE-818F-FECCF4CBF5DC}" destId="{D96CB0C9-10FC-4F22-9605-DD4156E8BC42}" srcOrd="1" destOrd="0" parTransId="{62E832A7-12D6-45F9-AB03-BE49E23C0D19}" sibTransId="{BEA03806-8DCE-4155-9C97-CF8C5F8D815E}"/>
    <dgm:cxn modelId="{AC6A9D3A-ADE3-4DEF-AA67-39D37F970DAC}" type="presOf" srcId="{A6F2208F-B656-408C-B277-47C7FA6E3953}" destId="{3DD72B8A-9EC8-4B39-A62C-0121CE32D170}" srcOrd="0" destOrd="0" presId="urn:microsoft.com/office/officeart/2018/2/layout/IconVerticalSolidList"/>
    <dgm:cxn modelId="{3C134A84-3A32-4C06-B126-89AD254EA8E2}" type="presOf" srcId="{C1AB9B3E-197D-43FE-818F-FECCF4CBF5DC}" destId="{68FFB2B8-6C61-4028-B007-EF193872E7DA}" srcOrd="0" destOrd="0" presId="urn:microsoft.com/office/officeart/2018/2/layout/IconVerticalSolidList"/>
    <dgm:cxn modelId="{693F81CD-C77A-4E91-A29E-17FB47951265}" srcId="{C1AB9B3E-197D-43FE-818F-FECCF4CBF5DC}" destId="{2DA7B181-0C27-40E3-8E6A-D724E3E0453E}" srcOrd="2" destOrd="0" parTransId="{7C4CD21C-44E4-4770-93FE-7E389DA3F66A}" sibTransId="{1CFB0E76-B056-403D-81A6-8E82F833C9E6}"/>
    <dgm:cxn modelId="{BE16DCDD-7F62-4CEA-AD2D-F9E08015B4B0}" srcId="{C1AB9B3E-197D-43FE-818F-FECCF4CBF5DC}" destId="{A6F2208F-B656-408C-B277-47C7FA6E3953}" srcOrd="0" destOrd="0" parTransId="{E57F5983-4BFE-4027-97A2-457FE57C0DF0}" sibTransId="{E23C80C7-AA2E-492D-964E-6BCD6EDF4F61}"/>
    <dgm:cxn modelId="{98018D62-7D35-4C97-B655-214F357865CC}" type="presParOf" srcId="{68FFB2B8-6C61-4028-B007-EF193872E7DA}" destId="{92242A51-7C33-49C5-BFB5-140FD300BF5D}" srcOrd="0" destOrd="0" presId="urn:microsoft.com/office/officeart/2018/2/layout/IconVerticalSolidList"/>
    <dgm:cxn modelId="{FD798AB5-3135-4D86-95D1-782F6B7E82A4}" type="presParOf" srcId="{92242A51-7C33-49C5-BFB5-140FD300BF5D}" destId="{3E97F08B-5062-4CD8-A60C-3D785A020652}" srcOrd="0" destOrd="0" presId="urn:microsoft.com/office/officeart/2018/2/layout/IconVerticalSolidList"/>
    <dgm:cxn modelId="{3E0170A3-4E4F-4F8F-98A3-04CC68FC957B}" type="presParOf" srcId="{92242A51-7C33-49C5-BFB5-140FD300BF5D}" destId="{DBF85EBB-0C30-48D2-91BB-1F1125D14BA9}" srcOrd="1" destOrd="0" presId="urn:microsoft.com/office/officeart/2018/2/layout/IconVerticalSolidList"/>
    <dgm:cxn modelId="{B4430BE4-D6EB-417E-9E2D-3AEFEC525BA4}" type="presParOf" srcId="{92242A51-7C33-49C5-BFB5-140FD300BF5D}" destId="{18771207-695A-47C0-948C-9FDFA551DAC0}" srcOrd="2" destOrd="0" presId="urn:microsoft.com/office/officeart/2018/2/layout/IconVerticalSolidList"/>
    <dgm:cxn modelId="{653D2991-02AE-490D-97D5-DE2EB206A0C2}" type="presParOf" srcId="{92242A51-7C33-49C5-BFB5-140FD300BF5D}" destId="{3DD72B8A-9EC8-4B39-A62C-0121CE32D170}" srcOrd="3" destOrd="0" presId="urn:microsoft.com/office/officeart/2018/2/layout/IconVerticalSolidList"/>
    <dgm:cxn modelId="{445FB9A7-4546-4F31-8D60-9302562E3F3A}" type="presParOf" srcId="{68FFB2B8-6C61-4028-B007-EF193872E7DA}" destId="{E4CC5A72-2EB4-4207-942A-77B664404834}" srcOrd="1" destOrd="0" presId="urn:microsoft.com/office/officeart/2018/2/layout/IconVerticalSolidList"/>
    <dgm:cxn modelId="{DFA8425B-0068-490C-AF20-E4D172BF063A}" type="presParOf" srcId="{68FFB2B8-6C61-4028-B007-EF193872E7DA}" destId="{95BCCBAB-5137-4AFC-A6E7-F97181E179F3}" srcOrd="2" destOrd="0" presId="urn:microsoft.com/office/officeart/2018/2/layout/IconVerticalSolidList"/>
    <dgm:cxn modelId="{AAB7AFB5-911D-443D-9CC3-1F9917F432CC}" type="presParOf" srcId="{95BCCBAB-5137-4AFC-A6E7-F97181E179F3}" destId="{2BFDCB81-68BE-47E6-BEDA-3B687B9A0919}" srcOrd="0" destOrd="0" presId="urn:microsoft.com/office/officeart/2018/2/layout/IconVerticalSolidList"/>
    <dgm:cxn modelId="{24E886FB-8EAE-4472-9DBD-FA12D046722B}" type="presParOf" srcId="{95BCCBAB-5137-4AFC-A6E7-F97181E179F3}" destId="{EBB1BA58-C3CD-4C30-A271-E6265E8C378A}" srcOrd="1" destOrd="0" presId="urn:microsoft.com/office/officeart/2018/2/layout/IconVerticalSolidList"/>
    <dgm:cxn modelId="{ADF4A9A8-319F-400A-AF53-2FC60FFB44F6}" type="presParOf" srcId="{95BCCBAB-5137-4AFC-A6E7-F97181E179F3}" destId="{F8AB4D94-89BD-45D1-AEDF-74A822345958}" srcOrd="2" destOrd="0" presId="urn:microsoft.com/office/officeart/2018/2/layout/IconVerticalSolidList"/>
    <dgm:cxn modelId="{2214425D-4E68-499F-919C-AE071392D741}" type="presParOf" srcId="{95BCCBAB-5137-4AFC-A6E7-F97181E179F3}" destId="{C6832343-952B-45C1-B8F6-FC5F337AEA91}" srcOrd="3" destOrd="0" presId="urn:microsoft.com/office/officeart/2018/2/layout/IconVerticalSolidList"/>
    <dgm:cxn modelId="{62263222-ADA3-47D1-8EF3-76B018926D41}" type="presParOf" srcId="{68FFB2B8-6C61-4028-B007-EF193872E7DA}" destId="{8BD06A46-371A-409C-AC67-4667FFD1C204}" srcOrd="3" destOrd="0" presId="urn:microsoft.com/office/officeart/2018/2/layout/IconVerticalSolidList"/>
    <dgm:cxn modelId="{3D8AA72C-4380-4A6A-85AF-CE307EC10AA2}" type="presParOf" srcId="{68FFB2B8-6C61-4028-B007-EF193872E7DA}" destId="{63BD3CD7-8800-47D0-9BEC-EFAB1A786300}" srcOrd="4" destOrd="0" presId="urn:microsoft.com/office/officeart/2018/2/layout/IconVerticalSolidList"/>
    <dgm:cxn modelId="{F521B3DA-9866-4382-9A94-F2B7618636BD}" type="presParOf" srcId="{63BD3CD7-8800-47D0-9BEC-EFAB1A786300}" destId="{3F65E2EE-927C-4F89-A75C-332853418143}" srcOrd="0" destOrd="0" presId="urn:microsoft.com/office/officeart/2018/2/layout/IconVerticalSolidList"/>
    <dgm:cxn modelId="{0EACEFF2-F3C5-445D-9B0A-42DC57BE5A88}" type="presParOf" srcId="{63BD3CD7-8800-47D0-9BEC-EFAB1A786300}" destId="{8714C130-CEDC-4877-89B0-858AAF57940E}" srcOrd="1" destOrd="0" presId="urn:microsoft.com/office/officeart/2018/2/layout/IconVerticalSolidList"/>
    <dgm:cxn modelId="{20A151D6-3EDC-4B4D-B385-876D9E8B69E0}" type="presParOf" srcId="{63BD3CD7-8800-47D0-9BEC-EFAB1A786300}" destId="{516B2B7F-5DF5-4263-8851-7B1B51C7D46E}" srcOrd="2" destOrd="0" presId="urn:microsoft.com/office/officeart/2018/2/layout/IconVerticalSolidList"/>
    <dgm:cxn modelId="{092B7759-2510-4B4B-AE8F-E0C1F7966347}" type="presParOf" srcId="{63BD3CD7-8800-47D0-9BEC-EFAB1A786300}" destId="{D1EC4E38-B300-4AE3-9A45-824202801D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E88FFD-6F50-48A5-B3C0-53BB8ADA075B}"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19407AE-D606-415C-A63F-B7FFCBCA849A}">
      <dgm:prSet/>
      <dgm:spPr/>
      <dgm:t>
        <a:bodyPr/>
        <a:lstStyle/>
        <a:p>
          <a:pPr>
            <a:lnSpc>
              <a:spcPct val="100000"/>
            </a:lnSpc>
            <a:defRPr cap="all"/>
          </a:pPr>
          <a:r>
            <a:rPr lang="en-US"/>
            <a:t>Although charter helicopters can be a valuable resource for SAR teams, the possible benefit they bring requires forethought and anticipatory planning if the benefit is to be fully realized.</a:t>
          </a:r>
        </a:p>
      </dgm:t>
    </dgm:pt>
    <dgm:pt modelId="{27112FFF-459A-4737-AB83-8E7B361BF9FF}" type="parTrans" cxnId="{579CB1A1-7896-4F1A-8713-2978E4118C68}">
      <dgm:prSet/>
      <dgm:spPr/>
      <dgm:t>
        <a:bodyPr/>
        <a:lstStyle/>
        <a:p>
          <a:endParaRPr lang="en-US"/>
        </a:p>
      </dgm:t>
    </dgm:pt>
    <dgm:pt modelId="{C34D54AB-D2B1-4A95-894E-636B03EA590C}" type="sibTrans" cxnId="{579CB1A1-7896-4F1A-8713-2978E4118C68}">
      <dgm:prSet/>
      <dgm:spPr/>
      <dgm:t>
        <a:bodyPr/>
        <a:lstStyle/>
        <a:p>
          <a:endParaRPr lang="en-US"/>
        </a:p>
      </dgm:t>
    </dgm:pt>
    <dgm:pt modelId="{159AED38-EC35-477A-959B-AD0510C85AEC}">
      <dgm:prSet/>
      <dgm:spPr/>
      <dgm:t>
        <a:bodyPr/>
        <a:lstStyle/>
        <a:p>
          <a:pPr>
            <a:lnSpc>
              <a:spcPct val="100000"/>
            </a:lnSpc>
            <a:defRPr cap="all"/>
          </a:pPr>
          <a:r>
            <a:rPr lang="en-US"/>
            <a:t>Often these helicopters and their pilots lack extensive experience in search and rescue flights and sometimes in flying at altitude.</a:t>
          </a:r>
        </a:p>
      </dgm:t>
    </dgm:pt>
    <dgm:pt modelId="{A742A93E-3744-42E3-8A49-21C9F026D8C1}" type="parTrans" cxnId="{BD7BA54B-58EE-4AFF-84DC-38D5B7D1D419}">
      <dgm:prSet/>
      <dgm:spPr/>
      <dgm:t>
        <a:bodyPr/>
        <a:lstStyle/>
        <a:p>
          <a:endParaRPr lang="en-US"/>
        </a:p>
      </dgm:t>
    </dgm:pt>
    <dgm:pt modelId="{96E73C0A-B7A9-4E91-8E17-2CE8005A125A}" type="sibTrans" cxnId="{BD7BA54B-58EE-4AFF-84DC-38D5B7D1D419}">
      <dgm:prSet/>
      <dgm:spPr/>
      <dgm:t>
        <a:bodyPr/>
        <a:lstStyle/>
        <a:p>
          <a:endParaRPr lang="en-US"/>
        </a:p>
      </dgm:t>
    </dgm:pt>
    <dgm:pt modelId="{7958D3F7-A1B9-4802-898D-D5BC68527F26}" type="pres">
      <dgm:prSet presAssocID="{D9E88FFD-6F50-48A5-B3C0-53BB8ADA075B}" presName="root" presStyleCnt="0">
        <dgm:presLayoutVars>
          <dgm:dir/>
          <dgm:resizeHandles val="exact"/>
        </dgm:presLayoutVars>
      </dgm:prSet>
      <dgm:spPr/>
    </dgm:pt>
    <dgm:pt modelId="{CDCA5DF2-749A-47EC-B1FB-52FF5125A448}" type="pres">
      <dgm:prSet presAssocID="{319407AE-D606-415C-A63F-B7FFCBCA849A}" presName="compNode" presStyleCnt="0"/>
      <dgm:spPr/>
    </dgm:pt>
    <dgm:pt modelId="{6D1486AD-C57B-4788-B593-BF20D5EA4269}" type="pres">
      <dgm:prSet presAssocID="{319407AE-D606-415C-A63F-B7FFCBCA849A}" presName="iconBgRect" presStyleLbl="bgShp" presStyleIdx="0" presStyleCnt="2"/>
      <dgm:spPr>
        <a:prstGeom prst="round2DiagRect">
          <a:avLst>
            <a:gd name="adj1" fmla="val 29727"/>
            <a:gd name="adj2" fmla="val 0"/>
          </a:avLst>
        </a:prstGeom>
      </dgm:spPr>
    </dgm:pt>
    <dgm:pt modelId="{5B28FF30-F996-41CC-ABD7-1B52F57D9055}" type="pres">
      <dgm:prSet presAssocID="{319407AE-D606-415C-A63F-B7FFCBCA849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fighter"/>
        </a:ext>
      </dgm:extLst>
    </dgm:pt>
    <dgm:pt modelId="{C32E029A-670D-4208-98B6-0E1ECA2EC2DA}" type="pres">
      <dgm:prSet presAssocID="{319407AE-D606-415C-A63F-B7FFCBCA849A}" presName="spaceRect" presStyleCnt="0"/>
      <dgm:spPr/>
    </dgm:pt>
    <dgm:pt modelId="{6C6B0BBF-3E99-473E-BE97-307E91E873B2}" type="pres">
      <dgm:prSet presAssocID="{319407AE-D606-415C-A63F-B7FFCBCA849A}" presName="textRect" presStyleLbl="revTx" presStyleIdx="0" presStyleCnt="2">
        <dgm:presLayoutVars>
          <dgm:chMax val="1"/>
          <dgm:chPref val="1"/>
        </dgm:presLayoutVars>
      </dgm:prSet>
      <dgm:spPr/>
    </dgm:pt>
    <dgm:pt modelId="{3EAE00CB-3CA6-4BE0-9CDD-63B2C34FF1F1}" type="pres">
      <dgm:prSet presAssocID="{C34D54AB-D2B1-4A95-894E-636B03EA590C}" presName="sibTrans" presStyleCnt="0"/>
      <dgm:spPr/>
    </dgm:pt>
    <dgm:pt modelId="{43D98852-E0C4-4B9F-9EE8-59F079E98CB7}" type="pres">
      <dgm:prSet presAssocID="{159AED38-EC35-477A-959B-AD0510C85AEC}" presName="compNode" presStyleCnt="0"/>
      <dgm:spPr/>
    </dgm:pt>
    <dgm:pt modelId="{83F987CA-2B33-4828-A448-4FDCFD4DF444}" type="pres">
      <dgm:prSet presAssocID="{159AED38-EC35-477A-959B-AD0510C85AEC}" presName="iconBgRect" presStyleLbl="bgShp" presStyleIdx="1" presStyleCnt="2"/>
      <dgm:spPr>
        <a:prstGeom prst="round2DiagRect">
          <a:avLst>
            <a:gd name="adj1" fmla="val 29727"/>
            <a:gd name="adj2" fmla="val 0"/>
          </a:avLst>
        </a:prstGeom>
      </dgm:spPr>
    </dgm:pt>
    <dgm:pt modelId="{EA2F2D26-7171-435D-956D-82A69DAC4350}" type="pres">
      <dgm:prSet presAssocID="{159AED38-EC35-477A-959B-AD0510C85AE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icopter"/>
        </a:ext>
      </dgm:extLst>
    </dgm:pt>
    <dgm:pt modelId="{BC9224F8-5E9B-44C0-BA3A-4A605E431175}" type="pres">
      <dgm:prSet presAssocID="{159AED38-EC35-477A-959B-AD0510C85AEC}" presName="spaceRect" presStyleCnt="0"/>
      <dgm:spPr/>
    </dgm:pt>
    <dgm:pt modelId="{FF9D0BE7-1997-4A35-9F2C-ABD23E8675C4}" type="pres">
      <dgm:prSet presAssocID="{159AED38-EC35-477A-959B-AD0510C85AEC}" presName="textRect" presStyleLbl="revTx" presStyleIdx="1" presStyleCnt="2">
        <dgm:presLayoutVars>
          <dgm:chMax val="1"/>
          <dgm:chPref val="1"/>
        </dgm:presLayoutVars>
      </dgm:prSet>
      <dgm:spPr/>
    </dgm:pt>
  </dgm:ptLst>
  <dgm:cxnLst>
    <dgm:cxn modelId="{6876FC11-BBC2-4A96-BF25-6096B09EDD41}" type="presOf" srcId="{319407AE-D606-415C-A63F-B7FFCBCA849A}" destId="{6C6B0BBF-3E99-473E-BE97-307E91E873B2}" srcOrd="0" destOrd="0" presId="urn:microsoft.com/office/officeart/2018/5/layout/IconLeafLabelList"/>
    <dgm:cxn modelId="{BD7BA54B-58EE-4AFF-84DC-38D5B7D1D419}" srcId="{D9E88FFD-6F50-48A5-B3C0-53BB8ADA075B}" destId="{159AED38-EC35-477A-959B-AD0510C85AEC}" srcOrd="1" destOrd="0" parTransId="{A742A93E-3744-42E3-8A49-21C9F026D8C1}" sibTransId="{96E73C0A-B7A9-4E91-8E17-2CE8005A125A}"/>
    <dgm:cxn modelId="{579CB1A1-7896-4F1A-8713-2978E4118C68}" srcId="{D9E88FFD-6F50-48A5-B3C0-53BB8ADA075B}" destId="{319407AE-D606-415C-A63F-B7FFCBCA849A}" srcOrd="0" destOrd="0" parTransId="{27112FFF-459A-4737-AB83-8E7B361BF9FF}" sibTransId="{C34D54AB-D2B1-4A95-894E-636B03EA590C}"/>
    <dgm:cxn modelId="{3A43E0B4-170F-4631-A32F-7DE6E8F31C35}" type="presOf" srcId="{D9E88FFD-6F50-48A5-B3C0-53BB8ADA075B}" destId="{7958D3F7-A1B9-4802-898D-D5BC68527F26}" srcOrd="0" destOrd="0" presId="urn:microsoft.com/office/officeart/2018/5/layout/IconLeafLabelList"/>
    <dgm:cxn modelId="{9B7890E8-19D0-4DF2-9213-5303E33294F1}" type="presOf" srcId="{159AED38-EC35-477A-959B-AD0510C85AEC}" destId="{FF9D0BE7-1997-4A35-9F2C-ABD23E8675C4}" srcOrd="0" destOrd="0" presId="urn:microsoft.com/office/officeart/2018/5/layout/IconLeafLabelList"/>
    <dgm:cxn modelId="{76A605C2-7AB4-484B-8B0C-A222A66451C7}" type="presParOf" srcId="{7958D3F7-A1B9-4802-898D-D5BC68527F26}" destId="{CDCA5DF2-749A-47EC-B1FB-52FF5125A448}" srcOrd="0" destOrd="0" presId="urn:microsoft.com/office/officeart/2018/5/layout/IconLeafLabelList"/>
    <dgm:cxn modelId="{66488CED-02B2-482A-BB4F-617D7AEBAC6A}" type="presParOf" srcId="{CDCA5DF2-749A-47EC-B1FB-52FF5125A448}" destId="{6D1486AD-C57B-4788-B593-BF20D5EA4269}" srcOrd="0" destOrd="0" presId="urn:microsoft.com/office/officeart/2018/5/layout/IconLeafLabelList"/>
    <dgm:cxn modelId="{C8F487F3-B0F3-47E3-A6C2-2C5871F92794}" type="presParOf" srcId="{CDCA5DF2-749A-47EC-B1FB-52FF5125A448}" destId="{5B28FF30-F996-41CC-ABD7-1B52F57D9055}" srcOrd="1" destOrd="0" presId="urn:microsoft.com/office/officeart/2018/5/layout/IconLeafLabelList"/>
    <dgm:cxn modelId="{73C5C872-6DB7-4F2A-B6D5-C3831CCBF585}" type="presParOf" srcId="{CDCA5DF2-749A-47EC-B1FB-52FF5125A448}" destId="{C32E029A-670D-4208-98B6-0E1ECA2EC2DA}" srcOrd="2" destOrd="0" presId="urn:microsoft.com/office/officeart/2018/5/layout/IconLeafLabelList"/>
    <dgm:cxn modelId="{F2422487-9BE7-47C4-913B-35B06F7596A3}" type="presParOf" srcId="{CDCA5DF2-749A-47EC-B1FB-52FF5125A448}" destId="{6C6B0BBF-3E99-473E-BE97-307E91E873B2}" srcOrd="3" destOrd="0" presId="urn:microsoft.com/office/officeart/2018/5/layout/IconLeafLabelList"/>
    <dgm:cxn modelId="{6B876A91-3D2B-404F-AE12-AD35E9CD5A49}" type="presParOf" srcId="{7958D3F7-A1B9-4802-898D-D5BC68527F26}" destId="{3EAE00CB-3CA6-4BE0-9CDD-63B2C34FF1F1}" srcOrd="1" destOrd="0" presId="urn:microsoft.com/office/officeart/2018/5/layout/IconLeafLabelList"/>
    <dgm:cxn modelId="{1486FCDA-B595-4818-9C60-F0F99E840231}" type="presParOf" srcId="{7958D3F7-A1B9-4802-898D-D5BC68527F26}" destId="{43D98852-E0C4-4B9F-9EE8-59F079E98CB7}" srcOrd="2" destOrd="0" presId="urn:microsoft.com/office/officeart/2018/5/layout/IconLeafLabelList"/>
    <dgm:cxn modelId="{7BC6BD92-18AD-4D25-B543-C831BE2F8275}" type="presParOf" srcId="{43D98852-E0C4-4B9F-9EE8-59F079E98CB7}" destId="{83F987CA-2B33-4828-A448-4FDCFD4DF444}" srcOrd="0" destOrd="0" presId="urn:microsoft.com/office/officeart/2018/5/layout/IconLeafLabelList"/>
    <dgm:cxn modelId="{FAE0A36C-6E17-4430-931A-2A651B70D242}" type="presParOf" srcId="{43D98852-E0C4-4B9F-9EE8-59F079E98CB7}" destId="{EA2F2D26-7171-435D-956D-82A69DAC4350}" srcOrd="1" destOrd="0" presId="urn:microsoft.com/office/officeart/2018/5/layout/IconLeafLabelList"/>
    <dgm:cxn modelId="{B743C083-52E1-47EA-BD7A-CE84FD80B496}" type="presParOf" srcId="{43D98852-E0C4-4B9F-9EE8-59F079E98CB7}" destId="{BC9224F8-5E9B-44C0-BA3A-4A605E431175}" srcOrd="2" destOrd="0" presId="urn:microsoft.com/office/officeart/2018/5/layout/IconLeafLabelList"/>
    <dgm:cxn modelId="{E9570182-C220-4CD1-B408-474302AB960B}" type="presParOf" srcId="{43D98852-E0C4-4B9F-9EE8-59F079E98CB7}" destId="{FF9D0BE7-1997-4A35-9F2C-ABD23E8675C4}"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AADBA6-D47C-4209-BBFB-4D5386B96286}" type="doc">
      <dgm:prSet loTypeId="urn:microsoft.com/office/officeart/2018/5/layout/IconCircle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C5F854B0-82DC-4B0F-A183-182225F6B762}">
      <dgm:prSet/>
      <dgm:spPr/>
      <dgm:t>
        <a:bodyPr/>
        <a:lstStyle/>
        <a:p>
          <a:pPr>
            <a:lnSpc>
              <a:spcPct val="100000"/>
            </a:lnSpc>
            <a:defRPr cap="all"/>
          </a:pPr>
          <a:r>
            <a:rPr lang="en-US"/>
            <a:t>Search and Rescue overhead teams should keep in mind that the media helicopter pilot and crew have two important objectives.</a:t>
          </a:r>
        </a:p>
      </dgm:t>
    </dgm:pt>
    <dgm:pt modelId="{20EAACC0-89DB-47D3-A8A8-1A03FFB8A5A5}" type="parTrans" cxnId="{09F353DD-E95F-46CE-AF2B-8EC1A84CF9EA}">
      <dgm:prSet/>
      <dgm:spPr/>
      <dgm:t>
        <a:bodyPr/>
        <a:lstStyle/>
        <a:p>
          <a:endParaRPr lang="en-US"/>
        </a:p>
      </dgm:t>
    </dgm:pt>
    <dgm:pt modelId="{59F7B029-9E84-4FD4-9E5E-7FFBFE8BFD23}" type="sibTrans" cxnId="{09F353DD-E95F-46CE-AF2B-8EC1A84CF9EA}">
      <dgm:prSet/>
      <dgm:spPr/>
      <dgm:t>
        <a:bodyPr/>
        <a:lstStyle/>
        <a:p>
          <a:endParaRPr lang="en-US"/>
        </a:p>
      </dgm:t>
    </dgm:pt>
    <dgm:pt modelId="{A2153BF8-915E-4052-A95D-65E20E6BB27A}">
      <dgm:prSet/>
      <dgm:spPr/>
      <dgm:t>
        <a:bodyPr/>
        <a:lstStyle/>
        <a:p>
          <a:pPr>
            <a:lnSpc>
              <a:spcPct val="100000"/>
            </a:lnSpc>
            <a:defRPr cap="all"/>
          </a:pPr>
          <a:r>
            <a:rPr lang="en-US"/>
            <a:t>The first objective is to "bring home the news story." </a:t>
          </a:r>
        </a:p>
      </dgm:t>
    </dgm:pt>
    <dgm:pt modelId="{9FE46327-DC82-45E9-BE2B-0FA94F8FF5AA}" type="parTrans" cxnId="{815AC5CC-2E58-4273-A96A-4C10AAC475AC}">
      <dgm:prSet/>
      <dgm:spPr/>
      <dgm:t>
        <a:bodyPr/>
        <a:lstStyle/>
        <a:p>
          <a:endParaRPr lang="en-US"/>
        </a:p>
      </dgm:t>
    </dgm:pt>
    <dgm:pt modelId="{E37CA2EE-4C41-43BA-ACDB-FD437CDCBFFD}" type="sibTrans" cxnId="{815AC5CC-2E58-4273-A96A-4C10AAC475AC}">
      <dgm:prSet/>
      <dgm:spPr/>
      <dgm:t>
        <a:bodyPr/>
        <a:lstStyle/>
        <a:p>
          <a:endParaRPr lang="en-US"/>
        </a:p>
      </dgm:t>
    </dgm:pt>
    <dgm:pt modelId="{3D1089A3-C6A0-4E85-A177-C92ACAF409D8}">
      <dgm:prSet/>
      <dgm:spPr/>
      <dgm:t>
        <a:bodyPr/>
        <a:lstStyle/>
        <a:p>
          <a:pPr>
            <a:lnSpc>
              <a:spcPct val="100000"/>
            </a:lnSpc>
            <a:defRPr cap="all"/>
          </a:pPr>
          <a:r>
            <a:rPr lang="en-US"/>
            <a:t>The second objective is to assist in the SAR mission.</a:t>
          </a:r>
        </a:p>
      </dgm:t>
    </dgm:pt>
    <dgm:pt modelId="{DC10C4A9-F372-4CC5-A63E-F6A45714AE09}" type="parTrans" cxnId="{29132C8E-6676-46CE-A2D2-0D9B4630BC5D}">
      <dgm:prSet/>
      <dgm:spPr/>
      <dgm:t>
        <a:bodyPr/>
        <a:lstStyle/>
        <a:p>
          <a:endParaRPr lang="en-US"/>
        </a:p>
      </dgm:t>
    </dgm:pt>
    <dgm:pt modelId="{6B5669BE-DD48-4B3C-AC6A-8E3DFF267043}" type="sibTrans" cxnId="{29132C8E-6676-46CE-A2D2-0D9B4630BC5D}">
      <dgm:prSet/>
      <dgm:spPr/>
      <dgm:t>
        <a:bodyPr/>
        <a:lstStyle/>
        <a:p>
          <a:endParaRPr lang="en-US"/>
        </a:p>
      </dgm:t>
    </dgm:pt>
    <dgm:pt modelId="{E7AD8E27-657E-41B5-8D26-9E5569A09719}">
      <dgm:prSet/>
      <dgm:spPr/>
      <dgm:t>
        <a:bodyPr/>
        <a:lstStyle/>
        <a:p>
          <a:pPr>
            <a:lnSpc>
              <a:spcPct val="100000"/>
            </a:lnSpc>
            <a:defRPr cap="all"/>
          </a:pPr>
          <a:r>
            <a:rPr lang="en-US"/>
            <a:t>The overhead team must respect the media's needs while focusing on its own objectives. </a:t>
          </a:r>
        </a:p>
      </dgm:t>
    </dgm:pt>
    <dgm:pt modelId="{1DA2FF54-7776-4E26-8193-26BA15E4859C}" type="parTrans" cxnId="{819030AD-FEAE-4070-9E6B-26DD7B68C0D2}">
      <dgm:prSet/>
      <dgm:spPr/>
      <dgm:t>
        <a:bodyPr/>
        <a:lstStyle/>
        <a:p>
          <a:endParaRPr lang="en-US"/>
        </a:p>
      </dgm:t>
    </dgm:pt>
    <dgm:pt modelId="{195A041B-B215-46F9-A039-6C4858950796}" type="sibTrans" cxnId="{819030AD-FEAE-4070-9E6B-26DD7B68C0D2}">
      <dgm:prSet/>
      <dgm:spPr/>
      <dgm:t>
        <a:bodyPr/>
        <a:lstStyle/>
        <a:p>
          <a:endParaRPr lang="en-US"/>
        </a:p>
      </dgm:t>
    </dgm:pt>
    <dgm:pt modelId="{A991DDA4-F16C-42E3-A75A-A61E46F9841C}" type="pres">
      <dgm:prSet presAssocID="{2BAADBA6-D47C-4209-BBFB-4D5386B96286}" presName="root" presStyleCnt="0">
        <dgm:presLayoutVars>
          <dgm:dir/>
          <dgm:resizeHandles val="exact"/>
        </dgm:presLayoutVars>
      </dgm:prSet>
      <dgm:spPr/>
    </dgm:pt>
    <dgm:pt modelId="{E383294C-A0EC-46BB-ABC7-5D2A69E3A48A}" type="pres">
      <dgm:prSet presAssocID="{C5F854B0-82DC-4B0F-A183-182225F6B762}" presName="compNode" presStyleCnt="0"/>
      <dgm:spPr/>
    </dgm:pt>
    <dgm:pt modelId="{E3674159-D6CB-407A-9FA0-AE5462A59FB5}" type="pres">
      <dgm:prSet presAssocID="{C5F854B0-82DC-4B0F-A183-182225F6B762}" presName="iconBgRect" presStyleLbl="bgShp" presStyleIdx="0" presStyleCnt="4"/>
      <dgm:spPr/>
    </dgm:pt>
    <dgm:pt modelId="{10D03912-713F-4F47-80FD-EDE87F5A79DB}" type="pres">
      <dgm:prSet presAssocID="{C5F854B0-82DC-4B0F-A183-182225F6B76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3C3C7C38-20D9-455A-B45A-439848CB6AE9}" type="pres">
      <dgm:prSet presAssocID="{C5F854B0-82DC-4B0F-A183-182225F6B762}" presName="spaceRect" presStyleCnt="0"/>
      <dgm:spPr/>
    </dgm:pt>
    <dgm:pt modelId="{0EE2D6C4-A21C-4D57-BC39-6CF339CEEF98}" type="pres">
      <dgm:prSet presAssocID="{C5F854B0-82DC-4B0F-A183-182225F6B762}" presName="textRect" presStyleLbl="revTx" presStyleIdx="0" presStyleCnt="4">
        <dgm:presLayoutVars>
          <dgm:chMax val="1"/>
          <dgm:chPref val="1"/>
        </dgm:presLayoutVars>
      </dgm:prSet>
      <dgm:spPr/>
    </dgm:pt>
    <dgm:pt modelId="{D8B0E094-6710-4BB9-A274-AACC7CB63026}" type="pres">
      <dgm:prSet presAssocID="{59F7B029-9E84-4FD4-9E5E-7FFBFE8BFD23}" presName="sibTrans" presStyleCnt="0"/>
      <dgm:spPr/>
    </dgm:pt>
    <dgm:pt modelId="{C4BAD69B-2C26-4A20-8039-80FB537BD4E0}" type="pres">
      <dgm:prSet presAssocID="{A2153BF8-915E-4052-A95D-65E20E6BB27A}" presName="compNode" presStyleCnt="0"/>
      <dgm:spPr/>
    </dgm:pt>
    <dgm:pt modelId="{E956CE80-317D-42F2-9DD9-9CFDB7BEF7EC}" type="pres">
      <dgm:prSet presAssocID="{A2153BF8-915E-4052-A95D-65E20E6BB27A}" presName="iconBgRect" presStyleLbl="bgShp" presStyleIdx="1" presStyleCnt="4"/>
      <dgm:spPr/>
    </dgm:pt>
    <dgm:pt modelId="{6B9EB441-57D6-4686-8447-42D10FA92BF3}" type="pres">
      <dgm:prSet presAssocID="{A2153BF8-915E-4052-A95D-65E20E6BB27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E30D7F54-9E26-47A8-B044-7B310CAA65A1}" type="pres">
      <dgm:prSet presAssocID="{A2153BF8-915E-4052-A95D-65E20E6BB27A}" presName="spaceRect" presStyleCnt="0"/>
      <dgm:spPr/>
    </dgm:pt>
    <dgm:pt modelId="{E0AF08AA-3747-42FC-A4BF-1F6BFC0D94EF}" type="pres">
      <dgm:prSet presAssocID="{A2153BF8-915E-4052-A95D-65E20E6BB27A}" presName="textRect" presStyleLbl="revTx" presStyleIdx="1" presStyleCnt="4">
        <dgm:presLayoutVars>
          <dgm:chMax val="1"/>
          <dgm:chPref val="1"/>
        </dgm:presLayoutVars>
      </dgm:prSet>
      <dgm:spPr/>
    </dgm:pt>
    <dgm:pt modelId="{21D86B18-D3F4-470F-81D0-5EEBEC11E0FB}" type="pres">
      <dgm:prSet presAssocID="{E37CA2EE-4C41-43BA-ACDB-FD437CDCBFFD}" presName="sibTrans" presStyleCnt="0"/>
      <dgm:spPr/>
    </dgm:pt>
    <dgm:pt modelId="{AC936518-FD85-4416-9714-5FDDF8A09B88}" type="pres">
      <dgm:prSet presAssocID="{3D1089A3-C6A0-4E85-A177-C92ACAF409D8}" presName="compNode" presStyleCnt="0"/>
      <dgm:spPr/>
    </dgm:pt>
    <dgm:pt modelId="{D67C7EDE-C219-4DEA-A599-4F8297BD7B50}" type="pres">
      <dgm:prSet presAssocID="{3D1089A3-C6A0-4E85-A177-C92ACAF409D8}" presName="iconBgRect" presStyleLbl="bgShp" presStyleIdx="2" presStyleCnt="4"/>
      <dgm:spPr/>
    </dgm:pt>
    <dgm:pt modelId="{7CD97472-4343-45C4-9C86-27E8E4E8D1B5}" type="pres">
      <dgm:prSet presAssocID="{3D1089A3-C6A0-4E85-A177-C92ACAF409D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8071F706-C32C-4BDB-BA30-2A0ABEAD6C37}" type="pres">
      <dgm:prSet presAssocID="{3D1089A3-C6A0-4E85-A177-C92ACAF409D8}" presName="spaceRect" presStyleCnt="0"/>
      <dgm:spPr/>
    </dgm:pt>
    <dgm:pt modelId="{FE14A322-76F6-43B8-AFA9-5A354C911272}" type="pres">
      <dgm:prSet presAssocID="{3D1089A3-C6A0-4E85-A177-C92ACAF409D8}" presName="textRect" presStyleLbl="revTx" presStyleIdx="2" presStyleCnt="4">
        <dgm:presLayoutVars>
          <dgm:chMax val="1"/>
          <dgm:chPref val="1"/>
        </dgm:presLayoutVars>
      </dgm:prSet>
      <dgm:spPr/>
    </dgm:pt>
    <dgm:pt modelId="{F8F020B9-B2C7-4799-83EC-C51C1382C5F9}" type="pres">
      <dgm:prSet presAssocID="{6B5669BE-DD48-4B3C-AC6A-8E3DFF267043}" presName="sibTrans" presStyleCnt="0"/>
      <dgm:spPr/>
    </dgm:pt>
    <dgm:pt modelId="{FB60583E-F0A1-4209-B86D-79496C3E711D}" type="pres">
      <dgm:prSet presAssocID="{E7AD8E27-657E-41B5-8D26-9E5569A09719}" presName="compNode" presStyleCnt="0"/>
      <dgm:spPr/>
    </dgm:pt>
    <dgm:pt modelId="{573C18F9-AAF5-4E61-92AD-4B5CE3C6A35B}" type="pres">
      <dgm:prSet presAssocID="{E7AD8E27-657E-41B5-8D26-9E5569A09719}" presName="iconBgRect" presStyleLbl="bgShp" presStyleIdx="3" presStyleCnt="4"/>
      <dgm:spPr/>
    </dgm:pt>
    <dgm:pt modelId="{C7549149-BA0F-4009-9463-7F409BE3CA3C}" type="pres">
      <dgm:prSet presAssocID="{E7AD8E27-657E-41B5-8D26-9E5569A0971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646C7756-F8F2-408D-8FEF-6F4BDC7A9C4C}" type="pres">
      <dgm:prSet presAssocID="{E7AD8E27-657E-41B5-8D26-9E5569A09719}" presName="spaceRect" presStyleCnt="0"/>
      <dgm:spPr/>
    </dgm:pt>
    <dgm:pt modelId="{2635E3AF-5D12-4F99-A1FF-AFEE9E8A2F5C}" type="pres">
      <dgm:prSet presAssocID="{E7AD8E27-657E-41B5-8D26-9E5569A09719}" presName="textRect" presStyleLbl="revTx" presStyleIdx="3" presStyleCnt="4">
        <dgm:presLayoutVars>
          <dgm:chMax val="1"/>
          <dgm:chPref val="1"/>
        </dgm:presLayoutVars>
      </dgm:prSet>
      <dgm:spPr/>
    </dgm:pt>
  </dgm:ptLst>
  <dgm:cxnLst>
    <dgm:cxn modelId="{087F6807-1717-4EC7-9B77-C66767B88699}" type="presOf" srcId="{2BAADBA6-D47C-4209-BBFB-4D5386B96286}" destId="{A991DDA4-F16C-42E3-A75A-A61E46F9841C}" srcOrd="0" destOrd="0" presId="urn:microsoft.com/office/officeart/2018/5/layout/IconCircleLabelList"/>
    <dgm:cxn modelId="{929E2C45-7A03-4B60-B45D-72ACD3F3E57B}" type="presOf" srcId="{A2153BF8-915E-4052-A95D-65E20E6BB27A}" destId="{E0AF08AA-3747-42FC-A4BF-1F6BFC0D94EF}" srcOrd="0" destOrd="0" presId="urn:microsoft.com/office/officeart/2018/5/layout/IconCircleLabelList"/>
    <dgm:cxn modelId="{B5532D6F-2A1A-423B-88E2-D184B372319F}" type="presOf" srcId="{3D1089A3-C6A0-4E85-A177-C92ACAF409D8}" destId="{FE14A322-76F6-43B8-AFA9-5A354C911272}" srcOrd="0" destOrd="0" presId="urn:microsoft.com/office/officeart/2018/5/layout/IconCircleLabelList"/>
    <dgm:cxn modelId="{29132C8E-6676-46CE-A2D2-0D9B4630BC5D}" srcId="{2BAADBA6-D47C-4209-BBFB-4D5386B96286}" destId="{3D1089A3-C6A0-4E85-A177-C92ACAF409D8}" srcOrd="2" destOrd="0" parTransId="{DC10C4A9-F372-4CC5-A63E-F6A45714AE09}" sibTransId="{6B5669BE-DD48-4B3C-AC6A-8E3DFF267043}"/>
    <dgm:cxn modelId="{333983A4-82A8-47A2-8379-EA497C813D51}" type="presOf" srcId="{E7AD8E27-657E-41B5-8D26-9E5569A09719}" destId="{2635E3AF-5D12-4F99-A1FF-AFEE9E8A2F5C}" srcOrd="0" destOrd="0" presId="urn:microsoft.com/office/officeart/2018/5/layout/IconCircleLabelList"/>
    <dgm:cxn modelId="{819030AD-FEAE-4070-9E6B-26DD7B68C0D2}" srcId="{2BAADBA6-D47C-4209-BBFB-4D5386B96286}" destId="{E7AD8E27-657E-41B5-8D26-9E5569A09719}" srcOrd="3" destOrd="0" parTransId="{1DA2FF54-7776-4E26-8193-26BA15E4859C}" sibTransId="{195A041B-B215-46F9-A039-6C4858950796}"/>
    <dgm:cxn modelId="{815AC5CC-2E58-4273-A96A-4C10AAC475AC}" srcId="{2BAADBA6-D47C-4209-BBFB-4D5386B96286}" destId="{A2153BF8-915E-4052-A95D-65E20E6BB27A}" srcOrd="1" destOrd="0" parTransId="{9FE46327-DC82-45E9-BE2B-0FA94F8FF5AA}" sibTransId="{E37CA2EE-4C41-43BA-ACDB-FD437CDCBFFD}"/>
    <dgm:cxn modelId="{09F353DD-E95F-46CE-AF2B-8EC1A84CF9EA}" srcId="{2BAADBA6-D47C-4209-BBFB-4D5386B96286}" destId="{C5F854B0-82DC-4B0F-A183-182225F6B762}" srcOrd="0" destOrd="0" parTransId="{20EAACC0-89DB-47D3-A8A8-1A03FFB8A5A5}" sibTransId="{59F7B029-9E84-4FD4-9E5E-7FFBFE8BFD23}"/>
    <dgm:cxn modelId="{F8D3E5EF-BC25-49A0-87FC-8F45D085C6D4}" type="presOf" srcId="{C5F854B0-82DC-4B0F-A183-182225F6B762}" destId="{0EE2D6C4-A21C-4D57-BC39-6CF339CEEF98}" srcOrd="0" destOrd="0" presId="urn:microsoft.com/office/officeart/2018/5/layout/IconCircleLabelList"/>
    <dgm:cxn modelId="{B9318B95-1F9B-4BCF-A69E-0D7FD55EDE4A}" type="presParOf" srcId="{A991DDA4-F16C-42E3-A75A-A61E46F9841C}" destId="{E383294C-A0EC-46BB-ABC7-5D2A69E3A48A}" srcOrd="0" destOrd="0" presId="urn:microsoft.com/office/officeart/2018/5/layout/IconCircleLabelList"/>
    <dgm:cxn modelId="{2849C619-3FF2-431E-B9F9-96618814585C}" type="presParOf" srcId="{E383294C-A0EC-46BB-ABC7-5D2A69E3A48A}" destId="{E3674159-D6CB-407A-9FA0-AE5462A59FB5}" srcOrd="0" destOrd="0" presId="urn:microsoft.com/office/officeart/2018/5/layout/IconCircleLabelList"/>
    <dgm:cxn modelId="{68971E97-A6F6-46C1-AFB6-5C74B87C22E3}" type="presParOf" srcId="{E383294C-A0EC-46BB-ABC7-5D2A69E3A48A}" destId="{10D03912-713F-4F47-80FD-EDE87F5A79DB}" srcOrd="1" destOrd="0" presId="urn:microsoft.com/office/officeart/2018/5/layout/IconCircleLabelList"/>
    <dgm:cxn modelId="{D14C160D-DD3E-4F48-BAE8-8869804A2C9A}" type="presParOf" srcId="{E383294C-A0EC-46BB-ABC7-5D2A69E3A48A}" destId="{3C3C7C38-20D9-455A-B45A-439848CB6AE9}" srcOrd="2" destOrd="0" presId="urn:microsoft.com/office/officeart/2018/5/layout/IconCircleLabelList"/>
    <dgm:cxn modelId="{64871988-2276-4A5B-BA80-8C0C88ED2AC5}" type="presParOf" srcId="{E383294C-A0EC-46BB-ABC7-5D2A69E3A48A}" destId="{0EE2D6C4-A21C-4D57-BC39-6CF339CEEF98}" srcOrd="3" destOrd="0" presId="urn:microsoft.com/office/officeart/2018/5/layout/IconCircleLabelList"/>
    <dgm:cxn modelId="{3E3999FF-75F4-4E72-8722-6C0AB2CB8E2B}" type="presParOf" srcId="{A991DDA4-F16C-42E3-A75A-A61E46F9841C}" destId="{D8B0E094-6710-4BB9-A274-AACC7CB63026}" srcOrd="1" destOrd="0" presId="urn:microsoft.com/office/officeart/2018/5/layout/IconCircleLabelList"/>
    <dgm:cxn modelId="{76A6E4C9-0D09-4D3A-A1D8-DAA45A12EE9E}" type="presParOf" srcId="{A991DDA4-F16C-42E3-A75A-A61E46F9841C}" destId="{C4BAD69B-2C26-4A20-8039-80FB537BD4E0}" srcOrd="2" destOrd="0" presId="urn:microsoft.com/office/officeart/2018/5/layout/IconCircleLabelList"/>
    <dgm:cxn modelId="{251C413B-BEAD-497C-B9EE-63FCA0EB9249}" type="presParOf" srcId="{C4BAD69B-2C26-4A20-8039-80FB537BD4E0}" destId="{E956CE80-317D-42F2-9DD9-9CFDB7BEF7EC}" srcOrd="0" destOrd="0" presId="urn:microsoft.com/office/officeart/2018/5/layout/IconCircleLabelList"/>
    <dgm:cxn modelId="{E5C79556-0D7E-484D-B0ED-74AB19D7C2FB}" type="presParOf" srcId="{C4BAD69B-2C26-4A20-8039-80FB537BD4E0}" destId="{6B9EB441-57D6-4686-8447-42D10FA92BF3}" srcOrd="1" destOrd="0" presId="urn:microsoft.com/office/officeart/2018/5/layout/IconCircleLabelList"/>
    <dgm:cxn modelId="{A90FCE31-C2E3-4A3D-AD60-E37FAD58AF4D}" type="presParOf" srcId="{C4BAD69B-2C26-4A20-8039-80FB537BD4E0}" destId="{E30D7F54-9E26-47A8-B044-7B310CAA65A1}" srcOrd="2" destOrd="0" presId="urn:microsoft.com/office/officeart/2018/5/layout/IconCircleLabelList"/>
    <dgm:cxn modelId="{2B8EE53F-65B8-4662-BED4-6B91DA1419B3}" type="presParOf" srcId="{C4BAD69B-2C26-4A20-8039-80FB537BD4E0}" destId="{E0AF08AA-3747-42FC-A4BF-1F6BFC0D94EF}" srcOrd="3" destOrd="0" presId="urn:microsoft.com/office/officeart/2018/5/layout/IconCircleLabelList"/>
    <dgm:cxn modelId="{87D16DA0-A333-45F3-BB3E-E073765DB6D6}" type="presParOf" srcId="{A991DDA4-F16C-42E3-A75A-A61E46F9841C}" destId="{21D86B18-D3F4-470F-81D0-5EEBEC11E0FB}" srcOrd="3" destOrd="0" presId="urn:microsoft.com/office/officeart/2018/5/layout/IconCircleLabelList"/>
    <dgm:cxn modelId="{DEDFD6FB-8469-440F-BE92-6FB5F7793BFD}" type="presParOf" srcId="{A991DDA4-F16C-42E3-A75A-A61E46F9841C}" destId="{AC936518-FD85-4416-9714-5FDDF8A09B88}" srcOrd="4" destOrd="0" presId="urn:microsoft.com/office/officeart/2018/5/layout/IconCircleLabelList"/>
    <dgm:cxn modelId="{2650C115-3C1A-4578-B1EB-D817D9AED68F}" type="presParOf" srcId="{AC936518-FD85-4416-9714-5FDDF8A09B88}" destId="{D67C7EDE-C219-4DEA-A599-4F8297BD7B50}" srcOrd="0" destOrd="0" presId="urn:microsoft.com/office/officeart/2018/5/layout/IconCircleLabelList"/>
    <dgm:cxn modelId="{42565521-F2F1-40DD-9867-AC5781D22BE9}" type="presParOf" srcId="{AC936518-FD85-4416-9714-5FDDF8A09B88}" destId="{7CD97472-4343-45C4-9C86-27E8E4E8D1B5}" srcOrd="1" destOrd="0" presId="urn:microsoft.com/office/officeart/2018/5/layout/IconCircleLabelList"/>
    <dgm:cxn modelId="{35B2B9B6-529C-4C22-9E3D-48138B5FF6D9}" type="presParOf" srcId="{AC936518-FD85-4416-9714-5FDDF8A09B88}" destId="{8071F706-C32C-4BDB-BA30-2A0ABEAD6C37}" srcOrd="2" destOrd="0" presId="urn:microsoft.com/office/officeart/2018/5/layout/IconCircleLabelList"/>
    <dgm:cxn modelId="{6F6063FE-F008-4B41-9755-4CCA76B50D44}" type="presParOf" srcId="{AC936518-FD85-4416-9714-5FDDF8A09B88}" destId="{FE14A322-76F6-43B8-AFA9-5A354C911272}" srcOrd="3" destOrd="0" presId="urn:microsoft.com/office/officeart/2018/5/layout/IconCircleLabelList"/>
    <dgm:cxn modelId="{326FE8E1-611D-4EC5-94D2-2C9296601180}" type="presParOf" srcId="{A991DDA4-F16C-42E3-A75A-A61E46F9841C}" destId="{F8F020B9-B2C7-4799-83EC-C51C1382C5F9}" srcOrd="5" destOrd="0" presId="urn:microsoft.com/office/officeart/2018/5/layout/IconCircleLabelList"/>
    <dgm:cxn modelId="{F38B96D4-F681-4BF1-9E11-5CF15FFB3610}" type="presParOf" srcId="{A991DDA4-F16C-42E3-A75A-A61E46F9841C}" destId="{FB60583E-F0A1-4209-B86D-79496C3E711D}" srcOrd="6" destOrd="0" presId="urn:microsoft.com/office/officeart/2018/5/layout/IconCircleLabelList"/>
    <dgm:cxn modelId="{F41193D3-3242-4B28-8933-BE520C96DF97}" type="presParOf" srcId="{FB60583E-F0A1-4209-B86D-79496C3E711D}" destId="{573C18F9-AAF5-4E61-92AD-4B5CE3C6A35B}" srcOrd="0" destOrd="0" presId="urn:microsoft.com/office/officeart/2018/5/layout/IconCircleLabelList"/>
    <dgm:cxn modelId="{3798D743-00C1-4433-8599-724154FD4FB3}" type="presParOf" srcId="{FB60583E-F0A1-4209-B86D-79496C3E711D}" destId="{C7549149-BA0F-4009-9463-7F409BE3CA3C}" srcOrd="1" destOrd="0" presId="urn:microsoft.com/office/officeart/2018/5/layout/IconCircleLabelList"/>
    <dgm:cxn modelId="{D4756248-2494-4949-B323-E416334659B8}" type="presParOf" srcId="{FB60583E-F0A1-4209-B86D-79496C3E711D}" destId="{646C7756-F8F2-408D-8FEF-6F4BDC7A9C4C}" srcOrd="2" destOrd="0" presId="urn:microsoft.com/office/officeart/2018/5/layout/IconCircleLabelList"/>
    <dgm:cxn modelId="{D5FD46AC-8615-4971-9DE7-9F41ADAAC1D9}" type="presParOf" srcId="{FB60583E-F0A1-4209-B86D-79496C3E711D}" destId="{2635E3AF-5D12-4F99-A1FF-AFEE9E8A2F5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2D2782-9B1F-4CFA-AC75-C5002956BADC}" type="doc">
      <dgm:prSet loTypeId="urn:microsoft.com/office/officeart/2016/7/layout/VerticalSolidActionList" loCatId="List" qsTypeId="urn:microsoft.com/office/officeart/2005/8/quickstyle/simple4" qsCatId="simple" csTypeId="urn:microsoft.com/office/officeart/2005/8/colors/colorful2" csCatId="colorful"/>
      <dgm:spPr/>
      <dgm:t>
        <a:bodyPr/>
        <a:lstStyle/>
        <a:p>
          <a:endParaRPr lang="en-US"/>
        </a:p>
      </dgm:t>
    </dgm:pt>
    <dgm:pt modelId="{AF71F306-C408-442E-8FDC-F67C222A1F06}">
      <dgm:prSet/>
      <dgm:spPr/>
      <dgm:t>
        <a:bodyPr/>
        <a:lstStyle/>
        <a:p>
          <a:r>
            <a:rPr lang="en-US"/>
            <a:t>TYPE</a:t>
          </a:r>
        </a:p>
      </dgm:t>
    </dgm:pt>
    <dgm:pt modelId="{94F20FF1-253C-4106-91F0-1B6AE33152AB}" type="parTrans" cxnId="{967EAEB9-CF83-44EE-AC20-9479F9CB0C22}">
      <dgm:prSet/>
      <dgm:spPr/>
      <dgm:t>
        <a:bodyPr/>
        <a:lstStyle/>
        <a:p>
          <a:endParaRPr lang="en-US"/>
        </a:p>
      </dgm:t>
    </dgm:pt>
    <dgm:pt modelId="{F9454940-0228-4A6A-895B-3E9EB9D505CC}" type="sibTrans" cxnId="{967EAEB9-CF83-44EE-AC20-9479F9CB0C22}">
      <dgm:prSet/>
      <dgm:spPr/>
      <dgm:t>
        <a:bodyPr/>
        <a:lstStyle/>
        <a:p>
          <a:endParaRPr lang="en-US"/>
        </a:p>
      </dgm:t>
    </dgm:pt>
    <dgm:pt modelId="{C538F04C-6FF7-44CB-AF45-C0CEAC1C055D}">
      <dgm:prSet/>
      <dgm:spPr/>
      <dgm:t>
        <a:bodyPr/>
        <a:lstStyle/>
        <a:p>
          <a:r>
            <a:rPr lang="en-US"/>
            <a:t>TYPE I (HEAVY)</a:t>
          </a:r>
        </a:p>
      </dgm:t>
    </dgm:pt>
    <dgm:pt modelId="{70DE748B-EF09-43C6-BEDA-2F309A3B8F1D}" type="parTrans" cxnId="{858B5AC1-0579-4615-9682-8B943BE0FC96}">
      <dgm:prSet/>
      <dgm:spPr/>
      <dgm:t>
        <a:bodyPr/>
        <a:lstStyle/>
        <a:p>
          <a:endParaRPr lang="en-US"/>
        </a:p>
      </dgm:t>
    </dgm:pt>
    <dgm:pt modelId="{CDD6F76C-DA45-43BD-9579-72DEA1F9D07B}" type="sibTrans" cxnId="{858B5AC1-0579-4615-9682-8B943BE0FC96}">
      <dgm:prSet/>
      <dgm:spPr/>
      <dgm:t>
        <a:bodyPr/>
        <a:lstStyle/>
        <a:p>
          <a:endParaRPr lang="en-US"/>
        </a:p>
      </dgm:t>
    </dgm:pt>
    <dgm:pt modelId="{5B0378CB-A239-42A3-8171-B9263F4201C0}">
      <dgm:prSet/>
      <dgm:spPr/>
      <dgm:t>
        <a:bodyPr/>
        <a:lstStyle/>
        <a:p>
          <a:r>
            <a:rPr lang="en-US"/>
            <a:t>TYPE</a:t>
          </a:r>
        </a:p>
      </dgm:t>
    </dgm:pt>
    <dgm:pt modelId="{A29C2388-349E-4284-AD5C-8EE08CCD39D4}" type="parTrans" cxnId="{E318EA89-F4DC-4D84-9F15-3295D0EAB849}">
      <dgm:prSet/>
      <dgm:spPr/>
      <dgm:t>
        <a:bodyPr/>
        <a:lstStyle/>
        <a:p>
          <a:endParaRPr lang="en-US"/>
        </a:p>
      </dgm:t>
    </dgm:pt>
    <dgm:pt modelId="{0C5FCA4B-EFCE-4162-8C4F-219FA95A6800}" type="sibTrans" cxnId="{E318EA89-F4DC-4D84-9F15-3295D0EAB849}">
      <dgm:prSet/>
      <dgm:spPr/>
      <dgm:t>
        <a:bodyPr/>
        <a:lstStyle/>
        <a:p>
          <a:endParaRPr lang="en-US"/>
        </a:p>
      </dgm:t>
    </dgm:pt>
    <dgm:pt modelId="{DFA3A89A-CFD6-45BB-A4FF-5D9D579434AD}">
      <dgm:prSet/>
      <dgm:spPr/>
      <dgm:t>
        <a:bodyPr/>
        <a:lstStyle/>
        <a:p>
          <a:r>
            <a:rPr lang="en-US"/>
            <a:t>TYPE II (MEDIUM)</a:t>
          </a:r>
        </a:p>
      </dgm:t>
    </dgm:pt>
    <dgm:pt modelId="{DB25D480-8F4A-4427-9CA0-9BA7CFCAADFC}" type="parTrans" cxnId="{B574199F-E54D-4449-A3CE-4B4EACDDBA98}">
      <dgm:prSet/>
      <dgm:spPr/>
      <dgm:t>
        <a:bodyPr/>
        <a:lstStyle/>
        <a:p>
          <a:endParaRPr lang="en-US"/>
        </a:p>
      </dgm:t>
    </dgm:pt>
    <dgm:pt modelId="{68442D85-D62D-437F-A8E0-CBE429E65F0E}" type="sibTrans" cxnId="{B574199F-E54D-4449-A3CE-4B4EACDDBA98}">
      <dgm:prSet/>
      <dgm:spPr/>
      <dgm:t>
        <a:bodyPr/>
        <a:lstStyle/>
        <a:p>
          <a:endParaRPr lang="en-US"/>
        </a:p>
      </dgm:t>
    </dgm:pt>
    <dgm:pt modelId="{D6D6BF01-F156-4454-B2A7-7894A89ED149}">
      <dgm:prSet/>
      <dgm:spPr/>
      <dgm:t>
        <a:bodyPr/>
        <a:lstStyle/>
        <a:p>
          <a:r>
            <a:rPr lang="en-US"/>
            <a:t>TYPE</a:t>
          </a:r>
        </a:p>
      </dgm:t>
    </dgm:pt>
    <dgm:pt modelId="{5EB9595D-5B84-4574-A85F-DEEA93E348AC}" type="parTrans" cxnId="{46CCECD0-3016-493F-BDA4-13EBD5340671}">
      <dgm:prSet/>
      <dgm:spPr/>
      <dgm:t>
        <a:bodyPr/>
        <a:lstStyle/>
        <a:p>
          <a:endParaRPr lang="en-US"/>
        </a:p>
      </dgm:t>
    </dgm:pt>
    <dgm:pt modelId="{7D9BD013-7647-4B26-94BF-70745ABDABAE}" type="sibTrans" cxnId="{46CCECD0-3016-493F-BDA4-13EBD5340671}">
      <dgm:prSet/>
      <dgm:spPr/>
      <dgm:t>
        <a:bodyPr/>
        <a:lstStyle/>
        <a:p>
          <a:endParaRPr lang="en-US"/>
        </a:p>
      </dgm:t>
    </dgm:pt>
    <dgm:pt modelId="{512AEE77-A4CC-4238-8AB7-8E27639538D7}">
      <dgm:prSet/>
      <dgm:spPr/>
      <dgm:t>
        <a:bodyPr/>
        <a:lstStyle/>
        <a:p>
          <a:r>
            <a:rPr lang="en-US"/>
            <a:t>TYPE III (LIGHT)</a:t>
          </a:r>
        </a:p>
      </dgm:t>
    </dgm:pt>
    <dgm:pt modelId="{1A1ADC98-680F-4D26-BF5C-2FA7D14E09A9}" type="parTrans" cxnId="{EF36269A-C066-4835-B913-CF42693A1646}">
      <dgm:prSet/>
      <dgm:spPr/>
      <dgm:t>
        <a:bodyPr/>
        <a:lstStyle/>
        <a:p>
          <a:endParaRPr lang="en-US"/>
        </a:p>
      </dgm:t>
    </dgm:pt>
    <dgm:pt modelId="{AD3B867E-EE77-4DCE-B60D-D34E347F7895}" type="sibTrans" cxnId="{EF36269A-C066-4835-B913-CF42693A1646}">
      <dgm:prSet/>
      <dgm:spPr/>
      <dgm:t>
        <a:bodyPr/>
        <a:lstStyle/>
        <a:p>
          <a:endParaRPr lang="en-US"/>
        </a:p>
      </dgm:t>
    </dgm:pt>
    <dgm:pt modelId="{33B9E32D-D2AE-4CFB-9A3E-355D8DEB1E03}" type="pres">
      <dgm:prSet presAssocID="{BC2D2782-9B1F-4CFA-AC75-C5002956BADC}" presName="Name0" presStyleCnt="0">
        <dgm:presLayoutVars>
          <dgm:dir/>
          <dgm:animLvl val="lvl"/>
          <dgm:resizeHandles val="exact"/>
        </dgm:presLayoutVars>
      </dgm:prSet>
      <dgm:spPr/>
    </dgm:pt>
    <dgm:pt modelId="{2AFB1B67-625B-4157-AEA5-A58F7D2A8AA7}" type="pres">
      <dgm:prSet presAssocID="{AF71F306-C408-442E-8FDC-F67C222A1F06}" presName="linNode" presStyleCnt="0"/>
      <dgm:spPr/>
    </dgm:pt>
    <dgm:pt modelId="{CBF56572-2FD2-499D-BDF0-4FB3DF5BE7D8}" type="pres">
      <dgm:prSet presAssocID="{AF71F306-C408-442E-8FDC-F67C222A1F06}" presName="parentText" presStyleLbl="alignNode1" presStyleIdx="0" presStyleCnt="3">
        <dgm:presLayoutVars>
          <dgm:chMax val="1"/>
          <dgm:bulletEnabled/>
        </dgm:presLayoutVars>
      </dgm:prSet>
      <dgm:spPr/>
    </dgm:pt>
    <dgm:pt modelId="{3D6A8D42-045C-4966-9603-49BC7CB04FF8}" type="pres">
      <dgm:prSet presAssocID="{AF71F306-C408-442E-8FDC-F67C222A1F06}" presName="descendantText" presStyleLbl="alignAccFollowNode1" presStyleIdx="0" presStyleCnt="3">
        <dgm:presLayoutVars>
          <dgm:bulletEnabled/>
        </dgm:presLayoutVars>
      </dgm:prSet>
      <dgm:spPr/>
    </dgm:pt>
    <dgm:pt modelId="{E443AC90-92D2-4EF2-84EA-B35CA2F56614}" type="pres">
      <dgm:prSet presAssocID="{F9454940-0228-4A6A-895B-3E9EB9D505CC}" presName="sp" presStyleCnt="0"/>
      <dgm:spPr/>
    </dgm:pt>
    <dgm:pt modelId="{F2AB88DA-CA1A-402F-B8E4-C026A55AA2E6}" type="pres">
      <dgm:prSet presAssocID="{5B0378CB-A239-42A3-8171-B9263F4201C0}" presName="linNode" presStyleCnt="0"/>
      <dgm:spPr/>
    </dgm:pt>
    <dgm:pt modelId="{01EE4A7A-1900-40FA-A173-03BEB8226D16}" type="pres">
      <dgm:prSet presAssocID="{5B0378CB-A239-42A3-8171-B9263F4201C0}" presName="parentText" presStyleLbl="alignNode1" presStyleIdx="1" presStyleCnt="3">
        <dgm:presLayoutVars>
          <dgm:chMax val="1"/>
          <dgm:bulletEnabled/>
        </dgm:presLayoutVars>
      </dgm:prSet>
      <dgm:spPr/>
    </dgm:pt>
    <dgm:pt modelId="{AAEF4B2F-0622-4983-AB8A-34E5636780B5}" type="pres">
      <dgm:prSet presAssocID="{5B0378CB-A239-42A3-8171-B9263F4201C0}" presName="descendantText" presStyleLbl="alignAccFollowNode1" presStyleIdx="1" presStyleCnt="3">
        <dgm:presLayoutVars>
          <dgm:bulletEnabled/>
        </dgm:presLayoutVars>
      </dgm:prSet>
      <dgm:spPr/>
    </dgm:pt>
    <dgm:pt modelId="{C72845BD-04B5-44DF-8122-7A77146A0C17}" type="pres">
      <dgm:prSet presAssocID="{0C5FCA4B-EFCE-4162-8C4F-219FA95A6800}" presName="sp" presStyleCnt="0"/>
      <dgm:spPr/>
    </dgm:pt>
    <dgm:pt modelId="{CDDED13D-63D5-4EEC-B15E-56382A4C690A}" type="pres">
      <dgm:prSet presAssocID="{D6D6BF01-F156-4454-B2A7-7894A89ED149}" presName="linNode" presStyleCnt="0"/>
      <dgm:spPr/>
    </dgm:pt>
    <dgm:pt modelId="{D4513CF2-3FCD-456C-B176-253E0D4C160A}" type="pres">
      <dgm:prSet presAssocID="{D6D6BF01-F156-4454-B2A7-7894A89ED149}" presName="parentText" presStyleLbl="alignNode1" presStyleIdx="2" presStyleCnt="3">
        <dgm:presLayoutVars>
          <dgm:chMax val="1"/>
          <dgm:bulletEnabled/>
        </dgm:presLayoutVars>
      </dgm:prSet>
      <dgm:spPr/>
    </dgm:pt>
    <dgm:pt modelId="{9D115203-170C-4810-B6B4-709DBB5AD9CA}" type="pres">
      <dgm:prSet presAssocID="{D6D6BF01-F156-4454-B2A7-7894A89ED149}" presName="descendantText" presStyleLbl="alignAccFollowNode1" presStyleIdx="2" presStyleCnt="3">
        <dgm:presLayoutVars>
          <dgm:bulletEnabled/>
        </dgm:presLayoutVars>
      </dgm:prSet>
      <dgm:spPr/>
    </dgm:pt>
  </dgm:ptLst>
  <dgm:cxnLst>
    <dgm:cxn modelId="{098FA915-E59B-439D-8176-A486261E1698}" type="presOf" srcId="{AF71F306-C408-442E-8FDC-F67C222A1F06}" destId="{CBF56572-2FD2-499D-BDF0-4FB3DF5BE7D8}" srcOrd="0" destOrd="0" presId="urn:microsoft.com/office/officeart/2016/7/layout/VerticalSolidActionList"/>
    <dgm:cxn modelId="{ECA81F63-6AF5-4260-BF08-58EEC811F011}" type="presOf" srcId="{DFA3A89A-CFD6-45BB-A4FF-5D9D579434AD}" destId="{AAEF4B2F-0622-4983-AB8A-34E5636780B5}" srcOrd="0" destOrd="0" presId="urn:microsoft.com/office/officeart/2016/7/layout/VerticalSolidActionList"/>
    <dgm:cxn modelId="{51816F46-0A82-45C1-9C29-E274E0DF89AA}" type="presOf" srcId="{512AEE77-A4CC-4238-8AB7-8E27639538D7}" destId="{9D115203-170C-4810-B6B4-709DBB5AD9CA}" srcOrd="0" destOrd="0" presId="urn:microsoft.com/office/officeart/2016/7/layout/VerticalSolidActionList"/>
    <dgm:cxn modelId="{166A5046-D021-49F8-8F71-1E606E3293ED}" type="presOf" srcId="{5B0378CB-A239-42A3-8171-B9263F4201C0}" destId="{01EE4A7A-1900-40FA-A173-03BEB8226D16}" srcOrd="0" destOrd="0" presId="urn:microsoft.com/office/officeart/2016/7/layout/VerticalSolidActionList"/>
    <dgm:cxn modelId="{30497946-1B94-4042-AD37-74D6A8371560}" type="presOf" srcId="{C538F04C-6FF7-44CB-AF45-C0CEAC1C055D}" destId="{3D6A8D42-045C-4966-9603-49BC7CB04FF8}" srcOrd="0" destOrd="0" presId="urn:microsoft.com/office/officeart/2016/7/layout/VerticalSolidActionList"/>
    <dgm:cxn modelId="{0A23B580-66AE-49D5-A323-F8B12E6182B1}" type="presOf" srcId="{BC2D2782-9B1F-4CFA-AC75-C5002956BADC}" destId="{33B9E32D-D2AE-4CFB-9A3E-355D8DEB1E03}" srcOrd="0" destOrd="0" presId="urn:microsoft.com/office/officeart/2016/7/layout/VerticalSolidActionList"/>
    <dgm:cxn modelId="{E318EA89-F4DC-4D84-9F15-3295D0EAB849}" srcId="{BC2D2782-9B1F-4CFA-AC75-C5002956BADC}" destId="{5B0378CB-A239-42A3-8171-B9263F4201C0}" srcOrd="1" destOrd="0" parTransId="{A29C2388-349E-4284-AD5C-8EE08CCD39D4}" sibTransId="{0C5FCA4B-EFCE-4162-8C4F-219FA95A6800}"/>
    <dgm:cxn modelId="{EE8C9192-23CC-4084-94BD-1B4DDF7878E5}" type="presOf" srcId="{D6D6BF01-F156-4454-B2A7-7894A89ED149}" destId="{D4513CF2-3FCD-456C-B176-253E0D4C160A}" srcOrd="0" destOrd="0" presId="urn:microsoft.com/office/officeart/2016/7/layout/VerticalSolidActionList"/>
    <dgm:cxn modelId="{EF36269A-C066-4835-B913-CF42693A1646}" srcId="{D6D6BF01-F156-4454-B2A7-7894A89ED149}" destId="{512AEE77-A4CC-4238-8AB7-8E27639538D7}" srcOrd="0" destOrd="0" parTransId="{1A1ADC98-680F-4D26-BF5C-2FA7D14E09A9}" sibTransId="{AD3B867E-EE77-4DCE-B60D-D34E347F7895}"/>
    <dgm:cxn modelId="{B574199F-E54D-4449-A3CE-4B4EACDDBA98}" srcId="{5B0378CB-A239-42A3-8171-B9263F4201C0}" destId="{DFA3A89A-CFD6-45BB-A4FF-5D9D579434AD}" srcOrd="0" destOrd="0" parTransId="{DB25D480-8F4A-4427-9CA0-9BA7CFCAADFC}" sibTransId="{68442D85-D62D-437F-A8E0-CBE429E65F0E}"/>
    <dgm:cxn modelId="{967EAEB9-CF83-44EE-AC20-9479F9CB0C22}" srcId="{BC2D2782-9B1F-4CFA-AC75-C5002956BADC}" destId="{AF71F306-C408-442E-8FDC-F67C222A1F06}" srcOrd="0" destOrd="0" parTransId="{94F20FF1-253C-4106-91F0-1B6AE33152AB}" sibTransId="{F9454940-0228-4A6A-895B-3E9EB9D505CC}"/>
    <dgm:cxn modelId="{858B5AC1-0579-4615-9682-8B943BE0FC96}" srcId="{AF71F306-C408-442E-8FDC-F67C222A1F06}" destId="{C538F04C-6FF7-44CB-AF45-C0CEAC1C055D}" srcOrd="0" destOrd="0" parTransId="{70DE748B-EF09-43C6-BEDA-2F309A3B8F1D}" sibTransId="{CDD6F76C-DA45-43BD-9579-72DEA1F9D07B}"/>
    <dgm:cxn modelId="{46CCECD0-3016-493F-BDA4-13EBD5340671}" srcId="{BC2D2782-9B1F-4CFA-AC75-C5002956BADC}" destId="{D6D6BF01-F156-4454-B2A7-7894A89ED149}" srcOrd="2" destOrd="0" parTransId="{5EB9595D-5B84-4574-A85F-DEEA93E348AC}" sibTransId="{7D9BD013-7647-4B26-94BF-70745ABDABAE}"/>
    <dgm:cxn modelId="{33361BB6-01FC-4BC4-B2AA-19F54905F2A4}" type="presParOf" srcId="{33B9E32D-D2AE-4CFB-9A3E-355D8DEB1E03}" destId="{2AFB1B67-625B-4157-AEA5-A58F7D2A8AA7}" srcOrd="0" destOrd="0" presId="urn:microsoft.com/office/officeart/2016/7/layout/VerticalSolidActionList"/>
    <dgm:cxn modelId="{DC4A4480-95A3-4012-9D9A-EC7AC9DBEEDB}" type="presParOf" srcId="{2AFB1B67-625B-4157-AEA5-A58F7D2A8AA7}" destId="{CBF56572-2FD2-499D-BDF0-4FB3DF5BE7D8}" srcOrd="0" destOrd="0" presId="urn:microsoft.com/office/officeart/2016/7/layout/VerticalSolidActionList"/>
    <dgm:cxn modelId="{1D0B4C9A-5C88-4B12-83FB-752E78BA9C1F}" type="presParOf" srcId="{2AFB1B67-625B-4157-AEA5-A58F7D2A8AA7}" destId="{3D6A8D42-045C-4966-9603-49BC7CB04FF8}" srcOrd="1" destOrd="0" presId="urn:microsoft.com/office/officeart/2016/7/layout/VerticalSolidActionList"/>
    <dgm:cxn modelId="{2B22006C-D513-4FAD-B683-2988F74DF14B}" type="presParOf" srcId="{33B9E32D-D2AE-4CFB-9A3E-355D8DEB1E03}" destId="{E443AC90-92D2-4EF2-84EA-B35CA2F56614}" srcOrd="1" destOrd="0" presId="urn:microsoft.com/office/officeart/2016/7/layout/VerticalSolidActionList"/>
    <dgm:cxn modelId="{0381771D-93DD-4FAA-8537-F8E8DB96D427}" type="presParOf" srcId="{33B9E32D-D2AE-4CFB-9A3E-355D8DEB1E03}" destId="{F2AB88DA-CA1A-402F-B8E4-C026A55AA2E6}" srcOrd="2" destOrd="0" presId="urn:microsoft.com/office/officeart/2016/7/layout/VerticalSolidActionList"/>
    <dgm:cxn modelId="{F01B57AE-285C-4BA0-B442-EB8506AD8396}" type="presParOf" srcId="{F2AB88DA-CA1A-402F-B8E4-C026A55AA2E6}" destId="{01EE4A7A-1900-40FA-A173-03BEB8226D16}" srcOrd="0" destOrd="0" presId="urn:microsoft.com/office/officeart/2016/7/layout/VerticalSolidActionList"/>
    <dgm:cxn modelId="{4B3C7814-F322-4941-AF35-726EC4436956}" type="presParOf" srcId="{F2AB88DA-CA1A-402F-B8E4-C026A55AA2E6}" destId="{AAEF4B2F-0622-4983-AB8A-34E5636780B5}" srcOrd="1" destOrd="0" presId="urn:microsoft.com/office/officeart/2016/7/layout/VerticalSolidActionList"/>
    <dgm:cxn modelId="{9A8986A7-5C6A-4CFF-870E-B47A2D1B908D}" type="presParOf" srcId="{33B9E32D-D2AE-4CFB-9A3E-355D8DEB1E03}" destId="{C72845BD-04B5-44DF-8122-7A77146A0C17}" srcOrd="3" destOrd="0" presId="urn:microsoft.com/office/officeart/2016/7/layout/VerticalSolidActionList"/>
    <dgm:cxn modelId="{D6BBD2E9-9351-44AC-91EF-EF1763CA1DCE}" type="presParOf" srcId="{33B9E32D-D2AE-4CFB-9A3E-355D8DEB1E03}" destId="{CDDED13D-63D5-4EEC-B15E-56382A4C690A}" srcOrd="4" destOrd="0" presId="urn:microsoft.com/office/officeart/2016/7/layout/VerticalSolidActionList"/>
    <dgm:cxn modelId="{BB500638-F89C-4C44-973A-345D9352C099}" type="presParOf" srcId="{CDDED13D-63D5-4EEC-B15E-56382A4C690A}" destId="{D4513CF2-3FCD-456C-B176-253E0D4C160A}" srcOrd="0" destOrd="0" presId="urn:microsoft.com/office/officeart/2016/7/layout/VerticalSolidActionList"/>
    <dgm:cxn modelId="{E19B5F63-33C8-4C5D-9C76-0EB6437D8679}" type="presParOf" srcId="{CDDED13D-63D5-4EEC-B15E-56382A4C690A}" destId="{9D115203-170C-4810-B6B4-709DBB5AD9CA}"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F5DDFB-C428-4DB1-A9F3-CDA77EC971B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C57F642-BB0D-445A-95F3-E22395BEF210}">
      <dgm:prSet/>
      <dgm:spPr/>
      <dgm:t>
        <a:bodyPr/>
        <a:lstStyle/>
        <a:p>
          <a:r>
            <a:rPr lang="en-US"/>
            <a:t>Collective Pitch Control </a:t>
          </a:r>
        </a:p>
      </dgm:t>
    </dgm:pt>
    <dgm:pt modelId="{CCDEDA5A-4B15-4E8D-AA4C-D06E477E57F1}" type="parTrans" cxnId="{F131DA66-C9BE-4CE7-AE21-7ECAED6705B9}">
      <dgm:prSet/>
      <dgm:spPr/>
      <dgm:t>
        <a:bodyPr/>
        <a:lstStyle/>
        <a:p>
          <a:endParaRPr lang="en-US"/>
        </a:p>
      </dgm:t>
    </dgm:pt>
    <dgm:pt modelId="{67DD0055-8C2E-4F3E-A12C-EB4930641F17}" type="sibTrans" cxnId="{F131DA66-C9BE-4CE7-AE21-7ECAED6705B9}">
      <dgm:prSet/>
      <dgm:spPr/>
      <dgm:t>
        <a:bodyPr/>
        <a:lstStyle/>
        <a:p>
          <a:endParaRPr lang="en-US"/>
        </a:p>
      </dgm:t>
    </dgm:pt>
    <dgm:pt modelId="{93CDB764-6D24-43D2-B6AC-586B5638B44C}">
      <dgm:prSet/>
      <dgm:spPr/>
      <dgm:t>
        <a:bodyPr/>
        <a:lstStyle/>
        <a:p>
          <a:r>
            <a:rPr lang="en-US"/>
            <a:t>The "collective pitch control" lever is located to the left of the pilot and moves in a simple up and down motion.</a:t>
          </a:r>
        </a:p>
      </dgm:t>
    </dgm:pt>
    <dgm:pt modelId="{54C0B9E1-0FCA-46ED-AA2B-34D5FAE15555}" type="parTrans" cxnId="{05163CF2-72A9-4848-A144-FBA843865C3E}">
      <dgm:prSet/>
      <dgm:spPr/>
      <dgm:t>
        <a:bodyPr/>
        <a:lstStyle/>
        <a:p>
          <a:endParaRPr lang="en-US"/>
        </a:p>
      </dgm:t>
    </dgm:pt>
    <dgm:pt modelId="{FEBCEF0F-27F1-448C-92AB-C2057F5C7FAE}" type="sibTrans" cxnId="{05163CF2-72A9-4848-A144-FBA843865C3E}">
      <dgm:prSet/>
      <dgm:spPr/>
      <dgm:t>
        <a:bodyPr/>
        <a:lstStyle/>
        <a:p>
          <a:endParaRPr lang="en-US"/>
        </a:p>
      </dgm:t>
    </dgm:pt>
    <dgm:pt modelId="{5AD5C4C0-2267-48FC-855C-0D9BCBB1B58C}">
      <dgm:prSet/>
      <dgm:spPr/>
      <dgm:t>
        <a:bodyPr/>
        <a:lstStyle/>
        <a:p>
          <a:r>
            <a:rPr lang="en-US"/>
            <a:t>The collective pitch control is positioned relative to the pilot's seat (to its left) and not simply on the left (port) side of the aircraft.</a:t>
          </a:r>
        </a:p>
      </dgm:t>
    </dgm:pt>
    <dgm:pt modelId="{EC538B4D-A93D-4327-84F7-96BCE51215AB}" type="parTrans" cxnId="{A8AD3BA2-8E52-4D16-9F64-B5FF15A17660}">
      <dgm:prSet/>
      <dgm:spPr/>
      <dgm:t>
        <a:bodyPr/>
        <a:lstStyle/>
        <a:p>
          <a:endParaRPr lang="en-US"/>
        </a:p>
      </dgm:t>
    </dgm:pt>
    <dgm:pt modelId="{C7A70503-B8FA-4C8A-859E-70F86CC3A99E}" type="sibTrans" cxnId="{A8AD3BA2-8E52-4D16-9F64-B5FF15A17660}">
      <dgm:prSet/>
      <dgm:spPr/>
      <dgm:t>
        <a:bodyPr/>
        <a:lstStyle/>
        <a:p>
          <a:endParaRPr lang="en-US"/>
        </a:p>
      </dgm:t>
    </dgm:pt>
    <dgm:pt modelId="{C1142B5F-01F0-45AD-AFC5-FA1B6770A907}">
      <dgm:prSet/>
      <dgm:spPr/>
      <dgm:t>
        <a:bodyPr/>
        <a:lstStyle/>
        <a:p>
          <a:r>
            <a:rPr lang="en-US"/>
            <a:t>The collective allows the pilot to vary the angle of attack, or "pitch," of the main rotor blades, increasing the corresponding lift. </a:t>
          </a:r>
        </a:p>
      </dgm:t>
    </dgm:pt>
    <dgm:pt modelId="{36899B9A-6ECF-41E9-AA22-E58918595DF1}" type="parTrans" cxnId="{D6BC9183-E27E-4CF4-8A45-53BFC1E6C62F}">
      <dgm:prSet/>
      <dgm:spPr/>
      <dgm:t>
        <a:bodyPr/>
        <a:lstStyle/>
        <a:p>
          <a:endParaRPr lang="en-US"/>
        </a:p>
      </dgm:t>
    </dgm:pt>
    <dgm:pt modelId="{490733D3-B3C5-4E08-AB14-F456CB0825C9}" type="sibTrans" cxnId="{D6BC9183-E27E-4CF4-8A45-53BFC1E6C62F}">
      <dgm:prSet/>
      <dgm:spPr/>
      <dgm:t>
        <a:bodyPr/>
        <a:lstStyle/>
        <a:p>
          <a:endParaRPr lang="en-US"/>
        </a:p>
      </dgm:t>
    </dgm:pt>
    <dgm:pt modelId="{BC40E879-E1E9-4548-8C6E-BEE5F592689F}" type="pres">
      <dgm:prSet presAssocID="{74F5DDFB-C428-4DB1-A9F3-CDA77EC971B8}" presName="root" presStyleCnt="0">
        <dgm:presLayoutVars>
          <dgm:dir/>
          <dgm:resizeHandles val="exact"/>
        </dgm:presLayoutVars>
      </dgm:prSet>
      <dgm:spPr/>
    </dgm:pt>
    <dgm:pt modelId="{85F6B2A5-C394-4AD3-B05A-60B5B012BB03}" type="pres">
      <dgm:prSet presAssocID="{8C57F642-BB0D-445A-95F3-E22395BEF210}" presName="compNode" presStyleCnt="0"/>
      <dgm:spPr/>
    </dgm:pt>
    <dgm:pt modelId="{FA61A8FB-4E76-45E7-98A6-D1AA9C3B96AB}" type="pres">
      <dgm:prSet presAssocID="{8C57F642-BB0D-445A-95F3-E22395BEF210}" presName="bgRect" presStyleLbl="bgShp" presStyleIdx="0" presStyleCnt="4"/>
      <dgm:spPr/>
    </dgm:pt>
    <dgm:pt modelId="{8648E671-127C-4918-A93A-A4AF5525A8BD}" type="pres">
      <dgm:prSet presAssocID="{8C57F642-BB0D-445A-95F3-E22395BEF21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241A5F6F-FFF2-4B7C-B95E-9DF18E0FCD16}" type="pres">
      <dgm:prSet presAssocID="{8C57F642-BB0D-445A-95F3-E22395BEF210}" presName="spaceRect" presStyleCnt="0"/>
      <dgm:spPr/>
    </dgm:pt>
    <dgm:pt modelId="{71123DE8-8754-41FF-9705-D5822AE8F874}" type="pres">
      <dgm:prSet presAssocID="{8C57F642-BB0D-445A-95F3-E22395BEF210}" presName="parTx" presStyleLbl="revTx" presStyleIdx="0" presStyleCnt="4">
        <dgm:presLayoutVars>
          <dgm:chMax val="0"/>
          <dgm:chPref val="0"/>
        </dgm:presLayoutVars>
      </dgm:prSet>
      <dgm:spPr/>
    </dgm:pt>
    <dgm:pt modelId="{CB2BDA56-19B5-4F5B-99E7-DE6E09284A89}" type="pres">
      <dgm:prSet presAssocID="{67DD0055-8C2E-4F3E-A12C-EB4930641F17}" presName="sibTrans" presStyleCnt="0"/>
      <dgm:spPr/>
    </dgm:pt>
    <dgm:pt modelId="{5E9C7E5F-F1BC-4219-A176-A79606F5CFAC}" type="pres">
      <dgm:prSet presAssocID="{93CDB764-6D24-43D2-B6AC-586B5638B44C}" presName="compNode" presStyleCnt="0"/>
      <dgm:spPr/>
    </dgm:pt>
    <dgm:pt modelId="{CAE7615A-6159-4E2A-ADB3-D45B14C3982B}" type="pres">
      <dgm:prSet presAssocID="{93CDB764-6D24-43D2-B6AC-586B5638B44C}" presName="bgRect" presStyleLbl="bgShp" presStyleIdx="1" presStyleCnt="4"/>
      <dgm:spPr/>
    </dgm:pt>
    <dgm:pt modelId="{31A981AE-03F0-4231-A798-12E6E04AE2A6}" type="pres">
      <dgm:prSet presAssocID="{93CDB764-6D24-43D2-B6AC-586B5638B44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vron Arrows"/>
        </a:ext>
      </dgm:extLst>
    </dgm:pt>
    <dgm:pt modelId="{CDC6C061-9E02-4516-8B1A-BC8B935ABE74}" type="pres">
      <dgm:prSet presAssocID="{93CDB764-6D24-43D2-B6AC-586B5638B44C}" presName="spaceRect" presStyleCnt="0"/>
      <dgm:spPr/>
    </dgm:pt>
    <dgm:pt modelId="{E880AA00-2D70-4A78-9382-FFC8524C6B69}" type="pres">
      <dgm:prSet presAssocID="{93CDB764-6D24-43D2-B6AC-586B5638B44C}" presName="parTx" presStyleLbl="revTx" presStyleIdx="1" presStyleCnt="4">
        <dgm:presLayoutVars>
          <dgm:chMax val="0"/>
          <dgm:chPref val="0"/>
        </dgm:presLayoutVars>
      </dgm:prSet>
      <dgm:spPr/>
    </dgm:pt>
    <dgm:pt modelId="{69166379-AD92-4B8E-B390-C0533E866BC6}" type="pres">
      <dgm:prSet presAssocID="{FEBCEF0F-27F1-448C-92AB-C2057F5C7FAE}" presName="sibTrans" presStyleCnt="0"/>
      <dgm:spPr/>
    </dgm:pt>
    <dgm:pt modelId="{30BC53AB-702A-4A9E-A4EF-986932CF52E1}" type="pres">
      <dgm:prSet presAssocID="{5AD5C4C0-2267-48FC-855C-0D9BCBB1B58C}" presName="compNode" presStyleCnt="0"/>
      <dgm:spPr/>
    </dgm:pt>
    <dgm:pt modelId="{5DF2D255-6205-4FB2-A468-21192A2ED52A}" type="pres">
      <dgm:prSet presAssocID="{5AD5C4C0-2267-48FC-855C-0D9BCBB1B58C}" presName="bgRect" presStyleLbl="bgShp" presStyleIdx="2" presStyleCnt="4"/>
      <dgm:spPr/>
    </dgm:pt>
    <dgm:pt modelId="{C7277E19-888B-4616-95F7-0EF2E1097E53}" type="pres">
      <dgm:prSet presAssocID="{5AD5C4C0-2267-48FC-855C-0D9BCBB1B58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lot"/>
        </a:ext>
      </dgm:extLst>
    </dgm:pt>
    <dgm:pt modelId="{923E2F87-4162-4E25-9BD0-17A7FAB17037}" type="pres">
      <dgm:prSet presAssocID="{5AD5C4C0-2267-48FC-855C-0D9BCBB1B58C}" presName="spaceRect" presStyleCnt="0"/>
      <dgm:spPr/>
    </dgm:pt>
    <dgm:pt modelId="{6F55178B-47C6-4384-8321-0236B79F0639}" type="pres">
      <dgm:prSet presAssocID="{5AD5C4C0-2267-48FC-855C-0D9BCBB1B58C}" presName="parTx" presStyleLbl="revTx" presStyleIdx="2" presStyleCnt="4">
        <dgm:presLayoutVars>
          <dgm:chMax val="0"/>
          <dgm:chPref val="0"/>
        </dgm:presLayoutVars>
      </dgm:prSet>
      <dgm:spPr/>
    </dgm:pt>
    <dgm:pt modelId="{E66A278D-E3E7-4FFF-9978-0CD11FDB3E74}" type="pres">
      <dgm:prSet presAssocID="{C7A70503-B8FA-4C8A-859E-70F86CC3A99E}" presName="sibTrans" presStyleCnt="0"/>
      <dgm:spPr/>
    </dgm:pt>
    <dgm:pt modelId="{F307A2E1-0267-421D-8F7E-8D060CF51580}" type="pres">
      <dgm:prSet presAssocID="{C1142B5F-01F0-45AD-AFC5-FA1B6770A907}" presName="compNode" presStyleCnt="0"/>
      <dgm:spPr/>
    </dgm:pt>
    <dgm:pt modelId="{D10AA0CD-7EFE-4B80-997F-D8F21E6DCC00}" type="pres">
      <dgm:prSet presAssocID="{C1142B5F-01F0-45AD-AFC5-FA1B6770A907}" presName="bgRect" presStyleLbl="bgShp" presStyleIdx="3" presStyleCnt="4"/>
      <dgm:spPr/>
    </dgm:pt>
    <dgm:pt modelId="{92EADD8D-5D8E-4D7A-A9E7-0F04C5EF5E5C}" type="pres">
      <dgm:prSet presAssocID="{C1142B5F-01F0-45AD-AFC5-FA1B6770A90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aw blade"/>
        </a:ext>
      </dgm:extLst>
    </dgm:pt>
    <dgm:pt modelId="{CB5C4736-14FC-49AB-B1D4-DB0C99303211}" type="pres">
      <dgm:prSet presAssocID="{C1142B5F-01F0-45AD-AFC5-FA1B6770A907}" presName="spaceRect" presStyleCnt="0"/>
      <dgm:spPr/>
    </dgm:pt>
    <dgm:pt modelId="{B8891736-8815-44F0-95B4-92CE75CF2C16}" type="pres">
      <dgm:prSet presAssocID="{C1142B5F-01F0-45AD-AFC5-FA1B6770A907}" presName="parTx" presStyleLbl="revTx" presStyleIdx="3" presStyleCnt="4">
        <dgm:presLayoutVars>
          <dgm:chMax val="0"/>
          <dgm:chPref val="0"/>
        </dgm:presLayoutVars>
      </dgm:prSet>
      <dgm:spPr/>
    </dgm:pt>
  </dgm:ptLst>
  <dgm:cxnLst>
    <dgm:cxn modelId="{7ABFB500-5986-47B6-8611-BBDA910F88E0}" type="presOf" srcId="{93CDB764-6D24-43D2-B6AC-586B5638B44C}" destId="{E880AA00-2D70-4A78-9382-FFC8524C6B69}" srcOrd="0" destOrd="0" presId="urn:microsoft.com/office/officeart/2018/2/layout/IconVerticalSolidList"/>
    <dgm:cxn modelId="{C5F11907-446B-43D5-BE75-76BDB0F7A152}" type="presOf" srcId="{74F5DDFB-C428-4DB1-A9F3-CDA77EC971B8}" destId="{BC40E879-E1E9-4548-8C6E-BEE5F592689F}" srcOrd="0" destOrd="0" presId="urn:microsoft.com/office/officeart/2018/2/layout/IconVerticalSolidList"/>
    <dgm:cxn modelId="{F131DA66-C9BE-4CE7-AE21-7ECAED6705B9}" srcId="{74F5DDFB-C428-4DB1-A9F3-CDA77EC971B8}" destId="{8C57F642-BB0D-445A-95F3-E22395BEF210}" srcOrd="0" destOrd="0" parTransId="{CCDEDA5A-4B15-4E8D-AA4C-D06E477E57F1}" sibTransId="{67DD0055-8C2E-4F3E-A12C-EB4930641F17}"/>
    <dgm:cxn modelId="{D6BC9183-E27E-4CF4-8A45-53BFC1E6C62F}" srcId="{74F5DDFB-C428-4DB1-A9F3-CDA77EC971B8}" destId="{C1142B5F-01F0-45AD-AFC5-FA1B6770A907}" srcOrd="3" destOrd="0" parTransId="{36899B9A-6ECF-41E9-AA22-E58918595DF1}" sibTransId="{490733D3-B3C5-4E08-AB14-F456CB0825C9}"/>
    <dgm:cxn modelId="{A8AD3BA2-8E52-4D16-9F64-B5FF15A17660}" srcId="{74F5DDFB-C428-4DB1-A9F3-CDA77EC971B8}" destId="{5AD5C4C0-2267-48FC-855C-0D9BCBB1B58C}" srcOrd="2" destOrd="0" parTransId="{EC538B4D-A93D-4327-84F7-96BCE51215AB}" sibTransId="{C7A70503-B8FA-4C8A-859E-70F86CC3A99E}"/>
    <dgm:cxn modelId="{B4A31AD2-DCC2-46D2-84B4-54C380BA7EBF}" type="presOf" srcId="{5AD5C4C0-2267-48FC-855C-0D9BCBB1B58C}" destId="{6F55178B-47C6-4384-8321-0236B79F0639}" srcOrd="0" destOrd="0" presId="urn:microsoft.com/office/officeart/2018/2/layout/IconVerticalSolidList"/>
    <dgm:cxn modelId="{D47DDDDE-2847-47D6-97AE-361941C14AB5}" type="presOf" srcId="{8C57F642-BB0D-445A-95F3-E22395BEF210}" destId="{71123DE8-8754-41FF-9705-D5822AE8F874}" srcOrd="0" destOrd="0" presId="urn:microsoft.com/office/officeart/2018/2/layout/IconVerticalSolidList"/>
    <dgm:cxn modelId="{253154E5-B963-4F2A-9AC7-4130F293C4DF}" type="presOf" srcId="{C1142B5F-01F0-45AD-AFC5-FA1B6770A907}" destId="{B8891736-8815-44F0-95B4-92CE75CF2C16}" srcOrd="0" destOrd="0" presId="urn:microsoft.com/office/officeart/2018/2/layout/IconVerticalSolidList"/>
    <dgm:cxn modelId="{05163CF2-72A9-4848-A144-FBA843865C3E}" srcId="{74F5DDFB-C428-4DB1-A9F3-CDA77EC971B8}" destId="{93CDB764-6D24-43D2-B6AC-586B5638B44C}" srcOrd="1" destOrd="0" parTransId="{54C0B9E1-0FCA-46ED-AA2B-34D5FAE15555}" sibTransId="{FEBCEF0F-27F1-448C-92AB-C2057F5C7FAE}"/>
    <dgm:cxn modelId="{3DC28E97-3720-483A-8E1F-DAF6FFFC03EB}" type="presParOf" srcId="{BC40E879-E1E9-4548-8C6E-BEE5F592689F}" destId="{85F6B2A5-C394-4AD3-B05A-60B5B012BB03}" srcOrd="0" destOrd="0" presId="urn:microsoft.com/office/officeart/2018/2/layout/IconVerticalSolidList"/>
    <dgm:cxn modelId="{1B039439-46F4-454F-8DD9-B84F42F0F344}" type="presParOf" srcId="{85F6B2A5-C394-4AD3-B05A-60B5B012BB03}" destId="{FA61A8FB-4E76-45E7-98A6-D1AA9C3B96AB}" srcOrd="0" destOrd="0" presId="urn:microsoft.com/office/officeart/2018/2/layout/IconVerticalSolidList"/>
    <dgm:cxn modelId="{B7F97A00-CA36-4297-BC6F-ECC02A0D4112}" type="presParOf" srcId="{85F6B2A5-C394-4AD3-B05A-60B5B012BB03}" destId="{8648E671-127C-4918-A93A-A4AF5525A8BD}" srcOrd="1" destOrd="0" presId="urn:microsoft.com/office/officeart/2018/2/layout/IconVerticalSolidList"/>
    <dgm:cxn modelId="{3D7D4280-EE91-4C33-8E7C-0DB1F46EFED6}" type="presParOf" srcId="{85F6B2A5-C394-4AD3-B05A-60B5B012BB03}" destId="{241A5F6F-FFF2-4B7C-B95E-9DF18E0FCD16}" srcOrd="2" destOrd="0" presId="urn:microsoft.com/office/officeart/2018/2/layout/IconVerticalSolidList"/>
    <dgm:cxn modelId="{23AED9C3-DE4F-4ADC-905C-2E073019373D}" type="presParOf" srcId="{85F6B2A5-C394-4AD3-B05A-60B5B012BB03}" destId="{71123DE8-8754-41FF-9705-D5822AE8F874}" srcOrd="3" destOrd="0" presId="urn:microsoft.com/office/officeart/2018/2/layout/IconVerticalSolidList"/>
    <dgm:cxn modelId="{5DAD7EC7-3296-434A-88E7-23916E934D49}" type="presParOf" srcId="{BC40E879-E1E9-4548-8C6E-BEE5F592689F}" destId="{CB2BDA56-19B5-4F5B-99E7-DE6E09284A89}" srcOrd="1" destOrd="0" presId="urn:microsoft.com/office/officeart/2018/2/layout/IconVerticalSolidList"/>
    <dgm:cxn modelId="{37DF3C7C-703D-492A-8619-003865FDE50E}" type="presParOf" srcId="{BC40E879-E1E9-4548-8C6E-BEE5F592689F}" destId="{5E9C7E5F-F1BC-4219-A176-A79606F5CFAC}" srcOrd="2" destOrd="0" presId="urn:microsoft.com/office/officeart/2018/2/layout/IconVerticalSolidList"/>
    <dgm:cxn modelId="{C9E29DE8-E4D2-4EF2-A583-CD59C232B8FC}" type="presParOf" srcId="{5E9C7E5F-F1BC-4219-A176-A79606F5CFAC}" destId="{CAE7615A-6159-4E2A-ADB3-D45B14C3982B}" srcOrd="0" destOrd="0" presId="urn:microsoft.com/office/officeart/2018/2/layout/IconVerticalSolidList"/>
    <dgm:cxn modelId="{D970673D-26D5-423A-A675-3ED0592EBC75}" type="presParOf" srcId="{5E9C7E5F-F1BC-4219-A176-A79606F5CFAC}" destId="{31A981AE-03F0-4231-A798-12E6E04AE2A6}" srcOrd="1" destOrd="0" presId="urn:microsoft.com/office/officeart/2018/2/layout/IconVerticalSolidList"/>
    <dgm:cxn modelId="{227CEFD0-7147-4BAC-B85B-60DB989234DA}" type="presParOf" srcId="{5E9C7E5F-F1BC-4219-A176-A79606F5CFAC}" destId="{CDC6C061-9E02-4516-8B1A-BC8B935ABE74}" srcOrd="2" destOrd="0" presId="urn:microsoft.com/office/officeart/2018/2/layout/IconVerticalSolidList"/>
    <dgm:cxn modelId="{EB5B4707-B546-4414-A3A0-59FA8AF2520F}" type="presParOf" srcId="{5E9C7E5F-F1BC-4219-A176-A79606F5CFAC}" destId="{E880AA00-2D70-4A78-9382-FFC8524C6B69}" srcOrd="3" destOrd="0" presId="urn:microsoft.com/office/officeart/2018/2/layout/IconVerticalSolidList"/>
    <dgm:cxn modelId="{98B3A694-8BF0-4A87-BDFA-7AA121449DB6}" type="presParOf" srcId="{BC40E879-E1E9-4548-8C6E-BEE5F592689F}" destId="{69166379-AD92-4B8E-B390-C0533E866BC6}" srcOrd="3" destOrd="0" presId="urn:microsoft.com/office/officeart/2018/2/layout/IconVerticalSolidList"/>
    <dgm:cxn modelId="{494E673A-FF99-4A88-BC17-314B63CF01FF}" type="presParOf" srcId="{BC40E879-E1E9-4548-8C6E-BEE5F592689F}" destId="{30BC53AB-702A-4A9E-A4EF-986932CF52E1}" srcOrd="4" destOrd="0" presId="urn:microsoft.com/office/officeart/2018/2/layout/IconVerticalSolidList"/>
    <dgm:cxn modelId="{20221EFD-F126-4757-BA67-59C001640826}" type="presParOf" srcId="{30BC53AB-702A-4A9E-A4EF-986932CF52E1}" destId="{5DF2D255-6205-4FB2-A468-21192A2ED52A}" srcOrd="0" destOrd="0" presId="urn:microsoft.com/office/officeart/2018/2/layout/IconVerticalSolidList"/>
    <dgm:cxn modelId="{3E87BC31-7681-4A81-A766-5E3AC884BC0D}" type="presParOf" srcId="{30BC53AB-702A-4A9E-A4EF-986932CF52E1}" destId="{C7277E19-888B-4616-95F7-0EF2E1097E53}" srcOrd="1" destOrd="0" presId="urn:microsoft.com/office/officeart/2018/2/layout/IconVerticalSolidList"/>
    <dgm:cxn modelId="{6247E7E0-4286-47F2-8663-8061DF900D28}" type="presParOf" srcId="{30BC53AB-702A-4A9E-A4EF-986932CF52E1}" destId="{923E2F87-4162-4E25-9BD0-17A7FAB17037}" srcOrd="2" destOrd="0" presId="urn:microsoft.com/office/officeart/2018/2/layout/IconVerticalSolidList"/>
    <dgm:cxn modelId="{9773FC25-79B7-4796-8EF6-94B342896492}" type="presParOf" srcId="{30BC53AB-702A-4A9E-A4EF-986932CF52E1}" destId="{6F55178B-47C6-4384-8321-0236B79F0639}" srcOrd="3" destOrd="0" presId="urn:microsoft.com/office/officeart/2018/2/layout/IconVerticalSolidList"/>
    <dgm:cxn modelId="{7F3745A2-ABA8-4B38-97A0-988906F2A7CC}" type="presParOf" srcId="{BC40E879-E1E9-4548-8C6E-BEE5F592689F}" destId="{E66A278D-E3E7-4FFF-9978-0CD11FDB3E74}" srcOrd="5" destOrd="0" presId="urn:microsoft.com/office/officeart/2018/2/layout/IconVerticalSolidList"/>
    <dgm:cxn modelId="{A33A84E0-1E49-4FF8-8A33-617E6DD80EA2}" type="presParOf" srcId="{BC40E879-E1E9-4548-8C6E-BEE5F592689F}" destId="{F307A2E1-0267-421D-8F7E-8D060CF51580}" srcOrd="6" destOrd="0" presId="urn:microsoft.com/office/officeart/2018/2/layout/IconVerticalSolidList"/>
    <dgm:cxn modelId="{59916D21-B333-4A07-8663-20F7D93D18C7}" type="presParOf" srcId="{F307A2E1-0267-421D-8F7E-8D060CF51580}" destId="{D10AA0CD-7EFE-4B80-997F-D8F21E6DCC00}" srcOrd="0" destOrd="0" presId="urn:microsoft.com/office/officeart/2018/2/layout/IconVerticalSolidList"/>
    <dgm:cxn modelId="{97DFA14F-82AD-471B-96E4-B78AA203382F}" type="presParOf" srcId="{F307A2E1-0267-421D-8F7E-8D060CF51580}" destId="{92EADD8D-5D8E-4D7A-A9E7-0F04C5EF5E5C}" srcOrd="1" destOrd="0" presId="urn:microsoft.com/office/officeart/2018/2/layout/IconVerticalSolidList"/>
    <dgm:cxn modelId="{84D690D7-F81F-4A1E-9E4F-1AE72262AEB8}" type="presParOf" srcId="{F307A2E1-0267-421D-8F7E-8D060CF51580}" destId="{CB5C4736-14FC-49AB-B1D4-DB0C99303211}" srcOrd="2" destOrd="0" presId="urn:microsoft.com/office/officeart/2018/2/layout/IconVerticalSolidList"/>
    <dgm:cxn modelId="{BD3243FD-332A-4AE3-9A4E-45443B9717B2}" type="presParOf" srcId="{F307A2E1-0267-421D-8F7E-8D060CF51580}" destId="{B8891736-8815-44F0-95B4-92CE75CF2C1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6F4E22-3B12-4A5E-8AD4-3B3C80AE1AA8}"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16C51F31-E73B-4CD7-AD40-5DE148B933E7}">
      <dgm:prSet/>
      <dgm:spPr/>
      <dgm:t>
        <a:bodyPr/>
        <a:lstStyle/>
        <a:p>
          <a:r>
            <a:rPr lang="en-US"/>
            <a:t>If the pilot pushes the cyclic stick forward, the pitch of each blade is increased as it sweeps toward the tail of the helicopter. </a:t>
          </a:r>
        </a:p>
      </dgm:t>
    </dgm:pt>
    <dgm:pt modelId="{5928FCD2-EE8B-4A4E-B97A-45A458B3764D}" type="parTrans" cxnId="{A4CFAFBC-E34C-4560-A9BE-4566E3BCF126}">
      <dgm:prSet/>
      <dgm:spPr/>
      <dgm:t>
        <a:bodyPr/>
        <a:lstStyle/>
        <a:p>
          <a:endParaRPr lang="en-US"/>
        </a:p>
      </dgm:t>
    </dgm:pt>
    <dgm:pt modelId="{1B1026BE-C797-4A18-BEB0-9312E9E3977E}" type="sibTrans" cxnId="{A4CFAFBC-E34C-4560-A9BE-4566E3BCF126}">
      <dgm:prSet/>
      <dgm:spPr/>
      <dgm:t>
        <a:bodyPr/>
        <a:lstStyle/>
        <a:p>
          <a:endParaRPr lang="en-US"/>
        </a:p>
      </dgm:t>
    </dgm:pt>
    <dgm:pt modelId="{65B1E638-BE10-4305-92F9-CE9C07E51692}">
      <dgm:prSet/>
      <dgm:spPr/>
      <dgm:t>
        <a:bodyPr/>
        <a:lstStyle/>
        <a:p>
          <a:r>
            <a:rPr lang="en-US"/>
            <a:t>As each blade swings forward, toward the nose of the helicopter, pitch is flattened. </a:t>
          </a:r>
        </a:p>
      </dgm:t>
    </dgm:pt>
    <dgm:pt modelId="{B497C011-6C39-46B2-81A8-0250B61ED795}" type="parTrans" cxnId="{A9409CA5-1198-4E5B-849E-265F643B644F}">
      <dgm:prSet/>
      <dgm:spPr/>
      <dgm:t>
        <a:bodyPr/>
        <a:lstStyle/>
        <a:p>
          <a:endParaRPr lang="en-US"/>
        </a:p>
      </dgm:t>
    </dgm:pt>
    <dgm:pt modelId="{A44D480C-02F3-4941-A158-F7A1CFE53654}" type="sibTrans" cxnId="{A9409CA5-1198-4E5B-849E-265F643B644F}">
      <dgm:prSet/>
      <dgm:spPr/>
      <dgm:t>
        <a:bodyPr/>
        <a:lstStyle/>
        <a:p>
          <a:endParaRPr lang="en-US"/>
        </a:p>
      </dgm:t>
    </dgm:pt>
    <dgm:pt modelId="{E71F9930-EC24-4310-9666-312368291380}">
      <dgm:prSet/>
      <dgm:spPr/>
      <dgm:t>
        <a:bodyPr/>
        <a:lstStyle/>
        <a:p>
          <a:r>
            <a:rPr lang="en-US"/>
            <a:t>The result is that each blade produces more lift as it swings to the rear than when it swings ahead.</a:t>
          </a:r>
        </a:p>
      </dgm:t>
    </dgm:pt>
    <dgm:pt modelId="{B56C5FEA-55C4-430C-8119-22B7FC7AD2F5}" type="parTrans" cxnId="{67948CB7-17E7-4527-A740-C612FE8D874D}">
      <dgm:prSet/>
      <dgm:spPr/>
      <dgm:t>
        <a:bodyPr/>
        <a:lstStyle/>
        <a:p>
          <a:endParaRPr lang="en-US"/>
        </a:p>
      </dgm:t>
    </dgm:pt>
    <dgm:pt modelId="{D417D5DA-B85D-4C49-959B-B084C2AAB0BB}" type="sibTrans" cxnId="{67948CB7-17E7-4527-A740-C612FE8D874D}">
      <dgm:prSet/>
      <dgm:spPr/>
      <dgm:t>
        <a:bodyPr/>
        <a:lstStyle/>
        <a:p>
          <a:endParaRPr lang="en-US"/>
        </a:p>
      </dgm:t>
    </dgm:pt>
    <dgm:pt modelId="{5CDC96F7-AD8E-47EE-BC27-1FA1F7CEF880}" type="pres">
      <dgm:prSet presAssocID="{0D6F4E22-3B12-4A5E-8AD4-3B3C80AE1AA8}" presName="outerComposite" presStyleCnt="0">
        <dgm:presLayoutVars>
          <dgm:chMax val="5"/>
          <dgm:dir/>
          <dgm:resizeHandles val="exact"/>
        </dgm:presLayoutVars>
      </dgm:prSet>
      <dgm:spPr/>
    </dgm:pt>
    <dgm:pt modelId="{8A83A7BB-4AED-445E-8F08-B820B3689E54}" type="pres">
      <dgm:prSet presAssocID="{0D6F4E22-3B12-4A5E-8AD4-3B3C80AE1AA8}" presName="dummyMaxCanvas" presStyleCnt="0">
        <dgm:presLayoutVars/>
      </dgm:prSet>
      <dgm:spPr/>
    </dgm:pt>
    <dgm:pt modelId="{62D684E4-62DE-43FC-BC34-F2ADDB2D894B}" type="pres">
      <dgm:prSet presAssocID="{0D6F4E22-3B12-4A5E-8AD4-3B3C80AE1AA8}" presName="ThreeNodes_1" presStyleLbl="node1" presStyleIdx="0" presStyleCnt="3">
        <dgm:presLayoutVars>
          <dgm:bulletEnabled val="1"/>
        </dgm:presLayoutVars>
      </dgm:prSet>
      <dgm:spPr/>
    </dgm:pt>
    <dgm:pt modelId="{B7A7FF04-D889-469A-8976-73E7CE41902C}" type="pres">
      <dgm:prSet presAssocID="{0D6F4E22-3B12-4A5E-8AD4-3B3C80AE1AA8}" presName="ThreeNodes_2" presStyleLbl="node1" presStyleIdx="1" presStyleCnt="3">
        <dgm:presLayoutVars>
          <dgm:bulletEnabled val="1"/>
        </dgm:presLayoutVars>
      </dgm:prSet>
      <dgm:spPr/>
    </dgm:pt>
    <dgm:pt modelId="{16C86487-A056-41CA-90BD-E34E61036EF5}" type="pres">
      <dgm:prSet presAssocID="{0D6F4E22-3B12-4A5E-8AD4-3B3C80AE1AA8}" presName="ThreeNodes_3" presStyleLbl="node1" presStyleIdx="2" presStyleCnt="3">
        <dgm:presLayoutVars>
          <dgm:bulletEnabled val="1"/>
        </dgm:presLayoutVars>
      </dgm:prSet>
      <dgm:spPr/>
    </dgm:pt>
    <dgm:pt modelId="{36429FEE-19A5-492C-B629-410B259286E5}" type="pres">
      <dgm:prSet presAssocID="{0D6F4E22-3B12-4A5E-8AD4-3B3C80AE1AA8}" presName="ThreeConn_1-2" presStyleLbl="fgAccFollowNode1" presStyleIdx="0" presStyleCnt="2">
        <dgm:presLayoutVars>
          <dgm:bulletEnabled val="1"/>
        </dgm:presLayoutVars>
      </dgm:prSet>
      <dgm:spPr/>
    </dgm:pt>
    <dgm:pt modelId="{4EEEC5A4-1D4F-4196-830A-46744A59FCEE}" type="pres">
      <dgm:prSet presAssocID="{0D6F4E22-3B12-4A5E-8AD4-3B3C80AE1AA8}" presName="ThreeConn_2-3" presStyleLbl="fgAccFollowNode1" presStyleIdx="1" presStyleCnt="2">
        <dgm:presLayoutVars>
          <dgm:bulletEnabled val="1"/>
        </dgm:presLayoutVars>
      </dgm:prSet>
      <dgm:spPr/>
    </dgm:pt>
    <dgm:pt modelId="{CF17065B-6982-4A2F-900D-6EEDBB2E77A8}" type="pres">
      <dgm:prSet presAssocID="{0D6F4E22-3B12-4A5E-8AD4-3B3C80AE1AA8}" presName="ThreeNodes_1_text" presStyleLbl="node1" presStyleIdx="2" presStyleCnt="3">
        <dgm:presLayoutVars>
          <dgm:bulletEnabled val="1"/>
        </dgm:presLayoutVars>
      </dgm:prSet>
      <dgm:spPr/>
    </dgm:pt>
    <dgm:pt modelId="{A2F99CB8-1816-4BF4-A625-A38848D3BB2B}" type="pres">
      <dgm:prSet presAssocID="{0D6F4E22-3B12-4A5E-8AD4-3B3C80AE1AA8}" presName="ThreeNodes_2_text" presStyleLbl="node1" presStyleIdx="2" presStyleCnt="3">
        <dgm:presLayoutVars>
          <dgm:bulletEnabled val="1"/>
        </dgm:presLayoutVars>
      </dgm:prSet>
      <dgm:spPr/>
    </dgm:pt>
    <dgm:pt modelId="{83F1A49C-5B3C-42BB-AC50-BF1899A12057}" type="pres">
      <dgm:prSet presAssocID="{0D6F4E22-3B12-4A5E-8AD4-3B3C80AE1AA8}" presName="ThreeNodes_3_text" presStyleLbl="node1" presStyleIdx="2" presStyleCnt="3">
        <dgm:presLayoutVars>
          <dgm:bulletEnabled val="1"/>
        </dgm:presLayoutVars>
      </dgm:prSet>
      <dgm:spPr/>
    </dgm:pt>
  </dgm:ptLst>
  <dgm:cxnLst>
    <dgm:cxn modelId="{90853416-0B11-4DD4-9A2A-43303EE2734A}" type="presOf" srcId="{0D6F4E22-3B12-4A5E-8AD4-3B3C80AE1AA8}" destId="{5CDC96F7-AD8E-47EE-BC27-1FA1F7CEF880}" srcOrd="0" destOrd="0" presId="urn:microsoft.com/office/officeart/2005/8/layout/vProcess5"/>
    <dgm:cxn modelId="{16862C62-6B9C-49A0-B545-98B7BB7297C8}" type="presOf" srcId="{65B1E638-BE10-4305-92F9-CE9C07E51692}" destId="{A2F99CB8-1816-4BF4-A625-A38848D3BB2B}" srcOrd="1" destOrd="0" presId="urn:microsoft.com/office/officeart/2005/8/layout/vProcess5"/>
    <dgm:cxn modelId="{FBF3CD45-1F51-47BF-AA29-9977EAD84745}" type="presOf" srcId="{E71F9930-EC24-4310-9666-312368291380}" destId="{16C86487-A056-41CA-90BD-E34E61036EF5}" srcOrd="0" destOrd="0" presId="urn:microsoft.com/office/officeart/2005/8/layout/vProcess5"/>
    <dgm:cxn modelId="{BFA63E49-25D1-4013-A3D9-CDE2258E21B3}" type="presOf" srcId="{16C51F31-E73B-4CD7-AD40-5DE148B933E7}" destId="{CF17065B-6982-4A2F-900D-6EEDBB2E77A8}" srcOrd="1" destOrd="0" presId="urn:microsoft.com/office/officeart/2005/8/layout/vProcess5"/>
    <dgm:cxn modelId="{D4C08B7E-D8E5-4EB2-A763-7530E2A0D8F5}" type="presOf" srcId="{1B1026BE-C797-4A18-BEB0-9312E9E3977E}" destId="{36429FEE-19A5-492C-B629-410B259286E5}" srcOrd="0" destOrd="0" presId="urn:microsoft.com/office/officeart/2005/8/layout/vProcess5"/>
    <dgm:cxn modelId="{A9409CA5-1198-4E5B-849E-265F643B644F}" srcId="{0D6F4E22-3B12-4A5E-8AD4-3B3C80AE1AA8}" destId="{65B1E638-BE10-4305-92F9-CE9C07E51692}" srcOrd="1" destOrd="0" parTransId="{B497C011-6C39-46B2-81A8-0250B61ED795}" sibTransId="{A44D480C-02F3-4941-A158-F7A1CFE53654}"/>
    <dgm:cxn modelId="{3BB04FB7-3A42-4A51-9F6E-A7DE9F0382CA}" type="presOf" srcId="{E71F9930-EC24-4310-9666-312368291380}" destId="{83F1A49C-5B3C-42BB-AC50-BF1899A12057}" srcOrd="1" destOrd="0" presId="urn:microsoft.com/office/officeart/2005/8/layout/vProcess5"/>
    <dgm:cxn modelId="{67948CB7-17E7-4527-A740-C612FE8D874D}" srcId="{0D6F4E22-3B12-4A5E-8AD4-3B3C80AE1AA8}" destId="{E71F9930-EC24-4310-9666-312368291380}" srcOrd="2" destOrd="0" parTransId="{B56C5FEA-55C4-430C-8119-22B7FC7AD2F5}" sibTransId="{D417D5DA-B85D-4C49-959B-B084C2AAB0BB}"/>
    <dgm:cxn modelId="{A4CFAFBC-E34C-4560-A9BE-4566E3BCF126}" srcId="{0D6F4E22-3B12-4A5E-8AD4-3B3C80AE1AA8}" destId="{16C51F31-E73B-4CD7-AD40-5DE148B933E7}" srcOrd="0" destOrd="0" parTransId="{5928FCD2-EE8B-4A4E-B97A-45A458B3764D}" sibTransId="{1B1026BE-C797-4A18-BEB0-9312E9E3977E}"/>
    <dgm:cxn modelId="{E0132DBE-AF36-461C-B310-AF55934AEB19}" type="presOf" srcId="{A44D480C-02F3-4941-A158-F7A1CFE53654}" destId="{4EEEC5A4-1D4F-4196-830A-46744A59FCEE}" srcOrd="0" destOrd="0" presId="urn:microsoft.com/office/officeart/2005/8/layout/vProcess5"/>
    <dgm:cxn modelId="{A9CF14C3-B2D6-4B34-A397-692EA029A6F3}" type="presOf" srcId="{16C51F31-E73B-4CD7-AD40-5DE148B933E7}" destId="{62D684E4-62DE-43FC-BC34-F2ADDB2D894B}" srcOrd="0" destOrd="0" presId="urn:microsoft.com/office/officeart/2005/8/layout/vProcess5"/>
    <dgm:cxn modelId="{FB39D3E3-7653-4525-9851-998798E788A4}" type="presOf" srcId="{65B1E638-BE10-4305-92F9-CE9C07E51692}" destId="{B7A7FF04-D889-469A-8976-73E7CE41902C}" srcOrd="0" destOrd="0" presId="urn:microsoft.com/office/officeart/2005/8/layout/vProcess5"/>
    <dgm:cxn modelId="{42477517-796E-4E1D-B1BD-6BA0CB8DC62B}" type="presParOf" srcId="{5CDC96F7-AD8E-47EE-BC27-1FA1F7CEF880}" destId="{8A83A7BB-4AED-445E-8F08-B820B3689E54}" srcOrd="0" destOrd="0" presId="urn:microsoft.com/office/officeart/2005/8/layout/vProcess5"/>
    <dgm:cxn modelId="{0EF4142C-DCC1-4FE6-AF15-EC730CB72916}" type="presParOf" srcId="{5CDC96F7-AD8E-47EE-BC27-1FA1F7CEF880}" destId="{62D684E4-62DE-43FC-BC34-F2ADDB2D894B}" srcOrd="1" destOrd="0" presId="urn:microsoft.com/office/officeart/2005/8/layout/vProcess5"/>
    <dgm:cxn modelId="{5D84AFFA-8E77-48CD-941B-59B162687E07}" type="presParOf" srcId="{5CDC96F7-AD8E-47EE-BC27-1FA1F7CEF880}" destId="{B7A7FF04-D889-469A-8976-73E7CE41902C}" srcOrd="2" destOrd="0" presId="urn:microsoft.com/office/officeart/2005/8/layout/vProcess5"/>
    <dgm:cxn modelId="{D77FB735-F933-46A1-91F5-E033A19141D1}" type="presParOf" srcId="{5CDC96F7-AD8E-47EE-BC27-1FA1F7CEF880}" destId="{16C86487-A056-41CA-90BD-E34E61036EF5}" srcOrd="3" destOrd="0" presId="urn:microsoft.com/office/officeart/2005/8/layout/vProcess5"/>
    <dgm:cxn modelId="{CECB80E7-F0D6-426B-AE87-04BCFAEF6783}" type="presParOf" srcId="{5CDC96F7-AD8E-47EE-BC27-1FA1F7CEF880}" destId="{36429FEE-19A5-492C-B629-410B259286E5}" srcOrd="4" destOrd="0" presId="urn:microsoft.com/office/officeart/2005/8/layout/vProcess5"/>
    <dgm:cxn modelId="{9E060033-D477-45E9-B220-9F59A4A6D419}" type="presParOf" srcId="{5CDC96F7-AD8E-47EE-BC27-1FA1F7CEF880}" destId="{4EEEC5A4-1D4F-4196-830A-46744A59FCEE}" srcOrd="5" destOrd="0" presId="urn:microsoft.com/office/officeart/2005/8/layout/vProcess5"/>
    <dgm:cxn modelId="{70CBC27A-1896-4357-81F3-6A6FC81731E9}" type="presParOf" srcId="{5CDC96F7-AD8E-47EE-BC27-1FA1F7CEF880}" destId="{CF17065B-6982-4A2F-900D-6EEDBB2E77A8}" srcOrd="6" destOrd="0" presId="urn:microsoft.com/office/officeart/2005/8/layout/vProcess5"/>
    <dgm:cxn modelId="{61A0FA71-0B54-4907-B610-826EF6F7006B}" type="presParOf" srcId="{5CDC96F7-AD8E-47EE-BC27-1FA1F7CEF880}" destId="{A2F99CB8-1816-4BF4-A625-A38848D3BB2B}" srcOrd="7" destOrd="0" presId="urn:microsoft.com/office/officeart/2005/8/layout/vProcess5"/>
    <dgm:cxn modelId="{2DCDBDCE-621B-4C2D-820F-26C4C75E41E2}" type="presParOf" srcId="{5CDC96F7-AD8E-47EE-BC27-1FA1F7CEF880}" destId="{83F1A49C-5B3C-42BB-AC50-BF1899A1205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F59AA-D3D5-461A-98A2-CB6012FA7159}">
      <dsp:nvSpPr>
        <dsp:cNvPr id="0" name=""/>
        <dsp:cNvSpPr/>
      </dsp:nvSpPr>
      <dsp:spPr>
        <a:xfrm rot="5400000">
          <a:off x="6172936" y="-2623991"/>
          <a:ext cx="716076" cy="6146800"/>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Understand the basic functions and operation of helicopters,</a:t>
          </a:r>
        </a:p>
      </dsp:txBody>
      <dsp:txXfrm rot="-5400000">
        <a:off x="3457574" y="126327"/>
        <a:ext cx="6111844" cy="646164"/>
      </dsp:txXfrm>
    </dsp:sp>
    <dsp:sp modelId="{1B093329-4D5D-442C-8CFB-F917D45A9653}">
      <dsp:nvSpPr>
        <dsp:cNvPr id="0" name=""/>
        <dsp:cNvSpPr/>
      </dsp:nvSpPr>
      <dsp:spPr>
        <a:xfrm>
          <a:off x="0" y="1861"/>
          <a:ext cx="3457575" cy="89509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Understand</a:t>
          </a:r>
        </a:p>
      </dsp:txBody>
      <dsp:txXfrm>
        <a:off x="43695" y="45556"/>
        <a:ext cx="3370185" cy="807705"/>
      </dsp:txXfrm>
    </dsp:sp>
    <dsp:sp modelId="{4EF2201A-AD50-481A-BB56-EFA4ED1DF4BB}">
      <dsp:nvSpPr>
        <dsp:cNvPr id="0" name=""/>
        <dsp:cNvSpPr/>
      </dsp:nvSpPr>
      <dsp:spPr>
        <a:xfrm rot="5400000">
          <a:off x="6172936" y="-1684140"/>
          <a:ext cx="716076" cy="6146800"/>
        </a:xfrm>
        <a:prstGeom prst="round2SameRect">
          <a:avLst/>
        </a:prstGeom>
        <a:solidFill>
          <a:schemeClr val="accent2">
            <a:tint val="40000"/>
            <a:alpha val="90000"/>
            <a:hueOff val="322055"/>
            <a:satOff val="-17688"/>
            <a:lumOff val="269"/>
            <a:alphaOff val="0"/>
          </a:schemeClr>
        </a:solidFill>
        <a:ln w="15875" cap="flat" cmpd="sng" algn="ctr">
          <a:solidFill>
            <a:schemeClr val="accent2">
              <a:tint val="40000"/>
              <a:alpha val="90000"/>
              <a:hueOff val="322055"/>
              <a:satOff val="-17688"/>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Identify key elements of aerodynamics, helicopter design and controls,</a:t>
          </a:r>
        </a:p>
      </dsp:txBody>
      <dsp:txXfrm rot="-5400000">
        <a:off x="3457574" y="1066178"/>
        <a:ext cx="6111844" cy="646164"/>
      </dsp:txXfrm>
    </dsp:sp>
    <dsp:sp modelId="{4A864DED-F3D8-4BCF-AE8B-E9D056601D8D}">
      <dsp:nvSpPr>
        <dsp:cNvPr id="0" name=""/>
        <dsp:cNvSpPr/>
      </dsp:nvSpPr>
      <dsp:spPr>
        <a:xfrm>
          <a:off x="0" y="941711"/>
          <a:ext cx="3457575" cy="895095"/>
        </a:xfrm>
        <a:prstGeom prst="roundRect">
          <a:avLst/>
        </a:prstGeom>
        <a:solidFill>
          <a:schemeClr val="accent2">
            <a:hueOff val="210759"/>
            <a:satOff val="-18236"/>
            <a:lumOff val="32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Identify</a:t>
          </a:r>
        </a:p>
      </dsp:txBody>
      <dsp:txXfrm>
        <a:off x="43695" y="985406"/>
        <a:ext cx="3370185" cy="807705"/>
      </dsp:txXfrm>
    </dsp:sp>
    <dsp:sp modelId="{844385F3-9952-4375-80A8-03C3CF809068}">
      <dsp:nvSpPr>
        <dsp:cNvPr id="0" name=""/>
        <dsp:cNvSpPr/>
      </dsp:nvSpPr>
      <dsp:spPr>
        <a:xfrm rot="5400000">
          <a:off x="6172936" y="-744289"/>
          <a:ext cx="716076" cy="6146800"/>
        </a:xfrm>
        <a:prstGeom prst="round2SameRect">
          <a:avLst/>
        </a:prstGeom>
        <a:solidFill>
          <a:schemeClr val="accent2">
            <a:tint val="40000"/>
            <a:alpha val="90000"/>
            <a:hueOff val="644111"/>
            <a:satOff val="-35377"/>
            <a:lumOff val="539"/>
            <a:alphaOff val="0"/>
          </a:schemeClr>
        </a:solidFill>
        <a:ln w="15875" cap="flat" cmpd="sng" algn="ctr">
          <a:solidFill>
            <a:schemeClr val="accent2">
              <a:tint val="40000"/>
              <a:alpha val="90000"/>
              <a:hueOff val="644111"/>
              <a:satOff val="-35377"/>
              <a:lumOff val="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Implement helicopter management and safety precautions, and</a:t>
          </a:r>
        </a:p>
      </dsp:txBody>
      <dsp:txXfrm rot="-5400000">
        <a:off x="3457574" y="2006029"/>
        <a:ext cx="6111844" cy="646164"/>
      </dsp:txXfrm>
    </dsp:sp>
    <dsp:sp modelId="{F985EA95-AB01-46DF-81A5-84D48833C98C}">
      <dsp:nvSpPr>
        <dsp:cNvPr id="0" name=""/>
        <dsp:cNvSpPr/>
      </dsp:nvSpPr>
      <dsp:spPr>
        <a:xfrm>
          <a:off x="0" y="1881562"/>
          <a:ext cx="3457575" cy="895095"/>
        </a:xfrm>
        <a:prstGeom prst="roundRect">
          <a:avLst/>
        </a:prstGeom>
        <a:solidFill>
          <a:schemeClr val="accent2">
            <a:hueOff val="421519"/>
            <a:satOff val="-36473"/>
            <a:lumOff val="65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Implement</a:t>
          </a:r>
        </a:p>
      </dsp:txBody>
      <dsp:txXfrm>
        <a:off x="43695" y="1925257"/>
        <a:ext cx="3370185" cy="807705"/>
      </dsp:txXfrm>
    </dsp:sp>
    <dsp:sp modelId="{00A77811-9F43-4299-9D54-C20FEE981799}">
      <dsp:nvSpPr>
        <dsp:cNvPr id="0" name=""/>
        <dsp:cNvSpPr/>
      </dsp:nvSpPr>
      <dsp:spPr>
        <a:xfrm rot="5400000">
          <a:off x="6172936" y="195561"/>
          <a:ext cx="716076" cy="6146800"/>
        </a:xfrm>
        <a:prstGeom prst="round2SameRect">
          <a:avLst/>
        </a:prstGeom>
        <a:solidFill>
          <a:schemeClr val="accent2">
            <a:tint val="40000"/>
            <a:alpha val="90000"/>
            <a:hueOff val="966166"/>
            <a:satOff val="-53065"/>
            <a:lumOff val="808"/>
            <a:alphaOff val="0"/>
          </a:schemeClr>
        </a:solidFill>
        <a:ln w="15875" cap="flat" cmpd="sng" algn="ctr">
          <a:solidFill>
            <a:schemeClr val="accent2">
              <a:tint val="40000"/>
              <a:alpha val="90000"/>
              <a:hueOff val="966166"/>
              <a:satOff val="-53065"/>
              <a:lumOff val="8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Recognize key issues that contribute to effective use of helicopters in search and rescu</a:t>
          </a:r>
        </a:p>
      </dsp:txBody>
      <dsp:txXfrm rot="-5400000">
        <a:off x="3457574" y="2945879"/>
        <a:ext cx="6111844" cy="646164"/>
      </dsp:txXfrm>
    </dsp:sp>
    <dsp:sp modelId="{967E9A92-96FF-4464-B0E2-7E93065A35E0}">
      <dsp:nvSpPr>
        <dsp:cNvPr id="0" name=""/>
        <dsp:cNvSpPr/>
      </dsp:nvSpPr>
      <dsp:spPr>
        <a:xfrm>
          <a:off x="0" y="2821413"/>
          <a:ext cx="3457575" cy="895095"/>
        </a:xfrm>
        <a:prstGeom prst="roundRect">
          <a:avLst/>
        </a:prstGeom>
        <a:solidFill>
          <a:schemeClr val="accent2">
            <a:hueOff val="632278"/>
            <a:satOff val="-54709"/>
            <a:lumOff val="98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Recognize</a:t>
          </a:r>
        </a:p>
      </dsp:txBody>
      <dsp:txXfrm>
        <a:off x="43695" y="2865108"/>
        <a:ext cx="3370185" cy="8077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77628-4269-496A-9B92-47D06F0B25F5}">
      <dsp:nvSpPr>
        <dsp:cNvPr id="0" name=""/>
        <dsp:cNvSpPr/>
      </dsp:nvSpPr>
      <dsp:spPr>
        <a:xfrm>
          <a:off x="0" y="753526"/>
          <a:ext cx="5913437" cy="13911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962006-1661-47B2-9503-4F9F3B44C62F}">
      <dsp:nvSpPr>
        <dsp:cNvPr id="0" name=""/>
        <dsp:cNvSpPr/>
      </dsp:nvSpPr>
      <dsp:spPr>
        <a:xfrm>
          <a:off x="420815" y="1066530"/>
          <a:ext cx="765119" cy="765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0B6F93-3FAE-42B1-B415-5FA75A705BF9}">
      <dsp:nvSpPr>
        <dsp:cNvPr id="0" name=""/>
        <dsp:cNvSpPr/>
      </dsp:nvSpPr>
      <dsp:spPr>
        <a:xfrm>
          <a:off x="1606750" y="753526"/>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622300">
            <a:lnSpc>
              <a:spcPct val="90000"/>
            </a:lnSpc>
            <a:spcBef>
              <a:spcPct val="0"/>
            </a:spcBef>
            <a:spcAft>
              <a:spcPct val="35000"/>
            </a:spcAft>
            <a:buNone/>
          </a:pPr>
          <a:r>
            <a:rPr lang="en-US" sz="1400" kern="1200"/>
            <a:t>Skids </a:t>
          </a:r>
        </a:p>
      </dsp:txBody>
      <dsp:txXfrm>
        <a:off x="1606750" y="753526"/>
        <a:ext cx="4306686" cy="1391126"/>
      </dsp:txXfrm>
    </dsp:sp>
    <dsp:sp modelId="{E2E04F9F-680D-40E4-877E-76A12A6723A4}">
      <dsp:nvSpPr>
        <dsp:cNvPr id="0" name=""/>
        <dsp:cNvSpPr/>
      </dsp:nvSpPr>
      <dsp:spPr>
        <a:xfrm>
          <a:off x="0" y="2492434"/>
          <a:ext cx="5913437" cy="13911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A65A85-4891-454B-8A99-25E55FD4F7E7}">
      <dsp:nvSpPr>
        <dsp:cNvPr id="0" name=""/>
        <dsp:cNvSpPr/>
      </dsp:nvSpPr>
      <dsp:spPr>
        <a:xfrm>
          <a:off x="420815" y="2805438"/>
          <a:ext cx="765119" cy="765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92564F-72A9-4DAE-BA86-28FB8F0DAF1A}">
      <dsp:nvSpPr>
        <dsp:cNvPr id="0" name=""/>
        <dsp:cNvSpPr/>
      </dsp:nvSpPr>
      <dsp:spPr>
        <a:xfrm>
          <a:off x="1606750" y="2492434"/>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622300">
            <a:lnSpc>
              <a:spcPct val="90000"/>
            </a:lnSpc>
            <a:spcBef>
              <a:spcPct val="0"/>
            </a:spcBef>
            <a:spcAft>
              <a:spcPct val="35000"/>
            </a:spcAft>
            <a:buNone/>
          </a:pPr>
          <a:r>
            <a:rPr lang="en-US" sz="1400" kern="1200"/>
            <a:t>Skids are the most common type of landing gear used in light- and medium-class helicopters. Skids are permanent, non­retractable horizontal "feet" which provide a long, flat touchdown surface for the helicopter.</a:t>
          </a:r>
        </a:p>
      </dsp:txBody>
      <dsp:txXfrm>
        <a:off x="1606750" y="2492434"/>
        <a:ext cx="4306686" cy="1391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2EEA0-25A3-4299-86AA-19E331CB8D98}">
      <dsp:nvSpPr>
        <dsp:cNvPr id="0" name=""/>
        <dsp:cNvSpPr/>
      </dsp:nvSpPr>
      <dsp:spPr>
        <a:xfrm>
          <a:off x="1172"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09184-BF15-4A9B-B713-05A498EC82FA}">
      <dsp:nvSpPr>
        <dsp:cNvPr id="0" name=""/>
        <dsp:cNvSpPr/>
      </dsp:nvSpPr>
      <dsp:spPr>
        <a:xfrm>
          <a:off x="458411"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n-US" sz="2500" kern="1200"/>
            <a:t>Visual Flight Rules (VFR): VFR requires that a pilot maintain visual contact with the environment and must avoid clouds. </a:t>
          </a:r>
        </a:p>
      </dsp:txBody>
      <dsp:txXfrm>
        <a:off x="534947" y="846347"/>
        <a:ext cx="3962083" cy="2460051"/>
      </dsp:txXfrm>
    </dsp:sp>
    <dsp:sp modelId="{C60C4951-48BA-4089-BFEA-3316B2376F5B}">
      <dsp:nvSpPr>
        <dsp:cNvPr id="0" name=""/>
        <dsp:cNvSpPr/>
      </dsp:nvSpPr>
      <dsp:spPr>
        <a:xfrm>
          <a:off x="5030807"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3876AB-795C-4544-BBBA-104C5CCBADDA}">
      <dsp:nvSpPr>
        <dsp:cNvPr id="0" name=""/>
        <dsp:cNvSpPr/>
      </dsp:nvSpPr>
      <dsp:spPr>
        <a:xfrm>
          <a:off x="5488046"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n-US" sz="2500" kern="1200"/>
            <a:t>Instrument Flight Rules (IFR): IFR allows flight using instruments.</a:t>
          </a:r>
        </a:p>
      </dsp:txBody>
      <dsp:txXfrm>
        <a:off x="5564582" y="846347"/>
        <a:ext cx="3962083" cy="2460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76EB1-7B70-4462-8F14-245C1373D8A3}">
      <dsp:nvSpPr>
        <dsp:cNvPr id="0" name=""/>
        <dsp:cNvSpPr/>
      </dsp:nvSpPr>
      <dsp:spPr>
        <a:xfrm>
          <a:off x="0" y="2179"/>
          <a:ext cx="5913437" cy="11046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AA4917-3BB2-4F89-B7AE-D972AE532E26}">
      <dsp:nvSpPr>
        <dsp:cNvPr id="0" name=""/>
        <dsp:cNvSpPr/>
      </dsp:nvSpPr>
      <dsp:spPr>
        <a:xfrm>
          <a:off x="334156" y="250725"/>
          <a:ext cx="607557" cy="6075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8569F7-9DBD-4695-854C-37A254E1B476}">
      <dsp:nvSpPr>
        <dsp:cNvPr id="0" name=""/>
        <dsp:cNvSpPr/>
      </dsp:nvSpPr>
      <dsp:spPr>
        <a:xfrm>
          <a:off x="1275871" y="2179"/>
          <a:ext cx="4637565" cy="110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09" tIns="116909" rIns="116909" bIns="116909" numCol="1" spcCol="1270" anchor="ctr" anchorCtr="0">
          <a:noAutofit/>
        </a:bodyPr>
        <a:lstStyle/>
        <a:p>
          <a:pPr marL="0" lvl="0" indent="0" algn="l" defTabSz="711200">
            <a:lnSpc>
              <a:spcPct val="90000"/>
            </a:lnSpc>
            <a:spcBef>
              <a:spcPct val="0"/>
            </a:spcBef>
            <a:spcAft>
              <a:spcPct val="35000"/>
            </a:spcAft>
            <a:buNone/>
          </a:pPr>
          <a:r>
            <a:rPr lang="en-US" sz="1600" kern="1200"/>
            <a:t>Cumulus clouds indicate turbulence with strong updrafts and downdrafts. </a:t>
          </a:r>
        </a:p>
      </dsp:txBody>
      <dsp:txXfrm>
        <a:off x="1275871" y="2179"/>
        <a:ext cx="4637565" cy="1104650"/>
      </dsp:txXfrm>
    </dsp:sp>
    <dsp:sp modelId="{52B53317-700D-4B80-856F-48E28550412C}">
      <dsp:nvSpPr>
        <dsp:cNvPr id="0" name=""/>
        <dsp:cNvSpPr/>
      </dsp:nvSpPr>
      <dsp:spPr>
        <a:xfrm>
          <a:off x="0" y="1382992"/>
          <a:ext cx="5913437" cy="11046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B154A2-7D00-40F8-AD40-A976E126CAE7}">
      <dsp:nvSpPr>
        <dsp:cNvPr id="0" name=""/>
        <dsp:cNvSpPr/>
      </dsp:nvSpPr>
      <dsp:spPr>
        <a:xfrm>
          <a:off x="334156" y="1631539"/>
          <a:ext cx="607557" cy="6075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9492D0-E719-4ED3-8AB5-6DEAFE85B30A}">
      <dsp:nvSpPr>
        <dsp:cNvPr id="0" name=""/>
        <dsp:cNvSpPr/>
      </dsp:nvSpPr>
      <dsp:spPr>
        <a:xfrm>
          <a:off x="1275871" y="1382992"/>
          <a:ext cx="4637565" cy="110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09" tIns="116909" rIns="116909" bIns="116909" numCol="1" spcCol="1270" anchor="ctr" anchorCtr="0">
          <a:noAutofit/>
        </a:bodyPr>
        <a:lstStyle/>
        <a:p>
          <a:pPr marL="0" lvl="0" indent="0" algn="l" defTabSz="711200">
            <a:lnSpc>
              <a:spcPct val="90000"/>
            </a:lnSpc>
            <a:spcBef>
              <a:spcPct val="0"/>
            </a:spcBef>
            <a:spcAft>
              <a:spcPct val="35000"/>
            </a:spcAft>
            <a:buNone/>
          </a:pPr>
          <a:r>
            <a:rPr lang="en-US" sz="1600" kern="1200"/>
            <a:t>Downdrafts often flow in the middle of a valley and can challenge a helicopter's lift, especially at high altitudes with their consequent reduction in engine power. </a:t>
          </a:r>
        </a:p>
      </dsp:txBody>
      <dsp:txXfrm>
        <a:off x="1275871" y="1382992"/>
        <a:ext cx="4637565" cy="1104650"/>
      </dsp:txXfrm>
    </dsp:sp>
    <dsp:sp modelId="{8C9F8C61-7CF7-4312-95B9-CF19D1E9E6CF}">
      <dsp:nvSpPr>
        <dsp:cNvPr id="0" name=""/>
        <dsp:cNvSpPr/>
      </dsp:nvSpPr>
      <dsp:spPr>
        <a:xfrm>
          <a:off x="0" y="2763806"/>
          <a:ext cx="5913437" cy="11046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2D8CF-864F-447A-8C79-03DAC4C2DC1C}">
      <dsp:nvSpPr>
        <dsp:cNvPr id="0" name=""/>
        <dsp:cNvSpPr/>
      </dsp:nvSpPr>
      <dsp:spPr>
        <a:xfrm>
          <a:off x="334156" y="3012352"/>
          <a:ext cx="607557" cy="6075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46C926-5BC1-479E-AE6E-D55745F05AB6}">
      <dsp:nvSpPr>
        <dsp:cNvPr id="0" name=""/>
        <dsp:cNvSpPr/>
      </dsp:nvSpPr>
      <dsp:spPr>
        <a:xfrm>
          <a:off x="1275871" y="2763806"/>
          <a:ext cx="4637565" cy="110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09" tIns="116909" rIns="116909" bIns="116909" numCol="1" spcCol="1270" anchor="ctr" anchorCtr="0">
          <a:noAutofit/>
        </a:bodyPr>
        <a:lstStyle/>
        <a:p>
          <a:pPr marL="0" lvl="0" indent="0" algn="l" defTabSz="711200">
            <a:lnSpc>
              <a:spcPct val="90000"/>
            </a:lnSpc>
            <a:spcBef>
              <a:spcPct val="0"/>
            </a:spcBef>
            <a:spcAft>
              <a:spcPct val="35000"/>
            </a:spcAft>
            <a:buNone/>
          </a:pPr>
          <a:r>
            <a:rPr lang="en-US" sz="1600" kern="1200"/>
            <a:t>Updrafts often exist over ridges or on the sunny side of a rising hill or mountain. </a:t>
          </a:r>
        </a:p>
      </dsp:txBody>
      <dsp:txXfrm>
        <a:off x="1275871" y="2763806"/>
        <a:ext cx="4637565" cy="1104650"/>
      </dsp:txXfrm>
    </dsp:sp>
    <dsp:sp modelId="{AAB1178B-AEC6-4B39-AE01-34BF46E79D36}">
      <dsp:nvSpPr>
        <dsp:cNvPr id="0" name=""/>
        <dsp:cNvSpPr/>
      </dsp:nvSpPr>
      <dsp:spPr>
        <a:xfrm>
          <a:off x="0" y="4144619"/>
          <a:ext cx="5913437" cy="11046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191215-8D9C-45D2-89A0-95B92216D185}">
      <dsp:nvSpPr>
        <dsp:cNvPr id="0" name=""/>
        <dsp:cNvSpPr/>
      </dsp:nvSpPr>
      <dsp:spPr>
        <a:xfrm>
          <a:off x="334156" y="4393166"/>
          <a:ext cx="607557" cy="6075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0DE847-5E98-4694-B9A9-342D0C2D9775}">
      <dsp:nvSpPr>
        <dsp:cNvPr id="0" name=""/>
        <dsp:cNvSpPr/>
      </dsp:nvSpPr>
      <dsp:spPr>
        <a:xfrm>
          <a:off x="1275871" y="4144619"/>
          <a:ext cx="4637565" cy="110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09" tIns="116909" rIns="116909" bIns="116909" numCol="1" spcCol="1270" anchor="ctr" anchorCtr="0">
          <a:noAutofit/>
        </a:bodyPr>
        <a:lstStyle/>
        <a:p>
          <a:pPr marL="0" lvl="0" indent="0" algn="l" defTabSz="711200">
            <a:lnSpc>
              <a:spcPct val="90000"/>
            </a:lnSpc>
            <a:spcBef>
              <a:spcPct val="0"/>
            </a:spcBef>
            <a:spcAft>
              <a:spcPct val="35000"/>
            </a:spcAft>
            <a:buNone/>
          </a:pPr>
          <a:r>
            <a:rPr lang="en-US" sz="1600" kern="1200"/>
            <a:t>The leeward side of a ridge (that side sheltered from the predominant wind) may have severe downdrafts. </a:t>
          </a:r>
        </a:p>
      </dsp:txBody>
      <dsp:txXfrm>
        <a:off x="1275871" y="4144619"/>
        <a:ext cx="4637565" cy="1104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7F08B-5062-4CD8-A60C-3D785A020652}">
      <dsp:nvSpPr>
        <dsp:cNvPr id="0" name=""/>
        <dsp:cNvSpPr/>
      </dsp:nvSpPr>
      <dsp:spPr>
        <a:xfrm>
          <a:off x="0" y="641"/>
          <a:ext cx="5913437" cy="15000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F85EBB-0C30-48D2-91BB-1F1125D14BA9}">
      <dsp:nvSpPr>
        <dsp:cNvPr id="0" name=""/>
        <dsp:cNvSpPr/>
      </dsp:nvSpPr>
      <dsp:spPr>
        <a:xfrm>
          <a:off x="453764" y="338151"/>
          <a:ext cx="825026" cy="825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D72B8A-9EC8-4B39-A62C-0121CE32D170}">
      <dsp:nvSpPr>
        <dsp:cNvPr id="0" name=""/>
        <dsp:cNvSpPr/>
      </dsp:nvSpPr>
      <dsp:spPr>
        <a:xfrm>
          <a:off x="1732555" y="64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977900">
            <a:lnSpc>
              <a:spcPct val="90000"/>
            </a:lnSpc>
            <a:spcBef>
              <a:spcPct val="0"/>
            </a:spcBef>
            <a:spcAft>
              <a:spcPct val="35000"/>
            </a:spcAft>
            <a:buNone/>
          </a:pPr>
          <a:r>
            <a:rPr lang="en-US" sz="2200" kern="1200" dirty="0"/>
            <a:t>Helicopter are machines</a:t>
          </a:r>
        </a:p>
      </dsp:txBody>
      <dsp:txXfrm>
        <a:off x="1732555" y="641"/>
        <a:ext cx="4180881" cy="1500047"/>
      </dsp:txXfrm>
    </dsp:sp>
    <dsp:sp modelId="{2BFDCB81-68BE-47E6-BEDA-3B687B9A0919}">
      <dsp:nvSpPr>
        <dsp:cNvPr id="0" name=""/>
        <dsp:cNvSpPr/>
      </dsp:nvSpPr>
      <dsp:spPr>
        <a:xfrm>
          <a:off x="0" y="1875701"/>
          <a:ext cx="5913437" cy="15000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1BA58-C3CD-4C30-A271-E6265E8C378A}">
      <dsp:nvSpPr>
        <dsp:cNvPr id="0" name=""/>
        <dsp:cNvSpPr/>
      </dsp:nvSpPr>
      <dsp:spPr>
        <a:xfrm>
          <a:off x="453764" y="2213211"/>
          <a:ext cx="825026" cy="8250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832343-952B-45C1-B8F6-FC5F337AEA91}">
      <dsp:nvSpPr>
        <dsp:cNvPr id="0" name=""/>
        <dsp:cNvSpPr/>
      </dsp:nvSpPr>
      <dsp:spPr>
        <a:xfrm>
          <a:off x="1732555" y="187570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977900">
            <a:lnSpc>
              <a:spcPct val="90000"/>
            </a:lnSpc>
            <a:spcBef>
              <a:spcPct val="0"/>
            </a:spcBef>
            <a:spcAft>
              <a:spcPct val="35000"/>
            </a:spcAft>
            <a:buNone/>
          </a:pPr>
          <a:r>
            <a:rPr lang="en-US" sz="2200" kern="1200"/>
            <a:t>Failure can be unpredictable and catastrophic.</a:t>
          </a:r>
        </a:p>
      </dsp:txBody>
      <dsp:txXfrm>
        <a:off x="1732555" y="1875701"/>
        <a:ext cx="4180881" cy="1500047"/>
      </dsp:txXfrm>
    </dsp:sp>
    <dsp:sp modelId="{3F65E2EE-927C-4F89-A75C-332853418143}">
      <dsp:nvSpPr>
        <dsp:cNvPr id="0" name=""/>
        <dsp:cNvSpPr/>
      </dsp:nvSpPr>
      <dsp:spPr>
        <a:xfrm>
          <a:off x="0" y="3750760"/>
          <a:ext cx="5913437" cy="15000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14C130-CEDC-4877-89B0-858AAF57940E}">
      <dsp:nvSpPr>
        <dsp:cNvPr id="0" name=""/>
        <dsp:cNvSpPr/>
      </dsp:nvSpPr>
      <dsp:spPr>
        <a:xfrm>
          <a:off x="453764" y="4088271"/>
          <a:ext cx="825026" cy="8250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EC4E38-B300-4AE3-9A45-824202801DE2}">
      <dsp:nvSpPr>
        <dsp:cNvPr id="0" name=""/>
        <dsp:cNvSpPr/>
      </dsp:nvSpPr>
      <dsp:spPr>
        <a:xfrm>
          <a:off x="1732555" y="3750760"/>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977900">
            <a:lnSpc>
              <a:spcPct val="90000"/>
            </a:lnSpc>
            <a:spcBef>
              <a:spcPct val="0"/>
            </a:spcBef>
            <a:spcAft>
              <a:spcPct val="35000"/>
            </a:spcAft>
            <a:buNone/>
          </a:pPr>
          <a:r>
            <a:rPr lang="en-US" sz="2200" kern="1200"/>
            <a:t>SAR teams must conduct a thorough risk-benefit analysis prior to each and every helicopter operation.</a:t>
          </a:r>
        </a:p>
      </dsp:txBody>
      <dsp:txXfrm>
        <a:off x="1732555" y="3750760"/>
        <a:ext cx="4180881" cy="15000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486AD-C57B-4788-B593-BF20D5EA4269}">
      <dsp:nvSpPr>
        <dsp:cNvPr id="0" name=""/>
        <dsp:cNvSpPr/>
      </dsp:nvSpPr>
      <dsp:spPr>
        <a:xfrm>
          <a:off x="379351" y="218861"/>
          <a:ext cx="1166625" cy="11666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28FF30-F996-41CC-ABD7-1B52F57D9055}">
      <dsp:nvSpPr>
        <dsp:cNvPr id="0" name=""/>
        <dsp:cNvSpPr/>
      </dsp:nvSpPr>
      <dsp:spPr>
        <a:xfrm>
          <a:off x="627976" y="467486"/>
          <a:ext cx="669375" cy="669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6B0BBF-3E99-473E-BE97-307E91E873B2}">
      <dsp:nvSpPr>
        <dsp:cNvPr id="0" name=""/>
        <dsp:cNvSpPr/>
      </dsp:nvSpPr>
      <dsp:spPr>
        <a:xfrm>
          <a:off x="6413" y="1748861"/>
          <a:ext cx="1912500" cy="148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Although charter helicopters can be a valuable resource for SAR teams, the possible benefit they bring requires forethought and anticipatory planning if the benefit is to be fully realized.</a:t>
          </a:r>
        </a:p>
      </dsp:txBody>
      <dsp:txXfrm>
        <a:off x="6413" y="1748861"/>
        <a:ext cx="1912500" cy="1482890"/>
      </dsp:txXfrm>
    </dsp:sp>
    <dsp:sp modelId="{83F987CA-2B33-4828-A448-4FDCFD4DF444}">
      <dsp:nvSpPr>
        <dsp:cNvPr id="0" name=""/>
        <dsp:cNvSpPr/>
      </dsp:nvSpPr>
      <dsp:spPr>
        <a:xfrm>
          <a:off x="2626538" y="218861"/>
          <a:ext cx="1166625" cy="11666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2F2D26-7171-435D-956D-82A69DAC4350}">
      <dsp:nvSpPr>
        <dsp:cNvPr id="0" name=""/>
        <dsp:cNvSpPr/>
      </dsp:nvSpPr>
      <dsp:spPr>
        <a:xfrm>
          <a:off x="2875163" y="467486"/>
          <a:ext cx="669375" cy="669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9D0BE7-1997-4A35-9F2C-ABD23E8675C4}">
      <dsp:nvSpPr>
        <dsp:cNvPr id="0" name=""/>
        <dsp:cNvSpPr/>
      </dsp:nvSpPr>
      <dsp:spPr>
        <a:xfrm>
          <a:off x="2253601" y="1748861"/>
          <a:ext cx="1912500" cy="148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Often these helicopters and their pilots lack extensive experience in search and rescue flights and sometimes in flying at altitude.</a:t>
          </a:r>
        </a:p>
      </dsp:txBody>
      <dsp:txXfrm>
        <a:off x="2253601" y="1748861"/>
        <a:ext cx="1912500" cy="14828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74159-D6CB-407A-9FA0-AE5462A59FB5}">
      <dsp:nvSpPr>
        <dsp:cNvPr id="0" name=""/>
        <dsp:cNvSpPr/>
      </dsp:nvSpPr>
      <dsp:spPr>
        <a:xfrm>
          <a:off x="296924" y="919735"/>
          <a:ext cx="917859" cy="9178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D03912-713F-4F47-80FD-EDE87F5A79DB}">
      <dsp:nvSpPr>
        <dsp:cNvPr id="0" name=""/>
        <dsp:cNvSpPr/>
      </dsp:nvSpPr>
      <dsp:spPr>
        <a:xfrm>
          <a:off x="492533" y="1115344"/>
          <a:ext cx="526640" cy="526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E2D6C4-A21C-4D57-BC39-6CF339CEEF98}">
      <dsp:nvSpPr>
        <dsp:cNvPr id="0" name=""/>
        <dsp:cNvSpPr/>
      </dsp:nvSpPr>
      <dsp:spPr>
        <a:xfrm>
          <a:off x="3510" y="2123485"/>
          <a:ext cx="1504687" cy="97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Search and Rescue overhead teams should keep in mind that the media helicopter pilot and crew have two important objectives.</a:t>
          </a:r>
        </a:p>
      </dsp:txBody>
      <dsp:txXfrm>
        <a:off x="3510" y="2123485"/>
        <a:ext cx="1504687" cy="978046"/>
      </dsp:txXfrm>
    </dsp:sp>
    <dsp:sp modelId="{E956CE80-317D-42F2-9DD9-9CFDB7BEF7EC}">
      <dsp:nvSpPr>
        <dsp:cNvPr id="0" name=""/>
        <dsp:cNvSpPr/>
      </dsp:nvSpPr>
      <dsp:spPr>
        <a:xfrm>
          <a:off x="2064931" y="919735"/>
          <a:ext cx="917859" cy="9178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EB441-57D6-4686-8447-42D10FA92BF3}">
      <dsp:nvSpPr>
        <dsp:cNvPr id="0" name=""/>
        <dsp:cNvSpPr/>
      </dsp:nvSpPr>
      <dsp:spPr>
        <a:xfrm>
          <a:off x="2260541" y="1115344"/>
          <a:ext cx="526640" cy="5266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AF08AA-3747-42FC-A4BF-1F6BFC0D94EF}">
      <dsp:nvSpPr>
        <dsp:cNvPr id="0" name=""/>
        <dsp:cNvSpPr/>
      </dsp:nvSpPr>
      <dsp:spPr>
        <a:xfrm>
          <a:off x="1771517" y="2123485"/>
          <a:ext cx="1504687" cy="97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The first objective is to "bring home the news story." </a:t>
          </a:r>
        </a:p>
      </dsp:txBody>
      <dsp:txXfrm>
        <a:off x="1771517" y="2123485"/>
        <a:ext cx="1504687" cy="978046"/>
      </dsp:txXfrm>
    </dsp:sp>
    <dsp:sp modelId="{D67C7EDE-C219-4DEA-A599-4F8297BD7B50}">
      <dsp:nvSpPr>
        <dsp:cNvPr id="0" name=""/>
        <dsp:cNvSpPr/>
      </dsp:nvSpPr>
      <dsp:spPr>
        <a:xfrm>
          <a:off x="3832939" y="919735"/>
          <a:ext cx="917859" cy="9178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D97472-4343-45C4-9C86-27E8E4E8D1B5}">
      <dsp:nvSpPr>
        <dsp:cNvPr id="0" name=""/>
        <dsp:cNvSpPr/>
      </dsp:nvSpPr>
      <dsp:spPr>
        <a:xfrm>
          <a:off x="4028549" y="1115344"/>
          <a:ext cx="526640" cy="5266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14A322-76F6-43B8-AFA9-5A354C911272}">
      <dsp:nvSpPr>
        <dsp:cNvPr id="0" name=""/>
        <dsp:cNvSpPr/>
      </dsp:nvSpPr>
      <dsp:spPr>
        <a:xfrm>
          <a:off x="3539525" y="2123485"/>
          <a:ext cx="1504687" cy="97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The second objective is to assist in the SAR mission.</a:t>
          </a:r>
        </a:p>
      </dsp:txBody>
      <dsp:txXfrm>
        <a:off x="3539525" y="2123485"/>
        <a:ext cx="1504687" cy="978046"/>
      </dsp:txXfrm>
    </dsp:sp>
    <dsp:sp modelId="{573C18F9-AAF5-4E61-92AD-4B5CE3C6A35B}">
      <dsp:nvSpPr>
        <dsp:cNvPr id="0" name=""/>
        <dsp:cNvSpPr/>
      </dsp:nvSpPr>
      <dsp:spPr>
        <a:xfrm>
          <a:off x="5600947" y="919735"/>
          <a:ext cx="917859" cy="9178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549149-BA0F-4009-9463-7F409BE3CA3C}">
      <dsp:nvSpPr>
        <dsp:cNvPr id="0" name=""/>
        <dsp:cNvSpPr/>
      </dsp:nvSpPr>
      <dsp:spPr>
        <a:xfrm>
          <a:off x="5796556" y="1115344"/>
          <a:ext cx="526640" cy="5266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35E3AF-5D12-4F99-A1FF-AFEE9E8A2F5C}">
      <dsp:nvSpPr>
        <dsp:cNvPr id="0" name=""/>
        <dsp:cNvSpPr/>
      </dsp:nvSpPr>
      <dsp:spPr>
        <a:xfrm>
          <a:off x="5307533" y="2123485"/>
          <a:ext cx="1504687" cy="97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The overhead team must respect the media's needs while focusing on its own objectives. </a:t>
          </a:r>
        </a:p>
      </dsp:txBody>
      <dsp:txXfrm>
        <a:off x="5307533" y="2123485"/>
        <a:ext cx="1504687" cy="9780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A8D42-045C-4966-9603-49BC7CB04FF8}">
      <dsp:nvSpPr>
        <dsp:cNvPr id="0" name=""/>
        <dsp:cNvSpPr/>
      </dsp:nvSpPr>
      <dsp:spPr>
        <a:xfrm>
          <a:off x="1182687" y="1449"/>
          <a:ext cx="4730749" cy="1485317"/>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790" tIns="377271" rIns="91790" bIns="377271" numCol="1" spcCol="1270" anchor="ctr" anchorCtr="0">
          <a:noAutofit/>
        </a:bodyPr>
        <a:lstStyle/>
        <a:p>
          <a:pPr marL="0" lvl="0" indent="0" algn="l" defTabSz="1066800">
            <a:lnSpc>
              <a:spcPct val="90000"/>
            </a:lnSpc>
            <a:spcBef>
              <a:spcPct val="0"/>
            </a:spcBef>
            <a:spcAft>
              <a:spcPct val="35000"/>
            </a:spcAft>
            <a:buNone/>
          </a:pPr>
          <a:r>
            <a:rPr lang="en-US" sz="2400" kern="1200"/>
            <a:t>TYPE I (HEAVY)</a:t>
          </a:r>
        </a:p>
      </dsp:txBody>
      <dsp:txXfrm>
        <a:off x="1182687" y="1449"/>
        <a:ext cx="4730749" cy="1485317"/>
      </dsp:txXfrm>
    </dsp:sp>
    <dsp:sp modelId="{CBF56572-2FD2-499D-BDF0-4FB3DF5BE7D8}">
      <dsp:nvSpPr>
        <dsp:cNvPr id="0" name=""/>
        <dsp:cNvSpPr/>
      </dsp:nvSpPr>
      <dsp:spPr>
        <a:xfrm>
          <a:off x="0" y="1449"/>
          <a:ext cx="1182687" cy="1485317"/>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2584" tIns="146716" rIns="62584" bIns="146716" numCol="1" spcCol="1270" anchor="ctr" anchorCtr="0">
          <a:noAutofit/>
        </a:bodyPr>
        <a:lstStyle/>
        <a:p>
          <a:pPr marL="0" lvl="0" indent="0" algn="ctr" defTabSz="1244600">
            <a:lnSpc>
              <a:spcPct val="90000"/>
            </a:lnSpc>
            <a:spcBef>
              <a:spcPct val="0"/>
            </a:spcBef>
            <a:spcAft>
              <a:spcPct val="35000"/>
            </a:spcAft>
            <a:buNone/>
          </a:pPr>
          <a:r>
            <a:rPr lang="en-US" sz="2800" kern="1200"/>
            <a:t>TYPE</a:t>
          </a:r>
        </a:p>
      </dsp:txBody>
      <dsp:txXfrm>
        <a:off x="0" y="1449"/>
        <a:ext cx="1182687" cy="1485317"/>
      </dsp:txXfrm>
    </dsp:sp>
    <dsp:sp modelId="{AAEF4B2F-0622-4983-AB8A-34E5636780B5}">
      <dsp:nvSpPr>
        <dsp:cNvPr id="0" name=""/>
        <dsp:cNvSpPr/>
      </dsp:nvSpPr>
      <dsp:spPr>
        <a:xfrm>
          <a:off x="1182687" y="1575885"/>
          <a:ext cx="4730749" cy="1485317"/>
        </a:xfrm>
        <a:prstGeom prst="rect">
          <a:avLst/>
        </a:prstGeom>
        <a:solidFill>
          <a:schemeClr val="accent2">
            <a:tint val="40000"/>
            <a:alpha val="90000"/>
            <a:hueOff val="483083"/>
            <a:satOff val="-26533"/>
            <a:lumOff val="404"/>
            <a:alphaOff val="0"/>
          </a:schemeClr>
        </a:solidFill>
        <a:ln w="9525" cap="flat" cmpd="sng" algn="ctr">
          <a:solidFill>
            <a:schemeClr val="accent2">
              <a:tint val="40000"/>
              <a:alpha val="90000"/>
              <a:hueOff val="483083"/>
              <a:satOff val="-26533"/>
              <a:lumOff val="4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790" tIns="377271" rIns="91790" bIns="377271" numCol="1" spcCol="1270" anchor="ctr" anchorCtr="0">
          <a:noAutofit/>
        </a:bodyPr>
        <a:lstStyle/>
        <a:p>
          <a:pPr marL="0" lvl="0" indent="0" algn="l" defTabSz="1066800">
            <a:lnSpc>
              <a:spcPct val="90000"/>
            </a:lnSpc>
            <a:spcBef>
              <a:spcPct val="0"/>
            </a:spcBef>
            <a:spcAft>
              <a:spcPct val="35000"/>
            </a:spcAft>
            <a:buNone/>
          </a:pPr>
          <a:r>
            <a:rPr lang="en-US" sz="2400" kern="1200"/>
            <a:t>TYPE II (MEDIUM)</a:t>
          </a:r>
        </a:p>
      </dsp:txBody>
      <dsp:txXfrm>
        <a:off x="1182687" y="1575885"/>
        <a:ext cx="4730749" cy="1485317"/>
      </dsp:txXfrm>
    </dsp:sp>
    <dsp:sp modelId="{01EE4A7A-1900-40FA-A173-03BEB8226D16}">
      <dsp:nvSpPr>
        <dsp:cNvPr id="0" name=""/>
        <dsp:cNvSpPr/>
      </dsp:nvSpPr>
      <dsp:spPr>
        <a:xfrm>
          <a:off x="0" y="1575885"/>
          <a:ext cx="1182687" cy="1485317"/>
        </a:xfrm>
        <a:prstGeom prst="rect">
          <a:avLst/>
        </a:prstGeom>
        <a:gradFill rotWithShape="0">
          <a:gsLst>
            <a:gs pos="0">
              <a:schemeClr val="accent2">
                <a:hueOff val="316139"/>
                <a:satOff val="-27354"/>
                <a:lumOff val="4902"/>
                <a:alphaOff val="0"/>
                <a:tint val="98000"/>
                <a:satMod val="110000"/>
                <a:lumMod val="104000"/>
              </a:schemeClr>
            </a:gs>
            <a:gs pos="69000">
              <a:schemeClr val="accent2">
                <a:hueOff val="316139"/>
                <a:satOff val="-27354"/>
                <a:lumOff val="4902"/>
                <a:alphaOff val="0"/>
                <a:shade val="88000"/>
                <a:satMod val="130000"/>
                <a:lumMod val="92000"/>
              </a:schemeClr>
            </a:gs>
            <a:gs pos="100000">
              <a:schemeClr val="accent2">
                <a:hueOff val="316139"/>
                <a:satOff val="-27354"/>
                <a:lumOff val="4902"/>
                <a:alphaOff val="0"/>
                <a:shade val="78000"/>
                <a:satMod val="130000"/>
                <a:lumMod val="92000"/>
              </a:schemeClr>
            </a:gs>
          </a:gsLst>
          <a:lin ang="5400000" scaled="0"/>
        </a:gradFill>
        <a:ln w="9525" cap="flat" cmpd="sng" algn="ctr">
          <a:solidFill>
            <a:schemeClr val="accent2">
              <a:hueOff val="316139"/>
              <a:satOff val="-27354"/>
              <a:lumOff val="4902"/>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2584" tIns="146716" rIns="62584" bIns="146716" numCol="1" spcCol="1270" anchor="ctr" anchorCtr="0">
          <a:noAutofit/>
        </a:bodyPr>
        <a:lstStyle/>
        <a:p>
          <a:pPr marL="0" lvl="0" indent="0" algn="ctr" defTabSz="1244600">
            <a:lnSpc>
              <a:spcPct val="90000"/>
            </a:lnSpc>
            <a:spcBef>
              <a:spcPct val="0"/>
            </a:spcBef>
            <a:spcAft>
              <a:spcPct val="35000"/>
            </a:spcAft>
            <a:buNone/>
          </a:pPr>
          <a:r>
            <a:rPr lang="en-US" sz="2800" kern="1200"/>
            <a:t>TYPE</a:t>
          </a:r>
        </a:p>
      </dsp:txBody>
      <dsp:txXfrm>
        <a:off x="0" y="1575885"/>
        <a:ext cx="1182687" cy="1485317"/>
      </dsp:txXfrm>
    </dsp:sp>
    <dsp:sp modelId="{9D115203-170C-4810-B6B4-709DBB5AD9CA}">
      <dsp:nvSpPr>
        <dsp:cNvPr id="0" name=""/>
        <dsp:cNvSpPr/>
      </dsp:nvSpPr>
      <dsp:spPr>
        <a:xfrm>
          <a:off x="1182687" y="3150321"/>
          <a:ext cx="4730749" cy="1485317"/>
        </a:xfrm>
        <a:prstGeom prst="rect">
          <a:avLst/>
        </a:prstGeom>
        <a:solidFill>
          <a:schemeClr val="accent2">
            <a:tint val="40000"/>
            <a:alpha val="90000"/>
            <a:hueOff val="966166"/>
            <a:satOff val="-53065"/>
            <a:lumOff val="808"/>
            <a:alphaOff val="0"/>
          </a:schemeClr>
        </a:solidFill>
        <a:ln w="9525" cap="flat" cmpd="sng" algn="ctr">
          <a:solidFill>
            <a:schemeClr val="accent2">
              <a:tint val="40000"/>
              <a:alpha val="90000"/>
              <a:hueOff val="966166"/>
              <a:satOff val="-53065"/>
              <a:lumOff val="8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790" tIns="377271" rIns="91790" bIns="377271" numCol="1" spcCol="1270" anchor="ctr" anchorCtr="0">
          <a:noAutofit/>
        </a:bodyPr>
        <a:lstStyle/>
        <a:p>
          <a:pPr marL="0" lvl="0" indent="0" algn="l" defTabSz="1066800">
            <a:lnSpc>
              <a:spcPct val="90000"/>
            </a:lnSpc>
            <a:spcBef>
              <a:spcPct val="0"/>
            </a:spcBef>
            <a:spcAft>
              <a:spcPct val="35000"/>
            </a:spcAft>
            <a:buNone/>
          </a:pPr>
          <a:r>
            <a:rPr lang="en-US" sz="2400" kern="1200"/>
            <a:t>TYPE III (LIGHT)</a:t>
          </a:r>
        </a:p>
      </dsp:txBody>
      <dsp:txXfrm>
        <a:off x="1182687" y="3150321"/>
        <a:ext cx="4730749" cy="1485317"/>
      </dsp:txXfrm>
    </dsp:sp>
    <dsp:sp modelId="{D4513CF2-3FCD-456C-B176-253E0D4C160A}">
      <dsp:nvSpPr>
        <dsp:cNvPr id="0" name=""/>
        <dsp:cNvSpPr/>
      </dsp:nvSpPr>
      <dsp:spPr>
        <a:xfrm>
          <a:off x="0" y="3150321"/>
          <a:ext cx="1182687" cy="1485317"/>
        </a:xfrm>
        <a:prstGeom prst="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w="9525" cap="flat" cmpd="sng" algn="ctr">
          <a:solidFill>
            <a:schemeClr val="accent2">
              <a:hueOff val="632278"/>
              <a:satOff val="-54709"/>
              <a:lumOff val="9804"/>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2584" tIns="146716" rIns="62584" bIns="146716" numCol="1" spcCol="1270" anchor="ctr" anchorCtr="0">
          <a:noAutofit/>
        </a:bodyPr>
        <a:lstStyle/>
        <a:p>
          <a:pPr marL="0" lvl="0" indent="0" algn="ctr" defTabSz="1244600">
            <a:lnSpc>
              <a:spcPct val="90000"/>
            </a:lnSpc>
            <a:spcBef>
              <a:spcPct val="0"/>
            </a:spcBef>
            <a:spcAft>
              <a:spcPct val="35000"/>
            </a:spcAft>
            <a:buNone/>
          </a:pPr>
          <a:r>
            <a:rPr lang="en-US" sz="2800" kern="1200"/>
            <a:t>TYPE</a:t>
          </a:r>
        </a:p>
      </dsp:txBody>
      <dsp:txXfrm>
        <a:off x="0" y="3150321"/>
        <a:ext cx="1182687" cy="14853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1A8FB-4E76-45E7-98A6-D1AA9C3B96AB}">
      <dsp:nvSpPr>
        <dsp:cNvPr id="0" name=""/>
        <dsp:cNvSpPr/>
      </dsp:nvSpPr>
      <dsp:spPr>
        <a:xfrm>
          <a:off x="0" y="2179"/>
          <a:ext cx="5913437" cy="11046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48E671-127C-4918-A93A-A4AF5525A8BD}">
      <dsp:nvSpPr>
        <dsp:cNvPr id="0" name=""/>
        <dsp:cNvSpPr/>
      </dsp:nvSpPr>
      <dsp:spPr>
        <a:xfrm>
          <a:off x="334156" y="250725"/>
          <a:ext cx="607557" cy="6075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123DE8-8754-41FF-9705-D5822AE8F874}">
      <dsp:nvSpPr>
        <dsp:cNvPr id="0" name=""/>
        <dsp:cNvSpPr/>
      </dsp:nvSpPr>
      <dsp:spPr>
        <a:xfrm>
          <a:off x="1275871" y="2179"/>
          <a:ext cx="4637565" cy="110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09" tIns="116909" rIns="116909" bIns="116909" numCol="1" spcCol="1270" anchor="ctr" anchorCtr="0">
          <a:noAutofit/>
        </a:bodyPr>
        <a:lstStyle/>
        <a:p>
          <a:pPr marL="0" lvl="0" indent="0" algn="l" defTabSz="755650">
            <a:lnSpc>
              <a:spcPct val="90000"/>
            </a:lnSpc>
            <a:spcBef>
              <a:spcPct val="0"/>
            </a:spcBef>
            <a:spcAft>
              <a:spcPct val="35000"/>
            </a:spcAft>
            <a:buNone/>
          </a:pPr>
          <a:r>
            <a:rPr lang="en-US" sz="1700" kern="1200"/>
            <a:t>Collective Pitch Control </a:t>
          </a:r>
        </a:p>
      </dsp:txBody>
      <dsp:txXfrm>
        <a:off x="1275871" y="2179"/>
        <a:ext cx="4637565" cy="1104650"/>
      </dsp:txXfrm>
    </dsp:sp>
    <dsp:sp modelId="{CAE7615A-6159-4E2A-ADB3-D45B14C3982B}">
      <dsp:nvSpPr>
        <dsp:cNvPr id="0" name=""/>
        <dsp:cNvSpPr/>
      </dsp:nvSpPr>
      <dsp:spPr>
        <a:xfrm>
          <a:off x="0" y="1382992"/>
          <a:ext cx="5913437" cy="11046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981AE-03F0-4231-A798-12E6E04AE2A6}">
      <dsp:nvSpPr>
        <dsp:cNvPr id="0" name=""/>
        <dsp:cNvSpPr/>
      </dsp:nvSpPr>
      <dsp:spPr>
        <a:xfrm>
          <a:off x="334156" y="1631539"/>
          <a:ext cx="607557" cy="6075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80AA00-2D70-4A78-9382-FFC8524C6B69}">
      <dsp:nvSpPr>
        <dsp:cNvPr id="0" name=""/>
        <dsp:cNvSpPr/>
      </dsp:nvSpPr>
      <dsp:spPr>
        <a:xfrm>
          <a:off x="1275871" y="1382992"/>
          <a:ext cx="4637565" cy="110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09" tIns="116909" rIns="116909" bIns="116909" numCol="1" spcCol="1270" anchor="ctr" anchorCtr="0">
          <a:noAutofit/>
        </a:bodyPr>
        <a:lstStyle/>
        <a:p>
          <a:pPr marL="0" lvl="0" indent="0" algn="l" defTabSz="755650">
            <a:lnSpc>
              <a:spcPct val="90000"/>
            </a:lnSpc>
            <a:spcBef>
              <a:spcPct val="0"/>
            </a:spcBef>
            <a:spcAft>
              <a:spcPct val="35000"/>
            </a:spcAft>
            <a:buNone/>
          </a:pPr>
          <a:r>
            <a:rPr lang="en-US" sz="1700" kern="1200"/>
            <a:t>The "collective pitch control" lever is located to the left of the pilot and moves in a simple up and down motion.</a:t>
          </a:r>
        </a:p>
      </dsp:txBody>
      <dsp:txXfrm>
        <a:off x="1275871" y="1382992"/>
        <a:ext cx="4637565" cy="1104650"/>
      </dsp:txXfrm>
    </dsp:sp>
    <dsp:sp modelId="{5DF2D255-6205-4FB2-A468-21192A2ED52A}">
      <dsp:nvSpPr>
        <dsp:cNvPr id="0" name=""/>
        <dsp:cNvSpPr/>
      </dsp:nvSpPr>
      <dsp:spPr>
        <a:xfrm>
          <a:off x="0" y="2763806"/>
          <a:ext cx="5913437" cy="11046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277E19-888B-4616-95F7-0EF2E1097E53}">
      <dsp:nvSpPr>
        <dsp:cNvPr id="0" name=""/>
        <dsp:cNvSpPr/>
      </dsp:nvSpPr>
      <dsp:spPr>
        <a:xfrm>
          <a:off x="334156" y="3012352"/>
          <a:ext cx="607557" cy="6075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55178B-47C6-4384-8321-0236B79F0639}">
      <dsp:nvSpPr>
        <dsp:cNvPr id="0" name=""/>
        <dsp:cNvSpPr/>
      </dsp:nvSpPr>
      <dsp:spPr>
        <a:xfrm>
          <a:off x="1275871" y="2763806"/>
          <a:ext cx="4637565" cy="110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09" tIns="116909" rIns="116909" bIns="116909" numCol="1" spcCol="1270" anchor="ctr" anchorCtr="0">
          <a:noAutofit/>
        </a:bodyPr>
        <a:lstStyle/>
        <a:p>
          <a:pPr marL="0" lvl="0" indent="0" algn="l" defTabSz="755650">
            <a:lnSpc>
              <a:spcPct val="90000"/>
            </a:lnSpc>
            <a:spcBef>
              <a:spcPct val="0"/>
            </a:spcBef>
            <a:spcAft>
              <a:spcPct val="35000"/>
            </a:spcAft>
            <a:buNone/>
          </a:pPr>
          <a:r>
            <a:rPr lang="en-US" sz="1700" kern="1200"/>
            <a:t>The collective pitch control is positioned relative to the pilot's seat (to its left) and not simply on the left (port) side of the aircraft.</a:t>
          </a:r>
        </a:p>
      </dsp:txBody>
      <dsp:txXfrm>
        <a:off x="1275871" y="2763806"/>
        <a:ext cx="4637565" cy="1104650"/>
      </dsp:txXfrm>
    </dsp:sp>
    <dsp:sp modelId="{D10AA0CD-7EFE-4B80-997F-D8F21E6DCC00}">
      <dsp:nvSpPr>
        <dsp:cNvPr id="0" name=""/>
        <dsp:cNvSpPr/>
      </dsp:nvSpPr>
      <dsp:spPr>
        <a:xfrm>
          <a:off x="0" y="4144619"/>
          <a:ext cx="5913437" cy="11046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ADD8D-5D8E-4D7A-A9E7-0F04C5EF5E5C}">
      <dsp:nvSpPr>
        <dsp:cNvPr id="0" name=""/>
        <dsp:cNvSpPr/>
      </dsp:nvSpPr>
      <dsp:spPr>
        <a:xfrm>
          <a:off x="334156" y="4393166"/>
          <a:ext cx="607557" cy="6075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891736-8815-44F0-95B4-92CE75CF2C16}">
      <dsp:nvSpPr>
        <dsp:cNvPr id="0" name=""/>
        <dsp:cNvSpPr/>
      </dsp:nvSpPr>
      <dsp:spPr>
        <a:xfrm>
          <a:off x="1275871" y="4144619"/>
          <a:ext cx="4637565" cy="110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09" tIns="116909" rIns="116909" bIns="116909" numCol="1" spcCol="1270" anchor="ctr" anchorCtr="0">
          <a:noAutofit/>
        </a:bodyPr>
        <a:lstStyle/>
        <a:p>
          <a:pPr marL="0" lvl="0" indent="0" algn="l" defTabSz="755650">
            <a:lnSpc>
              <a:spcPct val="90000"/>
            </a:lnSpc>
            <a:spcBef>
              <a:spcPct val="0"/>
            </a:spcBef>
            <a:spcAft>
              <a:spcPct val="35000"/>
            </a:spcAft>
            <a:buNone/>
          </a:pPr>
          <a:r>
            <a:rPr lang="en-US" sz="1700" kern="1200"/>
            <a:t>The collective allows the pilot to vary the angle of attack, or "pitch," of the main rotor blades, increasing the corresponding lift. </a:t>
          </a:r>
        </a:p>
      </dsp:txBody>
      <dsp:txXfrm>
        <a:off x="1275871" y="4144619"/>
        <a:ext cx="4637565" cy="11046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684E4-62DE-43FC-BC34-F2ADDB2D894B}">
      <dsp:nvSpPr>
        <dsp:cNvPr id="0" name=""/>
        <dsp:cNvSpPr/>
      </dsp:nvSpPr>
      <dsp:spPr>
        <a:xfrm>
          <a:off x="0" y="0"/>
          <a:ext cx="7897892" cy="937366"/>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If the pilot pushes the cyclic stick forward, the pitch of each blade is increased as it sweeps toward the tail of the helicopter. </a:t>
          </a:r>
        </a:p>
      </dsp:txBody>
      <dsp:txXfrm>
        <a:off x="27455" y="27455"/>
        <a:ext cx="6886400" cy="882456"/>
      </dsp:txXfrm>
    </dsp:sp>
    <dsp:sp modelId="{B7A7FF04-D889-469A-8976-73E7CE41902C}">
      <dsp:nvSpPr>
        <dsp:cNvPr id="0" name=""/>
        <dsp:cNvSpPr/>
      </dsp:nvSpPr>
      <dsp:spPr>
        <a:xfrm>
          <a:off x="696872" y="1093593"/>
          <a:ext cx="7897892" cy="937366"/>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As each blade swings forward, toward the nose of the helicopter, pitch is flattened. </a:t>
          </a:r>
        </a:p>
      </dsp:txBody>
      <dsp:txXfrm>
        <a:off x="724327" y="1121048"/>
        <a:ext cx="6536821" cy="882456"/>
      </dsp:txXfrm>
    </dsp:sp>
    <dsp:sp modelId="{16C86487-A056-41CA-90BD-E34E61036EF5}">
      <dsp:nvSpPr>
        <dsp:cNvPr id="0" name=""/>
        <dsp:cNvSpPr/>
      </dsp:nvSpPr>
      <dsp:spPr>
        <a:xfrm>
          <a:off x="1393745" y="2187187"/>
          <a:ext cx="7897892" cy="937366"/>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result is that each blade produces more lift as it swings to the rear than when it swings ahead.</a:t>
          </a:r>
        </a:p>
      </dsp:txBody>
      <dsp:txXfrm>
        <a:off x="1421200" y="2214642"/>
        <a:ext cx="6536821" cy="882456"/>
      </dsp:txXfrm>
    </dsp:sp>
    <dsp:sp modelId="{36429FEE-19A5-492C-B629-410B259286E5}">
      <dsp:nvSpPr>
        <dsp:cNvPr id="0" name=""/>
        <dsp:cNvSpPr/>
      </dsp:nvSpPr>
      <dsp:spPr>
        <a:xfrm>
          <a:off x="7288604" y="710836"/>
          <a:ext cx="609288" cy="609288"/>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425694" y="710836"/>
        <a:ext cx="335108" cy="458489"/>
      </dsp:txXfrm>
    </dsp:sp>
    <dsp:sp modelId="{4EEEC5A4-1D4F-4196-830A-46744A59FCEE}">
      <dsp:nvSpPr>
        <dsp:cNvPr id="0" name=""/>
        <dsp:cNvSpPr/>
      </dsp:nvSpPr>
      <dsp:spPr>
        <a:xfrm>
          <a:off x="7985477" y="1798180"/>
          <a:ext cx="609288" cy="609288"/>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122567" y="1798180"/>
        <a:ext cx="335108" cy="45848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8/28/2020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9834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8897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9869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4426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6071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0470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20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2903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6887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8605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6969C88-B244-455D-A017-012B25B1ACDD}" type="datetimeFigureOut">
              <a:rPr lang="en-US" smtClean="0"/>
              <a:t>8/28/2020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1268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6969C88-B244-455D-A017-012B25B1ACDD}" type="datetimeFigureOut">
              <a:rPr lang="en-US" smtClean="0"/>
              <a:pPr/>
              <a:t>8/28/2020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7CE569E-9B7C-4CB9-AB80-C0841F922CFF}" type="slidenum">
              <a:rPr lang="en-US" smtClean="0"/>
              <a:pPr/>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693048"/>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 riding, wearing, holding&#10;&#10;Description automatically generated">
            <a:extLst>
              <a:ext uri="{FF2B5EF4-FFF2-40B4-BE49-F238E27FC236}">
                <a16:creationId xmlns:a16="http://schemas.microsoft.com/office/drawing/2014/main" id="{8FEC2728-FECB-4FCC-ADCE-AA4A51D15C9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6215" r="-1" b="18782"/>
          <a:stretch/>
        </p:blipFill>
        <p:spPr>
          <a:xfrm>
            <a:off x="20" y="10"/>
            <a:ext cx="12191675" cy="6857990"/>
          </a:xfrm>
          <a:prstGeom prst="rect">
            <a:avLst/>
          </a:prstGeom>
        </p:spPr>
      </p:pic>
      <p:sp>
        <p:nvSpPr>
          <p:cNvPr id="2" name="Title 1">
            <a:extLst>
              <a:ext uri="{FF2B5EF4-FFF2-40B4-BE49-F238E27FC236}">
                <a16:creationId xmlns:a16="http://schemas.microsoft.com/office/drawing/2014/main" id="{A5ED9717-B95B-40AA-8A76-A4F306A6F525}"/>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a:solidFill>
                  <a:schemeClr val="tx1"/>
                </a:solidFill>
              </a:rPr>
              <a:t>THE RESCUE COMPANY 1</a:t>
            </a:r>
          </a:p>
        </p:txBody>
      </p:sp>
      <p:cxnSp>
        <p:nvCxnSpPr>
          <p:cNvPr id="17" name="Straight Connector 16">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06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table, dark, sitting, pair&#10;&#10;Description automatically generated">
            <a:extLst>
              <a:ext uri="{FF2B5EF4-FFF2-40B4-BE49-F238E27FC236}">
                <a16:creationId xmlns:a16="http://schemas.microsoft.com/office/drawing/2014/main" id="{73F59EFD-D6E0-40F4-A325-BB2295DF68C6}"/>
              </a:ext>
            </a:extLst>
          </p:cNvPr>
          <p:cNvPicPr>
            <a:picLocks noChangeAspect="1"/>
          </p:cNvPicPr>
          <p:nvPr/>
        </p:nvPicPr>
        <p:blipFill rotWithShape="1">
          <a:blip r:embed="rId2">
            <a:extLst>
              <a:ext uri="{28A0092B-C50C-407E-A947-70E740481C1C}">
                <a14:useLocalDpi xmlns:a14="http://schemas.microsoft.com/office/drawing/2010/main" val="0"/>
              </a:ext>
            </a:extLst>
          </a:blip>
          <a:srcRect t="3790" r="-1" b="11621"/>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0E7BE1-3610-403D-8F9B-31FAB060A41F}"/>
              </a:ext>
            </a:extLst>
          </p:cNvPr>
          <p:cNvSpPr>
            <a:spLocks noGrp="1"/>
          </p:cNvSpPr>
          <p:nvPr>
            <p:ph type="title"/>
          </p:nvPr>
        </p:nvSpPr>
        <p:spPr>
          <a:xfrm>
            <a:off x="1304017" y="804520"/>
            <a:ext cx="6815731" cy="1049235"/>
          </a:xfrm>
        </p:spPr>
        <p:txBody>
          <a:bodyPr>
            <a:normAutofit/>
          </a:bodyPr>
          <a:lstStyle/>
          <a:p>
            <a:r>
              <a:rPr lang="en-US" dirty="0"/>
              <a:t>Inadvertent IMC</a:t>
            </a:r>
          </a:p>
        </p:txBody>
      </p:sp>
      <p:sp>
        <p:nvSpPr>
          <p:cNvPr id="3" name="Content Placeholder 2">
            <a:extLst>
              <a:ext uri="{FF2B5EF4-FFF2-40B4-BE49-F238E27FC236}">
                <a16:creationId xmlns:a16="http://schemas.microsoft.com/office/drawing/2014/main" id="{839AD1AE-6158-4F18-91B4-BE13AD6685E1}"/>
              </a:ext>
            </a:extLst>
          </p:cNvPr>
          <p:cNvSpPr>
            <a:spLocks noGrp="1"/>
          </p:cNvSpPr>
          <p:nvPr>
            <p:ph idx="1"/>
          </p:nvPr>
        </p:nvSpPr>
        <p:spPr>
          <a:xfrm>
            <a:off x="1304017" y="2015733"/>
            <a:ext cx="6815731" cy="4021267"/>
          </a:xfrm>
        </p:spPr>
        <p:txBody>
          <a:bodyPr>
            <a:normAutofit/>
          </a:bodyPr>
          <a:lstStyle/>
          <a:p>
            <a:r>
              <a:rPr lang="en-US">
                <a:solidFill>
                  <a:srgbClr val="FFFFFE"/>
                </a:solidFill>
              </a:rPr>
              <a:t>Inadvertent entry into IMC is a situation where pilots lose visual contact with the ground due to deteriorating meteorological conditions. ... Inadvertent IMC encounters are some of the most demanding, disorienting, and dangerous conditions a pilot can experience.</a:t>
            </a:r>
          </a:p>
        </p:txBody>
      </p:sp>
    </p:spTree>
    <p:extLst>
      <p:ext uri="{BB962C8B-B14F-4D97-AF65-F5344CB8AC3E}">
        <p14:creationId xmlns:p14="http://schemas.microsoft.com/office/powerpoint/2010/main" val="385117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9" name="Picture 48">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51" name="Straight Connector 50">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E4C477-283B-45B1-A5EE-82F6B2007B8B}"/>
              </a:ext>
            </a:extLst>
          </p:cNvPr>
          <p:cNvSpPr>
            <a:spLocks noGrp="1"/>
          </p:cNvSpPr>
          <p:nvPr>
            <p:ph type="title"/>
          </p:nvPr>
        </p:nvSpPr>
        <p:spPr>
          <a:xfrm>
            <a:off x="659301" y="1474968"/>
            <a:ext cx="2823919" cy="1959037"/>
          </a:xfrm>
        </p:spPr>
        <p:txBody>
          <a:bodyPr vert="horz" lIns="91440" tIns="45720" rIns="91440" bIns="0" rtlCol="0" anchor="b">
            <a:normAutofit/>
          </a:bodyPr>
          <a:lstStyle/>
          <a:p>
            <a:r>
              <a:rPr lang="en-US" sz="3600"/>
              <a:t>SURVING IMC</a:t>
            </a:r>
            <a:endParaRPr lang="en-US" sz="3600" dirty="0"/>
          </a:p>
        </p:txBody>
      </p:sp>
      <p:grpSp>
        <p:nvGrpSpPr>
          <p:cNvPr id="53" name="Group 52">
            <a:extLst>
              <a:ext uri="{FF2B5EF4-FFF2-40B4-BE49-F238E27FC236}">
                <a16:creationId xmlns:a16="http://schemas.microsoft.com/office/drawing/2014/main" id="{2A7F3A7D-1232-4BDE-ACB6-F7CDEF0668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54" name="Rectangle 53">
              <a:extLst>
                <a:ext uri="{FF2B5EF4-FFF2-40B4-BE49-F238E27FC236}">
                  <a16:creationId xmlns:a16="http://schemas.microsoft.com/office/drawing/2014/main" id="{EBC09455-A53B-4264-85C6-E119FCA7F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1446D1B-DF15-4E6B-A24E-4148357B9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773D9643-4BC8-486D-8267-3577C8F08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6174" y="977099"/>
            <a:ext cx="6620836" cy="4137268"/>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0B348635-17F3-4391-843B-7E48F21231E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56174" y="1116344"/>
            <a:ext cx="6620836" cy="4059783"/>
          </a:xfrm>
          <a:prstGeom prst="rect">
            <a:avLst/>
          </a:prstGeom>
        </p:spPr>
      </p:pic>
    </p:spTree>
    <p:extLst>
      <p:ext uri="{BB962C8B-B14F-4D97-AF65-F5344CB8AC3E}">
        <p14:creationId xmlns:p14="http://schemas.microsoft.com/office/powerpoint/2010/main" val="167683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555F2-AB31-4363-9A38-6B9BA93B4859}"/>
              </a:ext>
            </a:extLst>
          </p:cNvPr>
          <p:cNvSpPr>
            <a:spLocks noGrp="1"/>
          </p:cNvSpPr>
          <p:nvPr>
            <p:ph type="title"/>
          </p:nvPr>
        </p:nvSpPr>
        <p:spPr>
          <a:xfrm>
            <a:off x="1451579" y="1002165"/>
            <a:ext cx="9603275" cy="1371580"/>
          </a:xfrm>
        </p:spPr>
        <p:txBody>
          <a:bodyPr>
            <a:normAutofit/>
          </a:bodyPr>
          <a:lstStyle/>
          <a:p>
            <a:r>
              <a:rPr lang="en-US" sz="3600">
                <a:solidFill>
                  <a:srgbClr val="FFFFFF"/>
                </a:solidFill>
              </a:rPr>
              <a:t>Weather Conditions</a:t>
            </a:r>
            <a:br>
              <a:rPr lang="en-US" sz="3600">
                <a:solidFill>
                  <a:srgbClr val="FFFFFF"/>
                </a:solidFill>
              </a:rPr>
            </a:br>
            <a:endParaRPr lang="en-US" sz="3600">
              <a:solidFill>
                <a:srgbClr val="FFFFFF"/>
              </a:solidFill>
            </a:endParaRP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2BE9E0-8ACA-4BBC-9F2C-4C8DC5FD5FD2}"/>
              </a:ext>
            </a:extLst>
          </p:cNvPr>
          <p:cNvSpPr>
            <a:spLocks noGrp="1"/>
          </p:cNvSpPr>
          <p:nvPr>
            <p:ph idx="1"/>
          </p:nvPr>
        </p:nvSpPr>
        <p:spPr>
          <a:xfrm>
            <a:off x="1451580" y="2965045"/>
            <a:ext cx="9436404" cy="3087524"/>
          </a:xfrm>
        </p:spPr>
        <p:txBody>
          <a:bodyPr>
            <a:normAutofit/>
          </a:bodyPr>
          <a:lstStyle/>
          <a:p>
            <a:r>
              <a:rPr lang="en-US" dirty="0"/>
              <a:t>Turbulence is the rough air that causes sudden and undesired movement in flight.</a:t>
            </a:r>
          </a:p>
          <a:p>
            <a:r>
              <a:rPr lang="en-US" dirty="0"/>
              <a:t>Heavy turbulence can make helicopter flight difficult or even unsafe and can render the careful control required for many rescue operations challenging or impossible.</a:t>
            </a:r>
          </a:p>
          <a:p>
            <a:r>
              <a:rPr lang="en-US" dirty="0"/>
              <a:t>There are several causes of turbulence: storm wind, rising air and the air currents around mountains are common examples. </a:t>
            </a:r>
          </a:p>
        </p:txBody>
      </p:sp>
    </p:spTree>
    <p:extLst>
      <p:ext uri="{BB962C8B-B14F-4D97-AF65-F5344CB8AC3E}">
        <p14:creationId xmlns:p14="http://schemas.microsoft.com/office/powerpoint/2010/main" val="3913052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BC555F2-AB31-4363-9A38-6B9BA93B4859}"/>
              </a:ext>
            </a:extLst>
          </p:cNvPr>
          <p:cNvSpPr>
            <a:spLocks noGrp="1"/>
          </p:cNvSpPr>
          <p:nvPr>
            <p:ph type="title"/>
          </p:nvPr>
        </p:nvSpPr>
        <p:spPr>
          <a:xfrm>
            <a:off x="7555992" y="2307409"/>
            <a:ext cx="3157577" cy="3747316"/>
          </a:xfrm>
        </p:spPr>
        <p:txBody>
          <a:bodyPr anchor="t">
            <a:normAutofit/>
          </a:bodyPr>
          <a:lstStyle/>
          <a:p>
            <a:r>
              <a:rPr lang="en-US" dirty="0"/>
              <a:t>Weather Conditions</a:t>
            </a:r>
            <a:br>
              <a:rPr lang="en-US" dirty="0"/>
            </a:br>
            <a:endParaRPr lang="en-US" dirty="0"/>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D8F057F4-6F54-4DCC-B4A5-36629D5F5B1E}"/>
              </a:ext>
            </a:extLst>
          </p:cNvPr>
          <p:cNvGraphicFramePr>
            <a:graphicFrameLocks noGrp="1"/>
          </p:cNvGraphicFramePr>
          <p:nvPr>
            <p:ph idx="1"/>
            <p:extLst>
              <p:ext uri="{D42A27DB-BD31-4B8C-83A1-F6EECF244321}">
                <p14:modId xmlns:p14="http://schemas.microsoft.com/office/powerpoint/2010/main" val="3417033095"/>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506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helicopter, outdoor, transport, aircraft&#10;&#10;Description automatically generated">
            <a:extLst>
              <a:ext uri="{FF2B5EF4-FFF2-40B4-BE49-F238E27FC236}">
                <a16:creationId xmlns:a16="http://schemas.microsoft.com/office/drawing/2014/main" id="{97A6E16B-60BF-41E4-93B0-B49C2DA4F521}"/>
              </a:ext>
            </a:extLst>
          </p:cNvPr>
          <p:cNvPicPr>
            <a:picLocks noChangeAspect="1"/>
          </p:cNvPicPr>
          <p:nvPr/>
        </p:nvPicPr>
        <p:blipFill rotWithShape="1">
          <a:blip r:embed="rId2">
            <a:extLst>
              <a:ext uri="{28A0092B-C50C-407E-A947-70E740481C1C}">
                <a14:useLocalDpi xmlns:a14="http://schemas.microsoft.com/office/drawing/2010/main" val="0"/>
              </a:ext>
            </a:extLst>
          </a:blip>
          <a:srcRect l="8466" b="14893"/>
          <a:stretch/>
        </p:blipFill>
        <p:spPr>
          <a:xfrm>
            <a:off x="2" y="10"/>
            <a:ext cx="12191695" cy="6857990"/>
          </a:xfrm>
          <a:prstGeom prst="rect">
            <a:avLst/>
          </a:prstGeom>
        </p:spPr>
      </p:pic>
      <p:sp>
        <p:nvSpPr>
          <p:cNvPr id="22"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59919-0AA2-4D3B-8BBB-C7CD7C19C559}"/>
              </a:ext>
            </a:extLst>
          </p:cNvPr>
          <p:cNvSpPr>
            <a:spLocks noGrp="1"/>
          </p:cNvSpPr>
          <p:nvPr>
            <p:ph type="title"/>
          </p:nvPr>
        </p:nvSpPr>
        <p:spPr>
          <a:xfrm>
            <a:off x="4063421" y="804520"/>
            <a:ext cx="6815731" cy="1049235"/>
          </a:xfrm>
        </p:spPr>
        <p:txBody>
          <a:bodyPr>
            <a:normAutofit/>
          </a:bodyPr>
          <a:lstStyle/>
          <a:p>
            <a:r>
              <a:rPr lang="en-US"/>
              <a:t>Fuel </a:t>
            </a:r>
            <a:br>
              <a:rPr lang="en-US"/>
            </a:br>
            <a:endParaRPr lang="en-US" dirty="0"/>
          </a:p>
        </p:txBody>
      </p:sp>
      <p:sp>
        <p:nvSpPr>
          <p:cNvPr id="3" name="Content Placeholder 2">
            <a:extLst>
              <a:ext uri="{FF2B5EF4-FFF2-40B4-BE49-F238E27FC236}">
                <a16:creationId xmlns:a16="http://schemas.microsoft.com/office/drawing/2014/main" id="{3C7A6881-B3D1-43E0-B9E9-2B4E4CBB5715}"/>
              </a:ext>
            </a:extLst>
          </p:cNvPr>
          <p:cNvSpPr>
            <a:spLocks noGrp="1"/>
          </p:cNvSpPr>
          <p:nvPr>
            <p:ph idx="1"/>
          </p:nvPr>
        </p:nvSpPr>
        <p:spPr>
          <a:xfrm>
            <a:off x="4063421" y="2015733"/>
            <a:ext cx="6815731" cy="4021267"/>
          </a:xfrm>
        </p:spPr>
        <p:txBody>
          <a:bodyPr>
            <a:normAutofit/>
          </a:bodyPr>
          <a:lstStyle/>
          <a:p>
            <a:r>
              <a:rPr lang="en-US">
                <a:solidFill>
                  <a:srgbClr val="FFFFFE"/>
                </a:solidFill>
              </a:rPr>
              <a:t>Helicopters are often based some distance from the search and rescue mission, and the journey from this base to the point of action costs time and fuel.</a:t>
            </a:r>
          </a:p>
          <a:p>
            <a:r>
              <a:rPr lang="en-US">
                <a:solidFill>
                  <a:srgbClr val="FFFFFE"/>
                </a:solidFill>
              </a:rPr>
              <a:t>SAR leadership might engage a mobile fuel tanker at the operation's heliport to refuel helicopters during an extended search mission, but more often than not helicopters will have to leave the scene to refuel. </a:t>
            </a:r>
          </a:p>
        </p:txBody>
      </p:sp>
    </p:spTree>
    <p:extLst>
      <p:ext uri="{BB962C8B-B14F-4D97-AF65-F5344CB8AC3E}">
        <p14:creationId xmlns:p14="http://schemas.microsoft.com/office/powerpoint/2010/main" val="229919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F68D138-21D0-443C-8FCB-7F43BD78C3A9}"/>
              </a:ext>
            </a:extLst>
          </p:cNvPr>
          <p:cNvSpPr>
            <a:spLocks noGrp="1"/>
          </p:cNvSpPr>
          <p:nvPr>
            <p:ph type="title"/>
          </p:nvPr>
        </p:nvSpPr>
        <p:spPr>
          <a:xfrm>
            <a:off x="7555992" y="2307409"/>
            <a:ext cx="3157577" cy="3747316"/>
          </a:xfrm>
        </p:spPr>
        <p:txBody>
          <a:bodyPr anchor="t">
            <a:normAutofit/>
          </a:bodyPr>
          <a:lstStyle/>
          <a:p>
            <a:r>
              <a:rPr lang="en-US" dirty="0"/>
              <a:t>Mechanical </a:t>
            </a:r>
            <a:br>
              <a:rPr lang="en-US" dirty="0"/>
            </a:br>
            <a:endParaRPr lang="en-US" dirty="0"/>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C9A850DE-49D2-4085-87DF-6A4C8BCA101C}"/>
              </a:ext>
            </a:extLst>
          </p:cNvPr>
          <p:cNvGraphicFramePr>
            <a:graphicFrameLocks noGrp="1"/>
          </p:cNvGraphicFramePr>
          <p:nvPr>
            <p:ph idx="1"/>
            <p:extLst>
              <p:ext uri="{D42A27DB-BD31-4B8C-83A1-F6EECF244321}">
                <p14:modId xmlns:p14="http://schemas.microsoft.com/office/powerpoint/2010/main" val="1340209568"/>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815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helicopter flying in the sky&#10;&#10;Description automatically generated">
            <a:extLst>
              <a:ext uri="{FF2B5EF4-FFF2-40B4-BE49-F238E27FC236}">
                <a16:creationId xmlns:a16="http://schemas.microsoft.com/office/drawing/2014/main" id="{C8FBCAE5-3859-4800-B142-681567ED3BEE}"/>
              </a:ext>
            </a:extLst>
          </p:cNvPr>
          <p:cNvPicPr>
            <a:picLocks noChangeAspect="1"/>
          </p:cNvPicPr>
          <p:nvPr/>
        </p:nvPicPr>
        <p:blipFill rotWithShape="1">
          <a:blip r:embed="rId2">
            <a:extLst>
              <a:ext uri="{28A0092B-C50C-407E-A947-70E740481C1C}">
                <a14:useLocalDpi xmlns:a14="http://schemas.microsoft.com/office/drawing/2010/main" val="0"/>
              </a:ext>
            </a:extLst>
          </a:blip>
          <a:srcRect t="24805" r="-1" b="3764"/>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0AEEDF-77A2-4FE2-A1F3-50502FF03D0B}"/>
              </a:ext>
            </a:extLst>
          </p:cNvPr>
          <p:cNvSpPr>
            <a:spLocks noGrp="1"/>
          </p:cNvSpPr>
          <p:nvPr>
            <p:ph type="title"/>
          </p:nvPr>
        </p:nvSpPr>
        <p:spPr>
          <a:xfrm>
            <a:off x="4063421" y="804520"/>
            <a:ext cx="6815731" cy="1049235"/>
          </a:xfrm>
        </p:spPr>
        <p:txBody>
          <a:bodyPr>
            <a:normAutofit/>
          </a:bodyPr>
          <a:lstStyle/>
          <a:p>
            <a:r>
              <a:rPr lang="en-US" b="1" dirty="0"/>
              <a:t>Classifications of </a:t>
            </a:r>
            <a:br>
              <a:rPr lang="en-US" b="1" dirty="0"/>
            </a:br>
            <a:r>
              <a:rPr lang="en-US" b="1" dirty="0"/>
              <a:t>Helicopters </a:t>
            </a:r>
          </a:p>
        </p:txBody>
      </p:sp>
      <p:sp>
        <p:nvSpPr>
          <p:cNvPr id="3" name="Content Placeholder 2">
            <a:extLst>
              <a:ext uri="{FF2B5EF4-FFF2-40B4-BE49-F238E27FC236}">
                <a16:creationId xmlns:a16="http://schemas.microsoft.com/office/drawing/2014/main" id="{19BE4FF2-120C-4FD0-B10B-334E973223F9}"/>
              </a:ext>
            </a:extLst>
          </p:cNvPr>
          <p:cNvSpPr>
            <a:spLocks noGrp="1"/>
          </p:cNvSpPr>
          <p:nvPr>
            <p:ph idx="1"/>
          </p:nvPr>
        </p:nvSpPr>
        <p:spPr>
          <a:xfrm>
            <a:off x="4063421" y="2015733"/>
            <a:ext cx="6815731" cy="4021267"/>
          </a:xfrm>
        </p:spPr>
        <p:txBody>
          <a:bodyPr>
            <a:normAutofit/>
          </a:bodyPr>
          <a:lstStyle/>
          <a:p>
            <a:r>
              <a:rPr lang="en-US" dirty="0">
                <a:solidFill>
                  <a:srgbClr val="FFFFFE"/>
                </a:solidFill>
              </a:rPr>
              <a:t>Helicopter Emergency Medical Services (HEMS) </a:t>
            </a:r>
          </a:p>
          <a:p>
            <a:r>
              <a:rPr lang="en-US" dirty="0">
                <a:solidFill>
                  <a:srgbClr val="FFFFFE"/>
                </a:solidFill>
              </a:rPr>
              <a:t>Law Enforcement Helicopters</a:t>
            </a:r>
          </a:p>
          <a:p>
            <a:r>
              <a:rPr lang="en-US" dirty="0">
                <a:solidFill>
                  <a:srgbClr val="FFFFFE"/>
                </a:solidFill>
              </a:rPr>
              <a:t>Civilian Helicopters </a:t>
            </a:r>
          </a:p>
          <a:p>
            <a:r>
              <a:rPr lang="en-US" dirty="0">
                <a:solidFill>
                  <a:srgbClr val="FFFFFE"/>
                </a:solidFill>
              </a:rPr>
              <a:t>Media Helicopters</a:t>
            </a:r>
          </a:p>
          <a:p>
            <a:r>
              <a:rPr lang="en-US" dirty="0">
                <a:solidFill>
                  <a:srgbClr val="FFFFFE"/>
                </a:solidFill>
              </a:rPr>
              <a:t>Military Helicopters </a:t>
            </a:r>
          </a:p>
        </p:txBody>
      </p:sp>
    </p:spTree>
    <p:extLst>
      <p:ext uri="{BB962C8B-B14F-4D97-AF65-F5344CB8AC3E}">
        <p14:creationId xmlns:p14="http://schemas.microsoft.com/office/powerpoint/2010/main" val="1940806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helicopter flying in the air&#10;&#10;Description automatically generated">
            <a:extLst>
              <a:ext uri="{FF2B5EF4-FFF2-40B4-BE49-F238E27FC236}">
                <a16:creationId xmlns:a16="http://schemas.microsoft.com/office/drawing/2014/main" id="{444B3ECA-B92F-43E9-BE8D-7D22EE8A1A39}"/>
              </a:ext>
            </a:extLst>
          </p:cNvPr>
          <p:cNvPicPr>
            <a:picLocks noChangeAspect="1"/>
          </p:cNvPicPr>
          <p:nvPr/>
        </p:nvPicPr>
        <p:blipFill rotWithShape="1">
          <a:blip r:embed="rId2">
            <a:extLst>
              <a:ext uri="{28A0092B-C50C-407E-A947-70E740481C1C}">
                <a14:useLocalDpi xmlns:a14="http://schemas.microsoft.com/office/drawing/2010/main" val="0"/>
              </a:ext>
            </a:extLst>
          </a:blip>
          <a:srcRect t="6494" r="6497" b="1"/>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FB4B5F-ECDD-46C2-A324-23956FD7D699}"/>
              </a:ext>
            </a:extLst>
          </p:cNvPr>
          <p:cNvSpPr>
            <a:spLocks noGrp="1"/>
          </p:cNvSpPr>
          <p:nvPr>
            <p:ph type="title"/>
          </p:nvPr>
        </p:nvSpPr>
        <p:spPr>
          <a:xfrm>
            <a:off x="1304017" y="804520"/>
            <a:ext cx="6815731" cy="1049235"/>
          </a:xfrm>
        </p:spPr>
        <p:txBody>
          <a:bodyPr>
            <a:normAutofit/>
          </a:bodyPr>
          <a:lstStyle/>
          <a:p>
            <a:r>
              <a:rPr lang="en-US" sz="2200"/>
              <a:t>Helicopter Emergency Medical Services (HEMS) </a:t>
            </a:r>
            <a:br>
              <a:rPr lang="en-US" sz="2200"/>
            </a:br>
            <a:endParaRPr lang="en-US" sz="2200"/>
          </a:p>
        </p:txBody>
      </p:sp>
      <p:sp>
        <p:nvSpPr>
          <p:cNvPr id="3" name="Content Placeholder 2">
            <a:extLst>
              <a:ext uri="{FF2B5EF4-FFF2-40B4-BE49-F238E27FC236}">
                <a16:creationId xmlns:a16="http://schemas.microsoft.com/office/drawing/2014/main" id="{3E6EA5DF-6F1A-4DD9-8EF7-31E2B3EB9714}"/>
              </a:ext>
            </a:extLst>
          </p:cNvPr>
          <p:cNvSpPr>
            <a:spLocks noGrp="1"/>
          </p:cNvSpPr>
          <p:nvPr>
            <p:ph idx="1"/>
          </p:nvPr>
        </p:nvSpPr>
        <p:spPr>
          <a:xfrm>
            <a:off x="1304017" y="2015733"/>
            <a:ext cx="6815731" cy="4021267"/>
          </a:xfrm>
        </p:spPr>
        <p:txBody>
          <a:bodyPr>
            <a:normAutofit/>
          </a:bodyPr>
          <a:lstStyle/>
          <a:p>
            <a:r>
              <a:rPr lang="en-US">
                <a:solidFill>
                  <a:srgbClr val="FFFFFE"/>
                </a:solidFill>
              </a:rPr>
              <a:t>These air ambulances enable an emergency medicine and critical care team to provide immediate intensive care to a patient at the site of injury and to transport that patient as rapidly as possible to the hospital for definitive care.</a:t>
            </a:r>
          </a:p>
        </p:txBody>
      </p:sp>
    </p:spTree>
    <p:extLst>
      <p:ext uri="{BB962C8B-B14F-4D97-AF65-F5344CB8AC3E}">
        <p14:creationId xmlns:p14="http://schemas.microsoft.com/office/powerpoint/2010/main" val="227225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A895-FBDC-44E7-849A-B6945BC3FA64}"/>
              </a:ext>
            </a:extLst>
          </p:cNvPr>
          <p:cNvSpPr>
            <a:spLocks noGrp="1"/>
          </p:cNvSpPr>
          <p:nvPr>
            <p:ph type="title"/>
          </p:nvPr>
        </p:nvSpPr>
        <p:spPr>
          <a:xfrm>
            <a:off x="1451580" y="804520"/>
            <a:ext cx="4176815" cy="1049235"/>
          </a:xfrm>
        </p:spPr>
        <p:txBody>
          <a:bodyPr>
            <a:normAutofit/>
          </a:bodyPr>
          <a:lstStyle/>
          <a:p>
            <a:r>
              <a:rPr lang="en-US" sz="2200"/>
              <a:t>Law Enforcement Helicopters</a:t>
            </a:r>
            <a:br>
              <a:rPr lang="en-US" sz="2200"/>
            </a:br>
            <a:endParaRPr lang="en-US" sz="2200"/>
          </a:p>
        </p:txBody>
      </p:sp>
      <p:sp>
        <p:nvSpPr>
          <p:cNvPr id="3" name="Content Placeholder 2">
            <a:extLst>
              <a:ext uri="{FF2B5EF4-FFF2-40B4-BE49-F238E27FC236}">
                <a16:creationId xmlns:a16="http://schemas.microsoft.com/office/drawing/2014/main" id="{6845024A-5625-43F6-9EE6-6CFCC07B5532}"/>
              </a:ext>
            </a:extLst>
          </p:cNvPr>
          <p:cNvSpPr>
            <a:spLocks noGrp="1"/>
          </p:cNvSpPr>
          <p:nvPr>
            <p:ph idx="1"/>
          </p:nvPr>
        </p:nvSpPr>
        <p:spPr>
          <a:xfrm>
            <a:off x="1451581" y="2015732"/>
            <a:ext cx="4172515" cy="3450613"/>
          </a:xfrm>
        </p:spPr>
        <p:txBody>
          <a:bodyPr>
            <a:normAutofit/>
          </a:bodyPr>
          <a:lstStyle/>
          <a:p>
            <a:r>
              <a:rPr lang="en-US" dirty="0"/>
              <a:t>The altitude limits of these helicopters often preclude their use in the mountains but may allow for search and rescue flights in the foothills.</a:t>
            </a:r>
          </a:p>
          <a:p>
            <a:endParaRPr lang="en-US" dirty="0"/>
          </a:p>
        </p:txBody>
      </p:sp>
      <p:pic>
        <p:nvPicPr>
          <p:cNvPr id="5" name="Picture 4" descr="A helicopter flying over a body of water&#10;&#10;Description automatically generated">
            <a:extLst>
              <a:ext uri="{FF2B5EF4-FFF2-40B4-BE49-F238E27FC236}">
                <a16:creationId xmlns:a16="http://schemas.microsoft.com/office/drawing/2014/main" id="{6ED8241C-FA4A-40AD-A773-76358C6F9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920656"/>
            <a:ext cx="4960442" cy="2430616"/>
          </a:xfrm>
          <a:prstGeom prst="rect">
            <a:avLst/>
          </a:prstGeom>
        </p:spPr>
      </p:pic>
    </p:spTree>
    <p:extLst>
      <p:ext uri="{BB962C8B-B14F-4D97-AF65-F5344CB8AC3E}">
        <p14:creationId xmlns:p14="http://schemas.microsoft.com/office/powerpoint/2010/main" val="203685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A85B-4E87-456B-B6DF-6570929A08E0}"/>
              </a:ext>
            </a:extLst>
          </p:cNvPr>
          <p:cNvSpPr>
            <a:spLocks noGrp="1"/>
          </p:cNvSpPr>
          <p:nvPr>
            <p:ph type="title"/>
          </p:nvPr>
        </p:nvSpPr>
        <p:spPr>
          <a:xfrm>
            <a:off x="1451580" y="804520"/>
            <a:ext cx="4176815" cy="1049235"/>
          </a:xfrm>
        </p:spPr>
        <p:txBody>
          <a:bodyPr>
            <a:normAutofit/>
          </a:bodyPr>
          <a:lstStyle/>
          <a:p>
            <a:r>
              <a:rPr lang="en-US" sz="2700"/>
              <a:t>Civilian Helicopters </a:t>
            </a:r>
            <a:br>
              <a:rPr lang="en-US" sz="2700"/>
            </a:br>
            <a:endParaRPr lang="en-US" sz="2700"/>
          </a:p>
        </p:txBody>
      </p:sp>
      <p:pic>
        <p:nvPicPr>
          <p:cNvPr id="6" name="Picture 5" descr="A helicopter parked on a runway&#10;&#10;Description automatically generated">
            <a:extLst>
              <a:ext uri="{FF2B5EF4-FFF2-40B4-BE49-F238E27FC236}">
                <a16:creationId xmlns:a16="http://schemas.microsoft.com/office/drawing/2014/main" id="{A35981BA-371F-4E8F-8EAF-322805805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479916"/>
            <a:ext cx="4960442" cy="3312096"/>
          </a:xfrm>
          <a:prstGeom prst="rect">
            <a:avLst/>
          </a:prstGeom>
        </p:spPr>
      </p:pic>
      <p:graphicFrame>
        <p:nvGraphicFramePr>
          <p:cNvPr id="5" name="Content Placeholder 2">
            <a:extLst>
              <a:ext uri="{FF2B5EF4-FFF2-40B4-BE49-F238E27FC236}">
                <a16:creationId xmlns:a16="http://schemas.microsoft.com/office/drawing/2014/main" id="{04779023-6445-4E9B-A57D-33ECE21C7D7C}"/>
              </a:ext>
            </a:extLst>
          </p:cNvPr>
          <p:cNvGraphicFramePr>
            <a:graphicFrameLocks noGrp="1"/>
          </p:cNvGraphicFramePr>
          <p:nvPr>
            <p:ph idx="1"/>
            <p:extLst>
              <p:ext uri="{D42A27DB-BD31-4B8C-83A1-F6EECF244321}">
                <p14:modId xmlns:p14="http://schemas.microsoft.com/office/powerpoint/2010/main" val="3152660302"/>
              </p:ext>
            </p:extLst>
          </p:nvPr>
        </p:nvGraphicFramePr>
        <p:xfrm>
          <a:off x="1451581" y="2015732"/>
          <a:ext cx="4172515"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589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7" name="Straight Connector 16">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7" descr="A person wearing a costume&#10;&#10;Description automatically generated">
            <a:extLst>
              <a:ext uri="{FF2B5EF4-FFF2-40B4-BE49-F238E27FC236}">
                <a16:creationId xmlns:a16="http://schemas.microsoft.com/office/drawing/2014/main" id="{C02564D8-2158-48BD-9573-74D151CE68E0}"/>
              </a:ext>
            </a:extLst>
          </p:cNvPr>
          <p:cNvPicPr>
            <a:picLocks noChangeAspect="1"/>
          </p:cNvPicPr>
          <p:nvPr/>
        </p:nvPicPr>
        <p:blipFill rotWithShape="1">
          <a:blip r:embed="rId3">
            <a:extLst>
              <a:ext uri="{28A0092B-C50C-407E-A947-70E740481C1C}">
                <a14:useLocalDpi xmlns:a14="http://schemas.microsoft.com/office/drawing/2010/main" val="0"/>
              </a:ext>
            </a:extLst>
          </a:blip>
          <a:srcRect l="9091" t="11818" b="11571"/>
          <a:stretch/>
        </p:blipFill>
        <p:spPr>
          <a:xfrm>
            <a:off x="0" y="-193286"/>
            <a:ext cx="12191695" cy="6857990"/>
          </a:xfrm>
          <a:prstGeom prst="rect">
            <a:avLst/>
          </a:prstGeom>
        </p:spPr>
      </p:pic>
      <p:sp>
        <p:nvSpPr>
          <p:cNvPr id="19" name="Rectangle 18">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ABCA0-2168-40A8-A69D-D16892B1A48E}"/>
              </a:ext>
            </a:extLst>
          </p:cNvPr>
          <p:cNvSpPr>
            <a:spLocks noGrp="1"/>
          </p:cNvSpPr>
          <p:nvPr>
            <p:ph type="title"/>
          </p:nvPr>
        </p:nvSpPr>
        <p:spPr>
          <a:xfrm>
            <a:off x="4065510" y="3236470"/>
            <a:ext cx="7502375" cy="1431984"/>
          </a:xfrm>
        </p:spPr>
        <p:txBody>
          <a:bodyPr vert="horz" lIns="91440" tIns="45720" rIns="91440" bIns="0" rtlCol="0" anchor="b">
            <a:normAutofit fontScale="90000"/>
          </a:bodyPr>
          <a:lstStyle/>
          <a:p>
            <a:r>
              <a:rPr lang="en-US" sz="3700" b="1" dirty="0"/>
              <a:t>Introduction to Helicopter SEARCH &amp; Rescue</a:t>
            </a:r>
          </a:p>
        </p:txBody>
      </p:sp>
    </p:spTree>
    <p:extLst>
      <p:ext uri="{BB962C8B-B14F-4D97-AF65-F5344CB8AC3E}">
        <p14:creationId xmlns:p14="http://schemas.microsoft.com/office/powerpoint/2010/main" val="2865043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helicopter flying in the air&#10;&#10;Description automatically generated">
            <a:extLst>
              <a:ext uri="{FF2B5EF4-FFF2-40B4-BE49-F238E27FC236}">
                <a16:creationId xmlns:a16="http://schemas.microsoft.com/office/drawing/2014/main" id="{5969C372-F56D-40F3-9874-445E8A8B88CE}"/>
              </a:ext>
            </a:extLst>
          </p:cNvPr>
          <p:cNvPicPr>
            <a:picLocks noChangeAspect="1"/>
          </p:cNvPicPr>
          <p:nvPr/>
        </p:nvPicPr>
        <p:blipFill rotWithShape="1">
          <a:blip r:embed="rId2">
            <a:extLst>
              <a:ext uri="{28A0092B-C50C-407E-A947-70E740481C1C}">
                <a14:useLocalDpi xmlns:a14="http://schemas.microsoft.com/office/drawing/2010/main" val="0"/>
              </a:ext>
            </a:extLst>
          </a:blip>
          <a:srcRect l="19194" t="7104" b="1987"/>
          <a:stretch/>
        </p:blipFill>
        <p:spPr>
          <a:xfrm>
            <a:off x="2" y="10"/>
            <a:ext cx="12191695" cy="6857990"/>
          </a:xfrm>
          <a:prstGeom prst="rect">
            <a:avLst/>
          </a:prstGeom>
        </p:spPr>
      </p:pic>
      <p:sp>
        <p:nvSpPr>
          <p:cNvPr id="29" name="Rectangle 24">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AC984-C8C9-42D3-A6F1-6E53FF999688}"/>
              </a:ext>
            </a:extLst>
          </p:cNvPr>
          <p:cNvSpPr>
            <a:spLocks noGrp="1"/>
          </p:cNvSpPr>
          <p:nvPr>
            <p:ph type="title"/>
          </p:nvPr>
        </p:nvSpPr>
        <p:spPr>
          <a:xfrm>
            <a:off x="4063421" y="804520"/>
            <a:ext cx="6815731" cy="1049235"/>
          </a:xfrm>
        </p:spPr>
        <p:txBody>
          <a:bodyPr>
            <a:normAutofit/>
          </a:bodyPr>
          <a:lstStyle/>
          <a:p>
            <a:r>
              <a:rPr lang="en-US"/>
              <a:t>Media Helicopters</a:t>
            </a:r>
            <a:br>
              <a:rPr lang="en-US"/>
            </a:br>
            <a:endParaRPr lang="en-US" dirty="0"/>
          </a:p>
        </p:txBody>
      </p:sp>
      <p:graphicFrame>
        <p:nvGraphicFramePr>
          <p:cNvPr id="20" name="Content Placeholder 2">
            <a:extLst>
              <a:ext uri="{FF2B5EF4-FFF2-40B4-BE49-F238E27FC236}">
                <a16:creationId xmlns:a16="http://schemas.microsoft.com/office/drawing/2014/main" id="{CF49D0C4-609B-4503-A991-81CCB7730D37}"/>
              </a:ext>
            </a:extLst>
          </p:cNvPr>
          <p:cNvGraphicFramePr>
            <a:graphicFrameLocks noGrp="1"/>
          </p:cNvGraphicFramePr>
          <p:nvPr>
            <p:ph idx="1"/>
            <p:extLst>
              <p:ext uri="{D42A27DB-BD31-4B8C-83A1-F6EECF244321}">
                <p14:modId xmlns:p14="http://schemas.microsoft.com/office/powerpoint/2010/main" val="3172473971"/>
              </p:ext>
            </p:extLst>
          </p:nvPr>
        </p:nvGraphicFramePr>
        <p:xfrm>
          <a:off x="4063421" y="2015733"/>
          <a:ext cx="6815731" cy="4021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4495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helicopter flying in the air&#10;&#10;Description automatically generated">
            <a:extLst>
              <a:ext uri="{FF2B5EF4-FFF2-40B4-BE49-F238E27FC236}">
                <a16:creationId xmlns:a16="http://schemas.microsoft.com/office/drawing/2014/main" id="{EDBBDC14-93CF-40FB-AC7B-0714CB13B7F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9353" r="-1" b="-1"/>
          <a:stretch/>
        </p:blipFill>
        <p:spPr>
          <a:xfrm>
            <a:off x="305" y="10"/>
            <a:ext cx="12191695" cy="6857990"/>
          </a:xfrm>
          <a:prstGeom prst="rect">
            <a:avLst/>
          </a:prstGeom>
        </p:spPr>
      </p:pic>
      <p:sp>
        <p:nvSpPr>
          <p:cNvPr id="1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8" name="Rectangle 1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310809D-0777-4893-AB98-09FD70966CC3}"/>
              </a:ext>
            </a:extLst>
          </p:cNvPr>
          <p:cNvSpPr>
            <a:spLocks noGrp="1"/>
          </p:cNvSpPr>
          <p:nvPr>
            <p:ph type="title"/>
          </p:nvPr>
        </p:nvSpPr>
        <p:spPr>
          <a:xfrm>
            <a:off x="1130271" y="1193800"/>
            <a:ext cx="3193050" cy="4699000"/>
          </a:xfrm>
        </p:spPr>
        <p:txBody>
          <a:bodyPr anchor="ctr">
            <a:normAutofit/>
          </a:bodyPr>
          <a:lstStyle/>
          <a:p>
            <a:r>
              <a:rPr lang="en-US">
                <a:solidFill>
                  <a:schemeClr val="tx1"/>
                </a:solidFill>
              </a:rPr>
              <a:t>Military Helicopters </a:t>
            </a:r>
            <a:br>
              <a:rPr lang="en-US">
                <a:solidFill>
                  <a:schemeClr val="tx1"/>
                </a:solidFill>
              </a:rPr>
            </a:br>
            <a:endParaRPr lang="en-US">
              <a:solidFill>
                <a:schemeClr val="tx1"/>
              </a:solidFill>
            </a:endParaRPr>
          </a:p>
        </p:txBody>
      </p:sp>
      <p:cxnSp>
        <p:nvCxnSpPr>
          <p:cNvPr id="20" name="Straight Connector 1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D8BDB9-DA93-4151-A78A-C22D9041488D}"/>
              </a:ext>
            </a:extLst>
          </p:cNvPr>
          <p:cNvSpPr>
            <a:spLocks noGrp="1"/>
          </p:cNvSpPr>
          <p:nvPr>
            <p:ph idx="1"/>
          </p:nvPr>
        </p:nvSpPr>
        <p:spPr>
          <a:xfrm>
            <a:off x="4976636" y="1193800"/>
            <a:ext cx="6085091" cy="4699000"/>
          </a:xfrm>
        </p:spPr>
        <p:txBody>
          <a:bodyPr anchor="ctr">
            <a:normAutofit/>
          </a:bodyPr>
          <a:lstStyle/>
          <a:p>
            <a:r>
              <a:rPr lang="en-US" dirty="0"/>
              <a:t>The US military generally employs three types of helicopters to assist in SAR work</a:t>
            </a:r>
          </a:p>
          <a:p>
            <a:r>
              <a:rPr lang="en-US" dirty="0"/>
              <a:t>The double rotor Chinook and the single rotor UH-70 Lakota and Blackhawk.</a:t>
            </a:r>
          </a:p>
          <a:p>
            <a:endParaRPr lang="en-US" dirty="0"/>
          </a:p>
        </p:txBody>
      </p:sp>
      <p:sp>
        <p:nvSpPr>
          <p:cNvPr id="2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169460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7C637-9C0F-4E10-855B-9836986E1905}"/>
              </a:ext>
            </a:extLst>
          </p:cNvPr>
          <p:cNvSpPr>
            <a:spLocks noGrp="1"/>
          </p:cNvSpPr>
          <p:nvPr>
            <p:ph type="title"/>
          </p:nvPr>
        </p:nvSpPr>
        <p:spPr>
          <a:xfrm>
            <a:off x="1451579" y="1002165"/>
            <a:ext cx="9603275" cy="1371580"/>
          </a:xfrm>
        </p:spPr>
        <p:txBody>
          <a:bodyPr>
            <a:normAutofit/>
          </a:bodyPr>
          <a:lstStyle/>
          <a:p>
            <a:r>
              <a:rPr lang="en-US" sz="3600" dirty="0">
                <a:solidFill>
                  <a:srgbClr val="FFFFFF"/>
                </a:solidFill>
              </a:rPr>
              <a:t>Aerodynamics</a:t>
            </a:r>
          </a:p>
        </p:txBody>
      </p:sp>
      <p:sp useBgFill="1">
        <p:nvSpPr>
          <p:cNvPr id="13"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8489F8-272F-41C5-AD0F-3AC5D5E08A4D}"/>
              </a:ext>
            </a:extLst>
          </p:cNvPr>
          <p:cNvSpPr>
            <a:spLocks noGrp="1"/>
          </p:cNvSpPr>
          <p:nvPr>
            <p:ph idx="1"/>
          </p:nvPr>
        </p:nvSpPr>
        <p:spPr>
          <a:xfrm>
            <a:off x="1451580" y="2965045"/>
            <a:ext cx="9436404" cy="3087524"/>
          </a:xfrm>
        </p:spPr>
        <p:txBody>
          <a:bodyPr>
            <a:normAutofit/>
          </a:bodyPr>
          <a:lstStyle/>
          <a:p>
            <a:r>
              <a:rPr lang="en-US" dirty="0"/>
              <a:t>Most helicopters operate with a single main rotor coupled with a single tail rotor. </a:t>
            </a:r>
          </a:p>
          <a:p>
            <a:r>
              <a:rPr lang="en-US" dirty="0"/>
              <a:t>If a helicopter with a single main rotor lacked a tail rotor, the torque of the main rotor would cause the fuselage of the ship to spin in the direction opposite to that of the rotor blades. </a:t>
            </a:r>
          </a:p>
          <a:p>
            <a:r>
              <a:rPr lang="en-US" dirty="0"/>
              <a:t>The tail rotor acts to counteract the effect of this torque, allowing the helicopter to fly without spinning. </a:t>
            </a:r>
          </a:p>
        </p:txBody>
      </p:sp>
    </p:spTree>
    <p:extLst>
      <p:ext uri="{BB962C8B-B14F-4D97-AF65-F5344CB8AC3E}">
        <p14:creationId xmlns:p14="http://schemas.microsoft.com/office/powerpoint/2010/main" val="2098048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rgbClr val="949494"/>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gradFill>
            <a:gsLst>
              <a:gs pos="0">
                <a:srgbClr val="DADADA"/>
              </a:gs>
              <a:gs pos="100000">
                <a:srgbClr val="FFFFFE"/>
              </a:gs>
            </a:gsLst>
            <a:lin ang="16200000" scaled="0"/>
          </a:gradFill>
          <a:ln w="38100" cmpd="sng">
            <a:solidFill>
              <a:srgbClr val="827670"/>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7B298E-C7EA-4FAD-AE41-4F7AF971F24D}"/>
              </a:ext>
            </a:extLst>
          </p:cNvPr>
          <p:cNvSpPr>
            <a:spLocks noGrp="1"/>
          </p:cNvSpPr>
          <p:nvPr>
            <p:ph type="title"/>
          </p:nvPr>
        </p:nvSpPr>
        <p:spPr>
          <a:xfrm>
            <a:off x="1393055" y="1376053"/>
            <a:ext cx="9405891" cy="1002990"/>
          </a:xfrm>
        </p:spPr>
        <p:txBody>
          <a:bodyPr>
            <a:normAutofit/>
          </a:bodyPr>
          <a:lstStyle/>
          <a:p>
            <a:r>
              <a:rPr lang="en-US" sz="3600"/>
              <a:t>Aerodynamics</a:t>
            </a:r>
          </a:p>
        </p:txBody>
      </p:sp>
      <p:sp>
        <p:nvSpPr>
          <p:cNvPr id="3" name="Content Placeholder 2">
            <a:extLst>
              <a:ext uri="{FF2B5EF4-FFF2-40B4-BE49-F238E27FC236}">
                <a16:creationId xmlns:a16="http://schemas.microsoft.com/office/drawing/2014/main" id="{E419F191-777A-4D2E-9D0F-40F604B5FFAE}"/>
              </a:ext>
            </a:extLst>
          </p:cNvPr>
          <p:cNvSpPr>
            <a:spLocks noGrp="1"/>
          </p:cNvSpPr>
          <p:nvPr>
            <p:ph idx="1"/>
          </p:nvPr>
        </p:nvSpPr>
        <p:spPr>
          <a:xfrm>
            <a:off x="1393055" y="2464991"/>
            <a:ext cx="9405891" cy="2403571"/>
          </a:xfrm>
        </p:spPr>
        <p:txBody>
          <a:bodyPr>
            <a:normAutofit/>
          </a:bodyPr>
          <a:lstStyle/>
          <a:p>
            <a:r>
              <a:rPr lang="en-US" sz="1800"/>
              <a:t>Twin rotor helicopters correct the spinning effect of this torque by having the two main rotors turn in opposite directions. </a:t>
            </a:r>
          </a:p>
          <a:p>
            <a:r>
              <a:rPr lang="en-US" sz="1800"/>
              <a:t>The actual "lift" in a helicopter is accomplished by the main rotor blade, which has a cross-section similar to the wing of an airplane. </a:t>
            </a:r>
          </a:p>
          <a:p>
            <a:r>
              <a:rPr lang="en-US" sz="1800"/>
              <a:t>As this "wing" moves through the air, spinning on an engine­driven shaft, lift is generated. </a:t>
            </a:r>
          </a:p>
        </p:txBody>
      </p:sp>
      <p:pic>
        <p:nvPicPr>
          <p:cNvPr id="16" name="Picture 15">
            <a:extLst>
              <a:ext uri="{FF2B5EF4-FFF2-40B4-BE49-F238E27FC236}">
                <a16:creationId xmlns:a16="http://schemas.microsoft.com/office/drawing/2014/main" id="{84F1D497-3294-4AC9-A4C1-C4AD76BE3F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255208538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ransport, flying, helicopter, air&#10;&#10;Description automatically generated">
            <a:extLst>
              <a:ext uri="{FF2B5EF4-FFF2-40B4-BE49-F238E27FC236}">
                <a16:creationId xmlns:a16="http://schemas.microsoft.com/office/drawing/2014/main" id="{0FE3D720-A5D2-4949-B2DC-4BBD1D9F2EE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026" r="-1" b="13093"/>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F422041-A33F-4FE3-961E-4AF4FA2A2B66}"/>
              </a:ext>
            </a:extLst>
          </p:cNvPr>
          <p:cNvSpPr>
            <a:spLocks noGrp="1"/>
          </p:cNvSpPr>
          <p:nvPr>
            <p:ph type="title"/>
          </p:nvPr>
        </p:nvSpPr>
        <p:spPr>
          <a:xfrm>
            <a:off x="1130271" y="1193800"/>
            <a:ext cx="3193050" cy="4699000"/>
          </a:xfrm>
        </p:spPr>
        <p:txBody>
          <a:bodyPr anchor="ctr">
            <a:normAutofit/>
          </a:bodyPr>
          <a:lstStyle/>
          <a:p>
            <a:r>
              <a:rPr lang="en-US">
                <a:solidFill>
                  <a:schemeClr val="tx1"/>
                </a:solidFill>
              </a:rPr>
              <a:t>Helicopter Design </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F2C392-C5C9-4593-83D2-86645212396C}"/>
              </a:ext>
            </a:extLst>
          </p:cNvPr>
          <p:cNvSpPr>
            <a:spLocks noGrp="1"/>
          </p:cNvSpPr>
          <p:nvPr>
            <p:ph idx="1"/>
          </p:nvPr>
        </p:nvSpPr>
        <p:spPr>
          <a:xfrm>
            <a:off x="4976636" y="1193800"/>
            <a:ext cx="6085091" cy="4699000"/>
          </a:xfrm>
        </p:spPr>
        <p:txBody>
          <a:bodyPr anchor="ctr">
            <a:normAutofit/>
          </a:bodyPr>
          <a:lstStyle/>
          <a:p>
            <a:r>
              <a:rPr lang="en-US"/>
              <a:t>The main rotor turns at speeds of approximately 300 RPM.</a:t>
            </a:r>
          </a:p>
          <a:p>
            <a:r>
              <a:rPr lang="en-US"/>
              <a:t>In helicopters with a single main rotor, the tail rotor is the smaller rotor in the rear or the aircraft, rotating in the vertical plane. </a:t>
            </a:r>
          </a:p>
          <a:p>
            <a:r>
              <a:rPr lang="en-US"/>
              <a:t>The tail rotor generally turns between 1,500 1,800 RPM, making it impossible to see while in motion, especially at night.</a:t>
            </a:r>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999883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66ACE5E-13C3-4614-A662-DCE768104416}"/>
              </a:ext>
            </a:extLst>
          </p:cNvPr>
          <p:cNvSpPr>
            <a:spLocks noGrp="1"/>
          </p:cNvSpPr>
          <p:nvPr>
            <p:ph type="title"/>
          </p:nvPr>
        </p:nvSpPr>
        <p:spPr>
          <a:xfrm>
            <a:off x="1451579" y="2303047"/>
            <a:ext cx="3272093" cy="2674198"/>
          </a:xfrm>
        </p:spPr>
        <p:txBody>
          <a:bodyPr anchor="t">
            <a:normAutofit/>
          </a:bodyPr>
          <a:lstStyle/>
          <a:p>
            <a:r>
              <a:rPr lang="en-US" dirty="0"/>
              <a:t>HELICOPTER TYPES</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38D7F184-7D86-4E39-8813-D9672993DA17}"/>
              </a:ext>
            </a:extLst>
          </p:cNvPr>
          <p:cNvGraphicFramePr>
            <a:graphicFrameLocks noGrp="1"/>
          </p:cNvGraphicFramePr>
          <p:nvPr>
            <p:ph idx="1"/>
            <p:extLst>
              <p:ext uri="{D42A27DB-BD31-4B8C-83A1-F6EECF244321}">
                <p14:modId xmlns:p14="http://schemas.microsoft.com/office/powerpoint/2010/main" val="3496398060"/>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6291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elicopter flying in the air&#10;&#10;Description automatically generated">
            <a:extLst>
              <a:ext uri="{FF2B5EF4-FFF2-40B4-BE49-F238E27FC236}">
                <a16:creationId xmlns:a16="http://schemas.microsoft.com/office/drawing/2014/main" id="{757B90F0-21BE-4388-BC2C-E4206CA3A9AB}"/>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19353" r="-1" b="-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66ACE5E-13C3-4614-A662-DCE768104416}"/>
              </a:ext>
            </a:extLst>
          </p:cNvPr>
          <p:cNvSpPr>
            <a:spLocks noGrp="1"/>
          </p:cNvSpPr>
          <p:nvPr>
            <p:ph type="title"/>
          </p:nvPr>
        </p:nvSpPr>
        <p:spPr>
          <a:xfrm>
            <a:off x="1130271" y="1193800"/>
            <a:ext cx="3193050" cy="4699000"/>
          </a:xfrm>
        </p:spPr>
        <p:txBody>
          <a:bodyPr anchor="ctr">
            <a:normAutofit/>
          </a:bodyPr>
          <a:lstStyle/>
          <a:p>
            <a:r>
              <a:rPr lang="en-US" b="1" dirty="0"/>
              <a:t>TYPE I (HEAVY)</a:t>
            </a:r>
            <a:br>
              <a:rPr lang="en-US" b="1" dirty="0"/>
            </a:br>
            <a:endParaRPr lang="en-US" b="1"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B48528-1CE1-46D1-BDBF-F4F3CCC854DA}"/>
              </a:ext>
            </a:extLst>
          </p:cNvPr>
          <p:cNvSpPr>
            <a:spLocks noGrp="1"/>
          </p:cNvSpPr>
          <p:nvPr>
            <p:ph idx="1"/>
          </p:nvPr>
        </p:nvSpPr>
        <p:spPr>
          <a:xfrm>
            <a:off x="4976636" y="1193800"/>
            <a:ext cx="6085091" cy="4699000"/>
          </a:xfrm>
        </p:spPr>
        <p:txBody>
          <a:bodyPr anchor="ctr">
            <a:normAutofit/>
          </a:bodyPr>
          <a:lstStyle/>
          <a:p>
            <a:r>
              <a:rPr lang="en-US" dirty="0"/>
              <a:t>15 PLUS SEATS</a:t>
            </a:r>
          </a:p>
          <a:p>
            <a:r>
              <a:rPr lang="en-US" dirty="0"/>
              <a:t>5000 pounds (2268 kg) PAYLOAD</a:t>
            </a:r>
          </a:p>
          <a:p>
            <a:r>
              <a:rPr lang="en-US" dirty="0"/>
              <a:t>Bell 214, Sikorsky S-70 (UH-60/HH-60) Black Hawk, Augusta-Westland AW 139, Sikorsky S-64 </a:t>
            </a:r>
            <a:r>
              <a:rPr lang="en-US" dirty="0" err="1"/>
              <a:t>Skycrane</a:t>
            </a:r>
            <a:r>
              <a:rPr lang="en-US" dirty="0"/>
              <a:t>, Boeing-</a:t>
            </a:r>
            <a:r>
              <a:rPr lang="en-US" dirty="0" err="1"/>
              <a:t>Vertol</a:t>
            </a:r>
            <a:r>
              <a:rPr lang="en-US" dirty="0"/>
              <a:t> BE-234, Boeing CH-47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240252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mall plane sitting on top of a helicopter&#10;&#10;Description automatically generated">
            <a:extLst>
              <a:ext uri="{FF2B5EF4-FFF2-40B4-BE49-F238E27FC236}">
                <a16:creationId xmlns:a16="http://schemas.microsoft.com/office/drawing/2014/main" id="{0250EBA8-7ECE-432D-A48E-8A78A9E3B98D}"/>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l="2"/>
          <a:stretch/>
        </p:blipFill>
        <p:spPr>
          <a:xfrm>
            <a:off x="305" y="10"/>
            <a:ext cx="12191695" cy="6857990"/>
          </a:xfrm>
          <a:prstGeom prst="rect">
            <a:avLst/>
          </a:prstGeom>
        </p:spPr>
      </p:pic>
      <p:sp>
        <p:nvSpPr>
          <p:cNvPr id="29"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1"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3" name="Rectangle 32">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66ACE5E-13C3-4614-A662-DCE768104416}"/>
              </a:ext>
            </a:extLst>
          </p:cNvPr>
          <p:cNvSpPr>
            <a:spLocks noGrp="1"/>
          </p:cNvSpPr>
          <p:nvPr>
            <p:ph type="title"/>
          </p:nvPr>
        </p:nvSpPr>
        <p:spPr>
          <a:xfrm>
            <a:off x="1130271" y="1193800"/>
            <a:ext cx="3193050" cy="4699000"/>
          </a:xfrm>
        </p:spPr>
        <p:txBody>
          <a:bodyPr anchor="ctr">
            <a:normAutofit/>
          </a:bodyPr>
          <a:lstStyle/>
          <a:p>
            <a:r>
              <a:rPr lang="en-US" b="1" dirty="0"/>
              <a:t>TYPE II (MEDIUM)</a:t>
            </a:r>
            <a:br>
              <a:rPr lang="en-US" b="1" dirty="0"/>
            </a:br>
            <a:endParaRPr lang="en-US" b="1" dirty="0"/>
          </a:p>
        </p:txBody>
      </p:sp>
      <p:cxnSp>
        <p:nvCxnSpPr>
          <p:cNvPr id="35" name="Straight Connector 34">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B48528-1CE1-46D1-BDBF-F4F3CCC854DA}"/>
              </a:ext>
            </a:extLst>
          </p:cNvPr>
          <p:cNvSpPr>
            <a:spLocks noGrp="1"/>
          </p:cNvSpPr>
          <p:nvPr>
            <p:ph idx="1"/>
          </p:nvPr>
        </p:nvSpPr>
        <p:spPr>
          <a:xfrm>
            <a:off x="4976636" y="1193800"/>
            <a:ext cx="6085091" cy="4699000"/>
          </a:xfrm>
        </p:spPr>
        <p:txBody>
          <a:bodyPr anchor="ctr">
            <a:normAutofit/>
          </a:bodyPr>
          <a:lstStyle/>
          <a:p>
            <a:r>
              <a:rPr lang="en-US" dirty="0"/>
              <a:t>9-14 SEATS</a:t>
            </a:r>
          </a:p>
          <a:p>
            <a:r>
              <a:rPr lang="en-US" dirty="0"/>
              <a:t>2500 pounds (1134 kg) PAYLOAD</a:t>
            </a:r>
          </a:p>
          <a:p>
            <a:r>
              <a:rPr lang="en-US" dirty="0"/>
              <a:t>Bell 212, Bell 412, </a:t>
            </a:r>
            <a:r>
              <a:rPr lang="en-US" dirty="0" err="1"/>
              <a:t>Eurocopter</a:t>
            </a:r>
            <a:r>
              <a:rPr lang="en-US" dirty="0"/>
              <a:t> EC-145, </a:t>
            </a:r>
            <a:r>
              <a:rPr lang="en-US" dirty="0" err="1"/>
              <a:t>Eurocopter</a:t>
            </a:r>
            <a:r>
              <a:rPr lang="en-US" dirty="0"/>
              <a:t> UH-72 Lakota </a:t>
            </a:r>
          </a:p>
        </p:txBody>
      </p:sp>
      <p:sp>
        <p:nvSpPr>
          <p:cNvPr id="3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494688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green, outdoor, kite, mountain&#10;&#10;Description automatically generated">
            <a:extLst>
              <a:ext uri="{FF2B5EF4-FFF2-40B4-BE49-F238E27FC236}">
                <a16:creationId xmlns:a16="http://schemas.microsoft.com/office/drawing/2014/main" id="{5FFB2672-E6F5-4BED-96D4-DE7BB486F72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15411"/>
          <a:stretch/>
        </p:blipFill>
        <p:spPr>
          <a:xfrm>
            <a:off x="305" y="10"/>
            <a:ext cx="12191695" cy="6857990"/>
          </a:xfrm>
          <a:prstGeom prst="rect">
            <a:avLst/>
          </a:prstGeom>
        </p:spPr>
      </p:pic>
      <p:sp>
        <p:nvSpPr>
          <p:cNvPr id="1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8" name="Rectangle 1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66ACE5E-13C3-4614-A662-DCE768104416}"/>
              </a:ext>
            </a:extLst>
          </p:cNvPr>
          <p:cNvSpPr>
            <a:spLocks noGrp="1"/>
          </p:cNvSpPr>
          <p:nvPr>
            <p:ph type="title"/>
          </p:nvPr>
        </p:nvSpPr>
        <p:spPr>
          <a:xfrm>
            <a:off x="1130271" y="1193800"/>
            <a:ext cx="3193050" cy="4699000"/>
          </a:xfrm>
        </p:spPr>
        <p:txBody>
          <a:bodyPr anchor="ctr">
            <a:normAutofit/>
          </a:bodyPr>
          <a:lstStyle/>
          <a:p>
            <a:r>
              <a:rPr lang="en-US" b="1" dirty="0">
                <a:solidFill>
                  <a:schemeClr val="tx1"/>
                </a:solidFill>
              </a:rPr>
              <a:t>TYPE III (LIGHT)</a:t>
            </a:r>
            <a:br>
              <a:rPr lang="en-US" b="1" dirty="0">
                <a:solidFill>
                  <a:schemeClr val="tx1"/>
                </a:solidFill>
              </a:rPr>
            </a:br>
            <a:endParaRPr lang="en-US" b="1" dirty="0">
              <a:solidFill>
                <a:schemeClr val="tx1"/>
              </a:solidFill>
            </a:endParaRPr>
          </a:p>
        </p:txBody>
      </p:sp>
      <p:cxnSp>
        <p:nvCxnSpPr>
          <p:cNvPr id="20" name="Straight Connector 1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B48528-1CE1-46D1-BDBF-F4F3CCC854DA}"/>
              </a:ext>
            </a:extLst>
          </p:cNvPr>
          <p:cNvSpPr>
            <a:spLocks noGrp="1"/>
          </p:cNvSpPr>
          <p:nvPr>
            <p:ph idx="1"/>
          </p:nvPr>
        </p:nvSpPr>
        <p:spPr>
          <a:xfrm>
            <a:off x="4976636" y="1193800"/>
            <a:ext cx="6085091" cy="4699000"/>
          </a:xfrm>
        </p:spPr>
        <p:txBody>
          <a:bodyPr anchor="ctr">
            <a:normAutofit/>
          </a:bodyPr>
          <a:lstStyle/>
          <a:p>
            <a:r>
              <a:rPr lang="en-US" dirty="0"/>
              <a:t>4 TO 8 SEATS</a:t>
            </a:r>
          </a:p>
          <a:p>
            <a:r>
              <a:rPr lang="en-US" dirty="0"/>
              <a:t>1200 pounds (544 kg) PAYLOAD</a:t>
            </a:r>
          </a:p>
          <a:p>
            <a:r>
              <a:rPr lang="en-US" dirty="0"/>
              <a:t>Bell Long Ranger L-3, Bell 407 </a:t>
            </a:r>
            <a:r>
              <a:rPr lang="en-US" dirty="0" err="1"/>
              <a:t>Eurocopter</a:t>
            </a:r>
            <a:r>
              <a:rPr lang="en-US" dirty="0"/>
              <a:t> AS350 B3, </a:t>
            </a:r>
            <a:r>
              <a:rPr lang="en-US" dirty="0" err="1"/>
              <a:t>Eurocopter</a:t>
            </a:r>
            <a:r>
              <a:rPr lang="en-US" dirty="0"/>
              <a:t> EC-135, MD500, MD900 Explorer </a:t>
            </a:r>
          </a:p>
        </p:txBody>
      </p:sp>
      <p:sp>
        <p:nvSpPr>
          <p:cNvPr id="2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000626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4CA2EB-B4B1-4B8F-A09A-8D2BB1776288}"/>
              </a:ext>
            </a:extLst>
          </p:cNvPr>
          <p:cNvPicPr>
            <a:picLocks noChangeAspect="1"/>
          </p:cNvPicPr>
          <p:nvPr/>
        </p:nvPicPr>
        <p:blipFill>
          <a:blip r:embed="rId2"/>
          <a:stretch>
            <a:fillRect/>
          </a:stretch>
        </p:blipFill>
        <p:spPr>
          <a:xfrm>
            <a:off x="0" y="0"/>
            <a:ext cx="12192000" cy="6749143"/>
          </a:xfrm>
          <a:prstGeom prst="rect">
            <a:avLst/>
          </a:prstGeom>
        </p:spPr>
      </p:pic>
    </p:spTree>
    <p:extLst>
      <p:ext uri="{BB962C8B-B14F-4D97-AF65-F5344CB8AC3E}">
        <p14:creationId xmlns:p14="http://schemas.microsoft.com/office/powerpoint/2010/main" val="261367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B01466-F3FD-48A0-A28A-D5EDFDEDDE33}"/>
              </a:ext>
            </a:extLst>
          </p:cNvPr>
          <p:cNvSpPr>
            <a:spLocks noGrp="1"/>
          </p:cNvSpPr>
          <p:nvPr>
            <p:ph type="title"/>
          </p:nvPr>
        </p:nvSpPr>
        <p:spPr>
          <a:xfrm>
            <a:off x="1451579" y="804519"/>
            <a:ext cx="9291215" cy="1049235"/>
          </a:xfrm>
        </p:spPr>
        <p:txBody>
          <a:bodyPr>
            <a:normAutofit/>
          </a:bodyPr>
          <a:lstStyle/>
          <a:p>
            <a:r>
              <a:rPr lang="en-US" b="1" dirty="0"/>
              <a:t>Objectives</a:t>
            </a:r>
            <a:endParaRPr lang="en-US" dirty="0"/>
          </a:p>
        </p:txBody>
      </p:sp>
      <p:cxnSp>
        <p:nvCxnSpPr>
          <p:cNvPr id="20" name="Straight Connector 19">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2" name="Rectangle 21">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DE7C3595-4D7F-4DD9-A6A1-E4EB5210E2DF}"/>
              </a:ext>
            </a:extLst>
          </p:cNvPr>
          <p:cNvGraphicFramePr>
            <a:graphicFrameLocks noGrp="1"/>
          </p:cNvGraphicFramePr>
          <p:nvPr>
            <p:ph idx="1"/>
            <p:extLst>
              <p:ext uri="{D42A27DB-BD31-4B8C-83A1-F6EECF244321}">
                <p14:modId xmlns:p14="http://schemas.microsoft.com/office/powerpoint/2010/main" val="654379459"/>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3746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helicopter flying in the sky&#10;&#10;Description automatically generated">
            <a:extLst>
              <a:ext uri="{FF2B5EF4-FFF2-40B4-BE49-F238E27FC236}">
                <a16:creationId xmlns:a16="http://schemas.microsoft.com/office/drawing/2014/main" id="{DDA7CC15-DF1D-43B3-946F-60E0B2EABD89}"/>
              </a:ext>
            </a:extLst>
          </p:cNvPr>
          <p:cNvPicPr>
            <a:picLocks noChangeAspect="1"/>
          </p:cNvPicPr>
          <p:nvPr/>
        </p:nvPicPr>
        <p:blipFill rotWithShape="1">
          <a:blip r:embed="rId2">
            <a:extLst>
              <a:ext uri="{28A0092B-C50C-407E-A947-70E740481C1C}">
                <a14:useLocalDpi xmlns:a14="http://schemas.microsoft.com/office/drawing/2010/main" val="0"/>
              </a:ext>
            </a:extLst>
          </a:blip>
          <a:srcRect r="9093" b="9091"/>
          <a:stretch/>
        </p:blipFill>
        <p:spPr>
          <a:xfrm>
            <a:off x="2" y="10"/>
            <a:ext cx="12191695" cy="6857990"/>
          </a:xfrm>
          <a:prstGeom prst="rect">
            <a:avLst/>
          </a:prstGeom>
        </p:spPr>
      </p:pic>
      <p:sp>
        <p:nvSpPr>
          <p:cNvPr id="19" name="Rectangle 18">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A7664C-281E-4108-8177-E5C99320CD0F}"/>
              </a:ext>
            </a:extLst>
          </p:cNvPr>
          <p:cNvSpPr>
            <a:spLocks noGrp="1"/>
          </p:cNvSpPr>
          <p:nvPr>
            <p:ph type="title"/>
          </p:nvPr>
        </p:nvSpPr>
        <p:spPr>
          <a:xfrm>
            <a:off x="1304017" y="804520"/>
            <a:ext cx="6815731" cy="1049235"/>
          </a:xfrm>
        </p:spPr>
        <p:txBody>
          <a:bodyPr>
            <a:normAutofit/>
          </a:bodyPr>
          <a:lstStyle/>
          <a:p>
            <a:r>
              <a:rPr lang="en-US" dirty="0"/>
              <a:t>Rotor Systems </a:t>
            </a:r>
          </a:p>
        </p:txBody>
      </p:sp>
      <p:sp>
        <p:nvSpPr>
          <p:cNvPr id="3" name="Content Placeholder 2">
            <a:extLst>
              <a:ext uri="{FF2B5EF4-FFF2-40B4-BE49-F238E27FC236}">
                <a16:creationId xmlns:a16="http://schemas.microsoft.com/office/drawing/2014/main" id="{37841755-5EDC-4755-91EF-2026D500FD83}"/>
              </a:ext>
            </a:extLst>
          </p:cNvPr>
          <p:cNvSpPr>
            <a:spLocks noGrp="1"/>
          </p:cNvSpPr>
          <p:nvPr>
            <p:ph idx="1"/>
          </p:nvPr>
        </p:nvSpPr>
        <p:spPr>
          <a:xfrm>
            <a:off x="1304017" y="2015733"/>
            <a:ext cx="6815731" cy="4021267"/>
          </a:xfrm>
        </p:spPr>
        <p:txBody>
          <a:bodyPr>
            <a:normAutofit/>
          </a:bodyPr>
          <a:lstStyle/>
          <a:p>
            <a:r>
              <a:rPr lang="en-US">
                <a:solidFill>
                  <a:srgbClr val="FFFFFE"/>
                </a:solidFill>
              </a:rPr>
              <a:t>There are two basic helicopter designs, the single main rotor helicopter or the dual (a.k.a. tandem or twin) main rotor helicopter. </a:t>
            </a:r>
          </a:p>
          <a:p>
            <a:r>
              <a:rPr lang="en-US">
                <a:solidFill>
                  <a:srgbClr val="FFFFFE"/>
                </a:solidFill>
              </a:rPr>
              <a:t>The most common design uses a single main rotor, which imparts lift and thrust, and a smaller tail rotor, which compensates for torque induced by the powered turning of the main rotor.</a:t>
            </a:r>
          </a:p>
        </p:txBody>
      </p:sp>
    </p:spTree>
    <p:extLst>
      <p:ext uri="{BB962C8B-B14F-4D97-AF65-F5344CB8AC3E}">
        <p14:creationId xmlns:p14="http://schemas.microsoft.com/office/powerpoint/2010/main" val="952015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41402D4-3102-4615-B443-A6A6D391117F}"/>
              </a:ext>
            </a:extLst>
          </p:cNvPr>
          <p:cNvSpPr>
            <a:spLocks noGrp="1"/>
          </p:cNvSpPr>
          <p:nvPr>
            <p:ph type="title"/>
          </p:nvPr>
        </p:nvSpPr>
        <p:spPr>
          <a:xfrm>
            <a:off x="7555992" y="2307409"/>
            <a:ext cx="3157577" cy="3747316"/>
          </a:xfrm>
        </p:spPr>
        <p:txBody>
          <a:bodyPr anchor="t">
            <a:normAutofit/>
          </a:bodyPr>
          <a:lstStyle/>
          <a:p>
            <a:r>
              <a:rPr lang="en-US" dirty="0"/>
              <a:t>Helicopter Controls </a:t>
            </a:r>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0F65A0B5-3DD1-4BD5-857B-015565CA74E1}"/>
              </a:ext>
            </a:extLst>
          </p:cNvPr>
          <p:cNvGraphicFramePr>
            <a:graphicFrameLocks noGrp="1"/>
          </p:cNvGraphicFramePr>
          <p:nvPr>
            <p:ph idx="1"/>
            <p:extLst>
              <p:ext uri="{D42A27DB-BD31-4B8C-83A1-F6EECF244321}">
                <p14:modId xmlns:p14="http://schemas.microsoft.com/office/powerpoint/2010/main" val="3154830020"/>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8356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outdoor, car, sitting, motorcycle&#10;&#10;Description automatically generated">
            <a:extLst>
              <a:ext uri="{FF2B5EF4-FFF2-40B4-BE49-F238E27FC236}">
                <a16:creationId xmlns:a16="http://schemas.microsoft.com/office/drawing/2014/main" id="{4371399F-ABDE-42A7-B97E-D7EF007800B5}"/>
              </a:ext>
            </a:extLst>
          </p:cNvPr>
          <p:cNvPicPr>
            <a:picLocks noChangeAspect="1"/>
          </p:cNvPicPr>
          <p:nvPr/>
        </p:nvPicPr>
        <p:blipFill rotWithShape="1">
          <a:blip r:embed="rId2">
            <a:extLst>
              <a:ext uri="{28A0092B-C50C-407E-A947-70E740481C1C}">
                <a14:useLocalDpi xmlns:a14="http://schemas.microsoft.com/office/drawing/2010/main" val="0"/>
              </a:ext>
            </a:extLst>
          </a:blip>
          <a:srcRect r="9090" b="23389"/>
          <a:stretch/>
        </p:blipFill>
        <p:spPr>
          <a:xfrm>
            <a:off x="2" y="10"/>
            <a:ext cx="12191695" cy="6857990"/>
          </a:xfrm>
          <a:prstGeom prst="rect">
            <a:avLst/>
          </a:prstGeom>
        </p:spPr>
      </p:pic>
      <p:sp>
        <p:nvSpPr>
          <p:cNvPr id="15" name="Rectangle 14">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1402D4-3102-4615-B443-A6A6D391117F}"/>
              </a:ext>
            </a:extLst>
          </p:cNvPr>
          <p:cNvSpPr>
            <a:spLocks noGrp="1"/>
          </p:cNvSpPr>
          <p:nvPr>
            <p:ph type="title"/>
          </p:nvPr>
        </p:nvSpPr>
        <p:spPr>
          <a:xfrm>
            <a:off x="1304017" y="804520"/>
            <a:ext cx="6815731" cy="1049235"/>
          </a:xfrm>
        </p:spPr>
        <p:txBody>
          <a:bodyPr>
            <a:normAutofit/>
          </a:bodyPr>
          <a:lstStyle/>
          <a:p>
            <a:r>
              <a:rPr lang="en-US"/>
              <a:t>Helicopter Controls </a:t>
            </a:r>
          </a:p>
        </p:txBody>
      </p:sp>
      <p:sp>
        <p:nvSpPr>
          <p:cNvPr id="3" name="Content Placeholder 2">
            <a:extLst>
              <a:ext uri="{FF2B5EF4-FFF2-40B4-BE49-F238E27FC236}">
                <a16:creationId xmlns:a16="http://schemas.microsoft.com/office/drawing/2014/main" id="{834A5C13-26BB-4D35-B0A2-67234EC70928}"/>
              </a:ext>
            </a:extLst>
          </p:cNvPr>
          <p:cNvSpPr>
            <a:spLocks noGrp="1"/>
          </p:cNvSpPr>
          <p:nvPr>
            <p:ph idx="1"/>
          </p:nvPr>
        </p:nvSpPr>
        <p:spPr>
          <a:xfrm>
            <a:off x="1304017" y="2015733"/>
            <a:ext cx="6815731" cy="4021267"/>
          </a:xfrm>
        </p:spPr>
        <p:txBody>
          <a:bodyPr>
            <a:normAutofit/>
          </a:bodyPr>
          <a:lstStyle/>
          <a:p>
            <a:pPr>
              <a:lnSpc>
                <a:spcPct val="110000"/>
              </a:lnSpc>
            </a:pPr>
            <a:r>
              <a:rPr lang="en-US">
                <a:solidFill>
                  <a:srgbClr val="FFFFFE"/>
                </a:solidFill>
              </a:rPr>
              <a:t>Collective Pitch Control </a:t>
            </a:r>
          </a:p>
          <a:p>
            <a:pPr>
              <a:lnSpc>
                <a:spcPct val="110000"/>
              </a:lnSpc>
            </a:pPr>
            <a:r>
              <a:rPr lang="en-US">
                <a:solidFill>
                  <a:srgbClr val="FFFFFE"/>
                </a:solidFill>
              </a:rPr>
              <a:t>The throttle increases or decreases the rate of revolution of the main rotor blade.</a:t>
            </a:r>
          </a:p>
          <a:p>
            <a:pPr>
              <a:lnSpc>
                <a:spcPct val="110000"/>
              </a:lnSpc>
            </a:pPr>
            <a:r>
              <a:rPr lang="en-US">
                <a:solidFill>
                  <a:srgbClr val="FFFFFE"/>
                </a:solidFill>
              </a:rPr>
              <a:t>On piston powerd Increasing the pitch of the main rotor blades requires more engine power to maintain rotor RPM when the helicopter lifts off or climbs.</a:t>
            </a:r>
          </a:p>
          <a:p>
            <a:pPr>
              <a:lnSpc>
                <a:spcPct val="110000"/>
              </a:lnSpc>
            </a:pPr>
            <a:r>
              <a:rPr lang="en-US">
                <a:solidFill>
                  <a:srgbClr val="FFFFFE"/>
                </a:solidFill>
              </a:rPr>
              <a:t>On turbine-powered helicopters, this power coordination is accomplished automatically through the fuel control and governor systems of the turbine engine. </a:t>
            </a:r>
          </a:p>
        </p:txBody>
      </p:sp>
    </p:spTree>
    <p:extLst>
      <p:ext uri="{BB962C8B-B14F-4D97-AF65-F5344CB8AC3E}">
        <p14:creationId xmlns:p14="http://schemas.microsoft.com/office/powerpoint/2010/main" val="641868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A16F091E-7426-4E1A-AD46-C17EBD3BF612}"/>
              </a:ext>
            </a:extLst>
          </p:cNvPr>
          <p:cNvPicPr>
            <a:picLocks noChangeAspect="1"/>
          </p:cNvPicPr>
          <p:nvPr/>
        </p:nvPicPr>
        <p:blipFill rotWithShape="1">
          <a:blip r:embed="rId2">
            <a:extLst>
              <a:ext uri="{28A0092B-C50C-407E-A947-70E740481C1C}">
                <a14:useLocalDpi xmlns:a14="http://schemas.microsoft.com/office/drawing/2010/main" val="0"/>
              </a:ext>
            </a:extLst>
          </a:blip>
          <a:srcRect l="9093" t="9091"/>
          <a:stretch/>
        </p:blipFill>
        <p:spPr>
          <a:xfrm>
            <a:off x="2" y="10"/>
            <a:ext cx="12191695" cy="6857990"/>
          </a:xfrm>
          <a:prstGeom prst="rect">
            <a:avLst/>
          </a:prstGeom>
        </p:spPr>
      </p:pic>
      <p:sp>
        <p:nvSpPr>
          <p:cNvPr id="21" name="Rectangle 20">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1402D4-3102-4615-B443-A6A6D391117F}"/>
              </a:ext>
            </a:extLst>
          </p:cNvPr>
          <p:cNvSpPr>
            <a:spLocks noGrp="1"/>
          </p:cNvSpPr>
          <p:nvPr>
            <p:ph type="title"/>
          </p:nvPr>
        </p:nvSpPr>
        <p:spPr>
          <a:xfrm>
            <a:off x="4063421" y="804520"/>
            <a:ext cx="6815731" cy="1049235"/>
          </a:xfrm>
        </p:spPr>
        <p:txBody>
          <a:bodyPr>
            <a:normAutofit/>
          </a:bodyPr>
          <a:lstStyle/>
          <a:p>
            <a:r>
              <a:rPr lang="en-US"/>
              <a:t>Helicopter Controls </a:t>
            </a:r>
          </a:p>
        </p:txBody>
      </p:sp>
      <p:sp>
        <p:nvSpPr>
          <p:cNvPr id="3" name="Content Placeholder 2">
            <a:extLst>
              <a:ext uri="{FF2B5EF4-FFF2-40B4-BE49-F238E27FC236}">
                <a16:creationId xmlns:a16="http://schemas.microsoft.com/office/drawing/2014/main" id="{834A5C13-26BB-4D35-B0A2-67234EC70928}"/>
              </a:ext>
            </a:extLst>
          </p:cNvPr>
          <p:cNvSpPr>
            <a:spLocks noGrp="1"/>
          </p:cNvSpPr>
          <p:nvPr>
            <p:ph idx="1"/>
          </p:nvPr>
        </p:nvSpPr>
        <p:spPr>
          <a:xfrm>
            <a:off x="4063421" y="2015733"/>
            <a:ext cx="6815731" cy="4021267"/>
          </a:xfrm>
        </p:spPr>
        <p:txBody>
          <a:bodyPr>
            <a:normAutofit/>
          </a:bodyPr>
          <a:lstStyle/>
          <a:p>
            <a:r>
              <a:rPr lang="en-US">
                <a:solidFill>
                  <a:srgbClr val="FFFFFE"/>
                </a:solidFill>
              </a:rPr>
              <a:t>Anti-torque Control </a:t>
            </a:r>
          </a:p>
          <a:p>
            <a:r>
              <a:rPr lang="en-US">
                <a:solidFill>
                  <a:srgbClr val="FFFFFE"/>
                </a:solidFill>
              </a:rPr>
              <a:t>The two floor pedals provide "anti-torque" control by varying the amount of thrust generated by the helicopter's tail rotor by adjusting the pitch (angle of attack) of the tail rotor blade(s). </a:t>
            </a:r>
          </a:p>
          <a:p>
            <a:r>
              <a:rPr lang="en-US">
                <a:solidFill>
                  <a:srgbClr val="FFFFFE"/>
                </a:solidFill>
              </a:rPr>
              <a:t>Anti-torque control is essential: it prevents the helicopter from spinning out of control.</a:t>
            </a:r>
          </a:p>
        </p:txBody>
      </p:sp>
    </p:spTree>
    <p:extLst>
      <p:ext uri="{BB962C8B-B14F-4D97-AF65-F5344CB8AC3E}">
        <p14:creationId xmlns:p14="http://schemas.microsoft.com/office/powerpoint/2010/main" val="428992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erson standing next to a helicopter&#10;&#10;Description automatically generated">
            <a:extLst>
              <a:ext uri="{FF2B5EF4-FFF2-40B4-BE49-F238E27FC236}">
                <a16:creationId xmlns:a16="http://schemas.microsoft.com/office/drawing/2014/main" id="{92B41C6D-E54E-4BAD-9B59-8955AFDAC163}"/>
              </a:ext>
            </a:extLst>
          </p:cNvPr>
          <p:cNvPicPr>
            <a:picLocks noChangeAspect="1"/>
          </p:cNvPicPr>
          <p:nvPr/>
        </p:nvPicPr>
        <p:blipFill rotWithShape="1">
          <a:blip r:embed="rId2">
            <a:extLst>
              <a:ext uri="{28A0092B-C50C-407E-A947-70E740481C1C}">
                <a14:useLocalDpi xmlns:a14="http://schemas.microsoft.com/office/drawing/2010/main" val="0"/>
              </a:ext>
            </a:extLst>
          </a:blip>
          <a:srcRect l="8475" t="17467" r="1" b="5114"/>
          <a:stretch/>
        </p:blipFill>
        <p:spPr>
          <a:xfrm>
            <a:off x="2" y="10"/>
            <a:ext cx="12191695" cy="6857990"/>
          </a:xfrm>
          <a:prstGeom prst="rect">
            <a:avLst/>
          </a:prstGeom>
        </p:spPr>
      </p:pic>
      <p:sp>
        <p:nvSpPr>
          <p:cNvPr id="19" name="Rectangle 18">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1402D4-3102-4615-B443-A6A6D391117F}"/>
              </a:ext>
            </a:extLst>
          </p:cNvPr>
          <p:cNvSpPr>
            <a:spLocks noGrp="1"/>
          </p:cNvSpPr>
          <p:nvPr>
            <p:ph type="title"/>
          </p:nvPr>
        </p:nvSpPr>
        <p:spPr>
          <a:xfrm>
            <a:off x="4063421" y="804520"/>
            <a:ext cx="6815731" cy="1049235"/>
          </a:xfrm>
        </p:spPr>
        <p:txBody>
          <a:bodyPr>
            <a:normAutofit/>
          </a:bodyPr>
          <a:lstStyle/>
          <a:p>
            <a:r>
              <a:rPr lang="en-US" dirty="0"/>
              <a:t>Helicopter Controls </a:t>
            </a:r>
          </a:p>
        </p:txBody>
      </p:sp>
      <p:sp>
        <p:nvSpPr>
          <p:cNvPr id="3" name="Content Placeholder 2">
            <a:extLst>
              <a:ext uri="{FF2B5EF4-FFF2-40B4-BE49-F238E27FC236}">
                <a16:creationId xmlns:a16="http://schemas.microsoft.com/office/drawing/2014/main" id="{834A5C13-26BB-4D35-B0A2-67234EC70928}"/>
              </a:ext>
            </a:extLst>
          </p:cNvPr>
          <p:cNvSpPr>
            <a:spLocks noGrp="1"/>
          </p:cNvSpPr>
          <p:nvPr>
            <p:ph idx="1"/>
          </p:nvPr>
        </p:nvSpPr>
        <p:spPr>
          <a:xfrm>
            <a:off x="4063421" y="2015733"/>
            <a:ext cx="6815731" cy="4021267"/>
          </a:xfrm>
        </p:spPr>
        <p:txBody>
          <a:bodyPr>
            <a:normAutofit/>
          </a:bodyPr>
          <a:lstStyle/>
          <a:p>
            <a:r>
              <a:rPr lang="en-US">
                <a:solidFill>
                  <a:srgbClr val="FFFFFE"/>
                </a:solidFill>
              </a:rPr>
              <a:t>Cyclic Control </a:t>
            </a:r>
          </a:p>
          <a:p>
            <a:r>
              <a:rPr lang="en-US">
                <a:solidFill>
                  <a:srgbClr val="FFFFFE"/>
                </a:solidFill>
              </a:rPr>
              <a:t>primary flight control is the "cyclic" control stick, which is controlled by the pilot's right hand via a lever that projects between the legs. </a:t>
            </a:r>
          </a:p>
          <a:p>
            <a:r>
              <a:rPr lang="en-US">
                <a:solidFill>
                  <a:srgbClr val="FFFFFE"/>
                </a:solidFill>
              </a:rPr>
              <a:t>The cyclic pitch control produces changes in pitch to each rotor blade individually. </a:t>
            </a:r>
          </a:p>
          <a:p>
            <a:endParaRPr lang="en-US">
              <a:solidFill>
                <a:srgbClr val="FFFFFE"/>
              </a:solidFill>
            </a:endParaRPr>
          </a:p>
        </p:txBody>
      </p:sp>
    </p:spTree>
    <p:extLst>
      <p:ext uri="{BB962C8B-B14F-4D97-AF65-F5344CB8AC3E}">
        <p14:creationId xmlns:p14="http://schemas.microsoft.com/office/powerpoint/2010/main" val="4069171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CCE7-F77C-4260-9A01-9C6505E8605F}"/>
              </a:ext>
            </a:extLst>
          </p:cNvPr>
          <p:cNvSpPr>
            <a:spLocks noGrp="1"/>
          </p:cNvSpPr>
          <p:nvPr>
            <p:ph type="title"/>
          </p:nvPr>
        </p:nvSpPr>
        <p:spPr>
          <a:xfrm>
            <a:off x="1451579" y="804519"/>
            <a:ext cx="9291215" cy="1049235"/>
          </a:xfrm>
        </p:spPr>
        <p:txBody>
          <a:bodyPr>
            <a:normAutofit/>
          </a:bodyPr>
          <a:lstStyle/>
          <a:p>
            <a:r>
              <a:rPr lang="en-US" dirty="0"/>
              <a:t>Cyclic Control </a:t>
            </a:r>
          </a:p>
        </p:txBody>
      </p:sp>
      <p:graphicFrame>
        <p:nvGraphicFramePr>
          <p:cNvPr id="5" name="Content Placeholder 2">
            <a:extLst>
              <a:ext uri="{FF2B5EF4-FFF2-40B4-BE49-F238E27FC236}">
                <a16:creationId xmlns:a16="http://schemas.microsoft.com/office/drawing/2014/main" id="{786AF183-4FB5-4B5B-954A-E8C228BF2402}"/>
              </a:ext>
            </a:extLst>
          </p:cNvPr>
          <p:cNvGraphicFramePr>
            <a:graphicFrameLocks noGrp="1"/>
          </p:cNvGraphicFramePr>
          <p:nvPr>
            <p:ph idx="1"/>
            <p:extLst>
              <p:ext uri="{D42A27DB-BD31-4B8C-83A1-F6EECF244321}">
                <p14:modId xmlns:p14="http://schemas.microsoft.com/office/powerpoint/2010/main" val="389845681"/>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5744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close up of a helicopter&#10;&#10;Description automatically generated">
            <a:extLst>
              <a:ext uri="{FF2B5EF4-FFF2-40B4-BE49-F238E27FC236}">
                <a16:creationId xmlns:a16="http://schemas.microsoft.com/office/drawing/2014/main" id="{07D3FC98-4BD2-4BB6-8C0B-975789344644}"/>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21841" b="10872"/>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F3C952-5FC7-481D-996B-1E21570D39EF}"/>
              </a:ext>
            </a:extLst>
          </p:cNvPr>
          <p:cNvSpPr>
            <a:spLocks noGrp="1"/>
          </p:cNvSpPr>
          <p:nvPr>
            <p:ph type="title"/>
          </p:nvPr>
        </p:nvSpPr>
        <p:spPr>
          <a:xfrm>
            <a:off x="4063421" y="804520"/>
            <a:ext cx="6815731" cy="1049235"/>
          </a:xfrm>
        </p:spPr>
        <p:txBody>
          <a:bodyPr>
            <a:normAutofit/>
          </a:bodyPr>
          <a:lstStyle/>
          <a:p>
            <a:r>
              <a:rPr lang="en-US" dirty="0"/>
              <a:t>Types of Landing </a:t>
            </a:r>
            <a:br>
              <a:rPr lang="en-US" dirty="0"/>
            </a:br>
            <a:r>
              <a:rPr lang="en-US" dirty="0"/>
              <a:t>Gear </a:t>
            </a:r>
          </a:p>
        </p:txBody>
      </p:sp>
      <p:sp>
        <p:nvSpPr>
          <p:cNvPr id="3" name="Content Placeholder 2">
            <a:extLst>
              <a:ext uri="{FF2B5EF4-FFF2-40B4-BE49-F238E27FC236}">
                <a16:creationId xmlns:a16="http://schemas.microsoft.com/office/drawing/2014/main" id="{0265EA73-670E-4551-895F-DDCEF30503C8}"/>
              </a:ext>
            </a:extLst>
          </p:cNvPr>
          <p:cNvSpPr>
            <a:spLocks noGrp="1"/>
          </p:cNvSpPr>
          <p:nvPr>
            <p:ph idx="1"/>
          </p:nvPr>
        </p:nvSpPr>
        <p:spPr>
          <a:xfrm>
            <a:off x="4063421" y="2015733"/>
            <a:ext cx="6815731" cy="4021267"/>
          </a:xfrm>
        </p:spPr>
        <p:txBody>
          <a:bodyPr>
            <a:normAutofit/>
          </a:bodyPr>
          <a:lstStyle/>
          <a:p>
            <a:r>
              <a:rPr lang="en-US">
                <a:solidFill>
                  <a:srgbClr val="FFFFFE"/>
                </a:solidFill>
              </a:rPr>
              <a:t>Wheels </a:t>
            </a:r>
          </a:p>
          <a:p>
            <a:r>
              <a:rPr lang="en-US">
                <a:solidFill>
                  <a:srgbClr val="FFFFFE"/>
                </a:solidFill>
              </a:rPr>
              <a:t>Wheels are primarily used on medium- and heavy-class helicopters. Helicopters with wheels are often capable of movement on the ground, an important ability when necessity requires repositioning at a heliport. </a:t>
            </a:r>
          </a:p>
        </p:txBody>
      </p:sp>
    </p:spTree>
    <p:extLst>
      <p:ext uri="{BB962C8B-B14F-4D97-AF65-F5344CB8AC3E}">
        <p14:creationId xmlns:p14="http://schemas.microsoft.com/office/powerpoint/2010/main" val="2052388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7F3C952-5FC7-481D-996B-1E21570D39EF}"/>
              </a:ext>
            </a:extLst>
          </p:cNvPr>
          <p:cNvSpPr>
            <a:spLocks noGrp="1"/>
          </p:cNvSpPr>
          <p:nvPr>
            <p:ph type="title"/>
          </p:nvPr>
        </p:nvSpPr>
        <p:spPr>
          <a:xfrm>
            <a:off x="1451579" y="2303047"/>
            <a:ext cx="3272093" cy="2674198"/>
          </a:xfrm>
        </p:spPr>
        <p:txBody>
          <a:bodyPr anchor="t">
            <a:normAutofit/>
          </a:bodyPr>
          <a:lstStyle/>
          <a:p>
            <a:r>
              <a:rPr lang="en-US" dirty="0"/>
              <a:t>Types of Landing </a:t>
            </a:r>
            <a:br>
              <a:rPr lang="en-US" dirty="0"/>
            </a:br>
            <a:r>
              <a:rPr lang="en-US" dirty="0"/>
              <a:t>Gear </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F7F12F4C-79C9-420D-A2F4-C86FB48E4F93}"/>
              </a:ext>
            </a:extLst>
          </p:cNvPr>
          <p:cNvGraphicFramePr>
            <a:graphicFrameLocks noGrp="1"/>
          </p:cNvGraphicFramePr>
          <p:nvPr>
            <p:ph idx="1"/>
            <p:extLst>
              <p:ext uri="{D42A27DB-BD31-4B8C-83A1-F6EECF244321}">
                <p14:modId xmlns:p14="http://schemas.microsoft.com/office/powerpoint/2010/main" val="898798644"/>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9354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lane flying over a body of water&#10;&#10;Description automatically generated">
            <a:extLst>
              <a:ext uri="{FF2B5EF4-FFF2-40B4-BE49-F238E27FC236}">
                <a16:creationId xmlns:a16="http://schemas.microsoft.com/office/drawing/2014/main" id="{C4985CD2-F081-4753-A76D-7E6F67FB6BD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5108" r="-1" b="6306"/>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7F3C952-5FC7-481D-996B-1E21570D39EF}"/>
              </a:ext>
            </a:extLst>
          </p:cNvPr>
          <p:cNvSpPr>
            <a:spLocks noGrp="1"/>
          </p:cNvSpPr>
          <p:nvPr>
            <p:ph type="title"/>
          </p:nvPr>
        </p:nvSpPr>
        <p:spPr>
          <a:xfrm>
            <a:off x="1130271" y="1193800"/>
            <a:ext cx="3193050" cy="4699000"/>
          </a:xfrm>
        </p:spPr>
        <p:txBody>
          <a:bodyPr anchor="ctr">
            <a:normAutofit/>
          </a:bodyPr>
          <a:lstStyle/>
          <a:p>
            <a:r>
              <a:rPr lang="en-US">
                <a:solidFill>
                  <a:schemeClr val="tx1"/>
                </a:solidFill>
              </a:rPr>
              <a:t>Types of Landing </a:t>
            </a:r>
            <a:br>
              <a:rPr lang="en-US">
                <a:solidFill>
                  <a:schemeClr val="tx1"/>
                </a:solidFill>
              </a:rPr>
            </a:br>
            <a:r>
              <a:rPr lang="en-US">
                <a:solidFill>
                  <a:schemeClr val="tx1"/>
                </a:solidFill>
              </a:rPr>
              <a:t>Gear </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65EA73-670E-4551-895F-DDCEF30503C8}"/>
              </a:ext>
            </a:extLst>
          </p:cNvPr>
          <p:cNvSpPr>
            <a:spLocks noGrp="1"/>
          </p:cNvSpPr>
          <p:nvPr>
            <p:ph idx="1"/>
          </p:nvPr>
        </p:nvSpPr>
        <p:spPr>
          <a:xfrm>
            <a:off x="4976636" y="1193800"/>
            <a:ext cx="6085091" cy="4699000"/>
          </a:xfrm>
        </p:spPr>
        <p:txBody>
          <a:bodyPr anchor="ctr">
            <a:normAutofit/>
          </a:bodyPr>
          <a:lstStyle/>
          <a:p>
            <a:r>
              <a:rPr lang="en-US" dirty="0"/>
              <a:t>Floats </a:t>
            </a:r>
          </a:p>
          <a:p>
            <a:r>
              <a:rPr lang="en-US" dirty="0"/>
              <a:t>Floats can be used on land as well as water. There are two types of floats, "fixed" and "inflated."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16423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lane flying over a city&#10;&#10;Description automatically generated">
            <a:extLst>
              <a:ext uri="{FF2B5EF4-FFF2-40B4-BE49-F238E27FC236}">
                <a16:creationId xmlns:a16="http://schemas.microsoft.com/office/drawing/2014/main" id="{4BC2E4DC-4D49-415D-9092-A81A9DB0F6B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4323" r="6345" b="-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7F3C952-5FC7-481D-996B-1E21570D39EF}"/>
              </a:ext>
            </a:extLst>
          </p:cNvPr>
          <p:cNvSpPr>
            <a:spLocks noGrp="1"/>
          </p:cNvSpPr>
          <p:nvPr>
            <p:ph type="title"/>
          </p:nvPr>
        </p:nvSpPr>
        <p:spPr>
          <a:xfrm>
            <a:off x="1130271" y="1193800"/>
            <a:ext cx="3193050" cy="4699000"/>
          </a:xfrm>
        </p:spPr>
        <p:txBody>
          <a:bodyPr anchor="ctr">
            <a:normAutofit/>
          </a:bodyPr>
          <a:lstStyle/>
          <a:p>
            <a:r>
              <a:rPr lang="en-US">
                <a:solidFill>
                  <a:schemeClr val="tx1"/>
                </a:solidFill>
              </a:rPr>
              <a:t>Types of Landing </a:t>
            </a:r>
            <a:br>
              <a:rPr lang="en-US">
                <a:solidFill>
                  <a:schemeClr val="tx1"/>
                </a:solidFill>
              </a:rPr>
            </a:br>
            <a:r>
              <a:rPr lang="en-US">
                <a:solidFill>
                  <a:schemeClr val="tx1"/>
                </a:solidFill>
              </a:rPr>
              <a:t>Gear </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65EA73-670E-4551-895F-DDCEF30503C8}"/>
              </a:ext>
            </a:extLst>
          </p:cNvPr>
          <p:cNvSpPr>
            <a:spLocks noGrp="1"/>
          </p:cNvSpPr>
          <p:nvPr>
            <p:ph idx="1"/>
          </p:nvPr>
        </p:nvSpPr>
        <p:spPr>
          <a:xfrm>
            <a:off x="4976636" y="1193800"/>
            <a:ext cx="6085091" cy="4699000"/>
          </a:xfrm>
        </p:spPr>
        <p:txBody>
          <a:bodyPr anchor="ctr">
            <a:normAutofit/>
          </a:bodyPr>
          <a:lstStyle/>
          <a:p>
            <a:r>
              <a:rPr lang="en-US" dirty="0"/>
              <a:t>Retractable Landing Gear </a:t>
            </a:r>
          </a:p>
          <a:p>
            <a:r>
              <a:rPr lang="en-US" dirty="0"/>
              <a:t>Some of the more refined helicopters are equipped with landing gear that may be retracted during flight. The retraction of landing gear makes the helicopter more aerodynamic.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43657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ransport, flying, helicopter, air&#10;&#10;Description automatically generated">
            <a:extLst>
              <a:ext uri="{FF2B5EF4-FFF2-40B4-BE49-F238E27FC236}">
                <a16:creationId xmlns:a16="http://schemas.microsoft.com/office/drawing/2014/main" id="{75427CB0-FAB7-4610-9760-C549A7A8FE6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026" r="-1" b="13093"/>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B275981-7C44-48F3-A1B7-4FBEE23175F9}"/>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HELICOPTER USES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20A3B2-8F88-47D2-9216-D690A96E8F9C}"/>
              </a:ext>
            </a:extLst>
          </p:cNvPr>
          <p:cNvSpPr>
            <a:spLocks noGrp="1"/>
          </p:cNvSpPr>
          <p:nvPr>
            <p:ph idx="1"/>
          </p:nvPr>
        </p:nvSpPr>
        <p:spPr>
          <a:xfrm>
            <a:off x="4976636" y="1193800"/>
            <a:ext cx="6085091" cy="4699000"/>
          </a:xfrm>
        </p:spPr>
        <p:txBody>
          <a:bodyPr anchor="ctr">
            <a:normAutofit/>
          </a:bodyPr>
          <a:lstStyle/>
          <a:p>
            <a:r>
              <a:rPr lang="en-US"/>
              <a:t>The search for a lost or injured person or persons</a:t>
            </a:r>
          </a:p>
          <a:p>
            <a:r>
              <a:rPr lang="en-US"/>
              <a:t>Their subsequent evacuation</a:t>
            </a:r>
          </a:p>
          <a:p>
            <a:r>
              <a:rPr lang="en-US"/>
              <a:t>The insertion or extrication of rescuers</a:t>
            </a:r>
          </a:p>
          <a:p>
            <a:r>
              <a:rPr lang="en-US"/>
              <a:t>An aerial survey of topography by search and rescue leadership</a:t>
            </a:r>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579921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lying on the ground&#10;&#10;Description automatically generated">
            <a:extLst>
              <a:ext uri="{FF2B5EF4-FFF2-40B4-BE49-F238E27FC236}">
                <a16:creationId xmlns:a16="http://schemas.microsoft.com/office/drawing/2014/main" id="{2F934FAD-0C0B-4FC6-B89A-7738AE15229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9113" r="-1" b="14635"/>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E74B707-5195-44BC-9036-118E4CBE07A8}"/>
              </a:ext>
            </a:extLst>
          </p:cNvPr>
          <p:cNvSpPr>
            <a:spLocks noGrp="1"/>
          </p:cNvSpPr>
          <p:nvPr>
            <p:ph type="title"/>
          </p:nvPr>
        </p:nvSpPr>
        <p:spPr>
          <a:xfrm>
            <a:off x="1130271" y="1193800"/>
            <a:ext cx="3193050" cy="4699000"/>
          </a:xfrm>
        </p:spPr>
        <p:txBody>
          <a:bodyPr anchor="ctr">
            <a:normAutofit/>
          </a:bodyPr>
          <a:lstStyle/>
          <a:p>
            <a:r>
              <a:rPr lang="en-US" sz="3000">
                <a:solidFill>
                  <a:schemeClr val="tx1"/>
                </a:solidFill>
              </a:rPr>
              <a:t>Introduction</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D1DD25-8EED-420D-B605-02F21C3841E7}"/>
              </a:ext>
            </a:extLst>
          </p:cNvPr>
          <p:cNvSpPr>
            <a:spLocks noGrp="1"/>
          </p:cNvSpPr>
          <p:nvPr>
            <p:ph idx="1"/>
          </p:nvPr>
        </p:nvSpPr>
        <p:spPr>
          <a:xfrm>
            <a:off x="4976636" y="1193800"/>
            <a:ext cx="6085091" cy="4699000"/>
          </a:xfrm>
        </p:spPr>
        <p:txBody>
          <a:bodyPr anchor="ctr">
            <a:normAutofit/>
          </a:bodyPr>
          <a:lstStyle/>
          <a:p>
            <a:r>
              <a:rPr lang="en-US"/>
              <a:t>helicopter aviation dramatically changed the reach and power of search and rescue work.</a:t>
            </a:r>
          </a:p>
          <a:p>
            <a:r>
              <a:rPr lang="en-US"/>
              <a:t>The past several decades have seen helicopters play an increasing role in search and rescue.</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93687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riding, person, water, wearing&#10;&#10;Description automatically generated">
            <a:extLst>
              <a:ext uri="{FF2B5EF4-FFF2-40B4-BE49-F238E27FC236}">
                <a16:creationId xmlns:a16="http://schemas.microsoft.com/office/drawing/2014/main" id="{2E6E50E4-7148-4A77-9341-9F3C6442923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465" r="-1" b="13262"/>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8A6E0EE-356B-43F2-BDC1-CF7602E2F85E}"/>
              </a:ext>
            </a:extLst>
          </p:cNvPr>
          <p:cNvSpPr>
            <a:spLocks noGrp="1"/>
          </p:cNvSpPr>
          <p:nvPr>
            <p:ph type="title"/>
          </p:nvPr>
        </p:nvSpPr>
        <p:spPr>
          <a:xfrm>
            <a:off x="1130271" y="1193800"/>
            <a:ext cx="3193050" cy="4699000"/>
          </a:xfrm>
        </p:spPr>
        <p:txBody>
          <a:bodyPr anchor="ctr">
            <a:normAutofit/>
          </a:bodyPr>
          <a:lstStyle/>
          <a:p>
            <a:r>
              <a:rPr lang="en-US">
                <a:solidFill>
                  <a:schemeClr val="tx1"/>
                </a:solidFill>
              </a:rPr>
              <a:t>Use of Helicopters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2825CC-91C5-4DAD-B5C8-8165D51C356D}"/>
              </a:ext>
            </a:extLst>
          </p:cNvPr>
          <p:cNvSpPr>
            <a:spLocks noGrp="1"/>
          </p:cNvSpPr>
          <p:nvPr>
            <p:ph idx="1"/>
          </p:nvPr>
        </p:nvSpPr>
        <p:spPr>
          <a:xfrm>
            <a:off x="4976636" y="1193800"/>
            <a:ext cx="6085091" cy="4699000"/>
          </a:xfrm>
        </p:spPr>
        <p:txBody>
          <a:bodyPr anchor="ctr">
            <a:normAutofit/>
          </a:bodyPr>
          <a:lstStyle/>
          <a:p>
            <a:r>
              <a:rPr lang="en-US" dirty="0"/>
              <a:t>The search for a lost or injured person or persons</a:t>
            </a:r>
          </a:p>
          <a:p>
            <a:r>
              <a:rPr lang="en-US" dirty="0"/>
              <a:t>Their subsequent evacuation</a:t>
            </a:r>
          </a:p>
          <a:p>
            <a:r>
              <a:rPr lang="en-US" dirty="0"/>
              <a:t>The insertion or extrication of rescuers</a:t>
            </a:r>
          </a:p>
          <a:p>
            <a:r>
              <a:rPr lang="en-US" dirty="0"/>
              <a:t>An aerial survey of topography by search and rescue leadership</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107988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mall boat in a body of water&#10;&#10;Description automatically generated">
            <a:extLst>
              <a:ext uri="{FF2B5EF4-FFF2-40B4-BE49-F238E27FC236}">
                <a16:creationId xmlns:a16="http://schemas.microsoft.com/office/drawing/2014/main" id="{243B8D74-2A65-4DE5-891A-64BA907A6F4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447"/>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24471DE-306F-4374-BC32-027812102E78}"/>
              </a:ext>
            </a:extLst>
          </p:cNvPr>
          <p:cNvSpPr>
            <a:spLocks noGrp="1"/>
          </p:cNvSpPr>
          <p:nvPr>
            <p:ph type="title"/>
          </p:nvPr>
        </p:nvSpPr>
        <p:spPr>
          <a:xfrm>
            <a:off x="1130271" y="1193800"/>
            <a:ext cx="3193050" cy="4699000"/>
          </a:xfrm>
        </p:spPr>
        <p:txBody>
          <a:bodyPr anchor="ctr">
            <a:normAutofit/>
          </a:bodyPr>
          <a:lstStyle/>
          <a:p>
            <a:r>
              <a:rPr lang="en-US">
                <a:solidFill>
                  <a:schemeClr val="tx1"/>
                </a:solidFill>
              </a:rPr>
              <a:t>Helicopter </a:t>
            </a:r>
            <a:br>
              <a:rPr lang="en-US">
                <a:solidFill>
                  <a:schemeClr val="tx1"/>
                </a:solidFill>
              </a:rPr>
            </a:br>
            <a:r>
              <a:rPr lang="en-US">
                <a:solidFill>
                  <a:schemeClr val="tx1"/>
                </a:solidFill>
              </a:rPr>
              <a:t>Limitations </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17A37A-5721-455C-8A29-1BCFCF17B1E5}"/>
              </a:ext>
            </a:extLst>
          </p:cNvPr>
          <p:cNvSpPr>
            <a:spLocks noGrp="1"/>
          </p:cNvSpPr>
          <p:nvPr>
            <p:ph idx="1"/>
          </p:nvPr>
        </p:nvSpPr>
        <p:spPr>
          <a:xfrm>
            <a:off x="4976636" y="1193800"/>
            <a:ext cx="6085091" cy="4699000"/>
          </a:xfrm>
        </p:spPr>
        <p:txBody>
          <a:bodyPr anchor="ctr">
            <a:normAutofit/>
          </a:bodyPr>
          <a:lstStyle/>
          <a:p>
            <a:r>
              <a:rPr lang="en-US" dirty="0"/>
              <a:t>Visibility Minimums</a:t>
            </a:r>
          </a:p>
          <a:p>
            <a:r>
              <a:rPr lang="en-US" dirty="0"/>
              <a:t>Weather Conditions</a:t>
            </a:r>
          </a:p>
          <a:p>
            <a:r>
              <a:rPr lang="en-US" dirty="0"/>
              <a:t>Fuel </a:t>
            </a:r>
          </a:p>
          <a:p>
            <a:r>
              <a:rPr lang="en-US" dirty="0"/>
              <a:t>Mechanical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29865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017937-8BEB-4CC2-82D8-F6A4F4148D88}"/>
              </a:ext>
            </a:extLst>
          </p:cNvPr>
          <p:cNvSpPr>
            <a:spLocks noGrp="1"/>
          </p:cNvSpPr>
          <p:nvPr>
            <p:ph type="title"/>
          </p:nvPr>
        </p:nvSpPr>
        <p:spPr>
          <a:xfrm>
            <a:off x="1451579" y="804519"/>
            <a:ext cx="9291215" cy="1049235"/>
          </a:xfrm>
        </p:spPr>
        <p:txBody>
          <a:bodyPr>
            <a:normAutofit/>
          </a:bodyPr>
          <a:lstStyle/>
          <a:p>
            <a:r>
              <a:rPr lang="en-US" dirty="0"/>
              <a:t>Visibility Minimums</a:t>
            </a:r>
            <a:br>
              <a:rPr lang="en-US" dirty="0"/>
            </a:br>
            <a:endParaRPr lang="en-US" dirty="0"/>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86711843-0297-4F20-973A-2C1F03D29BB1}"/>
              </a:ext>
            </a:extLst>
          </p:cNvPr>
          <p:cNvGraphicFramePr>
            <a:graphicFrameLocks noGrp="1"/>
          </p:cNvGraphicFramePr>
          <p:nvPr>
            <p:ph idx="1"/>
            <p:extLst>
              <p:ext uri="{D42A27DB-BD31-4B8C-83A1-F6EECF244321}">
                <p14:modId xmlns:p14="http://schemas.microsoft.com/office/powerpoint/2010/main" val="182565040"/>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696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person, grass, motorcycle, bicycle&#10;&#10;Description automatically generated">
            <a:extLst>
              <a:ext uri="{FF2B5EF4-FFF2-40B4-BE49-F238E27FC236}">
                <a16:creationId xmlns:a16="http://schemas.microsoft.com/office/drawing/2014/main" id="{23F970C5-39EC-45F8-9965-19FCABF8CF50}"/>
              </a:ext>
            </a:extLst>
          </p:cNvPr>
          <p:cNvPicPr>
            <a:picLocks noChangeAspect="1"/>
          </p:cNvPicPr>
          <p:nvPr/>
        </p:nvPicPr>
        <p:blipFill rotWithShape="1">
          <a:blip r:embed="rId2">
            <a:extLst>
              <a:ext uri="{28A0092B-C50C-407E-A947-70E740481C1C}">
                <a14:useLocalDpi xmlns:a14="http://schemas.microsoft.com/office/drawing/2010/main" val="0"/>
              </a:ext>
            </a:extLst>
          </a:blip>
          <a:srcRect t="15036" r="9090" b="8065"/>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0D5012-5D74-44C3-9BC7-E48AD7CE7F08}"/>
              </a:ext>
            </a:extLst>
          </p:cNvPr>
          <p:cNvSpPr>
            <a:spLocks noGrp="1"/>
          </p:cNvSpPr>
          <p:nvPr>
            <p:ph type="title"/>
          </p:nvPr>
        </p:nvSpPr>
        <p:spPr>
          <a:xfrm>
            <a:off x="1304017" y="804520"/>
            <a:ext cx="6815731" cy="1049235"/>
          </a:xfrm>
        </p:spPr>
        <p:txBody>
          <a:bodyPr>
            <a:normAutofit/>
          </a:bodyPr>
          <a:lstStyle/>
          <a:p>
            <a:r>
              <a:rPr lang="en-US" dirty="0"/>
              <a:t>Visibility Minimums</a:t>
            </a:r>
          </a:p>
        </p:txBody>
      </p:sp>
      <p:sp>
        <p:nvSpPr>
          <p:cNvPr id="3" name="Content Placeholder 2">
            <a:extLst>
              <a:ext uri="{FF2B5EF4-FFF2-40B4-BE49-F238E27FC236}">
                <a16:creationId xmlns:a16="http://schemas.microsoft.com/office/drawing/2014/main" id="{A7D438EC-810C-41E8-A9F2-670248836D69}"/>
              </a:ext>
            </a:extLst>
          </p:cNvPr>
          <p:cNvSpPr>
            <a:spLocks noGrp="1"/>
          </p:cNvSpPr>
          <p:nvPr>
            <p:ph idx="1"/>
          </p:nvPr>
        </p:nvSpPr>
        <p:spPr>
          <a:xfrm>
            <a:off x="1304017" y="2015733"/>
            <a:ext cx="6815731" cy="4021267"/>
          </a:xfrm>
        </p:spPr>
        <p:txBody>
          <a:bodyPr>
            <a:normAutofit/>
          </a:bodyPr>
          <a:lstStyle/>
          <a:p>
            <a:pPr>
              <a:lnSpc>
                <a:spcPct val="110000"/>
              </a:lnSpc>
            </a:pPr>
            <a:r>
              <a:rPr lang="en-US">
                <a:solidFill>
                  <a:srgbClr val="FFFFFE"/>
                </a:solidFill>
              </a:rPr>
              <a:t>Instrument Meteorological Conditions (IMC) : IMC is an aviation flight category that describes weather conditions that require pilots to fly primarily by reference to instruments, and therefore under instrument flight rules (IFR).</a:t>
            </a:r>
          </a:p>
          <a:p>
            <a:pPr>
              <a:lnSpc>
                <a:spcPct val="110000"/>
              </a:lnSpc>
            </a:pPr>
            <a:r>
              <a:rPr lang="en-US">
                <a:solidFill>
                  <a:srgbClr val="FFFFFE"/>
                </a:solidFill>
              </a:rPr>
              <a:t>Visual Meteorological Conditions (VMC): VMC is an aviation flight category in which visual flight rules (VFR) flight is permitted—that is, conditions in which pilots have sufficient visibility to fly the aircraft maintaining visual separation from terrain and other aircraft.</a:t>
            </a:r>
          </a:p>
          <a:p>
            <a:pPr>
              <a:lnSpc>
                <a:spcPct val="110000"/>
              </a:lnSpc>
            </a:pPr>
            <a:endParaRPr lang="en-US">
              <a:solidFill>
                <a:srgbClr val="FFFFFE"/>
              </a:solidFill>
            </a:endParaRPr>
          </a:p>
        </p:txBody>
      </p:sp>
    </p:spTree>
    <p:extLst>
      <p:ext uri="{BB962C8B-B14F-4D97-AF65-F5344CB8AC3E}">
        <p14:creationId xmlns:p14="http://schemas.microsoft.com/office/powerpoint/2010/main" val="81041736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0</TotalTime>
  <Words>1690</Words>
  <Application>Microsoft Office PowerPoint</Application>
  <PresentationFormat>Widescreen</PresentationFormat>
  <Paragraphs>143</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Rockwell</vt:lpstr>
      <vt:lpstr>Gallery</vt:lpstr>
      <vt:lpstr>THE RESCUE COMPANY 1</vt:lpstr>
      <vt:lpstr>Introduction to Helicopter SEARCH &amp; Rescue</vt:lpstr>
      <vt:lpstr>Objectives</vt:lpstr>
      <vt:lpstr>HELICOPTER USES</vt:lpstr>
      <vt:lpstr>Introduction</vt:lpstr>
      <vt:lpstr>Use of Helicopters</vt:lpstr>
      <vt:lpstr>Helicopter  Limitations </vt:lpstr>
      <vt:lpstr>Visibility Minimums </vt:lpstr>
      <vt:lpstr>Visibility Minimums</vt:lpstr>
      <vt:lpstr>Inadvertent IMC</vt:lpstr>
      <vt:lpstr>SURVING IMC</vt:lpstr>
      <vt:lpstr>Weather Conditions </vt:lpstr>
      <vt:lpstr>Weather Conditions </vt:lpstr>
      <vt:lpstr>Fuel  </vt:lpstr>
      <vt:lpstr>Mechanical  </vt:lpstr>
      <vt:lpstr>Classifications of  Helicopters </vt:lpstr>
      <vt:lpstr>Helicopter Emergency Medical Services (HEMS)  </vt:lpstr>
      <vt:lpstr>Law Enforcement Helicopters </vt:lpstr>
      <vt:lpstr>Civilian Helicopters  </vt:lpstr>
      <vt:lpstr>Media Helicopters </vt:lpstr>
      <vt:lpstr>Military Helicopters  </vt:lpstr>
      <vt:lpstr>Aerodynamics</vt:lpstr>
      <vt:lpstr>Aerodynamics</vt:lpstr>
      <vt:lpstr>Helicopter Design </vt:lpstr>
      <vt:lpstr>HELICOPTER TYPES</vt:lpstr>
      <vt:lpstr>TYPE I (HEAVY) </vt:lpstr>
      <vt:lpstr>TYPE II (MEDIUM) </vt:lpstr>
      <vt:lpstr>TYPE III (LIGHT) </vt:lpstr>
      <vt:lpstr>PowerPoint Presentation</vt:lpstr>
      <vt:lpstr>Rotor Systems </vt:lpstr>
      <vt:lpstr>Helicopter Controls </vt:lpstr>
      <vt:lpstr>Helicopter Controls </vt:lpstr>
      <vt:lpstr>Helicopter Controls </vt:lpstr>
      <vt:lpstr>Helicopter Controls </vt:lpstr>
      <vt:lpstr>Cyclic Control </vt:lpstr>
      <vt:lpstr>Types of Landing  Gear </vt:lpstr>
      <vt:lpstr>Types of Landing  Gear </vt:lpstr>
      <vt:lpstr>Types of Landing  Gear </vt:lpstr>
      <vt:lpstr>Types of Landing  Gear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RESCUE COMPANY 1</dc:title>
  <dc:creator>Carlos Tavarez</dc:creator>
  <cp:lastModifiedBy>Carlos Tavarez</cp:lastModifiedBy>
  <cp:revision>1</cp:revision>
  <dcterms:created xsi:type="dcterms:W3CDTF">2020-08-29T00:29:39Z</dcterms:created>
  <dcterms:modified xsi:type="dcterms:W3CDTF">2020-08-29T00:30:24Z</dcterms:modified>
</cp:coreProperties>
</file>