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75" r:id="rId5"/>
    <p:sldId id="266" r:id="rId6"/>
    <p:sldId id="294" r:id="rId7"/>
    <p:sldId id="276" r:id="rId8"/>
    <p:sldId id="259" r:id="rId9"/>
    <p:sldId id="277" r:id="rId10"/>
    <p:sldId id="260" r:id="rId11"/>
    <p:sldId id="261" r:id="rId12"/>
    <p:sldId id="262" r:id="rId13"/>
    <p:sldId id="278" r:id="rId14"/>
    <p:sldId id="263" r:id="rId15"/>
    <p:sldId id="279" r:id="rId16"/>
    <p:sldId id="295" r:id="rId17"/>
    <p:sldId id="264" r:id="rId18"/>
    <p:sldId id="296" r:id="rId19"/>
    <p:sldId id="267" r:id="rId20"/>
    <p:sldId id="280" r:id="rId21"/>
    <p:sldId id="268" r:id="rId22"/>
    <p:sldId id="281" r:id="rId23"/>
    <p:sldId id="282" r:id="rId24"/>
    <p:sldId id="269" r:id="rId25"/>
    <p:sldId id="283" r:id="rId26"/>
    <p:sldId id="270" r:id="rId27"/>
    <p:sldId id="284" r:id="rId28"/>
    <p:sldId id="285" r:id="rId29"/>
    <p:sldId id="271" r:id="rId30"/>
    <p:sldId id="286" r:id="rId31"/>
    <p:sldId id="293" r:id="rId32"/>
    <p:sldId id="272" r:id="rId33"/>
    <p:sldId id="289" r:id="rId34"/>
    <p:sldId id="290" r:id="rId35"/>
    <p:sldId id="287" r:id="rId36"/>
    <p:sldId id="291" r:id="rId37"/>
    <p:sldId id="288" r:id="rId38"/>
    <p:sldId id="29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4" Type="http://schemas.openxmlformats.org/officeDocument/2006/relationships/image" Target="../media/image6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55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5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4" Type="http://schemas.openxmlformats.org/officeDocument/2006/relationships/image" Target="../media/image6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55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5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FD7C1-EFCC-47E0-8E22-28AF0FDBDB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26EB7B6-A1C8-4866-9882-C8ACAD57D7AE}">
      <dgm:prSet/>
      <dgm:spPr/>
      <dgm:t>
        <a:bodyPr/>
        <a:lstStyle/>
        <a:p>
          <a:r>
            <a:rPr lang="en-US"/>
            <a:t>Shore base rescues can include rocks in the channel or other structures. </a:t>
          </a:r>
        </a:p>
      </dgm:t>
    </dgm:pt>
    <dgm:pt modelId="{BA6C45EA-4E2D-4542-9CF7-A9CC8304293A}" type="parTrans" cxnId="{516F19AB-FB20-4209-A163-D6D66CFB510A}">
      <dgm:prSet/>
      <dgm:spPr/>
      <dgm:t>
        <a:bodyPr/>
        <a:lstStyle/>
        <a:p>
          <a:endParaRPr lang="en-US"/>
        </a:p>
      </dgm:t>
    </dgm:pt>
    <dgm:pt modelId="{5C9754BA-F97D-4CDB-89BA-E15C0C97F297}" type="sibTrans" cxnId="{516F19AB-FB20-4209-A163-D6D66CFB510A}">
      <dgm:prSet/>
      <dgm:spPr/>
      <dgm:t>
        <a:bodyPr/>
        <a:lstStyle/>
        <a:p>
          <a:endParaRPr lang="en-US"/>
        </a:p>
      </dgm:t>
    </dgm:pt>
    <dgm:pt modelId="{D4C8BAF4-5211-4BAC-8459-7919E9C72196}">
      <dgm:prSet/>
      <dgm:spPr/>
      <dgm:t>
        <a:bodyPr/>
        <a:lstStyle/>
        <a:p>
          <a:r>
            <a:rPr lang="en-US"/>
            <a:t>These rescues do not normally utilize swimmers or wading as part of the rescue. </a:t>
          </a:r>
        </a:p>
      </dgm:t>
    </dgm:pt>
    <dgm:pt modelId="{97578A7D-6E9A-4227-9A06-EEC814B56C91}" type="parTrans" cxnId="{766B29FC-B3AF-469F-8822-6DDB09AA45B1}">
      <dgm:prSet/>
      <dgm:spPr/>
      <dgm:t>
        <a:bodyPr/>
        <a:lstStyle/>
        <a:p>
          <a:endParaRPr lang="en-US"/>
        </a:p>
      </dgm:t>
    </dgm:pt>
    <dgm:pt modelId="{F21740D4-5C53-4978-AE2C-30FC20E42C18}" type="sibTrans" cxnId="{766B29FC-B3AF-469F-8822-6DDB09AA45B1}">
      <dgm:prSet/>
      <dgm:spPr/>
      <dgm:t>
        <a:bodyPr/>
        <a:lstStyle/>
        <a:p>
          <a:endParaRPr lang="en-US"/>
        </a:p>
      </dgm:t>
    </dgm:pt>
    <dgm:pt modelId="{078B000B-D761-49ED-B29C-5F0A53E14971}" type="pres">
      <dgm:prSet presAssocID="{2E1FD7C1-EFCC-47E0-8E22-28AF0FDBDBE2}" presName="root" presStyleCnt="0">
        <dgm:presLayoutVars>
          <dgm:dir/>
          <dgm:resizeHandles val="exact"/>
        </dgm:presLayoutVars>
      </dgm:prSet>
      <dgm:spPr/>
    </dgm:pt>
    <dgm:pt modelId="{3DE18EF1-814D-47AA-8765-DBAB33CA5590}" type="pres">
      <dgm:prSet presAssocID="{026EB7B6-A1C8-4866-9882-C8ACAD57D7AE}" presName="compNode" presStyleCnt="0"/>
      <dgm:spPr/>
    </dgm:pt>
    <dgm:pt modelId="{4F51215E-DC74-48B4-9F46-FEBFFD50D131}" type="pres">
      <dgm:prSet presAssocID="{026EB7B6-A1C8-4866-9882-C8ACAD57D7AE}" presName="bgRect" presStyleLbl="bgShp" presStyleIdx="0" presStyleCnt="2"/>
      <dgm:spPr/>
    </dgm:pt>
    <dgm:pt modelId="{1B0DBB61-36F5-405D-ADCA-3FAA24A6706A}" type="pres">
      <dgm:prSet presAssocID="{026EB7B6-A1C8-4866-9882-C8ACAD57D7A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608DF8BA-9006-4181-95DD-F59E1ABBE7AE}" type="pres">
      <dgm:prSet presAssocID="{026EB7B6-A1C8-4866-9882-C8ACAD57D7AE}" presName="spaceRect" presStyleCnt="0"/>
      <dgm:spPr/>
    </dgm:pt>
    <dgm:pt modelId="{7ECBD125-D53A-403E-97DB-E6794DD4CB7C}" type="pres">
      <dgm:prSet presAssocID="{026EB7B6-A1C8-4866-9882-C8ACAD57D7AE}" presName="parTx" presStyleLbl="revTx" presStyleIdx="0" presStyleCnt="2">
        <dgm:presLayoutVars>
          <dgm:chMax val="0"/>
          <dgm:chPref val="0"/>
        </dgm:presLayoutVars>
      </dgm:prSet>
      <dgm:spPr/>
    </dgm:pt>
    <dgm:pt modelId="{F1D9C2E3-0FA5-4116-907B-CE4A369B7500}" type="pres">
      <dgm:prSet presAssocID="{5C9754BA-F97D-4CDB-89BA-E15C0C97F297}" presName="sibTrans" presStyleCnt="0"/>
      <dgm:spPr/>
    </dgm:pt>
    <dgm:pt modelId="{A2B6991F-6E45-4DA3-83BF-876936C4E502}" type="pres">
      <dgm:prSet presAssocID="{D4C8BAF4-5211-4BAC-8459-7919E9C72196}" presName="compNode" presStyleCnt="0"/>
      <dgm:spPr/>
    </dgm:pt>
    <dgm:pt modelId="{829259EF-6657-477E-8AAA-253EE405DFB0}" type="pres">
      <dgm:prSet presAssocID="{D4C8BAF4-5211-4BAC-8459-7919E9C72196}" presName="bgRect" presStyleLbl="bgShp" presStyleIdx="1" presStyleCnt="2"/>
      <dgm:spPr/>
    </dgm:pt>
    <dgm:pt modelId="{8D4D8259-5D43-46C8-93E0-30059D1EE24D}" type="pres">
      <dgm:prSet presAssocID="{D4C8BAF4-5211-4BAC-8459-7919E9C7219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fe jacket"/>
        </a:ext>
      </dgm:extLst>
    </dgm:pt>
    <dgm:pt modelId="{2DB63033-C479-4D22-BB38-8B9C587A7E97}" type="pres">
      <dgm:prSet presAssocID="{D4C8BAF4-5211-4BAC-8459-7919E9C72196}" presName="spaceRect" presStyleCnt="0"/>
      <dgm:spPr/>
    </dgm:pt>
    <dgm:pt modelId="{5DBA2BD1-F03A-48BB-8A0F-AD294017AFC0}" type="pres">
      <dgm:prSet presAssocID="{D4C8BAF4-5211-4BAC-8459-7919E9C7219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7A56636-9732-40BA-89D4-BCF81868AF75}" type="presOf" srcId="{D4C8BAF4-5211-4BAC-8459-7919E9C72196}" destId="{5DBA2BD1-F03A-48BB-8A0F-AD294017AFC0}" srcOrd="0" destOrd="0" presId="urn:microsoft.com/office/officeart/2018/2/layout/IconVerticalSolidList"/>
    <dgm:cxn modelId="{EEF20353-7391-4D0C-BCA7-28181A328654}" type="presOf" srcId="{026EB7B6-A1C8-4866-9882-C8ACAD57D7AE}" destId="{7ECBD125-D53A-403E-97DB-E6794DD4CB7C}" srcOrd="0" destOrd="0" presId="urn:microsoft.com/office/officeart/2018/2/layout/IconVerticalSolidList"/>
    <dgm:cxn modelId="{BDEA43A5-B203-488A-8952-1C47AB2153DF}" type="presOf" srcId="{2E1FD7C1-EFCC-47E0-8E22-28AF0FDBDBE2}" destId="{078B000B-D761-49ED-B29C-5F0A53E14971}" srcOrd="0" destOrd="0" presId="urn:microsoft.com/office/officeart/2018/2/layout/IconVerticalSolidList"/>
    <dgm:cxn modelId="{516F19AB-FB20-4209-A163-D6D66CFB510A}" srcId="{2E1FD7C1-EFCC-47E0-8E22-28AF0FDBDBE2}" destId="{026EB7B6-A1C8-4866-9882-C8ACAD57D7AE}" srcOrd="0" destOrd="0" parTransId="{BA6C45EA-4E2D-4542-9CF7-A9CC8304293A}" sibTransId="{5C9754BA-F97D-4CDB-89BA-E15C0C97F297}"/>
    <dgm:cxn modelId="{766B29FC-B3AF-469F-8822-6DDB09AA45B1}" srcId="{2E1FD7C1-EFCC-47E0-8E22-28AF0FDBDBE2}" destId="{D4C8BAF4-5211-4BAC-8459-7919E9C72196}" srcOrd="1" destOrd="0" parTransId="{97578A7D-6E9A-4227-9A06-EEC814B56C91}" sibTransId="{F21740D4-5C53-4978-AE2C-30FC20E42C18}"/>
    <dgm:cxn modelId="{065DE282-A80B-4029-B28C-7DA03D93CE9B}" type="presParOf" srcId="{078B000B-D761-49ED-B29C-5F0A53E14971}" destId="{3DE18EF1-814D-47AA-8765-DBAB33CA5590}" srcOrd="0" destOrd="0" presId="urn:microsoft.com/office/officeart/2018/2/layout/IconVerticalSolidList"/>
    <dgm:cxn modelId="{278D8FD5-75FE-4D6C-ACEE-ECB4AE6F2842}" type="presParOf" srcId="{3DE18EF1-814D-47AA-8765-DBAB33CA5590}" destId="{4F51215E-DC74-48B4-9F46-FEBFFD50D131}" srcOrd="0" destOrd="0" presId="urn:microsoft.com/office/officeart/2018/2/layout/IconVerticalSolidList"/>
    <dgm:cxn modelId="{35CB8DAC-3ED5-4FF0-AA92-E85E70761F95}" type="presParOf" srcId="{3DE18EF1-814D-47AA-8765-DBAB33CA5590}" destId="{1B0DBB61-36F5-405D-ADCA-3FAA24A6706A}" srcOrd="1" destOrd="0" presId="urn:microsoft.com/office/officeart/2018/2/layout/IconVerticalSolidList"/>
    <dgm:cxn modelId="{6FB99067-E5E6-4AA5-AB6D-8C3D2B537E8F}" type="presParOf" srcId="{3DE18EF1-814D-47AA-8765-DBAB33CA5590}" destId="{608DF8BA-9006-4181-95DD-F59E1ABBE7AE}" srcOrd="2" destOrd="0" presId="urn:microsoft.com/office/officeart/2018/2/layout/IconVerticalSolidList"/>
    <dgm:cxn modelId="{605E043E-EC77-4FF3-A9E2-CAA3E3262720}" type="presParOf" srcId="{3DE18EF1-814D-47AA-8765-DBAB33CA5590}" destId="{7ECBD125-D53A-403E-97DB-E6794DD4CB7C}" srcOrd="3" destOrd="0" presId="urn:microsoft.com/office/officeart/2018/2/layout/IconVerticalSolidList"/>
    <dgm:cxn modelId="{02F311F6-B64D-463E-BB1F-ADE0C5F98999}" type="presParOf" srcId="{078B000B-D761-49ED-B29C-5F0A53E14971}" destId="{F1D9C2E3-0FA5-4116-907B-CE4A369B7500}" srcOrd="1" destOrd="0" presId="urn:microsoft.com/office/officeart/2018/2/layout/IconVerticalSolidList"/>
    <dgm:cxn modelId="{7B873CC5-E55F-4E62-914F-7EBFDAB21CE8}" type="presParOf" srcId="{078B000B-D761-49ED-B29C-5F0A53E14971}" destId="{A2B6991F-6E45-4DA3-83BF-876936C4E502}" srcOrd="2" destOrd="0" presId="urn:microsoft.com/office/officeart/2018/2/layout/IconVerticalSolidList"/>
    <dgm:cxn modelId="{95181CE9-34EE-4D6D-8E0C-4FC9F5D64307}" type="presParOf" srcId="{A2B6991F-6E45-4DA3-83BF-876936C4E502}" destId="{829259EF-6657-477E-8AAA-253EE405DFB0}" srcOrd="0" destOrd="0" presId="urn:microsoft.com/office/officeart/2018/2/layout/IconVerticalSolidList"/>
    <dgm:cxn modelId="{CD445FEF-488A-4F7D-ACB2-C9E716C62BF0}" type="presParOf" srcId="{A2B6991F-6E45-4DA3-83BF-876936C4E502}" destId="{8D4D8259-5D43-46C8-93E0-30059D1EE24D}" srcOrd="1" destOrd="0" presId="urn:microsoft.com/office/officeart/2018/2/layout/IconVerticalSolidList"/>
    <dgm:cxn modelId="{5127D715-0873-4476-B3AC-31CAD5EB0081}" type="presParOf" srcId="{A2B6991F-6E45-4DA3-83BF-876936C4E502}" destId="{2DB63033-C479-4D22-BB38-8B9C587A7E97}" srcOrd="2" destOrd="0" presId="urn:microsoft.com/office/officeart/2018/2/layout/IconVerticalSolidList"/>
    <dgm:cxn modelId="{6D43AF36-F6C5-4B8A-890C-AEAACFF21E89}" type="presParOf" srcId="{A2B6991F-6E45-4DA3-83BF-876936C4E502}" destId="{5DBA2BD1-F03A-48BB-8A0F-AD294017AF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A8EAE0-71EE-4933-AFF4-61BED542F0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03FED66-1288-4E43-8523-7ED8C348E91C}">
      <dgm:prSet/>
      <dgm:spPr/>
      <dgm:t>
        <a:bodyPr/>
        <a:lstStyle/>
        <a:p>
          <a:r>
            <a:rPr lang="en-US"/>
            <a:t>The simple cinch converts a stabilization line into a simple cinch. </a:t>
          </a:r>
        </a:p>
      </dgm:t>
    </dgm:pt>
    <dgm:pt modelId="{2FE55306-84D3-4256-BB59-B3373078F900}" type="parTrans" cxnId="{907A9E22-CF28-4D21-AB4B-C4AC0B281DA2}">
      <dgm:prSet/>
      <dgm:spPr/>
      <dgm:t>
        <a:bodyPr/>
        <a:lstStyle/>
        <a:p>
          <a:endParaRPr lang="en-US"/>
        </a:p>
      </dgm:t>
    </dgm:pt>
    <dgm:pt modelId="{75690385-D243-4CF4-BAE3-9AE0F98818FA}" type="sibTrans" cxnId="{907A9E22-CF28-4D21-AB4B-C4AC0B281DA2}">
      <dgm:prSet/>
      <dgm:spPr/>
      <dgm:t>
        <a:bodyPr/>
        <a:lstStyle/>
        <a:p>
          <a:endParaRPr lang="en-US"/>
        </a:p>
      </dgm:t>
    </dgm:pt>
    <dgm:pt modelId="{A1E8506C-8C8A-44C2-A9D3-B47AF93D67C5}">
      <dgm:prSet/>
      <dgm:spPr/>
      <dgm:t>
        <a:bodyPr/>
        <a:lstStyle/>
        <a:p>
          <a:r>
            <a:rPr lang="en-US"/>
            <a:t>It shows how one system can easily be converted into another. </a:t>
          </a:r>
        </a:p>
      </dgm:t>
    </dgm:pt>
    <dgm:pt modelId="{17CEAFCE-2652-4CB1-95E2-FD5C31EE3408}" type="parTrans" cxnId="{9B04EC84-7DEE-4698-88B3-1AE5483A6D8D}">
      <dgm:prSet/>
      <dgm:spPr/>
      <dgm:t>
        <a:bodyPr/>
        <a:lstStyle/>
        <a:p>
          <a:endParaRPr lang="en-US"/>
        </a:p>
      </dgm:t>
    </dgm:pt>
    <dgm:pt modelId="{2521ABBC-CEDB-4743-8B75-C05FAE74CB6E}" type="sibTrans" cxnId="{9B04EC84-7DEE-4698-88B3-1AE5483A6D8D}">
      <dgm:prSet/>
      <dgm:spPr/>
      <dgm:t>
        <a:bodyPr/>
        <a:lstStyle/>
        <a:p>
          <a:endParaRPr lang="en-US"/>
        </a:p>
      </dgm:t>
    </dgm:pt>
    <dgm:pt modelId="{C0F362A1-5528-423C-B4AC-285A7F16CE44}" type="pres">
      <dgm:prSet presAssocID="{A5A8EAE0-71EE-4933-AFF4-61BED542F0B1}" presName="root" presStyleCnt="0">
        <dgm:presLayoutVars>
          <dgm:dir/>
          <dgm:resizeHandles val="exact"/>
        </dgm:presLayoutVars>
      </dgm:prSet>
      <dgm:spPr/>
    </dgm:pt>
    <dgm:pt modelId="{D659DEAC-28D5-4074-BA73-3FB89C904C36}" type="pres">
      <dgm:prSet presAssocID="{503FED66-1288-4E43-8523-7ED8C348E91C}" presName="compNode" presStyleCnt="0"/>
      <dgm:spPr/>
    </dgm:pt>
    <dgm:pt modelId="{1987B93F-164B-429C-B701-56C8D849D141}" type="pres">
      <dgm:prSet presAssocID="{503FED66-1288-4E43-8523-7ED8C348E91C}" presName="bgRect" presStyleLbl="bgShp" presStyleIdx="0" presStyleCnt="2"/>
      <dgm:spPr/>
    </dgm:pt>
    <dgm:pt modelId="{D5F43869-DEDE-49DB-9C0B-D65544C28330}" type="pres">
      <dgm:prSet presAssocID="{503FED66-1288-4E43-8523-7ED8C348E91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ADA812BC-F94C-4319-A101-E435A8F7B5D5}" type="pres">
      <dgm:prSet presAssocID="{503FED66-1288-4E43-8523-7ED8C348E91C}" presName="spaceRect" presStyleCnt="0"/>
      <dgm:spPr/>
    </dgm:pt>
    <dgm:pt modelId="{12D88BA2-AF36-44B7-9F9D-379D99AEAA18}" type="pres">
      <dgm:prSet presAssocID="{503FED66-1288-4E43-8523-7ED8C348E91C}" presName="parTx" presStyleLbl="revTx" presStyleIdx="0" presStyleCnt="2">
        <dgm:presLayoutVars>
          <dgm:chMax val="0"/>
          <dgm:chPref val="0"/>
        </dgm:presLayoutVars>
      </dgm:prSet>
      <dgm:spPr/>
    </dgm:pt>
    <dgm:pt modelId="{00816633-0F93-49BA-93C9-0A5E14BC4283}" type="pres">
      <dgm:prSet presAssocID="{75690385-D243-4CF4-BAE3-9AE0F98818FA}" presName="sibTrans" presStyleCnt="0"/>
      <dgm:spPr/>
    </dgm:pt>
    <dgm:pt modelId="{F2FA28C4-A92A-45BC-8859-0623E47927C0}" type="pres">
      <dgm:prSet presAssocID="{A1E8506C-8C8A-44C2-A9D3-B47AF93D67C5}" presName="compNode" presStyleCnt="0"/>
      <dgm:spPr/>
    </dgm:pt>
    <dgm:pt modelId="{0B7E23D8-A47B-46CA-8FCB-54178D74D1EB}" type="pres">
      <dgm:prSet presAssocID="{A1E8506C-8C8A-44C2-A9D3-B47AF93D67C5}" presName="bgRect" presStyleLbl="bgShp" presStyleIdx="1" presStyleCnt="2"/>
      <dgm:spPr/>
    </dgm:pt>
    <dgm:pt modelId="{3255D9FD-9446-439C-BD39-78550256B7BD}" type="pres">
      <dgm:prSet presAssocID="{A1E8506C-8C8A-44C2-A9D3-B47AF93D67C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8D765E5B-5088-41F3-9D92-066A17481F99}" type="pres">
      <dgm:prSet presAssocID="{A1E8506C-8C8A-44C2-A9D3-B47AF93D67C5}" presName="spaceRect" presStyleCnt="0"/>
      <dgm:spPr/>
    </dgm:pt>
    <dgm:pt modelId="{41AD9852-5DBF-431F-BFB4-E76920755AC8}" type="pres">
      <dgm:prSet presAssocID="{A1E8506C-8C8A-44C2-A9D3-B47AF93D67C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07A9E22-CF28-4D21-AB4B-C4AC0B281DA2}" srcId="{A5A8EAE0-71EE-4933-AFF4-61BED542F0B1}" destId="{503FED66-1288-4E43-8523-7ED8C348E91C}" srcOrd="0" destOrd="0" parTransId="{2FE55306-84D3-4256-BB59-B3373078F900}" sibTransId="{75690385-D243-4CF4-BAE3-9AE0F98818FA}"/>
    <dgm:cxn modelId="{DD52D16A-A6C5-4005-9D1D-B72D89927E0B}" type="presOf" srcId="{A1E8506C-8C8A-44C2-A9D3-B47AF93D67C5}" destId="{41AD9852-5DBF-431F-BFB4-E76920755AC8}" srcOrd="0" destOrd="0" presId="urn:microsoft.com/office/officeart/2018/2/layout/IconVerticalSolidList"/>
    <dgm:cxn modelId="{9B04EC84-7DEE-4698-88B3-1AE5483A6D8D}" srcId="{A5A8EAE0-71EE-4933-AFF4-61BED542F0B1}" destId="{A1E8506C-8C8A-44C2-A9D3-B47AF93D67C5}" srcOrd="1" destOrd="0" parTransId="{17CEAFCE-2652-4CB1-95E2-FD5C31EE3408}" sibTransId="{2521ABBC-CEDB-4743-8B75-C05FAE74CB6E}"/>
    <dgm:cxn modelId="{1A9831B2-3368-4C39-ABD4-5840FFA11433}" type="presOf" srcId="{A5A8EAE0-71EE-4933-AFF4-61BED542F0B1}" destId="{C0F362A1-5528-423C-B4AC-285A7F16CE44}" srcOrd="0" destOrd="0" presId="urn:microsoft.com/office/officeart/2018/2/layout/IconVerticalSolidList"/>
    <dgm:cxn modelId="{533DE2D4-DF94-404A-9A12-E1CEE78CBD9E}" type="presOf" srcId="{503FED66-1288-4E43-8523-7ED8C348E91C}" destId="{12D88BA2-AF36-44B7-9F9D-379D99AEAA18}" srcOrd="0" destOrd="0" presId="urn:microsoft.com/office/officeart/2018/2/layout/IconVerticalSolidList"/>
    <dgm:cxn modelId="{FC807776-592D-4F87-B3B3-889BA0FC27B4}" type="presParOf" srcId="{C0F362A1-5528-423C-B4AC-285A7F16CE44}" destId="{D659DEAC-28D5-4074-BA73-3FB89C904C36}" srcOrd="0" destOrd="0" presId="urn:microsoft.com/office/officeart/2018/2/layout/IconVerticalSolidList"/>
    <dgm:cxn modelId="{8E1E4F6B-D821-48AF-A44E-D3C1CF89A70E}" type="presParOf" srcId="{D659DEAC-28D5-4074-BA73-3FB89C904C36}" destId="{1987B93F-164B-429C-B701-56C8D849D141}" srcOrd="0" destOrd="0" presId="urn:microsoft.com/office/officeart/2018/2/layout/IconVerticalSolidList"/>
    <dgm:cxn modelId="{C2A8DF37-1009-4047-A11B-C109826712BC}" type="presParOf" srcId="{D659DEAC-28D5-4074-BA73-3FB89C904C36}" destId="{D5F43869-DEDE-49DB-9C0B-D65544C28330}" srcOrd="1" destOrd="0" presId="urn:microsoft.com/office/officeart/2018/2/layout/IconVerticalSolidList"/>
    <dgm:cxn modelId="{2C44B427-E837-40EC-A068-01B9B3F5E662}" type="presParOf" srcId="{D659DEAC-28D5-4074-BA73-3FB89C904C36}" destId="{ADA812BC-F94C-4319-A101-E435A8F7B5D5}" srcOrd="2" destOrd="0" presId="urn:microsoft.com/office/officeart/2018/2/layout/IconVerticalSolidList"/>
    <dgm:cxn modelId="{976A3E4D-95A7-439B-8871-D42D622C98DF}" type="presParOf" srcId="{D659DEAC-28D5-4074-BA73-3FB89C904C36}" destId="{12D88BA2-AF36-44B7-9F9D-379D99AEAA18}" srcOrd="3" destOrd="0" presId="urn:microsoft.com/office/officeart/2018/2/layout/IconVerticalSolidList"/>
    <dgm:cxn modelId="{3DF32786-4D5A-4780-A6D5-73BAC1D4075C}" type="presParOf" srcId="{C0F362A1-5528-423C-B4AC-285A7F16CE44}" destId="{00816633-0F93-49BA-93C9-0A5E14BC4283}" srcOrd="1" destOrd="0" presId="urn:microsoft.com/office/officeart/2018/2/layout/IconVerticalSolidList"/>
    <dgm:cxn modelId="{C679D24B-3099-46A0-9FAD-6FD006EEF131}" type="presParOf" srcId="{C0F362A1-5528-423C-B4AC-285A7F16CE44}" destId="{F2FA28C4-A92A-45BC-8859-0623E47927C0}" srcOrd="2" destOrd="0" presId="urn:microsoft.com/office/officeart/2018/2/layout/IconVerticalSolidList"/>
    <dgm:cxn modelId="{0A7C7686-079C-4DFC-95A5-97672616683F}" type="presParOf" srcId="{F2FA28C4-A92A-45BC-8859-0623E47927C0}" destId="{0B7E23D8-A47B-46CA-8FCB-54178D74D1EB}" srcOrd="0" destOrd="0" presId="urn:microsoft.com/office/officeart/2018/2/layout/IconVerticalSolidList"/>
    <dgm:cxn modelId="{1F4F3C40-925F-4571-90A4-988F86C7F66D}" type="presParOf" srcId="{F2FA28C4-A92A-45BC-8859-0623E47927C0}" destId="{3255D9FD-9446-439C-BD39-78550256B7BD}" srcOrd="1" destOrd="0" presId="urn:microsoft.com/office/officeart/2018/2/layout/IconVerticalSolidList"/>
    <dgm:cxn modelId="{E2F14747-9C2B-4486-944E-426B6A7C5C43}" type="presParOf" srcId="{F2FA28C4-A92A-45BC-8859-0623E47927C0}" destId="{8D765E5B-5088-41F3-9D92-066A17481F99}" srcOrd="2" destOrd="0" presId="urn:microsoft.com/office/officeart/2018/2/layout/IconVerticalSolidList"/>
    <dgm:cxn modelId="{FD98ED78-88E5-43DE-AC96-99386638601E}" type="presParOf" srcId="{F2FA28C4-A92A-45BC-8859-0623E47927C0}" destId="{41AD9852-5DBF-431F-BFB4-E76920755AC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F04D2D-1E4E-4521-8071-228835A01B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654B9FD-258E-478C-BF98-5EE91334E0F9}">
      <dgm:prSet/>
      <dgm:spPr/>
      <dgm:t>
        <a:bodyPr/>
        <a:lstStyle/>
        <a:p>
          <a:r>
            <a:rPr lang="en-US"/>
            <a:t>The pressure on the belayers is considerable. </a:t>
          </a:r>
        </a:p>
      </dgm:t>
    </dgm:pt>
    <dgm:pt modelId="{7044617A-1566-4FF5-8CDD-67FBFD766805}" type="parTrans" cxnId="{FAD8429C-4546-44AE-941A-5E468F2EBF18}">
      <dgm:prSet/>
      <dgm:spPr/>
      <dgm:t>
        <a:bodyPr/>
        <a:lstStyle/>
        <a:p>
          <a:endParaRPr lang="en-US"/>
        </a:p>
      </dgm:t>
    </dgm:pt>
    <dgm:pt modelId="{FD86EB3C-9216-4753-9A5F-A8922AB81943}" type="sibTrans" cxnId="{FAD8429C-4546-44AE-941A-5E468F2EBF18}">
      <dgm:prSet/>
      <dgm:spPr/>
      <dgm:t>
        <a:bodyPr/>
        <a:lstStyle/>
        <a:p>
          <a:endParaRPr lang="en-US"/>
        </a:p>
      </dgm:t>
    </dgm:pt>
    <dgm:pt modelId="{CCCE88F2-66B7-421D-827E-558ED4885E58}">
      <dgm:prSet/>
      <dgm:spPr/>
      <dgm:t>
        <a:bodyPr/>
        <a:lstStyle/>
        <a:p>
          <a:r>
            <a:rPr lang="en-US"/>
            <a:t>The stabilization line can be fatiguing when the time frame becomes extended. </a:t>
          </a:r>
        </a:p>
      </dgm:t>
    </dgm:pt>
    <dgm:pt modelId="{0205D16B-263F-4CF0-AFB2-61704CA39C33}" type="parTrans" cxnId="{DFE1B59D-4E77-4ED6-8FE2-500D889A202D}">
      <dgm:prSet/>
      <dgm:spPr/>
      <dgm:t>
        <a:bodyPr/>
        <a:lstStyle/>
        <a:p>
          <a:endParaRPr lang="en-US"/>
        </a:p>
      </dgm:t>
    </dgm:pt>
    <dgm:pt modelId="{08D67E3A-153F-45BE-B6D4-64D461B0CF8E}" type="sibTrans" cxnId="{DFE1B59D-4E77-4ED6-8FE2-500D889A202D}">
      <dgm:prSet/>
      <dgm:spPr/>
      <dgm:t>
        <a:bodyPr/>
        <a:lstStyle/>
        <a:p>
          <a:endParaRPr lang="en-US"/>
        </a:p>
      </dgm:t>
    </dgm:pt>
    <dgm:pt modelId="{A7591CE1-57DD-456E-8F80-C04884F4B54C}">
      <dgm:prSet/>
      <dgm:spPr/>
      <dgm:t>
        <a:bodyPr/>
        <a:lstStyle/>
        <a:p>
          <a:r>
            <a:rPr lang="en-US"/>
            <a:t>Hip belays are recommended. </a:t>
          </a:r>
        </a:p>
      </dgm:t>
    </dgm:pt>
    <dgm:pt modelId="{9942B15A-69FB-43E8-86E3-10112F356D77}" type="parTrans" cxnId="{6AE38C52-5679-49A6-B5ED-358A54949D58}">
      <dgm:prSet/>
      <dgm:spPr/>
      <dgm:t>
        <a:bodyPr/>
        <a:lstStyle/>
        <a:p>
          <a:endParaRPr lang="en-US"/>
        </a:p>
      </dgm:t>
    </dgm:pt>
    <dgm:pt modelId="{399EA8A0-9621-4D53-8757-C85F897C963D}" type="sibTrans" cxnId="{6AE38C52-5679-49A6-B5ED-358A54949D58}">
      <dgm:prSet/>
      <dgm:spPr/>
      <dgm:t>
        <a:bodyPr/>
        <a:lstStyle/>
        <a:p>
          <a:endParaRPr lang="en-US"/>
        </a:p>
      </dgm:t>
    </dgm:pt>
    <dgm:pt modelId="{EB3BE2C4-4259-4EF4-A752-63C055D1F6DD}" type="pres">
      <dgm:prSet presAssocID="{A5F04D2D-1E4E-4521-8071-228835A01B2B}" presName="root" presStyleCnt="0">
        <dgm:presLayoutVars>
          <dgm:dir/>
          <dgm:resizeHandles val="exact"/>
        </dgm:presLayoutVars>
      </dgm:prSet>
      <dgm:spPr/>
    </dgm:pt>
    <dgm:pt modelId="{2D58CAC8-3B70-44BC-BDC6-966EBF78DD22}" type="pres">
      <dgm:prSet presAssocID="{5654B9FD-258E-478C-BF98-5EE91334E0F9}" presName="compNode" presStyleCnt="0"/>
      <dgm:spPr/>
    </dgm:pt>
    <dgm:pt modelId="{75AF3CD7-4FAB-43C2-8584-BEBC0F458FE6}" type="pres">
      <dgm:prSet presAssocID="{5654B9FD-258E-478C-BF98-5EE91334E0F9}" presName="bgRect" presStyleLbl="bgShp" presStyleIdx="0" presStyleCnt="3"/>
      <dgm:spPr/>
    </dgm:pt>
    <dgm:pt modelId="{A0CE1513-6AFC-42BF-9716-6DE6143D8AF3}" type="pres">
      <dgm:prSet presAssocID="{5654B9FD-258E-478C-BF98-5EE91334E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D485BDDE-DF5D-4E88-856E-F2F9262771B5}" type="pres">
      <dgm:prSet presAssocID="{5654B9FD-258E-478C-BF98-5EE91334E0F9}" presName="spaceRect" presStyleCnt="0"/>
      <dgm:spPr/>
    </dgm:pt>
    <dgm:pt modelId="{5471A529-DF8E-45D8-95B5-C73B9EBAF052}" type="pres">
      <dgm:prSet presAssocID="{5654B9FD-258E-478C-BF98-5EE91334E0F9}" presName="parTx" presStyleLbl="revTx" presStyleIdx="0" presStyleCnt="3">
        <dgm:presLayoutVars>
          <dgm:chMax val="0"/>
          <dgm:chPref val="0"/>
        </dgm:presLayoutVars>
      </dgm:prSet>
      <dgm:spPr/>
    </dgm:pt>
    <dgm:pt modelId="{3C01F489-F3A0-4760-867E-1A0096545467}" type="pres">
      <dgm:prSet presAssocID="{FD86EB3C-9216-4753-9A5F-A8922AB81943}" presName="sibTrans" presStyleCnt="0"/>
      <dgm:spPr/>
    </dgm:pt>
    <dgm:pt modelId="{8D7870DD-0863-46BC-9D19-9FCB37B0FF71}" type="pres">
      <dgm:prSet presAssocID="{CCCE88F2-66B7-421D-827E-558ED4885E58}" presName="compNode" presStyleCnt="0"/>
      <dgm:spPr/>
    </dgm:pt>
    <dgm:pt modelId="{5695FED7-6864-4BAA-BA84-DF603A95225C}" type="pres">
      <dgm:prSet presAssocID="{CCCE88F2-66B7-421D-827E-558ED4885E58}" presName="bgRect" presStyleLbl="bgShp" presStyleIdx="1" presStyleCnt="3"/>
      <dgm:spPr/>
    </dgm:pt>
    <dgm:pt modelId="{622B5C12-6B00-4051-AD6B-B431591B21E9}" type="pres">
      <dgm:prSet presAssocID="{CCCE88F2-66B7-421D-827E-558ED4885E5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1BDD754A-237D-492E-B655-801BA8B0BC29}" type="pres">
      <dgm:prSet presAssocID="{CCCE88F2-66B7-421D-827E-558ED4885E58}" presName="spaceRect" presStyleCnt="0"/>
      <dgm:spPr/>
    </dgm:pt>
    <dgm:pt modelId="{957E9548-C957-40E1-A13C-7383F762382B}" type="pres">
      <dgm:prSet presAssocID="{CCCE88F2-66B7-421D-827E-558ED4885E58}" presName="parTx" presStyleLbl="revTx" presStyleIdx="1" presStyleCnt="3">
        <dgm:presLayoutVars>
          <dgm:chMax val="0"/>
          <dgm:chPref val="0"/>
        </dgm:presLayoutVars>
      </dgm:prSet>
      <dgm:spPr/>
    </dgm:pt>
    <dgm:pt modelId="{DDF66AC1-A7CF-4704-85BA-F42F43AAF2E7}" type="pres">
      <dgm:prSet presAssocID="{08D67E3A-153F-45BE-B6D4-64D461B0CF8E}" presName="sibTrans" presStyleCnt="0"/>
      <dgm:spPr/>
    </dgm:pt>
    <dgm:pt modelId="{B9683083-ADEE-4ABF-AD21-D76A529AA8C1}" type="pres">
      <dgm:prSet presAssocID="{A7591CE1-57DD-456E-8F80-C04884F4B54C}" presName="compNode" presStyleCnt="0"/>
      <dgm:spPr/>
    </dgm:pt>
    <dgm:pt modelId="{C450176B-9066-4F8F-8206-17DDD997D562}" type="pres">
      <dgm:prSet presAssocID="{A7591CE1-57DD-456E-8F80-C04884F4B54C}" presName="bgRect" presStyleLbl="bgShp" presStyleIdx="2" presStyleCnt="3"/>
      <dgm:spPr/>
    </dgm:pt>
    <dgm:pt modelId="{67E28A2C-4E13-458F-A453-9B2F3F308790}" type="pres">
      <dgm:prSet presAssocID="{A7591CE1-57DD-456E-8F80-C04884F4B54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ppo"/>
        </a:ext>
      </dgm:extLst>
    </dgm:pt>
    <dgm:pt modelId="{921580F0-2F75-4A96-AC54-B2294BE72C2D}" type="pres">
      <dgm:prSet presAssocID="{A7591CE1-57DD-456E-8F80-C04884F4B54C}" presName="spaceRect" presStyleCnt="0"/>
      <dgm:spPr/>
    </dgm:pt>
    <dgm:pt modelId="{DA9BC912-6994-48D6-B9AC-F1855BF5F057}" type="pres">
      <dgm:prSet presAssocID="{A7591CE1-57DD-456E-8F80-C04884F4B54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7E53044-4BA6-45FB-BE64-3753565998AF}" type="presOf" srcId="{A7591CE1-57DD-456E-8F80-C04884F4B54C}" destId="{DA9BC912-6994-48D6-B9AC-F1855BF5F057}" srcOrd="0" destOrd="0" presId="urn:microsoft.com/office/officeart/2018/2/layout/IconVerticalSolidList"/>
    <dgm:cxn modelId="{756E5F72-9EA6-4084-A595-8B88516B68F9}" type="presOf" srcId="{A5F04D2D-1E4E-4521-8071-228835A01B2B}" destId="{EB3BE2C4-4259-4EF4-A752-63C055D1F6DD}" srcOrd="0" destOrd="0" presId="urn:microsoft.com/office/officeart/2018/2/layout/IconVerticalSolidList"/>
    <dgm:cxn modelId="{6AE38C52-5679-49A6-B5ED-358A54949D58}" srcId="{A5F04D2D-1E4E-4521-8071-228835A01B2B}" destId="{A7591CE1-57DD-456E-8F80-C04884F4B54C}" srcOrd="2" destOrd="0" parTransId="{9942B15A-69FB-43E8-86E3-10112F356D77}" sibTransId="{399EA8A0-9621-4D53-8757-C85F897C963D}"/>
    <dgm:cxn modelId="{FAD8429C-4546-44AE-941A-5E468F2EBF18}" srcId="{A5F04D2D-1E4E-4521-8071-228835A01B2B}" destId="{5654B9FD-258E-478C-BF98-5EE91334E0F9}" srcOrd="0" destOrd="0" parTransId="{7044617A-1566-4FF5-8CDD-67FBFD766805}" sibTransId="{FD86EB3C-9216-4753-9A5F-A8922AB81943}"/>
    <dgm:cxn modelId="{DFE1B59D-4E77-4ED6-8FE2-500D889A202D}" srcId="{A5F04D2D-1E4E-4521-8071-228835A01B2B}" destId="{CCCE88F2-66B7-421D-827E-558ED4885E58}" srcOrd="1" destOrd="0" parTransId="{0205D16B-263F-4CF0-AFB2-61704CA39C33}" sibTransId="{08D67E3A-153F-45BE-B6D4-64D461B0CF8E}"/>
    <dgm:cxn modelId="{CC6787B6-3AE5-4C59-A337-93BED6858DAF}" type="presOf" srcId="{CCCE88F2-66B7-421D-827E-558ED4885E58}" destId="{957E9548-C957-40E1-A13C-7383F762382B}" srcOrd="0" destOrd="0" presId="urn:microsoft.com/office/officeart/2018/2/layout/IconVerticalSolidList"/>
    <dgm:cxn modelId="{D8634EDB-7DEE-4552-ABBD-056A77F551B6}" type="presOf" srcId="{5654B9FD-258E-478C-BF98-5EE91334E0F9}" destId="{5471A529-DF8E-45D8-95B5-C73B9EBAF052}" srcOrd="0" destOrd="0" presId="urn:microsoft.com/office/officeart/2018/2/layout/IconVerticalSolidList"/>
    <dgm:cxn modelId="{BC036D99-65E3-491D-BD27-320022D176FB}" type="presParOf" srcId="{EB3BE2C4-4259-4EF4-A752-63C055D1F6DD}" destId="{2D58CAC8-3B70-44BC-BDC6-966EBF78DD22}" srcOrd="0" destOrd="0" presId="urn:microsoft.com/office/officeart/2018/2/layout/IconVerticalSolidList"/>
    <dgm:cxn modelId="{18A69B5B-3863-4EB0-83A3-5E1D4417D85A}" type="presParOf" srcId="{2D58CAC8-3B70-44BC-BDC6-966EBF78DD22}" destId="{75AF3CD7-4FAB-43C2-8584-BEBC0F458FE6}" srcOrd="0" destOrd="0" presId="urn:microsoft.com/office/officeart/2018/2/layout/IconVerticalSolidList"/>
    <dgm:cxn modelId="{1BFDF303-B19F-4C56-933D-634DBF8E2B11}" type="presParOf" srcId="{2D58CAC8-3B70-44BC-BDC6-966EBF78DD22}" destId="{A0CE1513-6AFC-42BF-9716-6DE6143D8AF3}" srcOrd="1" destOrd="0" presId="urn:microsoft.com/office/officeart/2018/2/layout/IconVerticalSolidList"/>
    <dgm:cxn modelId="{A652DC7E-59AC-4488-A753-B50F507CB4A0}" type="presParOf" srcId="{2D58CAC8-3B70-44BC-BDC6-966EBF78DD22}" destId="{D485BDDE-DF5D-4E88-856E-F2F9262771B5}" srcOrd="2" destOrd="0" presId="urn:microsoft.com/office/officeart/2018/2/layout/IconVerticalSolidList"/>
    <dgm:cxn modelId="{510A47A4-AE9B-470B-8E76-27411A033A32}" type="presParOf" srcId="{2D58CAC8-3B70-44BC-BDC6-966EBF78DD22}" destId="{5471A529-DF8E-45D8-95B5-C73B9EBAF052}" srcOrd="3" destOrd="0" presId="urn:microsoft.com/office/officeart/2018/2/layout/IconVerticalSolidList"/>
    <dgm:cxn modelId="{31107D3F-E189-46F8-BE67-5CC70DBB7732}" type="presParOf" srcId="{EB3BE2C4-4259-4EF4-A752-63C055D1F6DD}" destId="{3C01F489-F3A0-4760-867E-1A0096545467}" srcOrd="1" destOrd="0" presId="urn:microsoft.com/office/officeart/2018/2/layout/IconVerticalSolidList"/>
    <dgm:cxn modelId="{B632558A-E3B1-4F6A-BEC6-1D750A441296}" type="presParOf" srcId="{EB3BE2C4-4259-4EF4-A752-63C055D1F6DD}" destId="{8D7870DD-0863-46BC-9D19-9FCB37B0FF71}" srcOrd="2" destOrd="0" presId="urn:microsoft.com/office/officeart/2018/2/layout/IconVerticalSolidList"/>
    <dgm:cxn modelId="{D1210256-BB86-4AF9-BFE7-69D1E2300B55}" type="presParOf" srcId="{8D7870DD-0863-46BC-9D19-9FCB37B0FF71}" destId="{5695FED7-6864-4BAA-BA84-DF603A95225C}" srcOrd="0" destOrd="0" presId="urn:microsoft.com/office/officeart/2018/2/layout/IconVerticalSolidList"/>
    <dgm:cxn modelId="{F636F175-4105-4357-837A-5D9EA979E2D6}" type="presParOf" srcId="{8D7870DD-0863-46BC-9D19-9FCB37B0FF71}" destId="{622B5C12-6B00-4051-AD6B-B431591B21E9}" srcOrd="1" destOrd="0" presId="urn:microsoft.com/office/officeart/2018/2/layout/IconVerticalSolidList"/>
    <dgm:cxn modelId="{1025116B-8E3E-4DB8-AB40-EBC2073C7876}" type="presParOf" srcId="{8D7870DD-0863-46BC-9D19-9FCB37B0FF71}" destId="{1BDD754A-237D-492E-B655-801BA8B0BC29}" srcOrd="2" destOrd="0" presId="urn:microsoft.com/office/officeart/2018/2/layout/IconVerticalSolidList"/>
    <dgm:cxn modelId="{D51B3F38-7130-45DF-B6C5-BBA78900BB9E}" type="presParOf" srcId="{8D7870DD-0863-46BC-9D19-9FCB37B0FF71}" destId="{957E9548-C957-40E1-A13C-7383F762382B}" srcOrd="3" destOrd="0" presId="urn:microsoft.com/office/officeart/2018/2/layout/IconVerticalSolidList"/>
    <dgm:cxn modelId="{91A1A740-B992-4311-802E-393911B70465}" type="presParOf" srcId="{EB3BE2C4-4259-4EF4-A752-63C055D1F6DD}" destId="{DDF66AC1-A7CF-4704-85BA-F42F43AAF2E7}" srcOrd="3" destOrd="0" presId="urn:microsoft.com/office/officeart/2018/2/layout/IconVerticalSolidList"/>
    <dgm:cxn modelId="{A093DD53-4864-4CE1-8713-89E6B8F12177}" type="presParOf" srcId="{EB3BE2C4-4259-4EF4-A752-63C055D1F6DD}" destId="{B9683083-ADEE-4ABF-AD21-D76A529AA8C1}" srcOrd="4" destOrd="0" presId="urn:microsoft.com/office/officeart/2018/2/layout/IconVerticalSolidList"/>
    <dgm:cxn modelId="{C4EF82F8-2EF0-4817-A386-9256CF8FB945}" type="presParOf" srcId="{B9683083-ADEE-4ABF-AD21-D76A529AA8C1}" destId="{C450176B-9066-4F8F-8206-17DDD997D562}" srcOrd="0" destOrd="0" presId="urn:microsoft.com/office/officeart/2018/2/layout/IconVerticalSolidList"/>
    <dgm:cxn modelId="{20869A20-AC66-4AE9-83F8-DAF95247EAD4}" type="presParOf" srcId="{B9683083-ADEE-4ABF-AD21-D76A529AA8C1}" destId="{67E28A2C-4E13-458F-A453-9B2F3F308790}" srcOrd="1" destOrd="0" presId="urn:microsoft.com/office/officeart/2018/2/layout/IconVerticalSolidList"/>
    <dgm:cxn modelId="{B31D0D48-44CE-4986-B1BC-8F2F12EFD205}" type="presParOf" srcId="{B9683083-ADEE-4ABF-AD21-D76A529AA8C1}" destId="{921580F0-2F75-4A96-AC54-B2294BE72C2D}" srcOrd="2" destOrd="0" presId="urn:microsoft.com/office/officeart/2018/2/layout/IconVerticalSolidList"/>
    <dgm:cxn modelId="{73429FEC-DA2E-4F52-823B-667F5510BF9F}" type="presParOf" srcId="{B9683083-ADEE-4ABF-AD21-D76A529AA8C1}" destId="{DA9BC912-6994-48D6-B9AC-F1855BF5F05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271F9E-6EA6-4241-B7B7-6825854AC7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21915EF-71A7-46C7-902C-34AF5280A01F}">
      <dgm:prSet/>
      <dgm:spPr/>
      <dgm:t>
        <a:bodyPr/>
        <a:lstStyle/>
        <a:p>
          <a:r>
            <a:rPr lang="en-US"/>
            <a:t>swimming based rope rescues:</a:t>
          </a:r>
        </a:p>
      </dgm:t>
    </dgm:pt>
    <dgm:pt modelId="{72066F7C-C52E-4719-BB92-0A69F7C7E699}" type="parTrans" cxnId="{4E17EA9C-06B2-495B-8AF2-7F77E1235887}">
      <dgm:prSet/>
      <dgm:spPr/>
      <dgm:t>
        <a:bodyPr/>
        <a:lstStyle/>
        <a:p>
          <a:endParaRPr lang="en-US"/>
        </a:p>
      </dgm:t>
    </dgm:pt>
    <dgm:pt modelId="{52D04A9E-61A7-4AD8-B44A-FB00EDB5E66E}" type="sibTrans" cxnId="{4E17EA9C-06B2-495B-8AF2-7F77E1235887}">
      <dgm:prSet/>
      <dgm:spPr/>
      <dgm:t>
        <a:bodyPr/>
        <a:lstStyle/>
        <a:p>
          <a:endParaRPr lang="en-US"/>
        </a:p>
      </dgm:t>
    </dgm:pt>
    <dgm:pt modelId="{F109BAB0-7F0A-4FA9-9CDF-F68FCCBCA499}">
      <dgm:prSet/>
      <dgm:spPr/>
      <dgm:t>
        <a:bodyPr/>
        <a:lstStyle/>
        <a:p>
          <a:r>
            <a:rPr lang="en-US"/>
            <a:t>Simple rope tether</a:t>
          </a:r>
        </a:p>
      </dgm:t>
    </dgm:pt>
    <dgm:pt modelId="{97566D3A-19CE-454F-ABC0-C90F6847DC04}" type="parTrans" cxnId="{12CE5490-1A86-4572-AD73-D8CD9283CAA3}">
      <dgm:prSet/>
      <dgm:spPr/>
      <dgm:t>
        <a:bodyPr/>
        <a:lstStyle/>
        <a:p>
          <a:endParaRPr lang="en-US"/>
        </a:p>
      </dgm:t>
    </dgm:pt>
    <dgm:pt modelId="{0B04D20F-69B3-4246-9263-BB43BD0C8BCD}" type="sibTrans" cxnId="{12CE5490-1A86-4572-AD73-D8CD9283CAA3}">
      <dgm:prSet/>
      <dgm:spPr/>
      <dgm:t>
        <a:bodyPr/>
        <a:lstStyle/>
        <a:p>
          <a:endParaRPr lang="en-US"/>
        </a:p>
      </dgm:t>
    </dgm:pt>
    <dgm:pt modelId="{0F3940FD-1FDB-4F22-B2A8-689211C7C185}">
      <dgm:prSet/>
      <dgm:spPr/>
      <dgm:t>
        <a:bodyPr/>
        <a:lstStyle/>
        <a:p>
          <a:r>
            <a:rPr lang="en-US"/>
            <a:t>tethered swimmer or live bait, </a:t>
          </a:r>
        </a:p>
      </dgm:t>
    </dgm:pt>
    <dgm:pt modelId="{47F94ACD-F253-495E-9552-1056369D87EC}" type="parTrans" cxnId="{6FC96B0D-688C-482F-ACBE-ACAB79777D57}">
      <dgm:prSet/>
      <dgm:spPr/>
      <dgm:t>
        <a:bodyPr/>
        <a:lstStyle/>
        <a:p>
          <a:endParaRPr lang="en-US"/>
        </a:p>
      </dgm:t>
    </dgm:pt>
    <dgm:pt modelId="{49570475-9E33-45B4-A0E5-BF38D2B10D7C}" type="sibTrans" cxnId="{6FC96B0D-688C-482F-ACBE-ACAB79777D57}">
      <dgm:prSet/>
      <dgm:spPr/>
      <dgm:t>
        <a:bodyPr/>
        <a:lstStyle/>
        <a:p>
          <a:endParaRPr lang="en-US"/>
        </a:p>
      </dgm:t>
    </dgm:pt>
    <dgm:pt modelId="{882810FB-873F-4A25-8DEC-BBA7239FD4F2}">
      <dgm:prSet/>
      <dgm:spPr/>
      <dgm:t>
        <a:bodyPr/>
        <a:lstStyle/>
        <a:p>
          <a:r>
            <a:rPr lang="en-US"/>
            <a:t>V-­lower </a:t>
          </a:r>
        </a:p>
      </dgm:t>
    </dgm:pt>
    <dgm:pt modelId="{5BA35A87-8DB2-49E9-B1CE-7016D0CD3170}" type="parTrans" cxnId="{5637C42D-F972-4FEC-879B-3E36BEC72F15}">
      <dgm:prSet/>
      <dgm:spPr/>
      <dgm:t>
        <a:bodyPr/>
        <a:lstStyle/>
        <a:p>
          <a:endParaRPr lang="en-US"/>
        </a:p>
      </dgm:t>
    </dgm:pt>
    <dgm:pt modelId="{7DA5E199-1BC7-4C59-AD68-354D998E9E55}" type="sibTrans" cxnId="{5637C42D-F972-4FEC-879B-3E36BEC72F15}">
      <dgm:prSet/>
      <dgm:spPr/>
      <dgm:t>
        <a:bodyPr/>
        <a:lstStyle/>
        <a:p>
          <a:endParaRPr lang="en-US"/>
        </a:p>
      </dgm:t>
    </dgm:pt>
    <dgm:pt modelId="{6E1DC783-BB1C-4D29-AE65-6D2049790631}" type="pres">
      <dgm:prSet presAssocID="{4D271F9E-6EA6-4241-B7B7-6825854AC778}" presName="root" presStyleCnt="0">
        <dgm:presLayoutVars>
          <dgm:dir/>
          <dgm:resizeHandles val="exact"/>
        </dgm:presLayoutVars>
      </dgm:prSet>
      <dgm:spPr/>
    </dgm:pt>
    <dgm:pt modelId="{CB1DB1F1-7905-4C7F-BD4B-4354DA55CFA8}" type="pres">
      <dgm:prSet presAssocID="{721915EF-71A7-46C7-902C-34AF5280A01F}" presName="compNode" presStyleCnt="0"/>
      <dgm:spPr/>
    </dgm:pt>
    <dgm:pt modelId="{FD5DA6A3-AC79-44A0-A67E-89116F4738D3}" type="pres">
      <dgm:prSet presAssocID="{721915EF-71A7-46C7-902C-34AF5280A01F}" presName="bgRect" presStyleLbl="bgShp" presStyleIdx="0" presStyleCnt="4"/>
      <dgm:spPr/>
    </dgm:pt>
    <dgm:pt modelId="{785DF535-7C5E-4BF6-8396-C73F27268D90}" type="pres">
      <dgm:prSet presAssocID="{721915EF-71A7-46C7-902C-34AF5280A01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fe jacket"/>
        </a:ext>
      </dgm:extLst>
    </dgm:pt>
    <dgm:pt modelId="{02FF4C08-51E1-4724-A5FC-04A66A888734}" type="pres">
      <dgm:prSet presAssocID="{721915EF-71A7-46C7-902C-34AF5280A01F}" presName="spaceRect" presStyleCnt="0"/>
      <dgm:spPr/>
    </dgm:pt>
    <dgm:pt modelId="{1DA1A9EB-6E04-4FB7-A8A8-6DF352E35BAB}" type="pres">
      <dgm:prSet presAssocID="{721915EF-71A7-46C7-902C-34AF5280A01F}" presName="parTx" presStyleLbl="revTx" presStyleIdx="0" presStyleCnt="4">
        <dgm:presLayoutVars>
          <dgm:chMax val="0"/>
          <dgm:chPref val="0"/>
        </dgm:presLayoutVars>
      </dgm:prSet>
      <dgm:spPr/>
    </dgm:pt>
    <dgm:pt modelId="{5D94E32E-B582-4442-96DC-5655455FA3A5}" type="pres">
      <dgm:prSet presAssocID="{52D04A9E-61A7-4AD8-B44A-FB00EDB5E66E}" presName="sibTrans" presStyleCnt="0"/>
      <dgm:spPr/>
    </dgm:pt>
    <dgm:pt modelId="{F3F0822C-7AE2-4CD8-84FD-3C97FE64299A}" type="pres">
      <dgm:prSet presAssocID="{F109BAB0-7F0A-4FA9-9CDF-F68FCCBCA499}" presName="compNode" presStyleCnt="0"/>
      <dgm:spPr/>
    </dgm:pt>
    <dgm:pt modelId="{E9C80A43-2506-454B-902F-35E3BCA613EC}" type="pres">
      <dgm:prSet presAssocID="{F109BAB0-7F0A-4FA9-9CDF-F68FCCBCA499}" presName="bgRect" presStyleLbl="bgShp" presStyleIdx="1" presStyleCnt="4"/>
      <dgm:spPr/>
    </dgm:pt>
    <dgm:pt modelId="{9F5A8FC3-BE67-41EA-998A-BD42DEF4FEB6}" type="pres">
      <dgm:prSet presAssocID="{F109BAB0-7F0A-4FA9-9CDF-F68FCCBCA49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3F402C38-8703-4FD1-98A3-CDB09C3E6931}" type="pres">
      <dgm:prSet presAssocID="{F109BAB0-7F0A-4FA9-9CDF-F68FCCBCA499}" presName="spaceRect" presStyleCnt="0"/>
      <dgm:spPr/>
    </dgm:pt>
    <dgm:pt modelId="{23B23F11-086A-4C9E-9819-607E6F0EA228}" type="pres">
      <dgm:prSet presAssocID="{F109BAB0-7F0A-4FA9-9CDF-F68FCCBCA499}" presName="parTx" presStyleLbl="revTx" presStyleIdx="1" presStyleCnt="4">
        <dgm:presLayoutVars>
          <dgm:chMax val="0"/>
          <dgm:chPref val="0"/>
        </dgm:presLayoutVars>
      </dgm:prSet>
      <dgm:spPr/>
    </dgm:pt>
    <dgm:pt modelId="{29BA3781-8750-4C3C-8368-C9E056B3858A}" type="pres">
      <dgm:prSet presAssocID="{0B04D20F-69B3-4246-9263-BB43BD0C8BCD}" presName="sibTrans" presStyleCnt="0"/>
      <dgm:spPr/>
    </dgm:pt>
    <dgm:pt modelId="{A89F8C37-5D58-40E7-8FEA-C2BFA2659927}" type="pres">
      <dgm:prSet presAssocID="{0F3940FD-1FDB-4F22-B2A8-689211C7C185}" presName="compNode" presStyleCnt="0"/>
      <dgm:spPr/>
    </dgm:pt>
    <dgm:pt modelId="{8A7F51FA-D037-47F6-BD13-749EF063315E}" type="pres">
      <dgm:prSet presAssocID="{0F3940FD-1FDB-4F22-B2A8-689211C7C185}" presName="bgRect" presStyleLbl="bgShp" presStyleIdx="2" presStyleCnt="4"/>
      <dgm:spPr/>
    </dgm:pt>
    <dgm:pt modelId="{E76F5E70-FB8F-44F4-AE64-D0EA24693024}" type="pres">
      <dgm:prSet presAssocID="{0F3940FD-1FDB-4F22-B2A8-689211C7C18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EDCCE545-2EE7-4871-B673-BC8BB9FBD6C4}" type="pres">
      <dgm:prSet presAssocID="{0F3940FD-1FDB-4F22-B2A8-689211C7C185}" presName="spaceRect" presStyleCnt="0"/>
      <dgm:spPr/>
    </dgm:pt>
    <dgm:pt modelId="{0144BC2C-B0F6-4DB7-8E9E-E44FDD593483}" type="pres">
      <dgm:prSet presAssocID="{0F3940FD-1FDB-4F22-B2A8-689211C7C185}" presName="parTx" presStyleLbl="revTx" presStyleIdx="2" presStyleCnt="4">
        <dgm:presLayoutVars>
          <dgm:chMax val="0"/>
          <dgm:chPref val="0"/>
        </dgm:presLayoutVars>
      </dgm:prSet>
      <dgm:spPr/>
    </dgm:pt>
    <dgm:pt modelId="{62D618B2-CBF5-4269-A9A3-F7F551F55FC3}" type="pres">
      <dgm:prSet presAssocID="{49570475-9E33-45B4-A0E5-BF38D2B10D7C}" presName="sibTrans" presStyleCnt="0"/>
      <dgm:spPr/>
    </dgm:pt>
    <dgm:pt modelId="{2398C43E-48BB-421E-91C4-B20920962CEC}" type="pres">
      <dgm:prSet presAssocID="{882810FB-873F-4A25-8DEC-BBA7239FD4F2}" presName="compNode" presStyleCnt="0"/>
      <dgm:spPr/>
    </dgm:pt>
    <dgm:pt modelId="{82D2E114-716B-4E24-8485-8A171C3440F5}" type="pres">
      <dgm:prSet presAssocID="{882810FB-873F-4A25-8DEC-BBA7239FD4F2}" presName="bgRect" presStyleLbl="bgShp" presStyleIdx="3" presStyleCnt="4"/>
      <dgm:spPr/>
    </dgm:pt>
    <dgm:pt modelId="{0E53AFE6-68C2-451B-B246-6F6D4F877518}" type="pres">
      <dgm:prSet presAssocID="{882810FB-873F-4A25-8DEC-BBA7239FD4F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305FC902-F950-42F9-9F29-0982158B7557}" type="pres">
      <dgm:prSet presAssocID="{882810FB-873F-4A25-8DEC-BBA7239FD4F2}" presName="spaceRect" presStyleCnt="0"/>
      <dgm:spPr/>
    </dgm:pt>
    <dgm:pt modelId="{73242E27-FA0B-4D32-A6EA-BCE81EAACBDB}" type="pres">
      <dgm:prSet presAssocID="{882810FB-873F-4A25-8DEC-BBA7239FD4F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FC96B0D-688C-482F-ACBE-ACAB79777D57}" srcId="{4D271F9E-6EA6-4241-B7B7-6825854AC778}" destId="{0F3940FD-1FDB-4F22-B2A8-689211C7C185}" srcOrd="2" destOrd="0" parTransId="{47F94ACD-F253-495E-9552-1056369D87EC}" sibTransId="{49570475-9E33-45B4-A0E5-BF38D2B10D7C}"/>
    <dgm:cxn modelId="{5637C42D-F972-4FEC-879B-3E36BEC72F15}" srcId="{4D271F9E-6EA6-4241-B7B7-6825854AC778}" destId="{882810FB-873F-4A25-8DEC-BBA7239FD4F2}" srcOrd="3" destOrd="0" parTransId="{5BA35A87-8DB2-49E9-B1CE-7016D0CD3170}" sibTransId="{7DA5E199-1BC7-4C59-AD68-354D998E9E55}"/>
    <dgm:cxn modelId="{0798AD40-E0F2-4D16-81C6-4CCB8CFFD00C}" type="presOf" srcId="{721915EF-71A7-46C7-902C-34AF5280A01F}" destId="{1DA1A9EB-6E04-4FB7-A8A8-6DF352E35BAB}" srcOrd="0" destOrd="0" presId="urn:microsoft.com/office/officeart/2018/2/layout/IconVerticalSolidList"/>
    <dgm:cxn modelId="{E6217941-4EE1-48F2-8169-3F3F07BEE9BE}" type="presOf" srcId="{4D271F9E-6EA6-4241-B7B7-6825854AC778}" destId="{6E1DC783-BB1C-4D29-AE65-6D2049790631}" srcOrd="0" destOrd="0" presId="urn:microsoft.com/office/officeart/2018/2/layout/IconVerticalSolidList"/>
    <dgm:cxn modelId="{3A4E017A-5B75-4FF8-BD07-8CFE224F37EE}" type="presOf" srcId="{0F3940FD-1FDB-4F22-B2A8-689211C7C185}" destId="{0144BC2C-B0F6-4DB7-8E9E-E44FDD593483}" srcOrd="0" destOrd="0" presId="urn:microsoft.com/office/officeart/2018/2/layout/IconVerticalSolidList"/>
    <dgm:cxn modelId="{12CE5490-1A86-4572-AD73-D8CD9283CAA3}" srcId="{4D271F9E-6EA6-4241-B7B7-6825854AC778}" destId="{F109BAB0-7F0A-4FA9-9CDF-F68FCCBCA499}" srcOrd="1" destOrd="0" parTransId="{97566D3A-19CE-454F-ABC0-C90F6847DC04}" sibTransId="{0B04D20F-69B3-4246-9263-BB43BD0C8BCD}"/>
    <dgm:cxn modelId="{4E17EA9C-06B2-495B-8AF2-7F77E1235887}" srcId="{4D271F9E-6EA6-4241-B7B7-6825854AC778}" destId="{721915EF-71A7-46C7-902C-34AF5280A01F}" srcOrd="0" destOrd="0" parTransId="{72066F7C-C52E-4719-BB92-0A69F7C7E699}" sibTransId="{52D04A9E-61A7-4AD8-B44A-FB00EDB5E66E}"/>
    <dgm:cxn modelId="{9EA2A0C5-A23A-4707-96FC-EBED735FB12E}" type="presOf" srcId="{F109BAB0-7F0A-4FA9-9CDF-F68FCCBCA499}" destId="{23B23F11-086A-4C9E-9819-607E6F0EA228}" srcOrd="0" destOrd="0" presId="urn:microsoft.com/office/officeart/2018/2/layout/IconVerticalSolidList"/>
    <dgm:cxn modelId="{E57135C9-4E7B-4D44-8791-A31B8F752477}" type="presOf" srcId="{882810FB-873F-4A25-8DEC-BBA7239FD4F2}" destId="{73242E27-FA0B-4D32-A6EA-BCE81EAACBDB}" srcOrd="0" destOrd="0" presId="urn:microsoft.com/office/officeart/2018/2/layout/IconVerticalSolidList"/>
    <dgm:cxn modelId="{05876D60-F3E9-4992-8F41-3B655AF88056}" type="presParOf" srcId="{6E1DC783-BB1C-4D29-AE65-6D2049790631}" destId="{CB1DB1F1-7905-4C7F-BD4B-4354DA55CFA8}" srcOrd="0" destOrd="0" presId="urn:microsoft.com/office/officeart/2018/2/layout/IconVerticalSolidList"/>
    <dgm:cxn modelId="{AB127F6B-4D3F-4BB8-B1DC-0CBB61BB4A01}" type="presParOf" srcId="{CB1DB1F1-7905-4C7F-BD4B-4354DA55CFA8}" destId="{FD5DA6A3-AC79-44A0-A67E-89116F4738D3}" srcOrd="0" destOrd="0" presId="urn:microsoft.com/office/officeart/2018/2/layout/IconVerticalSolidList"/>
    <dgm:cxn modelId="{20FFF4E7-52E2-4BD1-BF77-BCDC8CD5A38B}" type="presParOf" srcId="{CB1DB1F1-7905-4C7F-BD4B-4354DA55CFA8}" destId="{785DF535-7C5E-4BF6-8396-C73F27268D90}" srcOrd="1" destOrd="0" presId="urn:microsoft.com/office/officeart/2018/2/layout/IconVerticalSolidList"/>
    <dgm:cxn modelId="{82A79E6E-EA00-4445-A5B4-51630E06CC7D}" type="presParOf" srcId="{CB1DB1F1-7905-4C7F-BD4B-4354DA55CFA8}" destId="{02FF4C08-51E1-4724-A5FC-04A66A888734}" srcOrd="2" destOrd="0" presId="urn:microsoft.com/office/officeart/2018/2/layout/IconVerticalSolidList"/>
    <dgm:cxn modelId="{86EF9076-5A0A-478D-AB6F-A9BBB52F9409}" type="presParOf" srcId="{CB1DB1F1-7905-4C7F-BD4B-4354DA55CFA8}" destId="{1DA1A9EB-6E04-4FB7-A8A8-6DF352E35BAB}" srcOrd="3" destOrd="0" presId="urn:microsoft.com/office/officeart/2018/2/layout/IconVerticalSolidList"/>
    <dgm:cxn modelId="{8097E283-2352-45A2-BFB4-3AED0E66A399}" type="presParOf" srcId="{6E1DC783-BB1C-4D29-AE65-6D2049790631}" destId="{5D94E32E-B582-4442-96DC-5655455FA3A5}" srcOrd="1" destOrd="0" presId="urn:microsoft.com/office/officeart/2018/2/layout/IconVerticalSolidList"/>
    <dgm:cxn modelId="{978FD685-05D2-423E-9654-3056824B3C7E}" type="presParOf" srcId="{6E1DC783-BB1C-4D29-AE65-6D2049790631}" destId="{F3F0822C-7AE2-4CD8-84FD-3C97FE64299A}" srcOrd="2" destOrd="0" presId="urn:microsoft.com/office/officeart/2018/2/layout/IconVerticalSolidList"/>
    <dgm:cxn modelId="{E7E42856-4BD0-4B64-A859-9CC50A8151BE}" type="presParOf" srcId="{F3F0822C-7AE2-4CD8-84FD-3C97FE64299A}" destId="{E9C80A43-2506-454B-902F-35E3BCA613EC}" srcOrd="0" destOrd="0" presId="urn:microsoft.com/office/officeart/2018/2/layout/IconVerticalSolidList"/>
    <dgm:cxn modelId="{F9D2858F-79D0-48B7-BC86-F215924362E1}" type="presParOf" srcId="{F3F0822C-7AE2-4CD8-84FD-3C97FE64299A}" destId="{9F5A8FC3-BE67-41EA-998A-BD42DEF4FEB6}" srcOrd="1" destOrd="0" presId="urn:microsoft.com/office/officeart/2018/2/layout/IconVerticalSolidList"/>
    <dgm:cxn modelId="{C4131B28-0A6B-4BC9-AED4-9D2C173DF71A}" type="presParOf" srcId="{F3F0822C-7AE2-4CD8-84FD-3C97FE64299A}" destId="{3F402C38-8703-4FD1-98A3-CDB09C3E6931}" srcOrd="2" destOrd="0" presId="urn:microsoft.com/office/officeart/2018/2/layout/IconVerticalSolidList"/>
    <dgm:cxn modelId="{EE969360-CB7E-43C9-AF6A-AB8509EDE1B9}" type="presParOf" srcId="{F3F0822C-7AE2-4CD8-84FD-3C97FE64299A}" destId="{23B23F11-086A-4C9E-9819-607E6F0EA228}" srcOrd="3" destOrd="0" presId="urn:microsoft.com/office/officeart/2018/2/layout/IconVerticalSolidList"/>
    <dgm:cxn modelId="{4BC47E29-FAA5-4EEE-AA26-5E524AF25265}" type="presParOf" srcId="{6E1DC783-BB1C-4D29-AE65-6D2049790631}" destId="{29BA3781-8750-4C3C-8368-C9E056B3858A}" srcOrd="3" destOrd="0" presId="urn:microsoft.com/office/officeart/2018/2/layout/IconVerticalSolidList"/>
    <dgm:cxn modelId="{1B3DA92A-2DB9-4EA8-A8EE-4334CEE11178}" type="presParOf" srcId="{6E1DC783-BB1C-4D29-AE65-6D2049790631}" destId="{A89F8C37-5D58-40E7-8FEA-C2BFA2659927}" srcOrd="4" destOrd="0" presId="urn:microsoft.com/office/officeart/2018/2/layout/IconVerticalSolidList"/>
    <dgm:cxn modelId="{A1F6C11F-516D-4BF4-8504-427A4F6E8869}" type="presParOf" srcId="{A89F8C37-5D58-40E7-8FEA-C2BFA2659927}" destId="{8A7F51FA-D037-47F6-BD13-749EF063315E}" srcOrd="0" destOrd="0" presId="urn:microsoft.com/office/officeart/2018/2/layout/IconVerticalSolidList"/>
    <dgm:cxn modelId="{9F1AE767-31F5-43A2-BC94-51AC798A324E}" type="presParOf" srcId="{A89F8C37-5D58-40E7-8FEA-C2BFA2659927}" destId="{E76F5E70-FB8F-44F4-AE64-D0EA24693024}" srcOrd="1" destOrd="0" presId="urn:microsoft.com/office/officeart/2018/2/layout/IconVerticalSolidList"/>
    <dgm:cxn modelId="{93AA2C1A-C2CC-414D-975B-D39BD82F0E78}" type="presParOf" srcId="{A89F8C37-5D58-40E7-8FEA-C2BFA2659927}" destId="{EDCCE545-2EE7-4871-B673-BC8BB9FBD6C4}" srcOrd="2" destOrd="0" presId="urn:microsoft.com/office/officeart/2018/2/layout/IconVerticalSolidList"/>
    <dgm:cxn modelId="{4D023AA3-02E8-4459-936C-43781E3FE442}" type="presParOf" srcId="{A89F8C37-5D58-40E7-8FEA-C2BFA2659927}" destId="{0144BC2C-B0F6-4DB7-8E9E-E44FDD593483}" srcOrd="3" destOrd="0" presId="urn:microsoft.com/office/officeart/2018/2/layout/IconVerticalSolidList"/>
    <dgm:cxn modelId="{7C25BEC2-A6E5-4B0C-BA40-720120322980}" type="presParOf" srcId="{6E1DC783-BB1C-4D29-AE65-6D2049790631}" destId="{62D618B2-CBF5-4269-A9A3-F7F551F55FC3}" srcOrd="5" destOrd="0" presId="urn:microsoft.com/office/officeart/2018/2/layout/IconVerticalSolidList"/>
    <dgm:cxn modelId="{0A75E176-1F83-4EAD-92D4-B333F58C06F7}" type="presParOf" srcId="{6E1DC783-BB1C-4D29-AE65-6D2049790631}" destId="{2398C43E-48BB-421E-91C4-B20920962CEC}" srcOrd="6" destOrd="0" presId="urn:microsoft.com/office/officeart/2018/2/layout/IconVerticalSolidList"/>
    <dgm:cxn modelId="{AC44CC16-26F2-4EFE-ABC1-33BDAB3822A5}" type="presParOf" srcId="{2398C43E-48BB-421E-91C4-B20920962CEC}" destId="{82D2E114-716B-4E24-8485-8A171C3440F5}" srcOrd="0" destOrd="0" presId="urn:microsoft.com/office/officeart/2018/2/layout/IconVerticalSolidList"/>
    <dgm:cxn modelId="{ED6E284D-43C3-4B16-9462-8364132BEDAD}" type="presParOf" srcId="{2398C43E-48BB-421E-91C4-B20920962CEC}" destId="{0E53AFE6-68C2-451B-B246-6F6D4F877518}" srcOrd="1" destOrd="0" presId="urn:microsoft.com/office/officeart/2018/2/layout/IconVerticalSolidList"/>
    <dgm:cxn modelId="{6DFA5390-5F00-4BF7-B22D-A6DE37B2DCD5}" type="presParOf" srcId="{2398C43E-48BB-421E-91C4-B20920962CEC}" destId="{305FC902-F950-42F9-9F29-0982158B7557}" srcOrd="2" destOrd="0" presId="urn:microsoft.com/office/officeart/2018/2/layout/IconVerticalSolidList"/>
    <dgm:cxn modelId="{50F5AB82-9922-4962-9F11-9CF4F8FDDCBB}" type="presParOf" srcId="{2398C43E-48BB-421E-91C4-B20920962CEC}" destId="{73242E27-FA0B-4D32-A6EA-BCE81EAACB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8B6996-5C39-49B5-AD1B-C9169B52040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F685D20-1455-4A7E-95AD-E084943A9B1B}">
      <dgm:prSet/>
      <dgm:spPr/>
      <dgm:t>
        <a:bodyPr/>
        <a:lstStyle/>
        <a:p>
          <a:r>
            <a:rPr lang="en-US"/>
            <a:t>This technique illustrates a technique that can be setup quickly and with little fanfare. </a:t>
          </a:r>
        </a:p>
      </dgm:t>
    </dgm:pt>
    <dgm:pt modelId="{0E0AA419-20C7-4B25-89DF-DC352E78B574}" type="parTrans" cxnId="{23CDA850-8E2D-4C37-933C-181D45DD07AA}">
      <dgm:prSet/>
      <dgm:spPr/>
      <dgm:t>
        <a:bodyPr/>
        <a:lstStyle/>
        <a:p>
          <a:endParaRPr lang="en-US"/>
        </a:p>
      </dgm:t>
    </dgm:pt>
    <dgm:pt modelId="{A4509F64-36C9-42D7-8187-31E2F0673F03}" type="sibTrans" cxnId="{23CDA850-8E2D-4C37-933C-181D45DD07AA}">
      <dgm:prSet/>
      <dgm:spPr/>
      <dgm:t>
        <a:bodyPr/>
        <a:lstStyle/>
        <a:p>
          <a:endParaRPr lang="en-US"/>
        </a:p>
      </dgm:t>
    </dgm:pt>
    <dgm:pt modelId="{0BA0546A-522F-4BFC-9ACE-3436A3934A59}">
      <dgm:prSet/>
      <dgm:spPr/>
      <dgm:t>
        <a:bodyPr/>
        <a:lstStyle/>
        <a:p>
          <a:r>
            <a:rPr lang="en-US"/>
            <a:t>In the simple rope tether, the rescuer uses a belayed line for stability. </a:t>
          </a:r>
        </a:p>
      </dgm:t>
    </dgm:pt>
    <dgm:pt modelId="{98BB2391-D762-4AC1-9CC7-841CAA1E2C2D}" type="parTrans" cxnId="{85D1520D-22F6-4E05-A9C8-80D6F4E31D4A}">
      <dgm:prSet/>
      <dgm:spPr/>
      <dgm:t>
        <a:bodyPr/>
        <a:lstStyle/>
        <a:p>
          <a:endParaRPr lang="en-US"/>
        </a:p>
      </dgm:t>
    </dgm:pt>
    <dgm:pt modelId="{4D125DFA-D336-461B-B9A5-D65145A75703}" type="sibTrans" cxnId="{85D1520D-22F6-4E05-A9C8-80D6F4E31D4A}">
      <dgm:prSet/>
      <dgm:spPr/>
      <dgm:t>
        <a:bodyPr/>
        <a:lstStyle/>
        <a:p>
          <a:endParaRPr lang="en-US"/>
        </a:p>
      </dgm:t>
    </dgm:pt>
    <dgm:pt modelId="{6295A1B6-1228-4526-82EF-AEC808D01A6E}">
      <dgm:prSet/>
      <dgm:spPr/>
      <dgm:t>
        <a:bodyPr/>
        <a:lstStyle/>
        <a:p>
          <a:r>
            <a:rPr lang="en-US"/>
            <a:t>In the solo rescue with a paddle, the paddle provides the same stability. </a:t>
          </a:r>
        </a:p>
      </dgm:t>
    </dgm:pt>
    <dgm:pt modelId="{8B5871D7-63C6-421C-8C87-7F3D800F1E4B}" type="parTrans" cxnId="{22736ED3-8C6C-4B2F-A3BE-C7A01100CD62}">
      <dgm:prSet/>
      <dgm:spPr/>
      <dgm:t>
        <a:bodyPr/>
        <a:lstStyle/>
        <a:p>
          <a:endParaRPr lang="en-US"/>
        </a:p>
      </dgm:t>
    </dgm:pt>
    <dgm:pt modelId="{0538F880-A420-4E2B-B7CF-2FEEF257F636}" type="sibTrans" cxnId="{22736ED3-8C6C-4B2F-A3BE-C7A01100CD62}">
      <dgm:prSet/>
      <dgm:spPr/>
      <dgm:t>
        <a:bodyPr/>
        <a:lstStyle/>
        <a:p>
          <a:endParaRPr lang="en-US"/>
        </a:p>
      </dgm:t>
    </dgm:pt>
    <dgm:pt modelId="{59AFFDF0-947A-4891-9B29-C18969E169B1}" type="pres">
      <dgm:prSet presAssocID="{D38B6996-5C39-49B5-AD1B-C9169B520407}" presName="root" presStyleCnt="0">
        <dgm:presLayoutVars>
          <dgm:dir/>
          <dgm:resizeHandles val="exact"/>
        </dgm:presLayoutVars>
      </dgm:prSet>
      <dgm:spPr/>
    </dgm:pt>
    <dgm:pt modelId="{12F9FDA0-0B68-413D-9CB8-F67C0D8210F2}" type="pres">
      <dgm:prSet presAssocID="{BF685D20-1455-4A7E-95AD-E084943A9B1B}" presName="compNode" presStyleCnt="0"/>
      <dgm:spPr/>
    </dgm:pt>
    <dgm:pt modelId="{55FEF98E-3FD1-47CB-BE3C-DC5B2FE24FAD}" type="pres">
      <dgm:prSet presAssocID="{BF685D20-1455-4A7E-95AD-E084943A9B1B}" presName="bgRect" presStyleLbl="bgShp" presStyleIdx="0" presStyleCnt="3"/>
      <dgm:spPr/>
    </dgm:pt>
    <dgm:pt modelId="{4B5D2396-B4C9-46E8-B470-7E43C3D63D3E}" type="pres">
      <dgm:prSet presAssocID="{BF685D20-1455-4A7E-95AD-E084943A9B1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n"/>
        </a:ext>
      </dgm:extLst>
    </dgm:pt>
    <dgm:pt modelId="{75CA98B8-EFB4-4B02-AF3C-85C0B2A4F39C}" type="pres">
      <dgm:prSet presAssocID="{BF685D20-1455-4A7E-95AD-E084943A9B1B}" presName="spaceRect" presStyleCnt="0"/>
      <dgm:spPr/>
    </dgm:pt>
    <dgm:pt modelId="{505B064D-E709-4D9A-B1F1-7ECE058871A4}" type="pres">
      <dgm:prSet presAssocID="{BF685D20-1455-4A7E-95AD-E084943A9B1B}" presName="parTx" presStyleLbl="revTx" presStyleIdx="0" presStyleCnt="3">
        <dgm:presLayoutVars>
          <dgm:chMax val="0"/>
          <dgm:chPref val="0"/>
        </dgm:presLayoutVars>
      </dgm:prSet>
      <dgm:spPr/>
    </dgm:pt>
    <dgm:pt modelId="{97CE5C9D-7278-4111-939C-B62D6DB932B9}" type="pres">
      <dgm:prSet presAssocID="{A4509F64-36C9-42D7-8187-31E2F0673F03}" presName="sibTrans" presStyleCnt="0"/>
      <dgm:spPr/>
    </dgm:pt>
    <dgm:pt modelId="{8415EEBD-4EA9-48D7-B59A-FC1A345449CD}" type="pres">
      <dgm:prSet presAssocID="{0BA0546A-522F-4BFC-9ACE-3436A3934A59}" presName="compNode" presStyleCnt="0"/>
      <dgm:spPr/>
    </dgm:pt>
    <dgm:pt modelId="{CC82D604-CC33-4033-BADC-59B71DFE06DF}" type="pres">
      <dgm:prSet presAssocID="{0BA0546A-522F-4BFC-9ACE-3436A3934A59}" presName="bgRect" presStyleLbl="bgShp" presStyleIdx="1" presStyleCnt="3"/>
      <dgm:spPr/>
    </dgm:pt>
    <dgm:pt modelId="{CED2D3F1-D438-4ED8-8481-D4163484F31B}" type="pres">
      <dgm:prSet presAssocID="{0BA0546A-522F-4BFC-9ACE-3436A3934A5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fe ring"/>
        </a:ext>
      </dgm:extLst>
    </dgm:pt>
    <dgm:pt modelId="{E55BAD43-9146-4017-95F2-1F8C30494620}" type="pres">
      <dgm:prSet presAssocID="{0BA0546A-522F-4BFC-9ACE-3436A3934A59}" presName="spaceRect" presStyleCnt="0"/>
      <dgm:spPr/>
    </dgm:pt>
    <dgm:pt modelId="{96E87092-7E54-4631-BC5A-01C544F42744}" type="pres">
      <dgm:prSet presAssocID="{0BA0546A-522F-4BFC-9ACE-3436A3934A59}" presName="parTx" presStyleLbl="revTx" presStyleIdx="1" presStyleCnt="3">
        <dgm:presLayoutVars>
          <dgm:chMax val="0"/>
          <dgm:chPref val="0"/>
        </dgm:presLayoutVars>
      </dgm:prSet>
      <dgm:spPr/>
    </dgm:pt>
    <dgm:pt modelId="{4BF7E207-C811-4EE4-B134-5314DBE12CED}" type="pres">
      <dgm:prSet presAssocID="{4D125DFA-D336-461B-B9A5-D65145A75703}" presName="sibTrans" presStyleCnt="0"/>
      <dgm:spPr/>
    </dgm:pt>
    <dgm:pt modelId="{03597C94-F8DD-45C2-A213-B3618762DFA9}" type="pres">
      <dgm:prSet presAssocID="{6295A1B6-1228-4526-82EF-AEC808D01A6E}" presName="compNode" presStyleCnt="0"/>
      <dgm:spPr/>
    </dgm:pt>
    <dgm:pt modelId="{F8EA59EE-94BC-469C-B889-FAF7F4E84665}" type="pres">
      <dgm:prSet presAssocID="{6295A1B6-1228-4526-82EF-AEC808D01A6E}" presName="bgRect" presStyleLbl="bgShp" presStyleIdx="2" presStyleCnt="3"/>
      <dgm:spPr/>
    </dgm:pt>
    <dgm:pt modelId="{756D9602-F699-4B04-B2C8-B2429B9DEA28}" type="pres">
      <dgm:prSet presAssocID="{6295A1B6-1228-4526-82EF-AEC808D01A6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yak"/>
        </a:ext>
      </dgm:extLst>
    </dgm:pt>
    <dgm:pt modelId="{8AC0B4E7-4894-482C-920D-400D810D64D0}" type="pres">
      <dgm:prSet presAssocID="{6295A1B6-1228-4526-82EF-AEC808D01A6E}" presName="spaceRect" presStyleCnt="0"/>
      <dgm:spPr/>
    </dgm:pt>
    <dgm:pt modelId="{15D3E0C3-7870-4E51-A985-A3C12EB8CD5D}" type="pres">
      <dgm:prSet presAssocID="{6295A1B6-1228-4526-82EF-AEC808D01A6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5D1520D-22F6-4E05-A9C8-80D6F4E31D4A}" srcId="{D38B6996-5C39-49B5-AD1B-C9169B520407}" destId="{0BA0546A-522F-4BFC-9ACE-3436A3934A59}" srcOrd="1" destOrd="0" parTransId="{98BB2391-D762-4AC1-9CC7-841CAA1E2C2D}" sibTransId="{4D125DFA-D336-461B-B9A5-D65145A75703}"/>
    <dgm:cxn modelId="{9057B827-D6D1-4F94-9FC1-ECCAFA84C332}" type="presOf" srcId="{6295A1B6-1228-4526-82EF-AEC808D01A6E}" destId="{15D3E0C3-7870-4E51-A985-A3C12EB8CD5D}" srcOrd="0" destOrd="0" presId="urn:microsoft.com/office/officeart/2018/2/layout/IconVerticalSolidList"/>
    <dgm:cxn modelId="{23CDA850-8E2D-4C37-933C-181D45DD07AA}" srcId="{D38B6996-5C39-49B5-AD1B-C9169B520407}" destId="{BF685D20-1455-4A7E-95AD-E084943A9B1B}" srcOrd="0" destOrd="0" parTransId="{0E0AA419-20C7-4B25-89DF-DC352E78B574}" sibTransId="{A4509F64-36C9-42D7-8187-31E2F0673F03}"/>
    <dgm:cxn modelId="{85CA0F96-38C3-4418-A2A6-25E902FEC6A6}" type="presOf" srcId="{0BA0546A-522F-4BFC-9ACE-3436A3934A59}" destId="{96E87092-7E54-4631-BC5A-01C544F42744}" srcOrd="0" destOrd="0" presId="urn:microsoft.com/office/officeart/2018/2/layout/IconVerticalSolidList"/>
    <dgm:cxn modelId="{22736ED3-8C6C-4B2F-A3BE-C7A01100CD62}" srcId="{D38B6996-5C39-49B5-AD1B-C9169B520407}" destId="{6295A1B6-1228-4526-82EF-AEC808D01A6E}" srcOrd="2" destOrd="0" parTransId="{8B5871D7-63C6-421C-8C87-7F3D800F1E4B}" sibTransId="{0538F880-A420-4E2B-B7CF-2FEEF257F636}"/>
    <dgm:cxn modelId="{CF27E9DB-C840-4A27-B0D6-7FD9F3867C81}" type="presOf" srcId="{D38B6996-5C39-49B5-AD1B-C9169B520407}" destId="{59AFFDF0-947A-4891-9B29-C18969E169B1}" srcOrd="0" destOrd="0" presId="urn:microsoft.com/office/officeart/2018/2/layout/IconVerticalSolidList"/>
    <dgm:cxn modelId="{D7EC5ADD-5AEF-42D2-BCA2-01C9BB13E2B5}" type="presOf" srcId="{BF685D20-1455-4A7E-95AD-E084943A9B1B}" destId="{505B064D-E709-4D9A-B1F1-7ECE058871A4}" srcOrd="0" destOrd="0" presId="urn:microsoft.com/office/officeart/2018/2/layout/IconVerticalSolidList"/>
    <dgm:cxn modelId="{48B9AD4C-C64F-4837-957F-B5A83A1CABCF}" type="presParOf" srcId="{59AFFDF0-947A-4891-9B29-C18969E169B1}" destId="{12F9FDA0-0B68-413D-9CB8-F67C0D8210F2}" srcOrd="0" destOrd="0" presId="urn:microsoft.com/office/officeart/2018/2/layout/IconVerticalSolidList"/>
    <dgm:cxn modelId="{DEF99537-95AE-42CD-9319-C7FDA438C722}" type="presParOf" srcId="{12F9FDA0-0B68-413D-9CB8-F67C0D8210F2}" destId="{55FEF98E-3FD1-47CB-BE3C-DC5B2FE24FAD}" srcOrd="0" destOrd="0" presId="urn:microsoft.com/office/officeart/2018/2/layout/IconVerticalSolidList"/>
    <dgm:cxn modelId="{1ED4AED0-DB37-47BC-AA24-7B9CCEC493FA}" type="presParOf" srcId="{12F9FDA0-0B68-413D-9CB8-F67C0D8210F2}" destId="{4B5D2396-B4C9-46E8-B470-7E43C3D63D3E}" srcOrd="1" destOrd="0" presId="urn:microsoft.com/office/officeart/2018/2/layout/IconVerticalSolidList"/>
    <dgm:cxn modelId="{8E4787FC-F743-4E72-ADCE-495B72CEFF10}" type="presParOf" srcId="{12F9FDA0-0B68-413D-9CB8-F67C0D8210F2}" destId="{75CA98B8-EFB4-4B02-AF3C-85C0B2A4F39C}" srcOrd="2" destOrd="0" presId="urn:microsoft.com/office/officeart/2018/2/layout/IconVerticalSolidList"/>
    <dgm:cxn modelId="{2DE9C93B-FAF8-4716-A6F0-38AB35733B94}" type="presParOf" srcId="{12F9FDA0-0B68-413D-9CB8-F67C0D8210F2}" destId="{505B064D-E709-4D9A-B1F1-7ECE058871A4}" srcOrd="3" destOrd="0" presId="urn:microsoft.com/office/officeart/2018/2/layout/IconVerticalSolidList"/>
    <dgm:cxn modelId="{DE21CBE4-184A-4B57-A915-B056F110D75F}" type="presParOf" srcId="{59AFFDF0-947A-4891-9B29-C18969E169B1}" destId="{97CE5C9D-7278-4111-939C-B62D6DB932B9}" srcOrd="1" destOrd="0" presId="urn:microsoft.com/office/officeart/2018/2/layout/IconVerticalSolidList"/>
    <dgm:cxn modelId="{2F47B46A-A74C-4498-AA27-7144C4EE23B8}" type="presParOf" srcId="{59AFFDF0-947A-4891-9B29-C18969E169B1}" destId="{8415EEBD-4EA9-48D7-B59A-FC1A345449CD}" srcOrd="2" destOrd="0" presId="urn:microsoft.com/office/officeart/2018/2/layout/IconVerticalSolidList"/>
    <dgm:cxn modelId="{C511F13C-4CD1-4E67-B807-85C37E30AAE8}" type="presParOf" srcId="{8415EEBD-4EA9-48D7-B59A-FC1A345449CD}" destId="{CC82D604-CC33-4033-BADC-59B71DFE06DF}" srcOrd="0" destOrd="0" presId="urn:microsoft.com/office/officeart/2018/2/layout/IconVerticalSolidList"/>
    <dgm:cxn modelId="{C1B4996A-69D6-4A29-9061-2F9D6D17E2B2}" type="presParOf" srcId="{8415EEBD-4EA9-48D7-B59A-FC1A345449CD}" destId="{CED2D3F1-D438-4ED8-8481-D4163484F31B}" srcOrd="1" destOrd="0" presId="urn:microsoft.com/office/officeart/2018/2/layout/IconVerticalSolidList"/>
    <dgm:cxn modelId="{4FB79799-F9E3-4C11-8C8C-1C7586B3191F}" type="presParOf" srcId="{8415EEBD-4EA9-48D7-B59A-FC1A345449CD}" destId="{E55BAD43-9146-4017-95F2-1F8C30494620}" srcOrd="2" destOrd="0" presId="urn:microsoft.com/office/officeart/2018/2/layout/IconVerticalSolidList"/>
    <dgm:cxn modelId="{531C230C-ECB2-430C-82B3-A70DA8BA33E7}" type="presParOf" srcId="{8415EEBD-4EA9-48D7-B59A-FC1A345449CD}" destId="{96E87092-7E54-4631-BC5A-01C544F42744}" srcOrd="3" destOrd="0" presId="urn:microsoft.com/office/officeart/2018/2/layout/IconVerticalSolidList"/>
    <dgm:cxn modelId="{8BB6F92E-7D26-4607-BCE8-047677ED1B47}" type="presParOf" srcId="{59AFFDF0-947A-4891-9B29-C18969E169B1}" destId="{4BF7E207-C811-4EE4-B134-5314DBE12CED}" srcOrd="3" destOrd="0" presId="urn:microsoft.com/office/officeart/2018/2/layout/IconVerticalSolidList"/>
    <dgm:cxn modelId="{67EDEBD0-E3C8-4D4E-ACD5-A645BBD4D4FC}" type="presParOf" srcId="{59AFFDF0-947A-4891-9B29-C18969E169B1}" destId="{03597C94-F8DD-45C2-A213-B3618762DFA9}" srcOrd="4" destOrd="0" presId="urn:microsoft.com/office/officeart/2018/2/layout/IconVerticalSolidList"/>
    <dgm:cxn modelId="{A1E22445-7983-4A8D-A338-05A53C078B80}" type="presParOf" srcId="{03597C94-F8DD-45C2-A213-B3618762DFA9}" destId="{F8EA59EE-94BC-469C-B889-FAF7F4E84665}" srcOrd="0" destOrd="0" presId="urn:microsoft.com/office/officeart/2018/2/layout/IconVerticalSolidList"/>
    <dgm:cxn modelId="{E104505D-8E02-4CDF-BE80-3F346B7B4D24}" type="presParOf" srcId="{03597C94-F8DD-45C2-A213-B3618762DFA9}" destId="{756D9602-F699-4B04-B2C8-B2429B9DEA28}" srcOrd="1" destOrd="0" presId="urn:microsoft.com/office/officeart/2018/2/layout/IconVerticalSolidList"/>
    <dgm:cxn modelId="{66575841-C509-4564-972F-B3889DA49859}" type="presParOf" srcId="{03597C94-F8DD-45C2-A213-B3618762DFA9}" destId="{8AC0B4E7-4894-482C-920D-400D810D64D0}" srcOrd="2" destOrd="0" presId="urn:microsoft.com/office/officeart/2018/2/layout/IconVerticalSolidList"/>
    <dgm:cxn modelId="{5F9B865B-AAE7-423D-8D75-4F80F459FED4}" type="presParOf" srcId="{03597C94-F8DD-45C2-A213-B3618762DFA9}" destId="{15D3E0C3-7870-4E51-A985-A3C12EB8CD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060EC6-3863-4CB8-A663-1BA35BA4B8D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3B0ED57-8597-43CA-B13A-B103AE50BE8E}">
      <dgm:prSet/>
      <dgm:spPr/>
      <dgm:t>
        <a:bodyPr/>
        <a:lstStyle/>
        <a:p>
          <a:r>
            <a:rPr lang="en-US"/>
            <a:t>In the two-person rescue, the second person provides this stability. </a:t>
          </a:r>
        </a:p>
      </dgm:t>
    </dgm:pt>
    <dgm:pt modelId="{343E950B-73A1-41ED-B1E3-4372B05CEB0C}" type="parTrans" cxnId="{F3B6C591-B4EA-4A53-AD67-11D55D089E94}">
      <dgm:prSet/>
      <dgm:spPr/>
      <dgm:t>
        <a:bodyPr/>
        <a:lstStyle/>
        <a:p>
          <a:endParaRPr lang="en-US"/>
        </a:p>
      </dgm:t>
    </dgm:pt>
    <dgm:pt modelId="{3B282C31-8288-40BC-B4B8-3DC596511FF8}" type="sibTrans" cxnId="{F3B6C591-B4EA-4A53-AD67-11D55D089E94}">
      <dgm:prSet/>
      <dgm:spPr/>
      <dgm:t>
        <a:bodyPr/>
        <a:lstStyle/>
        <a:p>
          <a:endParaRPr lang="en-US"/>
        </a:p>
      </dgm:t>
    </dgm:pt>
    <dgm:pt modelId="{9FE625E2-965D-46B3-BCBA-18B2A27A5881}">
      <dgm:prSet/>
      <dgm:spPr/>
      <dgm:t>
        <a:bodyPr/>
        <a:lstStyle/>
        <a:p>
          <a:r>
            <a:rPr lang="en-US"/>
            <a:t>In this rescue, the belayer on the shore provides this stability. </a:t>
          </a:r>
        </a:p>
      </dgm:t>
    </dgm:pt>
    <dgm:pt modelId="{0F753C59-B9F5-4407-89FD-69EA6BEB770E}" type="parTrans" cxnId="{7CC1EDFF-4598-43D5-996F-15B821920322}">
      <dgm:prSet/>
      <dgm:spPr/>
      <dgm:t>
        <a:bodyPr/>
        <a:lstStyle/>
        <a:p>
          <a:endParaRPr lang="en-US"/>
        </a:p>
      </dgm:t>
    </dgm:pt>
    <dgm:pt modelId="{E2919E2E-6078-4E91-82E5-E1414CA2FD25}" type="sibTrans" cxnId="{7CC1EDFF-4598-43D5-996F-15B821920322}">
      <dgm:prSet/>
      <dgm:spPr/>
      <dgm:t>
        <a:bodyPr/>
        <a:lstStyle/>
        <a:p>
          <a:endParaRPr lang="en-US"/>
        </a:p>
      </dgm:t>
    </dgm:pt>
    <dgm:pt modelId="{AEE08387-F0AF-42F4-A53D-FF65159C9D05}">
      <dgm:prSet/>
      <dgm:spPr/>
      <dgm:t>
        <a:bodyPr/>
        <a:lstStyle/>
        <a:p>
          <a:r>
            <a:rPr lang="en-US"/>
            <a:t>Rock, tree, or other object can just as easily provide the belay point</a:t>
          </a:r>
        </a:p>
      </dgm:t>
    </dgm:pt>
    <dgm:pt modelId="{287775B4-1AD6-407A-A21D-BDCB3B3319A1}" type="parTrans" cxnId="{1A0EED4F-6A14-417E-A5B6-67E8AEF1ED1D}">
      <dgm:prSet/>
      <dgm:spPr/>
      <dgm:t>
        <a:bodyPr/>
        <a:lstStyle/>
        <a:p>
          <a:endParaRPr lang="en-US"/>
        </a:p>
      </dgm:t>
    </dgm:pt>
    <dgm:pt modelId="{3D5E8D72-E7BD-4734-B8F9-8F1A7552AA5D}" type="sibTrans" cxnId="{1A0EED4F-6A14-417E-A5B6-67E8AEF1ED1D}">
      <dgm:prSet/>
      <dgm:spPr/>
      <dgm:t>
        <a:bodyPr/>
        <a:lstStyle/>
        <a:p>
          <a:endParaRPr lang="en-US"/>
        </a:p>
      </dgm:t>
    </dgm:pt>
    <dgm:pt modelId="{7020C380-61C9-4428-B428-7C485086FDB6}" type="pres">
      <dgm:prSet presAssocID="{AE060EC6-3863-4CB8-A663-1BA35BA4B8D6}" presName="root" presStyleCnt="0">
        <dgm:presLayoutVars>
          <dgm:dir/>
          <dgm:resizeHandles val="exact"/>
        </dgm:presLayoutVars>
      </dgm:prSet>
      <dgm:spPr/>
    </dgm:pt>
    <dgm:pt modelId="{9D760E5A-A941-4C61-9A7E-3C611D10EAA0}" type="pres">
      <dgm:prSet presAssocID="{E3B0ED57-8597-43CA-B13A-B103AE50BE8E}" presName="compNode" presStyleCnt="0"/>
      <dgm:spPr/>
    </dgm:pt>
    <dgm:pt modelId="{9B466AB5-046A-46A2-A99D-2FAC128BA7CD}" type="pres">
      <dgm:prSet presAssocID="{E3B0ED57-8597-43CA-B13A-B103AE50BE8E}" presName="bgRect" presStyleLbl="bgShp" presStyleIdx="0" presStyleCnt="3"/>
      <dgm:spPr/>
    </dgm:pt>
    <dgm:pt modelId="{FB3BAD8E-36E7-4A1A-B447-5F955A76245A}" type="pres">
      <dgm:prSet presAssocID="{E3B0ED57-8597-43CA-B13A-B103AE50BE8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D8216B1A-E5B2-4DA9-AE35-389D0386F7D2}" type="pres">
      <dgm:prSet presAssocID="{E3B0ED57-8597-43CA-B13A-B103AE50BE8E}" presName="spaceRect" presStyleCnt="0"/>
      <dgm:spPr/>
    </dgm:pt>
    <dgm:pt modelId="{50D6801B-7411-4060-96D4-25EF97E712C4}" type="pres">
      <dgm:prSet presAssocID="{E3B0ED57-8597-43CA-B13A-B103AE50BE8E}" presName="parTx" presStyleLbl="revTx" presStyleIdx="0" presStyleCnt="3">
        <dgm:presLayoutVars>
          <dgm:chMax val="0"/>
          <dgm:chPref val="0"/>
        </dgm:presLayoutVars>
      </dgm:prSet>
      <dgm:spPr/>
    </dgm:pt>
    <dgm:pt modelId="{88E9C593-A2BF-43DA-A8BB-21D5BFB2C3D5}" type="pres">
      <dgm:prSet presAssocID="{3B282C31-8288-40BC-B4B8-3DC596511FF8}" presName="sibTrans" presStyleCnt="0"/>
      <dgm:spPr/>
    </dgm:pt>
    <dgm:pt modelId="{F5294896-B272-49C7-8792-209A490799D4}" type="pres">
      <dgm:prSet presAssocID="{9FE625E2-965D-46B3-BCBA-18B2A27A5881}" presName="compNode" presStyleCnt="0"/>
      <dgm:spPr/>
    </dgm:pt>
    <dgm:pt modelId="{0385CA17-BBE9-4A4C-8E1C-02954AE0DA8E}" type="pres">
      <dgm:prSet presAssocID="{9FE625E2-965D-46B3-BCBA-18B2A27A5881}" presName="bgRect" presStyleLbl="bgShp" presStyleIdx="1" presStyleCnt="3"/>
      <dgm:spPr/>
    </dgm:pt>
    <dgm:pt modelId="{C6892CEC-4D25-452A-9BCE-82D75FF8B6B6}" type="pres">
      <dgm:prSet presAssocID="{9FE625E2-965D-46B3-BCBA-18B2A27A588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fe ring"/>
        </a:ext>
      </dgm:extLst>
    </dgm:pt>
    <dgm:pt modelId="{BB66C60D-F656-4EFA-8494-7F428E89F917}" type="pres">
      <dgm:prSet presAssocID="{9FE625E2-965D-46B3-BCBA-18B2A27A5881}" presName="spaceRect" presStyleCnt="0"/>
      <dgm:spPr/>
    </dgm:pt>
    <dgm:pt modelId="{48F59361-C72C-4E0D-B2DE-CEC5D7CD41C4}" type="pres">
      <dgm:prSet presAssocID="{9FE625E2-965D-46B3-BCBA-18B2A27A5881}" presName="parTx" presStyleLbl="revTx" presStyleIdx="1" presStyleCnt="3">
        <dgm:presLayoutVars>
          <dgm:chMax val="0"/>
          <dgm:chPref val="0"/>
        </dgm:presLayoutVars>
      </dgm:prSet>
      <dgm:spPr/>
    </dgm:pt>
    <dgm:pt modelId="{7936AD9E-5D75-4971-AEFC-BE8214A0451C}" type="pres">
      <dgm:prSet presAssocID="{E2919E2E-6078-4E91-82E5-E1414CA2FD25}" presName="sibTrans" presStyleCnt="0"/>
      <dgm:spPr/>
    </dgm:pt>
    <dgm:pt modelId="{73A4E58C-1313-42A9-A8B3-731A4E1FF2F3}" type="pres">
      <dgm:prSet presAssocID="{AEE08387-F0AF-42F4-A53D-FF65159C9D05}" presName="compNode" presStyleCnt="0"/>
      <dgm:spPr/>
    </dgm:pt>
    <dgm:pt modelId="{493ED77B-2956-4CE0-985D-EBEF2AD24CF8}" type="pres">
      <dgm:prSet presAssocID="{AEE08387-F0AF-42F4-A53D-FF65159C9D05}" presName="bgRect" presStyleLbl="bgShp" presStyleIdx="2" presStyleCnt="3"/>
      <dgm:spPr/>
    </dgm:pt>
    <dgm:pt modelId="{A9BEDDD9-B560-41DB-A8AD-474340C3F31B}" type="pres">
      <dgm:prSet presAssocID="{AEE08387-F0AF-42F4-A53D-FF65159C9D0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mbing"/>
        </a:ext>
      </dgm:extLst>
    </dgm:pt>
    <dgm:pt modelId="{1D3E572E-77C5-48C1-BD28-C2C0C5918547}" type="pres">
      <dgm:prSet presAssocID="{AEE08387-F0AF-42F4-A53D-FF65159C9D05}" presName="spaceRect" presStyleCnt="0"/>
      <dgm:spPr/>
    </dgm:pt>
    <dgm:pt modelId="{2EA8C25E-DE0B-4597-897E-D20527CDD588}" type="pres">
      <dgm:prSet presAssocID="{AEE08387-F0AF-42F4-A53D-FF65159C9D0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FB4EA15-35C3-417F-B143-AC29DD0A2ECE}" type="presOf" srcId="{E3B0ED57-8597-43CA-B13A-B103AE50BE8E}" destId="{50D6801B-7411-4060-96D4-25EF97E712C4}" srcOrd="0" destOrd="0" presId="urn:microsoft.com/office/officeart/2018/2/layout/IconVerticalSolidList"/>
    <dgm:cxn modelId="{1A0EED4F-6A14-417E-A5B6-67E8AEF1ED1D}" srcId="{AE060EC6-3863-4CB8-A663-1BA35BA4B8D6}" destId="{AEE08387-F0AF-42F4-A53D-FF65159C9D05}" srcOrd="2" destOrd="0" parTransId="{287775B4-1AD6-407A-A21D-BDCB3B3319A1}" sibTransId="{3D5E8D72-E7BD-4734-B8F9-8F1A7552AA5D}"/>
    <dgm:cxn modelId="{F3B6C591-B4EA-4A53-AD67-11D55D089E94}" srcId="{AE060EC6-3863-4CB8-A663-1BA35BA4B8D6}" destId="{E3B0ED57-8597-43CA-B13A-B103AE50BE8E}" srcOrd="0" destOrd="0" parTransId="{343E950B-73A1-41ED-B1E3-4372B05CEB0C}" sibTransId="{3B282C31-8288-40BC-B4B8-3DC596511FF8}"/>
    <dgm:cxn modelId="{E510F49F-BD8D-4BA0-8BAA-53F1C2F5DF1A}" type="presOf" srcId="{AEE08387-F0AF-42F4-A53D-FF65159C9D05}" destId="{2EA8C25E-DE0B-4597-897E-D20527CDD588}" srcOrd="0" destOrd="0" presId="urn:microsoft.com/office/officeart/2018/2/layout/IconVerticalSolidList"/>
    <dgm:cxn modelId="{B9BB2BD5-288C-4D6F-9325-C8D6F12BC4B0}" type="presOf" srcId="{AE060EC6-3863-4CB8-A663-1BA35BA4B8D6}" destId="{7020C380-61C9-4428-B428-7C485086FDB6}" srcOrd="0" destOrd="0" presId="urn:microsoft.com/office/officeart/2018/2/layout/IconVerticalSolidList"/>
    <dgm:cxn modelId="{A9CDF3D8-3E65-40A9-AAA1-D61D1B8A606C}" type="presOf" srcId="{9FE625E2-965D-46B3-BCBA-18B2A27A5881}" destId="{48F59361-C72C-4E0D-B2DE-CEC5D7CD41C4}" srcOrd="0" destOrd="0" presId="urn:microsoft.com/office/officeart/2018/2/layout/IconVerticalSolidList"/>
    <dgm:cxn modelId="{7CC1EDFF-4598-43D5-996F-15B821920322}" srcId="{AE060EC6-3863-4CB8-A663-1BA35BA4B8D6}" destId="{9FE625E2-965D-46B3-BCBA-18B2A27A5881}" srcOrd="1" destOrd="0" parTransId="{0F753C59-B9F5-4407-89FD-69EA6BEB770E}" sibTransId="{E2919E2E-6078-4E91-82E5-E1414CA2FD25}"/>
    <dgm:cxn modelId="{390C657A-3642-43E9-9E9C-5B147EBEF1EA}" type="presParOf" srcId="{7020C380-61C9-4428-B428-7C485086FDB6}" destId="{9D760E5A-A941-4C61-9A7E-3C611D10EAA0}" srcOrd="0" destOrd="0" presId="urn:microsoft.com/office/officeart/2018/2/layout/IconVerticalSolidList"/>
    <dgm:cxn modelId="{8BE97057-EF16-4630-82D6-89EDE9D8A1C6}" type="presParOf" srcId="{9D760E5A-A941-4C61-9A7E-3C611D10EAA0}" destId="{9B466AB5-046A-46A2-A99D-2FAC128BA7CD}" srcOrd="0" destOrd="0" presId="urn:microsoft.com/office/officeart/2018/2/layout/IconVerticalSolidList"/>
    <dgm:cxn modelId="{213B2A42-CC34-4651-AA2E-BBBAEBD20C54}" type="presParOf" srcId="{9D760E5A-A941-4C61-9A7E-3C611D10EAA0}" destId="{FB3BAD8E-36E7-4A1A-B447-5F955A76245A}" srcOrd="1" destOrd="0" presId="urn:microsoft.com/office/officeart/2018/2/layout/IconVerticalSolidList"/>
    <dgm:cxn modelId="{E3A4D818-7B9A-4BC4-971A-158D5CC5BC83}" type="presParOf" srcId="{9D760E5A-A941-4C61-9A7E-3C611D10EAA0}" destId="{D8216B1A-E5B2-4DA9-AE35-389D0386F7D2}" srcOrd="2" destOrd="0" presId="urn:microsoft.com/office/officeart/2018/2/layout/IconVerticalSolidList"/>
    <dgm:cxn modelId="{760CE661-41AE-4F2C-BA84-7A05E4EC10A7}" type="presParOf" srcId="{9D760E5A-A941-4C61-9A7E-3C611D10EAA0}" destId="{50D6801B-7411-4060-96D4-25EF97E712C4}" srcOrd="3" destOrd="0" presId="urn:microsoft.com/office/officeart/2018/2/layout/IconVerticalSolidList"/>
    <dgm:cxn modelId="{A2C94801-3557-4834-B92A-8CFCCDEFD019}" type="presParOf" srcId="{7020C380-61C9-4428-B428-7C485086FDB6}" destId="{88E9C593-A2BF-43DA-A8BB-21D5BFB2C3D5}" srcOrd="1" destOrd="0" presId="urn:microsoft.com/office/officeart/2018/2/layout/IconVerticalSolidList"/>
    <dgm:cxn modelId="{BE0EC7C4-4B26-409B-8BB4-F6FA6AA99F8D}" type="presParOf" srcId="{7020C380-61C9-4428-B428-7C485086FDB6}" destId="{F5294896-B272-49C7-8792-209A490799D4}" srcOrd="2" destOrd="0" presId="urn:microsoft.com/office/officeart/2018/2/layout/IconVerticalSolidList"/>
    <dgm:cxn modelId="{A59327A0-8C00-4A6C-A9B9-B6753E519BE2}" type="presParOf" srcId="{F5294896-B272-49C7-8792-209A490799D4}" destId="{0385CA17-BBE9-4A4C-8E1C-02954AE0DA8E}" srcOrd="0" destOrd="0" presId="urn:microsoft.com/office/officeart/2018/2/layout/IconVerticalSolidList"/>
    <dgm:cxn modelId="{79CE84FD-1847-46A4-B928-6989B57FD609}" type="presParOf" srcId="{F5294896-B272-49C7-8792-209A490799D4}" destId="{C6892CEC-4D25-452A-9BCE-82D75FF8B6B6}" srcOrd="1" destOrd="0" presId="urn:microsoft.com/office/officeart/2018/2/layout/IconVerticalSolidList"/>
    <dgm:cxn modelId="{F758C17B-F546-491A-8391-70EED1DFE0BE}" type="presParOf" srcId="{F5294896-B272-49C7-8792-209A490799D4}" destId="{BB66C60D-F656-4EFA-8494-7F428E89F917}" srcOrd="2" destOrd="0" presId="urn:microsoft.com/office/officeart/2018/2/layout/IconVerticalSolidList"/>
    <dgm:cxn modelId="{1667EA3C-C1FA-4821-9233-1973E91D85E6}" type="presParOf" srcId="{F5294896-B272-49C7-8792-209A490799D4}" destId="{48F59361-C72C-4E0D-B2DE-CEC5D7CD41C4}" srcOrd="3" destOrd="0" presId="urn:microsoft.com/office/officeart/2018/2/layout/IconVerticalSolidList"/>
    <dgm:cxn modelId="{3FAC9585-F9D7-43A4-A28E-7E7B67E72CAE}" type="presParOf" srcId="{7020C380-61C9-4428-B428-7C485086FDB6}" destId="{7936AD9E-5D75-4971-AEFC-BE8214A0451C}" srcOrd="3" destOrd="0" presId="urn:microsoft.com/office/officeart/2018/2/layout/IconVerticalSolidList"/>
    <dgm:cxn modelId="{A62DC006-26C5-4DD2-9165-C3BF094E6B09}" type="presParOf" srcId="{7020C380-61C9-4428-B428-7C485086FDB6}" destId="{73A4E58C-1313-42A9-A8B3-731A4E1FF2F3}" srcOrd="4" destOrd="0" presId="urn:microsoft.com/office/officeart/2018/2/layout/IconVerticalSolidList"/>
    <dgm:cxn modelId="{0CDBA0F3-AFB8-40A4-8103-3875035C2D2F}" type="presParOf" srcId="{73A4E58C-1313-42A9-A8B3-731A4E1FF2F3}" destId="{493ED77B-2956-4CE0-985D-EBEF2AD24CF8}" srcOrd="0" destOrd="0" presId="urn:microsoft.com/office/officeart/2018/2/layout/IconVerticalSolidList"/>
    <dgm:cxn modelId="{58E4DE1B-9C32-4A83-9234-F0F1CEAF4EA8}" type="presParOf" srcId="{73A4E58C-1313-42A9-A8B3-731A4E1FF2F3}" destId="{A9BEDDD9-B560-41DB-A8AD-474340C3F31B}" srcOrd="1" destOrd="0" presId="urn:microsoft.com/office/officeart/2018/2/layout/IconVerticalSolidList"/>
    <dgm:cxn modelId="{B27C07CC-797F-4118-A28B-D8B649C099F4}" type="presParOf" srcId="{73A4E58C-1313-42A9-A8B3-731A4E1FF2F3}" destId="{1D3E572E-77C5-48C1-BD28-C2C0C5918547}" srcOrd="2" destOrd="0" presId="urn:microsoft.com/office/officeart/2018/2/layout/IconVerticalSolidList"/>
    <dgm:cxn modelId="{94311A4D-C4AF-4133-A3C7-A9E67C7A17A7}" type="presParOf" srcId="{73A4E58C-1313-42A9-A8B3-731A4E1FF2F3}" destId="{2EA8C25E-DE0B-4597-897E-D20527CDD5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7F543F-998F-4818-9E77-BCCD9550D5F6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771556F-1207-49BF-87DF-7AC35FA30F2B}">
      <dgm:prSet/>
      <dgm:spPr/>
      <dgm:t>
        <a:bodyPr/>
        <a:lstStyle/>
        <a:p>
          <a:r>
            <a:rPr lang="en-US"/>
            <a:t>Clipping</a:t>
          </a:r>
        </a:p>
      </dgm:t>
    </dgm:pt>
    <dgm:pt modelId="{026B9953-CB9D-4371-9A19-FC446BF70BD0}" type="parTrans" cxnId="{E578CE43-FC5C-4E9C-8CFE-236F3BAABA75}">
      <dgm:prSet/>
      <dgm:spPr/>
      <dgm:t>
        <a:bodyPr/>
        <a:lstStyle/>
        <a:p>
          <a:endParaRPr lang="en-US"/>
        </a:p>
      </dgm:t>
    </dgm:pt>
    <dgm:pt modelId="{33DC9A96-3763-4ABF-9DF4-83F87B791036}" type="sibTrans" cxnId="{E578CE43-FC5C-4E9C-8CFE-236F3BAABA75}">
      <dgm:prSet/>
      <dgm:spPr/>
      <dgm:t>
        <a:bodyPr/>
        <a:lstStyle/>
        <a:p>
          <a:endParaRPr lang="en-US"/>
        </a:p>
      </dgm:t>
    </dgm:pt>
    <dgm:pt modelId="{F4F408C4-66EB-4D51-91B1-742769DD2F1E}">
      <dgm:prSet/>
      <dgm:spPr/>
      <dgm:t>
        <a:bodyPr/>
        <a:lstStyle/>
        <a:p>
          <a:r>
            <a:rPr lang="en-US"/>
            <a:t>Clipping the bag end into the tether results in all the rope in the bag corning out. </a:t>
          </a:r>
        </a:p>
      </dgm:t>
    </dgm:pt>
    <dgm:pt modelId="{0E40BF54-076B-4534-9458-7A3E88D1689B}" type="parTrans" cxnId="{5FB3F424-94E1-4DC2-832A-1AD2111520B7}">
      <dgm:prSet/>
      <dgm:spPr/>
      <dgm:t>
        <a:bodyPr/>
        <a:lstStyle/>
        <a:p>
          <a:endParaRPr lang="en-US"/>
        </a:p>
      </dgm:t>
    </dgm:pt>
    <dgm:pt modelId="{62E53E17-6941-443A-ADE1-5E76700EA6F3}" type="sibTrans" cxnId="{5FB3F424-94E1-4DC2-832A-1AD2111520B7}">
      <dgm:prSet/>
      <dgm:spPr/>
      <dgm:t>
        <a:bodyPr/>
        <a:lstStyle/>
        <a:p>
          <a:endParaRPr lang="en-US"/>
        </a:p>
      </dgm:t>
    </dgm:pt>
    <dgm:pt modelId="{7F11FAA8-3DFE-46A9-B2E5-D81CA70F107E}">
      <dgm:prSet/>
      <dgm:spPr/>
      <dgm:t>
        <a:bodyPr/>
        <a:lstStyle/>
        <a:p>
          <a:r>
            <a:rPr lang="en-US"/>
            <a:t>Using</a:t>
          </a:r>
        </a:p>
      </dgm:t>
    </dgm:pt>
    <dgm:pt modelId="{9AD73572-2BAE-45E8-8ECC-2D93B0E65D69}" type="parTrans" cxnId="{52902833-A822-4804-8736-F8A38772E2D7}">
      <dgm:prSet/>
      <dgm:spPr/>
      <dgm:t>
        <a:bodyPr/>
        <a:lstStyle/>
        <a:p>
          <a:endParaRPr lang="en-US"/>
        </a:p>
      </dgm:t>
    </dgm:pt>
    <dgm:pt modelId="{CA51A2A1-B8DB-4D8E-9410-3163B0A58306}" type="sibTrans" cxnId="{52902833-A822-4804-8736-F8A38772E2D7}">
      <dgm:prSet/>
      <dgm:spPr/>
      <dgm:t>
        <a:bodyPr/>
        <a:lstStyle/>
        <a:p>
          <a:endParaRPr lang="en-US"/>
        </a:p>
      </dgm:t>
    </dgm:pt>
    <dgm:pt modelId="{5FBF89DA-FB90-428E-9008-258ECADE4877}">
      <dgm:prSet/>
      <dgm:spPr/>
      <dgm:t>
        <a:bodyPr/>
        <a:lstStyle/>
        <a:p>
          <a:r>
            <a:rPr lang="en-US"/>
            <a:t>Using a Swiftwater entry, the rescuer enters the water and swims toward the victim. </a:t>
          </a:r>
        </a:p>
      </dgm:t>
    </dgm:pt>
    <dgm:pt modelId="{FE023B5F-0D42-4F21-8A3F-A00F8290016B}" type="parTrans" cxnId="{A7D74A2B-B7FB-4DA2-B990-0047589F651E}">
      <dgm:prSet/>
      <dgm:spPr/>
      <dgm:t>
        <a:bodyPr/>
        <a:lstStyle/>
        <a:p>
          <a:endParaRPr lang="en-US"/>
        </a:p>
      </dgm:t>
    </dgm:pt>
    <dgm:pt modelId="{FD15BD11-D8E5-4702-A546-1D641FBDACBE}" type="sibTrans" cxnId="{A7D74A2B-B7FB-4DA2-B990-0047589F651E}">
      <dgm:prSet/>
      <dgm:spPr/>
      <dgm:t>
        <a:bodyPr/>
        <a:lstStyle/>
        <a:p>
          <a:endParaRPr lang="en-US"/>
        </a:p>
      </dgm:t>
    </dgm:pt>
    <dgm:pt modelId="{F884EB3B-D10A-4B62-B2E4-6B7254BA259C}" type="pres">
      <dgm:prSet presAssocID="{597F543F-998F-4818-9E77-BCCD9550D5F6}" presName="Name0" presStyleCnt="0">
        <dgm:presLayoutVars>
          <dgm:dir/>
          <dgm:animLvl val="lvl"/>
          <dgm:resizeHandles val="exact"/>
        </dgm:presLayoutVars>
      </dgm:prSet>
      <dgm:spPr/>
    </dgm:pt>
    <dgm:pt modelId="{D858A7FB-9A8A-4A96-BE6F-A1D4770D41B5}" type="pres">
      <dgm:prSet presAssocID="{8771556F-1207-49BF-87DF-7AC35FA30F2B}" presName="linNode" presStyleCnt="0"/>
      <dgm:spPr/>
    </dgm:pt>
    <dgm:pt modelId="{9AABE2F7-012B-4177-8FA0-5DD55A9EE3C3}" type="pres">
      <dgm:prSet presAssocID="{8771556F-1207-49BF-87DF-7AC35FA30F2B}" presName="parentText" presStyleLbl="alignNode1" presStyleIdx="0" presStyleCnt="2">
        <dgm:presLayoutVars>
          <dgm:chMax val="1"/>
          <dgm:bulletEnabled/>
        </dgm:presLayoutVars>
      </dgm:prSet>
      <dgm:spPr/>
    </dgm:pt>
    <dgm:pt modelId="{6366C361-6001-4D01-B765-FE4D5EBF9C70}" type="pres">
      <dgm:prSet presAssocID="{8771556F-1207-49BF-87DF-7AC35FA30F2B}" presName="descendantText" presStyleLbl="alignAccFollowNode1" presStyleIdx="0" presStyleCnt="2">
        <dgm:presLayoutVars>
          <dgm:bulletEnabled/>
        </dgm:presLayoutVars>
      </dgm:prSet>
      <dgm:spPr/>
    </dgm:pt>
    <dgm:pt modelId="{1CECD68C-8D4B-4206-AC43-2E7FAA85D5E6}" type="pres">
      <dgm:prSet presAssocID="{33DC9A96-3763-4ABF-9DF4-83F87B791036}" presName="sp" presStyleCnt="0"/>
      <dgm:spPr/>
    </dgm:pt>
    <dgm:pt modelId="{C15CCC82-0DCA-4400-AFE9-072116BDDD4C}" type="pres">
      <dgm:prSet presAssocID="{7F11FAA8-3DFE-46A9-B2E5-D81CA70F107E}" presName="linNode" presStyleCnt="0"/>
      <dgm:spPr/>
    </dgm:pt>
    <dgm:pt modelId="{643534EE-A7FA-4E1A-B800-58FD466D12CF}" type="pres">
      <dgm:prSet presAssocID="{7F11FAA8-3DFE-46A9-B2E5-D81CA70F107E}" presName="parentText" presStyleLbl="alignNode1" presStyleIdx="1" presStyleCnt="2">
        <dgm:presLayoutVars>
          <dgm:chMax val="1"/>
          <dgm:bulletEnabled/>
        </dgm:presLayoutVars>
      </dgm:prSet>
      <dgm:spPr/>
    </dgm:pt>
    <dgm:pt modelId="{403E92BB-59B0-4B14-9956-B9C3D3115F4E}" type="pres">
      <dgm:prSet presAssocID="{7F11FAA8-3DFE-46A9-B2E5-D81CA70F107E}" presName="descendantText" presStyleLbl="alignAccFollowNode1" presStyleIdx="1" presStyleCnt="2">
        <dgm:presLayoutVars>
          <dgm:bulletEnabled/>
        </dgm:presLayoutVars>
      </dgm:prSet>
      <dgm:spPr/>
    </dgm:pt>
  </dgm:ptLst>
  <dgm:cxnLst>
    <dgm:cxn modelId="{5FB3F424-94E1-4DC2-832A-1AD2111520B7}" srcId="{8771556F-1207-49BF-87DF-7AC35FA30F2B}" destId="{F4F408C4-66EB-4D51-91B1-742769DD2F1E}" srcOrd="0" destOrd="0" parTransId="{0E40BF54-076B-4534-9458-7A3E88D1689B}" sibTransId="{62E53E17-6941-443A-ADE1-5E76700EA6F3}"/>
    <dgm:cxn modelId="{A7D74A2B-B7FB-4DA2-B990-0047589F651E}" srcId="{7F11FAA8-3DFE-46A9-B2E5-D81CA70F107E}" destId="{5FBF89DA-FB90-428E-9008-258ECADE4877}" srcOrd="0" destOrd="0" parTransId="{FE023B5F-0D42-4F21-8A3F-A00F8290016B}" sibTransId="{FD15BD11-D8E5-4702-A546-1D641FBDACBE}"/>
    <dgm:cxn modelId="{19004032-9252-41F1-9F73-8457E0332383}" type="presOf" srcId="{597F543F-998F-4818-9E77-BCCD9550D5F6}" destId="{F884EB3B-D10A-4B62-B2E4-6B7254BA259C}" srcOrd="0" destOrd="0" presId="urn:microsoft.com/office/officeart/2016/7/layout/VerticalSolidActionList"/>
    <dgm:cxn modelId="{52902833-A822-4804-8736-F8A38772E2D7}" srcId="{597F543F-998F-4818-9E77-BCCD9550D5F6}" destId="{7F11FAA8-3DFE-46A9-B2E5-D81CA70F107E}" srcOrd="1" destOrd="0" parTransId="{9AD73572-2BAE-45E8-8ECC-2D93B0E65D69}" sibTransId="{CA51A2A1-B8DB-4D8E-9410-3163B0A58306}"/>
    <dgm:cxn modelId="{BE903062-25CA-4866-AA26-73F864266FC6}" type="presOf" srcId="{7F11FAA8-3DFE-46A9-B2E5-D81CA70F107E}" destId="{643534EE-A7FA-4E1A-B800-58FD466D12CF}" srcOrd="0" destOrd="0" presId="urn:microsoft.com/office/officeart/2016/7/layout/VerticalSolidActionList"/>
    <dgm:cxn modelId="{E578CE43-FC5C-4E9C-8CFE-236F3BAABA75}" srcId="{597F543F-998F-4818-9E77-BCCD9550D5F6}" destId="{8771556F-1207-49BF-87DF-7AC35FA30F2B}" srcOrd="0" destOrd="0" parTransId="{026B9953-CB9D-4371-9A19-FC446BF70BD0}" sibTransId="{33DC9A96-3763-4ABF-9DF4-83F87B791036}"/>
    <dgm:cxn modelId="{E776326F-F3D4-4229-A660-A9F4D00A152F}" type="presOf" srcId="{5FBF89DA-FB90-428E-9008-258ECADE4877}" destId="{403E92BB-59B0-4B14-9956-B9C3D3115F4E}" srcOrd="0" destOrd="0" presId="urn:microsoft.com/office/officeart/2016/7/layout/VerticalSolidActionList"/>
    <dgm:cxn modelId="{0CD4F087-E41B-4DEB-988B-B8E8E77FA7B6}" type="presOf" srcId="{F4F408C4-66EB-4D51-91B1-742769DD2F1E}" destId="{6366C361-6001-4D01-B765-FE4D5EBF9C70}" srcOrd="0" destOrd="0" presId="urn:microsoft.com/office/officeart/2016/7/layout/VerticalSolidActionList"/>
    <dgm:cxn modelId="{B18DF5DD-CBD5-4865-8317-78FF00D37A1A}" type="presOf" srcId="{8771556F-1207-49BF-87DF-7AC35FA30F2B}" destId="{9AABE2F7-012B-4177-8FA0-5DD55A9EE3C3}" srcOrd="0" destOrd="0" presId="urn:microsoft.com/office/officeart/2016/7/layout/VerticalSolidActionList"/>
    <dgm:cxn modelId="{384CC443-B21B-4E54-905C-037A5BED1691}" type="presParOf" srcId="{F884EB3B-D10A-4B62-B2E4-6B7254BA259C}" destId="{D858A7FB-9A8A-4A96-BE6F-A1D4770D41B5}" srcOrd="0" destOrd="0" presId="urn:microsoft.com/office/officeart/2016/7/layout/VerticalSolidActionList"/>
    <dgm:cxn modelId="{3EEB9D03-9307-4E47-B6A7-D9B2435EFEDD}" type="presParOf" srcId="{D858A7FB-9A8A-4A96-BE6F-A1D4770D41B5}" destId="{9AABE2F7-012B-4177-8FA0-5DD55A9EE3C3}" srcOrd="0" destOrd="0" presId="urn:microsoft.com/office/officeart/2016/7/layout/VerticalSolidActionList"/>
    <dgm:cxn modelId="{E1734F64-D4C5-4BFD-9403-689837E665D2}" type="presParOf" srcId="{D858A7FB-9A8A-4A96-BE6F-A1D4770D41B5}" destId="{6366C361-6001-4D01-B765-FE4D5EBF9C70}" srcOrd="1" destOrd="0" presId="urn:microsoft.com/office/officeart/2016/7/layout/VerticalSolidActionList"/>
    <dgm:cxn modelId="{47EFAA3E-5003-4146-97D1-B33937FFB4E8}" type="presParOf" srcId="{F884EB3B-D10A-4B62-B2E4-6B7254BA259C}" destId="{1CECD68C-8D4B-4206-AC43-2E7FAA85D5E6}" srcOrd="1" destOrd="0" presId="urn:microsoft.com/office/officeart/2016/7/layout/VerticalSolidActionList"/>
    <dgm:cxn modelId="{5AB42EF2-56C0-432C-9729-8DCBEC958182}" type="presParOf" srcId="{F884EB3B-D10A-4B62-B2E4-6B7254BA259C}" destId="{C15CCC82-0DCA-4400-AFE9-072116BDDD4C}" srcOrd="2" destOrd="0" presId="urn:microsoft.com/office/officeart/2016/7/layout/VerticalSolidActionList"/>
    <dgm:cxn modelId="{01FEB4CC-7A22-4087-9D22-359890F01A84}" type="presParOf" srcId="{C15CCC82-0DCA-4400-AFE9-072116BDDD4C}" destId="{643534EE-A7FA-4E1A-B800-58FD466D12CF}" srcOrd="0" destOrd="0" presId="urn:microsoft.com/office/officeart/2016/7/layout/VerticalSolidActionList"/>
    <dgm:cxn modelId="{CB673D21-B018-48ED-A916-C4C17B57802B}" type="presParOf" srcId="{C15CCC82-0DCA-4400-AFE9-072116BDDD4C}" destId="{403E92BB-59B0-4B14-9956-B9C3D3115F4E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84B43C-4C5B-4475-A20F-987937CADA2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A413307-3753-4063-8C87-08DBF1BEC35A}">
      <dgm:prSet/>
      <dgm:spPr/>
      <dgm:t>
        <a:bodyPr/>
        <a:lstStyle/>
        <a:p>
          <a:r>
            <a:rPr lang="en-US"/>
            <a:t>On shore, the assistant feeds the line out of the throw bag. </a:t>
          </a:r>
        </a:p>
      </dgm:t>
    </dgm:pt>
    <dgm:pt modelId="{C49AE6CC-5490-4A96-904A-0F8414A81F2A}" type="parTrans" cxnId="{CA1CE2B6-4397-401B-A27A-8F49F13D3D55}">
      <dgm:prSet/>
      <dgm:spPr/>
      <dgm:t>
        <a:bodyPr/>
        <a:lstStyle/>
        <a:p>
          <a:endParaRPr lang="en-US"/>
        </a:p>
      </dgm:t>
    </dgm:pt>
    <dgm:pt modelId="{34F2198C-BB29-4358-B3A5-AB342EAA356B}" type="sibTrans" cxnId="{CA1CE2B6-4397-401B-A27A-8F49F13D3D55}">
      <dgm:prSet/>
      <dgm:spPr/>
      <dgm:t>
        <a:bodyPr/>
        <a:lstStyle/>
        <a:p>
          <a:endParaRPr lang="en-US"/>
        </a:p>
      </dgm:t>
    </dgm:pt>
    <dgm:pt modelId="{73BB5A16-09C7-4E0F-9917-FA254493EE87}">
      <dgm:prSet/>
      <dgm:spPr/>
      <dgm:t>
        <a:bodyPr/>
        <a:lstStyle/>
        <a:p>
          <a:r>
            <a:rPr lang="en-US"/>
            <a:t>It is important for the belayer on shore to feed out the line with as little resistance as possible. </a:t>
          </a:r>
        </a:p>
      </dgm:t>
    </dgm:pt>
    <dgm:pt modelId="{3FC6B729-F85B-40F3-9F93-FFC2C531A33B}" type="parTrans" cxnId="{EE3EFD61-D770-42A8-AF50-D815C52B4E06}">
      <dgm:prSet/>
      <dgm:spPr/>
      <dgm:t>
        <a:bodyPr/>
        <a:lstStyle/>
        <a:p>
          <a:endParaRPr lang="en-US"/>
        </a:p>
      </dgm:t>
    </dgm:pt>
    <dgm:pt modelId="{09AC407B-3030-4F56-9C5B-C849809B9150}" type="sibTrans" cxnId="{EE3EFD61-D770-42A8-AF50-D815C52B4E06}">
      <dgm:prSet/>
      <dgm:spPr/>
      <dgm:t>
        <a:bodyPr/>
        <a:lstStyle/>
        <a:p>
          <a:endParaRPr lang="en-US"/>
        </a:p>
      </dgm:t>
    </dgm:pt>
    <dgm:pt modelId="{E2DFECDF-5734-4A5C-96CA-DCC63597C634}">
      <dgm:prSet/>
      <dgm:spPr/>
      <dgm:t>
        <a:bodyPr/>
        <a:lstStyle/>
        <a:p>
          <a:r>
            <a:rPr lang="en-US"/>
            <a:t>To reduce drag on the swimmer, the assistant can allow the rope to float downstream if necessary. </a:t>
          </a:r>
        </a:p>
      </dgm:t>
    </dgm:pt>
    <dgm:pt modelId="{F103AA2E-D2F0-41FE-9117-C128CF6F8E6B}" type="parTrans" cxnId="{BB98BD6A-D5E6-44A8-98DE-B068F03864F7}">
      <dgm:prSet/>
      <dgm:spPr/>
      <dgm:t>
        <a:bodyPr/>
        <a:lstStyle/>
        <a:p>
          <a:endParaRPr lang="en-US"/>
        </a:p>
      </dgm:t>
    </dgm:pt>
    <dgm:pt modelId="{EFB3AEC0-28A5-4DBA-BA13-2C4F9BC11B59}" type="sibTrans" cxnId="{BB98BD6A-D5E6-44A8-98DE-B068F03864F7}">
      <dgm:prSet/>
      <dgm:spPr/>
      <dgm:t>
        <a:bodyPr/>
        <a:lstStyle/>
        <a:p>
          <a:endParaRPr lang="en-US"/>
        </a:p>
      </dgm:t>
    </dgm:pt>
    <dgm:pt modelId="{18650993-F0CD-4C37-9A5C-258A54D4FAC8}" type="pres">
      <dgm:prSet presAssocID="{5684B43C-4C5B-4475-A20F-987937CADA2C}" presName="root" presStyleCnt="0">
        <dgm:presLayoutVars>
          <dgm:dir/>
          <dgm:resizeHandles val="exact"/>
        </dgm:presLayoutVars>
      </dgm:prSet>
      <dgm:spPr/>
    </dgm:pt>
    <dgm:pt modelId="{95A645DE-05F5-47D1-8036-23734668B8BA}" type="pres">
      <dgm:prSet presAssocID="{0A413307-3753-4063-8C87-08DBF1BEC35A}" presName="compNode" presStyleCnt="0"/>
      <dgm:spPr/>
    </dgm:pt>
    <dgm:pt modelId="{0C9F5D6F-9B8C-474C-A9DF-CCE19121F438}" type="pres">
      <dgm:prSet presAssocID="{0A413307-3753-4063-8C87-08DBF1BEC35A}" presName="bgRect" presStyleLbl="bgShp" presStyleIdx="0" presStyleCnt="3"/>
      <dgm:spPr/>
    </dgm:pt>
    <dgm:pt modelId="{280E42EE-8748-46B3-872C-AF07569070B4}" type="pres">
      <dgm:prSet presAssocID="{0A413307-3753-4063-8C87-08DBF1BEC35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F85A2129-1D7A-478A-AC4A-09B790B978D3}" type="pres">
      <dgm:prSet presAssocID="{0A413307-3753-4063-8C87-08DBF1BEC35A}" presName="spaceRect" presStyleCnt="0"/>
      <dgm:spPr/>
    </dgm:pt>
    <dgm:pt modelId="{1FB122B1-F3E4-433A-B006-87CC69481F99}" type="pres">
      <dgm:prSet presAssocID="{0A413307-3753-4063-8C87-08DBF1BEC35A}" presName="parTx" presStyleLbl="revTx" presStyleIdx="0" presStyleCnt="3">
        <dgm:presLayoutVars>
          <dgm:chMax val="0"/>
          <dgm:chPref val="0"/>
        </dgm:presLayoutVars>
      </dgm:prSet>
      <dgm:spPr/>
    </dgm:pt>
    <dgm:pt modelId="{7AA1D31F-E9BA-4182-8418-837A2857C7AB}" type="pres">
      <dgm:prSet presAssocID="{34F2198C-BB29-4358-B3A5-AB342EAA356B}" presName="sibTrans" presStyleCnt="0"/>
      <dgm:spPr/>
    </dgm:pt>
    <dgm:pt modelId="{6DFC2E8C-65B3-4F07-9014-BAA967CBEE6D}" type="pres">
      <dgm:prSet presAssocID="{73BB5A16-09C7-4E0F-9917-FA254493EE87}" presName="compNode" presStyleCnt="0"/>
      <dgm:spPr/>
    </dgm:pt>
    <dgm:pt modelId="{07AD956D-4938-436C-9E96-4CB0858CD1B4}" type="pres">
      <dgm:prSet presAssocID="{73BB5A16-09C7-4E0F-9917-FA254493EE87}" presName="bgRect" presStyleLbl="bgShp" presStyleIdx="1" presStyleCnt="3"/>
      <dgm:spPr/>
    </dgm:pt>
    <dgm:pt modelId="{5AEC1988-EFE0-4E93-A8D4-11A89AC2DD50}" type="pres">
      <dgm:prSet presAssocID="{73BB5A16-09C7-4E0F-9917-FA254493EE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8632C3E8-A1F6-4B6E-B033-A03C51826ED4}" type="pres">
      <dgm:prSet presAssocID="{73BB5A16-09C7-4E0F-9917-FA254493EE87}" presName="spaceRect" presStyleCnt="0"/>
      <dgm:spPr/>
    </dgm:pt>
    <dgm:pt modelId="{D8D5EA3E-8E55-49F4-A7F6-A8C346822068}" type="pres">
      <dgm:prSet presAssocID="{73BB5A16-09C7-4E0F-9917-FA254493EE87}" presName="parTx" presStyleLbl="revTx" presStyleIdx="1" presStyleCnt="3">
        <dgm:presLayoutVars>
          <dgm:chMax val="0"/>
          <dgm:chPref val="0"/>
        </dgm:presLayoutVars>
      </dgm:prSet>
      <dgm:spPr/>
    </dgm:pt>
    <dgm:pt modelId="{D615ACFD-D65D-4293-885A-16BA0D251174}" type="pres">
      <dgm:prSet presAssocID="{09AC407B-3030-4F56-9C5B-C849809B9150}" presName="sibTrans" presStyleCnt="0"/>
      <dgm:spPr/>
    </dgm:pt>
    <dgm:pt modelId="{643ECD1A-6BB4-4ADC-9432-44C0843AFCD0}" type="pres">
      <dgm:prSet presAssocID="{E2DFECDF-5734-4A5C-96CA-DCC63597C634}" presName="compNode" presStyleCnt="0"/>
      <dgm:spPr/>
    </dgm:pt>
    <dgm:pt modelId="{0692D5DB-9C33-4BEB-95A4-E69445309AF3}" type="pres">
      <dgm:prSet presAssocID="{E2DFECDF-5734-4A5C-96CA-DCC63597C634}" presName="bgRect" presStyleLbl="bgShp" presStyleIdx="2" presStyleCnt="3"/>
      <dgm:spPr/>
    </dgm:pt>
    <dgm:pt modelId="{0AD84EC4-B8FA-4E12-9379-D4B05A5D0A47}" type="pres">
      <dgm:prSet presAssocID="{E2DFECDF-5734-4A5C-96CA-DCC63597C63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s"/>
        </a:ext>
      </dgm:extLst>
    </dgm:pt>
    <dgm:pt modelId="{2DD86C5D-6C19-4D37-BF8E-7F5AC54A2505}" type="pres">
      <dgm:prSet presAssocID="{E2DFECDF-5734-4A5C-96CA-DCC63597C634}" presName="spaceRect" presStyleCnt="0"/>
      <dgm:spPr/>
    </dgm:pt>
    <dgm:pt modelId="{314EBADA-B5B7-432F-B60B-E8D23752AA18}" type="pres">
      <dgm:prSet presAssocID="{E2DFECDF-5734-4A5C-96CA-DCC63597C63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5EAD331-D82C-4C25-807C-3387CAAFA671}" type="presOf" srcId="{E2DFECDF-5734-4A5C-96CA-DCC63597C634}" destId="{314EBADA-B5B7-432F-B60B-E8D23752AA18}" srcOrd="0" destOrd="0" presId="urn:microsoft.com/office/officeart/2018/2/layout/IconVerticalSolidList"/>
    <dgm:cxn modelId="{EE3EFD61-D770-42A8-AF50-D815C52B4E06}" srcId="{5684B43C-4C5B-4475-A20F-987937CADA2C}" destId="{73BB5A16-09C7-4E0F-9917-FA254493EE87}" srcOrd="1" destOrd="0" parTransId="{3FC6B729-F85B-40F3-9F93-FFC2C531A33B}" sibTransId="{09AC407B-3030-4F56-9C5B-C849809B9150}"/>
    <dgm:cxn modelId="{DC0F6A63-33C8-4C4A-9747-D0272B376B4B}" type="presOf" srcId="{0A413307-3753-4063-8C87-08DBF1BEC35A}" destId="{1FB122B1-F3E4-433A-B006-87CC69481F99}" srcOrd="0" destOrd="0" presId="urn:microsoft.com/office/officeart/2018/2/layout/IconVerticalSolidList"/>
    <dgm:cxn modelId="{BB98BD6A-D5E6-44A8-98DE-B068F03864F7}" srcId="{5684B43C-4C5B-4475-A20F-987937CADA2C}" destId="{E2DFECDF-5734-4A5C-96CA-DCC63597C634}" srcOrd="2" destOrd="0" parTransId="{F103AA2E-D2F0-41FE-9117-C128CF6F8E6B}" sibTransId="{EFB3AEC0-28A5-4DBA-BA13-2C4F9BC11B59}"/>
    <dgm:cxn modelId="{6C8A60B3-6F92-4DB4-AC8C-18C031948A25}" type="presOf" srcId="{73BB5A16-09C7-4E0F-9917-FA254493EE87}" destId="{D8D5EA3E-8E55-49F4-A7F6-A8C346822068}" srcOrd="0" destOrd="0" presId="urn:microsoft.com/office/officeart/2018/2/layout/IconVerticalSolidList"/>
    <dgm:cxn modelId="{CA1CE2B6-4397-401B-A27A-8F49F13D3D55}" srcId="{5684B43C-4C5B-4475-A20F-987937CADA2C}" destId="{0A413307-3753-4063-8C87-08DBF1BEC35A}" srcOrd="0" destOrd="0" parTransId="{C49AE6CC-5490-4A96-904A-0F8414A81F2A}" sibTransId="{34F2198C-BB29-4358-B3A5-AB342EAA356B}"/>
    <dgm:cxn modelId="{FF83FCDC-4518-45F1-BEB3-D0CC8A04F884}" type="presOf" srcId="{5684B43C-4C5B-4475-A20F-987937CADA2C}" destId="{18650993-F0CD-4C37-9A5C-258A54D4FAC8}" srcOrd="0" destOrd="0" presId="urn:microsoft.com/office/officeart/2018/2/layout/IconVerticalSolidList"/>
    <dgm:cxn modelId="{FC4CF1DC-CCF2-4A2F-93AF-BB45E63DCBA4}" type="presParOf" srcId="{18650993-F0CD-4C37-9A5C-258A54D4FAC8}" destId="{95A645DE-05F5-47D1-8036-23734668B8BA}" srcOrd="0" destOrd="0" presId="urn:microsoft.com/office/officeart/2018/2/layout/IconVerticalSolidList"/>
    <dgm:cxn modelId="{E2C59540-4D1E-4964-A160-D35FB7DD3194}" type="presParOf" srcId="{95A645DE-05F5-47D1-8036-23734668B8BA}" destId="{0C9F5D6F-9B8C-474C-A9DF-CCE19121F438}" srcOrd="0" destOrd="0" presId="urn:microsoft.com/office/officeart/2018/2/layout/IconVerticalSolidList"/>
    <dgm:cxn modelId="{8042022C-06D3-4DB8-9EDC-AA0FAB4FFCEE}" type="presParOf" srcId="{95A645DE-05F5-47D1-8036-23734668B8BA}" destId="{280E42EE-8748-46B3-872C-AF07569070B4}" srcOrd="1" destOrd="0" presId="urn:microsoft.com/office/officeart/2018/2/layout/IconVerticalSolidList"/>
    <dgm:cxn modelId="{F25E3EB8-92F8-4B3E-989A-129ED6875169}" type="presParOf" srcId="{95A645DE-05F5-47D1-8036-23734668B8BA}" destId="{F85A2129-1D7A-478A-AC4A-09B790B978D3}" srcOrd="2" destOrd="0" presId="urn:microsoft.com/office/officeart/2018/2/layout/IconVerticalSolidList"/>
    <dgm:cxn modelId="{C1568FED-9888-4193-9947-BBDBE2B41B67}" type="presParOf" srcId="{95A645DE-05F5-47D1-8036-23734668B8BA}" destId="{1FB122B1-F3E4-433A-B006-87CC69481F99}" srcOrd="3" destOrd="0" presId="urn:microsoft.com/office/officeart/2018/2/layout/IconVerticalSolidList"/>
    <dgm:cxn modelId="{F0AD31A3-D92E-44A1-8631-DE10D30BC083}" type="presParOf" srcId="{18650993-F0CD-4C37-9A5C-258A54D4FAC8}" destId="{7AA1D31F-E9BA-4182-8418-837A2857C7AB}" srcOrd="1" destOrd="0" presId="urn:microsoft.com/office/officeart/2018/2/layout/IconVerticalSolidList"/>
    <dgm:cxn modelId="{9881214E-4741-4D38-B70D-ED763D35E9EB}" type="presParOf" srcId="{18650993-F0CD-4C37-9A5C-258A54D4FAC8}" destId="{6DFC2E8C-65B3-4F07-9014-BAA967CBEE6D}" srcOrd="2" destOrd="0" presId="urn:microsoft.com/office/officeart/2018/2/layout/IconVerticalSolidList"/>
    <dgm:cxn modelId="{3AF5F112-14F3-48AB-9291-16A5A06C34BD}" type="presParOf" srcId="{6DFC2E8C-65B3-4F07-9014-BAA967CBEE6D}" destId="{07AD956D-4938-436C-9E96-4CB0858CD1B4}" srcOrd="0" destOrd="0" presId="urn:microsoft.com/office/officeart/2018/2/layout/IconVerticalSolidList"/>
    <dgm:cxn modelId="{70479D74-12B6-4D71-809D-C536DDD1375E}" type="presParOf" srcId="{6DFC2E8C-65B3-4F07-9014-BAA967CBEE6D}" destId="{5AEC1988-EFE0-4E93-A8D4-11A89AC2DD50}" srcOrd="1" destOrd="0" presId="urn:microsoft.com/office/officeart/2018/2/layout/IconVerticalSolidList"/>
    <dgm:cxn modelId="{ED1C0EBA-D87C-495F-8B29-AC5D6A9B8A0F}" type="presParOf" srcId="{6DFC2E8C-65B3-4F07-9014-BAA967CBEE6D}" destId="{8632C3E8-A1F6-4B6E-B033-A03C51826ED4}" srcOrd="2" destOrd="0" presId="urn:microsoft.com/office/officeart/2018/2/layout/IconVerticalSolidList"/>
    <dgm:cxn modelId="{5E10C690-189A-43F4-9277-7A55B385E372}" type="presParOf" srcId="{6DFC2E8C-65B3-4F07-9014-BAA967CBEE6D}" destId="{D8D5EA3E-8E55-49F4-A7F6-A8C346822068}" srcOrd="3" destOrd="0" presId="urn:microsoft.com/office/officeart/2018/2/layout/IconVerticalSolidList"/>
    <dgm:cxn modelId="{71837596-E5DF-40CF-A19D-6912647DF89A}" type="presParOf" srcId="{18650993-F0CD-4C37-9A5C-258A54D4FAC8}" destId="{D615ACFD-D65D-4293-885A-16BA0D251174}" srcOrd="3" destOrd="0" presId="urn:microsoft.com/office/officeart/2018/2/layout/IconVerticalSolidList"/>
    <dgm:cxn modelId="{408C432C-C685-4ED8-B97E-47A068D2402B}" type="presParOf" srcId="{18650993-F0CD-4C37-9A5C-258A54D4FAC8}" destId="{643ECD1A-6BB4-4ADC-9432-44C0843AFCD0}" srcOrd="4" destOrd="0" presId="urn:microsoft.com/office/officeart/2018/2/layout/IconVerticalSolidList"/>
    <dgm:cxn modelId="{FC535750-7438-426F-9406-41C35C43E4D4}" type="presParOf" srcId="{643ECD1A-6BB4-4ADC-9432-44C0843AFCD0}" destId="{0692D5DB-9C33-4BEB-95A4-E69445309AF3}" srcOrd="0" destOrd="0" presId="urn:microsoft.com/office/officeart/2018/2/layout/IconVerticalSolidList"/>
    <dgm:cxn modelId="{12A54868-6C99-472B-9A0A-6C3C3381272E}" type="presParOf" srcId="{643ECD1A-6BB4-4ADC-9432-44C0843AFCD0}" destId="{0AD84EC4-B8FA-4E12-9379-D4B05A5D0A47}" srcOrd="1" destOrd="0" presId="urn:microsoft.com/office/officeart/2018/2/layout/IconVerticalSolidList"/>
    <dgm:cxn modelId="{BA1D2552-8A4D-4C89-9868-44B3E8D31365}" type="presParOf" srcId="{643ECD1A-6BB4-4ADC-9432-44C0843AFCD0}" destId="{2DD86C5D-6C19-4D37-BF8E-7F5AC54A2505}" srcOrd="2" destOrd="0" presId="urn:microsoft.com/office/officeart/2018/2/layout/IconVerticalSolidList"/>
    <dgm:cxn modelId="{AD786E81-542D-4E4F-8961-9E338574094A}" type="presParOf" srcId="{643ECD1A-6BB4-4ADC-9432-44C0843AFCD0}" destId="{314EBADA-B5B7-432F-B60B-E8D23752AA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D0E1FC-38A9-4FE6-BEB7-679D18BB166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1E19C9A-2B11-4CDE-8F1F-2240AAF53150}">
      <dgm:prSet/>
      <dgm:spPr/>
      <dgm:t>
        <a:bodyPr/>
        <a:lstStyle/>
        <a:p>
          <a:r>
            <a:rPr lang="en-US"/>
            <a:t>If necessary, the rescuer on shore may need to go into a standing belay or a sitting belay. </a:t>
          </a:r>
        </a:p>
      </dgm:t>
    </dgm:pt>
    <dgm:pt modelId="{BF9B4DE9-5CA1-4865-BA99-AD7CF8F6EE62}" type="parTrans" cxnId="{C01BC720-07CE-4ADC-8088-743A741276F9}">
      <dgm:prSet/>
      <dgm:spPr/>
      <dgm:t>
        <a:bodyPr/>
        <a:lstStyle/>
        <a:p>
          <a:endParaRPr lang="en-US"/>
        </a:p>
      </dgm:t>
    </dgm:pt>
    <dgm:pt modelId="{D8FDE907-6058-445E-96DB-89008EEBF815}" type="sibTrans" cxnId="{C01BC720-07CE-4ADC-8088-743A741276F9}">
      <dgm:prSet/>
      <dgm:spPr/>
      <dgm:t>
        <a:bodyPr/>
        <a:lstStyle/>
        <a:p>
          <a:endParaRPr lang="en-US"/>
        </a:p>
      </dgm:t>
    </dgm:pt>
    <dgm:pt modelId="{77C86D11-573D-41E5-A7C2-5D7050C62C97}">
      <dgm:prSet/>
      <dgm:spPr/>
      <dgm:t>
        <a:bodyPr/>
        <a:lstStyle/>
        <a:p>
          <a:r>
            <a:rPr lang="en-US"/>
            <a:t>If needed, the belayer can be backed up with another rescuer.</a:t>
          </a:r>
        </a:p>
      </dgm:t>
    </dgm:pt>
    <dgm:pt modelId="{4405BB18-81EB-48EE-8375-13D294B082D8}" type="parTrans" cxnId="{C3207988-20E6-44CE-BA34-730058930B7F}">
      <dgm:prSet/>
      <dgm:spPr/>
      <dgm:t>
        <a:bodyPr/>
        <a:lstStyle/>
        <a:p>
          <a:endParaRPr lang="en-US"/>
        </a:p>
      </dgm:t>
    </dgm:pt>
    <dgm:pt modelId="{18FEC984-1947-40C7-B6C0-B79B65D58CA1}" type="sibTrans" cxnId="{C3207988-20E6-44CE-BA34-730058930B7F}">
      <dgm:prSet/>
      <dgm:spPr/>
      <dgm:t>
        <a:bodyPr/>
        <a:lstStyle/>
        <a:p>
          <a:endParaRPr lang="en-US"/>
        </a:p>
      </dgm:t>
    </dgm:pt>
    <dgm:pt modelId="{4F520A5F-2B14-44EE-9280-E9BF9938BD86}" type="pres">
      <dgm:prSet presAssocID="{62D0E1FC-38A9-4FE6-BEB7-679D18BB1663}" presName="root" presStyleCnt="0">
        <dgm:presLayoutVars>
          <dgm:dir/>
          <dgm:resizeHandles val="exact"/>
        </dgm:presLayoutVars>
      </dgm:prSet>
      <dgm:spPr/>
    </dgm:pt>
    <dgm:pt modelId="{F12FE89A-A853-4D0B-AEF5-28395324E250}" type="pres">
      <dgm:prSet presAssocID="{81E19C9A-2B11-4CDE-8F1F-2240AAF53150}" presName="compNode" presStyleCnt="0"/>
      <dgm:spPr/>
    </dgm:pt>
    <dgm:pt modelId="{3B010323-CA38-4B39-8391-559C6A7B3AC5}" type="pres">
      <dgm:prSet presAssocID="{81E19C9A-2B11-4CDE-8F1F-2240AAF53150}" presName="bgRect" presStyleLbl="bgShp" presStyleIdx="0" presStyleCnt="2"/>
      <dgm:spPr/>
    </dgm:pt>
    <dgm:pt modelId="{E3F70C6E-5258-4778-9422-62F93B488311}" type="pres">
      <dgm:prSet presAssocID="{81E19C9A-2B11-4CDE-8F1F-2240AAF5315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90D2AD24-7CAD-4309-A66A-AF0DC586F4F0}" type="pres">
      <dgm:prSet presAssocID="{81E19C9A-2B11-4CDE-8F1F-2240AAF53150}" presName="spaceRect" presStyleCnt="0"/>
      <dgm:spPr/>
    </dgm:pt>
    <dgm:pt modelId="{E50A53BE-604C-4E9B-A302-99BF4EA62932}" type="pres">
      <dgm:prSet presAssocID="{81E19C9A-2B11-4CDE-8F1F-2240AAF53150}" presName="parTx" presStyleLbl="revTx" presStyleIdx="0" presStyleCnt="2">
        <dgm:presLayoutVars>
          <dgm:chMax val="0"/>
          <dgm:chPref val="0"/>
        </dgm:presLayoutVars>
      </dgm:prSet>
      <dgm:spPr/>
    </dgm:pt>
    <dgm:pt modelId="{F817CE22-E37F-4901-B143-F4D18C8EE2B0}" type="pres">
      <dgm:prSet presAssocID="{D8FDE907-6058-445E-96DB-89008EEBF815}" presName="sibTrans" presStyleCnt="0"/>
      <dgm:spPr/>
    </dgm:pt>
    <dgm:pt modelId="{609295FC-B88D-4F87-8725-03EA1A843B75}" type="pres">
      <dgm:prSet presAssocID="{77C86D11-573D-41E5-A7C2-5D7050C62C97}" presName="compNode" presStyleCnt="0"/>
      <dgm:spPr/>
    </dgm:pt>
    <dgm:pt modelId="{0F05BF36-07DB-47D4-BC44-E94CAF8A0CC8}" type="pres">
      <dgm:prSet presAssocID="{77C86D11-573D-41E5-A7C2-5D7050C62C97}" presName="bgRect" presStyleLbl="bgShp" presStyleIdx="1" presStyleCnt="2"/>
      <dgm:spPr/>
    </dgm:pt>
    <dgm:pt modelId="{9D8F7809-4454-438B-A109-30F0DDBBC498}" type="pres">
      <dgm:prSet presAssocID="{77C86D11-573D-41E5-A7C2-5D7050C62C9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12CAA57D-D2CD-4805-BE5B-53807C30A8F4}" type="pres">
      <dgm:prSet presAssocID="{77C86D11-573D-41E5-A7C2-5D7050C62C97}" presName="spaceRect" presStyleCnt="0"/>
      <dgm:spPr/>
    </dgm:pt>
    <dgm:pt modelId="{B7F1742D-CE31-4BFD-BCBF-4287BE7DA294}" type="pres">
      <dgm:prSet presAssocID="{77C86D11-573D-41E5-A7C2-5D7050C62C9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01BC720-07CE-4ADC-8088-743A741276F9}" srcId="{62D0E1FC-38A9-4FE6-BEB7-679D18BB1663}" destId="{81E19C9A-2B11-4CDE-8F1F-2240AAF53150}" srcOrd="0" destOrd="0" parTransId="{BF9B4DE9-5CA1-4865-BA99-AD7CF8F6EE62}" sibTransId="{D8FDE907-6058-445E-96DB-89008EEBF815}"/>
    <dgm:cxn modelId="{BC4BFD29-FA49-45C5-A66C-02130DA7E7CD}" type="presOf" srcId="{77C86D11-573D-41E5-A7C2-5D7050C62C97}" destId="{B7F1742D-CE31-4BFD-BCBF-4287BE7DA294}" srcOrd="0" destOrd="0" presId="urn:microsoft.com/office/officeart/2018/2/layout/IconVerticalSolidList"/>
    <dgm:cxn modelId="{C3207988-20E6-44CE-BA34-730058930B7F}" srcId="{62D0E1FC-38A9-4FE6-BEB7-679D18BB1663}" destId="{77C86D11-573D-41E5-A7C2-5D7050C62C97}" srcOrd="1" destOrd="0" parTransId="{4405BB18-81EB-48EE-8375-13D294B082D8}" sibTransId="{18FEC984-1947-40C7-B6C0-B79B65D58CA1}"/>
    <dgm:cxn modelId="{14170ABD-A5E9-4EA7-AEF0-E69BB6BFCB76}" type="presOf" srcId="{81E19C9A-2B11-4CDE-8F1F-2240AAF53150}" destId="{E50A53BE-604C-4E9B-A302-99BF4EA62932}" srcOrd="0" destOrd="0" presId="urn:microsoft.com/office/officeart/2018/2/layout/IconVerticalSolidList"/>
    <dgm:cxn modelId="{78BEABCB-7834-4EE2-B503-9532EB513204}" type="presOf" srcId="{62D0E1FC-38A9-4FE6-BEB7-679D18BB1663}" destId="{4F520A5F-2B14-44EE-9280-E9BF9938BD86}" srcOrd="0" destOrd="0" presId="urn:microsoft.com/office/officeart/2018/2/layout/IconVerticalSolidList"/>
    <dgm:cxn modelId="{DBEF187D-7BAB-4C4A-BBFC-272C2DA6F824}" type="presParOf" srcId="{4F520A5F-2B14-44EE-9280-E9BF9938BD86}" destId="{F12FE89A-A853-4D0B-AEF5-28395324E250}" srcOrd="0" destOrd="0" presId="urn:microsoft.com/office/officeart/2018/2/layout/IconVerticalSolidList"/>
    <dgm:cxn modelId="{9FCF6744-06BB-4E39-8E82-4A80DEA8706B}" type="presParOf" srcId="{F12FE89A-A853-4D0B-AEF5-28395324E250}" destId="{3B010323-CA38-4B39-8391-559C6A7B3AC5}" srcOrd="0" destOrd="0" presId="urn:microsoft.com/office/officeart/2018/2/layout/IconVerticalSolidList"/>
    <dgm:cxn modelId="{08C7715D-E9DF-4D54-82F9-7722B0C353C1}" type="presParOf" srcId="{F12FE89A-A853-4D0B-AEF5-28395324E250}" destId="{E3F70C6E-5258-4778-9422-62F93B488311}" srcOrd="1" destOrd="0" presId="urn:microsoft.com/office/officeart/2018/2/layout/IconVerticalSolidList"/>
    <dgm:cxn modelId="{E7E1F01F-CCA6-418A-B6C6-B704E0614A36}" type="presParOf" srcId="{F12FE89A-A853-4D0B-AEF5-28395324E250}" destId="{90D2AD24-7CAD-4309-A66A-AF0DC586F4F0}" srcOrd="2" destOrd="0" presId="urn:microsoft.com/office/officeart/2018/2/layout/IconVerticalSolidList"/>
    <dgm:cxn modelId="{0F6F4C63-CADE-4CDA-A83B-61517A95787C}" type="presParOf" srcId="{F12FE89A-A853-4D0B-AEF5-28395324E250}" destId="{E50A53BE-604C-4E9B-A302-99BF4EA62932}" srcOrd="3" destOrd="0" presId="urn:microsoft.com/office/officeart/2018/2/layout/IconVerticalSolidList"/>
    <dgm:cxn modelId="{6A9B591A-186F-4DBC-B8AC-1619CD58FDA2}" type="presParOf" srcId="{4F520A5F-2B14-44EE-9280-E9BF9938BD86}" destId="{F817CE22-E37F-4901-B143-F4D18C8EE2B0}" srcOrd="1" destOrd="0" presId="urn:microsoft.com/office/officeart/2018/2/layout/IconVerticalSolidList"/>
    <dgm:cxn modelId="{6320DFC2-4677-4678-BE32-D1AA2B1D36CB}" type="presParOf" srcId="{4F520A5F-2B14-44EE-9280-E9BF9938BD86}" destId="{609295FC-B88D-4F87-8725-03EA1A843B75}" srcOrd="2" destOrd="0" presId="urn:microsoft.com/office/officeart/2018/2/layout/IconVerticalSolidList"/>
    <dgm:cxn modelId="{1F081431-B91A-4AE5-8050-6BC7D66FBF1E}" type="presParOf" srcId="{609295FC-B88D-4F87-8725-03EA1A843B75}" destId="{0F05BF36-07DB-47D4-BC44-E94CAF8A0CC8}" srcOrd="0" destOrd="0" presId="urn:microsoft.com/office/officeart/2018/2/layout/IconVerticalSolidList"/>
    <dgm:cxn modelId="{BDADD5BC-F058-4A79-9EE0-74AEF1921BE6}" type="presParOf" srcId="{609295FC-B88D-4F87-8725-03EA1A843B75}" destId="{9D8F7809-4454-438B-A109-30F0DDBBC498}" srcOrd="1" destOrd="0" presId="urn:microsoft.com/office/officeart/2018/2/layout/IconVerticalSolidList"/>
    <dgm:cxn modelId="{2E4D4350-F7DC-4C15-BFD2-EF8E79B1580F}" type="presParOf" srcId="{609295FC-B88D-4F87-8725-03EA1A843B75}" destId="{12CAA57D-D2CD-4805-BE5B-53807C30A8F4}" srcOrd="2" destOrd="0" presId="urn:microsoft.com/office/officeart/2018/2/layout/IconVerticalSolidList"/>
    <dgm:cxn modelId="{FC6DB7C8-2A95-49A6-9EF3-466C0AF931F3}" type="presParOf" srcId="{609295FC-B88D-4F87-8725-03EA1A843B75}" destId="{B7F1742D-CE31-4BFD-BCBF-4287BE7DA29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0DDBCF-76C7-48C5-8590-9A2DFBD137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F5C048E-D062-440F-9A42-7CE7B938C809}">
      <dgm:prSet/>
      <dgm:spPr/>
      <dgm:t>
        <a:bodyPr/>
        <a:lstStyle/>
        <a:p>
          <a:r>
            <a:rPr lang="en-US"/>
            <a:t>Two rocks in the river can be used by the belayers to lower the rescuer in a channel of the river. </a:t>
          </a:r>
        </a:p>
      </dgm:t>
    </dgm:pt>
    <dgm:pt modelId="{9A8E87A4-FDE9-4661-8347-E5C1D425F6AB}" type="parTrans" cxnId="{1540B2A4-009A-43EB-A1F6-E94736C0DE83}">
      <dgm:prSet/>
      <dgm:spPr/>
      <dgm:t>
        <a:bodyPr/>
        <a:lstStyle/>
        <a:p>
          <a:endParaRPr lang="en-US"/>
        </a:p>
      </dgm:t>
    </dgm:pt>
    <dgm:pt modelId="{11751F47-2665-48DE-9119-47F48F8C7CEF}" type="sibTrans" cxnId="{1540B2A4-009A-43EB-A1F6-E94736C0DE83}">
      <dgm:prSet/>
      <dgm:spPr/>
      <dgm:t>
        <a:bodyPr/>
        <a:lstStyle/>
        <a:p>
          <a:endParaRPr lang="en-US"/>
        </a:p>
      </dgm:t>
    </dgm:pt>
    <dgm:pt modelId="{71D70339-D564-490F-8A1D-80F78DAD1F65}">
      <dgm:prSet/>
      <dgm:spPr/>
      <dgm:t>
        <a:bodyPr/>
        <a:lstStyle/>
        <a:p>
          <a:r>
            <a:rPr lang="en-US"/>
            <a:t>If possible, setup of the belayers and rescuer should consider the 120° rule to reduce the load on the belayers. </a:t>
          </a:r>
        </a:p>
      </dgm:t>
    </dgm:pt>
    <dgm:pt modelId="{712206C1-E048-4FD6-BFF3-7D74E29076C0}" type="parTrans" cxnId="{BFB4DBD7-11C8-4B4E-B23B-B5D260D3B47E}">
      <dgm:prSet/>
      <dgm:spPr/>
      <dgm:t>
        <a:bodyPr/>
        <a:lstStyle/>
        <a:p>
          <a:endParaRPr lang="en-US"/>
        </a:p>
      </dgm:t>
    </dgm:pt>
    <dgm:pt modelId="{A10C6973-9FBD-47A6-A766-9602AB7DFF1D}" type="sibTrans" cxnId="{BFB4DBD7-11C8-4B4E-B23B-B5D260D3B47E}">
      <dgm:prSet/>
      <dgm:spPr/>
      <dgm:t>
        <a:bodyPr/>
        <a:lstStyle/>
        <a:p>
          <a:endParaRPr lang="en-US"/>
        </a:p>
      </dgm:t>
    </dgm:pt>
    <dgm:pt modelId="{0BBA22BB-464B-4C2C-B2B6-CC603753C98D}" type="pres">
      <dgm:prSet presAssocID="{AE0DDBCF-76C7-48C5-8590-9A2DFBD13716}" presName="root" presStyleCnt="0">
        <dgm:presLayoutVars>
          <dgm:dir/>
          <dgm:resizeHandles val="exact"/>
        </dgm:presLayoutVars>
      </dgm:prSet>
      <dgm:spPr/>
    </dgm:pt>
    <dgm:pt modelId="{B5EB3EF3-CBE5-476A-9E2D-BE19BAECF3F3}" type="pres">
      <dgm:prSet presAssocID="{3F5C048E-D062-440F-9A42-7CE7B938C809}" presName="compNode" presStyleCnt="0"/>
      <dgm:spPr/>
    </dgm:pt>
    <dgm:pt modelId="{B9A38098-F9AC-4643-B49D-BE81510FCA81}" type="pres">
      <dgm:prSet presAssocID="{3F5C048E-D062-440F-9A42-7CE7B938C809}" presName="bgRect" presStyleLbl="bgShp" presStyleIdx="0" presStyleCnt="2"/>
      <dgm:spPr/>
    </dgm:pt>
    <dgm:pt modelId="{9E76957F-CB1C-4E00-ACB6-D09AE695B84A}" type="pres">
      <dgm:prSet presAssocID="{3F5C048E-D062-440F-9A42-7CE7B938C80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8CD4DACC-66AE-49EE-84BE-4A0EAC951C15}" type="pres">
      <dgm:prSet presAssocID="{3F5C048E-D062-440F-9A42-7CE7B938C809}" presName="spaceRect" presStyleCnt="0"/>
      <dgm:spPr/>
    </dgm:pt>
    <dgm:pt modelId="{2112974C-7B2C-43CE-A2F1-156AFDE455EB}" type="pres">
      <dgm:prSet presAssocID="{3F5C048E-D062-440F-9A42-7CE7B938C809}" presName="parTx" presStyleLbl="revTx" presStyleIdx="0" presStyleCnt="2">
        <dgm:presLayoutVars>
          <dgm:chMax val="0"/>
          <dgm:chPref val="0"/>
        </dgm:presLayoutVars>
      </dgm:prSet>
      <dgm:spPr/>
    </dgm:pt>
    <dgm:pt modelId="{A9028AAF-E822-41FA-B739-3A1E97A3B5FE}" type="pres">
      <dgm:prSet presAssocID="{11751F47-2665-48DE-9119-47F48F8C7CEF}" presName="sibTrans" presStyleCnt="0"/>
      <dgm:spPr/>
    </dgm:pt>
    <dgm:pt modelId="{A645DB8B-F332-453F-A8C9-33DB08194A36}" type="pres">
      <dgm:prSet presAssocID="{71D70339-D564-490F-8A1D-80F78DAD1F65}" presName="compNode" presStyleCnt="0"/>
      <dgm:spPr/>
    </dgm:pt>
    <dgm:pt modelId="{529E8C8D-A14D-4502-900B-05435697627B}" type="pres">
      <dgm:prSet presAssocID="{71D70339-D564-490F-8A1D-80F78DAD1F65}" presName="bgRect" presStyleLbl="bgShp" presStyleIdx="1" presStyleCnt="2"/>
      <dgm:spPr/>
    </dgm:pt>
    <dgm:pt modelId="{D0037F5A-EFAF-46E5-8238-0FC8FF615C7B}" type="pres">
      <dgm:prSet presAssocID="{71D70339-D564-490F-8A1D-80F78DAD1F6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7CF41263-9DE4-4EE8-9594-4B6FBDA3C650}" type="pres">
      <dgm:prSet presAssocID="{71D70339-D564-490F-8A1D-80F78DAD1F65}" presName="spaceRect" presStyleCnt="0"/>
      <dgm:spPr/>
    </dgm:pt>
    <dgm:pt modelId="{E09D36BA-BF33-483E-B671-5F844E2B157E}" type="pres">
      <dgm:prSet presAssocID="{71D70339-D564-490F-8A1D-80F78DAD1F6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005B03F-854A-4D12-AF44-980FD232B660}" type="presOf" srcId="{3F5C048E-D062-440F-9A42-7CE7B938C809}" destId="{2112974C-7B2C-43CE-A2F1-156AFDE455EB}" srcOrd="0" destOrd="0" presId="urn:microsoft.com/office/officeart/2018/2/layout/IconVerticalSolidList"/>
    <dgm:cxn modelId="{6F234157-EC74-48EE-9113-733BCB30625D}" type="presOf" srcId="{AE0DDBCF-76C7-48C5-8590-9A2DFBD13716}" destId="{0BBA22BB-464B-4C2C-B2B6-CC603753C98D}" srcOrd="0" destOrd="0" presId="urn:microsoft.com/office/officeart/2018/2/layout/IconVerticalSolidList"/>
    <dgm:cxn modelId="{1540B2A4-009A-43EB-A1F6-E94736C0DE83}" srcId="{AE0DDBCF-76C7-48C5-8590-9A2DFBD13716}" destId="{3F5C048E-D062-440F-9A42-7CE7B938C809}" srcOrd="0" destOrd="0" parTransId="{9A8E87A4-FDE9-4661-8347-E5C1D425F6AB}" sibTransId="{11751F47-2665-48DE-9119-47F48F8C7CEF}"/>
    <dgm:cxn modelId="{C58AB5C8-21A1-4308-B90D-23205770AA64}" type="presOf" srcId="{71D70339-D564-490F-8A1D-80F78DAD1F65}" destId="{E09D36BA-BF33-483E-B671-5F844E2B157E}" srcOrd="0" destOrd="0" presId="urn:microsoft.com/office/officeart/2018/2/layout/IconVerticalSolidList"/>
    <dgm:cxn modelId="{BFB4DBD7-11C8-4B4E-B23B-B5D260D3B47E}" srcId="{AE0DDBCF-76C7-48C5-8590-9A2DFBD13716}" destId="{71D70339-D564-490F-8A1D-80F78DAD1F65}" srcOrd="1" destOrd="0" parTransId="{712206C1-E048-4FD6-BFF3-7D74E29076C0}" sibTransId="{A10C6973-9FBD-47A6-A766-9602AB7DFF1D}"/>
    <dgm:cxn modelId="{3591AE8A-A3B7-4FB9-9B65-CB521A396EE9}" type="presParOf" srcId="{0BBA22BB-464B-4C2C-B2B6-CC603753C98D}" destId="{B5EB3EF3-CBE5-476A-9E2D-BE19BAECF3F3}" srcOrd="0" destOrd="0" presId="urn:microsoft.com/office/officeart/2018/2/layout/IconVerticalSolidList"/>
    <dgm:cxn modelId="{6D2E1C7A-21A4-4F10-9716-D7C9C34FC1D9}" type="presParOf" srcId="{B5EB3EF3-CBE5-476A-9E2D-BE19BAECF3F3}" destId="{B9A38098-F9AC-4643-B49D-BE81510FCA81}" srcOrd="0" destOrd="0" presId="urn:microsoft.com/office/officeart/2018/2/layout/IconVerticalSolidList"/>
    <dgm:cxn modelId="{8532A380-1169-47CF-9530-D22853032FF1}" type="presParOf" srcId="{B5EB3EF3-CBE5-476A-9E2D-BE19BAECF3F3}" destId="{9E76957F-CB1C-4E00-ACB6-D09AE695B84A}" srcOrd="1" destOrd="0" presId="urn:microsoft.com/office/officeart/2018/2/layout/IconVerticalSolidList"/>
    <dgm:cxn modelId="{38BB4FB3-7043-4B5D-8C0A-72CB96AAA915}" type="presParOf" srcId="{B5EB3EF3-CBE5-476A-9E2D-BE19BAECF3F3}" destId="{8CD4DACC-66AE-49EE-84BE-4A0EAC951C15}" srcOrd="2" destOrd="0" presId="urn:microsoft.com/office/officeart/2018/2/layout/IconVerticalSolidList"/>
    <dgm:cxn modelId="{70A92A86-9A54-4420-9748-E87697127E6B}" type="presParOf" srcId="{B5EB3EF3-CBE5-476A-9E2D-BE19BAECF3F3}" destId="{2112974C-7B2C-43CE-A2F1-156AFDE455EB}" srcOrd="3" destOrd="0" presId="urn:microsoft.com/office/officeart/2018/2/layout/IconVerticalSolidList"/>
    <dgm:cxn modelId="{BEF61ABA-E4FB-445D-9488-2BA4A5DD7EC2}" type="presParOf" srcId="{0BBA22BB-464B-4C2C-B2B6-CC603753C98D}" destId="{A9028AAF-E822-41FA-B739-3A1E97A3B5FE}" srcOrd="1" destOrd="0" presId="urn:microsoft.com/office/officeart/2018/2/layout/IconVerticalSolidList"/>
    <dgm:cxn modelId="{8612F91F-C658-4CBD-8C1E-217963B54D91}" type="presParOf" srcId="{0BBA22BB-464B-4C2C-B2B6-CC603753C98D}" destId="{A645DB8B-F332-453F-A8C9-33DB08194A36}" srcOrd="2" destOrd="0" presId="urn:microsoft.com/office/officeart/2018/2/layout/IconVerticalSolidList"/>
    <dgm:cxn modelId="{908EF44E-6748-4AF1-96B7-F13DD6D8E8E8}" type="presParOf" srcId="{A645DB8B-F332-453F-A8C9-33DB08194A36}" destId="{529E8C8D-A14D-4502-900B-05435697627B}" srcOrd="0" destOrd="0" presId="urn:microsoft.com/office/officeart/2018/2/layout/IconVerticalSolidList"/>
    <dgm:cxn modelId="{C938692D-6C95-49CB-9222-BD349E863232}" type="presParOf" srcId="{A645DB8B-F332-453F-A8C9-33DB08194A36}" destId="{D0037F5A-EFAF-46E5-8238-0FC8FF615C7B}" srcOrd="1" destOrd="0" presId="urn:microsoft.com/office/officeart/2018/2/layout/IconVerticalSolidList"/>
    <dgm:cxn modelId="{5715E9B0-4DD0-47E4-AB1A-A84A5218051F}" type="presParOf" srcId="{A645DB8B-F332-453F-A8C9-33DB08194A36}" destId="{7CF41263-9DE4-4EE8-9594-4B6FBDA3C650}" srcOrd="2" destOrd="0" presId="urn:microsoft.com/office/officeart/2018/2/layout/IconVerticalSolidList"/>
    <dgm:cxn modelId="{6C3DDA8F-3ECB-4211-AC9B-9D90DBF6F70F}" type="presParOf" srcId="{A645DB8B-F332-453F-A8C9-33DB08194A36}" destId="{E09D36BA-BF33-483E-B671-5F844E2B15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1215E-DC74-48B4-9F46-FEBFFD50D131}">
      <dsp:nvSpPr>
        <dsp:cNvPr id="0" name=""/>
        <dsp:cNvSpPr/>
      </dsp:nvSpPr>
      <dsp:spPr>
        <a:xfrm>
          <a:off x="0" y="868322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DBB61-36F5-405D-ADCA-3FAA24A6706A}">
      <dsp:nvSpPr>
        <dsp:cNvPr id="0" name=""/>
        <dsp:cNvSpPr/>
      </dsp:nvSpPr>
      <dsp:spPr>
        <a:xfrm>
          <a:off x="484924" y="1229010"/>
          <a:ext cx="881681" cy="881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BD125-D53A-403E-97DB-E6794DD4CB7C}">
      <dsp:nvSpPr>
        <dsp:cNvPr id="0" name=""/>
        <dsp:cNvSpPr/>
      </dsp:nvSpPr>
      <dsp:spPr>
        <a:xfrm>
          <a:off x="1851531" y="868322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Shore base rescues can include rocks in the channel or other structures. </a:t>
          </a:r>
        </a:p>
      </dsp:txBody>
      <dsp:txXfrm>
        <a:off x="1851531" y="868322"/>
        <a:ext cx="5006468" cy="1603057"/>
      </dsp:txXfrm>
    </dsp:sp>
    <dsp:sp modelId="{829259EF-6657-477E-8AAA-253EE405DFB0}">
      <dsp:nvSpPr>
        <dsp:cNvPr id="0" name=""/>
        <dsp:cNvSpPr/>
      </dsp:nvSpPr>
      <dsp:spPr>
        <a:xfrm>
          <a:off x="0" y="2872145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D8259-5D43-46C8-93E0-30059D1EE24D}">
      <dsp:nvSpPr>
        <dsp:cNvPr id="0" name=""/>
        <dsp:cNvSpPr/>
      </dsp:nvSpPr>
      <dsp:spPr>
        <a:xfrm>
          <a:off x="484924" y="3232833"/>
          <a:ext cx="881681" cy="881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A2BD1-F03A-48BB-8A0F-AD294017AFC0}">
      <dsp:nvSpPr>
        <dsp:cNvPr id="0" name=""/>
        <dsp:cNvSpPr/>
      </dsp:nvSpPr>
      <dsp:spPr>
        <a:xfrm>
          <a:off x="1851531" y="2872145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These rescues do not normally utilize swimmers or wading as part of the rescue. </a:t>
          </a:r>
        </a:p>
      </dsp:txBody>
      <dsp:txXfrm>
        <a:off x="1851531" y="2872145"/>
        <a:ext cx="5006468" cy="16030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7B93F-164B-429C-B701-56C8D849D141}">
      <dsp:nvSpPr>
        <dsp:cNvPr id="0" name=""/>
        <dsp:cNvSpPr/>
      </dsp:nvSpPr>
      <dsp:spPr>
        <a:xfrm>
          <a:off x="0" y="868322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43869-DEDE-49DB-9C0B-D65544C28330}">
      <dsp:nvSpPr>
        <dsp:cNvPr id="0" name=""/>
        <dsp:cNvSpPr/>
      </dsp:nvSpPr>
      <dsp:spPr>
        <a:xfrm>
          <a:off x="484924" y="1229010"/>
          <a:ext cx="881681" cy="881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88BA2-AF36-44B7-9F9D-379D99AEAA18}">
      <dsp:nvSpPr>
        <dsp:cNvPr id="0" name=""/>
        <dsp:cNvSpPr/>
      </dsp:nvSpPr>
      <dsp:spPr>
        <a:xfrm>
          <a:off x="1851531" y="868322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simple cinch converts a stabilization line into a simple cinch. </a:t>
          </a:r>
        </a:p>
      </dsp:txBody>
      <dsp:txXfrm>
        <a:off x="1851531" y="868322"/>
        <a:ext cx="5006468" cy="1603057"/>
      </dsp:txXfrm>
    </dsp:sp>
    <dsp:sp modelId="{0B7E23D8-A47B-46CA-8FCB-54178D74D1EB}">
      <dsp:nvSpPr>
        <dsp:cNvPr id="0" name=""/>
        <dsp:cNvSpPr/>
      </dsp:nvSpPr>
      <dsp:spPr>
        <a:xfrm>
          <a:off x="0" y="2872145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5D9FD-9446-439C-BD39-78550256B7BD}">
      <dsp:nvSpPr>
        <dsp:cNvPr id="0" name=""/>
        <dsp:cNvSpPr/>
      </dsp:nvSpPr>
      <dsp:spPr>
        <a:xfrm>
          <a:off x="484924" y="3232833"/>
          <a:ext cx="881681" cy="881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D9852-5DBF-431F-BFB4-E76920755AC8}">
      <dsp:nvSpPr>
        <dsp:cNvPr id="0" name=""/>
        <dsp:cNvSpPr/>
      </dsp:nvSpPr>
      <dsp:spPr>
        <a:xfrm>
          <a:off x="1851531" y="2872145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 shows how one system can easily be converted into another. </a:t>
          </a:r>
        </a:p>
      </dsp:txBody>
      <dsp:txXfrm>
        <a:off x="1851531" y="2872145"/>
        <a:ext cx="5006468" cy="1603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F3CD7-4FAB-43C2-8584-BEBC0F458FE6}">
      <dsp:nvSpPr>
        <dsp:cNvPr id="0" name=""/>
        <dsp:cNvSpPr/>
      </dsp:nvSpPr>
      <dsp:spPr>
        <a:xfrm>
          <a:off x="0" y="652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E1513-6AFC-42BF-9716-6DE6143D8AF3}">
      <dsp:nvSpPr>
        <dsp:cNvPr id="0" name=""/>
        <dsp:cNvSpPr/>
      </dsp:nvSpPr>
      <dsp:spPr>
        <a:xfrm>
          <a:off x="461720" y="344080"/>
          <a:ext cx="839491" cy="8394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1A529-DF8E-45D8-95B5-C73B9EBAF052}">
      <dsp:nvSpPr>
        <dsp:cNvPr id="0" name=""/>
        <dsp:cNvSpPr/>
      </dsp:nvSpPr>
      <dsp:spPr>
        <a:xfrm>
          <a:off x="1762933" y="652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pressure on the belayers is considerable. </a:t>
          </a:r>
        </a:p>
      </dsp:txBody>
      <dsp:txXfrm>
        <a:off x="1762933" y="652"/>
        <a:ext cx="5095066" cy="1526348"/>
      </dsp:txXfrm>
    </dsp:sp>
    <dsp:sp modelId="{5695FED7-6864-4BAA-BA84-DF603A95225C}">
      <dsp:nvSpPr>
        <dsp:cNvPr id="0" name=""/>
        <dsp:cNvSpPr/>
      </dsp:nvSpPr>
      <dsp:spPr>
        <a:xfrm>
          <a:off x="0" y="1908588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B5C12-6B00-4051-AD6B-B431591B21E9}">
      <dsp:nvSpPr>
        <dsp:cNvPr id="0" name=""/>
        <dsp:cNvSpPr/>
      </dsp:nvSpPr>
      <dsp:spPr>
        <a:xfrm>
          <a:off x="461720" y="2252017"/>
          <a:ext cx="839491" cy="8394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E9548-C957-40E1-A13C-7383F762382B}">
      <dsp:nvSpPr>
        <dsp:cNvPr id="0" name=""/>
        <dsp:cNvSpPr/>
      </dsp:nvSpPr>
      <dsp:spPr>
        <a:xfrm>
          <a:off x="1762933" y="1908588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stabilization line can be fatiguing when the time frame becomes extended. </a:t>
          </a:r>
        </a:p>
      </dsp:txBody>
      <dsp:txXfrm>
        <a:off x="1762933" y="1908588"/>
        <a:ext cx="5095066" cy="1526348"/>
      </dsp:txXfrm>
    </dsp:sp>
    <dsp:sp modelId="{C450176B-9066-4F8F-8206-17DDD997D562}">
      <dsp:nvSpPr>
        <dsp:cNvPr id="0" name=""/>
        <dsp:cNvSpPr/>
      </dsp:nvSpPr>
      <dsp:spPr>
        <a:xfrm>
          <a:off x="0" y="3816524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28A2C-4E13-458F-A453-9B2F3F308790}">
      <dsp:nvSpPr>
        <dsp:cNvPr id="0" name=""/>
        <dsp:cNvSpPr/>
      </dsp:nvSpPr>
      <dsp:spPr>
        <a:xfrm>
          <a:off x="461720" y="4159953"/>
          <a:ext cx="839491" cy="8394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BC912-6994-48D6-B9AC-F1855BF5F057}">
      <dsp:nvSpPr>
        <dsp:cNvPr id="0" name=""/>
        <dsp:cNvSpPr/>
      </dsp:nvSpPr>
      <dsp:spPr>
        <a:xfrm>
          <a:off x="1762933" y="3816524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Hip belays are recommended. </a:t>
          </a:r>
        </a:p>
      </dsp:txBody>
      <dsp:txXfrm>
        <a:off x="1762933" y="3816524"/>
        <a:ext cx="5095066" cy="1526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DA6A3-AC79-44A0-A67E-89116F4738D3}">
      <dsp:nvSpPr>
        <dsp:cNvPr id="0" name=""/>
        <dsp:cNvSpPr/>
      </dsp:nvSpPr>
      <dsp:spPr>
        <a:xfrm>
          <a:off x="0" y="2217"/>
          <a:ext cx="6858000" cy="11240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DF535-7C5E-4BF6-8396-C73F27268D90}">
      <dsp:nvSpPr>
        <dsp:cNvPr id="0" name=""/>
        <dsp:cNvSpPr/>
      </dsp:nvSpPr>
      <dsp:spPr>
        <a:xfrm>
          <a:off x="340015" y="255122"/>
          <a:ext cx="618210" cy="6182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1A9EB-6E04-4FB7-A8A8-6DF352E35BAB}">
      <dsp:nvSpPr>
        <dsp:cNvPr id="0" name=""/>
        <dsp:cNvSpPr/>
      </dsp:nvSpPr>
      <dsp:spPr>
        <a:xfrm>
          <a:off x="1298241" y="2217"/>
          <a:ext cx="5559758" cy="112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959" tIns="118959" rIns="118959" bIns="1189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swimming based rope rescues:</a:t>
          </a:r>
        </a:p>
      </dsp:txBody>
      <dsp:txXfrm>
        <a:off x="1298241" y="2217"/>
        <a:ext cx="5559758" cy="1124019"/>
      </dsp:txXfrm>
    </dsp:sp>
    <dsp:sp modelId="{E9C80A43-2506-454B-902F-35E3BCA613EC}">
      <dsp:nvSpPr>
        <dsp:cNvPr id="0" name=""/>
        <dsp:cNvSpPr/>
      </dsp:nvSpPr>
      <dsp:spPr>
        <a:xfrm>
          <a:off x="0" y="1407241"/>
          <a:ext cx="6858000" cy="11240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A8FC3-BE67-41EA-998A-BD42DEF4FEB6}">
      <dsp:nvSpPr>
        <dsp:cNvPr id="0" name=""/>
        <dsp:cNvSpPr/>
      </dsp:nvSpPr>
      <dsp:spPr>
        <a:xfrm>
          <a:off x="340015" y="1660145"/>
          <a:ext cx="618210" cy="6182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23F11-086A-4C9E-9819-607E6F0EA228}">
      <dsp:nvSpPr>
        <dsp:cNvPr id="0" name=""/>
        <dsp:cNvSpPr/>
      </dsp:nvSpPr>
      <dsp:spPr>
        <a:xfrm>
          <a:off x="1298241" y="1407241"/>
          <a:ext cx="5559758" cy="112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959" tIns="118959" rIns="118959" bIns="1189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Simple rope tether</a:t>
          </a:r>
        </a:p>
      </dsp:txBody>
      <dsp:txXfrm>
        <a:off x="1298241" y="1407241"/>
        <a:ext cx="5559758" cy="1124019"/>
      </dsp:txXfrm>
    </dsp:sp>
    <dsp:sp modelId="{8A7F51FA-D037-47F6-BD13-749EF063315E}">
      <dsp:nvSpPr>
        <dsp:cNvPr id="0" name=""/>
        <dsp:cNvSpPr/>
      </dsp:nvSpPr>
      <dsp:spPr>
        <a:xfrm>
          <a:off x="0" y="2812265"/>
          <a:ext cx="6858000" cy="11240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F5E70-FB8F-44F4-AE64-D0EA24693024}">
      <dsp:nvSpPr>
        <dsp:cNvPr id="0" name=""/>
        <dsp:cNvSpPr/>
      </dsp:nvSpPr>
      <dsp:spPr>
        <a:xfrm>
          <a:off x="340015" y="3065169"/>
          <a:ext cx="618210" cy="6182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4BC2C-B0F6-4DB7-8E9E-E44FDD593483}">
      <dsp:nvSpPr>
        <dsp:cNvPr id="0" name=""/>
        <dsp:cNvSpPr/>
      </dsp:nvSpPr>
      <dsp:spPr>
        <a:xfrm>
          <a:off x="1298241" y="2812265"/>
          <a:ext cx="5559758" cy="112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959" tIns="118959" rIns="118959" bIns="1189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tethered swimmer or live bait, </a:t>
          </a:r>
        </a:p>
      </dsp:txBody>
      <dsp:txXfrm>
        <a:off x="1298241" y="2812265"/>
        <a:ext cx="5559758" cy="1124019"/>
      </dsp:txXfrm>
    </dsp:sp>
    <dsp:sp modelId="{82D2E114-716B-4E24-8485-8A171C3440F5}">
      <dsp:nvSpPr>
        <dsp:cNvPr id="0" name=""/>
        <dsp:cNvSpPr/>
      </dsp:nvSpPr>
      <dsp:spPr>
        <a:xfrm>
          <a:off x="0" y="4217289"/>
          <a:ext cx="6858000" cy="11240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3AFE6-68C2-451B-B246-6F6D4F877518}">
      <dsp:nvSpPr>
        <dsp:cNvPr id="0" name=""/>
        <dsp:cNvSpPr/>
      </dsp:nvSpPr>
      <dsp:spPr>
        <a:xfrm>
          <a:off x="340015" y="4470193"/>
          <a:ext cx="618210" cy="6182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42E27-FA0B-4D32-A6EA-BCE81EAACBDB}">
      <dsp:nvSpPr>
        <dsp:cNvPr id="0" name=""/>
        <dsp:cNvSpPr/>
      </dsp:nvSpPr>
      <dsp:spPr>
        <a:xfrm>
          <a:off x="1298241" y="4217289"/>
          <a:ext cx="5559758" cy="112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959" tIns="118959" rIns="118959" bIns="1189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V-­lower </a:t>
          </a:r>
        </a:p>
      </dsp:txBody>
      <dsp:txXfrm>
        <a:off x="1298241" y="4217289"/>
        <a:ext cx="5559758" cy="11240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EF98E-3FD1-47CB-BE3C-DC5B2FE24FAD}">
      <dsp:nvSpPr>
        <dsp:cNvPr id="0" name=""/>
        <dsp:cNvSpPr/>
      </dsp:nvSpPr>
      <dsp:spPr>
        <a:xfrm>
          <a:off x="0" y="652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D2396-B4C9-46E8-B470-7E43C3D63D3E}">
      <dsp:nvSpPr>
        <dsp:cNvPr id="0" name=""/>
        <dsp:cNvSpPr/>
      </dsp:nvSpPr>
      <dsp:spPr>
        <a:xfrm>
          <a:off x="461720" y="344080"/>
          <a:ext cx="839491" cy="8394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B064D-E709-4D9A-B1F1-7ECE058871A4}">
      <dsp:nvSpPr>
        <dsp:cNvPr id="0" name=""/>
        <dsp:cNvSpPr/>
      </dsp:nvSpPr>
      <dsp:spPr>
        <a:xfrm>
          <a:off x="1762933" y="652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This technique illustrates a technique that can be setup quickly and with little fanfare. </a:t>
          </a:r>
        </a:p>
      </dsp:txBody>
      <dsp:txXfrm>
        <a:off x="1762933" y="652"/>
        <a:ext cx="5095066" cy="1526348"/>
      </dsp:txXfrm>
    </dsp:sp>
    <dsp:sp modelId="{CC82D604-CC33-4033-BADC-59B71DFE06DF}">
      <dsp:nvSpPr>
        <dsp:cNvPr id="0" name=""/>
        <dsp:cNvSpPr/>
      </dsp:nvSpPr>
      <dsp:spPr>
        <a:xfrm>
          <a:off x="0" y="1908588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2D3F1-D438-4ED8-8481-D4163484F31B}">
      <dsp:nvSpPr>
        <dsp:cNvPr id="0" name=""/>
        <dsp:cNvSpPr/>
      </dsp:nvSpPr>
      <dsp:spPr>
        <a:xfrm>
          <a:off x="461720" y="2252017"/>
          <a:ext cx="839491" cy="8394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87092-7E54-4631-BC5A-01C544F42744}">
      <dsp:nvSpPr>
        <dsp:cNvPr id="0" name=""/>
        <dsp:cNvSpPr/>
      </dsp:nvSpPr>
      <dsp:spPr>
        <a:xfrm>
          <a:off x="1762933" y="1908588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 the simple rope tether, the rescuer uses a belayed line for stability. </a:t>
          </a:r>
        </a:p>
      </dsp:txBody>
      <dsp:txXfrm>
        <a:off x="1762933" y="1908588"/>
        <a:ext cx="5095066" cy="1526348"/>
      </dsp:txXfrm>
    </dsp:sp>
    <dsp:sp modelId="{F8EA59EE-94BC-469C-B889-FAF7F4E84665}">
      <dsp:nvSpPr>
        <dsp:cNvPr id="0" name=""/>
        <dsp:cNvSpPr/>
      </dsp:nvSpPr>
      <dsp:spPr>
        <a:xfrm>
          <a:off x="0" y="3816524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D9602-F699-4B04-B2C8-B2429B9DEA28}">
      <dsp:nvSpPr>
        <dsp:cNvPr id="0" name=""/>
        <dsp:cNvSpPr/>
      </dsp:nvSpPr>
      <dsp:spPr>
        <a:xfrm>
          <a:off x="461720" y="4159953"/>
          <a:ext cx="839491" cy="8394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3E0C3-7870-4E51-A985-A3C12EB8CD5D}">
      <dsp:nvSpPr>
        <dsp:cNvPr id="0" name=""/>
        <dsp:cNvSpPr/>
      </dsp:nvSpPr>
      <dsp:spPr>
        <a:xfrm>
          <a:off x="1762933" y="3816524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 the solo rescue with a paddle, the paddle provides the same stability. </a:t>
          </a:r>
        </a:p>
      </dsp:txBody>
      <dsp:txXfrm>
        <a:off x="1762933" y="3816524"/>
        <a:ext cx="5095066" cy="15263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66AB5-046A-46A2-A99D-2FAC128BA7CD}">
      <dsp:nvSpPr>
        <dsp:cNvPr id="0" name=""/>
        <dsp:cNvSpPr/>
      </dsp:nvSpPr>
      <dsp:spPr>
        <a:xfrm>
          <a:off x="0" y="652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BAD8E-36E7-4A1A-B447-5F955A76245A}">
      <dsp:nvSpPr>
        <dsp:cNvPr id="0" name=""/>
        <dsp:cNvSpPr/>
      </dsp:nvSpPr>
      <dsp:spPr>
        <a:xfrm>
          <a:off x="461720" y="344080"/>
          <a:ext cx="839491" cy="8394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6801B-7411-4060-96D4-25EF97E712C4}">
      <dsp:nvSpPr>
        <dsp:cNvPr id="0" name=""/>
        <dsp:cNvSpPr/>
      </dsp:nvSpPr>
      <dsp:spPr>
        <a:xfrm>
          <a:off x="1762933" y="652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 the two-person rescue, the second person provides this stability. </a:t>
          </a:r>
        </a:p>
      </dsp:txBody>
      <dsp:txXfrm>
        <a:off x="1762933" y="652"/>
        <a:ext cx="5095066" cy="1526348"/>
      </dsp:txXfrm>
    </dsp:sp>
    <dsp:sp modelId="{0385CA17-BBE9-4A4C-8E1C-02954AE0DA8E}">
      <dsp:nvSpPr>
        <dsp:cNvPr id="0" name=""/>
        <dsp:cNvSpPr/>
      </dsp:nvSpPr>
      <dsp:spPr>
        <a:xfrm>
          <a:off x="0" y="1908588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92CEC-4D25-452A-9BCE-82D75FF8B6B6}">
      <dsp:nvSpPr>
        <dsp:cNvPr id="0" name=""/>
        <dsp:cNvSpPr/>
      </dsp:nvSpPr>
      <dsp:spPr>
        <a:xfrm>
          <a:off x="461720" y="2252017"/>
          <a:ext cx="839491" cy="8394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59361-C72C-4E0D-B2DE-CEC5D7CD41C4}">
      <dsp:nvSpPr>
        <dsp:cNvPr id="0" name=""/>
        <dsp:cNvSpPr/>
      </dsp:nvSpPr>
      <dsp:spPr>
        <a:xfrm>
          <a:off x="1762933" y="1908588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 this rescue, the belayer on the shore provides this stability. </a:t>
          </a:r>
        </a:p>
      </dsp:txBody>
      <dsp:txXfrm>
        <a:off x="1762933" y="1908588"/>
        <a:ext cx="5095066" cy="1526348"/>
      </dsp:txXfrm>
    </dsp:sp>
    <dsp:sp modelId="{493ED77B-2956-4CE0-985D-EBEF2AD24CF8}">
      <dsp:nvSpPr>
        <dsp:cNvPr id="0" name=""/>
        <dsp:cNvSpPr/>
      </dsp:nvSpPr>
      <dsp:spPr>
        <a:xfrm>
          <a:off x="0" y="3816524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EDDD9-B560-41DB-A8AD-474340C3F31B}">
      <dsp:nvSpPr>
        <dsp:cNvPr id="0" name=""/>
        <dsp:cNvSpPr/>
      </dsp:nvSpPr>
      <dsp:spPr>
        <a:xfrm>
          <a:off x="461720" y="4159953"/>
          <a:ext cx="839491" cy="8394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8C25E-DE0B-4597-897E-D20527CDD588}">
      <dsp:nvSpPr>
        <dsp:cNvPr id="0" name=""/>
        <dsp:cNvSpPr/>
      </dsp:nvSpPr>
      <dsp:spPr>
        <a:xfrm>
          <a:off x="1762933" y="3816524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Rock, tree, or other object can just as easily provide the belay point</a:t>
          </a:r>
        </a:p>
      </dsp:txBody>
      <dsp:txXfrm>
        <a:off x="1762933" y="3816524"/>
        <a:ext cx="5095066" cy="15263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6C361-6001-4D01-B765-FE4D5EBF9C70}">
      <dsp:nvSpPr>
        <dsp:cNvPr id="0" name=""/>
        <dsp:cNvSpPr/>
      </dsp:nvSpPr>
      <dsp:spPr>
        <a:xfrm>
          <a:off x="1219200" y="468"/>
          <a:ext cx="4876800" cy="25865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" tIns="656990" rIns="94623" bIns="65699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Clipping the bag end into the tether results in all the rope in the bag corning out. </a:t>
          </a:r>
        </a:p>
      </dsp:txBody>
      <dsp:txXfrm>
        <a:off x="1219200" y="468"/>
        <a:ext cx="4876800" cy="2586574"/>
      </dsp:txXfrm>
    </dsp:sp>
    <dsp:sp modelId="{9AABE2F7-012B-4177-8FA0-5DD55A9EE3C3}">
      <dsp:nvSpPr>
        <dsp:cNvPr id="0" name=""/>
        <dsp:cNvSpPr/>
      </dsp:nvSpPr>
      <dsp:spPr>
        <a:xfrm>
          <a:off x="0" y="468"/>
          <a:ext cx="1219200" cy="2586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" tIns="255496" rIns="64516" bIns="255496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Clipping</a:t>
          </a:r>
        </a:p>
      </dsp:txBody>
      <dsp:txXfrm>
        <a:off x="0" y="468"/>
        <a:ext cx="1219200" cy="2586574"/>
      </dsp:txXfrm>
    </dsp:sp>
    <dsp:sp modelId="{403E92BB-59B0-4B14-9956-B9C3D3115F4E}">
      <dsp:nvSpPr>
        <dsp:cNvPr id="0" name=""/>
        <dsp:cNvSpPr/>
      </dsp:nvSpPr>
      <dsp:spPr>
        <a:xfrm>
          <a:off x="1219200" y="2742237"/>
          <a:ext cx="4876800" cy="2586574"/>
        </a:xfrm>
        <a:prstGeom prst="rect">
          <a:avLst/>
        </a:prstGeom>
        <a:solidFill>
          <a:schemeClr val="accent2">
            <a:tint val="40000"/>
            <a:alpha val="90000"/>
            <a:hueOff val="2316146"/>
            <a:satOff val="-53471"/>
            <a:lumOff val="-511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16146"/>
              <a:satOff val="-53471"/>
              <a:lumOff val="-51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" tIns="656990" rIns="94623" bIns="65699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Using a Swiftwater entry, the rescuer enters the water and swims toward the victim. </a:t>
          </a:r>
        </a:p>
      </dsp:txBody>
      <dsp:txXfrm>
        <a:off x="1219200" y="2742237"/>
        <a:ext cx="4876800" cy="2586574"/>
      </dsp:txXfrm>
    </dsp:sp>
    <dsp:sp modelId="{643534EE-A7FA-4E1A-B800-58FD466D12CF}">
      <dsp:nvSpPr>
        <dsp:cNvPr id="0" name=""/>
        <dsp:cNvSpPr/>
      </dsp:nvSpPr>
      <dsp:spPr>
        <a:xfrm>
          <a:off x="0" y="2742237"/>
          <a:ext cx="1219200" cy="2586574"/>
        </a:xfrm>
        <a:prstGeom prst="rect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accent2">
              <a:hueOff val="3195217"/>
              <a:satOff val="-39150"/>
              <a:lumOff val="-2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" tIns="255496" rIns="64516" bIns="255496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Using</a:t>
          </a:r>
        </a:p>
      </dsp:txBody>
      <dsp:txXfrm>
        <a:off x="0" y="2742237"/>
        <a:ext cx="1219200" cy="25865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F5D6F-9B8C-474C-A9DF-CCE19121F438}">
      <dsp:nvSpPr>
        <dsp:cNvPr id="0" name=""/>
        <dsp:cNvSpPr/>
      </dsp:nvSpPr>
      <dsp:spPr>
        <a:xfrm>
          <a:off x="0" y="652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E42EE-8748-46B3-872C-AF07569070B4}">
      <dsp:nvSpPr>
        <dsp:cNvPr id="0" name=""/>
        <dsp:cNvSpPr/>
      </dsp:nvSpPr>
      <dsp:spPr>
        <a:xfrm>
          <a:off x="461720" y="344080"/>
          <a:ext cx="839491" cy="8394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122B1-F3E4-433A-B006-87CC69481F99}">
      <dsp:nvSpPr>
        <dsp:cNvPr id="0" name=""/>
        <dsp:cNvSpPr/>
      </dsp:nvSpPr>
      <dsp:spPr>
        <a:xfrm>
          <a:off x="1762933" y="652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On shore, the assistant feeds the line out of the throw bag. </a:t>
          </a:r>
        </a:p>
      </dsp:txBody>
      <dsp:txXfrm>
        <a:off x="1762933" y="652"/>
        <a:ext cx="5095066" cy="1526348"/>
      </dsp:txXfrm>
    </dsp:sp>
    <dsp:sp modelId="{07AD956D-4938-436C-9E96-4CB0858CD1B4}">
      <dsp:nvSpPr>
        <dsp:cNvPr id="0" name=""/>
        <dsp:cNvSpPr/>
      </dsp:nvSpPr>
      <dsp:spPr>
        <a:xfrm>
          <a:off x="0" y="1908588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C1988-EFE0-4E93-A8D4-11A89AC2DD50}">
      <dsp:nvSpPr>
        <dsp:cNvPr id="0" name=""/>
        <dsp:cNvSpPr/>
      </dsp:nvSpPr>
      <dsp:spPr>
        <a:xfrm>
          <a:off x="461720" y="2252017"/>
          <a:ext cx="839491" cy="8394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5EA3E-8E55-49F4-A7F6-A8C346822068}">
      <dsp:nvSpPr>
        <dsp:cNvPr id="0" name=""/>
        <dsp:cNvSpPr/>
      </dsp:nvSpPr>
      <dsp:spPr>
        <a:xfrm>
          <a:off x="1762933" y="1908588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 is important for the belayer on shore to feed out the line with as little resistance as possible. </a:t>
          </a:r>
        </a:p>
      </dsp:txBody>
      <dsp:txXfrm>
        <a:off x="1762933" y="1908588"/>
        <a:ext cx="5095066" cy="1526348"/>
      </dsp:txXfrm>
    </dsp:sp>
    <dsp:sp modelId="{0692D5DB-9C33-4BEB-95A4-E69445309AF3}">
      <dsp:nvSpPr>
        <dsp:cNvPr id="0" name=""/>
        <dsp:cNvSpPr/>
      </dsp:nvSpPr>
      <dsp:spPr>
        <a:xfrm>
          <a:off x="0" y="3816524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84EC4-B8FA-4E12-9379-D4B05A5D0A47}">
      <dsp:nvSpPr>
        <dsp:cNvPr id="0" name=""/>
        <dsp:cNvSpPr/>
      </dsp:nvSpPr>
      <dsp:spPr>
        <a:xfrm>
          <a:off x="461720" y="4159953"/>
          <a:ext cx="839491" cy="8394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EBADA-B5B7-432F-B60B-E8D23752AA18}">
      <dsp:nvSpPr>
        <dsp:cNvPr id="0" name=""/>
        <dsp:cNvSpPr/>
      </dsp:nvSpPr>
      <dsp:spPr>
        <a:xfrm>
          <a:off x="1762933" y="3816524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To reduce drag on the swimmer, the assistant can allow the rope to float downstream if necessary. </a:t>
          </a:r>
        </a:p>
      </dsp:txBody>
      <dsp:txXfrm>
        <a:off x="1762933" y="3816524"/>
        <a:ext cx="5095066" cy="15263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10323-CA38-4B39-8391-559C6A7B3AC5}">
      <dsp:nvSpPr>
        <dsp:cNvPr id="0" name=""/>
        <dsp:cNvSpPr/>
      </dsp:nvSpPr>
      <dsp:spPr>
        <a:xfrm>
          <a:off x="0" y="868322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70C6E-5258-4778-9422-62F93B488311}">
      <dsp:nvSpPr>
        <dsp:cNvPr id="0" name=""/>
        <dsp:cNvSpPr/>
      </dsp:nvSpPr>
      <dsp:spPr>
        <a:xfrm>
          <a:off x="484924" y="1229010"/>
          <a:ext cx="881681" cy="881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A53BE-604C-4E9B-A302-99BF4EA62932}">
      <dsp:nvSpPr>
        <dsp:cNvPr id="0" name=""/>
        <dsp:cNvSpPr/>
      </dsp:nvSpPr>
      <dsp:spPr>
        <a:xfrm>
          <a:off x="1851531" y="868322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If necessary, the rescuer on shore may need to go into a standing belay or a sitting belay. </a:t>
          </a:r>
        </a:p>
      </dsp:txBody>
      <dsp:txXfrm>
        <a:off x="1851531" y="868322"/>
        <a:ext cx="5006468" cy="1603057"/>
      </dsp:txXfrm>
    </dsp:sp>
    <dsp:sp modelId="{0F05BF36-07DB-47D4-BC44-E94CAF8A0CC8}">
      <dsp:nvSpPr>
        <dsp:cNvPr id="0" name=""/>
        <dsp:cNvSpPr/>
      </dsp:nvSpPr>
      <dsp:spPr>
        <a:xfrm>
          <a:off x="0" y="2872145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F7809-4454-438B-A109-30F0DDBBC498}">
      <dsp:nvSpPr>
        <dsp:cNvPr id="0" name=""/>
        <dsp:cNvSpPr/>
      </dsp:nvSpPr>
      <dsp:spPr>
        <a:xfrm>
          <a:off x="484924" y="3232833"/>
          <a:ext cx="881681" cy="881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1742D-CE31-4BFD-BCBF-4287BE7DA294}">
      <dsp:nvSpPr>
        <dsp:cNvPr id="0" name=""/>
        <dsp:cNvSpPr/>
      </dsp:nvSpPr>
      <dsp:spPr>
        <a:xfrm>
          <a:off x="1851531" y="2872145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If needed, the belayer can be backed up with another rescuer.</a:t>
          </a:r>
        </a:p>
      </dsp:txBody>
      <dsp:txXfrm>
        <a:off x="1851531" y="2872145"/>
        <a:ext cx="5006468" cy="16030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38098-F9AC-4643-B49D-BE81510FCA81}">
      <dsp:nvSpPr>
        <dsp:cNvPr id="0" name=""/>
        <dsp:cNvSpPr/>
      </dsp:nvSpPr>
      <dsp:spPr>
        <a:xfrm>
          <a:off x="0" y="868322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6957F-CB1C-4E00-ACB6-D09AE695B84A}">
      <dsp:nvSpPr>
        <dsp:cNvPr id="0" name=""/>
        <dsp:cNvSpPr/>
      </dsp:nvSpPr>
      <dsp:spPr>
        <a:xfrm>
          <a:off x="484924" y="1229010"/>
          <a:ext cx="881681" cy="881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2974C-7B2C-43CE-A2F1-156AFDE455EB}">
      <dsp:nvSpPr>
        <dsp:cNvPr id="0" name=""/>
        <dsp:cNvSpPr/>
      </dsp:nvSpPr>
      <dsp:spPr>
        <a:xfrm>
          <a:off x="1851531" y="868322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Two rocks in the river can be used by the belayers to lower the rescuer in a channel of the river. </a:t>
          </a:r>
        </a:p>
      </dsp:txBody>
      <dsp:txXfrm>
        <a:off x="1851531" y="868322"/>
        <a:ext cx="5006468" cy="1603057"/>
      </dsp:txXfrm>
    </dsp:sp>
    <dsp:sp modelId="{529E8C8D-A14D-4502-900B-05435697627B}">
      <dsp:nvSpPr>
        <dsp:cNvPr id="0" name=""/>
        <dsp:cNvSpPr/>
      </dsp:nvSpPr>
      <dsp:spPr>
        <a:xfrm>
          <a:off x="0" y="2872145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37F5A-EFAF-46E5-8238-0FC8FF615C7B}">
      <dsp:nvSpPr>
        <dsp:cNvPr id="0" name=""/>
        <dsp:cNvSpPr/>
      </dsp:nvSpPr>
      <dsp:spPr>
        <a:xfrm>
          <a:off x="484924" y="3232833"/>
          <a:ext cx="881681" cy="881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D36BA-BF33-483E-B671-5F844E2B157E}">
      <dsp:nvSpPr>
        <dsp:cNvPr id="0" name=""/>
        <dsp:cNvSpPr/>
      </dsp:nvSpPr>
      <dsp:spPr>
        <a:xfrm>
          <a:off x="1851531" y="2872145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If possible, setup of the belayers and rescuer should consider the 120° rule to reduce the load on the belayers. </a:t>
          </a:r>
        </a:p>
      </dsp:txBody>
      <dsp:txXfrm>
        <a:off x="1851531" y="2872145"/>
        <a:ext cx="5006468" cy="1603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7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9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5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0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7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5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9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6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52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86" r:id="rId6"/>
    <p:sldLayoutId id="2147483691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2C1EFE1-101E-46BB-9AD5-AAE739785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3" r="1" b="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5761B15-C433-40FE-BB67-ECF17E50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33486"/>
            <a:ext cx="12192001" cy="3062512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8D38E-85D7-4AC0-8348-4C41EFDE7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320798"/>
            <a:ext cx="10668000" cy="1985963"/>
          </a:xfrm>
        </p:spPr>
        <p:txBody>
          <a:bodyPr>
            <a:normAutofit/>
          </a:bodyPr>
          <a:lstStyle/>
          <a:p>
            <a:r>
              <a:rPr lang="en-US" sz="8000" b="1">
                <a:solidFill>
                  <a:srgbClr val="FFFFFF"/>
                </a:solidFill>
              </a:rPr>
              <a:t>The rescue company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99CAF-9CC6-4ADE-A226-B8AC6CD98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5516561"/>
            <a:ext cx="10668000" cy="47673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highlight>
                  <a:srgbClr val="FFFF00"/>
                </a:highlight>
              </a:rPr>
              <a:t>Helicopter Swiftwater Rescue</a:t>
            </a:r>
          </a:p>
        </p:txBody>
      </p:sp>
    </p:spTree>
    <p:extLst>
      <p:ext uri="{BB962C8B-B14F-4D97-AF65-F5344CB8AC3E}">
        <p14:creationId xmlns:p14="http://schemas.microsoft.com/office/powerpoint/2010/main" val="360791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D5D8-FF63-4A7B-8DC1-B3FF9800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Inverted Paddle Snag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CE636-F79E-4FC6-B72B-CB9B8F765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inverted paddle snag line is a variation of the snag line. </a:t>
            </a:r>
          </a:p>
          <a:p>
            <a:r>
              <a:rPr lang="en-US" dirty="0"/>
              <a:t>The swift current keeps the snag line on the surface. </a:t>
            </a:r>
          </a:p>
          <a:p>
            <a:r>
              <a:rPr lang="en-US" dirty="0"/>
              <a:t>This technique lowers the snag line on the victim where it can snag the victim and extricate the victim from the entrapment. </a:t>
            </a:r>
          </a:p>
        </p:txBody>
      </p:sp>
    </p:spTree>
    <p:extLst>
      <p:ext uri="{BB962C8B-B14F-4D97-AF65-F5344CB8AC3E}">
        <p14:creationId xmlns:p14="http://schemas.microsoft.com/office/powerpoint/2010/main" val="346503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wearing a costume&#10;&#10;Description automatically generated">
            <a:extLst>
              <a:ext uri="{FF2B5EF4-FFF2-40B4-BE49-F238E27FC236}">
                <a16:creationId xmlns:a16="http://schemas.microsoft.com/office/drawing/2014/main" id="{50FDF6BC-C286-4694-8B28-5F93A6108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3" b="35489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17823FA-1B3E-4584-8A71-416FCE831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2074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8D0FB9-7C61-4E0D-9082-DA8EE765B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3535018"/>
          </a:xfrm>
        </p:spPr>
        <p:txBody>
          <a:bodyPr anchor="ctr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Swimming Based Rope Rescues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C8B4A50-199C-4179-94BE-BD5DBA3EA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333998"/>
            <a:ext cx="6096000" cy="629480"/>
          </a:xfrm>
        </p:spPr>
        <p:txBody>
          <a:bodyPr anchor="ctr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9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99B9C-B96D-47C8-B991-AFB69A81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3400" b="1"/>
              <a:t>Swimming Based Rope Rescues </a:t>
            </a:r>
          </a:p>
        </p:txBody>
      </p:sp>
      <p:pic>
        <p:nvPicPr>
          <p:cNvPr id="5" name="Picture 4" descr="A person swimming in the water&#10;&#10;Description automatically generated">
            <a:extLst>
              <a:ext uri="{FF2B5EF4-FFF2-40B4-BE49-F238E27FC236}">
                <a16:creationId xmlns:a16="http://schemas.microsoft.com/office/drawing/2014/main" id="{5F69DD65-E197-4D18-99B0-9A94277CA6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r="1" b="1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42916-E988-4EAD-B195-CEFDA1589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dirty="0"/>
              <a:t>Swimming based rope rescues involve situations where the rescuer is wading or swimming to actively rescue the victim.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2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99B9C-B96D-47C8-B991-AFB69A81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b="1" dirty="0"/>
              <a:t>Swimming Based Rope Rescues </a:t>
            </a:r>
            <a:endParaRPr lang="en-US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BA91BC-7B49-43FE-ADC1-1693C87152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593062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932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D2C3A-2AB9-4FB2-904C-A7698306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b="1" dirty="0"/>
              <a:t>Simple Rope Tether</a:t>
            </a:r>
            <a:endParaRPr lang="en-US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5F0295-456B-48C2-B915-49E3934FA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989086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436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D2C3A-2AB9-4FB2-904C-A7698306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b="1" dirty="0"/>
              <a:t>Simple Rope Tether</a:t>
            </a:r>
            <a:endParaRPr lang="en-US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20A27F-35E8-41E8-82DF-8B10EFE0E4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480264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659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BDB4EFC-84DE-43F8-86CE-8850086BA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1" y="161794"/>
            <a:ext cx="6557962" cy="65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20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0FED9-4D64-43CC-B847-A27713D0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3100"/>
              <a:t>Tethered Swimmer or Live Bait Rescue</a:t>
            </a:r>
          </a:p>
        </p:txBody>
      </p:sp>
      <p:pic>
        <p:nvPicPr>
          <p:cNvPr id="5" name="Picture 4" descr="A picture containing outdoor, train, large, snow&#10;&#10;Description automatically generated">
            <a:extLst>
              <a:ext uri="{FF2B5EF4-FFF2-40B4-BE49-F238E27FC236}">
                <a16:creationId xmlns:a16="http://schemas.microsoft.com/office/drawing/2014/main" id="{BBBF525E-A1D2-416E-BC52-1939623566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r="13286" b="2"/>
          <a:stretch/>
        </p:blipFill>
        <p:spPr>
          <a:xfrm>
            <a:off x="762000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6708D-A4F2-42F2-B23C-528F2741E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2200"/>
              <a:t>The live bait rescue is useful in rescuing an unconscious victim or equipment floating downstream in the current </a:t>
            </a:r>
          </a:p>
          <a:p>
            <a:r>
              <a:rPr lang="en-US" sz="2200"/>
              <a:t>It is useful in rescuing boaters who come out of their boats in whitewater above a major hazard. </a:t>
            </a:r>
          </a:p>
        </p:txBody>
      </p:sp>
    </p:spTree>
    <p:extLst>
      <p:ext uri="{BB962C8B-B14F-4D97-AF65-F5344CB8AC3E}">
        <p14:creationId xmlns:p14="http://schemas.microsoft.com/office/powerpoint/2010/main" val="1512003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97BFFD3-A0CE-4541-9AD7-6B0AEC6BD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30567"/>
            <a:ext cx="5400676" cy="688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54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1A63A-1836-475F-B002-CC86A37D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2800" b="1"/>
              <a:t>live bait rescue drill</a:t>
            </a:r>
            <a:br>
              <a:rPr lang="en-US" sz="2800" b="1"/>
            </a:br>
            <a:r>
              <a:rPr lang="en-US" sz="2800" b="1"/>
              <a:t>Scene #1: Victim Enters Water</a:t>
            </a:r>
          </a:p>
        </p:txBody>
      </p:sp>
      <p:pic>
        <p:nvPicPr>
          <p:cNvPr id="7" name="Picture 6" descr="A picture containing water, surfing, outdoor, wave&#10;&#10;Description automatically generated">
            <a:extLst>
              <a:ext uri="{FF2B5EF4-FFF2-40B4-BE49-F238E27FC236}">
                <a16:creationId xmlns:a16="http://schemas.microsoft.com/office/drawing/2014/main" id="{05219063-8E64-43CB-9ACC-3DFCDB9F14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5" r="2" b="2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8CFC0-CC54-44A0-A8B9-9822D0175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1800"/>
              <a:t>Using a Swiftwater entry, the victim enters the water upstream. </a:t>
            </a:r>
          </a:p>
          <a:p>
            <a:r>
              <a:rPr lang="en-US" sz="1800"/>
              <a:t>The victim swims out into the main current and floats downstream.</a:t>
            </a:r>
          </a:p>
          <a:p>
            <a:r>
              <a:rPr lang="en-US" sz="1800"/>
              <a:t>Normally, they are simulating an unconscious victim. </a:t>
            </a:r>
          </a:p>
          <a:p>
            <a:r>
              <a:rPr lang="en-US" sz="1800"/>
              <a:t>it can also be equipment floating downstream or anything that cannot self-rescue.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6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wimming in the water&#10;&#10;Description automatically generated">
            <a:extLst>
              <a:ext uri="{FF2B5EF4-FFF2-40B4-BE49-F238E27FC236}">
                <a16:creationId xmlns:a16="http://schemas.microsoft.com/office/drawing/2014/main" id="{8BFB6178-D14C-4B26-BE3B-E7BE8683D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r="85" b="-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761B15-C433-40FE-BB67-ECF17E50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33486"/>
            <a:ext cx="12192001" cy="3062512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4EA73D-D9A5-4387-A138-9E53D760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320798"/>
            <a:ext cx="10668000" cy="1985963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6800" dirty="0">
                <a:solidFill>
                  <a:srgbClr val="FFFFFF"/>
                </a:solidFill>
              </a:rPr>
              <a:t>Rope Rescues</a:t>
            </a:r>
            <a:br>
              <a:rPr lang="en-US" sz="6800" dirty="0">
                <a:solidFill>
                  <a:srgbClr val="FFFFFF"/>
                </a:solidFill>
              </a:rPr>
            </a:br>
            <a:r>
              <a:rPr lang="en-US" sz="6800" dirty="0">
                <a:solidFill>
                  <a:srgbClr val="FFFFFF"/>
                </a:solidFill>
              </a:rPr>
              <a:t>Shore &amp; Swimming</a:t>
            </a:r>
            <a:br>
              <a:rPr lang="en-US" sz="6800" dirty="0">
                <a:solidFill>
                  <a:srgbClr val="FFFFFF"/>
                </a:solidFill>
              </a:rPr>
            </a:br>
            <a:r>
              <a:rPr lang="en-US" sz="6800" dirty="0">
                <a:solidFill>
                  <a:srgbClr val="FFFFFF"/>
                </a:solidFill>
              </a:rPr>
              <a:t> Based Rope Rescues </a:t>
            </a:r>
          </a:p>
        </p:txBody>
      </p:sp>
    </p:spTree>
    <p:extLst>
      <p:ext uri="{BB962C8B-B14F-4D97-AF65-F5344CB8AC3E}">
        <p14:creationId xmlns:p14="http://schemas.microsoft.com/office/powerpoint/2010/main" val="72023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grass, person, water&#10;&#10;Description automatically generated">
            <a:extLst>
              <a:ext uri="{FF2B5EF4-FFF2-40B4-BE49-F238E27FC236}">
                <a16:creationId xmlns:a16="http://schemas.microsoft.com/office/drawing/2014/main" id="{9A50C6CB-D9FF-4C76-9D37-CACDB85FD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5761B15-C433-40FE-BB67-ECF17E50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33486"/>
            <a:ext cx="12192001" cy="3062512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1A63A-1836-475F-B002-CC86A37D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320798"/>
            <a:ext cx="10668000" cy="19859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highlight>
                  <a:srgbClr val="FFFF00"/>
                </a:highlight>
              </a:rPr>
              <a:t>Swiftwater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8CFC0-CC54-44A0-A8B9-9822D0175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516561"/>
            <a:ext cx="10668000" cy="4767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A Swiftwater entry is hands in front of the face with a shallow belly flop dive</a:t>
            </a:r>
            <a:r>
              <a:rPr lang="en-US" sz="2400" dirty="0">
                <a:solidFill>
                  <a:srgbClr val="FFFFFF"/>
                </a:solidFill>
                <a:highlight>
                  <a:srgbClr val="FFFF00"/>
                </a:highligh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5194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0A36F-7FBA-4CC1-9A5D-DF72DD86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2800" b="1"/>
              <a:t>live bait rescue drill</a:t>
            </a:r>
            <a:br>
              <a:rPr lang="en-US" sz="2800" b="1"/>
            </a:br>
            <a:r>
              <a:rPr lang="en-US" sz="2800" b="1"/>
              <a:t>Scene #2: Rescuer Enters Water-First</a:t>
            </a:r>
          </a:p>
        </p:txBody>
      </p:sp>
      <p:pic>
        <p:nvPicPr>
          <p:cNvPr id="5" name="Picture 4" descr="A picture containing outdoor, person, riding, snow&#10;&#10;Description automatically generated">
            <a:extLst>
              <a:ext uri="{FF2B5EF4-FFF2-40B4-BE49-F238E27FC236}">
                <a16:creationId xmlns:a16="http://schemas.microsoft.com/office/drawing/2014/main" id="{948E3E8A-B1D6-4DE8-8DAC-FFC76BFBC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r="1531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252A6-DD6C-4509-80B5-AD2EBEC4F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1800"/>
              <a:t>The rescue bag is clipped into the tether of the rescuer's rescue vest. </a:t>
            </a:r>
          </a:p>
          <a:p>
            <a:r>
              <a:rPr lang="en-US" sz="1800"/>
              <a:t>This allows the rescuer the ability to eject herself from the line if needed. </a:t>
            </a:r>
          </a:p>
          <a:p>
            <a:r>
              <a:rPr lang="en-US" sz="1800"/>
              <a:t>The line and not the bag is clipped into the rescuer. </a:t>
            </a:r>
          </a:p>
          <a:p>
            <a:r>
              <a:rPr lang="en-US" sz="1800"/>
              <a:t>This enables only the needed line to be used.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38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0A36F-7FBA-4CC1-9A5D-DF72DD86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 anchor="ctr">
            <a:normAutofit/>
          </a:bodyPr>
          <a:lstStyle/>
          <a:p>
            <a:r>
              <a:rPr lang="en-US" sz="4100" b="1"/>
              <a:t>live bait rescue drill</a:t>
            </a:r>
            <a:br>
              <a:rPr lang="en-US" sz="4100" b="1"/>
            </a:br>
            <a:r>
              <a:rPr lang="en-US" sz="4100" b="1"/>
              <a:t>Scene #2: Rescuer Enters Water-First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F8CE03-A31D-4A89-A3C6-F2FAD595B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24020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5559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0A36F-7FBA-4CC1-9A5D-DF72DD86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b="1" dirty="0"/>
              <a:t>live bait rescue drill</a:t>
            </a:r>
            <a:br>
              <a:rPr lang="en-US" b="1" dirty="0"/>
            </a:br>
            <a:r>
              <a:rPr lang="en-US" b="1" dirty="0"/>
              <a:t>Scene #2: Rescuer Enters Water-First</a:t>
            </a:r>
            <a:endParaRPr lang="en-US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97654F-EE44-48C2-BB1B-8BB1F004E6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465935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607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outdoor, person, person&#10;&#10;Description automatically generated">
            <a:extLst>
              <a:ext uri="{FF2B5EF4-FFF2-40B4-BE49-F238E27FC236}">
                <a16:creationId xmlns:a16="http://schemas.microsoft.com/office/drawing/2014/main" id="{A20C5F4F-B397-4DFB-A83F-FFAF783EAD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 r="1" b="7666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761B15-C433-40FE-BB67-ECF17E50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33486"/>
            <a:ext cx="12192001" cy="3062512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EE335-6E29-4E6A-B339-FFFC009D6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320798"/>
            <a:ext cx="10668000" cy="19859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5600" b="1">
                <a:solidFill>
                  <a:srgbClr val="FFFFFF"/>
                </a:solidFill>
              </a:rPr>
              <a:t>live bait rescue drill</a:t>
            </a:r>
            <a:br>
              <a:rPr lang="en-US" sz="5600" b="1">
                <a:solidFill>
                  <a:srgbClr val="FFFFFF"/>
                </a:solidFill>
              </a:rPr>
            </a:br>
            <a:r>
              <a:rPr lang="en-US" sz="5600" b="1">
                <a:solidFill>
                  <a:srgbClr val="FFFFFF"/>
                </a:solidFill>
              </a:rPr>
              <a:t>Scene #3: Grasping the Victim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032DC-5FCD-4325-96B9-DB5A2C7AB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516561"/>
            <a:ext cx="10668000" cy="4767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rgbClr val="FF0000"/>
                </a:solidFill>
                <a:highlight>
                  <a:srgbClr val="FFFF00"/>
                </a:highlight>
              </a:rPr>
              <a:t>The rescuer grasps the victim by the shoulder straps of the life jacket with both hands. </a:t>
            </a:r>
          </a:p>
        </p:txBody>
      </p:sp>
    </p:spTree>
    <p:extLst>
      <p:ext uri="{BB962C8B-B14F-4D97-AF65-F5344CB8AC3E}">
        <p14:creationId xmlns:p14="http://schemas.microsoft.com/office/powerpoint/2010/main" val="871376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EE335-6E29-4E6A-B339-FFFC009D6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524000"/>
            <a:ext cx="10667999" cy="1263649"/>
          </a:xfrm>
        </p:spPr>
        <p:txBody>
          <a:bodyPr>
            <a:normAutofit/>
          </a:bodyPr>
          <a:lstStyle/>
          <a:p>
            <a:pPr algn="ctr"/>
            <a:r>
              <a:rPr lang="en-US" sz="4100" b="1"/>
              <a:t>live bait rescue drill</a:t>
            </a:r>
            <a:br>
              <a:rPr lang="en-US" sz="4100" b="1"/>
            </a:br>
            <a:r>
              <a:rPr lang="en-US" sz="4100" b="1"/>
              <a:t>Scene #3: Grasping the Victim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032DC-5FCD-4325-96B9-DB5A2C7AB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047999"/>
            <a:ext cx="10668000" cy="30480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If the victim is conscious, some recommend splashing water into the victim's face. </a:t>
            </a:r>
            <a:endParaRPr lang="en-US"/>
          </a:p>
          <a:p>
            <a:pPr algn="ctr"/>
            <a:r>
              <a:rPr lang="en-US" dirty="0"/>
              <a:t>This temporarily disorients the victim which allows for the rescuer to grab a hold of the victim. </a:t>
            </a:r>
            <a:endParaRPr lang="en-US"/>
          </a:p>
          <a:p>
            <a:pPr algn="ctr"/>
            <a:r>
              <a:rPr lang="en-US" dirty="0"/>
              <a:t>With the victim in her grasp, the shore-based assistant or rescuer can haul in and pendulum the rescuer and victim to shore.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07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3896B-6862-49BE-BA7F-E8B8D238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2800" b="1"/>
              <a:t>live bait rescue drill</a:t>
            </a:r>
            <a:br>
              <a:rPr lang="en-US" sz="2800" b="1"/>
            </a:br>
            <a:r>
              <a:rPr lang="en-US" sz="2800" b="1"/>
              <a:t>Scene #4: Hauling into Shore</a:t>
            </a:r>
          </a:p>
        </p:txBody>
      </p:sp>
      <p:pic>
        <p:nvPicPr>
          <p:cNvPr id="5" name="Picture 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37A6B48E-0447-4811-A8AF-49C07058E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762000"/>
            <a:ext cx="5283199" cy="5333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2C929-58DC-4167-8328-F9904C6BE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1800"/>
              <a:t>Both the rescuer and the victim are hauled to shore by the rescue assistants on the shore. </a:t>
            </a:r>
          </a:p>
          <a:p>
            <a:r>
              <a:rPr lang="en-US" sz="1800"/>
              <a:t>If possible, the rescuers on shore can step laterally or horizontally back on the shore prior to going into a sitting belay. </a:t>
            </a:r>
          </a:p>
          <a:p>
            <a:r>
              <a:rPr lang="en-US" sz="1800"/>
              <a:t>This increases the pendulum effect and makes hauling the swimmer into shore much easier. </a:t>
            </a:r>
          </a:p>
        </p:txBody>
      </p:sp>
    </p:spTree>
    <p:extLst>
      <p:ext uri="{BB962C8B-B14F-4D97-AF65-F5344CB8AC3E}">
        <p14:creationId xmlns:p14="http://schemas.microsoft.com/office/powerpoint/2010/main" val="2814372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3896B-6862-49BE-BA7F-E8B8D238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b="1" dirty="0"/>
              <a:t>live bait rescue drill</a:t>
            </a:r>
            <a:br>
              <a:rPr lang="en-US" b="1" dirty="0"/>
            </a:br>
            <a:r>
              <a:rPr lang="en-US" b="1" dirty="0"/>
              <a:t>Scene #4: Hauling into Shore</a:t>
            </a:r>
            <a:endParaRPr lang="en-US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D10B5E-E85C-4015-B712-7A5C6615E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290120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1273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3896B-6862-49BE-BA7F-E8B8D238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2800" b="1"/>
              <a:t>live bait rescue drill</a:t>
            </a:r>
            <a:br>
              <a:rPr lang="en-US" sz="2800" b="1"/>
            </a:br>
            <a:r>
              <a:rPr lang="en-US" sz="2800" b="1"/>
              <a:t>Scene #4: Hauling into Shore</a:t>
            </a:r>
          </a:p>
        </p:txBody>
      </p:sp>
      <p:pic>
        <p:nvPicPr>
          <p:cNvPr id="5" name="Picture 4" descr="A picture containing person, outdoor, young, child&#10;&#10;Description automatically generated">
            <a:extLst>
              <a:ext uri="{FF2B5EF4-FFF2-40B4-BE49-F238E27FC236}">
                <a16:creationId xmlns:a16="http://schemas.microsoft.com/office/drawing/2014/main" id="{291C50A3-311A-4540-B73F-2F9D4A37F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67" b="2"/>
          <a:stretch/>
        </p:blipFill>
        <p:spPr>
          <a:xfrm>
            <a:off x="762000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2C929-58DC-4167-8328-F9904C6BE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2200"/>
              <a:t>Remember, the force on the victim is equal to the force on the belayer</a:t>
            </a:r>
          </a:p>
          <a:p>
            <a:r>
              <a:rPr lang="en-US" sz="2200"/>
              <a:t> Reducing the force on the belayer with a good pendulum reduces the force on the rescuer and victim </a:t>
            </a:r>
          </a:p>
          <a:p>
            <a:r>
              <a:rPr lang="en-US" sz="2200"/>
              <a:t>Makes hauling to shore easier. </a:t>
            </a:r>
          </a:p>
        </p:txBody>
      </p:sp>
    </p:spTree>
    <p:extLst>
      <p:ext uri="{BB962C8B-B14F-4D97-AF65-F5344CB8AC3E}">
        <p14:creationId xmlns:p14="http://schemas.microsoft.com/office/powerpoint/2010/main" val="2643107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9F91E-993B-4F0B-8B50-8E6CE0D7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b="1" dirty="0"/>
              <a:t>V-Lower</a:t>
            </a:r>
            <a:endParaRPr lang="en-US" b="1"/>
          </a:p>
        </p:txBody>
      </p:sp>
      <p:pic>
        <p:nvPicPr>
          <p:cNvPr id="7" name="Picture 6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DB830CE5-20C9-427C-AD20-89DA6A44F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2260" b="2"/>
          <a:stretch/>
        </p:blipFill>
        <p:spPr>
          <a:xfrm>
            <a:off x="762000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BB523-A04F-4F30-AF1A-26B26742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2200"/>
              <a:t>The V-Lower lowers a rescuer in moving water to effect a rescue of a trapped victim. </a:t>
            </a:r>
          </a:p>
          <a:p>
            <a:r>
              <a:rPr lang="en-US" sz="2200"/>
              <a:t>With one or more belayers on each side of the river, one or more lines are connected and extended across the river. </a:t>
            </a:r>
          </a:p>
        </p:txBody>
      </p:sp>
    </p:spTree>
    <p:extLst>
      <p:ext uri="{BB962C8B-B14F-4D97-AF65-F5344CB8AC3E}">
        <p14:creationId xmlns:p14="http://schemas.microsoft.com/office/powerpoint/2010/main" val="213966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93529-7511-4DBF-86B8-5FADBACD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b="1" dirty="0"/>
              <a:t>Shore Based Rope Rescues </a:t>
            </a:r>
            <a:endParaRPr lang="en-US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786A39-E17C-4CAC-8F90-78E8746F5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313874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6571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9F91E-993B-4F0B-8B50-8E6CE0D7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b="1" dirty="0"/>
              <a:t>V-Lower</a:t>
            </a:r>
            <a:endParaRPr lang="en-US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6B6122-6A6A-4798-A298-936E6D3E6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502787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8528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792639D-93B8-49F0-A332-3EA089FA6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0006"/>
            <a:ext cx="12344400" cy="690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57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6FF31-7EBD-4161-9083-94D4B609D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4100" b="1"/>
              <a:t>Cinches </a:t>
            </a:r>
            <a:br>
              <a:rPr lang="en-US" sz="4100" b="1"/>
            </a:br>
            <a:endParaRPr lang="en-US" sz="4100" b="1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E847726-CA8F-4298-9173-84A004142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89190"/>
            <a:ext cx="6095047" cy="44796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CE37A-BA74-479F-A690-ABD947C4C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3810000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As the term suggests, cinches use ropes to grip the victim firmly during the extrication. </a:t>
            </a:r>
          </a:p>
        </p:txBody>
      </p:sp>
    </p:spTree>
    <p:extLst>
      <p:ext uri="{BB962C8B-B14F-4D97-AF65-F5344CB8AC3E}">
        <p14:creationId xmlns:p14="http://schemas.microsoft.com/office/powerpoint/2010/main" val="2414946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71407-7B7B-4F56-9B4F-FA1248EA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b="1" dirty="0"/>
              <a:t>simple cinch</a:t>
            </a:r>
            <a:endParaRPr lang="en-US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0CFBD3-6B44-4622-B63A-CC9161208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854688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2532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map&#10;&#10;Description automatically generated">
            <a:extLst>
              <a:ext uri="{FF2B5EF4-FFF2-40B4-BE49-F238E27FC236}">
                <a16:creationId xmlns:a16="http://schemas.microsoft.com/office/drawing/2014/main" id="{3F000B9E-67E5-4A12-BD51-F05D4DD82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-39434"/>
            <a:ext cx="6243638" cy="68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30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3FBAD-7813-4645-92C4-8A3A6E27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4100" b="1"/>
              <a:t>The Kiwi cinch</a:t>
            </a:r>
          </a:p>
        </p:txBody>
      </p:sp>
      <p:pic>
        <p:nvPicPr>
          <p:cNvPr id="5" name="Picture 4" descr="A person riding on top of a body of water&#10;&#10;Description automatically generated">
            <a:extLst>
              <a:ext uri="{FF2B5EF4-FFF2-40B4-BE49-F238E27FC236}">
                <a16:creationId xmlns:a16="http://schemas.microsoft.com/office/drawing/2014/main" id="{E5C09FA7-A0B0-4BA0-A190-66D7428B5D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551AC-EE79-4244-8761-7DA02FEF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Kiwi cinch is a same shore rescue. </a:t>
            </a:r>
          </a:p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2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3A9011C-C1DF-43AA-A1B8-6EB78D673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33" y="-16677"/>
            <a:ext cx="5655733" cy="657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96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5"/>
            <a:chOff x="476" y="-3923156"/>
            <a:chExt cx="10667524" cy="249372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53F428-A56C-4395-B7AB-632007D5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9"/>
            <a:ext cx="9906000" cy="19859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8000" b="1"/>
              <a:t>The Carlson cinch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534A4-7FCC-4756-B85C-F88BB32E7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809999"/>
            <a:ext cx="7620000" cy="13906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Carlson cinch is a true cinch where the victim will not slip out of the cinch.</a:t>
            </a:r>
          </a:p>
        </p:txBody>
      </p:sp>
    </p:spTree>
    <p:extLst>
      <p:ext uri="{BB962C8B-B14F-4D97-AF65-F5344CB8AC3E}">
        <p14:creationId xmlns:p14="http://schemas.microsoft.com/office/powerpoint/2010/main" val="2129970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many, lot, green&#10;&#10;Description automatically generated">
            <a:extLst>
              <a:ext uri="{FF2B5EF4-FFF2-40B4-BE49-F238E27FC236}">
                <a16:creationId xmlns:a16="http://schemas.microsoft.com/office/drawing/2014/main" id="{354EA698-EF2D-4F70-A18B-79A717180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8" y="86584"/>
            <a:ext cx="6457949" cy="690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0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93529-7511-4DBF-86B8-5FADBACD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4100" b="1"/>
              <a:t>Shore Based Rope Rescues </a:t>
            </a:r>
          </a:p>
        </p:txBody>
      </p:sp>
      <p:pic>
        <p:nvPicPr>
          <p:cNvPr id="5" name="Picture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3C1A36B4-CDC6-410C-A893-CEFC1944A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5" b="1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F69B4-F13B-45AA-9E65-95C0CBB08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dirty="0"/>
              <a:t>The shore-based rope rescues include:</a:t>
            </a:r>
          </a:p>
          <a:p>
            <a:r>
              <a:rPr lang="en-US" dirty="0"/>
              <a:t>stabilization line </a:t>
            </a:r>
          </a:p>
          <a:p>
            <a:r>
              <a:rPr lang="en-US" dirty="0"/>
              <a:t>Snag line</a:t>
            </a:r>
          </a:p>
          <a:p>
            <a:r>
              <a:rPr lang="en-US" dirty="0"/>
              <a:t>Inverted paddle snag line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2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325C0-8C74-4DD5-A917-3041AA62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4100"/>
              <a:t>Stabilization Line</a:t>
            </a:r>
          </a:p>
        </p:txBody>
      </p:sp>
      <p:pic>
        <p:nvPicPr>
          <p:cNvPr id="5" name="Picture 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119F50E1-FC50-41AA-8093-9E2CB16692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1" r="-1" b="9414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58172-3B1B-4635-8308-61711D00B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1800"/>
              <a:t>Stabilization line is to provide support with which the victim can raise his head above the water to breathe</a:t>
            </a:r>
          </a:p>
          <a:p>
            <a:r>
              <a:rPr lang="en-US" sz="1800"/>
              <a:t>Particularly in a heads-down foot entrapment. </a:t>
            </a:r>
          </a:p>
          <a:p>
            <a:r>
              <a:rPr lang="en-US" sz="1800"/>
              <a:t>It provides enough support for the victim to brace themselves against the line with their hands and arms. </a:t>
            </a: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2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43F32D88-8DCC-45A6-BCCE-B731C7D14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4" y="-57434"/>
            <a:ext cx="7786686" cy="675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8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325C0-8C74-4DD5-A917-3041AA62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dirty="0"/>
              <a:t>Stabilization Line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69156E-EB27-466C-8172-2F3222A866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087967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974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C1571-ED1F-417E-A090-A417B0EE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/>
              <a:t>Snag Line</a:t>
            </a:r>
          </a:p>
        </p:txBody>
      </p:sp>
      <p:pic>
        <p:nvPicPr>
          <p:cNvPr id="5" name="Picture 4" descr="A group of people in the water&#10;&#10;Description automatically generated">
            <a:extLst>
              <a:ext uri="{FF2B5EF4-FFF2-40B4-BE49-F238E27FC236}">
                <a16:creationId xmlns:a16="http://schemas.microsoft.com/office/drawing/2014/main" id="{CE69CF0A-E4C5-4ADC-99C2-2D3C1EE59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6299"/>
            <a:ext cx="6095047" cy="45654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B61BF-CD25-4BF2-9EC9-8B9B4D2F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1800"/>
              <a:t>The purpose of the snag line is to position the snag line low enough on the victim to extricate them. </a:t>
            </a:r>
          </a:p>
          <a:p>
            <a:r>
              <a:rPr lang="en-US" sz="1800"/>
              <a:t>Traditionally, two throw bags filled with river rocks are used to lower the snag in the water and snag the victim </a:t>
            </a:r>
          </a:p>
          <a:p>
            <a:r>
              <a:rPr lang="en-US" sz="1800"/>
              <a:t>Normally, the snag line is used in conjunction with a stabilization line. </a:t>
            </a:r>
          </a:p>
        </p:txBody>
      </p:sp>
    </p:spTree>
    <p:extLst>
      <p:ext uri="{BB962C8B-B14F-4D97-AF65-F5344CB8AC3E}">
        <p14:creationId xmlns:p14="http://schemas.microsoft.com/office/powerpoint/2010/main" val="150653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D487758-A3C5-48E9-8288-1B5F6CFB2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43" y="87375"/>
            <a:ext cx="7968343" cy="67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09371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Modern Love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1117</Words>
  <Application>Microsoft Office PowerPoint</Application>
  <PresentationFormat>Widescreen</PresentationFormat>
  <Paragraphs>100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Arial Nova Cond</vt:lpstr>
      <vt:lpstr>Modern Love</vt:lpstr>
      <vt:lpstr>TornVTI</vt:lpstr>
      <vt:lpstr>The rescue company 1</vt:lpstr>
      <vt:lpstr>Rope Rescues Shore &amp; Swimming  Based Rope Rescues </vt:lpstr>
      <vt:lpstr>Shore Based Rope Rescues </vt:lpstr>
      <vt:lpstr>Shore Based Rope Rescues </vt:lpstr>
      <vt:lpstr>Stabilization Line</vt:lpstr>
      <vt:lpstr>PowerPoint Presentation</vt:lpstr>
      <vt:lpstr>Stabilization Line</vt:lpstr>
      <vt:lpstr>Snag Line</vt:lpstr>
      <vt:lpstr>PowerPoint Presentation</vt:lpstr>
      <vt:lpstr>Inverted Paddle Snag Line</vt:lpstr>
      <vt:lpstr>Swimming Based Rope Rescues </vt:lpstr>
      <vt:lpstr>Swimming Based Rope Rescues </vt:lpstr>
      <vt:lpstr>Swimming Based Rope Rescues </vt:lpstr>
      <vt:lpstr>Simple Rope Tether</vt:lpstr>
      <vt:lpstr>Simple Rope Tether</vt:lpstr>
      <vt:lpstr>PowerPoint Presentation</vt:lpstr>
      <vt:lpstr>Tethered Swimmer or Live Bait Rescue</vt:lpstr>
      <vt:lpstr>PowerPoint Presentation</vt:lpstr>
      <vt:lpstr>live bait rescue drill Scene #1: Victim Enters Water</vt:lpstr>
      <vt:lpstr>Swiftwater entry</vt:lpstr>
      <vt:lpstr>live bait rescue drill Scene #2: Rescuer Enters Water-First</vt:lpstr>
      <vt:lpstr>live bait rescue drill Scene #2: Rescuer Enters Water-First</vt:lpstr>
      <vt:lpstr>live bait rescue drill Scene #2: Rescuer Enters Water-First</vt:lpstr>
      <vt:lpstr>live bait rescue drill Scene #3: Grasping the Victim</vt:lpstr>
      <vt:lpstr>live bait rescue drill Scene #3: Grasping the Victim</vt:lpstr>
      <vt:lpstr>live bait rescue drill Scene #4: Hauling into Shore</vt:lpstr>
      <vt:lpstr>live bait rescue drill Scene #4: Hauling into Shore</vt:lpstr>
      <vt:lpstr>live bait rescue drill Scene #4: Hauling into Shore</vt:lpstr>
      <vt:lpstr>V-Lower</vt:lpstr>
      <vt:lpstr>V-Lower</vt:lpstr>
      <vt:lpstr>PowerPoint Presentation</vt:lpstr>
      <vt:lpstr>Cinches  </vt:lpstr>
      <vt:lpstr>simple cinch</vt:lpstr>
      <vt:lpstr>PowerPoint Presentation</vt:lpstr>
      <vt:lpstr>The Kiwi cinch</vt:lpstr>
      <vt:lpstr>PowerPoint Presentation</vt:lpstr>
      <vt:lpstr>The Carlson cinch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rescue company 1</dc:title>
  <dc:creator>Carlos Tavarez</dc:creator>
  <cp:lastModifiedBy>Carlos Tavarez</cp:lastModifiedBy>
  <cp:revision>1</cp:revision>
  <dcterms:created xsi:type="dcterms:W3CDTF">2020-09-27T04:19:00Z</dcterms:created>
  <dcterms:modified xsi:type="dcterms:W3CDTF">2020-09-27T04:21:50Z</dcterms:modified>
</cp:coreProperties>
</file>