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304" r:id="rId8"/>
    <p:sldId id="305" r:id="rId9"/>
    <p:sldId id="265" r:id="rId10"/>
    <p:sldId id="269" r:id="rId11"/>
    <p:sldId id="266" r:id="rId12"/>
    <p:sldId id="267" r:id="rId13"/>
    <p:sldId id="268" r:id="rId14"/>
    <p:sldId id="273" r:id="rId15"/>
    <p:sldId id="270" r:id="rId16"/>
    <p:sldId id="274" r:id="rId17"/>
    <p:sldId id="275" r:id="rId18"/>
    <p:sldId id="271" r:id="rId19"/>
    <p:sldId id="272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92" r:id="rId30"/>
    <p:sldId id="293" r:id="rId31"/>
    <p:sldId id="286" r:id="rId32"/>
    <p:sldId id="298" r:id="rId33"/>
    <p:sldId id="297" r:id="rId34"/>
    <p:sldId id="287" r:id="rId35"/>
    <p:sldId id="288" r:id="rId36"/>
    <p:sldId id="299" r:id="rId37"/>
    <p:sldId id="289" r:id="rId38"/>
    <p:sldId id="300" r:id="rId39"/>
    <p:sldId id="294" r:id="rId40"/>
    <p:sldId id="295" r:id="rId41"/>
    <p:sldId id="301" r:id="rId42"/>
    <p:sldId id="303" r:id="rId43"/>
    <p:sldId id="302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7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4" Type="http://schemas.openxmlformats.org/officeDocument/2006/relationships/image" Target="../media/image44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7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4" Type="http://schemas.openxmlformats.org/officeDocument/2006/relationships/image" Target="../media/image4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419FE2-704D-4E95-A6F7-CE56D7C5DA2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35CB875-EAE4-4642-A0B7-3D1BDFED7278}">
      <dgm:prSet/>
      <dgm:spPr/>
      <dgm:t>
        <a:bodyPr/>
        <a:lstStyle/>
        <a:p>
          <a:r>
            <a:rPr lang="en-US"/>
            <a:t>A map is a navigational aid that represents a specific area, such as part of the earth’s surface. </a:t>
          </a:r>
        </a:p>
      </dgm:t>
    </dgm:pt>
    <dgm:pt modelId="{8D1793CD-3CD5-41CD-804B-69D14B539714}" type="parTrans" cxnId="{C276B19D-8369-4AF8-AF62-9E2B126DD7DD}">
      <dgm:prSet/>
      <dgm:spPr/>
      <dgm:t>
        <a:bodyPr/>
        <a:lstStyle/>
        <a:p>
          <a:endParaRPr lang="en-US"/>
        </a:p>
      </dgm:t>
    </dgm:pt>
    <dgm:pt modelId="{9EA3140D-C454-4300-B526-CD5B2331F479}" type="sibTrans" cxnId="{C276B19D-8369-4AF8-AF62-9E2B126DD7DD}">
      <dgm:prSet/>
      <dgm:spPr/>
      <dgm:t>
        <a:bodyPr/>
        <a:lstStyle/>
        <a:p>
          <a:endParaRPr lang="en-US"/>
        </a:p>
      </dgm:t>
    </dgm:pt>
    <dgm:pt modelId="{69EA8685-05A2-4C16-9339-54B74C1436E7}">
      <dgm:prSet/>
      <dgm:spPr/>
      <dgm:t>
        <a:bodyPr/>
        <a:lstStyle/>
        <a:p>
          <a:r>
            <a:rPr lang="en-US"/>
            <a:t>Conventional symbols are used to identify objects and features on a map. </a:t>
          </a:r>
        </a:p>
      </dgm:t>
    </dgm:pt>
    <dgm:pt modelId="{A8341458-02AF-45AB-81A3-755529CDC770}" type="parTrans" cxnId="{CD0D9E7F-638E-4AE2-AC6C-D6397FB793B8}">
      <dgm:prSet/>
      <dgm:spPr/>
      <dgm:t>
        <a:bodyPr/>
        <a:lstStyle/>
        <a:p>
          <a:endParaRPr lang="en-US"/>
        </a:p>
      </dgm:t>
    </dgm:pt>
    <dgm:pt modelId="{10CE42B5-B7E2-47D9-BBE0-569354D7B1C8}" type="sibTrans" cxnId="{CD0D9E7F-638E-4AE2-AC6C-D6397FB793B8}">
      <dgm:prSet/>
      <dgm:spPr/>
      <dgm:t>
        <a:bodyPr/>
        <a:lstStyle/>
        <a:p>
          <a:endParaRPr lang="en-US"/>
        </a:p>
      </dgm:t>
    </dgm:pt>
    <dgm:pt modelId="{B29C8893-7BCA-4502-9BB7-2A183CD8E8F6}">
      <dgm:prSet/>
      <dgm:spPr/>
      <dgm:t>
        <a:bodyPr/>
        <a:lstStyle/>
        <a:p>
          <a:r>
            <a:rPr lang="en-US"/>
            <a:t>Maps are critical communication tools for incident planning and operations</a:t>
          </a:r>
        </a:p>
      </dgm:t>
    </dgm:pt>
    <dgm:pt modelId="{834B2FDE-04D9-46DE-8BB2-87A650B7CC3D}" type="parTrans" cxnId="{18469FE8-6B9C-4597-95BD-0D393C1E2C91}">
      <dgm:prSet/>
      <dgm:spPr/>
      <dgm:t>
        <a:bodyPr/>
        <a:lstStyle/>
        <a:p>
          <a:endParaRPr lang="en-US"/>
        </a:p>
      </dgm:t>
    </dgm:pt>
    <dgm:pt modelId="{FC72CEE0-38F2-4060-AA2A-E5641E87CB8F}" type="sibTrans" cxnId="{18469FE8-6B9C-4597-95BD-0D393C1E2C91}">
      <dgm:prSet/>
      <dgm:spPr/>
      <dgm:t>
        <a:bodyPr/>
        <a:lstStyle/>
        <a:p>
          <a:endParaRPr lang="en-US"/>
        </a:p>
      </dgm:t>
    </dgm:pt>
    <dgm:pt modelId="{1037ABC3-B974-49BB-979F-C5AF3CD2B1C6}" type="pres">
      <dgm:prSet presAssocID="{A0419FE2-704D-4E95-A6F7-CE56D7C5DA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28CB54D-1D11-4AFF-941F-7902A68BCF62}" type="pres">
      <dgm:prSet presAssocID="{E35CB875-EAE4-4642-A0B7-3D1BDFED7278}" presName="hierRoot1" presStyleCnt="0">
        <dgm:presLayoutVars>
          <dgm:hierBranch val="init"/>
        </dgm:presLayoutVars>
      </dgm:prSet>
      <dgm:spPr/>
    </dgm:pt>
    <dgm:pt modelId="{CCD6B391-7407-4DA4-841F-41D28930D203}" type="pres">
      <dgm:prSet presAssocID="{E35CB875-EAE4-4642-A0B7-3D1BDFED7278}" presName="rootComposite1" presStyleCnt="0"/>
      <dgm:spPr/>
    </dgm:pt>
    <dgm:pt modelId="{C05E711E-EDAB-49D6-A0DE-591841A89ABD}" type="pres">
      <dgm:prSet presAssocID="{E35CB875-EAE4-4642-A0B7-3D1BDFED7278}" presName="rootText1" presStyleLbl="node0" presStyleIdx="0" presStyleCnt="3">
        <dgm:presLayoutVars>
          <dgm:chPref val="3"/>
        </dgm:presLayoutVars>
      </dgm:prSet>
      <dgm:spPr/>
    </dgm:pt>
    <dgm:pt modelId="{D957B599-5911-4472-84BC-84D1D7B07EAA}" type="pres">
      <dgm:prSet presAssocID="{E35CB875-EAE4-4642-A0B7-3D1BDFED7278}" presName="rootConnector1" presStyleLbl="node1" presStyleIdx="0" presStyleCnt="0"/>
      <dgm:spPr/>
    </dgm:pt>
    <dgm:pt modelId="{5A050CA2-23BD-44FB-94B2-FE27F72AC926}" type="pres">
      <dgm:prSet presAssocID="{E35CB875-EAE4-4642-A0B7-3D1BDFED7278}" presName="hierChild2" presStyleCnt="0"/>
      <dgm:spPr/>
    </dgm:pt>
    <dgm:pt modelId="{1AC8BD66-0DF1-48E5-A1F6-0392AA1253BA}" type="pres">
      <dgm:prSet presAssocID="{E35CB875-EAE4-4642-A0B7-3D1BDFED7278}" presName="hierChild3" presStyleCnt="0"/>
      <dgm:spPr/>
    </dgm:pt>
    <dgm:pt modelId="{74AF291D-C518-4CCE-99F0-9A5F61D8EF4B}" type="pres">
      <dgm:prSet presAssocID="{69EA8685-05A2-4C16-9339-54B74C1436E7}" presName="hierRoot1" presStyleCnt="0">
        <dgm:presLayoutVars>
          <dgm:hierBranch val="init"/>
        </dgm:presLayoutVars>
      </dgm:prSet>
      <dgm:spPr/>
    </dgm:pt>
    <dgm:pt modelId="{1864D2BF-0DFD-4FC0-9328-D68A7CE2E8E8}" type="pres">
      <dgm:prSet presAssocID="{69EA8685-05A2-4C16-9339-54B74C1436E7}" presName="rootComposite1" presStyleCnt="0"/>
      <dgm:spPr/>
    </dgm:pt>
    <dgm:pt modelId="{C344438F-3693-436F-8E87-6502BDD9398F}" type="pres">
      <dgm:prSet presAssocID="{69EA8685-05A2-4C16-9339-54B74C1436E7}" presName="rootText1" presStyleLbl="node0" presStyleIdx="1" presStyleCnt="3">
        <dgm:presLayoutVars>
          <dgm:chPref val="3"/>
        </dgm:presLayoutVars>
      </dgm:prSet>
      <dgm:spPr/>
    </dgm:pt>
    <dgm:pt modelId="{8706A013-56AE-4105-B3DA-F1C43F82A20E}" type="pres">
      <dgm:prSet presAssocID="{69EA8685-05A2-4C16-9339-54B74C1436E7}" presName="rootConnector1" presStyleLbl="node1" presStyleIdx="0" presStyleCnt="0"/>
      <dgm:spPr/>
    </dgm:pt>
    <dgm:pt modelId="{DCDB85FA-DA07-4921-B3EA-B86E5B4C8D82}" type="pres">
      <dgm:prSet presAssocID="{69EA8685-05A2-4C16-9339-54B74C1436E7}" presName="hierChild2" presStyleCnt="0"/>
      <dgm:spPr/>
    </dgm:pt>
    <dgm:pt modelId="{94F0A95A-96B0-4211-85A9-39E2F51ED8E6}" type="pres">
      <dgm:prSet presAssocID="{69EA8685-05A2-4C16-9339-54B74C1436E7}" presName="hierChild3" presStyleCnt="0"/>
      <dgm:spPr/>
    </dgm:pt>
    <dgm:pt modelId="{2152EE38-AD20-4C0F-9F84-03BB4175C0CB}" type="pres">
      <dgm:prSet presAssocID="{B29C8893-7BCA-4502-9BB7-2A183CD8E8F6}" presName="hierRoot1" presStyleCnt="0">
        <dgm:presLayoutVars>
          <dgm:hierBranch val="init"/>
        </dgm:presLayoutVars>
      </dgm:prSet>
      <dgm:spPr/>
    </dgm:pt>
    <dgm:pt modelId="{98C2BDB4-8EE4-46B7-B949-56405A83BD68}" type="pres">
      <dgm:prSet presAssocID="{B29C8893-7BCA-4502-9BB7-2A183CD8E8F6}" presName="rootComposite1" presStyleCnt="0"/>
      <dgm:spPr/>
    </dgm:pt>
    <dgm:pt modelId="{CD41F8D0-C4BC-4F27-92E9-A7576F39CF0C}" type="pres">
      <dgm:prSet presAssocID="{B29C8893-7BCA-4502-9BB7-2A183CD8E8F6}" presName="rootText1" presStyleLbl="node0" presStyleIdx="2" presStyleCnt="3">
        <dgm:presLayoutVars>
          <dgm:chPref val="3"/>
        </dgm:presLayoutVars>
      </dgm:prSet>
      <dgm:spPr/>
    </dgm:pt>
    <dgm:pt modelId="{1BB5C46E-F6D9-483F-B375-82BE180B1E6F}" type="pres">
      <dgm:prSet presAssocID="{B29C8893-7BCA-4502-9BB7-2A183CD8E8F6}" presName="rootConnector1" presStyleLbl="node1" presStyleIdx="0" presStyleCnt="0"/>
      <dgm:spPr/>
    </dgm:pt>
    <dgm:pt modelId="{264E0477-1ABF-42DD-A461-3B5C3F2292CC}" type="pres">
      <dgm:prSet presAssocID="{B29C8893-7BCA-4502-9BB7-2A183CD8E8F6}" presName="hierChild2" presStyleCnt="0"/>
      <dgm:spPr/>
    </dgm:pt>
    <dgm:pt modelId="{E9553519-C748-440D-B491-CAB67462F660}" type="pres">
      <dgm:prSet presAssocID="{B29C8893-7BCA-4502-9BB7-2A183CD8E8F6}" presName="hierChild3" presStyleCnt="0"/>
      <dgm:spPr/>
    </dgm:pt>
  </dgm:ptLst>
  <dgm:cxnLst>
    <dgm:cxn modelId="{105F9510-A134-4015-B6A3-79828EF4A06B}" type="presOf" srcId="{B29C8893-7BCA-4502-9BB7-2A183CD8E8F6}" destId="{1BB5C46E-F6D9-483F-B375-82BE180B1E6F}" srcOrd="1" destOrd="0" presId="urn:microsoft.com/office/officeart/2009/3/layout/HorizontalOrganizationChart"/>
    <dgm:cxn modelId="{9AB8E71B-AE7E-4365-96D4-0287005B4BC0}" type="presOf" srcId="{B29C8893-7BCA-4502-9BB7-2A183CD8E8F6}" destId="{CD41F8D0-C4BC-4F27-92E9-A7576F39CF0C}" srcOrd="0" destOrd="0" presId="urn:microsoft.com/office/officeart/2009/3/layout/HorizontalOrganizationChart"/>
    <dgm:cxn modelId="{CD0D9E7F-638E-4AE2-AC6C-D6397FB793B8}" srcId="{A0419FE2-704D-4E95-A6F7-CE56D7C5DA26}" destId="{69EA8685-05A2-4C16-9339-54B74C1436E7}" srcOrd="1" destOrd="0" parTransId="{A8341458-02AF-45AB-81A3-755529CDC770}" sibTransId="{10CE42B5-B7E2-47D9-BBE0-569354D7B1C8}"/>
    <dgm:cxn modelId="{A39A9482-491B-463E-B714-7A7168484B2A}" type="presOf" srcId="{E35CB875-EAE4-4642-A0B7-3D1BDFED7278}" destId="{D957B599-5911-4472-84BC-84D1D7B07EAA}" srcOrd="1" destOrd="0" presId="urn:microsoft.com/office/officeart/2009/3/layout/HorizontalOrganizationChart"/>
    <dgm:cxn modelId="{75BA538C-72B7-4F1E-A72B-C002C3E7DA01}" type="presOf" srcId="{69EA8685-05A2-4C16-9339-54B74C1436E7}" destId="{8706A013-56AE-4105-B3DA-F1C43F82A20E}" srcOrd="1" destOrd="0" presId="urn:microsoft.com/office/officeart/2009/3/layout/HorizontalOrganizationChart"/>
    <dgm:cxn modelId="{C276B19D-8369-4AF8-AF62-9E2B126DD7DD}" srcId="{A0419FE2-704D-4E95-A6F7-CE56D7C5DA26}" destId="{E35CB875-EAE4-4642-A0B7-3D1BDFED7278}" srcOrd="0" destOrd="0" parTransId="{8D1793CD-3CD5-41CD-804B-69D14B539714}" sibTransId="{9EA3140D-C454-4300-B526-CD5B2331F479}"/>
    <dgm:cxn modelId="{7B2CBDBA-05BA-4299-B491-C91797FBA442}" type="presOf" srcId="{E35CB875-EAE4-4642-A0B7-3D1BDFED7278}" destId="{C05E711E-EDAB-49D6-A0DE-591841A89ABD}" srcOrd="0" destOrd="0" presId="urn:microsoft.com/office/officeart/2009/3/layout/HorizontalOrganizationChart"/>
    <dgm:cxn modelId="{18469FE8-6B9C-4597-95BD-0D393C1E2C91}" srcId="{A0419FE2-704D-4E95-A6F7-CE56D7C5DA26}" destId="{B29C8893-7BCA-4502-9BB7-2A183CD8E8F6}" srcOrd="2" destOrd="0" parTransId="{834B2FDE-04D9-46DE-8BB2-87A650B7CC3D}" sibTransId="{FC72CEE0-38F2-4060-AA2A-E5641E87CB8F}"/>
    <dgm:cxn modelId="{11E66DF1-D585-4C5E-8DE9-2B21251C998E}" type="presOf" srcId="{A0419FE2-704D-4E95-A6F7-CE56D7C5DA26}" destId="{1037ABC3-B974-49BB-979F-C5AF3CD2B1C6}" srcOrd="0" destOrd="0" presId="urn:microsoft.com/office/officeart/2009/3/layout/HorizontalOrganizationChart"/>
    <dgm:cxn modelId="{285B31FD-C26E-4022-A28B-D26819ED152F}" type="presOf" srcId="{69EA8685-05A2-4C16-9339-54B74C1436E7}" destId="{C344438F-3693-436F-8E87-6502BDD9398F}" srcOrd="0" destOrd="0" presId="urn:microsoft.com/office/officeart/2009/3/layout/HorizontalOrganizationChart"/>
    <dgm:cxn modelId="{5C82314A-808E-40FD-9DE1-9028E6E27D09}" type="presParOf" srcId="{1037ABC3-B974-49BB-979F-C5AF3CD2B1C6}" destId="{728CB54D-1D11-4AFF-941F-7902A68BCF62}" srcOrd="0" destOrd="0" presId="urn:microsoft.com/office/officeart/2009/3/layout/HorizontalOrganizationChart"/>
    <dgm:cxn modelId="{9C515F11-5101-40A0-A1D3-8A2C62D7D579}" type="presParOf" srcId="{728CB54D-1D11-4AFF-941F-7902A68BCF62}" destId="{CCD6B391-7407-4DA4-841F-41D28930D203}" srcOrd="0" destOrd="0" presId="urn:microsoft.com/office/officeart/2009/3/layout/HorizontalOrganizationChart"/>
    <dgm:cxn modelId="{FEA55606-46AD-4EAC-8C08-18FFEEBFC26F}" type="presParOf" srcId="{CCD6B391-7407-4DA4-841F-41D28930D203}" destId="{C05E711E-EDAB-49D6-A0DE-591841A89ABD}" srcOrd="0" destOrd="0" presId="urn:microsoft.com/office/officeart/2009/3/layout/HorizontalOrganizationChart"/>
    <dgm:cxn modelId="{11BA6128-6255-43FC-A503-DACC86B3B6CB}" type="presParOf" srcId="{CCD6B391-7407-4DA4-841F-41D28930D203}" destId="{D957B599-5911-4472-84BC-84D1D7B07EAA}" srcOrd="1" destOrd="0" presId="urn:microsoft.com/office/officeart/2009/3/layout/HorizontalOrganizationChart"/>
    <dgm:cxn modelId="{4D110558-9D43-4F77-A772-AC4FC582234D}" type="presParOf" srcId="{728CB54D-1D11-4AFF-941F-7902A68BCF62}" destId="{5A050CA2-23BD-44FB-94B2-FE27F72AC926}" srcOrd="1" destOrd="0" presId="urn:microsoft.com/office/officeart/2009/3/layout/HorizontalOrganizationChart"/>
    <dgm:cxn modelId="{81DAF6F6-3A57-45C7-BE67-E9ED61E0D6C1}" type="presParOf" srcId="{728CB54D-1D11-4AFF-941F-7902A68BCF62}" destId="{1AC8BD66-0DF1-48E5-A1F6-0392AA1253BA}" srcOrd="2" destOrd="0" presId="urn:microsoft.com/office/officeart/2009/3/layout/HorizontalOrganizationChart"/>
    <dgm:cxn modelId="{5A520E76-4A27-4030-BC2B-A66E09C5E2B5}" type="presParOf" srcId="{1037ABC3-B974-49BB-979F-C5AF3CD2B1C6}" destId="{74AF291D-C518-4CCE-99F0-9A5F61D8EF4B}" srcOrd="1" destOrd="0" presId="urn:microsoft.com/office/officeart/2009/3/layout/HorizontalOrganizationChart"/>
    <dgm:cxn modelId="{8161F484-24B8-43C4-B55B-C76C5E67457D}" type="presParOf" srcId="{74AF291D-C518-4CCE-99F0-9A5F61D8EF4B}" destId="{1864D2BF-0DFD-4FC0-9328-D68A7CE2E8E8}" srcOrd="0" destOrd="0" presId="urn:microsoft.com/office/officeart/2009/3/layout/HorizontalOrganizationChart"/>
    <dgm:cxn modelId="{90370472-FAA0-4556-A912-F986FC3409C2}" type="presParOf" srcId="{1864D2BF-0DFD-4FC0-9328-D68A7CE2E8E8}" destId="{C344438F-3693-436F-8E87-6502BDD9398F}" srcOrd="0" destOrd="0" presId="urn:microsoft.com/office/officeart/2009/3/layout/HorizontalOrganizationChart"/>
    <dgm:cxn modelId="{207F18DF-C958-407E-B909-028B4BCA22DC}" type="presParOf" srcId="{1864D2BF-0DFD-4FC0-9328-D68A7CE2E8E8}" destId="{8706A013-56AE-4105-B3DA-F1C43F82A20E}" srcOrd="1" destOrd="0" presId="urn:microsoft.com/office/officeart/2009/3/layout/HorizontalOrganizationChart"/>
    <dgm:cxn modelId="{F6947343-D817-43C2-8ECE-DA86F9EDB494}" type="presParOf" srcId="{74AF291D-C518-4CCE-99F0-9A5F61D8EF4B}" destId="{DCDB85FA-DA07-4921-B3EA-B86E5B4C8D82}" srcOrd="1" destOrd="0" presId="urn:microsoft.com/office/officeart/2009/3/layout/HorizontalOrganizationChart"/>
    <dgm:cxn modelId="{906B612E-640E-4507-A08D-A5DDD38EF58B}" type="presParOf" srcId="{74AF291D-C518-4CCE-99F0-9A5F61D8EF4B}" destId="{94F0A95A-96B0-4211-85A9-39E2F51ED8E6}" srcOrd="2" destOrd="0" presId="urn:microsoft.com/office/officeart/2009/3/layout/HorizontalOrganizationChart"/>
    <dgm:cxn modelId="{CA1C900A-2037-4DF6-AEC4-E81D41A4455A}" type="presParOf" srcId="{1037ABC3-B974-49BB-979F-C5AF3CD2B1C6}" destId="{2152EE38-AD20-4C0F-9F84-03BB4175C0CB}" srcOrd="2" destOrd="0" presId="urn:microsoft.com/office/officeart/2009/3/layout/HorizontalOrganizationChart"/>
    <dgm:cxn modelId="{A6128E05-E151-43FC-8957-7F328B8E42AE}" type="presParOf" srcId="{2152EE38-AD20-4C0F-9F84-03BB4175C0CB}" destId="{98C2BDB4-8EE4-46B7-B949-56405A83BD68}" srcOrd="0" destOrd="0" presId="urn:microsoft.com/office/officeart/2009/3/layout/HorizontalOrganizationChart"/>
    <dgm:cxn modelId="{06CBF909-86C0-4496-9F25-B2F81B5553BE}" type="presParOf" srcId="{98C2BDB4-8EE4-46B7-B949-56405A83BD68}" destId="{CD41F8D0-C4BC-4F27-92E9-A7576F39CF0C}" srcOrd="0" destOrd="0" presId="urn:microsoft.com/office/officeart/2009/3/layout/HorizontalOrganizationChart"/>
    <dgm:cxn modelId="{C6DCDE49-9991-4E8D-9AB1-351E0DF50D64}" type="presParOf" srcId="{98C2BDB4-8EE4-46B7-B949-56405A83BD68}" destId="{1BB5C46E-F6D9-483F-B375-82BE180B1E6F}" srcOrd="1" destOrd="0" presId="urn:microsoft.com/office/officeart/2009/3/layout/HorizontalOrganizationChart"/>
    <dgm:cxn modelId="{347FFDDD-C8D3-4158-AFA0-375D39DE4673}" type="presParOf" srcId="{2152EE38-AD20-4C0F-9F84-03BB4175C0CB}" destId="{264E0477-1ABF-42DD-A461-3B5C3F2292CC}" srcOrd="1" destOrd="0" presId="urn:microsoft.com/office/officeart/2009/3/layout/HorizontalOrganizationChart"/>
    <dgm:cxn modelId="{B5207F10-F924-4CBE-910A-8EA0203D44FF}" type="presParOf" srcId="{2152EE38-AD20-4C0F-9F84-03BB4175C0CB}" destId="{E9553519-C748-440D-B491-CAB67462F66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7F21785-85E3-46D2-B113-930594B21D7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EBD4A9E-8587-4621-BFBC-C8D7CE9A8FC2}">
      <dgm:prSet/>
      <dgm:spPr/>
      <dgm:t>
        <a:bodyPr/>
        <a:lstStyle/>
        <a:p>
          <a:r>
            <a:rPr lang="en-US"/>
            <a:t>Public Information Map</a:t>
          </a:r>
        </a:p>
      </dgm:t>
    </dgm:pt>
    <dgm:pt modelId="{BC05B9F8-FCC7-4E40-9E47-7A2711703633}" type="parTrans" cxnId="{43C0A6A9-112A-4E32-AC46-B7D7D7C15072}">
      <dgm:prSet/>
      <dgm:spPr/>
      <dgm:t>
        <a:bodyPr/>
        <a:lstStyle/>
        <a:p>
          <a:endParaRPr lang="en-US"/>
        </a:p>
      </dgm:t>
    </dgm:pt>
    <dgm:pt modelId="{8CE9E663-D4EF-4952-B233-3ABA007B0ADB}" type="sibTrans" cxnId="{43C0A6A9-112A-4E32-AC46-B7D7D7C15072}">
      <dgm:prSet/>
      <dgm:spPr/>
      <dgm:t>
        <a:bodyPr/>
        <a:lstStyle/>
        <a:p>
          <a:endParaRPr lang="en-US"/>
        </a:p>
      </dgm:t>
    </dgm:pt>
    <dgm:pt modelId="{5583B722-A80E-4202-9FB8-99EE5C082CD1}">
      <dgm:prSet/>
      <dgm:spPr/>
      <dgm:t>
        <a:bodyPr/>
        <a:lstStyle/>
        <a:p>
          <a:r>
            <a:rPr lang="en-US"/>
            <a:t>This map is used to keep the public informed and does not show tactical details. It shows incident location in relationship to communities and other points of interest.</a:t>
          </a:r>
        </a:p>
      </dgm:t>
    </dgm:pt>
    <dgm:pt modelId="{3487F5AF-4005-4ED6-AD61-AA0C299314A0}" type="parTrans" cxnId="{97B2F772-19FA-4239-9D45-8DD2ACC1346A}">
      <dgm:prSet/>
      <dgm:spPr/>
      <dgm:t>
        <a:bodyPr/>
        <a:lstStyle/>
        <a:p>
          <a:endParaRPr lang="en-US"/>
        </a:p>
      </dgm:t>
    </dgm:pt>
    <dgm:pt modelId="{18666C47-827C-47EE-B6F8-483707066BDA}" type="sibTrans" cxnId="{97B2F772-19FA-4239-9D45-8DD2ACC1346A}">
      <dgm:prSet/>
      <dgm:spPr/>
      <dgm:t>
        <a:bodyPr/>
        <a:lstStyle/>
        <a:p>
          <a:endParaRPr lang="en-US"/>
        </a:p>
      </dgm:t>
    </dgm:pt>
    <dgm:pt modelId="{F6833063-D791-414E-A8D9-17DDB99BCE59}">
      <dgm:prSet/>
      <dgm:spPr/>
      <dgm:t>
        <a:bodyPr/>
        <a:lstStyle/>
        <a:p>
          <a:r>
            <a:rPr lang="en-US"/>
            <a:t>Fire History Map </a:t>
          </a:r>
        </a:p>
      </dgm:t>
    </dgm:pt>
    <dgm:pt modelId="{1D70B6B4-767F-41B9-8C29-DB31CA2E7A0A}" type="parTrans" cxnId="{D2C4F90E-67B3-469D-BC8B-613C27DB7025}">
      <dgm:prSet/>
      <dgm:spPr/>
      <dgm:t>
        <a:bodyPr/>
        <a:lstStyle/>
        <a:p>
          <a:endParaRPr lang="en-US"/>
        </a:p>
      </dgm:t>
    </dgm:pt>
    <dgm:pt modelId="{E6DEC69B-2D56-42A9-9A1F-8C206C276B91}" type="sibTrans" cxnId="{D2C4F90E-67B3-469D-BC8B-613C27DB7025}">
      <dgm:prSet/>
      <dgm:spPr/>
      <dgm:t>
        <a:bodyPr/>
        <a:lstStyle/>
        <a:p>
          <a:endParaRPr lang="en-US"/>
        </a:p>
      </dgm:t>
    </dgm:pt>
    <dgm:pt modelId="{EAE6CE2F-A10B-45A8-A16C-6A0B5120F711}">
      <dgm:prSet/>
      <dgm:spPr/>
      <dgm:t>
        <a:bodyPr/>
        <a:lstStyle/>
        <a:p>
          <a:r>
            <a:rPr lang="en-US"/>
            <a:t>The fire history map displays fire perimeter in relationship to previously burned areas.</a:t>
          </a:r>
        </a:p>
      </dgm:t>
    </dgm:pt>
    <dgm:pt modelId="{A579A30E-3E11-4869-9982-62F4269ACEF4}" type="parTrans" cxnId="{BB25A989-E7CA-4F1B-9A7A-D90F5D6A2C6C}">
      <dgm:prSet/>
      <dgm:spPr/>
      <dgm:t>
        <a:bodyPr/>
        <a:lstStyle/>
        <a:p>
          <a:endParaRPr lang="en-US"/>
        </a:p>
      </dgm:t>
    </dgm:pt>
    <dgm:pt modelId="{2BE3D174-130D-46EA-B1CB-1FB2A97FF688}" type="sibTrans" cxnId="{BB25A989-E7CA-4F1B-9A7A-D90F5D6A2C6C}">
      <dgm:prSet/>
      <dgm:spPr/>
      <dgm:t>
        <a:bodyPr/>
        <a:lstStyle/>
        <a:p>
          <a:endParaRPr lang="en-US"/>
        </a:p>
      </dgm:t>
    </dgm:pt>
    <dgm:pt modelId="{3A15A2E5-D6E6-43D1-BE0A-C98544786210}" type="pres">
      <dgm:prSet presAssocID="{77F21785-85E3-46D2-B113-930594B21D78}" presName="root" presStyleCnt="0">
        <dgm:presLayoutVars>
          <dgm:dir/>
          <dgm:resizeHandles val="exact"/>
        </dgm:presLayoutVars>
      </dgm:prSet>
      <dgm:spPr/>
    </dgm:pt>
    <dgm:pt modelId="{5150A6CE-189D-4565-9EFE-914F88A0C9B5}" type="pres">
      <dgm:prSet presAssocID="{8EBD4A9E-8587-4621-BFBC-C8D7CE9A8FC2}" presName="compNode" presStyleCnt="0"/>
      <dgm:spPr/>
    </dgm:pt>
    <dgm:pt modelId="{C6AD2230-78F3-4194-83DD-24BFAD6D98F1}" type="pres">
      <dgm:prSet presAssocID="{8EBD4A9E-8587-4621-BFBC-C8D7CE9A8FC2}" presName="bgRect" presStyleLbl="bgShp" presStyleIdx="0" presStyleCnt="4"/>
      <dgm:spPr/>
    </dgm:pt>
    <dgm:pt modelId="{62DC309B-BC02-4ECE-AEF1-8873B47938AF}" type="pres">
      <dgm:prSet presAssocID="{8EBD4A9E-8587-4621-BFBC-C8D7CE9A8FC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8336AA56-ED9C-408F-AF80-4ADD1B08DA1F}" type="pres">
      <dgm:prSet presAssocID="{8EBD4A9E-8587-4621-BFBC-C8D7CE9A8FC2}" presName="spaceRect" presStyleCnt="0"/>
      <dgm:spPr/>
    </dgm:pt>
    <dgm:pt modelId="{E23B4413-AFDA-48AB-9E3C-64805D8DFF3B}" type="pres">
      <dgm:prSet presAssocID="{8EBD4A9E-8587-4621-BFBC-C8D7CE9A8FC2}" presName="parTx" presStyleLbl="revTx" presStyleIdx="0" presStyleCnt="4">
        <dgm:presLayoutVars>
          <dgm:chMax val="0"/>
          <dgm:chPref val="0"/>
        </dgm:presLayoutVars>
      </dgm:prSet>
      <dgm:spPr/>
    </dgm:pt>
    <dgm:pt modelId="{D53D8544-CA1E-4522-AA94-443C1DDFC6D0}" type="pres">
      <dgm:prSet presAssocID="{8CE9E663-D4EF-4952-B233-3ABA007B0ADB}" presName="sibTrans" presStyleCnt="0"/>
      <dgm:spPr/>
    </dgm:pt>
    <dgm:pt modelId="{EB64EA5A-D1C2-4CB4-84DA-608EA4A3AA5A}" type="pres">
      <dgm:prSet presAssocID="{5583B722-A80E-4202-9FB8-99EE5C082CD1}" presName="compNode" presStyleCnt="0"/>
      <dgm:spPr/>
    </dgm:pt>
    <dgm:pt modelId="{1B33C0D2-51A8-49EB-BB0A-B623D43961A5}" type="pres">
      <dgm:prSet presAssocID="{5583B722-A80E-4202-9FB8-99EE5C082CD1}" presName="bgRect" presStyleLbl="bgShp" presStyleIdx="1" presStyleCnt="4"/>
      <dgm:spPr/>
    </dgm:pt>
    <dgm:pt modelId="{07878A4C-71D8-452B-A531-34B8EF043238}" type="pres">
      <dgm:prSet presAssocID="{5583B722-A80E-4202-9FB8-99EE5C082CD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6E54F7A0-DEF4-4C62-A7A9-D9E02EDFC3FB}" type="pres">
      <dgm:prSet presAssocID="{5583B722-A80E-4202-9FB8-99EE5C082CD1}" presName="spaceRect" presStyleCnt="0"/>
      <dgm:spPr/>
    </dgm:pt>
    <dgm:pt modelId="{76DCCB12-8EC1-49D4-B106-D4A3DE5EEE8A}" type="pres">
      <dgm:prSet presAssocID="{5583B722-A80E-4202-9FB8-99EE5C082CD1}" presName="parTx" presStyleLbl="revTx" presStyleIdx="1" presStyleCnt="4">
        <dgm:presLayoutVars>
          <dgm:chMax val="0"/>
          <dgm:chPref val="0"/>
        </dgm:presLayoutVars>
      </dgm:prSet>
      <dgm:spPr/>
    </dgm:pt>
    <dgm:pt modelId="{4F5DCB6F-21D1-4556-8370-CA000B76B326}" type="pres">
      <dgm:prSet presAssocID="{18666C47-827C-47EE-B6F8-483707066BDA}" presName="sibTrans" presStyleCnt="0"/>
      <dgm:spPr/>
    </dgm:pt>
    <dgm:pt modelId="{7D2D2A5E-D7EE-4E2C-BE0F-B5CAF5266715}" type="pres">
      <dgm:prSet presAssocID="{F6833063-D791-414E-A8D9-17DDB99BCE59}" presName="compNode" presStyleCnt="0"/>
      <dgm:spPr/>
    </dgm:pt>
    <dgm:pt modelId="{915BEAE4-48D5-40E6-9DB7-B9E9F37CFF61}" type="pres">
      <dgm:prSet presAssocID="{F6833063-D791-414E-A8D9-17DDB99BCE59}" presName="bgRect" presStyleLbl="bgShp" presStyleIdx="2" presStyleCnt="4"/>
      <dgm:spPr/>
    </dgm:pt>
    <dgm:pt modelId="{F299A31D-5B4A-441B-99AB-19F38AB420FB}" type="pres">
      <dgm:prSet presAssocID="{F6833063-D791-414E-A8D9-17DDB99BCE5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D2BE8979-032C-47B2-867B-2C3EA73E2412}" type="pres">
      <dgm:prSet presAssocID="{F6833063-D791-414E-A8D9-17DDB99BCE59}" presName="spaceRect" presStyleCnt="0"/>
      <dgm:spPr/>
    </dgm:pt>
    <dgm:pt modelId="{AA07AC71-85A5-49B8-94D4-FFBE77001620}" type="pres">
      <dgm:prSet presAssocID="{F6833063-D791-414E-A8D9-17DDB99BCE59}" presName="parTx" presStyleLbl="revTx" presStyleIdx="2" presStyleCnt="4">
        <dgm:presLayoutVars>
          <dgm:chMax val="0"/>
          <dgm:chPref val="0"/>
        </dgm:presLayoutVars>
      </dgm:prSet>
      <dgm:spPr/>
    </dgm:pt>
    <dgm:pt modelId="{3A284012-936E-468E-A107-19B4ABA640BA}" type="pres">
      <dgm:prSet presAssocID="{E6DEC69B-2D56-42A9-9A1F-8C206C276B91}" presName="sibTrans" presStyleCnt="0"/>
      <dgm:spPr/>
    </dgm:pt>
    <dgm:pt modelId="{D3D1CD22-104A-4660-97FB-C8B378256946}" type="pres">
      <dgm:prSet presAssocID="{EAE6CE2F-A10B-45A8-A16C-6A0B5120F711}" presName="compNode" presStyleCnt="0"/>
      <dgm:spPr/>
    </dgm:pt>
    <dgm:pt modelId="{FEB59644-B550-4771-9CCE-F947FB1AD16F}" type="pres">
      <dgm:prSet presAssocID="{EAE6CE2F-A10B-45A8-A16C-6A0B5120F711}" presName="bgRect" presStyleLbl="bgShp" presStyleIdx="3" presStyleCnt="4"/>
      <dgm:spPr/>
    </dgm:pt>
    <dgm:pt modelId="{3F5EB4A6-6A12-4707-882B-36A0DEAC92BE}" type="pres">
      <dgm:prSet presAssocID="{EAE6CE2F-A10B-45A8-A16C-6A0B5120F71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nfire"/>
        </a:ext>
      </dgm:extLst>
    </dgm:pt>
    <dgm:pt modelId="{6EA6B9F1-0007-42C7-B684-821CDA7204AC}" type="pres">
      <dgm:prSet presAssocID="{EAE6CE2F-A10B-45A8-A16C-6A0B5120F711}" presName="spaceRect" presStyleCnt="0"/>
      <dgm:spPr/>
    </dgm:pt>
    <dgm:pt modelId="{D59E4A53-08BC-40B9-9EBE-0FE8605283F9}" type="pres">
      <dgm:prSet presAssocID="{EAE6CE2F-A10B-45A8-A16C-6A0B5120F71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2C4F90E-67B3-469D-BC8B-613C27DB7025}" srcId="{77F21785-85E3-46D2-B113-930594B21D78}" destId="{F6833063-D791-414E-A8D9-17DDB99BCE59}" srcOrd="2" destOrd="0" parTransId="{1D70B6B4-767F-41B9-8C29-DB31CA2E7A0A}" sibTransId="{E6DEC69B-2D56-42A9-9A1F-8C206C276B91}"/>
    <dgm:cxn modelId="{E3436737-3F5B-47DE-B50D-59ECB6788ED6}" type="presOf" srcId="{EAE6CE2F-A10B-45A8-A16C-6A0B5120F711}" destId="{D59E4A53-08BC-40B9-9EBE-0FE8605283F9}" srcOrd="0" destOrd="0" presId="urn:microsoft.com/office/officeart/2018/2/layout/IconVerticalSolidList"/>
    <dgm:cxn modelId="{DE135939-C80A-4688-AF70-F740772865A5}" type="presOf" srcId="{77F21785-85E3-46D2-B113-930594B21D78}" destId="{3A15A2E5-D6E6-43D1-BE0A-C98544786210}" srcOrd="0" destOrd="0" presId="urn:microsoft.com/office/officeart/2018/2/layout/IconVerticalSolidList"/>
    <dgm:cxn modelId="{97B2F772-19FA-4239-9D45-8DD2ACC1346A}" srcId="{77F21785-85E3-46D2-B113-930594B21D78}" destId="{5583B722-A80E-4202-9FB8-99EE5C082CD1}" srcOrd="1" destOrd="0" parTransId="{3487F5AF-4005-4ED6-AD61-AA0C299314A0}" sibTransId="{18666C47-827C-47EE-B6F8-483707066BDA}"/>
    <dgm:cxn modelId="{BB25A989-E7CA-4F1B-9A7A-D90F5D6A2C6C}" srcId="{77F21785-85E3-46D2-B113-930594B21D78}" destId="{EAE6CE2F-A10B-45A8-A16C-6A0B5120F711}" srcOrd="3" destOrd="0" parTransId="{A579A30E-3E11-4869-9982-62F4269ACEF4}" sibTransId="{2BE3D174-130D-46EA-B1CB-1FB2A97FF688}"/>
    <dgm:cxn modelId="{C46FABA2-E84E-4BB9-B0FA-DDFF1CF8DC3B}" type="presOf" srcId="{8EBD4A9E-8587-4621-BFBC-C8D7CE9A8FC2}" destId="{E23B4413-AFDA-48AB-9E3C-64805D8DFF3B}" srcOrd="0" destOrd="0" presId="urn:microsoft.com/office/officeart/2018/2/layout/IconVerticalSolidList"/>
    <dgm:cxn modelId="{43C0A6A9-112A-4E32-AC46-B7D7D7C15072}" srcId="{77F21785-85E3-46D2-B113-930594B21D78}" destId="{8EBD4A9E-8587-4621-BFBC-C8D7CE9A8FC2}" srcOrd="0" destOrd="0" parTransId="{BC05B9F8-FCC7-4E40-9E47-7A2711703633}" sibTransId="{8CE9E663-D4EF-4952-B233-3ABA007B0ADB}"/>
    <dgm:cxn modelId="{C23492AD-0A0A-47A3-97AB-9AE6FF1E60A9}" type="presOf" srcId="{F6833063-D791-414E-A8D9-17DDB99BCE59}" destId="{AA07AC71-85A5-49B8-94D4-FFBE77001620}" srcOrd="0" destOrd="0" presId="urn:microsoft.com/office/officeart/2018/2/layout/IconVerticalSolidList"/>
    <dgm:cxn modelId="{A1788CC6-94B2-482B-B0D6-6E02A37A4A95}" type="presOf" srcId="{5583B722-A80E-4202-9FB8-99EE5C082CD1}" destId="{76DCCB12-8EC1-49D4-B106-D4A3DE5EEE8A}" srcOrd="0" destOrd="0" presId="urn:microsoft.com/office/officeart/2018/2/layout/IconVerticalSolidList"/>
    <dgm:cxn modelId="{527D688C-9064-45E2-A06E-27F3BB9B4170}" type="presParOf" srcId="{3A15A2E5-D6E6-43D1-BE0A-C98544786210}" destId="{5150A6CE-189D-4565-9EFE-914F88A0C9B5}" srcOrd="0" destOrd="0" presId="urn:microsoft.com/office/officeart/2018/2/layout/IconVerticalSolidList"/>
    <dgm:cxn modelId="{89B8F012-FB37-4295-A27F-D15B64908728}" type="presParOf" srcId="{5150A6CE-189D-4565-9EFE-914F88A0C9B5}" destId="{C6AD2230-78F3-4194-83DD-24BFAD6D98F1}" srcOrd="0" destOrd="0" presId="urn:microsoft.com/office/officeart/2018/2/layout/IconVerticalSolidList"/>
    <dgm:cxn modelId="{79BA14A3-160F-4F27-A0C9-C7B6E3788EA4}" type="presParOf" srcId="{5150A6CE-189D-4565-9EFE-914F88A0C9B5}" destId="{62DC309B-BC02-4ECE-AEF1-8873B47938AF}" srcOrd="1" destOrd="0" presId="urn:microsoft.com/office/officeart/2018/2/layout/IconVerticalSolidList"/>
    <dgm:cxn modelId="{FCCB2109-744C-4A66-9563-B2AA1361B6B1}" type="presParOf" srcId="{5150A6CE-189D-4565-9EFE-914F88A0C9B5}" destId="{8336AA56-ED9C-408F-AF80-4ADD1B08DA1F}" srcOrd="2" destOrd="0" presId="urn:microsoft.com/office/officeart/2018/2/layout/IconVerticalSolidList"/>
    <dgm:cxn modelId="{39EE6828-7D70-4D95-AF16-22DE63CC3413}" type="presParOf" srcId="{5150A6CE-189D-4565-9EFE-914F88A0C9B5}" destId="{E23B4413-AFDA-48AB-9E3C-64805D8DFF3B}" srcOrd="3" destOrd="0" presId="urn:microsoft.com/office/officeart/2018/2/layout/IconVerticalSolidList"/>
    <dgm:cxn modelId="{D457C750-831B-4D99-BB20-68D71C81FAA4}" type="presParOf" srcId="{3A15A2E5-D6E6-43D1-BE0A-C98544786210}" destId="{D53D8544-CA1E-4522-AA94-443C1DDFC6D0}" srcOrd="1" destOrd="0" presId="urn:microsoft.com/office/officeart/2018/2/layout/IconVerticalSolidList"/>
    <dgm:cxn modelId="{FCD9F6B7-0EB8-4EAC-B21F-63136A27B2B4}" type="presParOf" srcId="{3A15A2E5-D6E6-43D1-BE0A-C98544786210}" destId="{EB64EA5A-D1C2-4CB4-84DA-608EA4A3AA5A}" srcOrd="2" destOrd="0" presId="urn:microsoft.com/office/officeart/2018/2/layout/IconVerticalSolidList"/>
    <dgm:cxn modelId="{937813F4-E6C3-494C-BC0C-3DBD87B1806B}" type="presParOf" srcId="{EB64EA5A-D1C2-4CB4-84DA-608EA4A3AA5A}" destId="{1B33C0D2-51A8-49EB-BB0A-B623D43961A5}" srcOrd="0" destOrd="0" presId="urn:microsoft.com/office/officeart/2018/2/layout/IconVerticalSolidList"/>
    <dgm:cxn modelId="{B5507BFB-C461-41C6-A769-CA2582FDD26F}" type="presParOf" srcId="{EB64EA5A-D1C2-4CB4-84DA-608EA4A3AA5A}" destId="{07878A4C-71D8-452B-A531-34B8EF043238}" srcOrd="1" destOrd="0" presId="urn:microsoft.com/office/officeart/2018/2/layout/IconVerticalSolidList"/>
    <dgm:cxn modelId="{B889AD62-88AF-449A-95CD-2A519E0294DB}" type="presParOf" srcId="{EB64EA5A-D1C2-4CB4-84DA-608EA4A3AA5A}" destId="{6E54F7A0-DEF4-4C62-A7A9-D9E02EDFC3FB}" srcOrd="2" destOrd="0" presId="urn:microsoft.com/office/officeart/2018/2/layout/IconVerticalSolidList"/>
    <dgm:cxn modelId="{C8C99A82-E9CA-490A-95B6-05CE8B9D45F4}" type="presParOf" srcId="{EB64EA5A-D1C2-4CB4-84DA-608EA4A3AA5A}" destId="{76DCCB12-8EC1-49D4-B106-D4A3DE5EEE8A}" srcOrd="3" destOrd="0" presId="urn:microsoft.com/office/officeart/2018/2/layout/IconVerticalSolidList"/>
    <dgm:cxn modelId="{4FCB8783-2FBF-4F03-80C0-3B42C165E1F1}" type="presParOf" srcId="{3A15A2E5-D6E6-43D1-BE0A-C98544786210}" destId="{4F5DCB6F-21D1-4556-8370-CA000B76B326}" srcOrd="3" destOrd="0" presId="urn:microsoft.com/office/officeart/2018/2/layout/IconVerticalSolidList"/>
    <dgm:cxn modelId="{EACA78D5-1F08-446E-A8AD-1CBB9109FEEE}" type="presParOf" srcId="{3A15A2E5-D6E6-43D1-BE0A-C98544786210}" destId="{7D2D2A5E-D7EE-4E2C-BE0F-B5CAF5266715}" srcOrd="4" destOrd="0" presId="urn:microsoft.com/office/officeart/2018/2/layout/IconVerticalSolidList"/>
    <dgm:cxn modelId="{C8D633F4-7C08-4464-BA75-5149FE6AF16E}" type="presParOf" srcId="{7D2D2A5E-D7EE-4E2C-BE0F-B5CAF5266715}" destId="{915BEAE4-48D5-40E6-9DB7-B9E9F37CFF61}" srcOrd="0" destOrd="0" presId="urn:microsoft.com/office/officeart/2018/2/layout/IconVerticalSolidList"/>
    <dgm:cxn modelId="{2955EAD5-E51C-4F7E-AEEC-FB87BF7597E2}" type="presParOf" srcId="{7D2D2A5E-D7EE-4E2C-BE0F-B5CAF5266715}" destId="{F299A31D-5B4A-441B-99AB-19F38AB420FB}" srcOrd="1" destOrd="0" presId="urn:microsoft.com/office/officeart/2018/2/layout/IconVerticalSolidList"/>
    <dgm:cxn modelId="{D70BB048-D5FA-4F68-A603-A217F1206AB6}" type="presParOf" srcId="{7D2D2A5E-D7EE-4E2C-BE0F-B5CAF5266715}" destId="{D2BE8979-032C-47B2-867B-2C3EA73E2412}" srcOrd="2" destOrd="0" presId="urn:microsoft.com/office/officeart/2018/2/layout/IconVerticalSolidList"/>
    <dgm:cxn modelId="{76AE5DED-5AE3-4889-98A4-7CF80975A0E2}" type="presParOf" srcId="{7D2D2A5E-D7EE-4E2C-BE0F-B5CAF5266715}" destId="{AA07AC71-85A5-49B8-94D4-FFBE77001620}" srcOrd="3" destOrd="0" presId="urn:microsoft.com/office/officeart/2018/2/layout/IconVerticalSolidList"/>
    <dgm:cxn modelId="{EC3B7EFE-EA93-4CE7-9033-7CB2DD96FE53}" type="presParOf" srcId="{3A15A2E5-D6E6-43D1-BE0A-C98544786210}" destId="{3A284012-936E-468E-A107-19B4ABA640BA}" srcOrd="5" destOrd="0" presId="urn:microsoft.com/office/officeart/2018/2/layout/IconVerticalSolidList"/>
    <dgm:cxn modelId="{0A13551D-71BF-4CA9-83BB-AB246407B685}" type="presParOf" srcId="{3A15A2E5-D6E6-43D1-BE0A-C98544786210}" destId="{D3D1CD22-104A-4660-97FB-C8B378256946}" srcOrd="6" destOrd="0" presId="urn:microsoft.com/office/officeart/2018/2/layout/IconVerticalSolidList"/>
    <dgm:cxn modelId="{7BE8F2DB-FFE5-49AC-88CD-40CE344476DF}" type="presParOf" srcId="{D3D1CD22-104A-4660-97FB-C8B378256946}" destId="{FEB59644-B550-4771-9CCE-F947FB1AD16F}" srcOrd="0" destOrd="0" presId="urn:microsoft.com/office/officeart/2018/2/layout/IconVerticalSolidList"/>
    <dgm:cxn modelId="{749D25A1-8559-4F28-AA31-ED853DCC1188}" type="presParOf" srcId="{D3D1CD22-104A-4660-97FB-C8B378256946}" destId="{3F5EB4A6-6A12-4707-882B-36A0DEAC92BE}" srcOrd="1" destOrd="0" presId="urn:microsoft.com/office/officeart/2018/2/layout/IconVerticalSolidList"/>
    <dgm:cxn modelId="{89A8408A-6B7E-4BF4-A853-1BCF596D2F6F}" type="presParOf" srcId="{D3D1CD22-104A-4660-97FB-C8B378256946}" destId="{6EA6B9F1-0007-42C7-B684-821CDA7204AC}" srcOrd="2" destOrd="0" presId="urn:microsoft.com/office/officeart/2018/2/layout/IconVerticalSolidList"/>
    <dgm:cxn modelId="{450AA717-2251-4670-A9D7-63080429E430}" type="presParOf" srcId="{D3D1CD22-104A-4660-97FB-C8B378256946}" destId="{D59E4A53-08BC-40B9-9EBE-0FE8605283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D95F64D-D130-47A3-869F-05139F498DA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C3139EC-9C12-41C6-A685-7B3FF0D5DC4B}">
      <dgm:prSet/>
      <dgm:spPr/>
      <dgm:t>
        <a:bodyPr/>
        <a:lstStyle/>
        <a:p>
          <a:r>
            <a:rPr lang="en-US"/>
            <a:t>Ownership Map</a:t>
          </a:r>
        </a:p>
      </dgm:t>
    </dgm:pt>
    <dgm:pt modelId="{2EC8305A-6691-4BB5-B9CB-8F74FA49AC20}" type="parTrans" cxnId="{7CB80D3D-B11E-4838-8F5E-8CE3B81622C8}">
      <dgm:prSet/>
      <dgm:spPr/>
      <dgm:t>
        <a:bodyPr/>
        <a:lstStyle/>
        <a:p>
          <a:endParaRPr lang="en-US"/>
        </a:p>
      </dgm:t>
    </dgm:pt>
    <dgm:pt modelId="{74B8315C-7DC3-42C9-884A-6046A15D327D}" type="sibTrans" cxnId="{7CB80D3D-B11E-4838-8F5E-8CE3B81622C8}">
      <dgm:prSet/>
      <dgm:spPr/>
      <dgm:t>
        <a:bodyPr/>
        <a:lstStyle/>
        <a:p>
          <a:endParaRPr lang="en-US"/>
        </a:p>
      </dgm:t>
    </dgm:pt>
    <dgm:pt modelId="{949FEBD7-4474-4E5F-9026-6F8CE4D8C3DF}">
      <dgm:prSet/>
      <dgm:spPr/>
      <dgm:t>
        <a:bodyPr/>
        <a:lstStyle/>
        <a:p>
          <a:r>
            <a:rPr lang="en-US"/>
            <a:t>This map displays land ownership within and adjacent to the incident perimeter.</a:t>
          </a:r>
        </a:p>
      </dgm:t>
    </dgm:pt>
    <dgm:pt modelId="{A14541C8-F44D-4E67-840D-645051321EFF}" type="parTrans" cxnId="{BC7471A8-211F-4C9F-A545-A92EFE66FF90}">
      <dgm:prSet/>
      <dgm:spPr/>
      <dgm:t>
        <a:bodyPr/>
        <a:lstStyle/>
        <a:p>
          <a:endParaRPr lang="en-US"/>
        </a:p>
      </dgm:t>
    </dgm:pt>
    <dgm:pt modelId="{512848D4-55D8-4E47-B4EF-BD35EF926787}" type="sibTrans" cxnId="{BC7471A8-211F-4C9F-A545-A92EFE66FF90}">
      <dgm:prSet/>
      <dgm:spPr/>
      <dgm:t>
        <a:bodyPr/>
        <a:lstStyle/>
        <a:p>
          <a:endParaRPr lang="en-US"/>
        </a:p>
      </dgm:t>
    </dgm:pt>
    <dgm:pt modelId="{1C86D516-0198-40F6-917F-2E475A32EF47}">
      <dgm:prSet/>
      <dgm:spPr/>
      <dgm:t>
        <a:bodyPr/>
        <a:lstStyle/>
        <a:p>
          <a:r>
            <a:rPr lang="en-US"/>
            <a:t>Rehabilitation Map</a:t>
          </a:r>
        </a:p>
      </dgm:t>
    </dgm:pt>
    <dgm:pt modelId="{8FA147F0-DD15-49EC-AA30-049802C754C4}" type="parTrans" cxnId="{AB79E99A-12CA-4E31-9DD8-922D9DD27FAA}">
      <dgm:prSet/>
      <dgm:spPr/>
      <dgm:t>
        <a:bodyPr/>
        <a:lstStyle/>
        <a:p>
          <a:endParaRPr lang="en-US"/>
        </a:p>
      </dgm:t>
    </dgm:pt>
    <dgm:pt modelId="{BD57844C-E3DA-4B5D-9CA8-6BEBD3F805A4}" type="sibTrans" cxnId="{AB79E99A-12CA-4E31-9DD8-922D9DD27FAA}">
      <dgm:prSet/>
      <dgm:spPr/>
      <dgm:t>
        <a:bodyPr/>
        <a:lstStyle/>
        <a:p>
          <a:endParaRPr lang="en-US"/>
        </a:p>
      </dgm:t>
    </dgm:pt>
    <dgm:pt modelId="{B46C1F62-3AEE-48ED-A349-C3D8C1990E77}">
      <dgm:prSet/>
      <dgm:spPr/>
      <dgm:t>
        <a:bodyPr/>
        <a:lstStyle/>
        <a:p>
          <a:r>
            <a:rPr lang="en-US"/>
            <a:t>The rehabilitation map displays incident activities that may cause environmental impacts. This map also charts progress of rehabilitation activities.</a:t>
          </a:r>
        </a:p>
      </dgm:t>
    </dgm:pt>
    <dgm:pt modelId="{5FFAF6EF-7DF2-47DB-9566-609070705ED4}" type="parTrans" cxnId="{9FC73DAD-E02F-4C3F-B54C-701ACF2BE069}">
      <dgm:prSet/>
      <dgm:spPr/>
      <dgm:t>
        <a:bodyPr/>
        <a:lstStyle/>
        <a:p>
          <a:endParaRPr lang="en-US"/>
        </a:p>
      </dgm:t>
    </dgm:pt>
    <dgm:pt modelId="{8F16E958-DB7A-42A5-A8E1-BC419CE8682D}" type="sibTrans" cxnId="{9FC73DAD-E02F-4C3F-B54C-701ACF2BE069}">
      <dgm:prSet/>
      <dgm:spPr/>
      <dgm:t>
        <a:bodyPr/>
        <a:lstStyle/>
        <a:p>
          <a:endParaRPr lang="en-US"/>
        </a:p>
      </dgm:t>
    </dgm:pt>
    <dgm:pt modelId="{14A647A5-F56D-4B4C-AD14-1F5843065144}" type="pres">
      <dgm:prSet presAssocID="{4D95F64D-D130-47A3-869F-05139F498DA5}" presName="linear" presStyleCnt="0">
        <dgm:presLayoutVars>
          <dgm:animLvl val="lvl"/>
          <dgm:resizeHandles val="exact"/>
        </dgm:presLayoutVars>
      </dgm:prSet>
      <dgm:spPr/>
    </dgm:pt>
    <dgm:pt modelId="{D3468B86-DA7F-4792-BAA3-72CA30970A12}" type="pres">
      <dgm:prSet presAssocID="{9C3139EC-9C12-41C6-A685-7B3FF0D5DC4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4F7A149-4A20-4242-9364-DC6B28A3909B}" type="pres">
      <dgm:prSet presAssocID="{74B8315C-7DC3-42C9-884A-6046A15D327D}" presName="spacer" presStyleCnt="0"/>
      <dgm:spPr/>
    </dgm:pt>
    <dgm:pt modelId="{238848D6-E958-4ED4-BD33-04C07E9BCA4B}" type="pres">
      <dgm:prSet presAssocID="{949FEBD7-4474-4E5F-9026-6F8CE4D8C3D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AA8AF04-D7B7-459D-A614-1EA229312568}" type="pres">
      <dgm:prSet presAssocID="{512848D4-55D8-4E47-B4EF-BD35EF926787}" presName="spacer" presStyleCnt="0"/>
      <dgm:spPr/>
    </dgm:pt>
    <dgm:pt modelId="{923D3634-E0F6-4808-B7CC-C8A0290934C6}" type="pres">
      <dgm:prSet presAssocID="{1C86D516-0198-40F6-917F-2E475A32EF4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8D75384-6798-4E73-BF27-84738A7F0FE1}" type="pres">
      <dgm:prSet presAssocID="{BD57844C-E3DA-4B5D-9CA8-6BEBD3F805A4}" presName="spacer" presStyleCnt="0"/>
      <dgm:spPr/>
    </dgm:pt>
    <dgm:pt modelId="{E9DCB0CC-5E9F-4BB3-AC0C-4996465D280E}" type="pres">
      <dgm:prSet presAssocID="{B46C1F62-3AEE-48ED-A349-C3D8C1990E7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887B81A-C14D-4B3C-A96F-2AC725634710}" type="presOf" srcId="{4D95F64D-D130-47A3-869F-05139F498DA5}" destId="{14A647A5-F56D-4B4C-AD14-1F5843065144}" srcOrd="0" destOrd="0" presId="urn:microsoft.com/office/officeart/2005/8/layout/vList2"/>
    <dgm:cxn modelId="{18001F1B-F1F8-4236-9140-1353908ED1DA}" type="presOf" srcId="{B46C1F62-3AEE-48ED-A349-C3D8C1990E77}" destId="{E9DCB0CC-5E9F-4BB3-AC0C-4996465D280E}" srcOrd="0" destOrd="0" presId="urn:microsoft.com/office/officeart/2005/8/layout/vList2"/>
    <dgm:cxn modelId="{7CB80D3D-B11E-4838-8F5E-8CE3B81622C8}" srcId="{4D95F64D-D130-47A3-869F-05139F498DA5}" destId="{9C3139EC-9C12-41C6-A685-7B3FF0D5DC4B}" srcOrd="0" destOrd="0" parTransId="{2EC8305A-6691-4BB5-B9CB-8F74FA49AC20}" sibTransId="{74B8315C-7DC3-42C9-884A-6046A15D327D}"/>
    <dgm:cxn modelId="{E995F354-4747-4D18-9E0A-8EF9A7C46902}" type="presOf" srcId="{1C86D516-0198-40F6-917F-2E475A32EF47}" destId="{923D3634-E0F6-4808-B7CC-C8A0290934C6}" srcOrd="0" destOrd="0" presId="urn:microsoft.com/office/officeart/2005/8/layout/vList2"/>
    <dgm:cxn modelId="{AB79E99A-12CA-4E31-9DD8-922D9DD27FAA}" srcId="{4D95F64D-D130-47A3-869F-05139F498DA5}" destId="{1C86D516-0198-40F6-917F-2E475A32EF47}" srcOrd="2" destOrd="0" parTransId="{8FA147F0-DD15-49EC-AA30-049802C754C4}" sibTransId="{BD57844C-E3DA-4B5D-9CA8-6BEBD3F805A4}"/>
    <dgm:cxn modelId="{5F13279C-E9D3-43A8-AF90-98EC934D0A24}" type="presOf" srcId="{9C3139EC-9C12-41C6-A685-7B3FF0D5DC4B}" destId="{D3468B86-DA7F-4792-BAA3-72CA30970A12}" srcOrd="0" destOrd="0" presId="urn:microsoft.com/office/officeart/2005/8/layout/vList2"/>
    <dgm:cxn modelId="{BC7471A8-211F-4C9F-A545-A92EFE66FF90}" srcId="{4D95F64D-D130-47A3-869F-05139F498DA5}" destId="{949FEBD7-4474-4E5F-9026-6F8CE4D8C3DF}" srcOrd="1" destOrd="0" parTransId="{A14541C8-F44D-4E67-840D-645051321EFF}" sibTransId="{512848D4-55D8-4E47-B4EF-BD35EF926787}"/>
    <dgm:cxn modelId="{9FC73DAD-E02F-4C3F-B54C-701ACF2BE069}" srcId="{4D95F64D-D130-47A3-869F-05139F498DA5}" destId="{B46C1F62-3AEE-48ED-A349-C3D8C1990E77}" srcOrd="3" destOrd="0" parTransId="{5FFAF6EF-7DF2-47DB-9566-609070705ED4}" sibTransId="{8F16E958-DB7A-42A5-A8E1-BC419CE8682D}"/>
    <dgm:cxn modelId="{7A3A28D4-3E90-4F52-AC0A-448A071FD2AF}" type="presOf" srcId="{949FEBD7-4474-4E5F-9026-6F8CE4D8C3DF}" destId="{238848D6-E958-4ED4-BD33-04C07E9BCA4B}" srcOrd="0" destOrd="0" presId="urn:microsoft.com/office/officeart/2005/8/layout/vList2"/>
    <dgm:cxn modelId="{B266EB24-3AE1-4643-A54C-7F99C1189912}" type="presParOf" srcId="{14A647A5-F56D-4B4C-AD14-1F5843065144}" destId="{D3468B86-DA7F-4792-BAA3-72CA30970A12}" srcOrd="0" destOrd="0" presId="urn:microsoft.com/office/officeart/2005/8/layout/vList2"/>
    <dgm:cxn modelId="{766B9AEE-5DB9-4D1E-8944-B25A048BA6F0}" type="presParOf" srcId="{14A647A5-F56D-4B4C-AD14-1F5843065144}" destId="{44F7A149-4A20-4242-9364-DC6B28A3909B}" srcOrd="1" destOrd="0" presId="urn:microsoft.com/office/officeart/2005/8/layout/vList2"/>
    <dgm:cxn modelId="{7CE79F16-CE51-43BD-AEEE-9933999AC518}" type="presParOf" srcId="{14A647A5-F56D-4B4C-AD14-1F5843065144}" destId="{238848D6-E958-4ED4-BD33-04C07E9BCA4B}" srcOrd="2" destOrd="0" presId="urn:microsoft.com/office/officeart/2005/8/layout/vList2"/>
    <dgm:cxn modelId="{CCE6F6C2-21E7-4BF2-A9DD-9660258F89F9}" type="presParOf" srcId="{14A647A5-F56D-4B4C-AD14-1F5843065144}" destId="{2AA8AF04-D7B7-459D-A614-1EA229312568}" srcOrd="3" destOrd="0" presId="urn:microsoft.com/office/officeart/2005/8/layout/vList2"/>
    <dgm:cxn modelId="{39C96B7A-796C-41C0-B965-434381430486}" type="presParOf" srcId="{14A647A5-F56D-4B4C-AD14-1F5843065144}" destId="{923D3634-E0F6-4808-B7CC-C8A0290934C6}" srcOrd="4" destOrd="0" presId="urn:microsoft.com/office/officeart/2005/8/layout/vList2"/>
    <dgm:cxn modelId="{451F0D1C-BDB1-4A07-B665-437F50F2ED18}" type="presParOf" srcId="{14A647A5-F56D-4B4C-AD14-1F5843065144}" destId="{B8D75384-6798-4E73-BF27-84738A7F0FE1}" srcOrd="5" destOrd="0" presId="urn:microsoft.com/office/officeart/2005/8/layout/vList2"/>
    <dgm:cxn modelId="{C210F248-5ED3-4969-AF54-BC34AA02CBD5}" type="presParOf" srcId="{14A647A5-F56D-4B4C-AD14-1F5843065144}" destId="{E9DCB0CC-5E9F-4BB3-AC0C-4996465D280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561A037-B2EE-4041-94FD-E7071FEC0E7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E81EAFD-AEF0-42BC-B412-5A09DF59AB81}">
      <dgm:prSet/>
      <dgm:spPr/>
      <dgm:t>
        <a:bodyPr/>
        <a:lstStyle/>
        <a:p>
          <a:r>
            <a:rPr lang="en-US"/>
            <a:t>Fuels/Vegetation Map</a:t>
          </a:r>
        </a:p>
      </dgm:t>
    </dgm:pt>
    <dgm:pt modelId="{AC203EC6-7E50-42A4-B63C-26A74540C5D5}" type="parTrans" cxnId="{17540F00-9B5F-4647-8167-D602B9031BAF}">
      <dgm:prSet/>
      <dgm:spPr/>
      <dgm:t>
        <a:bodyPr/>
        <a:lstStyle/>
        <a:p>
          <a:endParaRPr lang="en-US"/>
        </a:p>
      </dgm:t>
    </dgm:pt>
    <dgm:pt modelId="{89172036-CECD-494C-8CB0-F948A8F1D0C2}" type="sibTrans" cxnId="{17540F00-9B5F-4647-8167-D602B9031BAF}">
      <dgm:prSet/>
      <dgm:spPr/>
      <dgm:t>
        <a:bodyPr/>
        <a:lstStyle/>
        <a:p>
          <a:endParaRPr lang="en-US"/>
        </a:p>
      </dgm:t>
    </dgm:pt>
    <dgm:pt modelId="{18C02A0B-29D6-4F20-A3AD-7CEEAF8AA8F5}">
      <dgm:prSet/>
      <dgm:spPr/>
      <dgm:t>
        <a:bodyPr/>
        <a:lstStyle/>
        <a:p>
          <a:r>
            <a:rPr lang="en-US"/>
            <a:t>This map displays fuels and/or vegetation within and adjacent to the incident perimeter.</a:t>
          </a:r>
        </a:p>
      </dgm:t>
    </dgm:pt>
    <dgm:pt modelId="{1464D0B7-926D-41D2-94D9-F3892C84F557}" type="parTrans" cxnId="{13C41CAC-3A6F-4C6F-B4F4-9AE456CA49FA}">
      <dgm:prSet/>
      <dgm:spPr/>
      <dgm:t>
        <a:bodyPr/>
        <a:lstStyle/>
        <a:p>
          <a:endParaRPr lang="en-US"/>
        </a:p>
      </dgm:t>
    </dgm:pt>
    <dgm:pt modelId="{482D9A3A-D41F-4835-9A30-9EB6D59D7B0E}" type="sibTrans" cxnId="{13C41CAC-3A6F-4C6F-B4F4-9AE456CA49FA}">
      <dgm:prSet/>
      <dgm:spPr/>
      <dgm:t>
        <a:bodyPr/>
        <a:lstStyle/>
        <a:p>
          <a:endParaRPr lang="en-US"/>
        </a:p>
      </dgm:t>
    </dgm:pt>
    <dgm:pt modelId="{EF6D7CAD-D316-4BC3-A7B3-7945CCC1D94E}" type="pres">
      <dgm:prSet presAssocID="{D561A037-B2EE-4041-94FD-E7071FEC0E7E}" presName="linear" presStyleCnt="0">
        <dgm:presLayoutVars>
          <dgm:animLvl val="lvl"/>
          <dgm:resizeHandles val="exact"/>
        </dgm:presLayoutVars>
      </dgm:prSet>
      <dgm:spPr/>
    </dgm:pt>
    <dgm:pt modelId="{9C726897-8ABE-4E74-AAD6-F8C62558D3EC}" type="pres">
      <dgm:prSet presAssocID="{EE81EAFD-AEF0-42BC-B412-5A09DF59AB8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9441C51-9C7F-4812-9291-1F179DA32C9E}" type="pres">
      <dgm:prSet presAssocID="{89172036-CECD-494C-8CB0-F948A8F1D0C2}" presName="spacer" presStyleCnt="0"/>
      <dgm:spPr/>
    </dgm:pt>
    <dgm:pt modelId="{1BC1FB4F-D4E6-4340-A659-33AFC4D4BF95}" type="pres">
      <dgm:prSet presAssocID="{18C02A0B-29D6-4F20-A3AD-7CEEAF8AA8F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7540F00-9B5F-4647-8167-D602B9031BAF}" srcId="{D561A037-B2EE-4041-94FD-E7071FEC0E7E}" destId="{EE81EAFD-AEF0-42BC-B412-5A09DF59AB81}" srcOrd="0" destOrd="0" parTransId="{AC203EC6-7E50-42A4-B63C-26A74540C5D5}" sibTransId="{89172036-CECD-494C-8CB0-F948A8F1D0C2}"/>
    <dgm:cxn modelId="{380F5000-6E8A-43E0-A1FC-B2FB0F6CA31E}" type="presOf" srcId="{D561A037-B2EE-4041-94FD-E7071FEC0E7E}" destId="{EF6D7CAD-D316-4BC3-A7B3-7945CCC1D94E}" srcOrd="0" destOrd="0" presId="urn:microsoft.com/office/officeart/2005/8/layout/vList2"/>
    <dgm:cxn modelId="{BEF4E138-FDB2-4152-90BB-214E0C401EC0}" type="presOf" srcId="{EE81EAFD-AEF0-42BC-B412-5A09DF59AB81}" destId="{9C726897-8ABE-4E74-AAD6-F8C62558D3EC}" srcOrd="0" destOrd="0" presId="urn:microsoft.com/office/officeart/2005/8/layout/vList2"/>
    <dgm:cxn modelId="{13C41CAC-3A6F-4C6F-B4F4-9AE456CA49FA}" srcId="{D561A037-B2EE-4041-94FD-E7071FEC0E7E}" destId="{18C02A0B-29D6-4F20-A3AD-7CEEAF8AA8F5}" srcOrd="1" destOrd="0" parTransId="{1464D0B7-926D-41D2-94D9-F3892C84F557}" sibTransId="{482D9A3A-D41F-4835-9A30-9EB6D59D7B0E}"/>
    <dgm:cxn modelId="{5C7FD2AE-6596-4759-AA36-0A34B301BD8D}" type="presOf" srcId="{18C02A0B-29D6-4F20-A3AD-7CEEAF8AA8F5}" destId="{1BC1FB4F-D4E6-4340-A659-33AFC4D4BF95}" srcOrd="0" destOrd="0" presId="urn:microsoft.com/office/officeart/2005/8/layout/vList2"/>
    <dgm:cxn modelId="{B271677E-06AE-4567-86BF-452BC3A1EE8E}" type="presParOf" srcId="{EF6D7CAD-D316-4BC3-A7B3-7945CCC1D94E}" destId="{9C726897-8ABE-4E74-AAD6-F8C62558D3EC}" srcOrd="0" destOrd="0" presId="urn:microsoft.com/office/officeart/2005/8/layout/vList2"/>
    <dgm:cxn modelId="{D4BFB766-FF3D-4DC8-874C-4B772059428E}" type="presParOf" srcId="{EF6D7CAD-D316-4BC3-A7B3-7945CCC1D94E}" destId="{99441C51-9C7F-4812-9291-1F179DA32C9E}" srcOrd="1" destOrd="0" presId="urn:microsoft.com/office/officeart/2005/8/layout/vList2"/>
    <dgm:cxn modelId="{860EE1BE-6AAF-4F4A-88E5-05B7BCC0A02A}" type="presParOf" srcId="{EF6D7CAD-D316-4BC3-A7B3-7945CCC1D94E}" destId="{1BC1FB4F-D4E6-4340-A659-33AFC4D4BF9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6CECBCF-B309-4045-B3AC-D7E6E9C8DE5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C31CC95-E908-4C9A-B67A-3BD75BDC28B3}">
      <dgm:prSet/>
      <dgm:spPr/>
      <dgm:t>
        <a:bodyPr/>
        <a:lstStyle/>
        <a:p>
          <a:r>
            <a:rPr lang="en-US"/>
            <a:t>Most maps have a legend that is used to interpret symbols on the map </a:t>
          </a:r>
        </a:p>
      </dgm:t>
    </dgm:pt>
    <dgm:pt modelId="{927848CA-9C57-49D4-9CA7-B6AF0ECCB32C}" type="parTrans" cxnId="{B1E41890-B932-489E-979B-C6605DCCB57E}">
      <dgm:prSet/>
      <dgm:spPr/>
      <dgm:t>
        <a:bodyPr/>
        <a:lstStyle/>
        <a:p>
          <a:endParaRPr lang="en-US"/>
        </a:p>
      </dgm:t>
    </dgm:pt>
    <dgm:pt modelId="{59E4B171-CD32-47A7-80F3-F021305FD8F2}" type="sibTrans" cxnId="{B1E41890-B932-489E-979B-C6605DCCB57E}">
      <dgm:prSet/>
      <dgm:spPr/>
      <dgm:t>
        <a:bodyPr/>
        <a:lstStyle/>
        <a:p>
          <a:endParaRPr lang="en-US"/>
        </a:p>
      </dgm:t>
    </dgm:pt>
    <dgm:pt modelId="{DAB62FFF-A14B-4600-A911-B8FED9F29E66}">
      <dgm:prSet/>
      <dgm:spPr/>
      <dgm:t>
        <a:bodyPr/>
        <a:lstStyle/>
        <a:p>
          <a:r>
            <a:rPr lang="en-US"/>
            <a:t>Color line delineates a road or land ownership boundary</a:t>
          </a:r>
        </a:p>
      </dgm:t>
    </dgm:pt>
    <dgm:pt modelId="{F9F3FE6C-96A5-47D6-ACB2-826339D856BE}" type="parTrans" cxnId="{6BEC3E4D-B7A9-41E0-AE8C-52AB4272B86E}">
      <dgm:prSet/>
      <dgm:spPr/>
      <dgm:t>
        <a:bodyPr/>
        <a:lstStyle/>
        <a:p>
          <a:endParaRPr lang="en-US"/>
        </a:p>
      </dgm:t>
    </dgm:pt>
    <dgm:pt modelId="{F6532FA5-EE8A-47B1-A015-9C61A1F1F8DC}" type="sibTrans" cxnId="{6BEC3E4D-B7A9-41E0-AE8C-52AB4272B86E}">
      <dgm:prSet/>
      <dgm:spPr/>
      <dgm:t>
        <a:bodyPr/>
        <a:lstStyle/>
        <a:p>
          <a:endParaRPr lang="en-US"/>
        </a:p>
      </dgm:t>
    </dgm:pt>
    <dgm:pt modelId="{E3FDF27F-1445-46E4-9E39-982899373C69}">
      <dgm:prSet/>
      <dgm:spPr/>
      <dgm:t>
        <a:bodyPr/>
        <a:lstStyle/>
        <a:p>
          <a:r>
            <a:rPr lang="en-US"/>
            <a:t>Symbols that represents a building, stream, or heliport.  </a:t>
          </a:r>
        </a:p>
      </dgm:t>
    </dgm:pt>
    <dgm:pt modelId="{7F591A87-1DB0-432E-86C3-ED290452EE1B}" type="parTrans" cxnId="{B55E1252-78F6-438A-8CFA-156AB2A228CE}">
      <dgm:prSet/>
      <dgm:spPr/>
      <dgm:t>
        <a:bodyPr/>
        <a:lstStyle/>
        <a:p>
          <a:endParaRPr lang="en-US"/>
        </a:p>
      </dgm:t>
    </dgm:pt>
    <dgm:pt modelId="{12ECABBF-0B3C-42E1-B5FC-B82FA03D4D75}" type="sibTrans" cxnId="{B55E1252-78F6-438A-8CFA-156AB2A228CE}">
      <dgm:prSet/>
      <dgm:spPr/>
      <dgm:t>
        <a:bodyPr/>
        <a:lstStyle/>
        <a:p>
          <a:endParaRPr lang="en-US"/>
        </a:p>
      </dgm:t>
    </dgm:pt>
    <dgm:pt modelId="{EE324505-DF69-4183-8509-154A8D983456}" type="pres">
      <dgm:prSet presAssocID="{66CECBCF-B309-4045-B3AC-D7E6E9C8DE51}" presName="root" presStyleCnt="0">
        <dgm:presLayoutVars>
          <dgm:dir/>
          <dgm:resizeHandles val="exact"/>
        </dgm:presLayoutVars>
      </dgm:prSet>
      <dgm:spPr/>
    </dgm:pt>
    <dgm:pt modelId="{E00497AB-6CB3-45EF-BD6B-74D527ED4ED6}" type="pres">
      <dgm:prSet presAssocID="{AC31CC95-E908-4C9A-B67A-3BD75BDC28B3}" presName="compNode" presStyleCnt="0"/>
      <dgm:spPr/>
    </dgm:pt>
    <dgm:pt modelId="{B1FF4350-3E5F-48EF-BC22-3E4F660C0D8E}" type="pres">
      <dgm:prSet presAssocID="{AC31CC95-E908-4C9A-B67A-3BD75BDC28B3}" presName="bgRect" presStyleLbl="bgShp" presStyleIdx="0" presStyleCnt="3"/>
      <dgm:spPr/>
    </dgm:pt>
    <dgm:pt modelId="{F5FBEE54-A2FE-4B9B-9EE8-CB52649BE1F3}" type="pres">
      <dgm:prSet presAssocID="{AC31CC95-E908-4C9A-B67A-3BD75BDC28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02F047EC-49E5-4D57-8C03-7C123904EE18}" type="pres">
      <dgm:prSet presAssocID="{AC31CC95-E908-4C9A-B67A-3BD75BDC28B3}" presName="spaceRect" presStyleCnt="0"/>
      <dgm:spPr/>
    </dgm:pt>
    <dgm:pt modelId="{634D2460-493F-4428-90DC-EF56440B5F6B}" type="pres">
      <dgm:prSet presAssocID="{AC31CC95-E908-4C9A-B67A-3BD75BDC28B3}" presName="parTx" presStyleLbl="revTx" presStyleIdx="0" presStyleCnt="3">
        <dgm:presLayoutVars>
          <dgm:chMax val="0"/>
          <dgm:chPref val="0"/>
        </dgm:presLayoutVars>
      </dgm:prSet>
      <dgm:spPr/>
    </dgm:pt>
    <dgm:pt modelId="{DECAE302-4903-4A8F-8783-80819A175DFE}" type="pres">
      <dgm:prSet presAssocID="{59E4B171-CD32-47A7-80F3-F021305FD8F2}" presName="sibTrans" presStyleCnt="0"/>
      <dgm:spPr/>
    </dgm:pt>
    <dgm:pt modelId="{0983CBB3-4393-4B2B-95B2-8557E347FC40}" type="pres">
      <dgm:prSet presAssocID="{DAB62FFF-A14B-4600-A911-B8FED9F29E66}" presName="compNode" presStyleCnt="0"/>
      <dgm:spPr/>
    </dgm:pt>
    <dgm:pt modelId="{3F9FE1A7-5796-4DA6-9209-604E097A41D9}" type="pres">
      <dgm:prSet presAssocID="{DAB62FFF-A14B-4600-A911-B8FED9F29E66}" presName="bgRect" presStyleLbl="bgShp" presStyleIdx="1" presStyleCnt="3"/>
      <dgm:spPr/>
    </dgm:pt>
    <dgm:pt modelId="{F5197183-71F2-4C33-8ACC-8D11C74507DF}" type="pres">
      <dgm:prSet presAssocID="{DAB62FFF-A14B-4600-A911-B8FED9F29E6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83B1FFDB-0666-4A41-91E6-8C8A0BE0D871}" type="pres">
      <dgm:prSet presAssocID="{DAB62FFF-A14B-4600-A911-B8FED9F29E66}" presName="spaceRect" presStyleCnt="0"/>
      <dgm:spPr/>
    </dgm:pt>
    <dgm:pt modelId="{4DE5E7A4-D5C6-40CB-B019-8E60700BA8F1}" type="pres">
      <dgm:prSet presAssocID="{DAB62FFF-A14B-4600-A911-B8FED9F29E66}" presName="parTx" presStyleLbl="revTx" presStyleIdx="1" presStyleCnt="3">
        <dgm:presLayoutVars>
          <dgm:chMax val="0"/>
          <dgm:chPref val="0"/>
        </dgm:presLayoutVars>
      </dgm:prSet>
      <dgm:spPr/>
    </dgm:pt>
    <dgm:pt modelId="{024844A9-D7DF-4943-8FAE-B1DD5135E9A8}" type="pres">
      <dgm:prSet presAssocID="{F6532FA5-EE8A-47B1-A015-9C61A1F1F8DC}" presName="sibTrans" presStyleCnt="0"/>
      <dgm:spPr/>
    </dgm:pt>
    <dgm:pt modelId="{564BCDF3-A586-436E-80D2-16192EA48F14}" type="pres">
      <dgm:prSet presAssocID="{E3FDF27F-1445-46E4-9E39-982899373C69}" presName="compNode" presStyleCnt="0"/>
      <dgm:spPr/>
    </dgm:pt>
    <dgm:pt modelId="{654F5E78-B2AF-4029-8E86-3D3D435D8FFD}" type="pres">
      <dgm:prSet presAssocID="{E3FDF27F-1445-46E4-9E39-982899373C69}" presName="bgRect" presStyleLbl="bgShp" presStyleIdx="2" presStyleCnt="3"/>
      <dgm:spPr/>
    </dgm:pt>
    <dgm:pt modelId="{04CCB753-7149-4A83-BB4C-E7ACA8EBD2CB}" type="pres">
      <dgm:prSet presAssocID="{E3FDF27F-1445-46E4-9E39-982899373C6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reath Holiday"/>
        </a:ext>
      </dgm:extLst>
    </dgm:pt>
    <dgm:pt modelId="{D3A49AEF-E8B7-4C0B-AECB-44C7CEFF94B0}" type="pres">
      <dgm:prSet presAssocID="{E3FDF27F-1445-46E4-9E39-982899373C69}" presName="spaceRect" presStyleCnt="0"/>
      <dgm:spPr/>
    </dgm:pt>
    <dgm:pt modelId="{0A0A41C5-EBFA-4D7E-8447-52767A377821}" type="pres">
      <dgm:prSet presAssocID="{E3FDF27F-1445-46E4-9E39-982899373C6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8D17E22-B330-4CC1-A89D-BDC9EEE408B0}" type="presOf" srcId="{DAB62FFF-A14B-4600-A911-B8FED9F29E66}" destId="{4DE5E7A4-D5C6-40CB-B019-8E60700BA8F1}" srcOrd="0" destOrd="0" presId="urn:microsoft.com/office/officeart/2018/2/layout/IconVerticalSolidList"/>
    <dgm:cxn modelId="{6BEC3E4D-B7A9-41E0-AE8C-52AB4272B86E}" srcId="{66CECBCF-B309-4045-B3AC-D7E6E9C8DE51}" destId="{DAB62FFF-A14B-4600-A911-B8FED9F29E66}" srcOrd="1" destOrd="0" parTransId="{F9F3FE6C-96A5-47D6-ACB2-826339D856BE}" sibTransId="{F6532FA5-EE8A-47B1-A015-9C61A1F1F8DC}"/>
    <dgm:cxn modelId="{B55E1252-78F6-438A-8CFA-156AB2A228CE}" srcId="{66CECBCF-B309-4045-B3AC-D7E6E9C8DE51}" destId="{E3FDF27F-1445-46E4-9E39-982899373C69}" srcOrd="2" destOrd="0" parTransId="{7F591A87-1DB0-432E-86C3-ED290452EE1B}" sibTransId="{12ECABBF-0B3C-42E1-B5FC-B82FA03D4D75}"/>
    <dgm:cxn modelId="{B1E41890-B932-489E-979B-C6605DCCB57E}" srcId="{66CECBCF-B309-4045-B3AC-D7E6E9C8DE51}" destId="{AC31CC95-E908-4C9A-B67A-3BD75BDC28B3}" srcOrd="0" destOrd="0" parTransId="{927848CA-9C57-49D4-9CA7-B6AF0ECCB32C}" sibTransId="{59E4B171-CD32-47A7-80F3-F021305FD8F2}"/>
    <dgm:cxn modelId="{BFC31EA5-889E-4607-84FE-6BBAAF5DFE3C}" type="presOf" srcId="{66CECBCF-B309-4045-B3AC-D7E6E9C8DE51}" destId="{EE324505-DF69-4183-8509-154A8D983456}" srcOrd="0" destOrd="0" presId="urn:microsoft.com/office/officeart/2018/2/layout/IconVerticalSolidList"/>
    <dgm:cxn modelId="{B612FFE9-CA4A-48B0-B8B2-123C4C1C4B41}" type="presOf" srcId="{E3FDF27F-1445-46E4-9E39-982899373C69}" destId="{0A0A41C5-EBFA-4D7E-8447-52767A377821}" srcOrd="0" destOrd="0" presId="urn:microsoft.com/office/officeart/2018/2/layout/IconVerticalSolidList"/>
    <dgm:cxn modelId="{685949EB-3C5F-41B7-B0E1-CB8D0BA66F4B}" type="presOf" srcId="{AC31CC95-E908-4C9A-B67A-3BD75BDC28B3}" destId="{634D2460-493F-4428-90DC-EF56440B5F6B}" srcOrd="0" destOrd="0" presId="urn:microsoft.com/office/officeart/2018/2/layout/IconVerticalSolidList"/>
    <dgm:cxn modelId="{D69D3E4C-90BD-430F-908F-FB85F45847D3}" type="presParOf" srcId="{EE324505-DF69-4183-8509-154A8D983456}" destId="{E00497AB-6CB3-45EF-BD6B-74D527ED4ED6}" srcOrd="0" destOrd="0" presId="urn:microsoft.com/office/officeart/2018/2/layout/IconVerticalSolidList"/>
    <dgm:cxn modelId="{FC1A0663-2C3B-4E4A-8639-F74348B4AE55}" type="presParOf" srcId="{E00497AB-6CB3-45EF-BD6B-74D527ED4ED6}" destId="{B1FF4350-3E5F-48EF-BC22-3E4F660C0D8E}" srcOrd="0" destOrd="0" presId="urn:microsoft.com/office/officeart/2018/2/layout/IconVerticalSolidList"/>
    <dgm:cxn modelId="{D6EC189C-25D4-4C89-A4D1-43F605742AE4}" type="presParOf" srcId="{E00497AB-6CB3-45EF-BD6B-74D527ED4ED6}" destId="{F5FBEE54-A2FE-4B9B-9EE8-CB52649BE1F3}" srcOrd="1" destOrd="0" presId="urn:microsoft.com/office/officeart/2018/2/layout/IconVerticalSolidList"/>
    <dgm:cxn modelId="{982CA896-F79D-4472-9C69-5AE742F8A525}" type="presParOf" srcId="{E00497AB-6CB3-45EF-BD6B-74D527ED4ED6}" destId="{02F047EC-49E5-4D57-8C03-7C123904EE18}" srcOrd="2" destOrd="0" presId="urn:microsoft.com/office/officeart/2018/2/layout/IconVerticalSolidList"/>
    <dgm:cxn modelId="{D0243186-E423-47DC-A711-AB19835BCDA1}" type="presParOf" srcId="{E00497AB-6CB3-45EF-BD6B-74D527ED4ED6}" destId="{634D2460-493F-4428-90DC-EF56440B5F6B}" srcOrd="3" destOrd="0" presId="urn:microsoft.com/office/officeart/2018/2/layout/IconVerticalSolidList"/>
    <dgm:cxn modelId="{AD36BC64-E228-424D-B066-44474DA085D9}" type="presParOf" srcId="{EE324505-DF69-4183-8509-154A8D983456}" destId="{DECAE302-4903-4A8F-8783-80819A175DFE}" srcOrd="1" destOrd="0" presId="urn:microsoft.com/office/officeart/2018/2/layout/IconVerticalSolidList"/>
    <dgm:cxn modelId="{BDD25476-6964-4837-BEE6-FF5FF644EA3E}" type="presParOf" srcId="{EE324505-DF69-4183-8509-154A8D983456}" destId="{0983CBB3-4393-4B2B-95B2-8557E347FC40}" srcOrd="2" destOrd="0" presId="urn:microsoft.com/office/officeart/2018/2/layout/IconVerticalSolidList"/>
    <dgm:cxn modelId="{232FBABC-A465-43BD-B6BD-EF16E6463930}" type="presParOf" srcId="{0983CBB3-4393-4B2B-95B2-8557E347FC40}" destId="{3F9FE1A7-5796-4DA6-9209-604E097A41D9}" srcOrd="0" destOrd="0" presId="urn:microsoft.com/office/officeart/2018/2/layout/IconVerticalSolidList"/>
    <dgm:cxn modelId="{B06957BA-1F8B-4A05-ABBD-27764B7C584C}" type="presParOf" srcId="{0983CBB3-4393-4B2B-95B2-8557E347FC40}" destId="{F5197183-71F2-4C33-8ACC-8D11C74507DF}" srcOrd="1" destOrd="0" presId="urn:microsoft.com/office/officeart/2018/2/layout/IconVerticalSolidList"/>
    <dgm:cxn modelId="{21370DA2-6034-4E5B-816C-F12975D9206A}" type="presParOf" srcId="{0983CBB3-4393-4B2B-95B2-8557E347FC40}" destId="{83B1FFDB-0666-4A41-91E6-8C8A0BE0D871}" srcOrd="2" destOrd="0" presId="urn:microsoft.com/office/officeart/2018/2/layout/IconVerticalSolidList"/>
    <dgm:cxn modelId="{5491D2C4-4355-4CC5-9ACA-789C57D77257}" type="presParOf" srcId="{0983CBB3-4393-4B2B-95B2-8557E347FC40}" destId="{4DE5E7A4-D5C6-40CB-B019-8E60700BA8F1}" srcOrd="3" destOrd="0" presId="urn:microsoft.com/office/officeart/2018/2/layout/IconVerticalSolidList"/>
    <dgm:cxn modelId="{6714CA09-86A0-4B37-98C7-9621E3C9D620}" type="presParOf" srcId="{EE324505-DF69-4183-8509-154A8D983456}" destId="{024844A9-D7DF-4943-8FAE-B1DD5135E9A8}" srcOrd="3" destOrd="0" presId="urn:microsoft.com/office/officeart/2018/2/layout/IconVerticalSolidList"/>
    <dgm:cxn modelId="{964105D7-9D8F-47BA-9A21-35D4F5DEBF59}" type="presParOf" srcId="{EE324505-DF69-4183-8509-154A8D983456}" destId="{564BCDF3-A586-436E-80D2-16192EA48F14}" srcOrd="4" destOrd="0" presId="urn:microsoft.com/office/officeart/2018/2/layout/IconVerticalSolidList"/>
    <dgm:cxn modelId="{DCBE1D08-A052-4C7B-9AD1-E9C108AD70B0}" type="presParOf" srcId="{564BCDF3-A586-436E-80D2-16192EA48F14}" destId="{654F5E78-B2AF-4029-8E86-3D3D435D8FFD}" srcOrd="0" destOrd="0" presId="urn:microsoft.com/office/officeart/2018/2/layout/IconVerticalSolidList"/>
    <dgm:cxn modelId="{5B8958D9-DA4F-4ECF-9B38-ABAE0A5532EB}" type="presParOf" srcId="{564BCDF3-A586-436E-80D2-16192EA48F14}" destId="{04CCB753-7149-4A83-BB4C-E7ACA8EBD2CB}" srcOrd="1" destOrd="0" presId="urn:microsoft.com/office/officeart/2018/2/layout/IconVerticalSolidList"/>
    <dgm:cxn modelId="{843AEAB2-C0DD-497C-83A8-EFEE9FB2B401}" type="presParOf" srcId="{564BCDF3-A586-436E-80D2-16192EA48F14}" destId="{D3A49AEF-E8B7-4C0B-AECB-44C7CEFF94B0}" srcOrd="2" destOrd="0" presId="urn:microsoft.com/office/officeart/2018/2/layout/IconVerticalSolidList"/>
    <dgm:cxn modelId="{73FD8A46-C9F7-4C63-ADDB-7C094D2F751F}" type="presParOf" srcId="{564BCDF3-A586-436E-80D2-16192EA48F14}" destId="{0A0A41C5-EBFA-4D7E-8447-52767A37782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C9F733B-CA4B-49E8-977B-A9954ED3F47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971988F-446B-4B86-9303-1646FB076555}">
      <dgm:prSet/>
      <dgm:spPr/>
      <dgm:t>
        <a:bodyPr/>
        <a:lstStyle/>
        <a:p>
          <a:r>
            <a:rPr lang="en-US"/>
            <a:t>The symbols used vary with every map, depending upon the purpose of the map.  </a:t>
          </a:r>
        </a:p>
      </dgm:t>
    </dgm:pt>
    <dgm:pt modelId="{A6A67DF9-90DF-4F92-B6B7-D823FA01D23C}" type="parTrans" cxnId="{052F653A-35E2-4BC1-8629-C8C77A0956B7}">
      <dgm:prSet/>
      <dgm:spPr/>
      <dgm:t>
        <a:bodyPr/>
        <a:lstStyle/>
        <a:p>
          <a:endParaRPr lang="en-US"/>
        </a:p>
      </dgm:t>
    </dgm:pt>
    <dgm:pt modelId="{D365BC8E-1392-4A91-B59F-29DE73B700A8}" type="sibTrans" cxnId="{052F653A-35E2-4BC1-8629-C8C77A0956B7}">
      <dgm:prSet/>
      <dgm:spPr/>
      <dgm:t>
        <a:bodyPr/>
        <a:lstStyle/>
        <a:p>
          <a:endParaRPr lang="en-US"/>
        </a:p>
      </dgm:t>
    </dgm:pt>
    <dgm:pt modelId="{A89766FC-9D10-4F9C-836D-761120F682B2}">
      <dgm:prSet/>
      <dgm:spPr/>
      <dgm:t>
        <a:bodyPr/>
        <a:lstStyle/>
        <a:p>
          <a:r>
            <a:rPr lang="en-US"/>
            <a:t>The legend may also include the map scale and other important information.</a:t>
          </a:r>
        </a:p>
      </dgm:t>
    </dgm:pt>
    <dgm:pt modelId="{CE8DE10D-7D97-46B8-AFE1-2F44FC573213}" type="parTrans" cxnId="{8D24638C-CB3F-4537-ADE6-AFBA144CE627}">
      <dgm:prSet/>
      <dgm:spPr/>
      <dgm:t>
        <a:bodyPr/>
        <a:lstStyle/>
        <a:p>
          <a:endParaRPr lang="en-US"/>
        </a:p>
      </dgm:t>
    </dgm:pt>
    <dgm:pt modelId="{273A0691-ECFF-4CB8-A26B-DDED99675EE0}" type="sibTrans" cxnId="{8D24638C-CB3F-4537-ADE6-AFBA144CE627}">
      <dgm:prSet/>
      <dgm:spPr/>
      <dgm:t>
        <a:bodyPr/>
        <a:lstStyle/>
        <a:p>
          <a:endParaRPr lang="en-US"/>
        </a:p>
      </dgm:t>
    </dgm:pt>
    <dgm:pt modelId="{1F8878D1-DF56-4F4A-B868-1B0BE231A0B1}" type="pres">
      <dgm:prSet presAssocID="{BC9F733B-CA4B-49E8-977B-A9954ED3F474}" presName="outerComposite" presStyleCnt="0">
        <dgm:presLayoutVars>
          <dgm:chMax val="5"/>
          <dgm:dir/>
          <dgm:resizeHandles val="exact"/>
        </dgm:presLayoutVars>
      </dgm:prSet>
      <dgm:spPr/>
    </dgm:pt>
    <dgm:pt modelId="{CA3DD49A-F906-4FAA-B4CC-0459621F8B64}" type="pres">
      <dgm:prSet presAssocID="{BC9F733B-CA4B-49E8-977B-A9954ED3F474}" presName="dummyMaxCanvas" presStyleCnt="0">
        <dgm:presLayoutVars/>
      </dgm:prSet>
      <dgm:spPr/>
    </dgm:pt>
    <dgm:pt modelId="{01A5AD0F-F929-40FE-A68E-691386BA466D}" type="pres">
      <dgm:prSet presAssocID="{BC9F733B-CA4B-49E8-977B-A9954ED3F474}" presName="TwoNodes_1" presStyleLbl="node1" presStyleIdx="0" presStyleCnt="2">
        <dgm:presLayoutVars>
          <dgm:bulletEnabled val="1"/>
        </dgm:presLayoutVars>
      </dgm:prSet>
      <dgm:spPr/>
    </dgm:pt>
    <dgm:pt modelId="{15D91CBE-21BC-4DD1-9CB5-F6BBB2035F1E}" type="pres">
      <dgm:prSet presAssocID="{BC9F733B-CA4B-49E8-977B-A9954ED3F474}" presName="TwoNodes_2" presStyleLbl="node1" presStyleIdx="1" presStyleCnt="2">
        <dgm:presLayoutVars>
          <dgm:bulletEnabled val="1"/>
        </dgm:presLayoutVars>
      </dgm:prSet>
      <dgm:spPr/>
    </dgm:pt>
    <dgm:pt modelId="{8827384C-2806-40ED-9CE0-7A55BBA182E1}" type="pres">
      <dgm:prSet presAssocID="{BC9F733B-CA4B-49E8-977B-A9954ED3F474}" presName="TwoConn_1-2" presStyleLbl="fgAccFollowNode1" presStyleIdx="0" presStyleCnt="1">
        <dgm:presLayoutVars>
          <dgm:bulletEnabled val="1"/>
        </dgm:presLayoutVars>
      </dgm:prSet>
      <dgm:spPr/>
    </dgm:pt>
    <dgm:pt modelId="{3E49B95B-EC03-4CAC-BAD9-FF5599B227A6}" type="pres">
      <dgm:prSet presAssocID="{BC9F733B-CA4B-49E8-977B-A9954ED3F474}" presName="TwoNodes_1_text" presStyleLbl="node1" presStyleIdx="1" presStyleCnt="2">
        <dgm:presLayoutVars>
          <dgm:bulletEnabled val="1"/>
        </dgm:presLayoutVars>
      </dgm:prSet>
      <dgm:spPr/>
    </dgm:pt>
    <dgm:pt modelId="{D3C166B7-287D-4607-B1DF-C7376095A68A}" type="pres">
      <dgm:prSet presAssocID="{BC9F733B-CA4B-49E8-977B-A9954ED3F474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2BB7381D-972B-4C56-A797-78BE83B12274}" type="presOf" srcId="{8971988F-446B-4B86-9303-1646FB076555}" destId="{3E49B95B-EC03-4CAC-BAD9-FF5599B227A6}" srcOrd="1" destOrd="0" presId="urn:microsoft.com/office/officeart/2005/8/layout/vProcess5"/>
    <dgm:cxn modelId="{052F653A-35E2-4BC1-8629-C8C77A0956B7}" srcId="{BC9F733B-CA4B-49E8-977B-A9954ED3F474}" destId="{8971988F-446B-4B86-9303-1646FB076555}" srcOrd="0" destOrd="0" parTransId="{A6A67DF9-90DF-4F92-B6B7-D823FA01D23C}" sibTransId="{D365BC8E-1392-4A91-B59F-29DE73B700A8}"/>
    <dgm:cxn modelId="{E2E82A43-87AD-43BF-B21C-A46A2D89C373}" type="presOf" srcId="{A89766FC-9D10-4F9C-836D-761120F682B2}" destId="{15D91CBE-21BC-4DD1-9CB5-F6BBB2035F1E}" srcOrd="0" destOrd="0" presId="urn:microsoft.com/office/officeart/2005/8/layout/vProcess5"/>
    <dgm:cxn modelId="{FD9C5C7A-01BF-44A4-87F9-F7DA8E46872F}" type="presOf" srcId="{BC9F733B-CA4B-49E8-977B-A9954ED3F474}" destId="{1F8878D1-DF56-4F4A-B868-1B0BE231A0B1}" srcOrd="0" destOrd="0" presId="urn:microsoft.com/office/officeart/2005/8/layout/vProcess5"/>
    <dgm:cxn modelId="{140D1C8A-5030-4AB0-84BE-EF330234A568}" type="presOf" srcId="{D365BC8E-1392-4A91-B59F-29DE73B700A8}" destId="{8827384C-2806-40ED-9CE0-7A55BBA182E1}" srcOrd="0" destOrd="0" presId="urn:microsoft.com/office/officeart/2005/8/layout/vProcess5"/>
    <dgm:cxn modelId="{8D24638C-CB3F-4537-ADE6-AFBA144CE627}" srcId="{BC9F733B-CA4B-49E8-977B-A9954ED3F474}" destId="{A89766FC-9D10-4F9C-836D-761120F682B2}" srcOrd="1" destOrd="0" parTransId="{CE8DE10D-7D97-46B8-AFE1-2F44FC573213}" sibTransId="{273A0691-ECFF-4CB8-A26B-DDED99675EE0}"/>
    <dgm:cxn modelId="{4A589290-C5A8-4D35-8220-1CA535E04A1B}" type="presOf" srcId="{8971988F-446B-4B86-9303-1646FB076555}" destId="{01A5AD0F-F929-40FE-A68E-691386BA466D}" srcOrd="0" destOrd="0" presId="urn:microsoft.com/office/officeart/2005/8/layout/vProcess5"/>
    <dgm:cxn modelId="{09E439DD-A64A-437F-B95C-561DE8AD570C}" type="presOf" srcId="{A89766FC-9D10-4F9C-836D-761120F682B2}" destId="{D3C166B7-287D-4607-B1DF-C7376095A68A}" srcOrd="1" destOrd="0" presId="urn:microsoft.com/office/officeart/2005/8/layout/vProcess5"/>
    <dgm:cxn modelId="{59BCC056-1298-4CB0-921D-EE9D0C33B37F}" type="presParOf" srcId="{1F8878D1-DF56-4F4A-B868-1B0BE231A0B1}" destId="{CA3DD49A-F906-4FAA-B4CC-0459621F8B64}" srcOrd="0" destOrd="0" presId="urn:microsoft.com/office/officeart/2005/8/layout/vProcess5"/>
    <dgm:cxn modelId="{6AB1C23E-4E16-4A22-97A1-80A0BEEFF9D2}" type="presParOf" srcId="{1F8878D1-DF56-4F4A-B868-1B0BE231A0B1}" destId="{01A5AD0F-F929-40FE-A68E-691386BA466D}" srcOrd="1" destOrd="0" presId="urn:microsoft.com/office/officeart/2005/8/layout/vProcess5"/>
    <dgm:cxn modelId="{1A50FFFC-12F8-4A9C-8824-E2945BE809C4}" type="presParOf" srcId="{1F8878D1-DF56-4F4A-B868-1B0BE231A0B1}" destId="{15D91CBE-21BC-4DD1-9CB5-F6BBB2035F1E}" srcOrd="2" destOrd="0" presId="urn:microsoft.com/office/officeart/2005/8/layout/vProcess5"/>
    <dgm:cxn modelId="{EA9EF720-535F-4CA1-B7B3-911207933FFB}" type="presParOf" srcId="{1F8878D1-DF56-4F4A-B868-1B0BE231A0B1}" destId="{8827384C-2806-40ED-9CE0-7A55BBA182E1}" srcOrd="3" destOrd="0" presId="urn:microsoft.com/office/officeart/2005/8/layout/vProcess5"/>
    <dgm:cxn modelId="{DE60E87C-1C66-4D79-AE43-ED55FE12EEC0}" type="presParOf" srcId="{1F8878D1-DF56-4F4A-B868-1B0BE231A0B1}" destId="{3E49B95B-EC03-4CAC-BAD9-FF5599B227A6}" srcOrd="4" destOrd="0" presId="urn:microsoft.com/office/officeart/2005/8/layout/vProcess5"/>
    <dgm:cxn modelId="{FA582CAC-3206-496C-8942-5DB72B4EC4D4}" type="presParOf" srcId="{1F8878D1-DF56-4F4A-B868-1B0BE231A0B1}" destId="{D3C166B7-287D-4607-B1DF-C7376095A68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9BF2A43-85D3-4FBD-81C5-57CCCC3F4D34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C285DE2-7A82-4B70-9CEE-30E1FD7CD199}">
      <dgm:prSet/>
      <dgm:spPr/>
      <dgm:t>
        <a:bodyPr/>
        <a:lstStyle/>
        <a:p>
          <a:r>
            <a:rPr lang="en-US"/>
            <a:t>Brown – contours, cuts and fills, other relief features</a:t>
          </a:r>
        </a:p>
      </dgm:t>
    </dgm:pt>
    <dgm:pt modelId="{0B129A4A-C411-4D08-99FE-F8914216BF4C}" type="parTrans" cxnId="{81E3CCDF-0DAA-4E85-BE30-CD2C839E8516}">
      <dgm:prSet/>
      <dgm:spPr/>
      <dgm:t>
        <a:bodyPr/>
        <a:lstStyle/>
        <a:p>
          <a:endParaRPr lang="en-US"/>
        </a:p>
      </dgm:t>
    </dgm:pt>
    <dgm:pt modelId="{3636B460-6532-45D7-85CD-74A071C8A394}" type="sibTrans" cxnId="{81E3CCDF-0DAA-4E85-BE30-CD2C839E8516}">
      <dgm:prSet/>
      <dgm:spPr/>
      <dgm:t>
        <a:bodyPr/>
        <a:lstStyle/>
        <a:p>
          <a:endParaRPr lang="en-US"/>
        </a:p>
      </dgm:t>
    </dgm:pt>
    <dgm:pt modelId="{D6C0BE4F-AB06-4C75-AE61-6B594ED55010}">
      <dgm:prSet/>
      <dgm:spPr/>
      <dgm:t>
        <a:bodyPr/>
        <a:lstStyle/>
        <a:p>
          <a:r>
            <a:rPr lang="en-US"/>
            <a:t>Purple – revised information</a:t>
          </a:r>
        </a:p>
      </dgm:t>
    </dgm:pt>
    <dgm:pt modelId="{AEFF66E5-92F1-4980-B8E2-61C2E583817B}" type="parTrans" cxnId="{291F7A8A-1079-4062-A648-F1DA6E4CF0CE}">
      <dgm:prSet/>
      <dgm:spPr/>
      <dgm:t>
        <a:bodyPr/>
        <a:lstStyle/>
        <a:p>
          <a:endParaRPr lang="en-US"/>
        </a:p>
      </dgm:t>
    </dgm:pt>
    <dgm:pt modelId="{819FA046-BB54-457D-90F8-9E8C17BDB1A7}" type="sibTrans" cxnId="{291F7A8A-1079-4062-A648-F1DA6E4CF0CE}">
      <dgm:prSet/>
      <dgm:spPr/>
      <dgm:t>
        <a:bodyPr/>
        <a:lstStyle/>
        <a:p>
          <a:endParaRPr lang="en-US"/>
        </a:p>
      </dgm:t>
    </dgm:pt>
    <dgm:pt modelId="{80BB9A0E-BD72-4540-A637-3676C989C907}">
      <dgm:prSet/>
      <dgm:spPr/>
      <dgm:t>
        <a:bodyPr/>
        <a:lstStyle/>
        <a:p>
          <a:r>
            <a:rPr lang="en-US"/>
            <a:t>Grey – developed areas</a:t>
          </a:r>
        </a:p>
      </dgm:t>
    </dgm:pt>
    <dgm:pt modelId="{9CDDB461-FCCC-4BC3-B608-5D577E892957}" type="parTrans" cxnId="{8E173F01-DF73-4150-A1D9-69E67B63808D}">
      <dgm:prSet/>
      <dgm:spPr/>
      <dgm:t>
        <a:bodyPr/>
        <a:lstStyle/>
        <a:p>
          <a:endParaRPr lang="en-US"/>
        </a:p>
      </dgm:t>
    </dgm:pt>
    <dgm:pt modelId="{7F88359F-BA27-4FD8-A3AF-244A8E668437}" type="sibTrans" cxnId="{8E173F01-DF73-4150-A1D9-69E67B63808D}">
      <dgm:prSet/>
      <dgm:spPr/>
      <dgm:t>
        <a:bodyPr/>
        <a:lstStyle/>
        <a:p>
          <a:endParaRPr lang="en-US"/>
        </a:p>
      </dgm:t>
    </dgm:pt>
    <dgm:pt modelId="{256597F1-182F-47F1-AA3B-D8EC5149AFAC}">
      <dgm:prSet/>
      <dgm:spPr/>
      <dgm:t>
        <a:bodyPr/>
        <a:lstStyle/>
        <a:p>
          <a:r>
            <a:rPr lang="en-US"/>
            <a:t>Other colors may be used for special purposes.</a:t>
          </a:r>
        </a:p>
      </dgm:t>
    </dgm:pt>
    <dgm:pt modelId="{7880A085-8746-4BAE-ABB4-ED6AA04A3144}" type="parTrans" cxnId="{AA42987A-C43C-4A44-8E80-CD90C02F83C2}">
      <dgm:prSet/>
      <dgm:spPr/>
      <dgm:t>
        <a:bodyPr/>
        <a:lstStyle/>
        <a:p>
          <a:endParaRPr lang="en-US"/>
        </a:p>
      </dgm:t>
    </dgm:pt>
    <dgm:pt modelId="{AB2CAF50-BE71-4F2F-8B40-B3B6EFFD348D}" type="sibTrans" cxnId="{AA42987A-C43C-4A44-8E80-CD90C02F83C2}">
      <dgm:prSet/>
      <dgm:spPr/>
      <dgm:t>
        <a:bodyPr/>
        <a:lstStyle/>
        <a:p>
          <a:endParaRPr lang="en-US"/>
        </a:p>
      </dgm:t>
    </dgm:pt>
    <dgm:pt modelId="{E8C33EAA-3E29-45B3-ABDF-E0C1A9121AD5}" type="pres">
      <dgm:prSet presAssocID="{69BF2A43-85D3-4FBD-81C5-57CCCC3F4D34}" presName="outerComposite" presStyleCnt="0">
        <dgm:presLayoutVars>
          <dgm:chMax val="5"/>
          <dgm:dir/>
          <dgm:resizeHandles val="exact"/>
        </dgm:presLayoutVars>
      </dgm:prSet>
      <dgm:spPr/>
    </dgm:pt>
    <dgm:pt modelId="{3E2A3E15-CEEC-4788-A2D7-537DB9D9AA22}" type="pres">
      <dgm:prSet presAssocID="{69BF2A43-85D3-4FBD-81C5-57CCCC3F4D34}" presName="dummyMaxCanvas" presStyleCnt="0">
        <dgm:presLayoutVars/>
      </dgm:prSet>
      <dgm:spPr/>
    </dgm:pt>
    <dgm:pt modelId="{0FA54F47-AA26-4C47-8541-0AAABC602ADB}" type="pres">
      <dgm:prSet presAssocID="{69BF2A43-85D3-4FBD-81C5-57CCCC3F4D34}" presName="FourNodes_1" presStyleLbl="node1" presStyleIdx="0" presStyleCnt="4">
        <dgm:presLayoutVars>
          <dgm:bulletEnabled val="1"/>
        </dgm:presLayoutVars>
      </dgm:prSet>
      <dgm:spPr/>
    </dgm:pt>
    <dgm:pt modelId="{93642315-1A65-41C8-95D3-C3F4B44A7871}" type="pres">
      <dgm:prSet presAssocID="{69BF2A43-85D3-4FBD-81C5-57CCCC3F4D34}" presName="FourNodes_2" presStyleLbl="node1" presStyleIdx="1" presStyleCnt="4">
        <dgm:presLayoutVars>
          <dgm:bulletEnabled val="1"/>
        </dgm:presLayoutVars>
      </dgm:prSet>
      <dgm:spPr/>
    </dgm:pt>
    <dgm:pt modelId="{F036AF93-5111-45CC-9497-F4E174963A44}" type="pres">
      <dgm:prSet presAssocID="{69BF2A43-85D3-4FBD-81C5-57CCCC3F4D34}" presName="FourNodes_3" presStyleLbl="node1" presStyleIdx="2" presStyleCnt="4">
        <dgm:presLayoutVars>
          <dgm:bulletEnabled val="1"/>
        </dgm:presLayoutVars>
      </dgm:prSet>
      <dgm:spPr/>
    </dgm:pt>
    <dgm:pt modelId="{A91EE28F-F285-459E-A8E0-EEC57DCAB5C5}" type="pres">
      <dgm:prSet presAssocID="{69BF2A43-85D3-4FBD-81C5-57CCCC3F4D34}" presName="FourNodes_4" presStyleLbl="node1" presStyleIdx="3" presStyleCnt="4">
        <dgm:presLayoutVars>
          <dgm:bulletEnabled val="1"/>
        </dgm:presLayoutVars>
      </dgm:prSet>
      <dgm:spPr/>
    </dgm:pt>
    <dgm:pt modelId="{75F9220B-CDDF-47C6-8584-493B553837E3}" type="pres">
      <dgm:prSet presAssocID="{69BF2A43-85D3-4FBD-81C5-57CCCC3F4D34}" presName="FourConn_1-2" presStyleLbl="fgAccFollowNode1" presStyleIdx="0" presStyleCnt="3">
        <dgm:presLayoutVars>
          <dgm:bulletEnabled val="1"/>
        </dgm:presLayoutVars>
      </dgm:prSet>
      <dgm:spPr/>
    </dgm:pt>
    <dgm:pt modelId="{32FD4ECD-B191-4595-B046-CD0B3D1B8111}" type="pres">
      <dgm:prSet presAssocID="{69BF2A43-85D3-4FBD-81C5-57CCCC3F4D34}" presName="FourConn_2-3" presStyleLbl="fgAccFollowNode1" presStyleIdx="1" presStyleCnt="3">
        <dgm:presLayoutVars>
          <dgm:bulletEnabled val="1"/>
        </dgm:presLayoutVars>
      </dgm:prSet>
      <dgm:spPr/>
    </dgm:pt>
    <dgm:pt modelId="{94D7C5EF-05EB-4CA7-8E9F-23F09933224A}" type="pres">
      <dgm:prSet presAssocID="{69BF2A43-85D3-4FBD-81C5-57CCCC3F4D34}" presName="FourConn_3-4" presStyleLbl="fgAccFollowNode1" presStyleIdx="2" presStyleCnt="3">
        <dgm:presLayoutVars>
          <dgm:bulletEnabled val="1"/>
        </dgm:presLayoutVars>
      </dgm:prSet>
      <dgm:spPr/>
    </dgm:pt>
    <dgm:pt modelId="{0AD8D96A-550C-4FB3-8775-33F722FF170A}" type="pres">
      <dgm:prSet presAssocID="{69BF2A43-85D3-4FBD-81C5-57CCCC3F4D34}" presName="FourNodes_1_text" presStyleLbl="node1" presStyleIdx="3" presStyleCnt="4">
        <dgm:presLayoutVars>
          <dgm:bulletEnabled val="1"/>
        </dgm:presLayoutVars>
      </dgm:prSet>
      <dgm:spPr/>
    </dgm:pt>
    <dgm:pt modelId="{FEA01442-0988-4751-8616-375EA705284F}" type="pres">
      <dgm:prSet presAssocID="{69BF2A43-85D3-4FBD-81C5-57CCCC3F4D34}" presName="FourNodes_2_text" presStyleLbl="node1" presStyleIdx="3" presStyleCnt="4">
        <dgm:presLayoutVars>
          <dgm:bulletEnabled val="1"/>
        </dgm:presLayoutVars>
      </dgm:prSet>
      <dgm:spPr/>
    </dgm:pt>
    <dgm:pt modelId="{77DBDC76-2019-46C5-A431-0C31ADC4C917}" type="pres">
      <dgm:prSet presAssocID="{69BF2A43-85D3-4FBD-81C5-57CCCC3F4D34}" presName="FourNodes_3_text" presStyleLbl="node1" presStyleIdx="3" presStyleCnt="4">
        <dgm:presLayoutVars>
          <dgm:bulletEnabled val="1"/>
        </dgm:presLayoutVars>
      </dgm:prSet>
      <dgm:spPr/>
    </dgm:pt>
    <dgm:pt modelId="{838B2150-7441-45D2-87AC-B820958B8AEE}" type="pres">
      <dgm:prSet presAssocID="{69BF2A43-85D3-4FBD-81C5-57CCCC3F4D3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E173F01-DF73-4150-A1D9-69E67B63808D}" srcId="{69BF2A43-85D3-4FBD-81C5-57CCCC3F4D34}" destId="{80BB9A0E-BD72-4540-A637-3676C989C907}" srcOrd="2" destOrd="0" parTransId="{9CDDB461-FCCC-4BC3-B608-5D577E892957}" sibTransId="{7F88359F-BA27-4FD8-A3AF-244A8E668437}"/>
    <dgm:cxn modelId="{18A28118-6874-42E5-8641-C1EBF140076D}" type="presOf" srcId="{80BB9A0E-BD72-4540-A637-3676C989C907}" destId="{F036AF93-5111-45CC-9497-F4E174963A44}" srcOrd="0" destOrd="0" presId="urn:microsoft.com/office/officeart/2005/8/layout/vProcess5"/>
    <dgm:cxn modelId="{C565E625-5F4F-4675-8D1B-3E77B529AAF2}" type="presOf" srcId="{256597F1-182F-47F1-AA3B-D8EC5149AFAC}" destId="{838B2150-7441-45D2-87AC-B820958B8AEE}" srcOrd="1" destOrd="0" presId="urn:microsoft.com/office/officeart/2005/8/layout/vProcess5"/>
    <dgm:cxn modelId="{72646461-DD7D-4880-9171-85D68896D4F3}" type="presOf" srcId="{69BF2A43-85D3-4FBD-81C5-57CCCC3F4D34}" destId="{E8C33EAA-3E29-45B3-ABDF-E0C1A9121AD5}" srcOrd="0" destOrd="0" presId="urn:microsoft.com/office/officeart/2005/8/layout/vProcess5"/>
    <dgm:cxn modelId="{79F6DA6D-C6FE-4C82-B606-89AEA1184737}" type="presOf" srcId="{6C285DE2-7A82-4B70-9CEE-30E1FD7CD199}" destId="{0AD8D96A-550C-4FB3-8775-33F722FF170A}" srcOrd="1" destOrd="0" presId="urn:microsoft.com/office/officeart/2005/8/layout/vProcess5"/>
    <dgm:cxn modelId="{AA42987A-C43C-4A44-8E80-CD90C02F83C2}" srcId="{69BF2A43-85D3-4FBD-81C5-57CCCC3F4D34}" destId="{256597F1-182F-47F1-AA3B-D8EC5149AFAC}" srcOrd="3" destOrd="0" parTransId="{7880A085-8746-4BAE-ABB4-ED6AA04A3144}" sibTransId="{AB2CAF50-BE71-4F2F-8B40-B3B6EFFD348D}"/>
    <dgm:cxn modelId="{11C6777B-95B7-4156-88DB-5A7934331F20}" type="presOf" srcId="{6C285DE2-7A82-4B70-9CEE-30E1FD7CD199}" destId="{0FA54F47-AA26-4C47-8541-0AAABC602ADB}" srcOrd="0" destOrd="0" presId="urn:microsoft.com/office/officeart/2005/8/layout/vProcess5"/>
    <dgm:cxn modelId="{72E42C86-52F1-4080-B553-E778CD3D8767}" type="presOf" srcId="{D6C0BE4F-AB06-4C75-AE61-6B594ED55010}" destId="{93642315-1A65-41C8-95D3-C3F4B44A7871}" srcOrd="0" destOrd="0" presId="urn:microsoft.com/office/officeart/2005/8/layout/vProcess5"/>
    <dgm:cxn modelId="{65D03287-7915-45EF-915F-24C471AE6504}" type="presOf" srcId="{D6C0BE4F-AB06-4C75-AE61-6B594ED55010}" destId="{FEA01442-0988-4751-8616-375EA705284F}" srcOrd="1" destOrd="0" presId="urn:microsoft.com/office/officeart/2005/8/layout/vProcess5"/>
    <dgm:cxn modelId="{A60F1688-2818-4909-A825-CA39C9403867}" type="presOf" srcId="{80BB9A0E-BD72-4540-A637-3676C989C907}" destId="{77DBDC76-2019-46C5-A431-0C31ADC4C917}" srcOrd="1" destOrd="0" presId="urn:microsoft.com/office/officeart/2005/8/layout/vProcess5"/>
    <dgm:cxn modelId="{291F7A8A-1079-4062-A648-F1DA6E4CF0CE}" srcId="{69BF2A43-85D3-4FBD-81C5-57CCCC3F4D34}" destId="{D6C0BE4F-AB06-4C75-AE61-6B594ED55010}" srcOrd="1" destOrd="0" parTransId="{AEFF66E5-92F1-4980-B8E2-61C2E583817B}" sibTransId="{819FA046-BB54-457D-90F8-9E8C17BDB1A7}"/>
    <dgm:cxn modelId="{9738D08B-DF4D-4F79-A749-34BAD4C11160}" type="presOf" srcId="{7F88359F-BA27-4FD8-A3AF-244A8E668437}" destId="{94D7C5EF-05EB-4CA7-8E9F-23F09933224A}" srcOrd="0" destOrd="0" presId="urn:microsoft.com/office/officeart/2005/8/layout/vProcess5"/>
    <dgm:cxn modelId="{50D9718C-2BB3-4C10-BBD0-B0A2912C8654}" type="presOf" srcId="{819FA046-BB54-457D-90F8-9E8C17BDB1A7}" destId="{32FD4ECD-B191-4595-B046-CD0B3D1B8111}" srcOrd="0" destOrd="0" presId="urn:microsoft.com/office/officeart/2005/8/layout/vProcess5"/>
    <dgm:cxn modelId="{1E8F51B1-1240-4D27-9CF9-0A9B4799A513}" type="presOf" srcId="{256597F1-182F-47F1-AA3B-D8EC5149AFAC}" destId="{A91EE28F-F285-459E-A8E0-EEC57DCAB5C5}" srcOrd="0" destOrd="0" presId="urn:microsoft.com/office/officeart/2005/8/layout/vProcess5"/>
    <dgm:cxn modelId="{81E3CCDF-0DAA-4E85-BE30-CD2C839E8516}" srcId="{69BF2A43-85D3-4FBD-81C5-57CCCC3F4D34}" destId="{6C285DE2-7A82-4B70-9CEE-30E1FD7CD199}" srcOrd="0" destOrd="0" parTransId="{0B129A4A-C411-4D08-99FE-F8914216BF4C}" sibTransId="{3636B460-6532-45D7-85CD-74A071C8A394}"/>
    <dgm:cxn modelId="{1FA0CFEC-ED68-4E8C-BCCA-5E7200DFE37F}" type="presOf" srcId="{3636B460-6532-45D7-85CD-74A071C8A394}" destId="{75F9220B-CDDF-47C6-8584-493B553837E3}" srcOrd="0" destOrd="0" presId="urn:microsoft.com/office/officeart/2005/8/layout/vProcess5"/>
    <dgm:cxn modelId="{259A0F83-376C-4908-9DB9-9B41209A38C3}" type="presParOf" srcId="{E8C33EAA-3E29-45B3-ABDF-E0C1A9121AD5}" destId="{3E2A3E15-CEEC-4788-A2D7-537DB9D9AA22}" srcOrd="0" destOrd="0" presId="urn:microsoft.com/office/officeart/2005/8/layout/vProcess5"/>
    <dgm:cxn modelId="{D493553F-7458-463F-AA75-3971A18DBA44}" type="presParOf" srcId="{E8C33EAA-3E29-45B3-ABDF-E0C1A9121AD5}" destId="{0FA54F47-AA26-4C47-8541-0AAABC602ADB}" srcOrd="1" destOrd="0" presId="urn:microsoft.com/office/officeart/2005/8/layout/vProcess5"/>
    <dgm:cxn modelId="{7244C1F0-9076-4D07-8E61-8F586000DD6C}" type="presParOf" srcId="{E8C33EAA-3E29-45B3-ABDF-E0C1A9121AD5}" destId="{93642315-1A65-41C8-95D3-C3F4B44A7871}" srcOrd="2" destOrd="0" presId="urn:microsoft.com/office/officeart/2005/8/layout/vProcess5"/>
    <dgm:cxn modelId="{6C04B758-3A8C-4C86-A58A-71CDAFEFC86C}" type="presParOf" srcId="{E8C33EAA-3E29-45B3-ABDF-E0C1A9121AD5}" destId="{F036AF93-5111-45CC-9497-F4E174963A44}" srcOrd="3" destOrd="0" presId="urn:microsoft.com/office/officeart/2005/8/layout/vProcess5"/>
    <dgm:cxn modelId="{7BC90FD7-D7A5-4955-BFE3-2D46C4C1EA45}" type="presParOf" srcId="{E8C33EAA-3E29-45B3-ABDF-E0C1A9121AD5}" destId="{A91EE28F-F285-459E-A8E0-EEC57DCAB5C5}" srcOrd="4" destOrd="0" presId="urn:microsoft.com/office/officeart/2005/8/layout/vProcess5"/>
    <dgm:cxn modelId="{B8CE5B09-F04D-420D-84B1-6DB21317635A}" type="presParOf" srcId="{E8C33EAA-3E29-45B3-ABDF-E0C1A9121AD5}" destId="{75F9220B-CDDF-47C6-8584-493B553837E3}" srcOrd="5" destOrd="0" presId="urn:microsoft.com/office/officeart/2005/8/layout/vProcess5"/>
    <dgm:cxn modelId="{E416FE76-5A6E-42B3-9A88-31C606031EDB}" type="presParOf" srcId="{E8C33EAA-3E29-45B3-ABDF-E0C1A9121AD5}" destId="{32FD4ECD-B191-4595-B046-CD0B3D1B8111}" srcOrd="6" destOrd="0" presId="urn:microsoft.com/office/officeart/2005/8/layout/vProcess5"/>
    <dgm:cxn modelId="{F556F33A-A0DE-4525-84CD-5516CBF17EF1}" type="presParOf" srcId="{E8C33EAA-3E29-45B3-ABDF-E0C1A9121AD5}" destId="{94D7C5EF-05EB-4CA7-8E9F-23F09933224A}" srcOrd="7" destOrd="0" presId="urn:microsoft.com/office/officeart/2005/8/layout/vProcess5"/>
    <dgm:cxn modelId="{29351A46-EF49-4870-82DE-2C99FD682E1B}" type="presParOf" srcId="{E8C33EAA-3E29-45B3-ABDF-E0C1A9121AD5}" destId="{0AD8D96A-550C-4FB3-8775-33F722FF170A}" srcOrd="8" destOrd="0" presId="urn:microsoft.com/office/officeart/2005/8/layout/vProcess5"/>
    <dgm:cxn modelId="{0300633B-34BA-483B-83C1-87BAF584ECD1}" type="presParOf" srcId="{E8C33EAA-3E29-45B3-ABDF-E0C1A9121AD5}" destId="{FEA01442-0988-4751-8616-375EA705284F}" srcOrd="9" destOrd="0" presId="urn:microsoft.com/office/officeart/2005/8/layout/vProcess5"/>
    <dgm:cxn modelId="{D1A5FAA6-EF03-42A1-AF99-0B99784527BB}" type="presParOf" srcId="{E8C33EAA-3E29-45B3-ABDF-E0C1A9121AD5}" destId="{77DBDC76-2019-46C5-A431-0C31ADC4C917}" srcOrd="10" destOrd="0" presId="urn:microsoft.com/office/officeart/2005/8/layout/vProcess5"/>
    <dgm:cxn modelId="{F4AA3B71-4B63-42AA-B7E1-100BE186DDED}" type="presParOf" srcId="{E8C33EAA-3E29-45B3-ABDF-E0C1A9121AD5}" destId="{838B2150-7441-45D2-87AC-B820958B8AE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895CC37-C457-4FD8-9E74-52E57221A6D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2CE9853-689B-412B-8FE2-65242416924E}">
      <dgm:prSet/>
      <dgm:spPr/>
      <dgm:t>
        <a:bodyPr/>
        <a:lstStyle/>
        <a:p>
          <a:r>
            <a:rPr lang="en-US"/>
            <a:t>Mapping software is now available that offers a variety of features, such as printing maps</a:t>
          </a:r>
        </a:p>
      </dgm:t>
    </dgm:pt>
    <dgm:pt modelId="{E1862F6E-D969-44B2-BCA7-495E3F22613B}" type="parTrans" cxnId="{467A5AB4-5934-45E8-99B2-CF00CFD4C7F0}">
      <dgm:prSet/>
      <dgm:spPr/>
      <dgm:t>
        <a:bodyPr/>
        <a:lstStyle/>
        <a:p>
          <a:endParaRPr lang="en-US"/>
        </a:p>
      </dgm:t>
    </dgm:pt>
    <dgm:pt modelId="{C6081F40-1880-43C7-9F5C-A4E5174CBDBA}" type="sibTrans" cxnId="{467A5AB4-5934-45E8-99B2-CF00CFD4C7F0}">
      <dgm:prSet/>
      <dgm:spPr/>
      <dgm:t>
        <a:bodyPr/>
        <a:lstStyle/>
        <a:p>
          <a:endParaRPr lang="en-US"/>
        </a:p>
      </dgm:t>
    </dgm:pt>
    <dgm:pt modelId="{FDBA562A-D8E5-4E0B-9FC6-A0B6D5AF9AC0}">
      <dgm:prSet/>
      <dgm:spPr/>
      <dgm:t>
        <a:bodyPr/>
        <a:lstStyle/>
        <a:p>
          <a:r>
            <a:rPr lang="en-US"/>
            <a:t>plotting points</a:t>
          </a:r>
        </a:p>
      </dgm:t>
    </dgm:pt>
    <dgm:pt modelId="{846E47C0-3253-40DA-8E52-233EFEBF3075}" type="parTrans" cxnId="{149EED46-DE4C-42D4-A074-29C6A5211DEA}">
      <dgm:prSet/>
      <dgm:spPr/>
      <dgm:t>
        <a:bodyPr/>
        <a:lstStyle/>
        <a:p>
          <a:endParaRPr lang="en-US"/>
        </a:p>
      </dgm:t>
    </dgm:pt>
    <dgm:pt modelId="{D4EF499C-1B31-42E8-97E8-F4C9D5DFBADC}" type="sibTrans" cxnId="{149EED46-DE4C-42D4-A074-29C6A5211DEA}">
      <dgm:prSet/>
      <dgm:spPr/>
      <dgm:t>
        <a:bodyPr/>
        <a:lstStyle/>
        <a:p>
          <a:endParaRPr lang="en-US"/>
        </a:p>
      </dgm:t>
    </dgm:pt>
    <dgm:pt modelId="{6DEC4CB8-0583-4303-BC94-E431E10B03AA}">
      <dgm:prSet/>
      <dgm:spPr/>
      <dgm:t>
        <a:bodyPr/>
        <a:lstStyle/>
        <a:p>
          <a:r>
            <a:rPr lang="en-US"/>
            <a:t>determining acreage</a:t>
          </a:r>
        </a:p>
      </dgm:t>
    </dgm:pt>
    <dgm:pt modelId="{44DA9105-EE2E-4EF3-9392-44685A170470}" type="parTrans" cxnId="{87BB679E-0247-477F-A9B9-320B8E7CE613}">
      <dgm:prSet/>
      <dgm:spPr/>
      <dgm:t>
        <a:bodyPr/>
        <a:lstStyle/>
        <a:p>
          <a:endParaRPr lang="en-US"/>
        </a:p>
      </dgm:t>
    </dgm:pt>
    <dgm:pt modelId="{6280FF96-65DA-4597-8EB1-152E8A9E22E5}" type="sibTrans" cxnId="{87BB679E-0247-477F-A9B9-320B8E7CE613}">
      <dgm:prSet/>
      <dgm:spPr/>
      <dgm:t>
        <a:bodyPr/>
        <a:lstStyle/>
        <a:p>
          <a:endParaRPr lang="en-US"/>
        </a:p>
      </dgm:t>
    </dgm:pt>
    <dgm:pt modelId="{45B51533-2891-4C5D-86D7-B7E6A094A926}">
      <dgm:prSet/>
      <dgm:spPr/>
      <dgm:t>
        <a:bodyPr/>
        <a:lstStyle/>
        <a:p>
          <a:r>
            <a:rPr lang="en-US"/>
            <a:t>downloading GPS information (tracks, waypoints, routes). </a:t>
          </a:r>
        </a:p>
      </dgm:t>
    </dgm:pt>
    <dgm:pt modelId="{A073801F-975F-4E4F-86C9-E89D3D333711}" type="parTrans" cxnId="{049BA3B6-5CD4-45C9-A46C-1C5741F9500E}">
      <dgm:prSet/>
      <dgm:spPr/>
      <dgm:t>
        <a:bodyPr/>
        <a:lstStyle/>
        <a:p>
          <a:endParaRPr lang="en-US"/>
        </a:p>
      </dgm:t>
    </dgm:pt>
    <dgm:pt modelId="{1C2E06A0-299C-4CFC-8DAE-CBD86DACA83E}" type="sibTrans" cxnId="{049BA3B6-5CD4-45C9-A46C-1C5741F9500E}">
      <dgm:prSet/>
      <dgm:spPr/>
      <dgm:t>
        <a:bodyPr/>
        <a:lstStyle/>
        <a:p>
          <a:endParaRPr lang="en-US"/>
        </a:p>
      </dgm:t>
    </dgm:pt>
    <dgm:pt modelId="{7F5A3C1B-1E02-41CC-BDD6-7E454C9C2499}" type="pres">
      <dgm:prSet presAssocID="{7895CC37-C457-4FD8-9E74-52E57221A6D8}" presName="outerComposite" presStyleCnt="0">
        <dgm:presLayoutVars>
          <dgm:chMax val="5"/>
          <dgm:dir/>
          <dgm:resizeHandles val="exact"/>
        </dgm:presLayoutVars>
      </dgm:prSet>
      <dgm:spPr/>
    </dgm:pt>
    <dgm:pt modelId="{332DA505-442C-444B-85FA-97F6254CC058}" type="pres">
      <dgm:prSet presAssocID="{7895CC37-C457-4FD8-9E74-52E57221A6D8}" presName="dummyMaxCanvas" presStyleCnt="0">
        <dgm:presLayoutVars/>
      </dgm:prSet>
      <dgm:spPr/>
    </dgm:pt>
    <dgm:pt modelId="{AC97FD70-C291-48A5-AA24-F37ACC3D01B8}" type="pres">
      <dgm:prSet presAssocID="{7895CC37-C457-4FD8-9E74-52E57221A6D8}" presName="FourNodes_1" presStyleLbl="node1" presStyleIdx="0" presStyleCnt="4">
        <dgm:presLayoutVars>
          <dgm:bulletEnabled val="1"/>
        </dgm:presLayoutVars>
      </dgm:prSet>
      <dgm:spPr/>
    </dgm:pt>
    <dgm:pt modelId="{55529BBB-1E98-4A15-8A40-13D51DC12CF1}" type="pres">
      <dgm:prSet presAssocID="{7895CC37-C457-4FD8-9E74-52E57221A6D8}" presName="FourNodes_2" presStyleLbl="node1" presStyleIdx="1" presStyleCnt="4">
        <dgm:presLayoutVars>
          <dgm:bulletEnabled val="1"/>
        </dgm:presLayoutVars>
      </dgm:prSet>
      <dgm:spPr/>
    </dgm:pt>
    <dgm:pt modelId="{701C956D-A172-442A-94D0-1C4CEE8BB36C}" type="pres">
      <dgm:prSet presAssocID="{7895CC37-C457-4FD8-9E74-52E57221A6D8}" presName="FourNodes_3" presStyleLbl="node1" presStyleIdx="2" presStyleCnt="4">
        <dgm:presLayoutVars>
          <dgm:bulletEnabled val="1"/>
        </dgm:presLayoutVars>
      </dgm:prSet>
      <dgm:spPr/>
    </dgm:pt>
    <dgm:pt modelId="{B3273EAF-4D5E-4E90-A898-5C9C7FC5BF5D}" type="pres">
      <dgm:prSet presAssocID="{7895CC37-C457-4FD8-9E74-52E57221A6D8}" presName="FourNodes_4" presStyleLbl="node1" presStyleIdx="3" presStyleCnt="4">
        <dgm:presLayoutVars>
          <dgm:bulletEnabled val="1"/>
        </dgm:presLayoutVars>
      </dgm:prSet>
      <dgm:spPr/>
    </dgm:pt>
    <dgm:pt modelId="{D609C3C1-7005-4167-99AD-62E5BA090543}" type="pres">
      <dgm:prSet presAssocID="{7895CC37-C457-4FD8-9E74-52E57221A6D8}" presName="FourConn_1-2" presStyleLbl="fgAccFollowNode1" presStyleIdx="0" presStyleCnt="3">
        <dgm:presLayoutVars>
          <dgm:bulletEnabled val="1"/>
        </dgm:presLayoutVars>
      </dgm:prSet>
      <dgm:spPr/>
    </dgm:pt>
    <dgm:pt modelId="{4AD57CFC-CADA-4E2C-BF9F-55FF5AC17271}" type="pres">
      <dgm:prSet presAssocID="{7895CC37-C457-4FD8-9E74-52E57221A6D8}" presName="FourConn_2-3" presStyleLbl="fgAccFollowNode1" presStyleIdx="1" presStyleCnt="3">
        <dgm:presLayoutVars>
          <dgm:bulletEnabled val="1"/>
        </dgm:presLayoutVars>
      </dgm:prSet>
      <dgm:spPr/>
    </dgm:pt>
    <dgm:pt modelId="{6A9519E2-D7CA-4B45-A527-508024B79B49}" type="pres">
      <dgm:prSet presAssocID="{7895CC37-C457-4FD8-9E74-52E57221A6D8}" presName="FourConn_3-4" presStyleLbl="fgAccFollowNode1" presStyleIdx="2" presStyleCnt="3">
        <dgm:presLayoutVars>
          <dgm:bulletEnabled val="1"/>
        </dgm:presLayoutVars>
      </dgm:prSet>
      <dgm:spPr/>
    </dgm:pt>
    <dgm:pt modelId="{40BF52CF-4CF1-4486-9963-C40705573301}" type="pres">
      <dgm:prSet presAssocID="{7895CC37-C457-4FD8-9E74-52E57221A6D8}" presName="FourNodes_1_text" presStyleLbl="node1" presStyleIdx="3" presStyleCnt="4">
        <dgm:presLayoutVars>
          <dgm:bulletEnabled val="1"/>
        </dgm:presLayoutVars>
      </dgm:prSet>
      <dgm:spPr/>
    </dgm:pt>
    <dgm:pt modelId="{D8FF5B97-C4D7-4DB5-8603-A3A517FD96E3}" type="pres">
      <dgm:prSet presAssocID="{7895CC37-C457-4FD8-9E74-52E57221A6D8}" presName="FourNodes_2_text" presStyleLbl="node1" presStyleIdx="3" presStyleCnt="4">
        <dgm:presLayoutVars>
          <dgm:bulletEnabled val="1"/>
        </dgm:presLayoutVars>
      </dgm:prSet>
      <dgm:spPr/>
    </dgm:pt>
    <dgm:pt modelId="{6B67FA5C-9500-4971-B825-43B7CDFBDEAE}" type="pres">
      <dgm:prSet presAssocID="{7895CC37-C457-4FD8-9E74-52E57221A6D8}" presName="FourNodes_3_text" presStyleLbl="node1" presStyleIdx="3" presStyleCnt="4">
        <dgm:presLayoutVars>
          <dgm:bulletEnabled val="1"/>
        </dgm:presLayoutVars>
      </dgm:prSet>
      <dgm:spPr/>
    </dgm:pt>
    <dgm:pt modelId="{20BC081A-04EA-4578-9BE7-423E946D6F53}" type="pres">
      <dgm:prSet presAssocID="{7895CC37-C457-4FD8-9E74-52E57221A6D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0EE4809-7691-485C-911A-DD82AE7B6865}" type="presOf" srcId="{FDBA562A-D8E5-4E0B-9FC6-A0B6D5AF9AC0}" destId="{55529BBB-1E98-4A15-8A40-13D51DC12CF1}" srcOrd="0" destOrd="0" presId="urn:microsoft.com/office/officeart/2005/8/layout/vProcess5"/>
    <dgm:cxn modelId="{AEDD3122-24C0-4536-9D33-50142FFEDA11}" type="presOf" srcId="{D2CE9853-689B-412B-8FE2-65242416924E}" destId="{40BF52CF-4CF1-4486-9963-C40705573301}" srcOrd="1" destOrd="0" presId="urn:microsoft.com/office/officeart/2005/8/layout/vProcess5"/>
    <dgm:cxn modelId="{79559927-9267-4173-83A5-081303E3E533}" type="presOf" srcId="{6DEC4CB8-0583-4303-BC94-E431E10B03AA}" destId="{701C956D-A172-442A-94D0-1C4CEE8BB36C}" srcOrd="0" destOrd="0" presId="urn:microsoft.com/office/officeart/2005/8/layout/vProcess5"/>
    <dgm:cxn modelId="{CEEBA92F-129A-49A8-9823-FE82027BC143}" type="presOf" srcId="{7895CC37-C457-4FD8-9E74-52E57221A6D8}" destId="{7F5A3C1B-1E02-41CC-BDD6-7E454C9C2499}" srcOrd="0" destOrd="0" presId="urn:microsoft.com/office/officeart/2005/8/layout/vProcess5"/>
    <dgm:cxn modelId="{87591A3C-87E8-4A69-847E-7B776ACF1279}" type="presOf" srcId="{C6081F40-1880-43C7-9F5C-A4E5174CBDBA}" destId="{D609C3C1-7005-4167-99AD-62E5BA090543}" srcOrd="0" destOrd="0" presId="urn:microsoft.com/office/officeart/2005/8/layout/vProcess5"/>
    <dgm:cxn modelId="{149EED46-DE4C-42D4-A074-29C6A5211DEA}" srcId="{7895CC37-C457-4FD8-9E74-52E57221A6D8}" destId="{FDBA562A-D8E5-4E0B-9FC6-A0B6D5AF9AC0}" srcOrd="1" destOrd="0" parTransId="{846E47C0-3253-40DA-8E52-233EFEBF3075}" sibTransId="{D4EF499C-1B31-42E8-97E8-F4C9D5DFBADC}"/>
    <dgm:cxn modelId="{417B634B-F346-4935-AAFE-C7DED38A1F28}" type="presOf" srcId="{FDBA562A-D8E5-4E0B-9FC6-A0B6D5AF9AC0}" destId="{D8FF5B97-C4D7-4DB5-8603-A3A517FD96E3}" srcOrd="1" destOrd="0" presId="urn:microsoft.com/office/officeart/2005/8/layout/vProcess5"/>
    <dgm:cxn modelId="{B128316F-EFA0-4665-B2BD-D3A33C1ED24B}" type="presOf" srcId="{45B51533-2891-4C5D-86D7-B7E6A094A926}" destId="{20BC081A-04EA-4578-9BE7-423E946D6F53}" srcOrd="1" destOrd="0" presId="urn:microsoft.com/office/officeart/2005/8/layout/vProcess5"/>
    <dgm:cxn modelId="{6A4B5258-950C-4F87-AB52-E79809BF53EE}" type="presOf" srcId="{D4EF499C-1B31-42E8-97E8-F4C9D5DFBADC}" destId="{4AD57CFC-CADA-4E2C-BF9F-55FF5AC17271}" srcOrd="0" destOrd="0" presId="urn:microsoft.com/office/officeart/2005/8/layout/vProcess5"/>
    <dgm:cxn modelId="{2EA85B7C-B9BE-44E0-9250-9FD04089F1CE}" type="presOf" srcId="{6280FF96-65DA-4597-8EB1-152E8A9E22E5}" destId="{6A9519E2-D7CA-4B45-A527-508024B79B49}" srcOrd="0" destOrd="0" presId="urn:microsoft.com/office/officeart/2005/8/layout/vProcess5"/>
    <dgm:cxn modelId="{87BB679E-0247-477F-A9B9-320B8E7CE613}" srcId="{7895CC37-C457-4FD8-9E74-52E57221A6D8}" destId="{6DEC4CB8-0583-4303-BC94-E431E10B03AA}" srcOrd="2" destOrd="0" parTransId="{44DA9105-EE2E-4EF3-9392-44685A170470}" sibTransId="{6280FF96-65DA-4597-8EB1-152E8A9E22E5}"/>
    <dgm:cxn modelId="{0A09129F-5765-40D5-BA9A-162E0567A256}" type="presOf" srcId="{D2CE9853-689B-412B-8FE2-65242416924E}" destId="{AC97FD70-C291-48A5-AA24-F37ACC3D01B8}" srcOrd="0" destOrd="0" presId="urn:microsoft.com/office/officeart/2005/8/layout/vProcess5"/>
    <dgm:cxn modelId="{467A5AB4-5934-45E8-99B2-CF00CFD4C7F0}" srcId="{7895CC37-C457-4FD8-9E74-52E57221A6D8}" destId="{D2CE9853-689B-412B-8FE2-65242416924E}" srcOrd="0" destOrd="0" parTransId="{E1862F6E-D969-44B2-BCA7-495E3F22613B}" sibTransId="{C6081F40-1880-43C7-9F5C-A4E5174CBDBA}"/>
    <dgm:cxn modelId="{049BA3B6-5CD4-45C9-A46C-1C5741F9500E}" srcId="{7895CC37-C457-4FD8-9E74-52E57221A6D8}" destId="{45B51533-2891-4C5D-86D7-B7E6A094A926}" srcOrd="3" destOrd="0" parTransId="{A073801F-975F-4E4F-86C9-E89D3D333711}" sibTransId="{1C2E06A0-299C-4CFC-8DAE-CBD86DACA83E}"/>
    <dgm:cxn modelId="{07AA65CE-921A-4DB5-85CB-3EFA8EB9846A}" type="presOf" srcId="{6DEC4CB8-0583-4303-BC94-E431E10B03AA}" destId="{6B67FA5C-9500-4971-B825-43B7CDFBDEAE}" srcOrd="1" destOrd="0" presId="urn:microsoft.com/office/officeart/2005/8/layout/vProcess5"/>
    <dgm:cxn modelId="{867E72F0-0BB6-4660-AF76-3F2336E0F677}" type="presOf" srcId="{45B51533-2891-4C5D-86D7-B7E6A094A926}" destId="{B3273EAF-4D5E-4E90-A898-5C9C7FC5BF5D}" srcOrd="0" destOrd="0" presId="urn:microsoft.com/office/officeart/2005/8/layout/vProcess5"/>
    <dgm:cxn modelId="{9ADA92F8-6780-4218-9970-56EFE936E0FF}" type="presParOf" srcId="{7F5A3C1B-1E02-41CC-BDD6-7E454C9C2499}" destId="{332DA505-442C-444B-85FA-97F6254CC058}" srcOrd="0" destOrd="0" presId="urn:microsoft.com/office/officeart/2005/8/layout/vProcess5"/>
    <dgm:cxn modelId="{E6BD133C-B269-4381-9C61-BD77D8665A96}" type="presParOf" srcId="{7F5A3C1B-1E02-41CC-BDD6-7E454C9C2499}" destId="{AC97FD70-C291-48A5-AA24-F37ACC3D01B8}" srcOrd="1" destOrd="0" presId="urn:microsoft.com/office/officeart/2005/8/layout/vProcess5"/>
    <dgm:cxn modelId="{62B3CDE9-399D-4C86-AB06-DE2930745735}" type="presParOf" srcId="{7F5A3C1B-1E02-41CC-BDD6-7E454C9C2499}" destId="{55529BBB-1E98-4A15-8A40-13D51DC12CF1}" srcOrd="2" destOrd="0" presId="urn:microsoft.com/office/officeart/2005/8/layout/vProcess5"/>
    <dgm:cxn modelId="{0BCBE57C-01BB-49CB-BD20-7A180939BF44}" type="presParOf" srcId="{7F5A3C1B-1E02-41CC-BDD6-7E454C9C2499}" destId="{701C956D-A172-442A-94D0-1C4CEE8BB36C}" srcOrd="3" destOrd="0" presId="urn:microsoft.com/office/officeart/2005/8/layout/vProcess5"/>
    <dgm:cxn modelId="{149AD182-1D04-47A9-B173-512857504D7D}" type="presParOf" srcId="{7F5A3C1B-1E02-41CC-BDD6-7E454C9C2499}" destId="{B3273EAF-4D5E-4E90-A898-5C9C7FC5BF5D}" srcOrd="4" destOrd="0" presId="urn:microsoft.com/office/officeart/2005/8/layout/vProcess5"/>
    <dgm:cxn modelId="{2492E4F7-F0B2-4AAB-BE8C-2339D6AE914E}" type="presParOf" srcId="{7F5A3C1B-1E02-41CC-BDD6-7E454C9C2499}" destId="{D609C3C1-7005-4167-99AD-62E5BA090543}" srcOrd="5" destOrd="0" presId="urn:microsoft.com/office/officeart/2005/8/layout/vProcess5"/>
    <dgm:cxn modelId="{EBC64ADC-6200-4DC5-8E10-57F11C0CA024}" type="presParOf" srcId="{7F5A3C1B-1E02-41CC-BDD6-7E454C9C2499}" destId="{4AD57CFC-CADA-4E2C-BF9F-55FF5AC17271}" srcOrd="6" destOrd="0" presId="urn:microsoft.com/office/officeart/2005/8/layout/vProcess5"/>
    <dgm:cxn modelId="{0E70D5E7-3228-44A4-9C7A-2DEAD5B2AFA2}" type="presParOf" srcId="{7F5A3C1B-1E02-41CC-BDD6-7E454C9C2499}" destId="{6A9519E2-D7CA-4B45-A527-508024B79B49}" srcOrd="7" destOrd="0" presId="urn:microsoft.com/office/officeart/2005/8/layout/vProcess5"/>
    <dgm:cxn modelId="{0E5209AF-5659-4B9C-B523-F12F5F6F417E}" type="presParOf" srcId="{7F5A3C1B-1E02-41CC-BDD6-7E454C9C2499}" destId="{40BF52CF-4CF1-4486-9963-C40705573301}" srcOrd="8" destOrd="0" presId="urn:microsoft.com/office/officeart/2005/8/layout/vProcess5"/>
    <dgm:cxn modelId="{A86CBD64-1952-461F-87B5-AEB85085C764}" type="presParOf" srcId="{7F5A3C1B-1E02-41CC-BDD6-7E454C9C2499}" destId="{D8FF5B97-C4D7-4DB5-8603-A3A517FD96E3}" srcOrd="9" destOrd="0" presId="urn:microsoft.com/office/officeart/2005/8/layout/vProcess5"/>
    <dgm:cxn modelId="{4281F94E-52CB-41B1-9EB8-65078C16E117}" type="presParOf" srcId="{7F5A3C1B-1E02-41CC-BDD6-7E454C9C2499}" destId="{6B67FA5C-9500-4971-B825-43B7CDFBDEAE}" srcOrd="10" destOrd="0" presId="urn:microsoft.com/office/officeart/2005/8/layout/vProcess5"/>
    <dgm:cxn modelId="{27F5E6A0-1321-4C33-BE5F-0D98956063B0}" type="presParOf" srcId="{7F5A3C1B-1E02-41CC-BDD6-7E454C9C2499}" destId="{20BC081A-04EA-4578-9BE7-423E946D6F5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353186-1DF5-421C-AF4B-7C0FC3C96E3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B4B0461-EEBF-4E4E-A6AA-0571E3B7D277}">
      <dgm:prSet/>
      <dgm:spPr/>
      <dgm:t>
        <a:bodyPr/>
        <a:lstStyle/>
        <a:p>
          <a:r>
            <a:rPr lang="en-US"/>
            <a:t>Datum</a:t>
          </a:r>
        </a:p>
      </dgm:t>
    </dgm:pt>
    <dgm:pt modelId="{56DB2EF5-E02C-4CB6-81DA-C4EC89774EF4}" type="parTrans" cxnId="{DBD1E14F-70B2-4495-8495-DD149F55BF98}">
      <dgm:prSet/>
      <dgm:spPr/>
      <dgm:t>
        <a:bodyPr/>
        <a:lstStyle/>
        <a:p>
          <a:endParaRPr lang="en-US"/>
        </a:p>
      </dgm:t>
    </dgm:pt>
    <dgm:pt modelId="{A31CD3CB-B2A5-4785-929C-1DECD1794944}" type="sibTrans" cxnId="{DBD1E14F-70B2-4495-8495-DD149F55BF98}">
      <dgm:prSet/>
      <dgm:spPr/>
      <dgm:t>
        <a:bodyPr/>
        <a:lstStyle/>
        <a:p>
          <a:endParaRPr lang="en-US"/>
        </a:p>
      </dgm:t>
    </dgm:pt>
    <dgm:pt modelId="{19450637-7106-445F-B187-528C8C39180A}">
      <dgm:prSet/>
      <dgm:spPr/>
      <dgm:t>
        <a:bodyPr/>
        <a:lstStyle/>
        <a:p>
          <a:r>
            <a:rPr lang="en-US"/>
            <a:t>Geographic North</a:t>
          </a:r>
        </a:p>
      </dgm:t>
    </dgm:pt>
    <dgm:pt modelId="{8B4974AF-5E34-4CAD-ABCE-AA8ADD3727C2}" type="parTrans" cxnId="{7C57C089-714D-43A8-B1C2-5ED1DBFD3037}">
      <dgm:prSet/>
      <dgm:spPr/>
      <dgm:t>
        <a:bodyPr/>
        <a:lstStyle/>
        <a:p>
          <a:endParaRPr lang="en-US"/>
        </a:p>
      </dgm:t>
    </dgm:pt>
    <dgm:pt modelId="{0A69FE43-DC37-438E-941D-ABE46D75863E}" type="sibTrans" cxnId="{7C57C089-714D-43A8-B1C2-5ED1DBFD3037}">
      <dgm:prSet/>
      <dgm:spPr/>
      <dgm:t>
        <a:bodyPr/>
        <a:lstStyle/>
        <a:p>
          <a:endParaRPr lang="en-US"/>
        </a:p>
      </dgm:t>
    </dgm:pt>
    <dgm:pt modelId="{E37C52E3-66CD-4ADA-BD70-DD0AB44FCFFA}">
      <dgm:prSet/>
      <dgm:spPr/>
      <dgm:t>
        <a:bodyPr/>
        <a:lstStyle/>
        <a:p>
          <a:r>
            <a:rPr lang="en-US"/>
            <a:t>Maps Are Not Perfect</a:t>
          </a:r>
        </a:p>
      </dgm:t>
    </dgm:pt>
    <dgm:pt modelId="{234630A7-5BA3-42D9-A173-ED77885DAC58}" type="parTrans" cxnId="{E6CEB465-EC3E-4326-9A0A-447B60F401F8}">
      <dgm:prSet/>
      <dgm:spPr/>
      <dgm:t>
        <a:bodyPr/>
        <a:lstStyle/>
        <a:p>
          <a:endParaRPr lang="en-US"/>
        </a:p>
      </dgm:t>
    </dgm:pt>
    <dgm:pt modelId="{39A3578A-26C8-4791-A03B-CE424B232989}" type="sibTrans" cxnId="{E6CEB465-EC3E-4326-9A0A-447B60F401F8}">
      <dgm:prSet/>
      <dgm:spPr/>
      <dgm:t>
        <a:bodyPr/>
        <a:lstStyle/>
        <a:p>
          <a:endParaRPr lang="en-US"/>
        </a:p>
      </dgm:t>
    </dgm:pt>
    <dgm:pt modelId="{C8ABC841-031B-4C26-8BD4-C361176E8702}" type="pres">
      <dgm:prSet presAssocID="{C4353186-1DF5-421C-AF4B-7C0FC3C96E37}" presName="root" presStyleCnt="0">
        <dgm:presLayoutVars>
          <dgm:dir/>
          <dgm:resizeHandles val="exact"/>
        </dgm:presLayoutVars>
      </dgm:prSet>
      <dgm:spPr/>
    </dgm:pt>
    <dgm:pt modelId="{15DFCD5F-6BD2-474D-A51D-0AAB729D00F0}" type="pres">
      <dgm:prSet presAssocID="{CB4B0461-EEBF-4E4E-A6AA-0571E3B7D277}" presName="compNode" presStyleCnt="0"/>
      <dgm:spPr/>
    </dgm:pt>
    <dgm:pt modelId="{3E2B6773-2496-46D4-80B8-3FF72788F117}" type="pres">
      <dgm:prSet presAssocID="{CB4B0461-EEBF-4E4E-A6AA-0571E3B7D277}" presName="bgRect" presStyleLbl="bgShp" presStyleIdx="0" presStyleCnt="3"/>
      <dgm:spPr/>
    </dgm:pt>
    <dgm:pt modelId="{5DEFA191-34AA-4A90-B85C-CC0EA78B5F7C}" type="pres">
      <dgm:prSet presAssocID="{CB4B0461-EEBF-4E4E-A6AA-0571E3B7D27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D20608F-7DDD-4967-B224-57DAE0A4F913}" type="pres">
      <dgm:prSet presAssocID="{CB4B0461-EEBF-4E4E-A6AA-0571E3B7D277}" presName="spaceRect" presStyleCnt="0"/>
      <dgm:spPr/>
    </dgm:pt>
    <dgm:pt modelId="{B16D3984-E7A4-427D-AC66-642E08216906}" type="pres">
      <dgm:prSet presAssocID="{CB4B0461-EEBF-4E4E-A6AA-0571E3B7D277}" presName="parTx" presStyleLbl="revTx" presStyleIdx="0" presStyleCnt="3">
        <dgm:presLayoutVars>
          <dgm:chMax val="0"/>
          <dgm:chPref val="0"/>
        </dgm:presLayoutVars>
      </dgm:prSet>
      <dgm:spPr/>
    </dgm:pt>
    <dgm:pt modelId="{E6DC784A-CC8E-49FF-B034-4F733261C019}" type="pres">
      <dgm:prSet presAssocID="{A31CD3CB-B2A5-4785-929C-1DECD1794944}" presName="sibTrans" presStyleCnt="0"/>
      <dgm:spPr/>
    </dgm:pt>
    <dgm:pt modelId="{BCA72AD0-25B1-4CFE-8FE6-B1C13F051C61}" type="pres">
      <dgm:prSet presAssocID="{19450637-7106-445F-B187-528C8C39180A}" presName="compNode" presStyleCnt="0"/>
      <dgm:spPr/>
    </dgm:pt>
    <dgm:pt modelId="{6F59E33D-7196-40D5-886F-5D570B2742AD}" type="pres">
      <dgm:prSet presAssocID="{19450637-7106-445F-B187-528C8C39180A}" presName="bgRect" presStyleLbl="bgShp" presStyleIdx="1" presStyleCnt="3"/>
      <dgm:spPr/>
    </dgm:pt>
    <dgm:pt modelId="{0287024E-5C97-4E3F-B213-7EA5908712DC}" type="pres">
      <dgm:prSet presAssocID="{19450637-7106-445F-B187-528C8C39180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4EC8EBF9-DB92-4637-8CD3-9FF526E2FE55}" type="pres">
      <dgm:prSet presAssocID="{19450637-7106-445F-B187-528C8C39180A}" presName="spaceRect" presStyleCnt="0"/>
      <dgm:spPr/>
    </dgm:pt>
    <dgm:pt modelId="{749E233C-1821-4EB8-88BF-17544AD69F51}" type="pres">
      <dgm:prSet presAssocID="{19450637-7106-445F-B187-528C8C39180A}" presName="parTx" presStyleLbl="revTx" presStyleIdx="1" presStyleCnt="3">
        <dgm:presLayoutVars>
          <dgm:chMax val="0"/>
          <dgm:chPref val="0"/>
        </dgm:presLayoutVars>
      </dgm:prSet>
      <dgm:spPr/>
    </dgm:pt>
    <dgm:pt modelId="{2B9092AD-F5A9-4473-A2A1-183CA6B55AE6}" type="pres">
      <dgm:prSet presAssocID="{0A69FE43-DC37-438E-941D-ABE46D75863E}" presName="sibTrans" presStyleCnt="0"/>
      <dgm:spPr/>
    </dgm:pt>
    <dgm:pt modelId="{7BD9EF54-3014-4F9A-A8EE-9920CE892A0F}" type="pres">
      <dgm:prSet presAssocID="{E37C52E3-66CD-4ADA-BD70-DD0AB44FCFFA}" presName="compNode" presStyleCnt="0"/>
      <dgm:spPr/>
    </dgm:pt>
    <dgm:pt modelId="{B0172C80-F2B3-4507-B49E-9959EA5C3F84}" type="pres">
      <dgm:prSet presAssocID="{E37C52E3-66CD-4ADA-BD70-DD0AB44FCFFA}" presName="bgRect" presStyleLbl="bgShp" presStyleIdx="2" presStyleCnt="3"/>
      <dgm:spPr/>
    </dgm:pt>
    <dgm:pt modelId="{C4776C38-0F2D-4397-A163-4493CF105EC7}" type="pres">
      <dgm:prSet presAssocID="{E37C52E3-66CD-4ADA-BD70-DD0AB44FCFF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1F56AB2-253B-46C2-9DC9-6255FC2EBE72}" type="pres">
      <dgm:prSet presAssocID="{E37C52E3-66CD-4ADA-BD70-DD0AB44FCFFA}" presName="spaceRect" presStyleCnt="0"/>
      <dgm:spPr/>
    </dgm:pt>
    <dgm:pt modelId="{690BA359-72C7-41B4-908E-8157EF8BF1CA}" type="pres">
      <dgm:prSet presAssocID="{E37C52E3-66CD-4ADA-BD70-DD0AB44FCFF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B29820B-57B9-4D66-9666-7ADF738C9CA6}" type="presOf" srcId="{C4353186-1DF5-421C-AF4B-7C0FC3C96E37}" destId="{C8ABC841-031B-4C26-8BD4-C361176E8702}" srcOrd="0" destOrd="0" presId="urn:microsoft.com/office/officeart/2018/2/layout/IconVerticalSolidList"/>
    <dgm:cxn modelId="{A4CEF961-E38D-4736-B2D3-212E1D31C150}" type="presOf" srcId="{E37C52E3-66CD-4ADA-BD70-DD0AB44FCFFA}" destId="{690BA359-72C7-41B4-908E-8157EF8BF1CA}" srcOrd="0" destOrd="0" presId="urn:microsoft.com/office/officeart/2018/2/layout/IconVerticalSolidList"/>
    <dgm:cxn modelId="{E6CEB465-EC3E-4326-9A0A-447B60F401F8}" srcId="{C4353186-1DF5-421C-AF4B-7C0FC3C96E37}" destId="{E37C52E3-66CD-4ADA-BD70-DD0AB44FCFFA}" srcOrd="2" destOrd="0" parTransId="{234630A7-5BA3-42D9-A173-ED77885DAC58}" sibTransId="{39A3578A-26C8-4791-A03B-CE424B232989}"/>
    <dgm:cxn modelId="{3BE57F69-A0D9-4B56-B041-4D807FFEEB95}" type="presOf" srcId="{CB4B0461-EEBF-4E4E-A6AA-0571E3B7D277}" destId="{B16D3984-E7A4-427D-AC66-642E08216906}" srcOrd="0" destOrd="0" presId="urn:microsoft.com/office/officeart/2018/2/layout/IconVerticalSolidList"/>
    <dgm:cxn modelId="{DBD1E14F-70B2-4495-8495-DD149F55BF98}" srcId="{C4353186-1DF5-421C-AF4B-7C0FC3C96E37}" destId="{CB4B0461-EEBF-4E4E-A6AA-0571E3B7D277}" srcOrd="0" destOrd="0" parTransId="{56DB2EF5-E02C-4CB6-81DA-C4EC89774EF4}" sibTransId="{A31CD3CB-B2A5-4785-929C-1DECD1794944}"/>
    <dgm:cxn modelId="{7C57C089-714D-43A8-B1C2-5ED1DBFD3037}" srcId="{C4353186-1DF5-421C-AF4B-7C0FC3C96E37}" destId="{19450637-7106-445F-B187-528C8C39180A}" srcOrd="1" destOrd="0" parTransId="{8B4974AF-5E34-4CAD-ABCE-AA8ADD3727C2}" sibTransId="{0A69FE43-DC37-438E-941D-ABE46D75863E}"/>
    <dgm:cxn modelId="{24C538DD-90AC-4BA1-8F36-EE5C07E35271}" type="presOf" srcId="{19450637-7106-445F-B187-528C8C39180A}" destId="{749E233C-1821-4EB8-88BF-17544AD69F51}" srcOrd="0" destOrd="0" presId="urn:microsoft.com/office/officeart/2018/2/layout/IconVerticalSolidList"/>
    <dgm:cxn modelId="{FE4AC9FA-C87B-420C-BC8E-A6B1A93D9CA2}" type="presParOf" srcId="{C8ABC841-031B-4C26-8BD4-C361176E8702}" destId="{15DFCD5F-6BD2-474D-A51D-0AAB729D00F0}" srcOrd="0" destOrd="0" presId="urn:microsoft.com/office/officeart/2018/2/layout/IconVerticalSolidList"/>
    <dgm:cxn modelId="{60F0A8F4-E014-4C75-A86A-91BE267A7757}" type="presParOf" srcId="{15DFCD5F-6BD2-474D-A51D-0AAB729D00F0}" destId="{3E2B6773-2496-46D4-80B8-3FF72788F117}" srcOrd="0" destOrd="0" presId="urn:microsoft.com/office/officeart/2018/2/layout/IconVerticalSolidList"/>
    <dgm:cxn modelId="{B19F117D-A309-4383-8268-CA9E9C37BA05}" type="presParOf" srcId="{15DFCD5F-6BD2-474D-A51D-0AAB729D00F0}" destId="{5DEFA191-34AA-4A90-B85C-CC0EA78B5F7C}" srcOrd="1" destOrd="0" presId="urn:microsoft.com/office/officeart/2018/2/layout/IconVerticalSolidList"/>
    <dgm:cxn modelId="{CBC7DD4B-4A14-4942-94E5-72E892BE5EA7}" type="presParOf" srcId="{15DFCD5F-6BD2-474D-A51D-0AAB729D00F0}" destId="{0D20608F-7DDD-4967-B224-57DAE0A4F913}" srcOrd="2" destOrd="0" presId="urn:microsoft.com/office/officeart/2018/2/layout/IconVerticalSolidList"/>
    <dgm:cxn modelId="{97C1924A-6122-4E6D-8B3D-D659054A8E81}" type="presParOf" srcId="{15DFCD5F-6BD2-474D-A51D-0AAB729D00F0}" destId="{B16D3984-E7A4-427D-AC66-642E08216906}" srcOrd="3" destOrd="0" presId="urn:microsoft.com/office/officeart/2018/2/layout/IconVerticalSolidList"/>
    <dgm:cxn modelId="{B5768F19-E66B-46D0-932D-B902C5B3C5B9}" type="presParOf" srcId="{C8ABC841-031B-4C26-8BD4-C361176E8702}" destId="{E6DC784A-CC8E-49FF-B034-4F733261C019}" srcOrd="1" destOrd="0" presId="urn:microsoft.com/office/officeart/2018/2/layout/IconVerticalSolidList"/>
    <dgm:cxn modelId="{F8ABF79A-850D-4106-8927-AFF9B556D45D}" type="presParOf" srcId="{C8ABC841-031B-4C26-8BD4-C361176E8702}" destId="{BCA72AD0-25B1-4CFE-8FE6-B1C13F051C61}" srcOrd="2" destOrd="0" presId="urn:microsoft.com/office/officeart/2018/2/layout/IconVerticalSolidList"/>
    <dgm:cxn modelId="{A84A76BB-27D6-4562-9DFE-14E935953CB9}" type="presParOf" srcId="{BCA72AD0-25B1-4CFE-8FE6-B1C13F051C61}" destId="{6F59E33D-7196-40D5-886F-5D570B2742AD}" srcOrd="0" destOrd="0" presId="urn:microsoft.com/office/officeart/2018/2/layout/IconVerticalSolidList"/>
    <dgm:cxn modelId="{3ACF479E-37DB-4441-A3B9-E8BAB5DC723F}" type="presParOf" srcId="{BCA72AD0-25B1-4CFE-8FE6-B1C13F051C61}" destId="{0287024E-5C97-4E3F-B213-7EA5908712DC}" srcOrd="1" destOrd="0" presId="urn:microsoft.com/office/officeart/2018/2/layout/IconVerticalSolidList"/>
    <dgm:cxn modelId="{6D854D86-3184-4C5A-9046-1B2FF5213806}" type="presParOf" srcId="{BCA72AD0-25B1-4CFE-8FE6-B1C13F051C61}" destId="{4EC8EBF9-DB92-4637-8CD3-9FF526E2FE55}" srcOrd="2" destOrd="0" presId="urn:microsoft.com/office/officeart/2018/2/layout/IconVerticalSolidList"/>
    <dgm:cxn modelId="{C3CAEEBE-4214-42B1-8459-BA9B1C8A2369}" type="presParOf" srcId="{BCA72AD0-25B1-4CFE-8FE6-B1C13F051C61}" destId="{749E233C-1821-4EB8-88BF-17544AD69F51}" srcOrd="3" destOrd="0" presId="urn:microsoft.com/office/officeart/2018/2/layout/IconVerticalSolidList"/>
    <dgm:cxn modelId="{07C2CACD-0206-4AA8-99C1-27D22AB97D9D}" type="presParOf" srcId="{C8ABC841-031B-4C26-8BD4-C361176E8702}" destId="{2B9092AD-F5A9-4473-A2A1-183CA6B55AE6}" srcOrd="3" destOrd="0" presId="urn:microsoft.com/office/officeart/2018/2/layout/IconVerticalSolidList"/>
    <dgm:cxn modelId="{C151EB0D-CCE7-46AB-9C2B-8A02A2AF5B89}" type="presParOf" srcId="{C8ABC841-031B-4C26-8BD4-C361176E8702}" destId="{7BD9EF54-3014-4F9A-A8EE-9920CE892A0F}" srcOrd="4" destOrd="0" presId="urn:microsoft.com/office/officeart/2018/2/layout/IconVerticalSolidList"/>
    <dgm:cxn modelId="{5E4514A3-5B4F-4DB7-931D-A181E57323F8}" type="presParOf" srcId="{7BD9EF54-3014-4F9A-A8EE-9920CE892A0F}" destId="{B0172C80-F2B3-4507-B49E-9959EA5C3F84}" srcOrd="0" destOrd="0" presId="urn:microsoft.com/office/officeart/2018/2/layout/IconVerticalSolidList"/>
    <dgm:cxn modelId="{BB0842A9-22CA-4A67-8BF1-BD2BBBB086ED}" type="presParOf" srcId="{7BD9EF54-3014-4F9A-A8EE-9920CE892A0F}" destId="{C4776C38-0F2D-4397-A163-4493CF105EC7}" srcOrd="1" destOrd="0" presId="urn:microsoft.com/office/officeart/2018/2/layout/IconVerticalSolidList"/>
    <dgm:cxn modelId="{317B72F0-6BA7-4D1F-9D39-DD0F168879C4}" type="presParOf" srcId="{7BD9EF54-3014-4F9A-A8EE-9920CE892A0F}" destId="{21F56AB2-253B-46C2-9DC9-6255FC2EBE72}" srcOrd="2" destOrd="0" presId="urn:microsoft.com/office/officeart/2018/2/layout/IconVerticalSolidList"/>
    <dgm:cxn modelId="{09B76A20-7AA0-464C-8EB6-F6360DA00043}" type="presParOf" srcId="{7BD9EF54-3014-4F9A-A8EE-9920CE892A0F}" destId="{690BA359-72C7-41B4-908E-8157EF8BF1C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A10D02-CE4D-4C4F-BECD-AA6D663862D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4BE33CD-361C-4B17-B1D5-85DBA9665E4F}">
      <dgm:prSet/>
      <dgm:spPr/>
      <dgm:t>
        <a:bodyPr/>
        <a:lstStyle/>
        <a:p>
          <a:r>
            <a:rPr lang="en-US"/>
            <a:t>Most maps are made based on a datum (horizontal and vertical)</a:t>
          </a:r>
        </a:p>
      </dgm:t>
    </dgm:pt>
    <dgm:pt modelId="{E1C8E8C1-C2BC-4FB9-B314-BA82458DB277}" type="parTrans" cxnId="{8D12DEF5-F962-40DE-A51E-20A880B47853}">
      <dgm:prSet/>
      <dgm:spPr/>
      <dgm:t>
        <a:bodyPr/>
        <a:lstStyle/>
        <a:p>
          <a:endParaRPr lang="en-US"/>
        </a:p>
      </dgm:t>
    </dgm:pt>
    <dgm:pt modelId="{F984915C-B422-4567-8BE8-F8A8077570BD}" type="sibTrans" cxnId="{8D12DEF5-F962-40DE-A51E-20A880B47853}">
      <dgm:prSet/>
      <dgm:spPr/>
      <dgm:t>
        <a:bodyPr/>
        <a:lstStyle/>
        <a:p>
          <a:endParaRPr lang="en-US"/>
        </a:p>
      </dgm:t>
    </dgm:pt>
    <dgm:pt modelId="{BC3F4122-4911-41F2-8D27-B09CBB47E20B}">
      <dgm:prSet/>
      <dgm:spPr/>
      <dgm:t>
        <a:bodyPr/>
        <a:lstStyle/>
        <a:p>
          <a:r>
            <a:rPr lang="en-US"/>
            <a:t>Which is the origin or reference point from which all points on a map are measured.</a:t>
          </a:r>
        </a:p>
      </dgm:t>
    </dgm:pt>
    <dgm:pt modelId="{08190945-6E40-4886-8CDE-D2FAF3B71B5D}" type="parTrans" cxnId="{884926EC-86EE-4655-907A-33CBE52FBB70}">
      <dgm:prSet/>
      <dgm:spPr/>
      <dgm:t>
        <a:bodyPr/>
        <a:lstStyle/>
        <a:p>
          <a:endParaRPr lang="en-US"/>
        </a:p>
      </dgm:t>
    </dgm:pt>
    <dgm:pt modelId="{E2A96DF4-A900-4C29-8ED8-7E5FD835E7E9}" type="sibTrans" cxnId="{884926EC-86EE-4655-907A-33CBE52FBB70}">
      <dgm:prSet/>
      <dgm:spPr/>
      <dgm:t>
        <a:bodyPr/>
        <a:lstStyle/>
        <a:p>
          <a:endParaRPr lang="en-US"/>
        </a:p>
      </dgm:t>
    </dgm:pt>
    <dgm:pt modelId="{3CDBC1A3-C593-495B-B5A2-EEB82BAD6A44}" type="pres">
      <dgm:prSet presAssocID="{EDA10D02-CE4D-4C4F-BECD-AA6D663862D7}" presName="root" presStyleCnt="0">
        <dgm:presLayoutVars>
          <dgm:dir/>
          <dgm:resizeHandles val="exact"/>
        </dgm:presLayoutVars>
      </dgm:prSet>
      <dgm:spPr/>
    </dgm:pt>
    <dgm:pt modelId="{D6B911BB-C7A8-4799-BEC7-8511B369851C}" type="pres">
      <dgm:prSet presAssocID="{C4BE33CD-361C-4B17-B1D5-85DBA9665E4F}" presName="compNode" presStyleCnt="0"/>
      <dgm:spPr/>
    </dgm:pt>
    <dgm:pt modelId="{D63C50D3-BD10-4D3D-B531-D2BAA31B8954}" type="pres">
      <dgm:prSet presAssocID="{C4BE33CD-361C-4B17-B1D5-85DBA9665E4F}" presName="bgRect" presStyleLbl="bgShp" presStyleIdx="0" presStyleCnt="2"/>
      <dgm:spPr/>
    </dgm:pt>
    <dgm:pt modelId="{103723DE-971D-4058-8FE4-C3FA9620EC32}" type="pres">
      <dgm:prSet presAssocID="{C4BE33CD-361C-4B17-B1D5-85DBA9665E4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7FC4CA91-4DA8-4693-881A-8A041CA645B7}" type="pres">
      <dgm:prSet presAssocID="{C4BE33CD-361C-4B17-B1D5-85DBA9665E4F}" presName="spaceRect" presStyleCnt="0"/>
      <dgm:spPr/>
    </dgm:pt>
    <dgm:pt modelId="{8E3C638F-C4A7-4D8E-8761-01928E61C729}" type="pres">
      <dgm:prSet presAssocID="{C4BE33CD-361C-4B17-B1D5-85DBA9665E4F}" presName="parTx" presStyleLbl="revTx" presStyleIdx="0" presStyleCnt="2">
        <dgm:presLayoutVars>
          <dgm:chMax val="0"/>
          <dgm:chPref val="0"/>
        </dgm:presLayoutVars>
      </dgm:prSet>
      <dgm:spPr/>
    </dgm:pt>
    <dgm:pt modelId="{B41071C1-024D-43C6-83CB-33AB44C0CCE8}" type="pres">
      <dgm:prSet presAssocID="{F984915C-B422-4567-8BE8-F8A8077570BD}" presName="sibTrans" presStyleCnt="0"/>
      <dgm:spPr/>
    </dgm:pt>
    <dgm:pt modelId="{93466AB1-FBF1-4DB7-A014-9B59EA9A5489}" type="pres">
      <dgm:prSet presAssocID="{BC3F4122-4911-41F2-8D27-B09CBB47E20B}" presName="compNode" presStyleCnt="0"/>
      <dgm:spPr/>
    </dgm:pt>
    <dgm:pt modelId="{54534235-699F-412E-A186-58EAB7C17215}" type="pres">
      <dgm:prSet presAssocID="{BC3F4122-4911-41F2-8D27-B09CBB47E20B}" presName="bgRect" presStyleLbl="bgShp" presStyleIdx="1" presStyleCnt="2"/>
      <dgm:spPr/>
    </dgm:pt>
    <dgm:pt modelId="{762D5ECD-BDF5-471C-AD7A-C64846A4BB92}" type="pres">
      <dgm:prSet presAssocID="{BC3F4122-4911-41F2-8D27-B09CBB47E20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A7C20F39-BB92-4747-A864-BCD15C61EA3F}" type="pres">
      <dgm:prSet presAssocID="{BC3F4122-4911-41F2-8D27-B09CBB47E20B}" presName="spaceRect" presStyleCnt="0"/>
      <dgm:spPr/>
    </dgm:pt>
    <dgm:pt modelId="{7A760343-392A-4205-A55D-9E29974BD9FF}" type="pres">
      <dgm:prSet presAssocID="{BC3F4122-4911-41F2-8D27-B09CBB47E20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01C3A20-A3A2-4161-944A-57D024534F52}" type="presOf" srcId="{EDA10D02-CE4D-4C4F-BECD-AA6D663862D7}" destId="{3CDBC1A3-C593-495B-B5A2-EEB82BAD6A44}" srcOrd="0" destOrd="0" presId="urn:microsoft.com/office/officeart/2018/2/layout/IconVerticalSolidList"/>
    <dgm:cxn modelId="{F8AFC3AC-3981-4C0E-BA3A-31B1A5059020}" type="presOf" srcId="{C4BE33CD-361C-4B17-B1D5-85DBA9665E4F}" destId="{8E3C638F-C4A7-4D8E-8761-01928E61C729}" srcOrd="0" destOrd="0" presId="urn:microsoft.com/office/officeart/2018/2/layout/IconVerticalSolidList"/>
    <dgm:cxn modelId="{78DE42DD-0168-453A-B6F7-1111AA152BB5}" type="presOf" srcId="{BC3F4122-4911-41F2-8D27-B09CBB47E20B}" destId="{7A760343-392A-4205-A55D-9E29974BD9FF}" srcOrd="0" destOrd="0" presId="urn:microsoft.com/office/officeart/2018/2/layout/IconVerticalSolidList"/>
    <dgm:cxn modelId="{884926EC-86EE-4655-907A-33CBE52FBB70}" srcId="{EDA10D02-CE4D-4C4F-BECD-AA6D663862D7}" destId="{BC3F4122-4911-41F2-8D27-B09CBB47E20B}" srcOrd="1" destOrd="0" parTransId="{08190945-6E40-4886-8CDE-D2FAF3B71B5D}" sibTransId="{E2A96DF4-A900-4C29-8ED8-7E5FD835E7E9}"/>
    <dgm:cxn modelId="{8D12DEF5-F962-40DE-A51E-20A880B47853}" srcId="{EDA10D02-CE4D-4C4F-BECD-AA6D663862D7}" destId="{C4BE33CD-361C-4B17-B1D5-85DBA9665E4F}" srcOrd="0" destOrd="0" parTransId="{E1C8E8C1-C2BC-4FB9-B314-BA82458DB277}" sibTransId="{F984915C-B422-4567-8BE8-F8A8077570BD}"/>
    <dgm:cxn modelId="{DFE9CEC9-949C-4068-B39A-ED0CFDA4EDA9}" type="presParOf" srcId="{3CDBC1A3-C593-495B-B5A2-EEB82BAD6A44}" destId="{D6B911BB-C7A8-4799-BEC7-8511B369851C}" srcOrd="0" destOrd="0" presId="urn:microsoft.com/office/officeart/2018/2/layout/IconVerticalSolidList"/>
    <dgm:cxn modelId="{875A88F2-695E-4C52-847B-B28A5AE9C3B2}" type="presParOf" srcId="{D6B911BB-C7A8-4799-BEC7-8511B369851C}" destId="{D63C50D3-BD10-4D3D-B531-D2BAA31B8954}" srcOrd="0" destOrd="0" presId="urn:microsoft.com/office/officeart/2018/2/layout/IconVerticalSolidList"/>
    <dgm:cxn modelId="{AA688194-CE79-4A61-B782-98E08C06AF18}" type="presParOf" srcId="{D6B911BB-C7A8-4799-BEC7-8511B369851C}" destId="{103723DE-971D-4058-8FE4-C3FA9620EC32}" srcOrd="1" destOrd="0" presId="urn:microsoft.com/office/officeart/2018/2/layout/IconVerticalSolidList"/>
    <dgm:cxn modelId="{DD0E8155-F0D4-4EAE-A9AE-EDBDC6772048}" type="presParOf" srcId="{D6B911BB-C7A8-4799-BEC7-8511B369851C}" destId="{7FC4CA91-4DA8-4693-881A-8A041CA645B7}" srcOrd="2" destOrd="0" presId="urn:microsoft.com/office/officeart/2018/2/layout/IconVerticalSolidList"/>
    <dgm:cxn modelId="{E6FF9E5F-194C-4EC5-9968-0F894D5E403D}" type="presParOf" srcId="{D6B911BB-C7A8-4799-BEC7-8511B369851C}" destId="{8E3C638F-C4A7-4D8E-8761-01928E61C729}" srcOrd="3" destOrd="0" presId="urn:microsoft.com/office/officeart/2018/2/layout/IconVerticalSolidList"/>
    <dgm:cxn modelId="{5C746DBC-E2FC-4584-A62B-B8727352E022}" type="presParOf" srcId="{3CDBC1A3-C593-495B-B5A2-EEB82BAD6A44}" destId="{B41071C1-024D-43C6-83CB-33AB44C0CCE8}" srcOrd="1" destOrd="0" presId="urn:microsoft.com/office/officeart/2018/2/layout/IconVerticalSolidList"/>
    <dgm:cxn modelId="{69E85A4C-1201-43F0-83D5-04478DB29DCE}" type="presParOf" srcId="{3CDBC1A3-C593-495B-B5A2-EEB82BAD6A44}" destId="{93466AB1-FBF1-4DB7-A014-9B59EA9A5489}" srcOrd="2" destOrd="0" presId="urn:microsoft.com/office/officeart/2018/2/layout/IconVerticalSolidList"/>
    <dgm:cxn modelId="{28755D1A-630C-40E0-A39C-9DABE1FE4376}" type="presParOf" srcId="{93466AB1-FBF1-4DB7-A014-9B59EA9A5489}" destId="{54534235-699F-412E-A186-58EAB7C17215}" srcOrd="0" destOrd="0" presId="urn:microsoft.com/office/officeart/2018/2/layout/IconVerticalSolidList"/>
    <dgm:cxn modelId="{D4C026AE-CD38-4D97-9D5B-52E5D2DDC5E3}" type="presParOf" srcId="{93466AB1-FBF1-4DB7-A014-9B59EA9A5489}" destId="{762D5ECD-BDF5-471C-AD7A-C64846A4BB92}" srcOrd="1" destOrd="0" presId="urn:microsoft.com/office/officeart/2018/2/layout/IconVerticalSolidList"/>
    <dgm:cxn modelId="{FF33A458-85E7-4482-BA92-0D75C9B1FB79}" type="presParOf" srcId="{93466AB1-FBF1-4DB7-A014-9B59EA9A5489}" destId="{A7C20F39-BB92-4747-A864-BCD15C61EA3F}" srcOrd="2" destOrd="0" presId="urn:microsoft.com/office/officeart/2018/2/layout/IconVerticalSolidList"/>
    <dgm:cxn modelId="{C69A9592-64B6-4A9E-845F-8078C6AAFE45}" type="presParOf" srcId="{93466AB1-FBF1-4DB7-A014-9B59EA9A5489}" destId="{7A760343-392A-4205-A55D-9E29974BD9F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5B51DA-88BC-4173-AB9F-96DE69DD959A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A5A8154-8AA4-4AE4-AA21-82C90C2DD96F}">
      <dgm:prSet/>
      <dgm:spPr/>
      <dgm:t>
        <a:bodyPr/>
        <a:lstStyle/>
        <a:p>
          <a:r>
            <a:rPr lang="en-US"/>
            <a:t>Planimetric Maps</a:t>
          </a:r>
        </a:p>
      </dgm:t>
    </dgm:pt>
    <dgm:pt modelId="{F9B1D12F-104E-4E08-9538-912C2A22FFA9}" type="parTrans" cxnId="{FA73A508-F5C1-469A-84DB-798721A512FE}">
      <dgm:prSet/>
      <dgm:spPr/>
      <dgm:t>
        <a:bodyPr/>
        <a:lstStyle/>
        <a:p>
          <a:endParaRPr lang="en-US"/>
        </a:p>
      </dgm:t>
    </dgm:pt>
    <dgm:pt modelId="{0FD7713E-53BC-4385-9B57-6F1ABDAB06B9}" type="sibTrans" cxnId="{FA73A508-F5C1-469A-84DB-798721A512FE}">
      <dgm:prSet/>
      <dgm:spPr/>
      <dgm:t>
        <a:bodyPr/>
        <a:lstStyle/>
        <a:p>
          <a:endParaRPr lang="en-US"/>
        </a:p>
      </dgm:t>
    </dgm:pt>
    <dgm:pt modelId="{33F7C399-77E0-4E6D-AE71-71E7FB680F46}">
      <dgm:prSet/>
      <dgm:spPr/>
      <dgm:t>
        <a:bodyPr/>
        <a:lstStyle/>
        <a:p>
          <a:r>
            <a:rPr lang="en-US"/>
            <a:t>Topographic Maps</a:t>
          </a:r>
        </a:p>
      </dgm:t>
    </dgm:pt>
    <dgm:pt modelId="{70DFF537-B3D3-4731-91C8-639204594ABE}" type="parTrans" cxnId="{1A2FD8FF-FEFC-45D4-94A1-1F25F61D30A2}">
      <dgm:prSet/>
      <dgm:spPr/>
      <dgm:t>
        <a:bodyPr/>
        <a:lstStyle/>
        <a:p>
          <a:endParaRPr lang="en-US"/>
        </a:p>
      </dgm:t>
    </dgm:pt>
    <dgm:pt modelId="{FDBC52FD-9D44-449F-8B20-407873D1E6FC}" type="sibTrans" cxnId="{1A2FD8FF-FEFC-45D4-94A1-1F25F61D30A2}">
      <dgm:prSet/>
      <dgm:spPr/>
      <dgm:t>
        <a:bodyPr/>
        <a:lstStyle/>
        <a:p>
          <a:endParaRPr lang="en-US"/>
        </a:p>
      </dgm:t>
    </dgm:pt>
    <dgm:pt modelId="{63DB2A13-9BDC-4023-96C6-C6CDC4CBA675}">
      <dgm:prSet/>
      <dgm:spPr/>
      <dgm:t>
        <a:bodyPr/>
        <a:lstStyle/>
        <a:p>
          <a:r>
            <a:rPr lang="en-US"/>
            <a:t>Orthophoto Maps</a:t>
          </a:r>
        </a:p>
      </dgm:t>
    </dgm:pt>
    <dgm:pt modelId="{7723FACD-2358-424D-86F6-31B026740057}" type="parTrans" cxnId="{C1B5E7B1-70F8-4075-86FF-E85C466D7223}">
      <dgm:prSet/>
      <dgm:spPr/>
      <dgm:t>
        <a:bodyPr/>
        <a:lstStyle/>
        <a:p>
          <a:endParaRPr lang="en-US"/>
        </a:p>
      </dgm:t>
    </dgm:pt>
    <dgm:pt modelId="{4980270B-3C27-40EE-97D4-AA483361E209}" type="sibTrans" cxnId="{C1B5E7B1-70F8-4075-86FF-E85C466D7223}">
      <dgm:prSet/>
      <dgm:spPr/>
      <dgm:t>
        <a:bodyPr/>
        <a:lstStyle/>
        <a:p>
          <a:endParaRPr lang="en-US"/>
        </a:p>
      </dgm:t>
    </dgm:pt>
    <dgm:pt modelId="{6C6174C0-1DF0-41AB-9AC9-828BA0529C1B}" type="pres">
      <dgm:prSet presAssocID="{C35B51DA-88BC-4173-AB9F-96DE69DD959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B1C433E-CED5-420A-9619-D61030DFA5CF}" type="pres">
      <dgm:prSet presAssocID="{9A5A8154-8AA4-4AE4-AA21-82C90C2DD96F}" presName="hierRoot1" presStyleCnt="0">
        <dgm:presLayoutVars>
          <dgm:hierBranch val="init"/>
        </dgm:presLayoutVars>
      </dgm:prSet>
      <dgm:spPr/>
    </dgm:pt>
    <dgm:pt modelId="{62D35F59-74C3-414F-AB1C-B62FCB429A65}" type="pres">
      <dgm:prSet presAssocID="{9A5A8154-8AA4-4AE4-AA21-82C90C2DD96F}" presName="rootComposite1" presStyleCnt="0"/>
      <dgm:spPr/>
    </dgm:pt>
    <dgm:pt modelId="{DC54E49E-781A-4CC3-87B2-EDDF06B18E79}" type="pres">
      <dgm:prSet presAssocID="{9A5A8154-8AA4-4AE4-AA21-82C90C2DD96F}" presName="rootText1" presStyleLbl="node0" presStyleIdx="0" presStyleCnt="3">
        <dgm:presLayoutVars>
          <dgm:chPref val="3"/>
        </dgm:presLayoutVars>
      </dgm:prSet>
      <dgm:spPr/>
    </dgm:pt>
    <dgm:pt modelId="{994EB3FD-271C-4EDE-B661-C15130A0B653}" type="pres">
      <dgm:prSet presAssocID="{9A5A8154-8AA4-4AE4-AA21-82C90C2DD96F}" presName="rootConnector1" presStyleLbl="node1" presStyleIdx="0" presStyleCnt="0"/>
      <dgm:spPr/>
    </dgm:pt>
    <dgm:pt modelId="{6876AEBC-3525-4574-90A2-6E0CB3B0AFB1}" type="pres">
      <dgm:prSet presAssocID="{9A5A8154-8AA4-4AE4-AA21-82C90C2DD96F}" presName="hierChild2" presStyleCnt="0"/>
      <dgm:spPr/>
    </dgm:pt>
    <dgm:pt modelId="{EE6FBEAC-AC5D-4792-9F9A-F06AD1C700EC}" type="pres">
      <dgm:prSet presAssocID="{9A5A8154-8AA4-4AE4-AA21-82C90C2DD96F}" presName="hierChild3" presStyleCnt="0"/>
      <dgm:spPr/>
    </dgm:pt>
    <dgm:pt modelId="{3EFD00BC-CE68-43BF-B846-BD84FD18B00F}" type="pres">
      <dgm:prSet presAssocID="{33F7C399-77E0-4E6D-AE71-71E7FB680F46}" presName="hierRoot1" presStyleCnt="0">
        <dgm:presLayoutVars>
          <dgm:hierBranch val="init"/>
        </dgm:presLayoutVars>
      </dgm:prSet>
      <dgm:spPr/>
    </dgm:pt>
    <dgm:pt modelId="{FAE700C2-B46C-4747-AF2A-56D8D5FD10AF}" type="pres">
      <dgm:prSet presAssocID="{33F7C399-77E0-4E6D-AE71-71E7FB680F46}" presName="rootComposite1" presStyleCnt="0"/>
      <dgm:spPr/>
    </dgm:pt>
    <dgm:pt modelId="{619AF71E-81F5-4AD2-9FBB-8419051A86F1}" type="pres">
      <dgm:prSet presAssocID="{33F7C399-77E0-4E6D-AE71-71E7FB680F46}" presName="rootText1" presStyleLbl="node0" presStyleIdx="1" presStyleCnt="3">
        <dgm:presLayoutVars>
          <dgm:chPref val="3"/>
        </dgm:presLayoutVars>
      </dgm:prSet>
      <dgm:spPr/>
    </dgm:pt>
    <dgm:pt modelId="{B9225DD1-34B8-402B-B618-18363AEA35F4}" type="pres">
      <dgm:prSet presAssocID="{33F7C399-77E0-4E6D-AE71-71E7FB680F46}" presName="rootConnector1" presStyleLbl="node1" presStyleIdx="0" presStyleCnt="0"/>
      <dgm:spPr/>
    </dgm:pt>
    <dgm:pt modelId="{8B6E6969-3861-42A5-82E1-34BABD5C3245}" type="pres">
      <dgm:prSet presAssocID="{33F7C399-77E0-4E6D-AE71-71E7FB680F46}" presName="hierChild2" presStyleCnt="0"/>
      <dgm:spPr/>
    </dgm:pt>
    <dgm:pt modelId="{26A19966-5356-46C9-8B29-9F783374AE66}" type="pres">
      <dgm:prSet presAssocID="{33F7C399-77E0-4E6D-AE71-71E7FB680F46}" presName="hierChild3" presStyleCnt="0"/>
      <dgm:spPr/>
    </dgm:pt>
    <dgm:pt modelId="{F1248E97-67CF-4BBB-9EE4-D166F06B8CE6}" type="pres">
      <dgm:prSet presAssocID="{63DB2A13-9BDC-4023-96C6-C6CDC4CBA675}" presName="hierRoot1" presStyleCnt="0">
        <dgm:presLayoutVars>
          <dgm:hierBranch val="init"/>
        </dgm:presLayoutVars>
      </dgm:prSet>
      <dgm:spPr/>
    </dgm:pt>
    <dgm:pt modelId="{BB6A7B50-6BE9-4835-8738-3331CA621438}" type="pres">
      <dgm:prSet presAssocID="{63DB2A13-9BDC-4023-96C6-C6CDC4CBA675}" presName="rootComposite1" presStyleCnt="0"/>
      <dgm:spPr/>
    </dgm:pt>
    <dgm:pt modelId="{55C3DCF2-D4C8-4C4C-86DE-E1DE2B9BDF9C}" type="pres">
      <dgm:prSet presAssocID="{63DB2A13-9BDC-4023-96C6-C6CDC4CBA675}" presName="rootText1" presStyleLbl="node0" presStyleIdx="2" presStyleCnt="3">
        <dgm:presLayoutVars>
          <dgm:chPref val="3"/>
        </dgm:presLayoutVars>
      </dgm:prSet>
      <dgm:spPr/>
    </dgm:pt>
    <dgm:pt modelId="{A4914896-71F1-4EA1-A143-6BAEC6187E26}" type="pres">
      <dgm:prSet presAssocID="{63DB2A13-9BDC-4023-96C6-C6CDC4CBA675}" presName="rootConnector1" presStyleLbl="node1" presStyleIdx="0" presStyleCnt="0"/>
      <dgm:spPr/>
    </dgm:pt>
    <dgm:pt modelId="{0941D81E-57E9-4350-B79E-E5D4DD16D6D4}" type="pres">
      <dgm:prSet presAssocID="{63DB2A13-9BDC-4023-96C6-C6CDC4CBA675}" presName="hierChild2" presStyleCnt="0"/>
      <dgm:spPr/>
    </dgm:pt>
    <dgm:pt modelId="{26E83F4E-D824-4386-89B8-5F81097AA025}" type="pres">
      <dgm:prSet presAssocID="{63DB2A13-9BDC-4023-96C6-C6CDC4CBA675}" presName="hierChild3" presStyleCnt="0"/>
      <dgm:spPr/>
    </dgm:pt>
  </dgm:ptLst>
  <dgm:cxnLst>
    <dgm:cxn modelId="{6F070C06-66DE-41D4-8742-B95C8F4E9964}" type="presOf" srcId="{9A5A8154-8AA4-4AE4-AA21-82C90C2DD96F}" destId="{DC54E49E-781A-4CC3-87B2-EDDF06B18E79}" srcOrd="0" destOrd="0" presId="urn:microsoft.com/office/officeart/2009/3/layout/HorizontalOrganizationChart"/>
    <dgm:cxn modelId="{FA73A508-F5C1-469A-84DB-798721A512FE}" srcId="{C35B51DA-88BC-4173-AB9F-96DE69DD959A}" destId="{9A5A8154-8AA4-4AE4-AA21-82C90C2DD96F}" srcOrd="0" destOrd="0" parTransId="{F9B1D12F-104E-4E08-9538-912C2A22FFA9}" sibTransId="{0FD7713E-53BC-4385-9B57-6F1ABDAB06B9}"/>
    <dgm:cxn modelId="{051C980F-1C07-4556-A625-D6B32F5D3F2B}" type="presOf" srcId="{33F7C399-77E0-4E6D-AE71-71E7FB680F46}" destId="{619AF71E-81F5-4AD2-9FBB-8419051A86F1}" srcOrd="0" destOrd="0" presId="urn:microsoft.com/office/officeart/2009/3/layout/HorizontalOrganizationChart"/>
    <dgm:cxn modelId="{7FCC9A2C-331A-438C-840B-01589D542119}" type="presOf" srcId="{63DB2A13-9BDC-4023-96C6-C6CDC4CBA675}" destId="{55C3DCF2-D4C8-4C4C-86DE-E1DE2B9BDF9C}" srcOrd="0" destOrd="0" presId="urn:microsoft.com/office/officeart/2009/3/layout/HorizontalOrganizationChart"/>
    <dgm:cxn modelId="{5AA2205F-24A0-400A-A590-BB1DF622A654}" type="presOf" srcId="{C35B51DA-88BC-4173-AB9F-96DE69DD959A}" destId="{6C6174C0-1DF0-41AB-9AC9-828BA0529C1B}" srcOrd="0" destOrd="0" presId="urn:microsoft.com/office/officeart/2009/3/layout/HorizontalOrganizationChart"/>
    <dgm:cxn modelId="{C1B5E7B1-70F8-4075-86FF-E85C466D7223}" srcId="{C35B51DA-88BC-4173-AB9F-96DE69DD959A}" destId="{63DB2A13-9BDC-4023-96C6-C6CDC4CBA675}" srcOrd="2" destOrd="0" parTransId="{7723FACD-2358-424D-86F6-31B026740057}" sibTransId="{4980270B-3C27-40EE-97D4-AA483361E209}"/>
    <dgm:cxn modelId="{07A8FBDA-35E8-4DE0-BFE8-C5CEAEE2F8E2}" type="presOf" srcId="{63DB2A13-9BDC-4023-96C6-C6CDC4CBA675}" destId="{A4914896-71F1-4EA1-A143-6BAEC6187E26}" srcOrd="1" destOrd="0" presId="urn:microsoft.com/office/officeart/2009/3/layout/HorizontalOrganizationChart"/>
    <dgm:cxn modelId="{9992F9E5-ACA3-4E7A-AB21-5362F97B3A53}" type="presOf" srcId="{33F7C399-77E0-4E6D-AE71-71E7FB680F46}" destId="{B9225DD1-34B8-402B-B618-18363AEA35F4}" srcOrd="1" destOrd="0" presId="urn:microsoft.com/office/officeart/2009/3/layout/HorizontalOrganizationChart"/>
    <dgm:cxn modelId="{BE27EAE7-515A-4D14-B729-9A5CD36EB61B}" type="presOf" srcId="{9A5A8154-8AA4-4AE4-AA21-82C90C2DD96F}" destId="{994EB3FD-271C-4EDE-B661-C15130A0B653}" srcOrd="1" destOrd="0" presId="urn:microsoft.com/office/officeart/2009/3/layout/HorizontalOrganizationChart"/>
    <dgm:cxn modelId="{1A2FD8FF-FEFC-45D4-94A1-1F25F61D30A2}" srcId="{C35B51DA-88BC-4173-AB9F-96DE69DD959A}" destId="{33F7C399-77E0-4E6D-AE71-71E7FB680F46}" srcOrd="1" destOrd="0" parTransId="{70DFF537-B3D3-4731-91C8-639204594ABE}" sibTransId="{FDBC52FD-9D44-449F-8B20-407873D1E6FC}"/>
    <dgm:cxn modelId="{4FAF8588-D21A-455A-A507-94114F40B311}" type="presParOf" srcId="{6C6174C0-1DF0-41AB-9AC9-828BA0529C1B}" destId="{5B1C433E-CED5-420A-9619-D61030DFA5CF}" srcOrd="0" destOrd="0" presId="urn:microsoft.com/office/officeart/2009/3/layout/HorizontalOrganizationChart"/>
    <dgm:cxn modelId="{D52836F5-3575-467C-B4A2-A35347FE135C}" type="presParOf" srcId="{5B1C433E-CED5-420A-9619-D61030DFA5CF}" destId="{62D35F59-74C3-414F-AB1C-B62FCB429A65}" srcOrd="0" destOrd="0" presId="urn:microsoft.com/office/officeart/2009/3/layout/HorizontalOrganizationChart"/>
    <dgm:cxn modelId="{5CE938A3-222B-4187-9714-74FD2C223670}" type="presParOf" srcId="{62D35F59-74C3-414F-AB1C-B62FCB429A65}" destId="{DC54E49E-781A-4CC3-87B2-EDDF06B18E79}" srcOrd="0" destOrd="0" presId="urn:microsoft.com/office/officeart/2009/3/layout/HorizontalOrganizationChart"/>
    <dgm:cxn modelId="{B199D59B-0F45-49B0-A863-E9E1AD5AE78F}" type="presParOf" srcId="{62D35F59-74C3-414F-AB1C-B62FCB429A65}" destId="{994EB3FD-271C-4EDE-B661-C15130A0B653}" srcOrd="1" destOrd="0" presId="urn:microsoft.com/office/officeart/2009/3/layout/HorizontalOrganizationChart"/>
    <dgm:cxn modelId="{B5777137-780F-4DAA-B96F-584BB8B18BA5}" type="presParOf" srcId="{5B1C433E-CED5-420A-9619-D61030DFA5CF}" destId="{6876AEBC-3525-4574-90A2-6E0CB3B0AFB1}" srcOrd="1" destOrd="0" presId="urn:microsoft.com/office/officeart/2009/3/layout/HorizontalOrganizationChart"/>
    <dgm:cxn modelId="{59C112DA-7F6D-4A36-A96D-629DBCA36FBB}" type="presParOf" srcId="{5B1C433E-CED5-420A-9619-D61030DFA5CF}" destId="{EE6FBEAC-AC5D-4792-9F9A-F06AD1C700EC}" srcOrd="2" destOrd="0" presId="urn:microsoft.com/office/officeart/2009/3/layout/HorizontalOrganizationChart"/>
    <dgm:cxn modelId="{48E848AF-5401-4991-A0C9-53CB6F1B70B2}" type="presParOf" srcId="{6C6174C0-1DF0-41AB-9AC9-828BA0529C1B}" destId="{3EFD00BC-CE68-43BF-B846-BD84FD18B00F}" srcOrd="1" destOrd="0" presId="urn:microsoft.com/office/officeart/2009/3/layout/HorizontalOrganizationChart"/>
    <dgm:cxn modelId="{658F8CC5-DE4F-4C9C-9BF1-AA5A18843802}" type="presParOf" srcId="{3EFD00BC-CE68-43BF-B846-BD84FD18B00F}" destId="{FAE700C2-B46C-4747-AF2A-56D8D5FD10AF}" srcOrd="0" destOrd="0" presId="urn:microsoft.com/office/officeart/2009/3/layout/HorizontalOrganizationChart"/>
    <dgm:cxn modelId="{7C445040-4CDF-4A9B-8E81-8D9327F630C5}" type="presParOf" srcId="{FAE700C2-B46C-4747-AF2A-56D8D5FD10AF}" destId="{619AF71E-81F5-4AD2-9FBB-8419051A86F1}" srcOrd="0" destOrd="0" presId="urn:microsoft.com/office/officeart/2009/3/layout/HorizontalOrganizationChart"/>
    <dgm:cxn modelId="{963B09B9-EA0D-4E29-8F84-C3ADF280CCA6}" type="presParOf" srcId="{FAE700C2-B46C-4747-AF2A-56D8D5FD10AF}" destId="{B9225DD1-34B8-402B-B618-18363AEA35F4}" srcOrd="1" destOrd="0" presId="urn:microsoft.com/office/officeart/2009/3/layout/HorizontalOrganizationChart"/>
    <dgm:cxn modelId="{3A0D6E87-3747-45B4-8D40-4D6ED5F8D82E}" type="presParOf" srcId="{3EFD00BC-CE68-43BF-B846-BD84FD18B00F}" destId="{8B6E6969-3861-42A5-82E1-34BABD5C3245}" srcOrd="1" destOrd="0" presId="urn:microsoft.com/office/officeart/2009/3/layout/HorizontalOrganizationChart"/>
    <dgm:cxn modelId="{4DADB19B-C3F6-4248-8C99-0C4A18F3AA2F}" type="presParOf" srcId="{3EFD00BC-CE68-43BF-B846-BD84FD18B00F}" destId="{26A19966-5356-46C9-8B29-9F783374AE66}" srcOrd="2" destOrd="0" presId="urn:microsoft.com/office/officeart/2009/3/layout/HorizontalOrganizationChart"/>
    <dgm:cxn modelId="{6EF4DDB8-418D-491E-99F9-591BDAE960D2}" type="presParOf" srcId="{6C6174C0-1DF0-41AB-9AC9-828BA0529C1B}" destId="{F1248E97-67CF-4BBB-9EE4-D166F06B8CE6}" srcOrd="2" destOrd="0" presId="urn:microsoft.com/office/officeart/2009/3/layout/HorizontalOrganizationChart"/>
    <dgm:cxn modelId="{7E4F4666-E9E2-498B-B5E5-A2648813EA9A}" type="presParOf" srcId="{F1248E97-67CF-4BBB-9EE4-D166F06B8CE6}" destId="{BB6A7B50-6BE9-4835-8738-3331CA621438}" srcOrd="0" destOrd="0" presId="urn:microsoft.com/office/officeart/2009/3/layout/HorizontalOrganizationChart"/>
    <dgm:cxn modelId="{161CC4D4-C554-4C38-AB26-B1AD05055152}" type="presParOf" srcId="{BB6A7B50-6BE9-4835-8738-3331CA621438}" destId="{55C3DCF2-D4C8-4C4C-86DE-E1DE2B9BDF9C}" srcOrd="0" destOrd="0" presId="urn:microsoft.com/office/officeart/2009/3/layout/HorizontalOrganizationChart"/>
    <dgm:cxn modelId="{0238B490-066A-4D3B-889B-1F36733CC2FB}" type="presParOf" srcId="{BB6A7B50-6BE9-4835-8738-3331CA621438}" destId="{A4914896-71F1-4EA1-A143-6BAEC6187E26}" srcOrd="1" destOrd="0" presId="urn:microsoft.com/office/officeart/2009/3/layout/HorizontalOrganizationChart"/>
    <dgm:cxn modelId="{CEA18B69-05D2-4655-BB70-6A2DC1735489}" type="presParOf" srcId="{F1248E97-67CF-4BBB-9EE4-D166F06B8CE6}" destId="{0941D81E-57E9-4350-B79E-E5D4DD16D6D4}" srcOrd="1" destOrd="0" presId="urn:microsoft.com/office/officeart/2009/3/layout/HorizontalOrganizationChart"/>
    <dgm:cxn modelId="{084D4338-8F77-410D-BC24-454FDDF49EB0}" type="presParOf" srcId="{F1248E97-67CF-4BBB-9EE4-D166F06B8CE6}" destId="{26E83F4E-D824-4386-89B8-5F81097AA02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4F7291-C4BD-4990-B9ED-4BCF0A34B02B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8286D5F-1048-407A-9171-D3EB8F7B2BD0}">
      <dgm:prSet/>
      <dgm:spPr/>
      <dgm:t>
        <a:bodyPr/>
        <a:lstStyle/>
        <a:p>
          <a:r>
            <a:rPr lang="en-US"/>
            <a:t>The Situation Unit map is the most current map of the incident because it is continuously updated </a:t>
          </a:r>
        </a:p>
      </dgm:t>
    </dgm:pt>
    <dgm:pt modelId="{5AC93F0F-3DE2-45AB-BFF2-1E444B8B833D}" type="parTrans" cxnId="{83AECA10-D0B9-411A-A809-09163E05466F}">
      <dgm:prSet/>
      <dgm:spPr/>
      <dgm:t>
        <a:bodyPr/>
        <a:lstStyle/>
        <a:p>
          <a:endParaRPr lang="en-US"/>
        </a:p>
      </dgm:t>
    </dgm:pt>
    <dgm:pt modelId="{92459555-EFE6-4C1A-ADB1-E8BE3FA0DB11}" type="sibTrans" cxnId="{83AECA10-D0B9-411A-A809-09163E05466F}">
      <dgm:prSet/>
      <dgm:spPr/>
      <dgm:t>
        <a:bodyPr/>
        <a:lstStyle/>
        <a:p>
          <a:endParaRPr lang="en-US"/>
        </a:p>
      </dgm:t>
    </dgm:pt>
    <dgm:pt modelId="{308AFFFC-CA7A-4A9B-BD10-F79BBF4FE0A8}">
      <dgm:prSet/>
      <dgm:spPr/>
      <dgm:t>
        <a:bodyPr/>
        <a:lstStyle/>
        <a:p>
          <a:r>
            <a:rPr lang="en-US"/>
            <a:t>It is the master map and other incident maps are often derived from this map. </a:t>
          </a:r>
        </a:p>
      </dgm:t>
    </dgm:pt>
    <dgm:pt modelId="{E4CB065A-DBF4-4596-8ED5-CE1744862855}" type="parTrans" cxnId="{449577F6-BC67-41DD-B383-249816A10A33}">
      <dgm:prSet/>
      <dgm:spPr/>
      <dgm:t>
        <a:bodyPr/>
        <a:lstStyle/>
        <a:p>
          <a:endParaRPr lang="en-US"/>
        </a:p>
      </dgm:t>
    </dgm:pt>
    <dgm:pt modelId="{0372B74D-C8A1-4EC8-961D-5B03CFD03F59}" type="sibTrans" cxnId="{449577F6-BC67-41DD-B383-249816A10A33}">
      <dgm:prSet/>
      <dgm:spPr/>
      <dgm:t>
        <a:bodyPr/>
        <a:lstStyle/>
        <a:p>
          <a:endParaRPr lang="en-US"/>
        </a:p>
      </dgm:t>
    </dgm:pt>
    <dgm:pt modelId="{E2657A52-C002-43B0-B3B9-9F0DFA69EEEC}">
      <dgm:prSet/>
      <dgm:spPr/>
      <dgm:t>
        <a:bodyPr/>
        <a:lstStyle/>
        <a:p>
          <a:r>
            <a:rPr lang="en-US"/>
            <a:t>The Situation Unit map is a large topographic map that is computer generated or hand drawn.</a:t>
          </a:r>
        </a:p>
      </dgm:t>
    </dgm:pt>
    <dgm:pt modelId="{58AA6A6A-0BF1-4E87-A355-E15F404CF819}" type="parTrans" cxnId="{94FE295A-79A8-47EF-AE7E-16A33979D84E}">
      <dgm:prSet/>
      <dgm:spPr/>
      <dgm:t>
        <a:bodyPr/>
        <a:lstStyle/>
        <a:p>
          <a:endParaRPr lang="en-US"/>
        </a:p>
      </dgm:t>
    </dgm:pt>
    <dgm:pt modelId="{2AE975E5-A4DF-4F28-B6A9-2A4E4D82E3E5}" type="sibTrans" cxnId="{94FE295A-79A8-47EF-AE7E-16A33979D84E}">
      <dgm:prSet/>
      <dgm:spPr/>
      <dgm:t>
        <a:bodyPr/>
        <a:lstStyle/>
        <a:p>
          <a:endParaRPr lang="en-US"/>
        </a:p>
      </dgm:t>
    </dgm:pt>
    <dgm:pt modelId="{414AF065-AF61-4AFB-9FA3-2E0C9698BB34}" type="pres">
      <dgm:prSet presAssocID="{D44F7291-C4BD-4990-B9ED-4BCF0A34B02B}" presName="outerComposite" presStyleCnt="0">
        <dgm:presLayoutVars>
          <dgm:chMax val="5"/>
          <dgm:dir/>
          <dgm:resizeHandles val="exact"/>
        </dgm:presLayoutVars>
      </dgm:prSet>
      <dgm:spPr/>
    </dgm:pt>
    <dgm:pt modelId="{DE2D80BA-6553-4071-8748-79DF6EC83310}" type="pres">
      <dgm:prSet presAssocID="{D44F7291-C4BD-4990-B9ED-4BCF0A34B02B}" presName="dummyMaxCanvas" presStyleCnt="0">
        <dgm:presLayoutVars/>
      </dgm:prSet>
      <dgm:spPr/>
    </dgm:pt>
    <dgm:pt modelId="{6358F0E6-7DEF-468E-8B55-3D4D2B78FEF4}" type="pres">
      <dgm:prSet presAssocID="{D44F7291-C4BD-4990-B9ED-4BCF0A34B02B}" presName="ThreeNodes_1" presStyleLbl="node1" presStyleIdx="0" presStyleCnt="3">
        <dgm:presLayoutVars>
          <dgm:bulletEnabled val="1"/>
        </dgm:presLayoutVars>
      </dgm:prSet>
      <dgm:spPr/>
    </dgm:pt>
    <dgm:pt modelId="{116F7357-4FCC-4865-819F-3FF509E22230}" type="pres">
      <dgm:prSet presAssocID="{D44F7291-C4BD-4990-B9ED-4BCF0A34B02B}" presName="ThreeNodes_2" presStyleLbl="node1" presStyleIdx="1" presStyleCnt="3">
        <dgm:presLayoutVars>
          <dgm:bulletEnabled val="1"/>
        </dgm:presLayoutVars>
      </dgm:prSet>
      <dgm:spPr/>
    </dgm:pt>
    <dgm:pt modelId="{391813E3-75D0-4609-8279-B3DFF4D205D6}" type="pres">
      <dgm:prSet presAssocID="{D44F7291-C4BD-4990-B9ED-4BCF0A34B02B}" presName="ThreeNodes_3" presStyleLbl="node1" presStyleIdx="2" presStyleCnt="3">
        <dgm:presLayoutVars>
          <dgm:bulletEnabled val="1"/>
        </dgm:presLayoutVars>
      </dgm:prSet>
      <dgm:spPr/>
    </dgm:pt>
    <dgm:pt modelId="{0370B41E-1577-452B-9469-62057FE421A4}" type="pres">
      <dgm:prSet presAssocID="{D44F7291-C4BD-4990-B9ED-4BCF0A34B02B}" presName="ThreeConn_1-2" presStyleLbl="fgAccFollowNode1" presStyleIdx="0" presStyleCnt="2">
        <dgm:presLayoutVars>
          <dgm:bulletEnabled val="1"/>
        </dgm:presLayoutVars>
      </dgm:prSet>
      <dgm:spPr/>
    </dgm:pt>
    <dgm:pt modelId="{36E0B45A-7887-4F7B-B47B-2C4833DBBC92}" type="pres">
      <dgm:prSet presAssocID="{D44F7291-C4BD-4990-B9ED-4BCF0A34B02B}" presName="ThreeConn_2-3" presStyleLbl="fgAccFollowNode1" presStyleIdx="1" presStyleCnt="2">
        <dgm:presLayoutVars>
          <dgm:bulletEnabled val="1"/>
        </dgm:presLayoutVars>
      </dgm:prSet>
      <dgm:spPr/>
    </dgm:pt>
    <dgm:pt modelId="{FF5F3BA9-15F3-4BAC-98AD-A069973E5D41}" type="pres">
      <dgm:prSet presAssocID="{D44F7291-C4BD-4990-B9ED-4BCF0A34B02B}" presName="ThreeNodes_1_text" presStyleLbl="node1" presStyleIdx="2" presStyleCnt="3">
        <dgm:presLayoutVars>
          <dgm:bulletEnabled val="1"/>
        </dgm:presLayoutVars>
      </dgm:prSet>
      <dgm:spPr/>
    </dgm:pt>
    <dgm:pt modelId="{D6036D3F-0913-4A0D-8529-5596311DA674}" type="pres">
      <dgm:prSet presAssocID="{D44F7291-C4BD-4990-B9ED-4BCF0A34B02B}" presName="ThreeNodes_2_text" presStyleLbl="node1" presStyleIdx="2" presStyleCnt="3">
        <dgm:presLayoutVars>
          <dgm:bulletEnabled val="1"/>
        </dgm:presLayoutVars>
      </dgm:prSet>
      <dgm:spPr/>
    </dgm:pt>
    <dgm:pt modelId="{871DC8F7-FBD9-4F2B-A3C2-4026133CDC39}" type="pres">
      <dgm:prSet presAssocID="{D44F7291-C4BD-4990-B9ED-4BCF0A34B02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3AECA10-D0B9-411A-A809-09163E05466F}" srcId="{D44F7291-C4BD-4990-B9ED-4BCF0A34B02B}" destId="{38286D5F-1048-407A-9171-D3EB8F7B2BD0}" srcOrd="0" destOrd="0" parTransId="{5AC93F0F-3DE2-45AB-BFF2-1E444B8B833D}" sibTransId="{92459555-EFE6-4C1A-ADB1-E8BE3FA0DB11}"/>
    <dgm:cxn modelId="{8322E12E-2BD6-4E9E-912A-F8F540904F13}" type="presOf" srcId="{308AFFFC-CA7A-4A9B-BD10-F79BBF4FE0A8}" destId="{D6036D3F-0913-4A0D-8529-5596311DA674}" srcOrd="1" destOrd="0" presId="urn:microsoft.com/office/officeart/2005/8/layout/vProcess5"/>
    <dgm:cxn modelId="{422B5536-148B-4061-8A1E-70A2BFEA247D}" type="presOf" srcId="{308AFFFC-CA7A-4A9B-BD10-F79BBF4FE0A8}" destId="{116F7357-4FCC-4865-819F-3FF509E22230}" srcOrd="0" destOrd="0" presId="urn:microsoft.com/office/officeart/2005/8/layout/vProcess5"/>
    <dgm:cxn modelId="{DACB4268-2EB2-497A-858D-1EB56A345153}" type="presOf" srcId="{E2657A52-C002-43B0-B3B9-9F0DFA69EEEC}" destId="{391813E3-75D0-4609-8279-B3DFF4D205D6}" srcOrd="0" destOrd="0" presId="urn:microsoft.com/office/officeart/2005/8/layout/vProcess5"/>
    <dgm:cxn modelId="{440E3D4C-32CD-4814-8878-81F11EBFEAB9}" type="presOf" srcId="{D44F7291-C4BD-4990-B9ED-4BCF0A34B02B}" destId="{414AF065-AF61-4AFB-9FA3-2E0C9698BB34}" srcOrd="0" destOrd="0" presId="urn:microsoft.com/office/officeart/2005/8/layout/vProcess5"/>
    <dgm:cxn modelId="{A2C04974-AC16-4D3B-81B0-5D8FB8DC7522}" type="presOf" srcId="{0372B74D-C8A1-4EC8-961D-5B03CFD03F59}" destId="{36E0B45A-7887-4F7B-B47B-2C4833DBBC92}" srcOrd="0" destOrd="0" presId="urn:microsoft.com/office/officeart/2005/8/layout/vProcess5"/>
    <dgm:cxn modelId="{94FE295A-79A8-47EF-AE7E-16A33979D84E}" srcId="{D44F7291-C4BD-4990-B9ED-4BCF0A34B02B}" destId="{E2657A52-C002-43B0-B3B9-9F0DFA69EEEC}" srcOrd="2" destOrd="0" parTransId="{58AA6A6A-0BF1-4E87-A355-E15F404CF819}" sibTransId="{2AE975E5-A4DF-4F28-B6A9-2A4E4D82E3E5}"/>
    <dgm:cxn modelId="{0CBA069A-3671-45D8-8ED6-2B0A2D1AD8B8}" type="presOf" srcId="{92459555-EFE6-4C1A-ADB1-E8BE3FA0DB11}" destId="{0370B41E-1577-452B-9469-62057FE421A4}" srcOrd="0" destOrd="0" presId="urn:microsoft.com/office/officeart/2005/8/layout/vProcess5"/>
    <dgm:cxn modelId="{786307B1-99D4-4180-BCAA-8DFF6B3B54AB}" type="presOf" srcId="{38286D5F-1048-407A-9171-D3EB8F7B2BD0}" destId="{6358F0E6-7DEF-468E-8B55-3D4D2B78FEF4}" srcOrd="0" destOrd="0" presId="urn:microsoft.com/office/officeart/2005/8/layout/vProcess5"/>
    <dgm:cxn modelId="{947F7DC9-3030-43B9-9550-615C064C9E83}" type="presOf" srcId="{E2657A52-C002-43B0-B3B9-9F0DFA69EEEC}" destId="{871DC8F7-FBD9-4F2B-A3C2-4026133CDC39}" srcOrd="1" destOrd="0" presId="urn:microsoft.com/office/officeart/2005/8/layout/vProcess5"/>
    <dgm:cxn modelId="{5837B9ED-3454-4EEF-BAA2-E9A7241193C2}" type="presOf" srcId="{38286D5F-1048-407A-9171-D3EB8F7B2BD0}" destId="{FF5F3BA9-15F3-4BAC-98AD-A069973E5D41}" srcOrd="1" destOrd="0" presId="urn:microsoft.com/office/officeart/2005/8/layout/vProcess5"/>
    <dgm:cxn modelId="{449577F6-BC67-41DD-B383-249816A10A33}" srcId="{D44F7291-C4BD-4990-B9ED-4BCF0A34B02B}" destId="{308AFFFC-CA7A-4A9B-BD10-F79BBF4FE0A8}" srcOrd="1" destOrd="0" parTransId="{E4CB065A-DBF4-4596-8ED5-CE1744862855}" sibTransId="{0372B74D-C8A1-4EC8-961D-5B03CFD03F59}"/>
    <dgm:cxn modelId="{9C69439C-D28D-4CAC-B5FA-B72138F3CE72}" type="presParOf" srcId="{414AF065-AF61-4AFB-9FA3-2E0C9698BB34}" destId="{DE2D80BA-6553-4071-8748-79DF6EC83310}" srcOrd="0" destOrd="0" presId="urn:microsoft.com/office/officeart/2005/8/layout/vProcess5"/>
    <dgm:cxn modelId="{2C75B30E-8E6A-41FE-A6BC-77255F76BA2D}" type="presParOf" srcId="{414AF065-AF61-4AFB-9FA3-2E0C9698BB34}" destId="{6358F0E6-7DEF-468E-8B55-3D4D2B78FEF4}" srcOrd="1" destOrd="0" presId="urn:microsoft.com/office/officeart/2005/8/layout/vProcess5"/>
    <dgm:cxn modelId="{D367F312-E849-4077-B797-C300A1E621F5}" type="presParOf" srcId="{414AF065-AF61-4AFB-9FA3-2E0C9698BB34}" destId="{116F7357-4FCC-4865-819F-3FF509E22230}" srcOrd="2" destOrd="0" presId="urn:microsoft.com/office/officeart/2005/8/layout/vProcess5"/>
    <dgm:cxn modelId="{43217427-BF7D-4FB0-8DBD-82A5C763B8BA}" type="presParOf" srcId="{414AF065-AF61-4AFB-9FA3-2E0C9698BB34}" destId="{391813E3-75D0-4609-8279-B3DFF4D205D6}" srcOrd="3" destOrd="0" presId="urn:microsoft.com/office/officeart/2005/8/layout/vProcess5"/>
    <dgm:cxn modelId="{DD671B8C-A29E-4259-A9F9-AE62E47A80B7}" type="presParOf" srcId="{414AF065-AF61-4AFB-9FA3-2E0C9698BB34}" destId="{0370B41E-1577-452B-9469-62057FE421A4}" srcOrd="4" destOrd="0" presId="urn:microsoft.com/office/officeart/2005/8/layout/vProcess5"/>
    <dgm:cxn modelId="{E9F7E4D4-D0DF-4012-820F-FCD2609398BD}" type="presParOf" srcId="{414AF065-AF61-4AFB-9FA3-2E0C9698BB34}" destId="{36E0B45A-7887-4F7B-B47B-2C4833DBBC92}" srcOrd="5" destOrd="0" presId="urn:microsoft.com/office/officeart/2005/8/layout/vProcess5"/>
    <dgm:cxn modelId="{379C6EC3-A2C3-4D1C-A8F0-12CCE1348AAC}" type="presParOf" srcId="{414AF065-AF61-4AFB-9FA3-2E0C9698BB34}" destId="{FF5F3BA9-15F3-4BAC-98AD-A069973E5D41}" srcOrd="6" destOrd="0" presId="urn:microsoft.com/office/officeart/2005/8/layout/vProcess5"/>
    <dgm:cxn modelId="{A7454E6E-A5F4-45A1-9BF3-FD70291FEFCB}" type="presParOf" srcId="{414AF065-AF61-4AFB-9FA3-2E0C9698BB34}" destId="{D6036D3F-0913-4A0D-8529-5596311DA674}" srcOrd="7" destOrd="0" presId="urn:microsoft.com/office/officeart/2005/8/layout/vProcess5"/>
    <dgm:cxn modelId="{90345AF2-A865-4CB8-A3A7-4140F672E80C}" type="presParOf" srcId="{414AF065-AF61-4AFB-9FA3-2E0C9698BB34}" destId="{871DC8F7-FBD9-4F2B-A3C2-4026133CDC3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6747B1-C27E-458C-8EAA-2791096C164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D500A50-6C2C-46B0-A754-C62D5011A507}">
      <dgm:prSet/>
      <dgm:spPr/>
      <dgm:t>
        <a:bodyPr/>
        <a:lstStyle/>
        <a:p>
          <a:r>
            <a:rPr lang="en-US"/>
            <a:t>The Incident Action Plan map is the primary map that operations personnel use to accomplish the incident mission. </a:t>
          </a:r>
        </a:p>
      </dgm:t>
    </dgm:pt>
    <dgm:pt modelId="{CE9FFFBE-C8FD-4364-AF16-6990E54FE044}" type="parTrans" cxnId="{CECDC023-D29E-4D94-BA52-1748AD276CB8}">
      <dgm:prSet/>
      <dgm:spPr/>
      <dgm:t>
        <a:bodyPr/>
        <a:lstStyle/>
        <a:p>
          <a:endParaRPr lang="en-US"/>
        </a:p>
      </dgm:t>
    </dgm:pt>
    <dgm:pt modelId="{8069A0BF-E6E9-44C1-ACB7-D921140CBD47}" type="sibTrans" cxnId="{CECDC023-D29E-4D94-BA52-1748AD276CB8}">
      <dgm:prSet/>
      <dgm:spPr/>
      <dgm:t>
        <a:bodyPr/>
        <a:lstStyle/>
        <a:p>
          <a:endParaRPr lang="en-US"/>
        </a:p>
      </dgm:t>
    </dgm:pt>
    <dgm:pt modelId="{D665E6D2-4F24-49E4-BE35-8F36C300901D}">
      <dgm:prSet/>
      <dgm:spPr/>
      <dgm:t>
        <a:bodyPr/>
        <a:lstStyle/>
        <a:p>
          <a:r>
            <a:rPr lang="en-US"/>
            <a:t>It represents a snapshot in time and is published daily in the IAP. </a:t>
          </a:r>
        </a:p>
      </dgm:t>
    </dgm:pt>
    <dgm:pt modelId="{B5AE756F-2ABB-4426-A261-2ED8C965ED74}" type="parTrans" cxnId="{426AF060-1404-4EFB-B747-229562C7613A}">
      <dgm:prSet/>
      <dgm:spPr/>
      <dgm:t>
        <a:bodyPr/>
        <a:lstStyle/>
        <a:p>
          <a:endParaRPr lang="en-US"/>
        </a:p>
      </dgm:t>
    </dgm:pt>
    <dgm:pt modelId="{E9F53C49-9C59-491D-8E96-AFD077893B44}" type="sibTrans" cxnId="{426AF060-1404-4EFB-B747-229562C7613A}">
      <dgm:prSet/>
      <dgm:spPr/>
      <dgm:t>
        <a:bodyPr/>
        <a:lstStyle/>
        <a:p>
          <a:endParaRPr lang="en-US"/>
        </a:p>
      </dgm:t>
    </dgm:pt>
    <dgm:pt modelId="{B1834DBC-E4CA-4201-914B-9823CDE635AD}">
      <dgm:prSet/>
      <dgm:spPr/>
      <dgm:t>
        <a:bodyPr/>
        <a:lstStyle/>
        <a:p>
          <a:r>
            <a:rPr lang="en-US"/>
            <a:t>It contains the same information that is on the Situation Unit map</a:t>
          </a:r>
        </a:p>
      </dgm:t>
    </dgm:pt>
    <dgm:pt modelId="{83EC671F-C874-4A2A-A55F-1C285836883D}" type="parTrans" cxnId="{9568BD0B-F7BC-44CB-A39D-468A0A2CD3C0}">
      <dgm:prSet/>
      <dgm:spPr/>
      <dgm:t>
        <a:bodyPr/>
        <a:lstStyle/>
        <a:p>
          <a:endParaRPr lang="en-US"/>
        </a:p>
      </dgm:t>
    </dgm:pt>
    <dgm:pt modelId="{426F5DA1-5F1E-4942-85E5-0F49CB797282}" type="sibTrans" cxnId="{9568BD0B-F7BC-44CB-A39D-468A0A2CD3C0}">
      <dgm:prSet/>
      <dgm:spPr/>
      <dgm:t>
        <a:bodyPr/>
        <a:lstStyle/>
        <a:p>
          <a:endParaRPr lang="en-US"/>
        </a:p>
      </dgm:t>
    </dgm:pt>
    <dgm:pt modelId="{810FD7D5-2BE1-49C1-AEA9-BEEBC2C81191}" type="pres">
      <dgm:prSet presAssocID="{736747B1-C27E-458C-8EAA-2791096C1647}" presName="root" presStyleCnt="0">
        <dgm:presLayoutVars>
          <dgm:dir/>
          <dgm:resizeHandles val="exact"/>
        </dgm:presLayoutVars>
      </dgm:prSet>
      <dgm:spPr/>
    </dgm:pt>
    <dgm:pt modelId="{95FD43DE-709D-4E22-A9FF-8AF1879528C6}" type="pres">
      <dgm:prSet presAssocID="{FD500A50-6C2C-46B0-A754-C62D5011A507}" presName="compNode" presStyleCnt="0"/>
      <dgm:spPr/>
    </dgm:pt>
    <dgm:pt modelId="{D6C34FE0-9080-4F7D-8A4E-8F1E7BA94305}" type="pres">
      <dgm:prSet presAssocID="{FD500A50-6C2C-46B0-A754-C62D5011A507}" presName="bgRect" presStyleLbl="bgShp" presStyleIdx="0" presStyleCnt="3"/>
      <dgm:spPr/>
    </dgm:pt>
    <dgm:pt modelId="{3AA3A45F-43CA-4ED6-ADD2-865E1A993D19}" type="pres">
      <dgm:prSet presAssocID="{FD500A50-6C2C-46B0-A754-C62D5011A50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42C8680-A88E-43E1-8C3C-AE2D00168422}" type="pres">
      <dgm:prSet presAssocID="{FD500A50-6C2C-46B0-A754-C62D5011A507}" presName="spaceRect" presStyleCnt="0"/>
      <dgm:spPr/>
    </dgm:pt>
    <dgm:pt modelId="{D9290DC3-E929-4CE1-96C4-DC1F9262E7C0}" type="pres">
      <dgm:prSet presAssocID="{FD500A50-6C2C-46B0-A754-C62D5011A507}" presName="parTx" presStyleLbl="revTx" presStyleIdx="0" presStyleCnt="3">
        <dgm:presLayoutVars>
          <dgm:chMax val="0"/>
          <dgm:chPref val="0"/>
        </dgm:presLayoutVars>
      </dgm:prSet>
      <dgm:spPr/>
    </dgm:pt>
    <dgm:pt modelId="{AFB62EF6-A0AA-46F9-8C79-EC0F0A24C350}" type="pres">
      <dgm:prSet presAssocID="{8069A0BF-E6E9-44C1-ACB7-D921140CBD47}" presName="sibTrans" presStyleCnt="0"/>
      <dgm:spPr/>
    </dgm:pt>
    <dgm:pt modelId="{7DC6766F-979A-41C3-BC25-8B937E5CD2EC}" type="pres">
      <dgm:prSet presAssocID="{D665E6D2-4F24-49E4-BE35-8F36C300901D}" presName="compNode" presStyleCnt="0"/>
      <dgm:spPr/>
    </dgm:pt>
    <dgm:pt modelId="{73797D50-FBB8-499B-AEC2-EB2897DC28CF}" type="pres">
      <dgm:prSet presAssocID="{D665E6D2-4F24-49E4-BE35-8F36C300901D}" presName="bgRect" presStyleLbl="bgShp" presStyleIdx="1" presStyleCnt="3"/>
      <dgm:spPr/>
    </dgm:pt>
    <dgm:pt modelId="{C9976B7F-1B98-406D-9C20-EF7AD1F7A09D}" type="pres">
      <dgm:prSet presAssocID="{D665E6D2-4F24-49E4-BE35-8F36C300901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7D42DF27-CB55-445A-A8B6-4C248A7A2004}" type="pres">
      <dgm:prSet presAssocID="{D665E6D2-4F24-49E4-BE35-8F36C300901D}" presName="spaceRect" presStyleCnt="0"/>
      <dgm:spPr/>
    </dgm:pt>
    <dgm:pt modelId="{7A961D6B-10C3-4DD6-A391-8489ABDC5933}" type="pres">
      <dgm:prSet presAssocID="{D665E6D2-4F24-49E4-BE35-8F36C300901D}" presName="parTx" presStyleLbl="revTx" presStyleIdx="1" presStyleCnt="3">
        <dgm:presLayoutVars>
          <dgm:chMax val="0"/>
          <dgm:chPref val="0"/>
        </dgm:presLayoutVars>
      </dgm:prSet>
      <dgm:spPr/>
    </dgm:pt>
    <dgm:pt modelId="{769FE616-AE5B-47FA-93C5-4A72791AAE77}" type="pres">
      <dgm:prSet presAssocID="{E9F53C49-9C59-491D-8E96-AFD077893B44}" presName="sibTrans" presStyleCnt="0"/>
      <dgm:spPr/>
    </dgm:pt>
    <dgm:pt modelId="{7F41970D-6D9C-44CF-B37E-5ED3D0F9D974}" type="pres">
      <dgm:prSet presAssocID="{B1834DBC-E4CA-4201-914B-9823CDE635AD}" presName="compNode" presStyleCnt="0"/>
      <dgm:spPr/>
    </dgm:pt>
    <dgm:pt modelId="{338FA038-7CCE-4B05-916A-CFEFBEF13AAC}" type="pres">
      <dgm:prSet presAssocID="{B1834DBC-E4CA-4201-914B-9823CDE635AD}" presName="bgRect" presStyleLbl="bgShp" presStyleIdx="2" presStyleCnt="3"/>
      <dgm:spPr/>
    </dgm:pt>
    <dgm:pt modelId="{4801A8CD-0BF9-4DD4-92DD-BD30EF640280}" type="pres">
      <dgm:prSet presAssocID="{B1834DBC-E4CA-4201-914B-9823CDE635A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A2C9EC2F-447E-46F7-9C3C-CBE3653D3170}" type="pres">
      <dgm:prSet presAssocID="{B1834DBC-E4CA-4201-914B-9823CDE635AD}" presName="spaceRect" presStyleCnt="0"/>
      <dgm:spPr/>
    </dgm:pt>
    <dgm:pt modelId="{E14A3065-FC20-4011-98CA-B7AFE5BB506E}" type="pres">
      <dgm:prSet presAssocID="{B1834DBC-E4CA-4201-914B-9823CDE635A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568BD0B-F7BC-44CB-A39D-468A0A2CD3C0}" srcId="{736747B1-C27E-458C-8EAA-2791096C1647}" destId="{B1834DBC-E4CA-4201-914B-9823CDE635AD}" srcOrd="2" destOrd="0" parTransId="{83EC671F-C874-4A2A-A55F-1C285836883D}" sibTransId="{426F5DA1-5F1E-4942-85E5-0F49CB797282}"/>
    <dgm:cxn modelId="{44F4F70C-01C1-426F-BCCB-64A9393697CA}" type="presOf" srcId="{D665E6D2-4F24-49E4-BE35-8F36C300901D}" destId="{7A961D6B-10C3-4DD6-A391-8489ABDC5933}" srcOrd="0" destOrd="0" presId="urn:microsoft.com/office/officeart/2018/2/layout/IconVerticalSolidList"/>
    <dgm:cxn modelId="{E3994C0F-65AA-4E74-88D3-1CBBEBEC2387}" type="presOf" srcId="{736747B1-C27E-458C-8EAA-2791096C1647}" destId="{810FD7D5-2BE1-49C1-AEA9-BEEBC2C81191}" srcOrd="0" destOrd="0" presId="urn:microsoft.com/office/officeart/2018/2/layout/IconVerticalSolidList"/>
    <dgm:cxn modelId="{CECDC023-D29E-4D94-BA52-1748AD276CB8}" srcId="{736747B1-C27E-458C-8EAA-2791096C1647}" destId="{FD500A50-6C2C-46B0-A754-C62D5011A507}" srcOrd="0" destOrd="0" parTransId="{CE9FFFBE-C8FD-4364-AF16-6990E54FE044}" sibTransId="{8069A0BF-E6E9-44C1-ACB7-D921140CBD47}"/>
    <dgm:cxn modelId="{426AF060-1404-4EFB-B747-229562C7613A}" srcId="{736747B1-C27E-458C-8EAA-2791096C1647}" destId="{D665E6D2-4F24-49E4-BE35-8F36C300901D}" srcOrd="1" destOrd="0" parTransId="{B5AE756F-2ABB-4426-A261-2ED8C965ED74}" sibTransId="{E9F53C49-9C59-491D-8E96-AFD077893B44}"/>
    <dgm:cxn modelId="{D94511DE-5544-4B49-9B56-2399E02A146F}" type="presOf" srcId="{B1834DBC-E4CA-4201-914B-9823CDE635AD}" destId="{E14A3065-FC20-4011-98CA-B7AFE5BB506E}" srcOrd="0" destOrd="0" presId="urn:microsoft.com/office/officeart/2018/2/layout/IconVerticalSolidList"/>
    <dgm:cxn modelId="{DFAA73F4-6A56-468C-BF27-C21A7E8C6CB0}" type="presOf" srcId="{FD500A50-6C2C-46B0-A754-C62D5011A507}" destId="{D9290DC3-E929-4CE1-96C4-DC1F9262E7C0}" srcOrd="0" destOrd="0" presId="urn:microsoft.com/office/officeart/2018/2/layout/IconVerticalSolidList"/>
    <dgm:cxn modelId="{BB8D0D63-A62B-4CB6-BB6F-97CEBA5EE168}" type="presParOf" srcId="{810FD7D5-2BE1-49C1-AEA9-BEEBC2C81191}" destId="{95FD43DE-709D-4E22-A9FF-8AF1879528C6}" srcOrd="0" destOrd="0" presId="urn:microsoft.com/office/officeart/2018/2/layout/IconVerticalSolidList"/>
    <dgm:cxn modelId="{2562B7BD-0776-4B58-8E2C-061237F96809}" type="presParOf" srcId="{95FD43DE-709D-4E22-A9FF-8AF1879528C6}" destId="{D6C34FE0-9080-4F7D-8A4E-8F1E7BA94305}" srcOrd="0" destOrd="0" presId="urn:microsoft.com/office/officeart/2018/2/layout/IconVerticalSolidList"/>
    <dgm:cxn modelId="{5EDBA58D-91A6-4705-A754-B5FD7ED22D92}" type="presParOf" srcId="{95FD43DE-709D-4E22-A9FF-8AF1879528C6}" destId="{3AA3A45F-43CA-4ED6-ADD2-865E1A993D19}" srcOrd="1" destOrd="0" presId="urn:microsoft.com/office/officeart/2018/2/layout/IconVerticalSolidList"/>
    <dgm:cxn modelId="{DF6DB774-CC24-4A0D-8061-5D1CA695BDDE}" type="presParOf" srcId="{95FD43DE-709D-4E22-A9FF-8AF1879528C6}" destId="{B42C8680-A88E-43E1-8C3C-AE2D00168422}" srcOrd="2" destOrd="0" presId="urn:microsoft.com/office/officeart/2018/2/layout/IconVerticalSolidList"/>
    <dgm:cxn modelId="{F10C0E64-21B3-47A5-8DD0-8AE94BDE285E}" type="presParOf" srcId="{95FD43DE-709D-4E22-A9FF-8AF1879528C6}" destId="{D9290DC3-E929-4CE1-96C4-DC1F9262E7C0}" srcOrd="3" destOrd="0" presId="urn:microsoft.com/office/officeart/2018/2/layout/IconVerticalSolidList"/>
    <dgm:cxn modelId="{C1011D66-A2B4-47DE-9AAF-9C9A8441FF51}" type="presParOf" srcId="{810FD7D5-2BE1-49C1-AEA9-BEEBC2C81191}" destId="{AFB62EF6-A0AA-46F9-8C79-EC0F0A24C350}" srcOrd="1" destOrd="0" presId="urn:microsoft.com/office/officeart/2018/2/layout/IconVerticalSolidList"/>
    <dgm:cxn modelId="{5094831F-544D-4393-A85D-8FDCA7F62BBB}" type="presParOf" srcId="{810FD7D5-2BE1-49C1-AEA9-BEEBC2C81191}" destId="{7DC6766F-979A-41C3-BC25-8B937E5CD2EC}" srcOrd="2" destOrd="0" presId="urn:microsoft.com/office/officeart/2018/2/layout/IconVerticalSolidList"/>
    <dgm:cxn modelId="{17A46AAA-68E0-4880-A3CF-E87A94EE1486}" type="presParOf" srcId="{7DC6766F-979A-41C3-BC25-8B937E5CD2EC}" destId="{73797D50-FBB8-499B-AEC2-EB2897DC28CF}" srcOrd="0" destOrd="0" presId="urn:microsoft.com/office/officeart/2018/2/layout/IconVerticalSolidList"/>
    <dgm:cxn modelId="{949B90FE-DEBA-4484-994F-A25EE902EBE8}" type="presParOf" srcId="{7DC6766F-979A-41C3-BC25-8B937E5CD2EC}" destId="{C9976B7F-1B98-406D-9C20-EF7AD1F7A09D}" srcOrd="1" destOrd="0" presId="urn:microsoft.com/office/officeart/2018/2/layout/IconVerticalSolidList"/>
    <dgm:cxn modelId="{F8000A95-EDFD-4109-8208-4AF68DF607CB}" type="presParOf" srcId="{7DC6766F-979A-41C3-BC25-8B937E5CD2EC}" destId="{7D42DF27-CB55-445A-A8B6-4C248A7A2004}" srcOrd="2" destOrd="0" presId="urn:microsoft.com/office/officeart/2018/2/layout/IconVerticalSolidList"/>
    <dgm:cxn modelId="{12A3A24C-EE23-4B1D-8831-162F3723A528}" type="presParOf" srcId="{7DC6766F-979A-41C3-BC25-8B937E5CD2EC}" destId="{7A961D6B-10C3-4DD6-A391-8489ABDC5933}" srcOrd="3" destOrd="0" presId="urn:microsoft.com/office/officeart/2018/2/layout/IconVerticalSolidList"/>
    <dgm:cxn modelId="{DBD4B570-F5C4-486C-8786-EE13963461AE}" type="presParOf" srcId="{810FD7D5-2BE1-49C1-AEA9-BEEBC2C81191}" destId="{769FE616-AE5B-47FA-93C5-4A72791AAE77}" srcOrd="3" destOrd="0" presId="urn:microsoft.com/office/officeart/2018/2/layout/IconVerticalSolidList"/>
    <dgm:cxn modelId="{21C1A53F-490C-498F-8D9A-95081393B7B0}" type="presParOf" srcId="{810FD7D5-2BE1-49C1-AEA9-BEEBC2C81191}" destId="{7F41970D-6D9C-44CF-B37E-5ED3D0F9D974}" srcOrd="4" destOrd="0" presId="urn:microsoft.com/office/officeart/2018/2/layout/IconVerticalSolidList"/>
    <dgm:cxn modelId="{101EB12D-04A8-4F60-A4E9-B53B02D698AB}" type="presParOf" srcId="{7F41970D-6D9C-44CF-B37E-5ED3D0F9D974}" destId="{338FA038-7CCE-4B05-916A-CFEFBEF13AAC}" srcOrd="0" destOrd="0" presId="urn:microsoft.com/office/officeart/2018/2/layout/IconVerticalSolidList"/>
    <dgm:cxn modelId="{A268C04C-36A5-4AEA-BCF8-2148C147ED32}" type="presParOf" srcId="{7F41970D-6D9C-44CF-B37E-5ED3D0F9D974}" destId="{4801A8CD-0BF9-4DD4-92DD-BD30EF640280}" srcOrd="1" destOrd="0" presId="urn:microsoft.com/office/officeart/2018/2/layout/IconVerticalSolidList"/>
    <dgm:cxn modelId="{14A49DEB-549A-4E22-91C0-4C3626EB2383}" type="presParOf" srcId="{7F41970D-6D9C-44CF-B37E-5ED3D0F9D974}" destId="{A2C9EC2F-447E-46F7-9C3C-CBE3653D3170}" srcOrd="2" destOrd="0" presId="urn:microsoft.com/office/officeart/2018/2/layout/IconVerticalSolidList"/>
    <dgm:cxn modelId="{658FB6CE-C97C-408F-B02B-505317962F72}" type="presParOf" srcId="{7F41970D-6D9C-44CF-B37E-5ED3D0F9D974}" destId="{E14A3065-FC20-4011-98CA-B7AFE5BB506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037CC8-762A-4C2B-9DC4-62DE7CDCF01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5019210-56C7-464B-B78D-B7F25BF35A71}">
      <dgm:prSet/>
      <dgm:spPr/>
      <dgm:t>
        <a:bodyPr/>
        <a:lstStyle/>
        <a:p>
          <a:r>
            <a:rPr lang="en-US"/>
            <a:t>The Progression map shows how the incident has grown over the landscape according to a time scale and is used to track the incident’s progression </a:t>
          </a:r>
        </a:p>
      </dgm:t>
    </dgm:pt>
    <dgm:pt modelId="{B685EDA2-A0AC-47C4-BB53-C1060420CC47}" type="parTrans" cxnId="{4C3F24AA-E500-4383-AFF9-425881BC7B9C}">
      <dgm:prSet/>
      <dgm:spPr/>
      <dgm:t>
        <a:bodyPr/>
        <a:lstStyle/>
        <a:p>
          <a:endParaRPr lang="en-US"/>
        </a:p>
      </dgm:t>
    </dgm:pt>
    <dgm:pt modelId="{A1D66E47-2E0B-4840-8AEF-7F5A40D6CBEA}" type="sibTrans" cxnId="{4C3F24AA-E500-4383-AFF9-425881BC7B9C}">
      <dgm:prSet/>
      <dgm:spPr/>
      <dgm:t>
        <a:bodyPr/>
        <a:lstStyle/>
        <a:p>
          <a:endParaRPr lang="en-US"/>
        </a:p>
      </dgm:t>
    </dgm:pt>
    <dgm:pt modelId="{9F7FF93F-07E7-4FA9-BAAB-27B7F7206AAA}">
      <dgm:prSet/>
      <dgm:spPr/>
      <dgm:t>
        <a:bodyPr/>
        <a:lstStyle/>
        <a:p>
          <a:r>
            <a:rPr lang="en-US"/>
            <a:t>It is a topographic or shaded-relief map that illustrates the changing perimeter, which is distinguishable by color or text. </a:t>
          </a:r>
        </a:p>
      </dgm:t>
    </dgm:pt>
    <dgm:pt modelId="{031C6F5E-5C08-4436-9DB7-41D6AEE0B04F}" type="parTrans" cxnId="{C1017852-8ABA-4D9B-98FB-9EB5344291F1}">
      <dgm:prSet/>
      <dgm:spPr/>
      <dgm:t>
        <a:bodyPr/>
        <a:lstStyle/>
        <a:p>
          <a:endParaRPr lang="en-US"/>
        </a:p>
      </dgm:t>
    </dgm:pt>
    <dgm:pt modelId="{2DE83F84-24E0-4F45-848C-0C76DE027030}" type="sibTrans" cxnId="{C1017852-8ABA-4D9B-98FB-9EB5344291F1}">
      <dgm:prSet/>
      <dgm:spPr/>
      <dgm:t>
        <a:bodyPr/>
        <a:lstStyle/>
        <a:p>
          <a:endParaRPr lang="en-US"/>
        </a:p>
      </dgm:t>
    </dgm:pt>
    <dgm:pt modelId="{2969BA25-EF60-4E01-B2C8-690ECE169F79}">
      <dgm:prSet/>
      <dgm:spPr/>
      <dgm:t>
        <a:bodyPr/>
        <a:lstStyle/>
        <a:p>
          <a:r>
            <a:rPr lang="en-US"/>
            <a:t>The size of the Progression map varies.</a:t>
          </a:r>
        </a:p>
      </dgm:t>
    </dgm:pt>
    <dgm:pt modelId="{5A9F5731-FE81-4DD6-B5D8-A47EF6E6B544}" type="parTrans" cxnId="{1FFC8396-7D3D-4582-BF6B-3D1CF068C719}">
      <dgm:prSet/>
      <dgm:spPr/>
      <dgm:t>
        <a:bodyPr/>
        <a:lstStyle/>
        <a:p>
          <a:endParaRPr lang="en-US"/>
        </a:p>
      </dgm:t>
    </dgm:pt>
    <dgm:pt modelId="{CA43A870-2904-4234-95C1-1CA95CA33D6D}" type="sibTrans" cxnId="{1FFC8396-7D3D-4582-BF6B-3D1CF068C719}">
      <dgm:prSet/>
      <dgm:spPr/>
      <dgm:t>
        <a:bodyPr/>
        <a:lstStyle/>
        <a:p>
          <a:endParaRPr lang="en-US"/>
        </a:p>
      </dgm:t>
    </dgm:pt>
    <dgm:pt modelId="{25404BCA-0421-4A88-A805-8C766D79F180}" type="pres">
      <dgm:prSet presAssocID="{50037CC8-762A-4C2B-9DC4-62DE7CDCF010}" presName="root" presStyleCnt="0">
        <dgm:presLayoutVars>
          <dgm:dir/>
          <dgm:resizeHandles val="exact"/>
        </dgm:presLayoutVars>
      </dgm:prSet>
      <dgm:spPr/>
    </dgm:pt>
    <dgm:pt modelId="{96C68CB8-9350-4A10-9524-90FB2959A302}" type="pres">
      <dgm:prSet presAssocID="{85019210-56C7-464B-B78D-B7F25BF35A71}" presName="compNode" presStyleCnt="0"/>
      <dgm:spPr/>
    </dgm:pt>
    <dgm:pt modelId="{D7D8CA95-E7D1-4C82-925F-67E7BF0A2D89}" type="pres">
      <dgm:prSet presAssocID="{85019210-56C7-464B-B78D-B7F25BF35A71}" presName="bgRect" presStyleLbl="bgShp" presStyleIdx="0" presStyleCnt="3"/>
      <dgm:spPr/>
    </dgm:pt>
    <dgm:pt modelId="{AC105A06-AA5C-4EDE-9CD0-7FA6CC8190B0}" type="pres">
      <dgm:prSet presAssocID="{85019210-56C7-464B-B78D-B7F25BF35A7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A1E9A6FC-B013-46AC-85BB-61C4ADD62FA2}" type="pres">
      <dgm:prSet presAssocID="{85019210-56C7-464B-B78D-B7F25BF35A71}" presName="spaceRect" presStyleCnt="0"/>
      <dgm:spPr/>
    </dgm:pt>
    <dgm:pt modelId="{26704848-7BBC-4D82-9549-BA7A183806D9}" type="pres">
      <dgm:prSet presAssocID="{85019210-56C7-464B-B78D-B7F25BF35A71}" presName="parTx" presStyleLbl="revTx" presStyleIdx="0" presStyleCnt="3">
        <dgm:presLayoutVars>
          <dgm:chMax val="0"/>
          <dgm:chPref val="0"/>
        </dgm:presLayoutVars>
      </dgm:prSet>
      <dgm:spPr/>
    </dgm:pt>
    <dgm:pt modelId="{1CDD4457-327E-4A1F-B205-E8BC141B509D}" type="pres">
      <dgm:prSet presAssocID="{A1D66E47-2E0B-4840-8AEF-7F5A40D6CBEA}" presName="sibTrans" presStyleCnt="0"/>
      <dgm:spPr/>
    </dgm:pt>
    <dgm:pt modelId="{BE2F41BD-BE3B-4F41-AC7F-27885A593F16}" type="pres">
      <dgm:prSet presAssocID="{9F7FF93F-07E7-4FA9-BAAB-27B7F7206AAA}" presName="compNode" presStyleCnt="0"/>
      <dgm:spPr/>
    </dgm:pt>
    <dgm:pt modelId="{74F9A77C-7156-4A4C-9135-C147B95FCC62}" type="pres">
      <dgm:prSet presAssocID="{9F7FF93F-07E7-4FA9-BAAB-27B7F7206AAA}" presName="bgRect" presStyleLbl="bgShp" presStyleIdx="1" presStyleCnt="3"/>
      <dgm:spPr/>
    </dgm:pt>
    <dgm:pt modelId="{3C1C695D-B1F3-467B-9B21-B80DF4B33F77}" type="pres">
      <dgm:prSet presAssocID="{9F7FF93F-07E7-4FA9-BAAB-27B7F7206AA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compass"/>
        </a:ext>
      </dgm:extLst>
    </dgm:pt>
    <dgm:pt modelId="{694795F6-57D7-442C-A16C-0CC1D34B6674}" type="pres">
      <dgm:prSet presAssocID="{9F7FF93F-07E7-4FA9-BAAB-27B7F7206AAA}" presName="spaceRect" presStyleCnt="0"/>
      <dgm:spPr/>
    </dgm:pt>
    <dgm:pt modelId="{F644B5C9-F444-4E84-9179-A5646B926513}" type="pres">
      <dgm:prSet presAssocID="{9F7FF93F-07E7-4FA9-BAAB-27B7F7206AAA}" presName="parTx" presStyleLbl="revTx" presStyleIdx="1" presStyleCnt="3">
        <dgm:presLayoutVars>
          <dgm:chMax val="0"/>
          <dgm:chPref val="0"/>
        </dgm:presLayoutVars>
      </dgm:prSet>
      <dgm:spPr/>
    </dgm:pt>
    <dgm:pt modelId="{56FB64FB-C36E-473B-B2A6-03CF12B8741C}" type="pres">
      <dgm:prSet presAssocID="{2DE83F84-24E0-4F45-848C-0C76DE027030}" presName="sibTrans" presStyleCnt="0"/>
      <dgm:spPr/>
    </dgm:pt>
    <dgm:pt modelId="{074B8886-2937-4B43-BAE5-D583C2715D70}" type="pres">
      <dgm:prSet presAssocID="{2969BA25-EF60-4E01-B2C8-690ECE169F79}" presName="compNode" presStyleCnt="0"/>
      <dgm:spPr/>
    </dgm:pt>
    <dgm:pt modelId="{E8F30597-999B-4AC7-A471-35069C9C037A}" type="pres">
      <dgm:prSet presAssocID="{2969BA25-EF60-4E01-B2C8-690ECE169F79}" presName="bgRect" presStyleLbl="bgShp" presStyleIdx="2" presStyleCnt="3"/>
      <dgm:spPr/>
    </dgm:pt>
    <dgm:pt modelId="{40183C87-741D-4184-AB3E-D115A679CB70}" type="pres">
      <dgm:prSet presAssocID="{2969BA25-EF60-4E01-B2C8-690ECE169F7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F9253AC5-976B-4AE7-9534-0FEFFF05F66E}" type="pres">
      <dgm:prSet presAssocID="{2969BA25-EF60-4E01-B2C8-690ECE169F79}" presName="spaceRect" presStyleCnt="0"/>
      <dgm:spPr/>
    </dgm:pt>
    <dgm:pt modelId="{324117CA-40EE-469E-9351-D10E0D6A3879}" type="pres">
      <dgm:prSet presAssocID="{2969BA25-EF60-4E01-B2C8-690ECE169F7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9286200-2DDB-4F75-B253-C6D10C35D43F}" type="presOf" srcId="{85019210-56C7-464B-B78D-B7F25BF35A71}" destId="{26704848-7BBC-4D82-9549-BA7A183806D9}" srcOrd="0" destOrd="0" presId="urn:microsoft.com/office/officeart/2018/2/layout/IconVerticalSolidList"/>
    <dgm:cxn modelId="{4AD31B63-31DE-4312-884F-6A5CF8B837E6}" type="presOf" srcId="{9F7FF93F-07E7-4FA9-BAAB-27B7F7206AAA}" destId="{F644B5C9-F444-4E84-9179-A5646B926513}" srcOrd="0" destOrd="0" presId="urn:microsoft.com/office/officeart/2018/2/layout/IconVerticalSolidList"/>
    <dgm:cxn modelId="{C1017852-8ABA-4D9B-98FB-9EB5344291F1}" srcId="{50037CC8-762A-4C2B-9DC4-62DE7CDCF010}" destId="{9F7FF93F-07E7-4FA9-BAAB-27B7F7206AAA}" srcOrd="1" destOrd="0" parTransId="{031C6F5E-5C08-4436-9DB7-41D6AEE0B04F}" sibTransId="{2DE83F84-24E0-4F45-848C-0C76DE027030}"/>
    <dgm:cxn modelId="{1FFC8396-7D3D-4582-BF6B-3D1CF068C719}" srcId="{50037CC8-762A-4C2B-9DC4-62DE7CDCF010}" destId="{2969BA25-EF60-4E01-B2C8-690ECE169F79}" srcOrd="2" destOrd="0" parTransId="{5A9F5731-FE81-4DD6-B5D8-A47EF6E6B544}" sibTransId="{CA43A870-2904-4234-95C1-1CA95CA33D6D}"/>
    <dgm:cxn modelId="{4C3F24AA-E500-4383-AFF9-425881BC7B9C}" srcId="{50037CC8-762A-4C2B-9DC4-62DE7CDCF010}" destId="{85019210-56C7-464B-B78D-B7F25BF35A71}" srcOrd="0" destOrd="0" parTransId="{B685EDA2-A0AC-47C4-BB53-C1060420CC47}" sibTransId="{A1D66E47-2E0B-4840-8AEF-7F5A40D6CBEA}"/>
    <dgm:cxn modelId="{20ACE8E2-F243-479C-8723-7ECA178ADD56}" type="presOf" srcId="{2969BA25-EF60-4E01-B2C8-690ECE169F79}" destId="{324117CA-40EE-469E-9351-D10E0D6A3879}" srcOrd="0" destOrd="0" presId="urn:microsoft.com/office/officeart/2018/2/layout/IconVerticalSolidList"/>
    <dgm:cxn modelId="{14DFADFE-53D0-4663-8CD3-6FF2E6D4821D}" type="presOf" srcId="{50037CC8-762A-4C2B-9DC4-62DE7CDCF010}" destId="{25404BCA-0421-4A88-A805-8C766D79F180}" srcOrd="0" destOrd="0" presId="urn:microsoft.com/office/officeart/2018/2/layout/IconVerticalSolidList"/>
    <dgm:cxn modelId="{2D9E18BC-499A-461C-BED0-7A9CF395B3FA}" type="presParOf" srcId="{25404BCA-0421-4A88-A805-8C766D79F180}" destId="{96C68CB8-9350-4A10-9524-90FB2959A302}" srcOrd="0" destOrd="0" presId="urn:microsoft.com/office/officeart/2018/2/layout/IconVerticalSolidList"/>
    <dgm:cxn modelId="{9387ADED-611F-4CB1-A1D6-8F0CFA050C37}" type="presParOf" srcId="{96C68CB8-9350-4A10-9524-90FB2959A302}" destId="{D7D8CA95-E7D1-4C82-925F-67E7BF0A2D89}" srcOrd="0" destOrd="0" presId="urn:microsoft.com/office/officeart/2018/2/layout/IconVerticalSolidList"/>
    <dgm:cxn modelId="{B09A2FDB-C5EE-4291-85EC-0ADEFB336921}" type="presParOf" srcId="{96C68CB8-9350-4A10-9524-90FB2959A302}" destId="{AC105A06-AA5C-4EDE-9CD0-7FA6CC8190B0}" srcOrd="1" destOrd="0" presId="urn:microsoft.com/office/officeart/2018/2/layout/IconVerticalSolidList"/>
    <dgm:cxn modelId="{ED774E5F-D1A7-4E38-ADEB-1431326A3135}" type="presParOf" srcId="{96C68CB8-9350-4A10-9524-90FB2959A302}" destId="{A1E9A6FC-B013-46AC-85BB-61C4ADD62FA2}" srcOrd="2" destOrd="0" presId="urn:microsoft.com/office/officeart/2018/2/layout/IconVerticalSolidList"/>
    <dgm:cxn modelId="{1430250E-B868-42B4-89D5-1C3C2C6E97A6}" type="presParOf" srcId="{96C68CB8-9350-4A10-9524-90FB2959A302}" destId="{26704848-7BBC-4D82-9549-BA7A183806D9}" srcOrd="3" destOrd="0" presId="urn:microsoft.com/office/officeart/2018/2/layout/IconVerticalSolidList"/>
    <dgm:cxn modelId="{A65D3155-A58E-4815-8A1D-F99AA65880D8}" type="presParOf" srcId="{25404BCA-0421-4A88-A805-8C766D79F180}" destId="{1CDD4457-327E-4A1F-B205-E8BC141B509D}" srcOrd="1" destOrd="0" presId="urn:microsoft.com/office/officeart/2018/2/layout/IconVerticalSolidList"/>
    <dgm:cxn modelId="{195C3DCD-40F9-47EB-B287-6765EC89135D}" type="presParOf" srcId="{25404BCA-0421-4A88-A805-8C766D79F180}" destId="{BE2F41BD-BE3B-4F41-AC7F-27885A593F16}" srcOrd="2" destOrd="0" presId="urn:microsoft.com/office/officeart/2018/2/layout/IconVerticalSolidList"/>
    <dgm:cxn modelId="{211FF422-E535-4729-8604-6B8F5193370E}" type="presParOf" srcId="{BE2F41BD-BE3B-4F41-AC7F-27885A593F16}" destId="{74F9A77C-7156-4A4C-9135-C147B95FCC62}" srcOrd="0" destOrd="0" presId="urn:microsoft.com/office/officeart/2018/2/layout/IconVerticalSolidList"/>
    <dgm:cxn modelId="{C751752F-FFA7-471F-BDC8-8D8A7F162420}" type="presParOf" srcId="{BE2F41BD-BE3B-4F41-AC7F-27885A593F16}" destId="{3C1C695D-B1F3-467B-9B21-B80DF4B33F77}" srcOrd="1" destOrd="0" presId="urn:microsoft.com/office/officeart/2018/2/layout/IconVerticalSolidList"/>
    <dgm:cxn modelId="{B15D07C1-2594-4844-B7C0-CF3E87279B35}" type="presParOf" srcId="{BE2F41BD-BE3B-4F41-AC7F-27885A593F16}" destId="{694795F6-57D7-442C-A16C-0CC1D34B6674}" srcOrd="2" destOrd="0" presId="urn:microsoft.com/office/officeart/2018/2/layout/IconVerticalSolidList"/>
    <dgm:cxn modelId="{89076059-677A-4C18-B437-F6090D006E08}" type="presParOf" srcId="{BE2F41BD-BE3B-4F41-AC7F-27885A593F16}" destId="{F644B5C9-F444-4E84-9179-A5646B926513}" srcOrd="3" destOrd="0" presId="urn:microsoft.com/office/officeart/2018/2/layout/IconVerticalSolidList"/>
    <dgm:cxn modelId="{A117A898-DC9E-4745-8302-2BE6657D72C0}" type="presParOf" srcId="{25404BCA-0421-4A88-A805-8C766D79F180}" destId="{56FB64FB-C36E-473B-B2A6-03CF12B8741C}" srcOrd="3" destOrd="0" presId="urn:microsoft.com/office/officeart/2018/2/layout/IconVerticalSolidList"/>
    <dgm:cxn modelId="{2FC8E0E4-F345-41C8-B8DA-4424D768074A}" type="presParOf" srcId="{25404BCA-0421-4A88-A805-8C766D79F180}" destId="{074B8886-2937-4B43-BAE5-D583C2715D70}" srcOrd="4" destOrd="0" presId="urn:microsoft.com/office/officeart/2018/2/layout/IconVerticalSolidList"/>
    <dgm:cxn modelId="{F8475715-5C10-4769-9342-56546B6A1539}" type="presParOf" srcId="{074B8886-2937-4B43-BAE5-D583C2715D70}" destId="{E8F30597-999B-4AC7-A471-35069C9C037A}" srcOrd="0" destOrd="0" presId="urn:microsoft.com/office/officeart/2018/2/layout/IconVerticalSolidList"/>
    <dgm:cxn modelId="{785EEE3F-B18E-406C-8AA3-82EB9AF02ECE}" type="presParOf" srcId="{074B8886-2937-4B43-BAE5-D583C2715D70}" destId="{40183C87-741D-4184-AB3E-D115A679CB70}" srcOrd="1" destOrd="0" presId="urn:microsoft.com/office/officeart/2018/2/layout/IconVerticalSolidList"/>
    <dgm:cxn modelId="{D846CEF7-EEA4-4C75-8DE7-FA3CE568E660}" type="presParOf" srcId="{074B8886-2937-4B43-BAE5-D583C2715D70}" destId="{F9253AC5-976B-4AE7-9534-0FEFFF05F66E}" srcOrd="2" destOrd="0" presId="urn:microsoft.com/office/officeart/2018/2/layout/IconVerticalSolidList"/>
    <dgm:cxn modelId="{B918C593-B85B-4BBB-8FF2-18466369D3BC}" type="presParOf" srcId="{074B8886-2937-4B43-BAE5-D583C2715D70}" destId="{324117CA-40EE-469E-9351-D10E0D6A387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B551BE-80A9-4F81-872B-771CAF9FFF6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92638E3-30AA-4B9F-B9EF-F4313FC35462}">
      <dgm:prSet/>
      <dgm:spPr/>
      <dgm:t>
        <a:bodyPr/>
        <a:lstStyle/>
        <a:p>
          <a:r>
            <a:rPr lang="en-US"/>
            <a:t>Infrared maps display heat sources and hot spots on a fire incident.</a:t>
          </a:r>
        </a:p>
      </dgm:t>
    </dgm:pt>
    <dgm:pt modelId="{85C4C7A9-2E3E-4189-97D1-63FFB535AD08}" type="parTrans" cxnId="{6840BA32-2858-41CA-A132-AF18E049005A}">
      <dgm:prSet/>
      <dgm:spPr/>
      <dgm:t>
        <a:bodyPr/>
        <a:lstStyle/>
        <a:p>
          <a:endParaRPr lang="en-US"/>
        </a:p>
      </dgm:t>
    </dgm:pt>
    <dgm:pt modelId="{B22208DE-6ACD-4B23-9EC6-21AC45863C66}" type="sibTrans" cxnId="{6840BA32-2858-41CA-A132-AF18E049005A}">
      <dgm:prSet/>
      <dgm:spPr/>
      <dgm:t>
        <a:bodyPr/>
        <a:lstStyle/>
        <a:p>
          <a:endParaRPr lang="en-US"/>
        </a:p>
      </dgm:t>
    </dgm:pt>
    <dgm:pt modelId="{C8C91046-D92B-4AA4-8751-F998961F7735}">
      <dgm:prSet/>
      <dgm:spPr/>
      <dgm:t>
        <a:bodyPr/>
        <a:lstStyle/>
        <a:p>
          <a:r>
            <a:rPr lang="en-US"/>
            <a:t>Infrared Interpreters (IRIN) translate information from infrared imagery to the topographic maps.</a:t>
          </a:r>
        </a:p>
      </dgm:t>
    </dgm:pt>
    <dgm:pt modelId="{E70EE4E0-8C5D-48DC-8C2E-9429ADC70429}" type="parTrans" cxnId="{94E9B33C-5847-4969-88EE-9DA936973DA9}">
      <dgm:prSet/>
      <dgm:spPr/>
      <dgm:t>
        <a:bodyPr/>
        <a:lstStyle/>
        <a:p>
          <a:endParaRPr lang="en-US"/>
        </a:p>
      </dgm:t>
    </dgm:pt>
    <dgm:pt modelId="{A8C6E2FA-272E-477F-A319-019E3FA7B017}" type="sibTrans" cxnId="{94E9B33C-5847-4969-88EE-9DA936973DA9}">
      <dgm:prSet/>
      <dgm:spPr/>
      <dgm:t>
        <a:bodyPr/>
        <a:lstStyle/>
        <a:p>
          <a:endParaRPr lang="en-US"/>
        </a:p>
      </dgm:t>
    </dgm:pt>
    <dgm:pt modelId="{F1ABA536-063F-426B-B7D4-26AF7204F0E2}" type="pres">
      <dgm:prSet presAssocID="{42B551BE-80A9-4F81-872B-771CAF9FFF64}" presName="root" presStyleCnt="0">
        <dgm:presLayoutVars>
          <dgm:dir/>
          <dgm:resizeHandles val="exact"/>
        </dgm:presLayoutVars>
      </dgm:prSet>
      <dgm:spPr/>
    </dgm:pt>
    <dgm:pt modelId="{BD421999-4EAB-4729-90ED-643B5836E04C}" type="pres">
      <dgm:prSet presAssocID="{992638E3-30AA-4B9F-B9EF-F4313FC35462}" presName="compNode" presStyleCnt="0"/>
      <dgm:spPr/>
    </dgm:pt>
    <dgm:pt modelId="{509EF323-E99A-48A3-8B36-92344937ACC8}" type="pres">
      <dgm:prSet presAssocID="{992638E3-30AA-4B9F-B9EF-F4313FC35462}" presName="bgRect" presStyleLbl="bgShp" presStyleIdx="0" presStyleCnt="2"/>
      <dgm:spPr/>
    </dgm:pt>
    <dgm:pt modelId="{82D9847C-98C8-4B98-9DC1-E910BFE6B891}" type="pres">
      <dgm:prSet presAssocID="{992638E3-30AA-4B9F-B9EF-F4313FC3546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B185CF29-14AF-4CA8-986F-79E35730A7A7}" type="pres">
      <dgm:prSet presAssocID="{992638E3-30AA-4B9F-B9EF-F4313FC35462}" presName="spaceRect" presStyleCnt="0"/>
      <dgm:spPr/>
    </dgm:pt>
    <dgm:pt modelId="{577D0041-1C24-4426-BE9E-68E1D06EE198}" type="pres">
      <dgm:prSet presAssocID="{992638E3-30AA-4B9F-B9EF-F4313FC35462}" presName="parTx" presStyleLbl="revTx" presStyleIdx="0" presStyleCnt="2">
        <dgm:presLayoutVars>
          <dgm:chMax val="0"/>
          <dgm:chPref val="0"/>
        </dgm:presLayoutVars>
      </dgm:prSet>
      <dgm:spPr/>
    </dgm:pt>
    <dgm:pt modelId="{0F6FE737-AC24-4BF6-88B7-3988AC58CAD7}" type="pres">
      <dgm:prSet presAssocID="{B22208DE-6ACD-4B23-9EC6-21AC45863C66}" presName="sibTrans" presStyleCnt="0"/>
      <dgm:spPr/>
    </dgm:pt>
    <dgm:pt modelId="{ACD80B73-5C54-49C0-BDAF-0E81B4DC8CD0}" type="pres">
      <dgm:prSet presAssocID="{C8C91046-D92B-4AA4-8751-F998961F7735}" presName="compNode" presStyleCnt="0"/>
      <dgm:spPr/>
    </dgm:pt>
    <dgm:pt modelId="{1986EDBD-54B5-4E3B-8054-3C0C6F0A3D32}" type="pres">
      <dgm:prSet presAssocID="{C8C91046-D92B-4AA4-8751-F998961F7735}" presName="bgRect" presStyleLbl="bgShp" presStyleIdx="1" presStyleCnt="2"/>
      <dgm:spPr/>
    </dgm:pt>
    <dgm:pt modelId="{F8E14684-80C5-4F18-94B4-217D1756C4F7}" type="pres">
      <dgm:prSet presAssocID="{C8C91046-D92B-4AA4-8751-F998961F773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oice"/>
        </a:ext>
      </dgm:extLst>
    </dgm:pt>
    <dgm:pt modelId="{10B19311-ABC6-4168-B175-2C6596A35101}" type="pres">
      <dgm:prSet presAssocID="{C8C91046-D92B-4AA4-8751-F998961F7735}" presName="spaceRect" presStyleCnt="0"/>
      <dgm:spPr/>
    </dgm:pt>
    <dgm:pt modelId="{FC3DF4DE-9D1C-47F1-92B9-F2A5989496EA}" type="pres">
      <dgm:prSet presAssocID="{C8C91046-D92B-4AA4-8751-F998961F773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2A01206-D216-4E72-97EB-DEF2935133C9}" type="presOf" srcId="{42B551BE-80A9-4F81-872B-771CAF9FFF64}" destId="{F1ABA536-063F-426B-B7D4-26AF7204F0E2}" srcOrd="0" destOrd="0" presId="urn:microsoft.com/office/officeart/2018/2/layout/IconVerticalSolidList"/>
    <dgm:cxn modelId="{6840BA32-2858-41CA-A132-AF18E049005A}" srcId="{42B551BE-80A9-4F81-872B-771CAF9FFF64}" destId="{992638E3-30AA-4B9F-B9EF-F4313FC35462}" srcOrd="0" destOrd="0" parTransId="{85C4C7A9-2E3E-4189-97D1-63FFB535AD08}" sibTransId="{B22208DE-6ACD-4B23-9EC6-21AC45863C66}"/>
    <dgm:cxn modelId="{94E9B33C-5847-4969-88EE-9DA936973DA9}" srcId="{42B551BE-80A9-4F81-872B-771CAF9FFF64}" destId="{C8C91046-D92B-4AA4-8751-F998961F7735}" srcOrd="1" destOrd="0" parTransId="{E70EE4E0-8C5D-48DC-8C2E-9429ADC70429}" sibTransId="{A8C6E2FA-272E-477F-A319-019E3FA7B017}"/>
    <dgm:cxn modelId="{4947866E-5474-4087-A751-F25796917356}" type="presOf" srcId="{C8C91046-D92B-4AA4-8751-F998961F7735}" destId="{FC3DF4DE-9D1C-47F1-92B9-F2A5989496EA}" srcOrd="0" destOrd="0" presId="urn:microsoft.com/office/officeart/2018/2/layout/IconVerticalSolidList"/>
    <dgm:cxn modelId="{0591B79E-AEFE-43FE-B8BD-0A66879473F9}" type="presOf" srcId="{992638E3-30AA-4B9F-B9EF-F4313FC35462}" destId="{577D0041-1C24-4426-BE9E-68E1D06EE198}" srcOrd="0" destOrd="0" presId="urn:microsoft.com/office/officeart/2018/2/layout/IconVerticalSolidList"/>
    <dgm:cxn modelId="{34889535-67E2-459F-98FD-B3A7A7484E2B}" type="presParOf" srcId="{F1ABA536-063F-426B-B7D4-26AF7204F0E2}" destId="{BD421999-4EAB-4729-90ED-643B5836E04C}" srcOrd="0" destOrd="0" presId="urn:microsoft.com/office/officeart/2018/2/layout/IconVerticalSolidList"/>
    <dgm:cxn modelId="{CE85CC2A-5247-4AED-9100-AB47E0385CA8}" type="presParOf" srcId="{BD421999-4EAB-4729-90ED-643B5836E04C}" destId="{509EF323-E99A-48A3-8B36-92344937ACC8}" srcOrd="0" destOrd="0" presId="urn:microsoft.com/office/officeart/2018/2/layout/IconVerticalSolidList"/>
    <dgm:cxn modelId="{0B63BB0D-949D-48CD-B8A0-A5BD72ED6E77}" type="presParOf" srcId="{BD421999-4EAB-4729-90ED-643B5836E04C}" destId="{82D9847C-98C8-4B98-9DC1-E910BFE6B891}" srcOrd="1" destOrd="0" presId="urn:microsoft.com/office/officeart/2018/2/layout/IconVerticalSolidList"/>
    <dgm:cxn modelId="{AC1021FA-5506-4FE7-94D3-855C62F3459B}" type="presParOf" srcId="{BD421999-4EAB-4729-90ED-643B5836E04C}" destId="{B185CF29-14AF-4CA8-986F-79E35730A7A7}" srcOrd="2" destOrd="0" presId="urn:microsoft.com/office/officeart/2018/2/layout/IconVerticalSolidList"/>
    <dgm:cxn modelId="{901BA454-98FB-4C04-A438-B43782F45F65}" type="presParOf" srcId="{BD421999-4EAB-4729-90ED-643B5836E04C}" destId="{577D0041-1C24-4426-BE9E-68E1D06EE198}" srcOrd="3" destOrd="0" presId="urn:microsoft.com/office/officeart/2018/2/layout/IconVerticalSolidList"/>
    <dgm:cxn modelId="{8C9663C8-516E-4821-9F40-1832756706B2}" type="presParOf" srcId="{F1ABA536-063F-426B-B7D4-26AF7204F0E2}" destId="{0F6FE737-AC24-4BF6-88B7-3988AC58CAD7}" srcOrd="1" destOrd="0" presId="urn:microsoft.com/office/officeart/2018/2/layout/IconVerticalSolidList"/>
    <dgm:cxn modelId="{85003416-55F8-485F-BEC5-815A9A79CA7E}" type="presParOf" srcId="{F1ABA536-063F-426B-B7D4-26AF7204F0E2}" destId="{ACD80B73-5C54-49C0-BDAF-0E81B4DC8CD0}" srcOrd="2" destOrd="0" presId="urn:microsoft.com/office/officeart/2018/2/layout/IconVerticalSolidList"/>
    <dgm:cxn modelId="{239A1CBD-AA1A-409A-9B56-506834D21E6B}" type="presParOf" srcId="{ACD80B73-5C54-49C0-BDAF-0E81B4DC8CD0}" destId="{1986EDBD-54B5-4E3B-8054-3C0C6F0A3D32}" srcOrd="0" destOrd="0" presId="urn:microsoft.com/office/officeart/2018/2/layout/IconVerticalSolidList"/>
    <dgm:cxn modelId="{6C18078F-C209-4C3B-9726-6B9B87E599A5}" type="presParOf" srcId="{ACD80B73-5C54-49C0-BDAF-0E81B4DC8CD0}" destId="{F8E14684-80C5-4F18-94B4-217D1756C4F7}" srcOrd="1" destOrd="0" presId="urn:microsoft.com/office/officeart/2018/2/layout/IconVerticalSolidList"/>
    <dgm:cxn modelId="{9020935D-E35B-4660-A1B8-8D94DDF7AFC0}" type="presParOf" srcId="{ACD80B73-5C54-49C0-BDAF-0E81B4DC8CD0}" destId="{10B19311-ABC6-4168-B175-2C6596A35101}" srcOrd="2" destOrd="0" presId="urn:microsoft.com/office/officeart/2018/2/layout/IconVerticalSolidList"/>
    <dgm:cxn modelId="{766D2AD1-3AB7-4DE2-9F96-BCD866DC5C4F}" type="presParOf" srcId="{ACD80B73-5C54-49C0-BDAF-0E81B4DC8CD0}" destId="{FC3DF4DE-9D1C-47F1-92B9-F2A5989496E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8050B5-58E1-47CF-9335-7E4DB0AE29A2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ED4156C-6C68-4A8F-8090-1F6CF322DEAE}">
      <dgm:prSet/>
      <dgm:spPr/>
      <dgm:t>
        <a:bodyPr/>
        <a:lstStyle/>
        <a:p>
          <a:r>
            <a:rPr lang="en-US"/>
            <a:t>This is a topographic or shaded-relief map with symbology that pertains to air operations. </a:t>
          </a:r>
        </a:p>
      </dgm:t>
    </dgm:pt>
    <dgm:pt modelId="{395DA615-0878-4D4E-9211-B8108158FE1B}" type="parTrans" cxnId="{EA7D345F-00E6-4E6B-AC84-76BA35150B91}">
      <dgm:prSet/>
      <dgm:spPr/>
      <dgm:t>
        <a:bodyPr/>
        <a:lstStyle/>
        <a:p>
          <a:endParaRPr lang="en-US"/>
        </a:p>
      </dgm:t>
    </dgm:pt>
    <dgm:pt modelId="{1453D60E-D1B3-4CE3-B938-F19A2526164A}" type="sibTrans" cxnId="{EA7D345F-00E6-4E6B-AC84-76BA35150B91}">
      <dgm:prSet/>
      <dgm:spPr/>
      <dgm:t>
        <a:bodyPr/>
        <a:lstStyle/>
        <a:p>
          <a:endParaRPr lang="en-US"/>
        </a:p>
      </dgm:t>
    </dgm:pt>
    <dgm:pt modelId="{4E92B11C-F45A-4C59-A21B-3119718CFBE7}">
      <dgm:prSet/>
      <dgm:spPr/>
      <dgm:t>
        <a:bodyPr/>
        <a:lstStyle/>
        <a:p>
          <a:r>
            <a:rPr lang="en-US"/>
            <a:t>It may include temporary flight restrictions and flight hazards.</a:t>
          </a:r>
        </a:p>
      </dgm:t>
    </dgm:pt>
    <dgm:pt modelId="{3271C1D9-E247-4495-ACE1-DD661B2AE2DB}" type="parTrans" cxnId="{DD8E2613-BE27-43EE-95E6-D1E7D72064BB}">
      <dgm:prSet/>
      <dgm:spPr/>
      <dgm:t>
        <a:bodyPr/>
        <a:lstStyle/>
        <a:p>
          <a:endParaRPr lang="en-US"/>
        </a:p>
      </dgm:t>
    </dgm:pt>
    <dgm:pt modelId="{599ED3DF-8A44-49DB-8C84-E69B3566879A}" type="sibTrans" cxnId="{DD8E2613-BE27-43EE-95E6-D1E7D72064BB}">
      <dgm:prSet/>
      <dgm:spPr/>
      <dgm:t>
        <a:bodyPr/>
        <a:lstStyle/>
        <a:p>
          <a:endParaRPr lang="en-US"/>
        </a:p>
      </dgm:t>
    </dgm:pt>
    <dgm:pt modelId="{61A343AD-7D6D-4B26-B0B5-FE1AC079F110}" type="pres">
      <dgm:prSet presAssocID="{158050B5-58E1-47CF-9335-7E4DB0AE29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11CC67F-116B-4735-B300-F7FFDD8F9A8E}" type="pres">
      <dgm:prSet presAssocID="{EED4156C-6C68-4A8F-8090-1F6CF322DEAE}" presName="hierRoot1" presStyleCnt="0">
        <dgm:presLayoutVars>
          <dgm:hierBranch val="init"/>
        </dgm:presLayoutVars>
      </dgm:prSet>
      <dgm:spPr/>
    </dgm:pt>
    <dgm:pt modelId="{91A1A870-C08F-4346-BC0D-3078D1422394}" type="pres">
      <dgm:prSet presAssocID="{EED4156C-6C68-4A8F-8090-1F6CF322DEAE}" presName="rootComposite1" presStyleCnt="0"/>
      <dgm:spPr/>
    </dgm:pt>
    <dgm:pt modelId="{2F0DCC1E-660D-4291-BD23-667A4D385A93}" type="pres">
      <dgm:prSet presAssocID="{EED4156C-6C68-4A8F-8090-1F6CF322DEAE}" presName="rootText1" presStyleLbl="node0" presStyleIdx="0" presStyleCnt="2">
        <dgm:presLayoutVars>
          <dgm:chPref val="3"/>
        </dgm:presLayoutVars>
      </dgm:prSet>
      <dgm:spPr/>
    </dgm:pt>
    <dgm:pt modelId="{01579FE3-1A30-443E-92F3-CECC873B564A}" type="pres">
      <dgm:prSet presAssocID="{EED4156C-6C68-4A8F-8090-1F6CF322DEAE}" presName="rootConnector1" presStyleLbl="node1" presStyleIdx="0" presStyleCnt="0"/>
      <dgm:spPr/>
    </dgm:pt>
    <dgm:pt modelId="{B0701B96-97B8-47B3-966C-811EDAFE50FD}" type="pres">
      <dgm:prSet presAssocID="{EED4156C-6C68-4A8F-8090-1F6CF322DEAE}" presName="hierChild2" presStyleCnt="0"/>
      <dgm:spPr/>
    </dgm:pt>
    <dgm:pt modelId="{9A9012CB-A2C0-4A4D-A468-3FF907E7F579}" type="pres">
      <dgm:prSet presAssocID="{EED4156C-6C68-4A8F-8090-1F6CF322DEAE}" presName="hierChild3" presStyleCnt="0"/>
      <dgm:spPr/>
    </dgm:pt>
    <dgm:pt modelId="{A047C1E7-3EEB-4461-A849-8F1560827F03}" type="pres">
      <dgm:prSet presAssocID="{4E92B11C-F45A-4C59-A21B-3119718CFBE7}" presName="hierRoot1" presStyleCnt="0">
        <dgm:presLayoutVars>
          <dgm:hierBranch val="init"/>
        </dgm:presLayoutVars>
      </dgm:prSet>
      <dgm:spPr/>
    </dgm:pt>
    <dgm:pt modelId="{21A5F0F3-C637-487F-92D2-5FABD442FD3B}" type="pres">
      <dgm:prSet presAssocID="{4E92B11C-F45A-4C59-A21B-3119718CFBE7}" presName="rootComposite1" presStyleCnt="0"/>
      <dgm:spPr/>
    </dgm:pt>
    <dgm:pt modelId="{225B0C42-4B9F-4138-AFDF-FC0411F431EB}" type="pres">
      <dgm:prSet presAssocID="{4E92B11C-F45A-4C59-A21B-3119718CFBE7}" presName="rootText1" presStyleLbl="node0" presStyleIdx="1" presStyleCnt="2">
        <dgm:presLayoutVars>
          <dgm:chPref val="3"/>
        </dgm:presLayoutVars>
      </dgm:prSet>
      <dgm:spPr/>
    </dgm:pt>
    <dgm:pt modelId="{C6668001-10ED-40D0-A555-A9C46065D814}" type="pres">
      <dgm:prSet presAssocID="{4E92B11C-F45A-4C59-A21B-3119718CFBE7}" presName="rootConnector1" presStyleLbl="node1" presStyleIdx="0" presStyleCnt="0"/>
      <dgm:spPr/>
    </dgm:pt>
    <dgm:pt modelId="{6E58ECD3-9BE5-4583-A08C-BB705723A49F}" type="pres">
      <dgm:prSet presAssocID="{4E92B11C-F45A-4C59-A21B-3119718CFBE7}" presName="hierChild2" presStyleCnt="0"/>
      <dgm:spPr/>
    </dgm:pt>
    <dgm:pt modelId="{394C70D9-20F4-464B-B4DB-98761F1B8D83}" type="pres">
      <dgm:prSet presAssocID="{4E92B11C-F45A-4C59-A21B-3119718CFBE7}" presName="hierChild3" presStyleCnt="0"/>
      <dgm:spPr/>
    </dgm:pt>
  </dgm:ptLst>
  <dgm:cxnLst>
    <dgm:cxn modelId="{DD8E2613-BE27-43EE-95E6-D1E7D72064BB}" srcId="{158050B5-58E1-47CF-9335-7E4DB0AE29A2}" destId="{4E92B11C-F45A-4C59-A21B-3119718CFBE7}" srcOrd="1" destOrd="0" parTransId="{3271C1D9-E247-4495-ACE1-DD661B2AE2DB}" sibTransId="{599ED3DF-8A44-49DB-8C84-E69B3566879A}"/>
    <dgm:cxn modelId="{16D19623-8F22-4E09-B08C-53556E754A2E}" type="presOf" srcId="{EED4156C-6C68-4A8F-8090-1F6CF322DEAE}" destId="{01579FE3-1A30-443E-92F3-CECC873B564A}" srcOrd="1" destOrd="0" presId="urn:microsoft.com/office/officeart/2009/3/layout/HorizontalOrganizationChart"/>
    <dgm:cxn modelId="{EA7D345F-00E6-4E6B-AC84-76BA35150B91}" srcId="{158050B5-58E1-47CF-9335-7E4DB0AE29A2}" destId="{EED4156C-6C68-4A8F-8090-1F6CF322DEAE}" srcOrd="0" destOrd="0" parTransId="{395DA615-0878-4D4E-9211-B8108158FE1B}" sibTransId="{1453D60E-D1B3-4CE3-B938-F19A2526164A}"/>
    <dgm:cxn modelId="{A07683B0-5041-4E5D-AAE6-EC38A2B49C40}" type="presOf" srcId="{4E92B11C-F45A-4C59-A21B-3119718CFBE7}" destId="{C6668001-10ED-40D0-A555-A9C46065D814}" srcOrd="1" destOrd="0" presId="urn:microsoft.com/office/officeart/2009/3/layout/HorizontalOrganizationChart"/>
    <dgm:cxn modelId="{BE2D79D9-12CC-4E86-B4DA-C3D20130175C}" type="presOf" srcId="{158050B5-58E1-47CF-9335-7E4DB0AE29A2}" destId="{61A343AD-7D6D-4B26-B0B5-FE1AC079F110}" srcOrd="0" destOrd="0" presId="urn:microsoft.com/office/officeart/2009/3/layout/HorizontalOrganizationChart"/>
    <dgm:cxn modelId="{5286FDDF-F536-4F9B-8AC8-45909B3C742B}" type="presOf" srcId="{4E92B11C-F45A-4C59-A21B-3119718CFBE7}" destId="{225B0C42-4B9F-4138-AFDF-FC0411F431EB}" srcOrd="0" destOrd="0" presId="urn:microsoft.com/office/officeart/2009/3/layout/HorizontalOrganizationChart"/>
    <dgm:cxn modelId="{3F5537FE-978C-4300-8421-003A59988E5F}" type="presOf" srcId="{EED4156C-6C68-4A8F-8090-1F6CF322DEAE}" destId="{2F0DCC1E-660D-4291-BD23-667A4D385A93}" srcOrd="0" destOrd="0" presId="urn:microsoft.com/office/officeart/2009/3/layout/HorizontalOrganizationChart"/>
    <dgm:cxn modelId="{7FE9D4F0-A10A-4A9B-AD3A-AE4D42216BFB}" type="presParOf" srcId="{61A343AD-7D6D-4B26-B0B5-FE1AC079F110}" destId="{E11CC67F-116B-4735-B300-F7FFDD8F9A8E}" srcOrd="0" destOrd="0" presId="urn:microsoft.com/office/officeart/2009/3/layout/HorizontalOrganizationChart"/>
    <dgm:cxn modelId="{A132BC48-17BC-4201-A42A-52B655C732DC}" type="presParOf" srcId="{E11CC67F-116B-4735-B300-F7FFDD8F9A8E}" destId="{91A1A870-C08F-4346-BC0D-3078D1422394}" srcOrd="0" destOrd="0" presId="urn:microsoft.com/office/officeart/2009/3/layout/HorizontalOrganizationChart"/>
    <dgm:cxn modelId="{36D4A9A3-E8E0-4EE5-B9BD-09116567C187}" type="presParOf" srcId="{91A1A870-C08F-4346-BC0D-3078D1422394}" destId="{2F0DCC1E-660D-4291-BD23-667A4D385A93}" srcOrd="0" destOrd="0" presId="urn:microsoft.com/office/officeart/2009/3/layout/HorizontalOrganizationChart"/>
    <dgm:cxn modelId="{721CCD07-9966-4C9A-89E7-7A773FB435AE}" type="presParOf" srcId="{91A1A870-C08F-4346-BC0D-3078D1422394}" destId="{01579FE3-1A30-443E-92F3-CECC873B564A}" srcOrd="1" destOrd="0" presId="urn:microsoft.com/office/officeart/2009/3/layout/HorizontalOrganizationChart"/>
    <dgm:cxn modelId="{BE358BFB-1D9A-4ECA-A880-36AA00B1EDFA}" type="presParOf" srcId="{E11CC67F-116B-4735-B300-F7FFDD8F9A8E}" destId="{B0701B96-97B8-47B3-966C-811EDAFE50FD}" srcOrd="1" destOrd="0" presId="urn:microsoft.com/office/officeart/2009/3/layout/HorizontalOrganizationChart"/>
    <dgm:cxn modelId="{A8A8606A-6539-4A14-8975-F68A3BE3E680}" type="presParOf" srcId="{E11CC67F-116B-4735-B300-F7FFDD8F9A8E}" destId="{9A9012CB-A2C0-4A4D-A468-3FF907E7F579}" srcOrd="2" destOrd="0" presId="urn:microsoft.com/office/officeart/2009/3/layout/HorizontalOrganizationChart"/>
    <dgm:cxn modelId="{6B47F33C-016D-4988-9E42-C7A613119EB7}" type="presParOf" srcId="{61A343AD-7D6D-4B26-B0B5-FE1AC079F110}" destId="{A047C1E7-3EEB-4461-A849-8F1560827F03}" srcOrd="1" destOrd="0" presId="urn:microsoft.com/office/officeart/2009/3/layout/HorizontalOrganizationChart"/>
    <dgm:cxn modelId="{5D881E28-E83D-4655-AE99-EC61B0D9E1E5}" type="presParOf" srcId="{A047C1E7-3EEB-4461-A849-8F1560827F03}" destId="{21A5F0F3-C637-487F-92D2-5FABD442FD3B}" srcOrd="0" destOrd="0" presId="urn:microsoft.com/office/officeart/2009/3/layout/HorizontalOrganizationChart"/>
    <dgm:cxn modelId="{46D91F0D-B99D-4875-89CF-876AA9565F9B}" type="presParOf" srcId="{21A5F0F3-C637-487F-92D2-5FABD442FD3B}" destId="{225B0C42-4B9F-4138-AFDF-FC0411F431EB}" srcOrd="0" destOrd="0" presId="urn:microsoft.com/office/officeart/2009/3/layout/HorizontalOrganizationChart"/>
    <dgm:cxn modelId="{895BB4D0-1DCD-4E8A-BBF2-FBD1B362F991}" type="presParOf" srcId="{21A5F0F3-C637-487F-92D2-5FABD442FD3B}" destId="{C6668001-10ED-40D0-A555-A9C46065D814}" srcOrd="1" destOrd="0" presId="urn:microsoft.com/office/officeart/2009/3/layout/HorizontalOrganizationChart"/>
    <dgm:cxn modelId="{3F29DB56-3BCA-4977-BC09-ED71C8C8501F}" type="presParOf" srcId="{A047C1E7-3EEB-4461-A849-8F1560827F03}" destId="{6E58ECD3-9BE5-4583-A08C-BB705723A49F}" srcOrd="1" destOrd="0" presId="urn:microsoft.com/office/officeart/2009/3/layout/HorizontalOrganizationChart"/>
    <dgm:cxn modelId="{6D6710CD-5F07-4F68-ABC4-A262C4FABA3B}" type="presParOf" srcId="{A047C1E7-3EEB-4461-A849-8F1560827F03}" destId="{394C70D9-20F4-464B-B4DB-98761F1B8D8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E711E-EDAB-49D6-A0DE-591841A89ABD}">
      <dsp:nvSpPr>
        <dsp:cNvPr id="0" name=""/>
        <dsp:cNvSpPr/>
      </dsp:nvSpPr>
      <dsp:spPr>
        <a:xfrm>
          <a:off x="704530" y="1926"/>
          <a:ext cx="4504375" cy="1373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 map is a navigational aid that represents a specific area, such as part of the earth’s surface. </a:t>
          </a:r>
        </a:p>
      </dsp:txBody>
      <dsp:txXfrm>
        <a:off x="704530" y="1926"/>
        <a:ext cx="4504375" cy="1373834"/>
      </dsp:txXfrm>
    </dsp:sp>
    <dsp:sp modelId="{C344438F-3693-436F-8E87-6502BDD9398F}">
      <dsp:nvSpPr>
        <dsp:cNvPr id="0" name=""/>
        <dsp:cNvSpPr/>
      </dsp:nvSpPr>
      <dsp:spPr>
        <a:xfrm>
          <a:off x="704530" y="1938807"/>
          <a:ext cx="4504375" cy="1373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Conventional symbols are used to identify objects and features on a map. </a:t>
          </a:r>
        </a:p>
      </dsp:txBody>
      <dsp:txXfrm>
        <a:off x="704530" y="1938807"/>
        <a:ext cx="4504375" cy="1373834"/>
      </dsp:txXfrm>
    </dsp:sp>
    <dsp:sp modelId="{CD41F8D0-C4BC-4F27-92E9-A7576F39CF0C}">
      <dsp:nvSpPr>
        <dsp:cNvPr id="0" name=""/>
        <dsp:cNvSpPr/>
      </dsp:nvSpPr>
      <dsp:spPr>
        <a:xfrm>
          <a:off x="704530" y="3875689"/>
          <a:ext cx="4504375" cy="1373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Maps are critical communication tools for incident planning and operations</a:t>
          </a:r>
        </a:p>
      </dsp:txBody>
      <dsp:txXfrm>
        <a:off x="704530" y="3875689"/>
        <a:ext cx="4504375" cy="13738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D2230-78F3-4194-83DD-24BFAD6D98F1}">
      <dsp:nvSpPr>
        <dsp:cNvPr id="0" name=""/>
        <dsp:cNvSpPr/>
      </dsp:nvSpPr>
      <dsp:spPr>
        <a:xfrm>
          <a:off x="0" y="1924"/>
          <a:ext cx="5913437" cy="9754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C309B-BC02-4ECE-AEF1-8873B47938AF}">
      <dsp:nvSpPr>
        <dsp:cNvPr id="0" name=""/>
        <dsp:cNvSpPr/>
      </dsp:nvSpPr>
      <dsp:spPr>
        <a:xfrm>
          <a:off x="295064" y="221393"/>
          <a:ext cx="536480" cy="5364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B4413-AFDA-48AB-9E3C-64805D8DFF3B}">
      <dsp:nvSpPr>
        <dsp:cNvPr id="0" name=""/>
        <dsp:cNvSpPr/>
      </dsp:nvSpPr>
      <dsp:spPr>
        <a:xfrm>
          <a:off x="1126608" y="1924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Public Information Map</a:t>
          </a:r>
        </a:p>
      </dsp:txBody>
      <dsp:txXfrm>
        <a:off x="1126608" y="1924"/>
        <a:ext cx="4786828" cy="975418"/>
      </dsp:txXfrm>
    </dsp:sp>
    <dsp:sp modelId="{1B33C0D2-51A8-49EB-BB0A-B623D43961A5}">
      <dsp:nvSpPr>
        <dsp:cNvPr id="0" name=""/>
        <dsp:cNvSpPr/>
      </dsp:nvSpPr>
      <dsp:spPr>
        <a:xfrm>
          <a:off x="0" y="1221197"/>
          <a:ext cx="5913437" cy="9754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78A4C-71D8-452B-A531-34B8EF043238}">
      <dsp:nvSpPr>
        <dsp:cNvPr id="0" name=""/>
        <dsp:cNvSpPr/>
      </dsp:nvSpPr>
      <dsp:spPr>
        <a:xfrm>
          <a:off x="295064" y="1440667"/>
          <a:ext cx="536480" cy="5364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CCB12-8EC1-49D4-B106-D4A3DE5EEE8A}">
      <dsp:nvSpPr>
        <dsp:cNvPr id="0" name=""/>
        <dsp:cNvSpPr/>
      </dsp:nvSpPr>
      <dsp:spPr>
        <a:xfrm>
          <a:off x="1126608" y="1221197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This map is used to keep the public informed and does not show tactical details. It shows incident location in relationship to communities and other points of interest.</a:t>
          </a:r>
        </a:p>
      </dsp:txBody>
      <dsp:txXfrm>
        <a:off x="1126608" y="1221197"/>
        <a:ext cx="4786828" cy="975418"/>
      </dsp:txXfrm>
    </dsp:sp>
    <dsp:sp modelId="{915BEAE4-48D5-40E6-9DB7-B9E9F37CFF61}">
      <dsp:nvSpPr>
        <dsp:cNvPr id="0" name=""/>
        <dsp:cNvSpPr/>
      </dsp:nvSpPr>
      <dsp:spPr>
        <a:xfrm>
          <a:off x="0" y="2440471"/>
          <a:ext cx="5913437" cy="9754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9A31D-5B4A-441B-99AB-19F38AB420FB}">
      <dsp:nvSpPr>
        <dsp:cNvPr id="0" name=""/>
        <dsp:cNvSpPr/>
      </dsp:nvSpPr>
      <dsp:spPr>
        <a:xfrm>
          <a:off x="295064" y="2659940"/>
          <a:ext cx="536480" cy="5364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7AC71-85A5-49B8-94D4-FFBE77001620}">
      <dsp:nvSpPr>
        <dsp:cNvPr id="0" name=""/>
        <dsp:cNvSpPr/>
      </dsp:nvSpPr>
      <dsp:spPr>
        <a:xfrm>
          <a:off x="1126608" y="2440471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Fire History Map </a:t>
          </a:r>
        </a:p>
      </dsp:txBody>
      <dsp:txXfrm>
        <a:off x="1126608" y="2440471"/>
        <a:ext cx="4786828" cy="975418"/>
      </dsp:txXfrm>
    </dsp:sp>
    <dsp:sp modelId="{FEB59644-B550-4771-9CCE-F947FB1AD16F}">
      <dsp:nvSpPr>
        <dsp:cNvPr id="0" name=""/>
        <dsp:cNvSpPr/>
      </dsp:nvSpPr>
      <dsp:spPr>
        <a:xfrm>
          <a:off x="0" y="3659744"/>
          <a:ext cx="5913437" cy="9754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EB4A6-6A12-4707-882B-36A0DEAC92BE}">
      <dsp:nvSpPr>
        <dsp:cNvPr id="0" name=""/>
        <dsp:cNvSpPr/>
      </dsp:nvSpPr>
      <dsp:spPr>
        <a:xfrm>
          <a:off x="295064" y="3879213"/>
          <a:ext cx="536480" cy="5364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E4A53-08BC-40B9-9EBE-0FE8605283F9}">
      <dsp:nvSpPr>
        <dsp:cNvPr id="0" name=""/>
        <dsp:cNvSpPr/>
      </dsp:nvSpPr>
      <dsp:spPr>
        <a:xfrm>
          <a:off x="1126608" y="3659744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fire history map displays fire perimeter in relationship to previously burned areas.</a:t>
          </a:r>
        </a:p>
      </dsp:txBody>
      <dsp:txXfrm>
        <a:off x="1126608" y="3659744"/>
        <a:ext cx="4786828" cy="9754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68B86-DA7F-4792-BAA3-72CA30970A12}">
      <dsp:nvSpPr>
        <dsp:cNvPr id="0" name=""/>
        <dsp:cNvSpPr/>
      </dsp:nvSpPr>
      <dsp:spPr>
        <a:xfrm>
          <a:off x="0" y="211449"/>
          <a:ext cx="5913437" cy="10125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Ownership Map</a:t>
          </a:r>
        </a:p>
      </dsp:txBody>
      <dsp:txXfrm>
        <a:off x="49427" y="260876"/>
        <a:ext cx="5814583" cy="913653"/>
      </dsp:txXfrm>
    </dsp:sp>
    <dsp:sp modelId="{238848D6-E958-4ED4-BD33-04C07E9BCA4B}">
      <dsp:nvSpPr>
        <dsp:cNvPr id="0" name=""/>
        <dsp:cNvSpPr/>
      </dsp:nvSpPr>
      <dsp:spPr>
        <a:xfrm>
          <a:off x="0" y="1278676"/>
          <a:ext cx="5913437" cy="1012507"/>
        </a:xfrm>
        <a:prstGeom prst="roundRect">
          <a:avLst/>
        </a:prstGeom>
        <a:gradFill rotWithShape="0">
          <a:gsLst>
            <a:gs pos="0">
              <a:schemeClr val="accent2">
                <a:hueOff val="210759"/>
                <a:satOff val="-18236"/>
                <a:lumOff val="326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210759"/>
                <a:satOff val="-18236"/>
                <a:lumOff val="326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210759"/>
                <a:satOff val="-18236"/>
                <a:lumOff val="326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This map displays land ownership within and adjacent to the incident perimeter.</a:t>
          </a:r>
        </a:p>
      </dsp:txBody>
      <dsp:txXfrm>
        <a:off x="49427" y="1328103"/>
        <a:ext cx="5814583" cy="913653"/>
      </dsp:txXfrm>
    </dsp:sp>
    <dsp:sp modelId="{923D3634-E0F6-4808-B7CC-C8A0290934C6}">
      <dsp:nvSpPr>
        <dsp:cNvPr id="0" name=""/>
        <dsp:cNvSpPr/>
      </dsp:nvSpPr>
      <dsp:spPr>
        <a:xfrm>
          <a:off x="0" y="2345904"/>
          <a:ext cx="5913437" cy="1012507"/>
        </a:xfrm>
        <a:prstGeom prst="roundRect">
          <a:avLst/>
        </a:prstGeom>
        <a:gradFill rotWithShape="0">
          <a:gsLst>
            <a:gs pos="0">
              <a:schemeClr val="accent2">
                <a:hueOff val="421519"/>
                <a:satOff val="-36473"/>
                <a:lumOff val="653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421519"/>
                <a:satOff val="-36473"/>
                <a:lumOff val="653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421519"/>
                <a:satOff val="-36473"/>
                <a:lumOff val="653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Rehabilitation Map</a:t>
          </a:r>
        </a:p>
      </dsp:txBody>
      <dsp:txXfrm>
        <a:off x="49427" y="2395331"/>
        <a:ext cx="5814583" cy="913653"/>
      </dsp:txXfrm>
    </dsp:sp>
    <dsp:sp modelId="{E9DCB0CC-5E9F-4BB3-AC0C-4996465D280E}">
      <dsp:nvSpPr>
        <dsp:cNvPr id="0" name=""/>
        <dsp:cNvSpPr/>
      </dsp:nvSpPr>
      <dsp:spPr>
        <a:xfrm>
          <a:off x="0" y="3413131"/>
          <a:ext cx="5913437" cy="1012507"/>
        </a:xfrm>
        <a:prstGeom prst="roundRect">
          <a:avLst/>
        </a:prstGeom>
        <a:gradFill rotWithShape="0">
          <a:gsLst>
            <a:gs pos="0">
              <a:schemeClr val="accent2">
                <a:hueOff val="632278"/>
                <a:satOff val="-54709"/>
                <a:lumOff val="980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632278"/>
                <a:satOff val="-54709"/>
                <a:lumOff val="980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632278"/>
                <a:satOff val="-54709"/>
                <a:lumOff val="980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rehabilitation map displays incident activities that may cause environmental impacts. This map also charts progress of rehabilitation activities.</a:t>
          </a:r>
        </a:p>
      </dsp:txBody>
      <dsp:txXfrm>
        <a:off x="49427" y="3462558"/>
        <a:ext cx="5814583" cy="91365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26897-8ABE-4E74-AAD6-F8C62558D3EC}">
      <dsp:nvSpPr>
        <dsp:cNvPr id="0" name=""/>
        <dsp:cNvSpPr/>
      </dsp:nvSpPr>
      <dsp:spPr>
        <a:xfrm>
          <a:off x="0" y="2686"/>
          <a:ext cx="5913437" cy="22683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Fuels/Vegetation Map</a:t>
          </a:r>
        </a:p>
      </dsp:txBody>
      <dsp:txXfrm>
        <a:off x="110731" y="113417"/>
        <a:ext cx="5691975" cy="2046875"/>
      </dsp:txXfrm>
    </dsp:sp>
    <dsp:sp modelId="{1BC1FB4F-D4E6-4340-A659-33AFC4D4BF95}">
      <dsp:nvSpPr>
        <dsp:cNvPr id="0" name=""/>
        <dsp:cNvSpPr/>
      </dsp:nvSpPr>
      <dsp:spPr>
        <a:xfrm>
          <a:off x="0" y="2366064"/>
          <a:ext cx="5913437" cy="2268337"/>
        </a:xfrm>
        <a:prstGeom prst="roundRect">
          <a:avLst/>
        </a:prstGeom>
        <a:gradFill rotWithShape="0">
          <a:gsLst>
            <a:gs pos="0">
              <a:schemeClr val="accent2">
                <a:hueOff val="632278"/>
                <a:satOff val="-54709"/>
                <a:lumOff val="980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632278"/>
                <a:satOff val="-54709"/>
                <a:lumOff val="980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632278"/>
                <a:satOff val="-54709"/>
                <a:lumOff val="980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This map displays fuels and/or vegetation within and adjacent to the incident perimeter.</a:t>
          </a:r>
        </a:p>
      </dsp:txBody>
      <dsp:txXfrm>
        <a:off x="110731" y="2476795"/>
        <a:ext cx="5691975" cy="20468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F4350-3E5F-48EF-BC22-3E4F660C0D8E}">
      <dsp:nvSpPr>
        <dsp:cNvPr id="0" name=""/>
        <dsp:cNvSpPr/>
      </dsp:nvSpPr>
      <dsp:spPr>
        <a:xfrm>
          <a:off x="0" y="64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BEE54-A2FE-4B9B-9EE8-CB52649BE1F3}">
      <dsp:nvSpPr>
        <dsp:cNvPr id="0" name=""/>
        <dsp:cNvSpPr/>
      </dsp:nvSpPr>
      <dsp:spPr>
        <a:xfrm>
          <a:off x="453764" y="338151"/>
          <a:ext cx="825026" cy="82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D2460-493F-4428-90DC-EF56440B5F6B}">
      <dsp:nvSpPr>
        <dsp:cNvPr id="0" name=""/>
        <dsp:cNvSpPr/>
      </dsp:nvSpPr>
      <dsp:spPr>
        <a:xfrm>
          <a:off x="1732555" y="64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Most maps have a legend that is used to interpret symbols on the map </a:t>
          </a:r>
        </a:p>
      </dsp:txBody>
      <dsp:txXfrm>
        <a:off x="1732555" y="641"/>
        <a:ext cx="4180881" cy="1500047"/>
      </dsp:txXfrm>
    </dsp:sp>
    <dsp:sp modelId="{3F9FE1A7-5796-4DA6-9209-604E097A41D9}">
      <dsp:nvSpPr>
        <dsp:cNvPr id="0" name=""/>
        <dsp:cNvSpPr/>
      </dsp:nvSpPr>
      <dsp:spPr>
        <a:xfrm>
          <a:off x="0" y="187570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97183-71F2-4C33-8ACC-8D11C74507DF}">
      <dsp:nvSpPr>
        <dsp:cNvPr id="0" name=""/>
        <dsp:cNvSpPr/>
      </dsp:nvSpPr>
      <dsp:spPr>
        <a:xfrm>
          <a:off x="453764" y="2213211"/>
          <a:ext cx="825026" cy="8250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5E7A4-D5C6-40CB-B019-8E60700BA8F1}">
      <dsp:nvSpPr>
        <dsp:cNvPr id="0" name=""/>
        <dsp:cNvSpPr/>
      </dsp:nvSpPr>
      <dsp:spPr>
        <a:xfrm>
          <a:off x="1732555" y="187570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Color line delineates a road or land ownership boundary</a:t>
          </a:r>
        </a:p>
      </dsp:txBody>
      <dsp:txXfrm>
        <a:off x="1732555" y="1875701"/>
        <a:ext cx="4180881" cy="1500047"/>
      </dsp:txXfrm>
    </dsp:sp>
    <dsp:sp modelId="{654F5E78-B2AF-4029-8E86-3D3D435D8FFD}">
      <dsp:nvSpPr>
        <dsp:cNvPr id="0" name=""/>
        <dsp:cNvSpPr/>
      </dsp:nvSpPr>
      <dsp:spPr>
        <a:xfrm>
          <a:off x="0" y="3750760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CB753-7149-4A83-BB4C-E7ACA8EBD2CB}">
      <dsp:nvSpPr>
        <dsp:cNvPr id="0" name=""/>
        <dsp:cNvSpPr/>
      </dsp:nvSpPr>
      <dsp:spPr>
        <a:xfrm>
          <a:off x="453764" y="4088271"/>
          <a:ext cx="825026" cy="8250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A41C5-EBFA-4D7E-8447-52767A377821}">
      <dsp:nvSpPr>
        <dsp:cNvPr id="0" name=""/>
        <dsp:cNvSpPr/>
      </dsp:nvSpPr>
      <dsp:spPr>
        <a:xfrm>
          <a:off x="1732555" y="3750760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Symbols that represents a building, stream, or heliport.  </a:t>
          </a:r>
        </a:p>
      </dsp:txBody>
      <dsp:txXfrm>
        <a:off x="1732555" y="3750760"/>
        <a:ext cx="4180881" cy="150004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5AD0F-F929-40FE-A68E-691386BA466D}">
      <dsp:nvSpPr>
        <dsp:cNvPr id="0" name=""/>
        <dsp:cNvSpPr/>
      </dsp:nvSpPr>
      <dsp:spPr>
        <a:xfrm>
          <a:off x="0" y="0"/>
          <a:ext cx="5026421" cy="23631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symbols used vary with every map, depending upon the purpose of the map.  </a:t>
          </a:r>
        </a:p>
      </dsp:txBody>
      <dsp:txXfrm>
        <a:off x="69214" y="69214"/>
        <a:ext cx="2583919" cy="2224724"/>
      </dsp:txXfrm>
    </dsp:sp>
    <dsp:sp modelId="{15D91CBE-21BC-4DD1-9CB5-F6BBB2035F1E}">
      <dsp:nvSpPr>
        <dsp:cNvPr id="0" name=""/>
        <dsp:cNvSpPr/>
      </dsp:nvSpPr>
      <dsp:spPr>
        <a:xfrm>
          <a:off x="887015" y="2888297"/>
          <a:ext cx="5026421" cy="2363152"/>
        </a:xfrm>
        <a:prstGeom prst="roundRect">
          <a:avLst>
            <a:gd name="adj" fmla="val 10000"/>
          </a:avLst>
        </a:prstGeom>
        <a:solidFill>
          <a:schemeClr val="accent2">
            <a:hueOff val="632278"/>
            <a:satOff val="-54709"/>
            <a:lumOff val="9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legend may also include the map scale and other important information.</a:t>
          </a:r>
        </a:p>
      </dsp:txBody>
      <dsp:txXfrm>
        <a:off x="956229" y="2957511"/>
        <a:ext cx="2464928" cy="2224724"/>
      </dsp:txXfrm>
    </dsp:sp>
    <dsp:sp modelId="{8827384C-2806-40ED-9CE0-7A55BBA182E1}">
      <dsp:nvSpPr>
        <dsp:cNvPr id="0" name=""/>
        <dsp:cNvSpPr/>
      </dsp:nvSpPr>
      <dsp:spPr>
        <a:xfrm>
          <a:off x="3490372" y="1857700"/>
          <a:ext cx="1536049" cy="153604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835983" y="1857700"/>
        <a:ext cx="844827" cy="115587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54F47-AA26-4C47-8541-0AAABC602ADB}">
      <dsp:nvSpPr>
        <dsp:cNvPr id="0" name=""/>
        <dsp:cNvSpPr/>
      </dsp:nvSpPr>
      <dsp:spPr>
        <a:xfrm>
          <a:off x="0" y="0"/>
          <a:ext cx="4730749" cy="1020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Brown – contours, cuts and fills, other relief features</a:t>
          </a:r>
        </a:p>
      </dsp:txBody>
      <dsp:txXfrm>
        <a:off x="29879" y="29879"/>
        <a:ext cx="3543715" cy="960401"/>
      </dsp:txXfrm>
    </dsp:sp>
    <dsp:sp modelId="{93642315-1A65-41C8-95D3-C3F4B44A7871}">
      <dsp:nvSpPr>
        <dsp:cNvPr id="0" name=""/>
        <dsp:cNvSpPr/>
      </dsp:nvSpPr>
      <dsp:spPr>
        <a:xfrm>
          <a:off x="396200" y="1205642"/>
          <a:ext cx="4730749" cy="1020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10759"/>
                <a:satOff val="-18236"/>
                <a:lumOff val="326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210759"/>
                <a:satOff val="-18236"/>
                <a:lumOff val="326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210759"/>
                <a:satOff val="-18236"/>
                <a:lumOff val="326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Purple – revised information</a:t>
          </a:r>
        </a:p>
      </dsp:txBody>
      <dsp:txXfrm>
        <a:off x="426079" y="1235521"/>
        <a:ext cx="3611687" cy="960401"/>
      </dsp:txXfrm>
    </dsp:sp>
    <dsp:sp modelId="{F036AF93-5111-45CC-9497-F4E174963A44}">
      <dsp:nvSpPr>
        <dsp:cNvPr id="0" name=""/>
        <dsp:cNvSpPr/>
      </dsp:nvSpPr>
      <dsp:spPr>
        <a:xfrm>
          <a:off x="786487" y="2411285"/>
          <a:ext cx="4730749" cy="1020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21519"/>
                <a:satOff val="-36473"/>
                <a:lumOff val="653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421519"/>
                <a:satOff val="-36473"/>
                <a:lumOff val="653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421519"/>
                <a:satOff val="-36473"/>
                <a:lumOff val="653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Grey – developed areas</a:t>
          </a:r>
        </a:p>
      </dsp:txBody>
      <dsp:txXfrm>
        <a:off x="816366" y="2441164"/>
        <a:ext cx="3617601" cy="960401"/>
      </dsp:txXfrm>
    </dsp:sp>
    <dsp:sp modelId="{A91EE28F-F285-459E-A8E0-EEC57DCAB5C5}">
      <dsp:nvSpPr>
        <dsp:cNvPr id="0" name=""/>
        <dsp:cNvSpPr/>
      </dsp:nvSpPr>
      <dsp:spPr>
        <a:xfrm>
          <a:off x="1182687" y="3616928"/>
          <a:ext cx="4730749" cy="1020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32278"/>
                <a:satOff val="-54709"/>
                <a:lumOff val="980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632278"/>
                <a:satOff val="-54709"/>
                <a:lumOff val="980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632278"/>
                <a:satOff val="-54709"/>
                <a:lumOff val="980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Other colors may be used for special purposes.</a:t>
          </a:r>
        </a:p>
      </dsp:txBody>
      <dsp:txXfrm>
        <a:off x="1212566" y="3646807"/>
        <a:ext cx="3611687" cy="960401"/>
      </dsp:txXfrm>
    </dsp:sp>
    <dsp:sp modelId="{75F9220B-CDDF-47C6-8584-493B553837E3}">
      <dsp:nvSpPr>
        <dsp:cNvPr id="0" name=""/>
        <dsp:cNvSpPr/>
      </dsp:nvSpPr>
      <dsp:spPr>
        <a:xfrm>
          <a:off x="4067646" y="781349"/>
          <a:ext cx="663103" cy="66310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4216844" y="781349"/>
        <a:ext cx="364707" cy="498985"/>
      </dsp:txXfrm>
    </dsp:sp>
    <dsp:sp modelId="{32FD4ECD-B191-4595-B046-CD0B3D1B8111}">
      <dsp:nvSpPr>
        <dsp:cNvPr id="0" name=""/>
        <dsp:cNvSpPr/>
      </dsp:nvSpPr>
      <dsp:spPr>
        <a:xfrm>
          <a:off x="4463846" y="1986992"/>
          <a:ext cx="663103" cy="66310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83083"/>
            <a:satOff val="-26533"/>
            <a:lumOff val="40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83083"/>
              <a:satOff val="-26533"/>
              <a:lumOff val="4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4613044" y="1986992"/>
        <a:ext cx="364707" cy="498985"/>
      </dsp:txXfrm>
    </dsp:sp>
    <dsp:sp modelId="{94D7C5EF-05EB-4CA7-8E9F-23F09933224A}">
      <dsp:nvSpPr>
        <dsp:cNvPr id="0" name=""/>
        <dsp:cNvSpPr/>
      </dsp:nvSpPr>
      <dsp:spPr>
        <a:xfrm>
          <a:off x="4854133" y="3192635"/>
          <a:ext cx="663103" cy="66310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66166"/>
            <a:satOff val="-53065"/>
            <a:lumOff val="80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966166"/>
              <a:satOff val="-53065"/>
              <a:lumOff val="8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5003331" y="3192635"/>
        <a:ext cx="364707" cy="49898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7FD70-C291-48A5-AA24-F37ACC3D01B8}">
      <dsp:nvSpPr>
        <dsp:cNvPr id="0" name=""/>
        <dsp:cNvSpPr/>
      </dsp:nvSpPr>
      <dsp:spPr>
        <a:xfrm>
          <a:off x="0" y="0"/>
          <a:ext cx="4730749" cy="11553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Mapping software is now available that offers a variety of features, such as printing maps</a:t>
          </a:r>
        </a:p>
      </dsp:txBody>
      <dsp:txXfrm>
        <a:off x="33838" y="33838"/>
        <a:ext cx="3386446" cy="1087643"/>
      </dsp:txXfrm>
    </dsp:sp>
    <dsp:sp modelId="{55529BBB-1E98-4A15-8A40-13D51DC12CF1}">
      <dsp:nvSpPr>
        <dsp:cNvPr id="0" name=""/>
        <dsp:cNvSpPr/>
      </dsp:nvSpPr>
      <dsp:spPr>
        <a:xfrm>
          <a:off x="396200" y="1365377"/>
          <a:ext cx="4730749" cy="1155319"/>
        </a:xfrm>
        <a:prstGeom prst="roundRect">
          <a:avLst>
            <a:gd name="adj" fmla="val 10000"/>
          </a:avLst>
        </a:prstGeom>
        <a:solidFill>
          <a:schemeClr val="accent2">
            <a:hueOff val="210759"/>
            <a:satOff val="-18236"/>
            <a:lumOff val="326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plotting points</a:t>
          </a:r>
        </a:p>
      </dsp:txBody>
      <dsp:txXfrm>
        <a:off x="430038" y="1399215"/>
        <a:ext cx="3515915" cy="1087643"/>
      </dsp:txXfrm>
    </dsp:sp>
    <dsp:sp modelId="{701C956D-A172-442A-94D0-1C4CEE8BB36C}">
      <dsp:nvSpPr>
        <dsp:cNvPr id="0" name=""/>
        <dsp:cNvSpPr/>
      </dsp:nvSpPr>
      <dsp:spPr>
        <a:xfrm>
          <a:off x="786487" y="2730754"/>
          <a:ext cx="4730749" cy="1155319"/>
        </a:xfrm>
        <a:prstGeom prst="roundRect">
          <a:avLst>
            <a:gd name="adj" fmla="val 10000"/>
          </a:avLst>
        </a:prstGeom>
        <a:solidFill>
          <a:schemeClr val="accent2">
            <a:hueOff val="421519"/>
            <a:satOff val="-36473"/>
            <a:lumOff val="653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determining acreage</a:t>
          </a:r>
        </a:p>
      </dsp:txBody>
      <dsp:txXfrm>
        <a:off x="820325" y="2764592"/>
        <a:ext cx="3521829" cy="1087643"/>
      </dsp:txXfrm>
    </dsp:sp>
    <dsp:sp modelId="{B3273EAF-4D5E-4E90-A898-5C9C7FC5BF5D}">
      <dsp:nvSpPr>
        <dsp:cNvPr id="0" name=""/>
        <dsp:cNvSpPr/>
      </dsp:nvSpPr>
      <dsp:spPr>
        <a:xfrm>
          <a:off x="1182687" y="4096131"/>
          <a:ext cx="4730749" cy="1155319"/>
        </a:xfrm>
        <a:prstGeom prst="roundRect">
          <a:avLst>
            <a:gd name="adj" fmla="val 10000"/>
          </a:avLst>
        </a:prstGeom>
        <a:solidFill>
          <a:schemeClr val="accent2">
            <a:hueOff val="632278"/>
            <a:satOff val="-54709"/>
            <a:lumOff val="9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downloading GPS information (tracks, waypoints, routes). </a:t>
          </a:r>
        </a:p>
      </dsp:txBody>
      <dsp:txXfrm>
        <a:off x="1216525" y="4129969"/>
        <a:ext cx="3515915" cy="1087643"/>
      </dsp:txXfrm>
    </dsp:sp>
    <dsp:sp modelId="{D609C3C1-7005-4167-99AD-62E5BA090543}">
      <dsp:nvSpPr>
        <dsp:cNvPr id="0" name=""/>
        <dsp:cNvSpPr/>
      </dsp:nvSpPr>
      <dsp:spPr>
        <a:xfrm>
          <a:off x="3979792" y="884869"/>
          <a:ext cx="750957" cy="7509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4148757" y="884869"/>
        <a:ext cx="413027" cy="565095"/>
      </dsp:txXfrm>
    </dsp:sp>
    <dsp:sp modelId="{4AD57CFC-CADA-4E2C-BF9F-55FF5AC17271}">
      <dsp:nvSpPr>
        <dsp:cNvPr id="0" name=""/>
        <dsp:cNvSpPr/>
      </dsp:nvSpPr>
      <dsp:spPr>
        <a:xfrm>
          <a:off x="4375992" y="2250246"/>
          <a:ext cx="750957" cy="7509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83083"/>
            <a:satOff val="-26533"/>
            <a:lumOff val="40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483083"/>
              <a:satOff val="-26533"/>
              <a:lumOff val="4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4544957" y="2250246"/>
        <a:ext cx="413027" cy="565095"/>
      </dsp:txXfrm>
    </dsp:sp>
    <dsp:sp modelId="{6A9519E2-D7CA-4B45-A527-508024B79B49}">
      <dsp:nvSpPr>
        <dsp:cNvPr id="0" name=""/>
        <dsp:cNvSpPr/>
      </dsp:nvSpPr>
      <dsp:spPr>
        <a:xfrm>
          <a:off x="4766279" y="3615623"/>
          <a:ext cx="750957" cy="7509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66166"/>
            <a:satOff val="-53065"/>
            <a:lumOff val="808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966166"/>
              <a:satOff val="-53065"/>
              <a:lumOff val="8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4935244" y="3615623"/>
        <a:ext cx="413027" cy="565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B6773-2496-46D4-80B8-3FF72788F117}">
      <dsp:nvSpPr>
        <dsp:cNvPr id="0" name=""/>
        <dsp:cNvSpPr/>
      </dsp:nvSpPr>
      <dsp:spPr>
        <a:xfrm>
          <a:off x="0" y="64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FA191-34AA-4A90-B85C-CC0EA78B5F7C}">
      <dsp:nvSpPr>
        <dsp:cNvPr id="0" name=""/>
        <dsp:cNvSpPr/>
      </dsp:nvSpPr>
      <dsp:spPr>
        <a:xfrm>
          <a:off x="453764" y="338151"/>
          <a:ext cx="825026" cy="82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D3984-E7A4-427D-AC66-642E08216906}">
      <dsp:nvSpPr>
        <dsp:cNvPr id="0" name=""/>
        <dsp:cNvSpPr/>
      </dsp:nvSpPr>
      <dsp:spPr>
        <a:xfrm>
          <a:off x="1732555" y="64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Datum</a:t>
          </a:r>
        </a:p>
      </dsp:txBody>
      <dsp:txXfrm>
        <a:off x="1732555" y="641"/>
        <a:ext cx="4180881" cy="1500047"/>
      </dsp:txXfrm>
    </dsp:sp>
    <dsp:sp modelId="{6F59E33D-7196-40D5-886F-5D570B2742AD}">
      <dsp:nvSpPr>
        <dsp:cNvPr id="0" name=""/>
        <dsp:cNvSpPr/>
      </dsp:nvSpPr>
      <dsp:spPr>
        <a:xfrm>
          <a:off x="0" y="187570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7024E-5C97-4E3F-B213-7EA5908712DC}">
      <dsp:nvSpPr>
        <dsp:cNvPr id="0" name=""/>
        <dsp:cNvSpPr/>
      </dsp:nvSpPr>
      <dsp:spPr>
        <a:xfrm>
          <a:off x="453764" y="2213211"/>
          <a:ext cx="825026" cy="8250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E233C-1821-4EB8-88BF-17544AD69F51}">
      <dsp:nvSpPr>
        <dsp:cNvPr id="0" name=""/>
        <dsp:cNvSpPr/>
      </dsp:nvSpPr>
      <dsp:spPr>
        <a:xfrm>
          <a:off x="1732555" y="187570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Geographic North</a:t>
          </a:r>
        </a:p>
      </dsp:txBody>
      <dsp:txXfrm>
        <a:off x="1732555" y="1875701"/>
        <a:ext cx="4180881" cy="1500047"/>
      </dsp:txXfrm>
    </dsp:sp>
    <dsp:sp modelId="{B0172C80-F2B3-4507-B49E-9959EA5C3F84}">
      <dsp:nvSpPr>
        <dsp:cNvPr id="0" name=""/>
        <dsp:cNvSpPr/>
      </dsp:nvSpPr>
      <dsp:spPr>
        <a:xfrm>
          <a:off x="0" y="3750760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76C38-0F2D-4397-A163-4493CF105EC7}">
      <dsp:nvSpPr>
        <dsp:cNvPr id="0" name=""/>
        <dsp:cNvSpPr/>
      </dsp:nvSpPr>
      <dsp:spPr>
        <a:xfrm>
          <a:off x="453764" y="4088271"/>
          <a:ext cx="825026" cy="8250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BA359-72C7-41B4-908E-8157EF8BF1CA}">
      <dsp:nvSpPr>
        <dsp:cNvPr id="0" name=""/>
        <dsp:cNvSpPr/>
      </dsp:nvSpPr>
      <dsp:spPr>
        <a:xfrm>
          <a:off x="1732555" y="3750760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Maps Are Not Perfect</a:t>
          </a:r>
        </a:p>
      </dsp:txBody>
      <dsp:txXfrm>
        <a:off x="1732555" y="3750760"/>
        <a:ext cx="4180881" cy="15000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C50D3-BD10-4D3D-B531-D2BAA31B8954}">
      <dsp:nvSpPr>
        <dsp:cNvPr id="0" name=""/>
        <dsp:cNvSpPr/>
      </dsp:nvSpPr>
      <dsp:spPr>
        <a:xfrm>
          <a:off x="0" y="853360"/>
          <a:ext cx="5913437" cy="15754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723DE-971D-4058-8FE4-C3FA9620EC32}">
      <dsp:nvSpPr>
        <dsp:cNvPr id="0" name=""/>
        <dsp:cNvSpPr/>
      </dsp:nvSpPr>
      <dsp:spPr>
        <a:xfrm>
          <a:off x="476569" y="1207833"/>
          <a:ext cx="866489" cy="8664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C638F-C4A7-4D8E-8761-01928E61C729}">
      <dsp:nvSpPr>
        <dsp:cNvPr id="0" name=""/>
        <dsp:cNvSpPr/>
      </dsp:nvSpPr>
      <dsp:spPr>
        <a:xfrm>
          <a:off x="1819627" y="853360"/>
          <a:ext cx="409380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734" tIns="166734" rIns="166734" bIns="16673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Most maps are made based on a datum (horizontal and vertical)</a:t>
          </a:r>
        </a:p>
      </dsp:txBody>
      <dsp:txXfrm>
        <a:off x="1819627" y="853360"/>
        <a:ext cx="4093809" cy="1575435"/>
      </dsp:txXfrm>
    </dsp:sp>
    <dsp:sp modelId="{54534235-699F-412E-A186-58EAB7C17215}">
      <dsp:nvSpPr>
        <dsp:cNvPr id="0" name=""/>
        <dsp:cNvSpPr/>
      </dsp:nvSpPr>
      <dsp:spPr>
        <a:xfrm>
          <a:off x="0" y="2822654"/>
          <a:ext cx="5913437" cy="15754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D5ECD-BDF5-471C-AD7A-C64846A4BB92}">
      <dsp:nvSpPr>
        <dsp:cNvPr id="0" name=""/>
        <dsp:cNvSpPr/>
      </dsp:nvSpPr>
      <dsp:spPr>
        <a:xfrm>
          <a:off x="476569" y="3177127"/>
          <a:ext cx="866489" cy="8664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60343-392A-4205-A55D-9E29974BD9FF}">
      <dsp:nvSpPr>
        <dsp:cNvPr id="0" name=""/>
        <dsp:cNvSpPr/>
      </dsp:nvSpPr>
      <dsp:spPr>
        <a:xfrm>
          <a:off x="1819627" y="2822654"/>
          <a:ext cx="409380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734" tIns="166734" rIns="166734" bIns="16673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Which is the origin or reference point from which all points on a map are measured.</a:t>
          </a:r>
        </a:p>
      </dsp:txBody>
      <dsp:txXfrm>
        <a:off x="1819627" y="2822654"/>
        <a:ext cx="4093809" cy="15754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4E49E-781A-4CC3-87B2-EDDF06B18E79}">
      <dsp:nvSpPr>
        <dsp:cNvPr id="0" name=""/>
        <dsp:cNvSpPr/>
      </dsp:nvSpPr>
      <dsp:spPr>
        <a:xfrm>
          <a:off x="704530" y="1926"/>
          <a:ext cx="4504375" cy="1373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Planimetric Maps</a:t>
          </a:r>
        </a:p>
      </dsp:txBody>
      <dsp:txXfrm>
        <a:off x="704530" y="1926"/>
        <a:ext cx="4504375" cy="1373834"/>
      </dsp:txXfrm>
    </dsp:sp>
    <dsp:sp modelId="{619AF71E-81F5-4AD2-9FBB-8419051A86F1}">
      <dsp:nvSpPr>
        <dsp:cNvPr id="0" name=""/>
        <dsp:cNvSpPr/>
      </dsp:nvSpPr>
      <dsp:spPr>
        <a:xfrm>
          <a:off x="704530" y="1938807"/>
          <a:ext cx="4504375" cy="1373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Topographic Maps</a:t>
          </a:r>
        </a:p>
      </dsp:txBody>
      <dsp:txXfrm>
        <a:off x="704530" y="1938807"/>
        <a:ext cx="4504375" cy="1373834"/>
      </dsp:txXfrm>
    </dsp:sp>
    <dsp:sp modelId="{55C3DCF2-D4C8-4C4C-86DE-E1DE2B9BDF9C}">
      <dsp:nvSpPr>
        <dsp:cNvPr id="0" name=""/>
        <dsp:cNvSpPr/>
      </dsp:nvSpPr>
      <dsp:spPr>
        <a:xfrm>
          <a:off x="704530" y="3875689"/>
          <a:ext cx="4504375" cy="1373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Orthophoto Maps</a:t>
          </a:r>
        </a:p>
      </dsp:txBody>
      <dsp:txXfrm>
        <a:off x="704530" y="3875689"/>
        <a:ext cx="4504375" cy="13738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8F0E6-7DEF-468E-8B55-3D4D2B78FEF4}">
      <dsp:nvSpPr>
        <dsp:cNvPr id="0" name=""/>
        <dsp:cNvSpPr/>
      </dsp:nvSpPr>
      <dsp:spPr>
        <a:xfrm>
          <a:off x="0" y="0"/>
          <a:ext cx="7897892" cy="937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Situation Unit map is the most current map of the incident because it is continuously updated </a:t>
          </a:r>
        </a:p>
      </dsp:txBody>
      <dsp:txXfrm>
        <a:off x="27455" y="27455"/>
        <a:ext cx="6886400" cy="882456"/>
      </dsp:txXfrm>
    </dsp:sp>
    <dsp:sp modelId="{116F7357-4FCC-4865-819F-3FF509E22230}">
      <dsp:nvSpPr>
        <dsp:cNvPr id="0" name=""/>
        <dsp:cNvSpPr/>
      </dsp:nvSpPr>
      <dsp:spPr>
        <a:xfrm>
          <a:off x="696872" y="1093593"/>
          <a:ext cx="7897892" cy="937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6139"/>
                <a:satOff val="-27354"/>
                <a:lumOff val="490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316139"/>
                <a:satOff val="-27354"/>
                <a:lumOff val="490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316139"/>
                <a:satOff val="-27354"/>
                <a:lumOff val="490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It is the master map and other incident maps are often derived from this map. </a:t>
          </a:r>
        </a:p>
      </dsp:txBody>
      <dsp:txXfrm>
        <a:off x="724327" y="1121048"/>
        <a:ext cx="6536821" cy="882456"/>
      </dsp:txXfrm>
    </dsp:sp>
    <dsp:sp modelId="{391813E3-75D0-4609-8279-B3DFF4D205D6}">
      <dsp:nvSpPr>
        <dsp:cNvPr id="0" name=""/>
        <dsp:cNvSpPr/>
      </dsp:nvSpPr>
      <dsp:spPr>
        <a:xfrm>
          <a:off x="1393745" y="2187187"/>
          <a:ext cx="7897892" cy="937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32278"/>
                <a:satOff val="-54709"/>
                <a:lumOff val="980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632278"/>
                <a:satOff val="-54709"/>
                <a:lumOff val="980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632278"/>
                <a:satOff val="-54709"/>
                <a:lumOff val="980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Situation Unit map is a large topographic map that is computer generated or hand drawn.</a:t>
          </a:r>
        </a:p>
      </dsp:txBody>
      <dsp:txXfrm>
        <a:off x="1421200" y="2214642"/>
        <a:ext cx="6536821" cy="882456"/>
      </dsp:txXfrm>
    </dsp:sp>
    <dsp:sp modelId="{0370B41E-1577-452B-9469-62057FE421A4}">
      <dsp:nvSpPr>
        <dsp:cNvPr id="0" name=""/>
        <dsp:cNvSpPr/>
      </dsp:nvSpPr>
      <dsp:spPr>
        <a:xfrm>
          <a:off x="7288604" y="710836"/>
          <a:ext cx="609288" cy="6092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425694" y="710836"/>
        <a:ext cx="335108" cy="458489"/>
      </dsp:txXfrm>
    </dsp:sp>
    <dsp:sp modelId="{36E0B45A-7887-4F7B-B47B-2C4833DBBC92}">
      <dsp:nvSpPr>
        <dsp:cNvPr id="0" name=""/>
        <dsp:cNvSpPr/>
      </dsp:nvSpPr>
      <dsp:spPr>
        <a:xfrm>
          <a:off x="7985477" y="1798180"/>
          <a:ext cx="609288" cy="6092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66166"/>
            <a:satOff val="-53065"/>
            <a:lumOff val="80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966166"/>
              <a:satOff val="-53065"/>
              <a:lumOff val="8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122567" y="1798180"/>
        <a:ext cx="335108" cy="4584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34FE0-9080-4F7D-8A4E-8F1E7BA94305}">
      <dsp:nvSpPr>
        <dsp:cNvPr id="0" name=""/>
        <dsp:cNvSpPr/>
      </dsp:nvSpPr>
      <dsp:spPr>
        <a:xfrm>
          <a:off x="0" y="64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3A45F-43CA-4ED6-ADD2-865E1A993D19}">
      <dsp:nvSpPr>
        <dsp:cNvPr id="0" name=""/>
        <dsp:cNvSpPr/>
      </dsp:nvSpPr>
      <dsp:spPr>
        <a:xfrm>
          <a:off x="453764" y="338151"/>
          <a:ext cx="825026" cy="82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90DC3-E929-4CE1-96C4-DC1F9262E7C0}">
      <dsp:nvSpPr>
        <dsp:cNvPr id="0" name=""/>
        <dsp:cNvSpPr/>
      </dsp:nvSpPr>
      <dsp:spPr>
        <a:xfrm>
          <a:off x="1732555" y="64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Incident Action Plan map is the primary map that operations personnel use to accomplish the incident mission. </a:t>
          </a:r>
        </a:p>
      </dsp:txBody>
      <dsp:txXfrm>
        <a:off x="1732555" y="641"/>
        <a:ext cx="4180881" cy="1500047"/>
      </dsp:txXfrm>
    </dsp:sp>
    <dsp:sp modelId="{73797D50-FBB8-499B-AEC2-EB2897DC28CF}">
      <dsp:nvSpPr>
        <dsp:cNvPr id="0" name=""/>
        <dsp:cNvSpPr/>
      </dsp:nvSpPr>
      <dsp:spPr>
        <a:xfrm>
          <a:off x="0" y="187570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76B7F-1B98-406D-9C20-EF7AD1F7A09D}">
      <dsp:nvSpPr>
        <dsp:cNvPr id="0" name=""/>
        <dsp:cNvSpPr/>
      </dsp:nvSpPr>
      <dsp:spPr>
        <a:xfrm>
          <a:off x="453764" y="2213211"/>
          <a:ext cx="825026" cy="8250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61D6B-10C3-4DD6-A391-8489ABDC5933}">
      <dsp:nvSpPr>
        <dsp:cNvPr id="0" name=""/>
        <dsp:cNvSpPr/>
      </dsp:nvSpPr>
      <dsp:spPr>
        <a:xfrm>
          <a:off x="1732555" y="187570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 represents a snapshot in time and is published daily in the IAP. </a:t>
          </a:r>
        </a:p>
      </dsp:txBody>
      <dsp:txXfrm>
        <a:off x="1732555" y="1875701"/>
        <a:ext cx="4180881" cy="1500047"/>
      </dsp:txXfrm>
    </dsp:sp>
    <dsp:sp modelId="{338FA038-7CCE-4B05-916A-CFEFBEF13AAC}">
      <dsp:nvSpPr>
        <dsp:cNvPr id="0" name=""/>
        <dsp:cNvSpPr/>
      </dsp:nvSpPr>
      <dsp:spPr>
        <a:xfrm>
          <a:off x="0" y="3750760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1A8CD-0BF9-4DD4-92DD-BD30EF640280}">
      <dsp:nvSpPr>
        <dsp:cNvPr id="0" name=""/>
        <dsp:cNvSpPr/>
      </dsp:nvSpPr>
      <dsp:spPr>
        <a:xfrm>
          <a:off x="453764" y="4088271"/>
          <a:ext cx="825026" cy="8250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A3065-FC20-4011-98CA-B7AFE5BB506E}">
      <dsp:nvSpPr>
        <dsp:cNvPr id="0" name=""/>
        <dsp:cNvSpPr/>
      </dsp:nvSpPr>
      <dsp:spPr>
        <a:xfrm>
          <a:off x="1732555" y="3750760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 contains the same information that is on the Situation Unit map</a:t>
          </a:r>
        </a:p>
      </dsp:txBody>
      <dsp:txXfrm>
        <a:off x="1732555" y="3750760"/>
        <a:ext cx="4180881" cy="15000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8CA95-E7D1-4C82-925F-67E7BF0A2D89}">
      <dsp:nvSpPr>
        <dsp:cNvPr id="0" name=""/>
        <dsp:cNvSpPr/>
      </dsp:nvSpPr>
      <dsp:spPr>
        <a:xfrm>
          <a:off x="0" y="566"/>
          <a:ext cx="5913437" cy="13245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05A06-AA5C-4EDE-9CD0-7FA6CC8190B0}">
      <dsp:nvSpPr>
        <dsp:cNvPr id="0" name=""/>
        <dsp:cNvSpPr/>
      </dsp:nvSpPr>
      <dsp:spPr>
        <a:xfrm>
          <a:off x="400679" y="298591"/>
          <a:ext cx="728507" cy="728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04848-7BBC-4D82-9549-BA7A183806D9}">
      <dsp:nvSpPr>
        <dsp:cNvPr id="0" name=""/>
        <dsp:cNvSpPr/>
      </dsp:nvSpPr>
      <dsp:spPr>
        <a:xfrm>
          <a:off x="1529865" y="566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Progression map shows how the incident has grown over the landscape according to a time scale and is used to track the incident’s progression </a:t>
          </a:r>
        </a:p>
      </dsp:txBody>
      <dsp:txXfrm>
        <a:off x="1529865" y="566"/>
        <a:ext cx="4383571" cy="1324558"/>
      </dsp:txXfrm>
    </dsp:sp>
    <dsp:sp modelId="{74F9A77C-7156-4A4C-9135-C147B95FCC62}">
      <dsp:nvSpPr>
        <dsp:cNvPr id="0" name=""/>
        <dsp:cNvSpPr/>
      </dsp:nvSpPr>
      <dsp:spPr>
        <a:xfrm>
          <a:off x="0" y="1656264"/>
          <a:ext cx="5913437" cy="1324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C695D-B1F3-467B-9B21-B80DF4B33F77}">
      <dsp:nvSpPr>
        <dsp:cNvPr id="0" name=""/>
        <dsp:cNvSpPr/>
      </dsp:nvSpPr>
      <dsp:spPr>
        <a:xfrm>
          <a:off x="400679" y="1954290"/>
          <a:ext cx="728507" cy="728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4B5C9-F444-4E84-9179-A5646B926513}">
      <dsp:nvSpPr>
        <dsp:cNvPr id="0" name=""/>
        <dsp:cNvSpPr/>
      </dsp:nvSpPr>
      <dsp:spPr>
        <a:xfrm>
          <a:off x="1529865" y="1656264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It is a topographic or shaded-relief map that illustrates the changing perimeter, which is distinguishable by color or text. </a:t>
          </a:r>
        </a:p>
      </dsp:txBody>
      <dsp:txXfrm>
        <a:off x="1529865" y="1656264"/>
        <a:ext cx="4383571" cy="1324558"/>
      </dsp:txXfrm>
    </dsp:sp>
    <dsp:sp modelId="{E8F30597-999B-4AC7-A471-35069C9C037A}">
      <dsp:nvSpPr>
        <dsp:cNvPr id="0" name=""/>
        <dsp:cNvSpPr/>
      </dsp:nvSpPr>
      <dsp:spPr>
        <a:xfrm>
          <a:off x="0" y="3311963"/>
          <a:ext cx="5913437" cy="1324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83C87-741D-4184-AB3E-D115A679CB70}">
      <dsp:nvSpPr>
        <dsp:cNvPr id="0" name=""/>
        <dsp:cNvSpPr/>
      </dsp:nvSpPr>
      <dsp:spPr>
        <a:xfrm>
          <a:off x="400679" y="3609988"/>
          <a:ext cx="728507" cy="728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117CA-40EE-469E-9351-D10E0D6A3879}">
      <dsp:nvSpPr>
        <dsp:cNvPr id="0" name=""/>
        <dsp:cNvSpPr/>
      </dsp:nvSpPr>
      <dsp:spPr>
        <a:xfrm>
          <a:off x="1529865" y="3311963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size of the Progression map varies.</a:t>
          </a:r>
        </a:p>
      </dsp:txBody>
      <dsp:txXfrm>
        <a:off x="1529865" y="3311963"/>
        <a:ext cx="4383571" cy="13245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EF323-E99A-48A3-8B36-92344937ACC8}">
      <dsp:nvSpPr>
        <dsp:cNvPr id="0" name=""/>
        <dsp:cNvSpPr/>
      </dsp:nvSpPr>
      <dsp:spPr>
        <a:xfrm>
          <a:off x="0" y="507740"/>
          <a:ext cx="9291638" cy="9373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9847C-98C8-4B98-9DC1-E910BFE6B891}">
      <dsp:nvSpPr>
        <dsp:cNvPr id="0" name=""/>
        <dsp:cNvSpPr/>
      </dsp:nvSpPr>
      <dsp:spPr>
        <a:xfrm>
          <a:off x="283553" y="718647"/>
          <a:ext cx="515551" cy="5155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D0041-1C24-4426-BE9E-68E1D06EE198}">
      <dsp:nvSpPr>
        <dsp:cNvPr id="0" name=""/>
        <dsp:cNvSpPr/>
      </dsp:nvSpPr>
      <dsp:spPr>
        <a:xfrm>
          <a:off x="1082657" y="507740"/>
          <a:ext cx="8208980" cy="937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205" tIns="99205" rIns="99205" bIns="9920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Infrared maps display heat sources and hot spots on a fire incident.</a:t>
          </a:r>
        </a:p>
      </dsp:txBody>
      <dsp:txXfrm>
        <a:off x="1082657" y="507740"/>
        <a:ext cx="8208980" cy="937366"/>
      </dsp:txXfrm>
    </dsp:sp>
    <dsp:sp modelId="{1986EDBD-54B5-4E3B-8054-3C0C6F0A3D32}">
      <dsp:nvSpPr>
        <dsp:cNvPr id="0" name=""/>
        <dsp:cNvSpPr/>
      </dsp:nvSpPr>
      <dsp:spPr>
        <a:xfrm>
          <a:off x="0" y="1679447"/>
          <a:ext cx="9291638" cy="9373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14684-80C5-4F18-94B4-217D1756C4F7}">
      <dsp:nvSpPr>
        <dsp:cNvPr id="0" name=""/>
        <dsp:cNvSpPr/>
      </dsp:nvSpPr>
      <dsp:spPr>
        <a:xfrm>
          <a:off x="283553" y="1890355"/>
          <a:ext cx="515551" cy="5155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DF4DE-9D1C-47F1-92B9-F2A5989496EA}">
      <dsp:nvSpPr>
        <dsp:cNvPr id="0" name=""/>
        <dsp:cNvSpPr/>
      </dsp:nvSpPr>
      <dsp:spPr>
        <a:xfrm>
          <a:off x="1082657" y="1679447"/>
          <a:ext cx="8208980" cy="937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205" tIns="99205" rIns="99205" bIns="9920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Infrared Interpreters (IRIN) translate information from infrared imagery to the topographic maps.</a:t>
          </a:r>
        </a:p>
      </dsp:txBody>
      <dsp:txXfrm>
        <a:off x="1082657" y="1679447"/>
        <a:ext cx="8208980" cy="9373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DCC1E-660D-4291-BD23-667A4D385A93}">
      <dsp:nvSpPr>
        <dsp:cNvPr id="0" name=""/>
        <dsp:cNvSpPr/>
      </dsp:nvSpPr>
      <dsp:spPr>
        <a:xfrm>
          <a:off x="674750" y="1794"/>
          <a:ext cx="5466229" cy="16672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This is a topographic or shaded-relief map with symbology that pertains to air operations. </a:t>
          </a:r>
        </a:p>
      </dsp:txBody>
      <dsp:txXfrm>
        <a:off x="674750" y="1794"/>
        <a:ext cx="5466229" cy="1667200"/>
      </dsp:txXfrm>
    </dsp:sp>
    <dsp:sp modelId="{225B0C42-4B9F-4138-AFDF-FC0411F431EB}">
      <dsp:nvSpPr>
        <dsp:cNvPr id="0" name=""/>
        <dsp:cNvSpPr/>
      </dsp:nvSpPr>
      <dsp:spPr>
        <a:xfrm>
          <a:off x="674750" y="2352272"/>
          <a:ext cx="5466229" cy="16672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It may include temporary flight restrictions and flight hazards.</a:t>
          </a:r>
        </a:p>
      </dsp:txBody>
      <dsp:txXfrm>
        <a:off x="674750" y="2352272"/>
        <a:ext cx="5466229" cy="1667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4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7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9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6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1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0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0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3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7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5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6969C88-B244-455D-A017-012B25B1ACDD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8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693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7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" name="Picture 39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54" name="Straight Connector 41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person, riding, wearing, holding&#10;&#10;Description automatically generated">
            <a:extLst>
              <a:ext uri="{FF2B5EF4-FFF2-40B4-BE49-F238E27FC236}">
                <a16:creationId xmlns:a16="http://schemas.microsoft.com/office/drawing/2014/main" id="{8FEC2728-FECB-4FCC-ADCE-AA4A51D15C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4" t="11995" r="1" b="19435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55" name="Rectangle 43">
            <a:extLst>
              <a:ext uri="{FF2B5EF4-FFF2-40B4-BE49-F238E27FC236}">
                <a16:creationId xmlns:a16="http://schemas.microsoft.com/office/drawing/2014/main" id="{758BF2A9-3176-445B-8155-3DE9C7968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D9717-B95B-40AA-8A76-A4F306A6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10" y="3236470"/>
            <a:ext cx="7487861" cy="1431984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l"/>
            <a:r>
              <a:rPr lang="en-US" sz="4400" b="1" dirty="0"/>
              <a:t>THE RESCUE COMPANY 1</a:t>
            </a:r>
          </a:p>
        </p:txBody>
      </p:sp>
    </p:spTree>
    <p:extLst>
      <p:ext uri="{BB962C8B-B14F-4D97-AF65-F5344CB8AC3E}">
        <p14:creationId xmlns:p14="http://schemas.microsoft.com/office/powerpoint/2010/main" val="884067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tanding in front of a car&#10;&#10;Description automatically generated">
            <a:extLst>
              <a:ext uri="{FF2B5EF4-FFF2-40B4-BE49-F238E27FC236}">
                <a16:creationId xmlns:a16="http://schemas.microsoft.com/office/drawing/2014/main" id="{F2A943BE-9CBA-4D80-AF59-56B591A7C0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C815A4-8F82-4D63-9FFF-FFD6CA40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 dirty="0"/>
              <a:t>Geographic North</a:t>
            </a:r>
            <a:br>
              <a:rPr lang="en-US" dirty="0"/>
            </a:b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7619C-10B4-40C5-A122-5AF92070F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When using a compass and map together an adjustment has to be made to the compass to account for this difference.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63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a helmet&#10;&#10;Description automatically generated">
            <a:extLst>
              <a:ext uri="{FF2B5EF4-FFF2-40B4-BE49-F238E27FC236}">
                <a16:creationId xmlns:a16="http://schemas.microsoft.com/office/drawing/2014/main" id="{69F71E74-801C-4E58-8600-753DF4B233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8" r="-1" b="-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65FA1-C3F7-4E89-AD1B-8FA7E743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Maps Are Not Perfect</a:t>
            </a:r>
            <a:br>
              <a:rPr lang="en-US">
                <a:solidFill>
                  <a:schemeClr val="tx1"/>
                </a:solidFill>
              </a:rPr>
            </a:b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9F19C-CAA5-4D87-9BA1-DB963ED23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For a map to be considered reliable and accurate, a point or symbol marked on a map must be in proper relation to known landmarks or positions located on the ground.  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27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155BA-E198-43BF-8248-8CFCF3665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General Types of Maps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230C9E-AC4A-47AA-A26C-64A0C02872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552360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8612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ruck, people, person, parked&#10;&#10;Description automatically generated">
            <a:extLst>
              <a:ext uri="{FF2B5EF4-FFF2-40B4-BE49-F238E27FC236}">
                <a16:creationId xmlns:a16="http://schemas.microsoft.com/office/drawing/2014/main" id="{61351BEE-BC68-408F-A22A-6F89B8C912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" r="-1" b="1170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545FF-C5F7-4FC0-89A4-B5A363FA6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 dirty="0"/>
              <a:t>Planimetric Maps</a:t>
            </a:r>
            <a:br>
              <a:rPr lang="en-US" dirty="0"/>
            </a:b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B1A63-63CC-4F03-A0E0-EAF32269D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Planimetric maps show the positions of features without showing their relationship to the hills and valleys of the land. </a:t>
            </a:r>
          </a:p>
          <a:p>
            <a:endParaRPr lang="en-US" dirty="0"/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31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472A6120-28DD-4165-9AC2-9E1280943A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t="21750" r="-1" b="8346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C1D114-8AB7-4C3F-AEC0-F3FCAF0D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192747-4E08-4D1A-BC25-F9DDF8EF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planimetric maps include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D019E-80D5-4377-85D1-B0F06D07B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Common road maps – road atlas and city maps</a:t>
            </a:r>
          </a:p>
          <a:p>
            <a:r>
              <a:rPr lang="en-US">
                <a:solidFill>
                  <a:srgbClr val="FFFFFE"/>
                </a:solidFill>
              </a:rPr>
              <a:t>Specific area maps – preplan maps, floor plan maps, storm drain maps, sewer and water system maps.</a:t>
            </a:r>
          </a:p>
          <a:p>
            <a:r>
              <a:rPr lang="en-US">
                <a:solidFill>
                  <a:srgbClr val="FFFFFE"/>
                </a:solidFill>
              </a:rPr>
              <a:t>Schematic maps – agency maps and aviation maps.</a:t>
            </a:r>
          </a:p>
        </p:txBody>
      </p:sp>
    </p:spTree>
    <p:extLst>
      <p:ext uri="{BB962C8B-B14F-4D97-AF65-F5344CB8AC3E}">
        <p14:creationId xmlns:p14="http://schemas.microsoft.com/office/powerpoint/2010/main" val="80858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D1AF7-5141-42B1-B813-6E8172C24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815" cy="1049235"/>
          </a:xfrm>
        </p:spPr>
        <p:txBody>
          <a:bodyPr>
            <a:normAutofit/>
          </a:bodyPr>
          <a:lstStyle/>
          <a:p>
            <a:r>
              <a:rPr lang="en-US" sz="2700" b="1"/>
              <a:t>Topographic Maps</a:t>
            </a:r>
            <a:br>
              <a:rPr lang="en-US" sz="2700"/>
            </a:br>
            <a:endParaRPr lang="en-US" sz="2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52F4E-B85A-486A-A090-6B0A2BF88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515" cy="3450613"/>
          </a:xfrm>
        </p:spPr>
        <p:txBody>
          <a:bodyPr>
            <a:normAutofit/>
          </a:bodyPr>
          <a:lstStyle/>
          <a:p>
            <a:r>
              <a:rPr lang="en-US" dirty="0"/>
              <a:t>Topographic maps are different from planimetric maps because they show both the horizontal and vertical (relief) positions of features. </a:t>
            </a:r>
          </a:p>
          <a:p>
            <a:r>
              <a:rPr lang="en-US" dirty="0"/>
              <a:t>Hast two types</a:t>
            </a:r>
          </a:p>
          <a:p>
            <a:endParaRPr lang="en-U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8E3A564-5DF7-44CE-B0C8-F1342375F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1679834"/>
            <a:ext cx="4960442" cy="291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09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helmet&#10;&#10;Description automatically generated">
            <a:extLst>
              <a:ext uri="{FF2B5EF4-FFF2-40B4-BE49-F238E27FC236}">
                <a16:creationId xmlns:a16="http://schemas.microsoft.com/office/drawing/2014/main" id="{E1E1DE91-C508-43F4-A969-EAD8C40200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" t="15848" b="5378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C1D114-8AB7-4C3F-AEC0-F3FCAF0D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6D1AF7-5141-42B1-B813-6E8172C24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sz="2200" b="1"/>
              <a:t>Topographic Maps</a:t>
            </a:r>
            <a:br>
              <a:rPr lang="en-US" sz="2200" b="1"/>
            </a:br>
            <a:r>
              <a:rPr lang="en-US" sz="2200" b="1"/>
              <a:t>Contour maps</a:t>
            </a:r>
            <a:br>
              <a:rPr lang="en-US" sz="2200"/>
            </a:br>
            <a:endParaRPr lang="en-US" sz="2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52F4E-B85A-486A-A090-6B0A2BF88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>
              <a:solidFill>
                <a:srgbClr val="FFFFFE"/>
              </a:solidFill>
            </a:endParaRPr>
          </a:p>
          <a:p>
            <a:r>
              <a:rPr lang="en-US">
                <a:solidFill>
                  <a:srgbClr val="FFFFFE"/>
                </a:solidFill>
              </a:rPr>
              <a:t>A contour is an imaginary line, where all points on the line are at the same elevation (above or below a specific reference elevation, usually sea level). </a:t>
            </a:r>
          </a:p>
          <a:p>
            <a:r>
              <a:rPr lang="en-US">
                <a:solidFill>
                  <a:srgbClr val="FFFFFE"/>
                </a:solidFill>
              </a:rPr>
              <a:t> Contour lines reveal the location of slopes, depressions, ridges, cliffs, and other topographical features.</a:t>
            </a:r>
          </a:p>
        </p:txBody>
      </p:sp>
    </p:spTree>
    <p:extLst>
      <p:ext uri="{BB962C8B-B14F-4D97-AF65-F5344CB8AC3E}">
        <p14:creationId xmlns:p14="http://schemas.microsoft.com/office/powerpoint/2010/main" val="2514520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2C336F3-CB6F-4A29-B5A9-F40418D65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7133" b="12335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C1D114-8AB7-4C3F-AEC0-F3FCAF0D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6D1AF7-5141-42B1-B813-6E8172C24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sz="2200"/>
              <a:t>Topographic Maps</a:t>
            </a:r>
            <a:br>
              <a:rPr lang="en-US" sz="2200"/>
            </a:br>
            <a:r>
              <a:rPr lang="en-US" sz="2200"/>
              <a:t>Shaded-relief maps</a:t>
            </a:r>
            <a:br>
              <a:rPr lang="en-US" sz="2200"/>
            </a:br>
            <a:endParaRPr lang="en-US" sz="2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52F4E-B85A-486A-A090-6B0A2BF88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Shaded-relief maps use a shadow effect color to simulate the terrain</a:t>
            </a:r>
          </a:p>
          <a:p>
            <a:r>
              <a:rPr lang="en-US">
                <a:solidFill>
                  <a:srgbClr val="FFFFFE"/>
                </a:solidFill>
              </a:rPr>
              <a:t> Different color shades are used to accentuate the shape of the physical features.  </a:t>
            </a:r>
          </a:p>
          <a:p>
            <a:r>
              <a:rPr lang="en-US">
                <a:solidFill>
                  <a:srgbClr val="FFFFFE"/>
                </a:solidFill>
              </a:rPr>
              <a:t>The darker the shading the steeper the slope.</a:t>
            </a:r>
          </a:p>
        </p:txBody>
      </p:sp>
    </p:spTree>
    <p:extLst>
      <p:ext uri="{BB962C8B-B14F-4D97-AF65-F5344CB8AC3E}">
        <p14:creationId xmlns:p14="http://schemas.microsoft.com/office/powerpoint/2010/main" val="3861754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6D1FE-D546-4AC6-B61E-7C92E034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815" cy="1049235"/>
          </a:xfrm>
        </p:spPr>
        <p:txBody>
          <a:bodyPr>
            <a:normAutofit/>
          </a:bodyPr>
          <a:lstStyle/>
          <a:p>
            <a:r>
              <a:rPr lang="en-US" sz="3000"/>
              <a:t>Orthophoto Maps</a:t>
            </a:r>
            <a:br>
              <a:rPr lang="en-US" sz="3000"/>
            </a:b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CB182-7635-46B1-9873-22F07EF94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515" cy="3450613"/>
          </a:xfrm>
        </p:spPr>
        <p:txBody>
          <a:bodyPr>
            <a:normAutofit/>
          </a:bodyPr>
          <a:lstStyle/>
          <a:p>
            <a:r>
              <a:rPr lang="en-US" dirty="0"/>
              <a:t>An orthophoto map is an aerial color-enhanced photograph of the land depicting terrain and other features </a:t>
            </a:r>
          </a:p>
        </p:txBody>
      </p:sp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A4BA3591-9D15-45A9-A12C-A29668A20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6374"/>
            <a:ext cx="6084514" cy="63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30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FC93-34F5-4119-B6CD-CA39D45C3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Specific Maps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B36D3-901D-4B91-BF4E-939EC0C35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34B75-ED40-4B9A-91F8-5FA88B57A3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Situation Unit Map</a:t>
            </a:r>
          </a:p>
          <a:p>
            <a:r>
              <a:rPr lang="en-US" dirty="0"/>
              <a:t>Incident Action Plan (IAP) Map</a:t>
            </a:r>
          </a:p>
          <a:p>
            <a:r>
              <a:rPr lang="en-US" dirty="0"/>
              <a:t>Operational Briefing Map</a:t>
            </a:r>
          </a:p>
          <a:p>
            <a:r>
              <a:rPr lang="en-US" dirty="0"/>
              <a:t>Progression Map</a:t>
            </a:r>
          </a:p>
          <a:p>
            <a:r>
              <a:rPr lang="en-US" dirty="0"/>
              <a:t>Facilities Map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435C6-7905-4262-8569-68CA96A95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F7D1C3-688A-4FEC-AFC0-5C4F41D1647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Infrared Map</a:t>
            </a:r>
          </a:p>
          <a:p>
            <a:r>
              <a:rPr lang="en-US" dirty="0"/>
              <a:t>Structure Protection Map</a:t>
            </a:r>
          </a:p>
          <a:p>
            <a:r>
              <a:rPr lang="en-US" dirty="0"/>
              <a:t>Air Operations Map</a:t>
            </a:r>
          </a:p>
          <a:p>
            <a:r>
              <a:rPr lang="en-US" dirty="0"/>
              <a:t>Public Information Map</a:t>
            </a:r>
          </a:p>
          <a:p>
            <a:r>
              <a:rPr lang="en-US" dirty="0"/>
              <a:t>Fire History Map</a:t>
            </a:r>
          </a:p>
        </p:txBody>
      </p:sp>
    </p:spTree>
    <p:extLst>
      <p:ext uri="{BB962C8B-B14F-4D97-AF65-F5344CB8AC3E}">
        <p14:creationId xmlns:p14="http://schemas.microsoft.com/office/powerpoint/2010/main" val="1998165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9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21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32" name="Straight Connector 23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25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water, sitting, table, riding&#10;&#10;Description automatically generated">
            <a:extLst>
              <a:ext uri="{FF2B5EF4-FFF2-40B4-BE49-F238E27FC236}">
                <a16:creationId xmlns:a16="http://schemas.microsoft.com/office/drawing/2014/main" id="{4800138E-0010-4EDC-AB6C-F6C84C2C6B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7" r="-1" b="1198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38D93-8EA7-4D7D-B6A9-3815BD363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636" y="992221"/>
            <a:ext cx="6247308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800" dirty="0"/>
              <a:t> </a:t>
            </a:r>
            <a:r>
              <a:rPr lang="en-US" sz="4800" b="1" dirty="0"/>
              <a:t>Helicopter rescue swimmer</a:t>
            </a:r>
            <a:br>
              <a:rPr lang="en-US" sz="4800" b="1" dirty="0"/>
            </a:br>
            <a:r>
              <a:rPr lang="en-US" sz="4800" b="1" dirty="0"/>
              <a:t>Basic Land Navigation</a:t>
            </a:r>
          </a:p>
        </p:txBody>
      </p:sp>
      <p:cxnSp>
        <p:nvCxnSpPr>
          <p:cNvPr id="34" name="Straight Connector 27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894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0DA6F4-30E9-47AD-AC97-0AD7C52E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dirty="0"/>
              <a:t>Situation Unit Map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10B4B0D1-53B0-4D11-8F29-E9F923FE39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551206"/>
              </p:ext>
            </p:extLst>
          </p:nvPr>
        </p:nvGraphicFramePr>
        <p:xfrm>
          <a:off x="1450975" y="2341209"/>
          <a:ext cx="9291638" cy="312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7550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E0DA6F4-30E9-47AD-AC97-0AD7C52E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dirty="0"/>
              <a:t>Incident Action Plan (IAP) Map</a:t>
            </a:r>
            <a:br>
              <a:rPr lang="en-US" dirty="0"/>
            </a:b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574076C2-EED4-4BF1-BBB5-A046C32DB2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176370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4907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EA5C38EC-E8D5-47DD-8A3E-0DB363F01A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6" r="9090" b="17550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E0DA6F4-30E9-47AD-AC97-0AD7C52E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Operational Briefing Map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92FE22-3989-49C3-98A3-70784F006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The Operational Briefing map is used during briefings to discuss work assignments and other details for the upcoming operational period </a:t>
            </a:r>
          </a:p>
        </p:txBody>
      </p:sp>
    </p:spTree>
    <p:extLst>
      <p:ext uri="{BB962C8B-B14F-4D97-AF65-F5344CB8AC3E}">
        <p14:creationId xmlns:p14="http://schemas.microsoft.com/office/powerpoint/2010/main" val="440478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E0DA6F4-30E9-47AD-AC97-0AD7C52E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Progression Map</a:t>
            </a:r>
            <a:br>
              <a:rPr lang="en-US" dirty="0"/>
            </a:b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1D4D4F65-F319-4DAC-B5DD-0D79F5807E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019607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7219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0DA6F4-30E9-47AD-AC97-0AD7C52E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en-US" sz="3000" b="1"/>
              <a:t>Facilities Map</a:t>
            </a:r>
            <a:br>
              <a:rPr lang="en-US" sz="3000"/>
            </a:br>
            <a:endParaRPr lang="en-US" sz="3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92FE22-3989-49C3-98A3-70784F006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en-US" dirty="0"/>
              <a:t>The Facilities map is used to orient incident staff to the layout of the incident command post and camp.</a:t>
            </a:r>
          </a:p>
          <a:p>
            <a:r>
              <a:rPr lang="en-US" dirty="0"/>
              <a:t> It is typically on one page, 8½" x 11", and included in the IAP.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ECD7E6-4E68-4AA6-864A-6828B6EC1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015161F-D342-4A16-AA7A-F3ECC1284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99EC793-B1FE-496C-A671-5F3663264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676FB266-E799-4CE4-9BF8-74641FF17F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r="3156" b="-2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24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0DA6F4-30E9-47AD-AC97-0AD7C52E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Infrared Map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927EC913-5305-4558-8F88-64EF1D2DEF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11895"/>
              </p:ext>
            </p:extLst>
          </p:nvPr>
        </p:nvGraphicFramePr>
        <p:xfrm>
          <a:off x="1450975" y="2341209"/>
          <a:ext cx="9291638" cy="312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1345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E0DA6F4-30E9-47AD-AC97-0AD7C52E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880984" cy="4584527"/>
          </a:xfrm>
        </p:spPr>
        <p:txBody>
          <a:bodyPr anchor="t">
            <a:normAutofit/>
          </a:bodyPr>
          <a:lstStyle/>
          <a:p>
            <a:pPr algn="l"/>
            <a:r>
              <a:rPr lang="en-US" sz="2800" b="1">
                <a:solidFill>
                  <a:srgbClr val="FFFFFF"/>
                </a:solidFill>
              </a:rPr>
              <a:t>Structure Protection Map</a:t>
            </a:r>
            <a:br>
              <a:rPr lang="en-US" sz="2800">
                <a:solidFill>
                  <a:srgbClr val="FFFFFF"/>
                </a:solidFill>
              </a:rPr>
            </a:b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92FE22-3989-49C3-98A3-70784F006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r>
              <a:rPr lang="en-US" dirty="0"/>
              <a:t>This map displays locations of improvements (e.g., structures) in relationship to the incident.</a:t>
            </a:r>
          </a:p>
        </p:txBody>
      </p:sp>
    </p:spTree>
    <p:extLst>
      <p:ext uri="{BB962C8B-B14F-4D97-AF65-F5344CB8AC3E}">
        <p14:creationId xmlns:p14="http://schemas.microsoft.com/office/powerpoint/2010/main" val="5438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unset, outdoor, nature, sun&#10;&#10;Description automatically generated">
            <a:extLst>
              <a:ext uri="{FF2B5EF4-FFF2-40B4-BE49-F238E27FC236}">
                <a16:creationId xmlns:a16="http://schemas.microsoft.com/office/drawing/2014/main" id="{F89FFDFB-9CB1-4552-8E88-A4FB563830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4" b="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E0DA6F4-30E9-47AD-AC97-0AD7C52E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Air Operations Map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00846A40-22A0-4397-83DC-05741F1AE0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361961"/>
              </p:ext>
            </p:extLst>
          </p:nvPr>
        </p:nvGraphicFramePr>
        <p:xfrm>
          <a:off x="1304017" y="2015733"/>
          <a:ext cx="6815731" cy="4021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6537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E0DA6F4-30E9-47AD-AC97-0AD7C52E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OTHER MAPS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154E71D8-10BC-493A-978E-5571AD4183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057449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4834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E0DA6F4-30E9-47AD-AC97-0AD7C52E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OTHER MAPS</a:t>
            </a:r>
            <a:br>
              <a:rPr lang="en-US" dirty="0"/>
            </a:b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51FD2014-DF5B-42F7-943B-C5A38E6FD7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239737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1520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78DEDC-069E-45EE-9777-2F1E00ED58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33734" r="-1" b="10014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2D6C629-75B2-42B1-B4A0-67743F101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636" y="992221"/>
            <a:ext cx="6247308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Basic Land Navigation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854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E0DA6F4-30E9-47AD-AC97-0AD7C52E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OTHER MAPS</a:t>
            </a:r>
            <a:br>
              <a:rPr lang="en-US" dirty="0"/>
            </a:b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67C325D8-9DEF-4876-970B-60EA5C746C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728960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6027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EF5A5-0DB6-49D9-B379-CD9811050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Map Legend and Symbols</a:t>
            </a:r>
            <a:br>
              <a:rPr lang="en-US" b="1" dirty="0"/>
            </a:br>
            <a:endParaRPr lang="en-US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F9E4B7-43BE-446B-AA00-6AB2E2AC36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546989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3927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EF5A5-0DB6-49D9-B379-CD9811050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Map Legend and Symbols</a:t>
            </a:r>
            <a:br>
              <a:rPr lang="en-US" b="1" dirty="0"/>
            </a:br>
            <a:endParaRPr lang="en-US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A2CD6B-A93A-4BA7-B51E-F9544A748F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030974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57958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858005-F0F7-4E4A-883F-A9D263D96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7"/>
            <a:ext cx="12192000" cy="684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98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5A809FD-2AE9-47F6-B4D2-7CED9919AB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3" r="9090" b="15023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702840B-BF21-4AB3-9552-AE05709A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7" y="3064931"/>
            <a:ext cx="8293042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68ED42-58F0-4A61-B5EF-43526AD4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526" y="3236470"/>
            <a:ext cx="6829044" cy="1431984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r"/>
            <a:r>
              <a:rPr lang="en-US" sz="4400"/>
              <a:t>Symbol Colors</a:t>
            </a:r>
            <a:br>
              <a:rPr lang="en-US" sz="4400"/>
            </a:b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593B1-68B8-43B0-AB05-390C6B1A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525" y="4669144"/>
            <a:ext cx="6829043" cy="716529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r">
              <a:lnSpc>
                <a:spcPct val="110000"/>
              </a:lnSpc>
              <a:buNone/>
            </a:pPr>
            <a:r>
              <a:rPr lang="en-US" sz="1600" cap="all">
                <a:solidFill>
                  <a:srgbClr val="FFFFFE"/>
                </a:solidFill>
              </a:rPr>
              <a:t>Map symbols are usually printed in colors with each color representing a class of features.</a:t>
            </a:r>
          </a:p>
        </p:txBody>
      </p:sp>
    </p:spTree>
    <p:extLst>
      <p:ext uri="{BB962C8B-B14F-4D97-AF65-F5344CB8AC3E}">
        <p14:creationId xmlns:p14="http://schemas.microsoft.com/office/powerpoint/2010/main" val="177033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3C7813C-05FB-45EC-9C6B-8AD78B1EF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r="-1" b="6435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3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23C38-B7B4-4DFA-BC67-DFAEC59D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/>
              <a:t>The colors and features used on incident maps include:</a:t>
            </a:r>
            <a:endParaRPr lang="en-US" b="1" dirty="0"/>
          </a:p>
        </p:txBody>
      </p:sp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43EC3-9362-4235-B271-A46DCDB28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Blue – facilities, water</a:t>
            </a:r>
          </a:p>
          <a:p>
            <a:r>
              <a:rPr lang="en-US" dirty="0"/>
              <a:t>Red – fire features, origin, roads</a:t>
            </a:r>
          </a:p>
          <a:p>
            <a:r>
              <a:rPr lang="en-US" dirty="0"/>
              <a:t>Black – roads, control lines, drop points</a:t>
            </a:r>
          </a:p>
          <a:p>
            <a:r>
              <a:rPr lang="en-US" dirty="0"/>
              <a:t>Orange – fire spread prediction</a:t>
            </a:r>
          </a:p>
          <a:p>
            <a:r>
              <a:rPr lang="en-US" dirty="0"/>
              <a:t>Green – vegetation</a:t>
            </a:r>
          </a:p>
          <a:p>
            <a:endParaRPr lang="en-US" dirty="0"/>
          </a:p>
        </p:txBody>
      </p:sp>
      <p:sp>
        <p:nvSpPr>
          <p:cNvPr id="27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57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23C38-B7B4-4DFA-BC67-DFAEC59D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sz="3000" b="1"/>
              <a:t>The colors and features used on incident maps include: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AE02AB-59CB-459F-B85C-B12864F7AB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542817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4423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water, sitting, person, boat&#10;&#10;Description automatically generated">
            <a:extLst>
              <a:ext uri="{FF2B5EF4-FFF2-40B4-BE49-F238E27FC236}">
                <a16:creationId xmlns:a16="http://schemas.microsoft.com/office/drawing/2014/main" id="{B66CBBB8-2AFE-403E-BFAC-2BEA38EEDD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1" r="-1" b="-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9D07A-803B-40D3-A4FA-DA626BB0B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Types of Symbols</a:t>
            </a:r>
            <a:br>
              <a:rPr lang="en-US">
                <a:solidFill>
                  <a:schemeClr val="tx1"/>
                </a:solidFill>
              </a:rPr>
            </a:b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3EDD1-9224-425C-8124-7281F78C6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Incident Command System (ICS) has a standardized, color-coded symbol set that was developed specifically for the Incident Command System</a:t>
            </a:r>
          </a:p>
        </p:txBody>
      </p:sp>
      <p:sp>
        <p:nvSpPr>
          <p:cNvPr id="24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927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9D07A-803B-40D3-A4FA-DA626BB0B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Symbols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3EDD1-9224-425C-8124-7281F78C6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ICS symbols are also in the Fireline Handbook.  </a:t>
            </a:r>
          </a:p>
          <a:p>
            <a:r>
              <a:rPr lang="en-US" dirty="0"/>
              <a:t>Additional symbols can be created for incident maps</a:t>
            </a:r>
          </a:p>
          <a:p>
            <a:r>
              <a:rPr lang="en-US" dirty="0"/>
              <a:t>They must be defined in the legend.</a:t>
            </a:r>
          </a:p>
        </p:txBody>
      </p:sp>
    </p:spTree>
    <p:extLst>
      <p:ext uri="{BB962C8B-B14F-4D97-AF65-F5344CB8AC3E}">
        <p14:creationId xmlns:p14="http://schemas.microsoft.com/office/powerpoint/2010/main" val="32978361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386242-A42A-473E-B809-821DC10EC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3338"/>
            <a:ext cx="12192000" cy="66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9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8A573-1FA6-49BC-92CB-4DA08414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dirty="0"/>
              <a:t>Overview of Maps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213B6F-1254-4AAD-ACF3-E2356A7DAF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539068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59435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5E6D8-592D-4F31-A125-82D8410EE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02165"/>
            <a:ext cx="9603275" cy="137158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Map Sources</a:t>
            </a:r>
            <a:br>
              <a:rPr lang="en-US" sz="3600">
                <a:solidFill>
                  <a:srgbClr val="FFFFFF"/>
                </a:solidFill>
              </a:rPr>
            </a:br>
            <a:endParaRPr lang="en-US" sz="3600">
              <a:solidFill>
                <a:srgbClr val="FFFFFF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2611819"/>
            <a:ext cx="1219487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BADA-98C8-4D21-8DD6-60421A773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965045"/>
            <a:ext cx="9436404" cy="30875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There are several different places to obtain maps.</a:t>
            </a:r>
          </a:p>
          <a:p>
            <a:r>
              <a:rPr lang="en-US" dirty="0"/>
              <a:t>Federal Agencies – Local, Regional, and National Offices</a:t>
            </a:r>
          </a:p>
          <a:p>
            <a:r>
              <a:rPr lang="en-US" dirty="0"/>
              <a:t>The local, regional, and national offices for federal agencies often have maps for their specific jurisdiction.</a:t>
            </a:r>
          </a:p>
          <a:p>
            <a:r>
              <a:rPr lang="en-US" dirty="0"/>
              <a:t>Local/State Agency Offices</a:t>
            </a:r>
          </a:p>
        </p:txBody>
      </p:sp>
    </p:spTree>
    <p:extLst>
      <p:ext uri="{BB962C8B-B14F-4D97-AF65-F5344CB8AC3E}">
        <p14:creationId xmlns:p14="http://schemas.microsoft.com/office/powerpoint/2010/main" val="41439620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BD7EAD66-E4EE-43AA-8693-00D6C262B5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" r="-1" b="8336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5E6D8-592D-4F31-A125-82D8410EE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Map Sources</a:t>
            </a:r>
            <a:br>
              <a:rPr lang="en-US">
                <a:solidFill>
                  <a:schemeClr val="tx1"/>
                </a:solidFill>
              </a:rPr>
            </a:b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BADA-98C8-4D21-8DD6-60421A773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/>
          </a:p>
          <a:p>
            <a:r>
              <a:rPr lang="en-US"/>
              <a:t>Local and state agency offices (forestry, fire, police, emergency management) will have maps of the local area.</a:t>
            </a:r>
          </a:p>
          <a:p>
            <a:r>
              <a:rPr lang="en-US"/>
              <a:t>Local business offices (real estate, contractors, utility companies, Chamber of Commerce) may also have maps of the local area.</a:t>
            </a:r>
          </a:p>
          <a:p>
            <a:r>
              <a:rPr lang="en-US"/>
              <a:t>Internet Several agencies have statewide data sets available online.</a:t>
            </a:r>
          </a:p>
          <a:p>
            <a:endParaRPr lang="en-US" dirty="0"/>
          </a:p>
        </p:txBody>
      </p:sp>
      <p:sp>
        <p:nvSpPr>
          <p:cNvPr id="22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682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5E6D8-592D-4F31-A125-82D8410EE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Map Sources</a:t>
            </a:r>
            <a:br>
              <a:rPr lang="en-US" b="1" dirty="0"/>
            </a:br>
            <a:r>
              <a:rPr lang="en-US" b="1" dirty="0"/>
              <a:t>Mapping Software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B8CCF0-D48D-4331-B8AF-77A1C302BD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059377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00596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6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helicopter flying in the air&#10;&#10;Description automatically generated">
            <a:extLst>
              <a:ext uri="{FF2B5EF4-FFF2-40B4-BE49-F238E27FC236}">
                <a16:creationId xmlns:a16="http://schemas.microsoft.com/office/drawing/2014/main" id="{7EB24982-0F8A-4112-99BD-30A4584400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0" r="-1" b="39108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5E6D8-592D-4F31-A125-82D8410EE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/>
              <a:t>Map Sources</a:t>
            </a:r>
            <a:br>
              <a:rPr lang="en-US" b="1"/>
            </a:br>
            <a:r>
              <a:rPr lang="en-US" b="1"/>
              <a:t>Mapping Software</a:t>
            </a:r>
            <a:br>
              <a:rPr lang="en-US"/>
            </a:br>
            <a:br>
              <a:rPr lang="en-US"/>
            </a:br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BADA-98C8-4D21-8DD6-60421A773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/>
          </a:p>
          <a:p>
            <a:r>
              <a:rPr lang="en-US"/>
              <a:t>Geographic Information System is the major software system that is used for mapping data; however, there are other software products available.</a:t>
            </a:r>
          </a:p>
        </p:txBody>
      </p:sp>
      <p:sp>
        <p:nvSpPr>
          <p:cNvPr id="27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74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94BBA-E5D4-4242-A05A-638E8E4D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dirty="0"/>
              <a:t>Key Points When Working With Maps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23F040-59AF-4933-AD72-F69965EA75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798838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175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02E5B-C965-463A-B56D-D51C88DC4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dirty="0"/>
              <a:t>Datum</a:t>
            </a:r>
            <a:br>
              <a:rPr lang="en-US" dirty="0"/>
            </a:b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1C3D79-13DE-444F-9855-AD6878A1AC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665219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9329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a helmet&#10;&#10;Description automatically generated">
            <a:extLst>
              <a:ext uri="{FF2B5EF4-FFF2-40B4-BE49-F238E27FC236}">
                <a16:creationId xmlns:a16="http://schemas.microsoft.com/office/drawing/2014/main" id="{11F63342-6CA2-44B9-8B12-178BBA2A10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060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02E5B-C965-463A-B56D-D51C88DC4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commonly used datum includes</a:t>
            </a:r>
            <a:br>
              <a:rPr lang="en-US" b="1">
                <a:solidFill>
                  <a:schemeClr val="tx1"/>
                </a:solidFill>
              </a:rPr>
            </a:br>
            <a:endParaRPr lang="en-US" b="1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AACCE-02A8-4CB2-B75F-CFA539612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r>
              <a:rPr lang="en-US" dirty="0"/>
              <a:t>North American Datum of 1927 (NAD27)</a:t>
            </a:r>
          </a:p>
          <a:p>
            <a:r>
              <a:rPr lang="en-US" dirty="0"/>
              <a:t>North American Datum of 1983 (NAD83)</a:t>
            </a:r>
          </a:p>
          <a:p>
            <a:r>
              <a:rPr lang="en-US" dirty="0"/>
              <a:t>World Geodetic System of 1984 (WGS84).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9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green, outdoor, kite, mountain&#10;&#10;Description automatically generated">
            <a:extLst>
              <a:ext uri="{FF2B5EF4-FFF2-40B4-BE49-F238E27FC236}">
                <a16:creationId xmlns:a16="http://schemas.microsoft.com/office/drawing/2014/main" id="{61CE6907-7601-4996-B356-A2A970A9F1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41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02E5B-C965-463A-B56D-D51C88DC4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Datum</a:t>
            </a:r>
            <a:br>
              <a:rPr lang="en-US">
                <a:solidFill>
                  <a:schemeClr val="tx1"/>
                </a:solidFill>
              </a:rPr>
            </a:b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AACCE-02A8-4CB2-B75F-CFA539612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The datum is important for Geographic Information Systems (GIS) and GPS applications to ensure consistency of map data.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95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815A4-8F82-4D63-9FFF-FFD6CA40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en-US" sz="2200" b="1"/>
              <a:t>Geographic North</a:t>
            </a:r>
            <a:br>
              <a:rPr lang="en-US" sz="2200"/>
            </a:br>
            <a:endParaRPr lang="en-US" sz="2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7619C-10B4-40C5-A122-5AF92070F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/>
              <a:t>Maps are usually based on the geographic North Pole (geographic north or true north). </a:t>
            </a:r>
          </a:p>
          <a:p>
            <a:pPr>
              <a:lnSpc>
                <a:spcPct val="110000"/>
              </a:lnSpc>
            </a:pPr>
            <a:r>
              <a:rPr lang="en-US" sz="1600"/>
              <a:t>This is important to remember because a compass is based on magnetic north, which is different than geographic north.  </a:t>
            </a:r>
          </a:p>
          <a:p>
            <a:pPr>
              <a:lnSpc>
                <a:spcPct val="110000"/>
              </a:lnSpc>
            </a:pPr>
            <a:r>
              <a:rPr lang="en-US" sz="1600"/>
              <a:t>Magnetic north changes over time, while geographic north does not change over time.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ECD7E6-4E68-4AA6-864A-6828B6EC1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015161F-D342-4A16-AA7A-F3ECC1284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9EC793-B1FE-496C-A671-5F3663264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809BA5D-D0AC-4FD6-A29E-764972652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5" r="15101" b="-2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4826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1361</Words>
  <Application>Microsoft Office PowerPoint</Application>
  <PresentationFormat>Widescreen</PresentationFormat>
  <Paragraphs>147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Rockwell</vt:lpstr>
      <vt:lpstr>Gallery</vt:lpstr>
      <vt:lpstr>THE RESCUE COMPANY 1</vt:lpstr>
      <vt:lpstr> Helicopter rescue swimmer Basic Land Navigation</vt:lpstr>
      <vt:lpstr>Basic Land Navigation</vt:lpstr>
      <vt:lpstr>Overview of Maps</vt:lpstr>
      <vt:lpstr>Key Points When Working With Maps</vt:lpstr>
      <vt:lpstr>Datum </vt:lpstr>
      <vt:lpstr>commonly used datum includes </vt:lpstr>
      <vt:lpstr>Datum </vt:lpstr>
      <vt:lpstr>Geographic North </vt:lpstr>
      <vt:lpstr>Geographic North </vt:lpstr>
      <vt:lpstr>Maps Are Not Perfect </vt:lpstr>
      <vt:lpstr>General Types of Maps</vt:lpstr>
      <vt:lpstr>Planimetric Maps </vt:lpstr>
      <vt:lpstr>planimetric maps include </vt:lpstr>
      <vt:lpstr>Topographic Maps </vt:lpstr>
      <vt:lpstr>Topographic Maps Contour maps </vt:lpstr>
      <vt:lpstr>Topographic Maps Shaded-relief maps </vt:lpstr>
      <vt:lpstr>Orthophoto Maps </vt:lpstr>
      <vt:lpstr>Incident Specific Maps</vt:lpstr>
      <vt:lpstr>Situation Unit Map </vt:lpstr>
      <vt:lpstr>Incident Action Plan (IAP) Map </vt:lpstr>
      <vt:lpstr>Operational Briefing Map </vt:lpstr>
      <vt:lpstr>Progression Map </vt:lpstr>
      <vt:lpstr>Facilities Map </vt:lpstr>
      <vt:lpstr>Infrared Map </vt:lpstr>
      <vt:lpstr>Structure Protection Map </vt:lpstr>
      <vt:lpstr>Air Operations Map </vt:lpstr>
      <vt:lpstr>OTHER MAPS</vt:lpstr>
      <vt:lpstr>OTHER MAPS </vt:lpstr>
      <vt:lpstr>OTHER MAPS </vt:lpstr>
      <vt:lpstr>Map Legend and Symbols </vt:lpstr>
      <vt:lpstr>Map Legend and Symbols </vt:lpstr>
      <vt:lpstr>PowerPoint Presentation</vt:lpstr>
      <vt:lpstr>Symbol Colors </vt:lpstr>
      <vt:lpstr>The colors and features used on incident maps include:</vt:lpstr>
      <vt:lpstr>The colors and features used on incident maps include:</vt:lpstr>
      <vt:lpstr>Types of Symbols </vt:lpstr>
      <vt:lpstr>Types of Symbols </vt:lpstr>
      <vt:lpstr>PowerPoint Presentation</vt:lpstr>
      <vt:lpstr>Map Sources </vt:lpstr>
      <vt:lpstr>Map Sources </vt:lpstr>
      <vt:lpstr>Map Sources Mapping Software  </vt:lpstr>
      <vt:lpstr>Map Sources Mapping Software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RESCUE COMPANY 1</dc:title>
  <dc:creator>Carlos Tavarez</dc:creator>
  <cp:lastModifiedBy>Carlos Tavarez</cp:lastModifiedBy>
  <cp:revision>1</cp:revision>
  <dcterms:created xsi:type="dcterms:W3CDTF">2020-10-03T19:07:47Z</dcterms:created>
  <dcterms:modified xsi:type="dcterms:W3CDTF">2020-10-03T19:07:53Z</dcterms:modified>
</cp:coreProperties>
</file>