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8" r:id="rId18"/>
    <p:sldId id="279" r:id="rId19"/>
    <p:sldId id="280" r:id="rId20"/>
    <p:sldId id="264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C8A3D-8F61-4966-AF34-E0A0321EE3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A36F69E-52CC-4861-AB38-A2E04A6E6B73}">
      <dgm:prSet/>
      <dgm:spPr/>
      <dgm:t>
        <a:bodyPr/>
        <a:lstStyle/>
        <a:p>
          <a:r>
            <a:rPr lang="en-US"/>
            <a:t>Cargo - non essential items removed. Additional equipment secured.</a:t>
          </a:r>
        </a:p>
      </dgm:t>
    </dgm:pt>
    <dgm:pt modelId="{3B3E4758-7BBE-4329-A98D-C938194B3B54}" type="parTrans" cxnId="{66FAA295-133F-445A-8FF6-A959C6F8FC03}">
      <dgm:prSet/>
      <dgm:spPr/>
      <dgm:t>
        <a:bodyPr/>
        <a:lstStyle/>
        <a:p>
          <a:endParaRPr lang="en-US"/>
        </a:p>
      </dgm:t>
    </dgm:pt>
    <dgm:pt modelId="{0F1982E4-529E-4865-B6C1-02E53D401982}" type="sibTrans" cxnId="{66FAA295-133F-445A-8FF6-A959C6F8FC03}">
      <dgm:prSet/>
      <dgm:spPr/>
      <dgm:t>
        <a:bodyPr/>
        <a:lstStyle/>
        <a:p>
          <a:endParaRPr lang="en-US"/>
        </a:p>
      </dgm:t>
    </dgm:pt>
    <dgm:pt modelId="{74962213-4B81-4045-9EF3-BE7C1FE9B495}">
      <dgm:prSet/>
      <dgm:spPr/>
      <dgm:t>
        <a:bodyPr/>
        <a:lstStyle/>
        <a:p>
          <a:r>
            <a:rPr lang="en-US"/>
            <a:t>Cabin - configured for short-haul mission (e.g. doors removed, etc.)</a:t>
          </a:r>
        </a:p>
      </dgm:t>
    </dgm:pt>
    <dgm:pt modelId="{BAD612E4-B08C-4B39-9A13-FD669AF0D855}" type="parTrans" cxnId="{348234F8-20ED-4181-892B-0CDA01EB9C29}">
      <dgm:prSet/>
      <dgm:spPr/>
      <dgm:t>
        <a:bodyPr/>
        <a:lstStyle/>
        <a:p>
          <a:endParaRPr lang="en-US"/>
        </a:p>
      </dgm:t>
    </dgm:pt>
    <dgm:pt modelId="{D7E74C9D-0F95-4C5E-AFDD-F3E516E89624}" type="sibTrans" cxnId="{348234F8-20ED-4181-892B-0CDA01EB9C29}">
      <dgm:prSet/>
      <dgm:spPr/>
      <dgm:t>
        <a:bodyPr/>
        <a:lstStyle/>
        <a:p>
          <a:endParaRPr lang="en-US"/>
        </a:p>
      </dgm:t>
    </dgm:pt>
    <dgm:pt modelId="{7F2601BC-3CDA-4E01-A6FC-59F1C73937CE}">
      <dgm:prSet/>
      <dgm:spPr/>
      <dgm:t>
        <a:bodyPr/>
        <a:lstStyle/>
        <a:p>
          <a:r>
            <a:rPr lang="en-US"/>
            <a:t>Anchor- anchor points and release system installed, tested, and secure.</a:t>
          </a:r>
        </a:p>
      </dgm:t>
    </dgm:pt>
    <dgm:pt modelId="{CB0A6E27-3562-4EB0-9F73-C6F21C940880}" type="parTrans" cxnId="{F37755C9-486B-4C05-A656-DA426068D7B8}">
      <dgm:prSet/>
      <dgm:spPr/>
      <dgm:t>
        <a:bodyPr/>
        <a:lstStyle/>
        <a:p>
          <a:endParaRPr lang="en-US"/>
        </a:p>
      </dgm:t>
    </dgm:pt>
    <dgm:pt modelId="{D8F52BFD-AE6C-49E9-97DD-34096FBF05FC}" type="sibTrans" cxnId="{F37755C9-486B-4C05-A656-DA426068D7B8}">
      <dgm:prSet/>
      <dgm:spPr/>
      <dgm:t>
        <a:bodyPr/>
        <a:lstStyle/>
        <a:p>
          <a:endParaRPr lang="en-US"/>
        </a:p>
      </dgm:t>
    </dgm:pt>
    <dgm:pt modelId="{FD98AEB8-D44D-434A-90D7-768B69C655DB}" type="pres">
      <dgm:prSet presAssocID="{8B0C8A3D-8F61-4966-AF34-E0A0321EE325}" presName="root" presStyleCnt="0">
        <dgm:presLayoutVars>
          <dgm:dir/>
          <dgm:resizeHandles val="exact"/>
        </dgm:presLayoutVars>
      </dgm:prSet>
      <dgm:spPr/>
    </dgm:pt>
    <dgm:pt modelId="{9A34CD15-A08B-43F0-9516-FC8D0AD3788B}" type="pres">
      <dgm:prSet presAssocID="{4A36F69E-52CC-4861-AB38-A2E04A6E6B73}" presName="compNode" presStyleCnt="0"/>
      <dgm:spPr/>
    </dgm:pt>
    <dgm:pt modelId="{01321CCD-8AE9-4B5A-9F36-295B0B562D3E}" type="pres">
      <dgm:prSet presAssocID="{4A36F69E-52CC-4861-AB38-A2E04A6E6B73}" presName="bgRect" presStyleLbl="bgShp" presStyleIdx="0" presStyleCnt="3"/>
      <dgm:spPr/>
    </dgm:pt>
    <dgm:pt modelId="{67DEAD6D-A735-4069-A69A-4DD94A63DE75}" type="pres">
      <dgm:prSet presAssocID="{4A36F69E-52CC-4861-AB38-A2E04A6E6B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7E438061-A6C7-48AB-B651-611B8E0C8328}" type="pres">
      <dgm:prSet presAssocID="{4A36F69E-52CC-4861-AB38-A2E04A6E6B73}" presName="spaceRect" presStyleCnt="0"/>
      <dgm:spPr/>
    </dgm:pt>
    <dgm:pt modelId="{1366470F-A2CD-4FDB-9816-06D5E05EB428}" type="pres">
      <dgm:prSet presAssocID="{4A36F69E-52CC-4861-AB38-A2E04A6E6B73}" presName="parTx" presStyleLbl="revTx" presStyleIdx="0" presStyleCnt="3">
        <dgm:presLayoutVars>
          <dgm:chMax val="0"/>
          <dgm:chPref val="0"/>
        </dgm:presLayoutVars>
      </dgm:prSet>
      <dgm:spPr/>
    </dgm:pt>
    <dgm:pt modelId="{8001726A-3D72-4A3A-BC47-FF3B8F09B378}" type="pres">
      <dgm:prSet presAssocID="{0F1982E4-529E-4865-B6C1-02E53D401982}" presName="sibTrans" presStyleCnt="0"/>
      <dgm:spPr/>
    </dgm:pt>
    <dgm:pt modelId="{40B6F419-C325-4E80-9D6F-B224E6ACAE04}" type="pres">
      <dgm:prSet presAssocID="{74962213-4B81-4045-9EF3-BE7C1FE9B495}" presName="compNode" presStyleCnt="0"/>
      <dgm:spPr/>
    </dgm:pt>
    <dgm:pt modelId="{8BE1949A-EA5A-4D7D-83FD-13A278DA50E2}" type="pres">
      <dgm:prSet presAssocID="{74962213-4B81-4045-9EF3-BE7C1FE9B495}" presName="bgRect" presStyleLbl="bgShp" presStyleIdx="1" presStyleCnt="3"/>
      <dgm:spPr/>
    </dgm:pt>
    <dgm:pt modelId="{BBA6B0FE-C2C9-4413-8383-D42FFDE9FA1C}" type="pres">
      <dgm:prSet presAssocID="{74962213-4B81-4045-9EF3-BE7C1FE9B4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CD1F4793-2DA1-421C-9BD7-531C01EF4C7E}" type="pres">
      <dgm:prSet presAssocID="{74962213-4B81-4045-9EF3-BE7C1FE9B495}" presName="spaceRect" presStyleCnt="0"/>
      <dgm:spPr/>
    </dgm:pt>
    <dgm:pt modelId="{AB9CCAC5-925B-4A5E-9A55-3702778FF375}" type="pres">
      <dgm:prSet presAssocID="{74962213-4B81-4045-9EF3-BE7C1FE9B495}" presName="parTx" presStyleLbl="revTx" presStyleIdx="1" presStyleCnt="3">
        <dgm:presLayoutVars>
          <dgm:chMax val="0"/>
          <dgm:chPref val="0"/>
        </dgm:presLayoutVars>
      </dgm:prSet>
      <dgm:spPr/>
    </dgm:pt>
    <dgm:pt modelId="{BC26479D-C612-4F39-8795-A370A703D205}" type="pres">
      <dgm:prSet presAssocID="{D7E74C9D-0F95-4C5E-AFDD-F3E516E89624}" presName="sibTrans" presStyleCnt="0"/>
      <dgm:spPr/>
    </dgm:pt>
    <dgm:pt modelId="{E79939F0-C58E-4164-95D3-11F56AE6469D}" type="pres">
      <dgm:prSet presAssocID="{7F2601BC-3CDA-4E01-A6FC-59F1C73937CE}" presName="compNode" presStyleCnt="0"/>
      <dgm:spPr/>
    </dgm:pt>
    <dgm:pt modelId="{2110AFA0-C6A2-4DC9-A68E-92EECFF10DD6}" type="pres">
      <dgm:prSet presAssocID="{7F2601BC-3CDA-4E01-A6FC-59F1C73937CE}" presName="bgRect" presStyleLbl="bgShp" presStyleIdx="2" presStyleCnt="3"/>
      <dgm:spPr/>
    </dgm:pt>
    <dgm:pt modelId="{7CE1E000-CCE9-4CBB-8426-05276649F182}" type="pres">
      <dgm:prSet presAssocID="{7F2601BC-3CDA-4E01-A6FC-59F1C73937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6053C721-0AEC-48C9-A20C-F48AEEA64F33}" type="pres">
      <dgm:prSet presAssocID="{7F2601BC-3CDA-4E01-A6FC-59F1C73937CE}" presName="spaceRect" presStyleCnt="0"/>
      <dgm:spPr/>
    </dgm:pt>
    <dgm:pt modelId="{A819D016-A730-440C-83FD-BC6659C07757}" type="pres">
      <dgm:prSet presAssocID="{7F2601BC-3CDA-4E01-A6FC-59F1C73937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512C217-C2DD-47CE-B62B-4809734F95A8}" type="presOf" srcId="{8B0C8A3D-8F61-4966-AF34-E0A0321EE325}" destId="{FD98AEB8-D44D-434A-90D7-768B69C655DB}" srcOrd="0" destOrd="0" presId="urn:microsoft.com/office/officeart/2018/2/layout/IconVerticalSolidList"/>
    <dgm:cxn modelId="{44048452-9D2F-43C2-8F38-51D3A0EAA224}" type="presOf" srcId="{7F2601BC-3CDA-4E01-A6FC-59F1C73937CE}" destId="{A819D016-A730-440C-83FD-BC6659C07757}" srcOrd="0" destOrd="0" presId="urn:microsoft.com/office/officeart/2018/2/layout/IconVerticalSolidList"/>
    <dgm:cxn modelId="{66FAA295-133F-445A-8FF6-A959C6F8FC03}" srcId="{8B0C8A3D-8F61-4966-AF34-E0A0321EE325}" destId="{4A36F69E-52CC-4861-AB38-A2E04A6E6B73}" srcOrd="0" destOrd="0" parTransId="{3B3E4758-7BBE-4329-A98D-C938194B3B54}" sibTransId="{0F1982E4-529E-4865-B6C1-02E53D401982}"/>
    <dgm:cxn modelId="{F37755C9-486B-4C05-A656-DA426068D7B8}" srcId="{8B0C8A3D-8F61-4966-AF34-E0A0321EE325}" destId="{7F2601BC-3CDA-4E01-A6FC-59F1C73937CE}" srcOrd="2" destOrd="0" parTransId="{CB0A6E27-3562-4EB0-9F73-C6F21C940880}" sibTransId="{D8F52BFD-AE6C-49E9-97DD-34096FBF05FC}"/>
    <dgm:cxn modelId="{1662A1D7-544C-48A7-9858-62CE5E921E83}" type="presOf" srcId="{4A36F69E-52CC-4861-AB38-A2E04A6E6B73}" destId="{1366470F-A2CD-4FDB-9816-06D5E05EB428}" srcOrd="0" destOrd="0" presId="urn:microsoft.com/office/officeart/2018/2/layout/IconVerticalSolidList"/>
    <dgm:cxn modelId="{279775E9-E45D-439B-852A-5A53C2F715B1}" type="presOf" srcId="{74962213-4B81-4045-9EF3-BE7C1FE9B495}" destId="{AB9CCAC5-925B-4A5E-9A55-3702778FF375}" srcOrd="0" destOrd="0" presId="urn:microsoft.com/office/officeart/2018/2/layout/IconVerticalSolidList"/>
    <dgm:cxn modelId="{348234F8-20ED-4181-892B-0CDA01EB9C29}" srcId="{8B0C8A3D-8F61-4966-AF34-E0A0321EE325}" destId="{74962213-4B81-4045-9EF3-BE7C1FE9B495}" srcOrd="1" destOrd="0" parTransId="{BAD612E4-B08C-4B39-9A13-FD669AF0D855}" sibTransId="{D7E74C9D-0F95-4C5E-AFDD-F3E516E89624}"/>
    <dgm:cxn modelId="{58154937-F6A2-47D3-929C-9787433D8D12}" type="presParOf" srcId="{FD98AEB8-D44D-434A-90D7-768B69C655DB}" destId="{9A34CD15-A08B-43F0-9516-FC8D0AD3788B}" srcOrd="0" destOrd="0" presId="urn:microsoft.com/office/officeart/2018/2/layout/IconVerticalSolidList"/>
    <dgm:cxn modelId="{2C0EEED7-4FF8-4625-9177-3630D88492A6}" type="presParOf" srcId="{9A34CD15-A08B-43F0-9516-FC8D0AD3788B}" destId="{01321CCD-8AE9-4B5A-9F36-295B0B562D3E}" srcOrd="0" destOrd="0" presId="urn:microsoft.com/office/officeart/2018/2/layout/IconVerticalSolidList"/>
    <dgm:cxn modelId="{7511EEF3-57D1-48FB-B7B9-51D7ADF5E78D}" type="presParOf" srcId="{9A34CD15-A08B-43F0-9516-FC8D0AD3788B}" destId="{67DEAD6D-A735-4069-A69A-4DD94A63DE75}" srcOrd="1" destOrd="0" presId="urn:microsoft.com/office/officeart/2018/2/layout/IconVerticalSolidList"/>
    <dgm:cxn modelId="{763DEB1A-A32D-41F5-8717-43C7087C7031}" type="presParOf" srcId="{9A34CD15-A08B-43F0-9516-FC8D0AD3788B}" destId="{7E438061-A6C7-48AB-B651-611B8E0C8328}" srcOrd="2" destOrd="0" presId="urn:microsoft.com/office/officeart/2018/2/layout/IconVerticalSolidList"/>
    <dgm:cxn modelId="{96F0D110-94CD-4B1A-906E-6CBD3223D2B0}" type="presParOf" srcId="{9A34CD15-A08B-43F0-9516-FC8D0AD3788B}" destId="{1366470F-A2CD-4FDB-9816-06D5E05EB428}" srcOrd="3" destOrd="0" presId="urn:microsoft.com/office/officeart/2018/2/layout/IconVerticalSolidList"/>
    <dgm:cxn modelId="{3061E3FE-905B-4B18-BAAA-44C5CB16DE7A}" type="presParOf" srcId="{FD98AEB8-D44D-434A-90D7-768B69C655DB}" destId="{8001726A-3D72-4A3A-BC47-FF3B8F09B378}" srcOrd="1" destOrd="0" presId="urn:microsoft.com/office/officeart/2018/2/layout/IconVerticalSolidList"/>
    <dgm:cxn modelId="{337CBB84-0797-499B-8678-45329A7ECE22}" type="presParOf" srcId="{FD98AEB8-D44D-434A-90D7-768B69C655DB}" destId="{40B6F419-C325-4E80-9D6F-B224E6ACAE04}" srcOrd="2" destOrd="0" presId="urn:microsoft.com/office/officeart/2018/2/layout/IconVerticalSolidList"/>
    <dgm:cxn modelId="{BD607F31-6B9B-4423-A6D1-B279F4BC4E78}" type="presParOf" srcId="{40B6F419-C325-4E80-9D6F-B224E6ACAE04}" destId="{8BE1949A-EA5A-4D7D-83FD-13A278DA50E2}" srcOrd="0" destOrd="0" presId="urn:microsoft.com/office/officeart/2018/2/layout/IconVerticalSolidList"/>
    <dgm:cxn modelId="{26D6213B-CCAA-46E1-A3FD-1E4B5010669D}" type="presParOf" srcId="{40B6F419-C325-4E80-9D6F-B224E6ACAE04}" destId="{BBA6B0FE-C2C9-4413-8383-D42FFDE9FA1C}" srcOrd="1" destOrd="0" presId="urn:microsoft.com/office/officeart/2018/2/layout/IconVerticalSolidList"/>
    <dgm:cxn modelId="{39A6E011-FB9A-4FFB-88D2-CC3EF02FC7D1}" type="presParOf" srcId="{40B6F419-C325-4E80-9D6F-B224E6ACAE04}" destId="{CD1F4793-2DA1-421C-9BD7-531C01EF4C7E}" srcOrd="2" destOrd="0" presId="urn:microsoft.com/office/officeart/2018/2/layout/IconVerticalSolidList"/>
    <dgm:cxn modelId="{8FAC6BD1-8231-47F4-9DF4-D33A2320131F}" type="presParOf" srcId="{40B6F419-C325-4E80-9D6F-B224E6ACAE04}" destId="{AB9CCAC5-925B-4A5E-9A55-3702778FF375}" srcOrd="3" destOrd="0" presId="urn:microsoft.com/office/officeart/2018/2/layout/IconVerticalSolidList"/>
    <dgm:cxn modelId="{41DD6D99-E923-4675-BCE7-E660515EFE3F}" type="presParOf" srcId="{FD98AEB8-D44D-434A-90D7-768B69C655DB}" destId="{BC26479D-C612-4F39-8795-A370A703D205}" srcOrd="3" destOrd="0" presId="urn:microsoft.com/office/officeart/2018/2/layout/IconVerticalSolidList"/>
    <dgm:cxn modelId="{6C9AF4B6-52A8-42D6-94D3-6952FC6DBE33}" type="presParOf" srcId="{FD98AEB8-D44D-434A-90D7-768B69C655DB}" destId="{E79939F0-C58E-4164-95D3-11F56AE6469D}" srcOrd="4" destOrd="0" presId="urn:microsoft.com/office/officeart/2018/2/layout/IconVerticalSolidList"/>
    <dgm:cxn modelId="{F9AB3A10-34A5-46E6-B29C-8298C7C46454}" type="presParOf" srcId="{E79939F0-C58E-4164-95D3-11F56AE6469D}" destId="{2110AFA0-C6A2-4DC9-A68E-92EECFF10DD6}" srcOrd="0" destOrd="0" presId="urn:microsoft.com/office/officeart/2018/2/layout/IconVerticalSolidList"/>
    <dgm:cxn modelId="{3CDF106B-70B8-4D56-90C1-58C08C9B2671}" type="presParOf" srcId="{E79939F0-C58E-4164-95D3-11F56AE6469D}" destId="{7CE1E000-CCE9-4CBB-8426-05276649F182}" srcOrd="1" destOrd="0" presId="urn:microsoft.com/office/officeart/2018/2/layout/IconVerticalSolidList"/>
    <dgm:cxn modelId="{F957BD85-AEA2-41F6-AE90-1B447A755765}" type="presParOf" srcId="{E79939F0-C58E-4164-95D3-11F56AE6469D}" destId="{6053C721-0AEC-48C9-A20C-F48AEEA64F33}" srcOrd="2" destOrd="0" presId="urn:microsoft.com/office/officeart/2018/2/layout/IconVerticalSolidList"/>
    <dgm:cxn modelId="{6F73579F-F256-4C42-8618-EB880E13DFD6}" type="presParOf" srcId="{E79939F0-C58E-4164-95D3-11F56AE6469D}" destId="{A819D016-A730-440C-83FD-BC6659C077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D01FCB-42BC-48EC-BE9D-A48761D454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518D23-2DA1-411B-9D2E-AD59AFB85315}">
      <dgm:prSet/>
      <dgm:spPr/>
      <dgm:t>
        <a:bodyPr/>
        <a:lstStyle/>
        <a:p>
          <a:r>
            <a:rPr lang="en-US"/>
            <a:t>Have completed the lnteragency Helicopter Crewmember Training course .</a:t>
          </a:r>
        </a:p>
      </dgm:t>
    </dgm:pt>
    <dgm:pt modelId="{C326C4B6-3C47-4D09-B2C9-850AD66CC7E8}" type="parTrans" cxnId="{CAF68084-7815-4CAD-B09D-B3F9BFA8BA90}">
      <dgm:prSet/>
      <dgm:spPr/>
      <dgm:t>
        <a:bodyPr/>
        <a:lstStyle/>
        <a:p>
          <a:endParaRPr lang="en-US"/>
        </a:p>
      </dgm:t>
    </dgm:pt>
    <dgm:pt modelId="{604D10A4-F311-4B74-86AF-9545DAC75631}" type="sibTrans" cxnId="{CAF68084-7815-4CAD-B09D-B3F9BFA8BA90}">
      <dgm:prSet/>
      <dgm:spPr/>
      <dgm:t>
        <a:bodyPr/>
        <a:lstStyle/>
        <a:p>
          <a:endParaRPr lang="en-US"/>
        </a:p>
      </dgm:t>
    </dgm:pt>
    <dgm:pt modelId="{7C26AE23-B788-41B8-9CE2-8625B6077CD9}">
      <dgm:prSet/>
      <dgm:spPr/>
      <dgm:t>
        <a:bodyPr/>
        <a:lstStyle/>
        <a:p>
          <a:r>
            <a:rPr lang="en-US"/>
            <a:t>Demonstrate knowledge of the inspection, care and maintenance of short-haul equipment and rigging.</a:t>
          </a:r>
        </a:p>
      </dgm:t>
    </dgm:pt>
    <dgm:pt modelId="{237D6EDF-8892-464A-820A-B0C49B28C038}" type="parTrans" cxnId="{611AAD87-88CA-4704-9E7D-EEAE4F0BE247}">
      <dgm:prSet/>
      <dgm:spPr/>
      <dgm:t>
        <a:bodyPr/>
        <a:lstStyle/>
        <a:p>
          <a:endParaRPr lang="en-US"/>
        </a:p>
      </dgm:t>
    </dgm:pt>
    <dgm:pt modelId="{42B8DC69-92ED-4813-8AB5-D455956C1C87}" type="sibTrans" cxnId="{611AAD87-88CA-4704-9E7D-EEAE4F0BE247}">
      <dgm:prSet/>
      <dgm:spPr/>
      <dgm:t>
        <a:bodyPr/>
        <a:lstStyle/>
        <a:p>
          <a:endParaRPr lang="en-US"/>
        </a:p>
      </dgm:t>
    </dgm:pt>
    <dgm:pt modelId="{F50B591F-4CBD-40F5-B631-0A83D08F06E3}" type="pres">
      <dgm:prSet presAssocID="{BCD01FCB-42BC-48EC-BE9D-A48761D454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1F1B57-4A89-49C5-AE6E-6371BB0D3363}" type="pres">
      <dgm:prSet presAssocID="{BF518D23-2DA1-411B-9D2E-AD59AFB85315}" presName="hierRoot1" presStyleCnt="0"/>
      <dgm:spPr/>
    </dgm:pt>
    <dgm:pt modelId="{E081E56C-26B9-4D6A-88AF-A1A30857588D}" type="pres">
      <dgm:prSet presAssocID="{BF518D23-2DA1-411B-9D2E-AD59AFB85315}" presName="composite" presStyleCnt="0"/>
      <dgm:spPr/>
    </dgm:pt>
    <dgm:pt modelId="{6026B6FB-A1DF-45A8-A5EE-98860D71E35A}" type="pres">
      <dgm:prSet presAssocID="{BF518D23-2DA1-411B-9D2E-AD59AFB85315}" presName="background" presStyleLbl="node0" presStyleIdx="0" presStyleCnt="2"/>
      <dgm:spPr/>
    </dgm:pt>
    <dgm:pt modelId="{65747345-253D-4A07-A151-65B6D250734E}" type="pres">
      <dgm:prSet presAssocID="{BF518D23-2DA1-411B-9D2E-AD59AFB85315}" presName="text" presStyleLbl="fgAcc0" presStyleIdx="0" presStyleCnt="2">
        <dgm:presLayoutVars>
          <dgm:chPref val="3"/>
        </dgm:presLayoutVars>
      </dgm:prSet>
      <dgm:spPr/>
    </dgm:pt>
    <dgm:pt modelId="{D3374BE9-781D-46C2-BDC7-91639B525387}" type="pres">
      <dgm:prSet presAssocID="{BF518D23-2DA1-411B-9D2E-AD59AFB85315}" presName="hierChild2" presStyleCnt="0"/>
      <dgm:spPr/>
    </dgm:pt>
    <dgm:pt modelId="{A0AFC25C-E680-4F51-BFE5-F95B5457A9B0}" type="pres">
      <dgm:prSet presAssocID="{7C26AE23-B788-41B8-9CE2-8625B6077CD9}" presName="hierRoot1" presStyleCnt="0"/>
      <dgm:spPr/>
    </dgm:pt>
    <dgm:pt modelId="{FED0A9AE-94B8-4AE3-82F0-7AC9953CF9D4}" type="pres">
      <dgm:prSet presAssocID="{7C26AE23-B788-41B8-9CE2-8625B6077CD9}" presName="composite" presStyleCnt="0"/>
      <dgm:spPr/>
    </dgm:pt>
    <dgm:pt modelId="{E60E1775-FF49-464F-82D1-9FFFEB47D6A8}" type="pres">
      <dgm:prSet presAssocID="{7C26AE23-B788-41B8-9CE2-8625B6077CD9}" presName="background" presStyleLbl="node0" presStyleIdx="1" presStyleCnt="2"/>
      <dgm:spPr/>
    </dgm:pt>
    <dgm:pt modelId="{295DEFA9-FEF2-46E6-B3CA-69974CEB6E37}" type="pres">
      <dgm:prSet presAssocID="{7C26AE23-B788-41B8-9CE2-8625B6077CD9}" presName="text" presStyleLbl="fgAcc0" presStyleIdx="1" presStyleCnt="2">
        <dgm:presLayoutVars>
          <dgm:chPref val="3"/>
        </dgm:presLayoutVars>
      </dgm:prSet>
      <dgm:spPr/>
    </dgm:pt>
    <dgm:pt modelId="{7E9BCA5D-7293-4F8C-B799-204356CD4625}" type="pres">
      <dgm:prSet presAssocID="{7C26AE23-B788-41B8-9CE2-8625B6077CD9}" presName="hierChild2" presStyleCnt="0"/>
      <dgm:spPr/>
    </dgm:pt>
  </dgm:ptLst>
  <dgm:cxnLst>
    <dgm:cxn modelId="{CAF68084-7815-4CAD-B09D-B3F9BFA8BA90}" srcId="{BCD01FCB-42BC-48EC-BE9D-A48761D45490}" destId="{BF518D23-2DA1-411B-9D2E-AD59AFB85315}" srcOrd="0" destOrd="0" parTransId="{C326C4B6-3C47-4D09-B2C9-850AD66CC7E8}" sibTransId="{604D10A4-F311-4B74-86AF-9545DAC75631}"/>
    <dgm:cxn modelId="{611AAD87-88CA-4704-9E7D-EEAE4F0BE247}" srcId="{BCD01FCB-42BC-48EC-BE9D-A48761D45490}" destId="{7C26AE23-B788-41B8-9CE2-8625B6077CD9}" srcOrd="1" destOrd="0" parTransId="{237D6EDF-8892-464A-820A-B0C49B28C038}" sibTransId="{42B8DC69-92ED-4813-8AB5-D455956C1C87}"/>
    <dgm:cxn modelId="{D2BB0BC5-C02E-4656-9AE5-2CF435DB3F4F}" type="presOf" srcId="{BCD01FCB-42BC-48EC-BE9D-A48761D45490}" destId="{F50B591F-4CBD-40F5-B631-0A83D08F06E3}" srcOrd="0" destOrd="0" presId="urn:microsoft.com/office/officeart/2005/8/layout/hierarchy1"/>
    <dgm:cxn modelId="{DFA90DE0-719E-48D0-A35B-09D3DDBF808F}" type="presOf" srcId="{7C26AE23-B788-41B8-9CE2-8625B6077CD9}" destId="{295DEFA9-FEF2-46E6-B3CA-69974CEB6E37}" srcOrd="0" destOrd="0" presId="urn:microsoft.com/office/officeart/2005/8/layout/hierarchy1"/>
    <dgm:cxn modelId="{5ED420E0-B0FB-4848-9885-BA7E75744D49}" type="presOf" srcId="{BF518D23-2DA1-411B-9D2E-AD59AFB85315}" destId="{65747345-253D-4A07-A151-65B6D250734E}" srcOrd="0" destOrd="0" presId="urn:microsoft.com/office/officeart/2005/8/layout/hierarchy1"/>
    <dgm:cxn modelId="{F8CECDEE-414B-4352-A180-6B1F11C2472A}" type="presParOf" srcId="{F50B591F-4CBD-40F5-B631-0A83D08F06E3}" destId="{EE1F1B57-4A89-49C5-AE6E-6371BB0D3363}" srcOrd="0" destOrd="0" presId="urn:microsoft.com/office/officeart/2005/8/layout/hierarchy1"/>
    <dgm:cxn modelId="{600B835C-4A6E-4399-A755-8EA228444066}" type="presParOf" srcId="{EE1F1B57-4A89-49C5-AE6E-6371BB0D3363}" destId="{E081E56C-26B9-4D6A-88AF-A1A30857588D}" srcOrd="0" destOrd="0" presId="urn:microsoft.com/office/officeart/2005/8/layout/hierarchy1"/>
    <dgm:cxn modelId="{94736BBC-0D18-48B4-A659-F22F08E635A4}" type="presParOf" srcId="{E081E56C-26B9-4D6A-88AF-A1A30857588D}" destId="{6026B6FB-A1DF-45A8-A5EE-98860D71E35A}" srcOrd="0" destOrd="0" presId="urn:microsoft.com/office/officeart/2005/8/layout/hierarchy1"/>
    <dgm:cxn modelId="{A21ED328-A279-4985-9FBD-025256F27E1A}" type="presParOf" srcId="{E081E56C-26B9-4D6A-88AF-A1A30857588D}" destId="{65747345-253D-4A07-A151-65B6D250734E}" srcOrd="1" destOrd="0" presId="urn:microsoft.com/office/officeart/2005/8/layout/hierarchy1"/>
    <dgm:cxn modelId="{6237760B-4B04-4FC8-968E-51331FCE8F1C}" type="presParOf" srcId="{EE1F1B57-4A89-49C5-AE6E-6371BB0D3363}" destId="{D3374BE9-781D-46C2-BDC7-91639B525387}" srcOrd="1" destOrd="0" presId="urn:microsoft.com/office/officeart/2005/8/layout/hierarchy1"/>
    <dgm:cxn modelId="{92FDC847-5DCC-4904-B59C-11C6A3333753}" type="presParOf" srcId="{F50B591F-4CBD-40F5-B631-0A83D08F06E3}" destId="{A0AFC25C-E680-4F51-BFE5-F95B5457A9B0}" srcOrd="1" destOrd="0" presId="urn:microsoft.com/office/officeart/2005/8/layout/hierarchy1"/>
    <dgm:cxn modelId="{62B4F6C9-82FF-4212-961A-83E234AFF09E}" type="presParOf" srcId="{A0AFC25C-E680-4F51-BFE5-F95B5457A9B0}" destId="{FED0A9AE-94B8-4AE3-82F0-7AC9953CF9D4}" srcOrd="0" destOrd="0" presId="urn:microsoft.com/office/officeart/2005/8/layout/hierarchy1"/>
    <dgm:cxn modelId="{277B7751-7F91-4A28-BFF2-5BC316B121C7}" type="presParOf" srcId="{FED0A9AE-94B8-4AE3-82F0-7AC9953CF9D4}" destId="{E60E1775-FF49-464F-82D1-9FFFEB47D6A8}" srcOrd="0" destOrd="0" presId="urn:microsoft.com/office/officeart/2005/8/layout/hierarchy1"/>
    <dgm:cxn modelId="{2B6A0542-AD95-4120-8D65-49BE54965118}" type="presParOf" srcId="{FED0A9AE-94B8-4AE3-82F0-7AC9953CF9D4}" destId="{295DEFA9-FEF2-46E6-B3CA-69974CEB6E37}" srcOrd="1" destOrd="0" presId="urn:microsoft.com/office/officeart/2005/8/layout/hierarchy1"/>
    <dgm:cxn modelId="{EA049C9D-30EE-4142-9A1C-06FE5843EDA2}" type="presParOf" srcId="{A0AFC25C-E680-4F51-BFE5-F95B5457A9B0}" destId="{7E9BCA5D-7293-4F8C-B799-204356CD46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2AA56A-C5F5-424F-B023-032CA439305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BDA2080-091A-4361-86EE-4D54E19FE964}">
      <dgm:prSet/>
      <dgm:spPr/>
      <dgm:t>
        <a:bodyPr/>
        <a:lstStyle/>
        <a:p>
          <a:r>
            <a:rPr lang="en-US"/>
            <a:t>Demonstrate knowledge of short-haul procedures.</a:t>
          </a:r>
        </a:p>
      </dgm:t>
    </dgm:pt>
    <dgm:pt modelId="{A8F1464D-B7F8-4D1A-9651-9D8863B985D2}" type="parTrans" cxnId="{99DF7EF8-4B78-4DC6-AA53-420FF36E1C10}">
      <dgm:prSet/>
      <dgm:spPr/>
      <dgm:t>
        <a:bodyPr/>
        <a:lstStyle/>
        <a:p>
          <a:endParaRPr lang="en-US"/>
        </a:p>
      </dgm:t>
    </dgm:pt>
    <dgm:pt modelId="{88DEFC41-82CC-4802-A88A-CE592F38C066}" type="sibTrans" cxnId="{99DF7EF8-4B78-4DC6-AA53-420FF36E1C10}">
      <dgm:prSet/>
      <dgm:spPr/>
      <dgm:t>
        <a:bodyPr/>
        <a:lstStyle/>
        <a:p>
          <a:endParaRPr lang="en-US"/>
        </a:p>
      </dgm:t>
    </dgm:pt>
    <dgm:pt modelId="{13320C36-9DB3-4ECC-8C79-B577E970022D}">
      <dgm:prSet/>
      <dgm:spPr/>
      <dgm:t>
        <a:bodyPr/>
        <a:lstStyle/>
        <a:p>
          <a:r>
            <a:rPr lang="en-US"/>
            <a:t>Demonstrate knowledge of emergency procedures.</a:t>
          </a:r>
        </a:p>
      </dgm:t>
    </dgm:pt>
    <dgm:pt modelId="{9DB62025-08B1-40D5-A46D-9577D5F26E8D}" type="parTrans" cxnId="{44B5AD4C-1C9B-4CAC-ADAE-29168BCFB2AF}">
      <dgm:prSet/>
      <dgm:spPr/>
      <dgm:t>
        <a:bodyPr/>
        <a:lstStyle/>
        <a:p>
          <a:endParaRPr lang="en-US"/>
        </a:p>
      </dgm:t>
    </dgm:pt>
    <dgm:pt modelId="{DAB1C8C6-8D7B-4BF8-9135-BD68F7735F58}" type="sibTrans" cxnId="{44B5AD4C-1C9B-4CAC-ADAE-29168BCFB2AF}">
      <dgm:prSet/>
      <dgm:spPr/>
      <dgm:t>
        <a:bodyPr/>
        <a:lstStyle/>
        <a:p>
          <a:endParaRPr lang="en-US"/>
        </a:p>
      </dgm:t>
    </dgm:pt>
    <dgm:pt modelId="{5E6E54F8-09F9-4F37-AF0D-E74C0889B52E}" type="pres">
      <dgm:prSet presAssocID="{402AA56A-C5F5-424F-B023-032CA4393051}" presName="root" presStyleCnt="0">
        <dgm:presLayoutVars>
          <dgm:dir/>
          <dgm:resizeHandles val="exact"/>
        </dgm:presLayoutVars>
      </dgm:prSet>
      <dgm:spPr/>
    </dgm:pt>
    <dgm:pt modelId="{BA2F571C-19D0-4BA8-B20B-F1A79D9A86D3}" type="pres">
      <dgm:prSet presAssocID="{402AA56A-C5F5-424F-B023-032CA4393051}" presName="container" presStyleCnt="0">
        <dgm:presLayoutVars>
          <dgm:dir/>
          <dgm:resizeHandles val="exact"/>
        </dgm:presLayoutVars>
      </dgm:prSet>
      <dgm:spPr/>
    </dgm:pt>
    <dgm:pt modelId="{6D13FB02-3398-4D56-A13C-B644990C6B5F}" type="pres">
      <dgm:prSet presAssocID="{0BDA2080-091A-4361-86EE-4D54E19FE964}" presName="compNode" presStyleCnt="0"/>
      <dgm:spPr/>
    </dgm:pt>
    <dgm:pt modelId="{831E7468-853C-4447-9970-819142047DA3}" type="pres">
      <dgm:prSet presAssocID="{0BDA2080-091A-4361-86EE-4D54E19FE964}" presName="iconBgRect" presStyleLbl="bgShp" presStyleIdx="0" presStyleCnt="2"/>
      <dgm:spPr/>
    </dgm:pt>
    <dgm:pt modelId="{1004C2AE-5FAA-43BB-932E-4C39AB0DC897}" type="pres">
      <dgm:prSet presAssocID="{0BDA2080-091A-4361-86EE-4D54E19FE9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E957160A-8D81-4D84-A08D-837C74C09C53}" type="pres">
      <dgm:prSet presAssocID="{0BDA2080-091A-4361-86EE-4D54E19FE964}" presName="spaceRect" presStyleCnt="0"/>
      <dgm:spPr/>
    </dgm:pt>
    <dgm:pt modelId="{120FB18E-FF5E-4AC3-B55B-E1D8B696CF76}" type="pres">
      <dgm:prSet presAssocID="{0BDA2080-091A-4361-86EE-4D54E19FE964}" presName="textRect" presStyleLbl="revTx" presStyleIdx="0" presStyleCnt="2">
        <dgm:presLayoutVars>
          <dgm:chMax val="1"/>
          <dgm:chPref val="1"/>
        </dgm:presLayoutVars>
      </dgm:prSet>
      <dgm:spPr/>
    </dgm:pt>
    <dgm:pt modelId="{458D5915-1D24-4DFE-8A60-02DE4B302650}" type="pres">
      <dgm:prSet presAssocID="{88DEFC41-82CC-4802-A88A-CE592F38C066}" presName="sibTrans" presStyleLbl="sibTrans2D1" presStyleIdx="0" presStyleCnt="0"/>
      <dgm:spPr/>
    </dgm:pt>
    <dgm:pt modelId="{B5F1F6CE-82F0-43CB-BECA-E71AF7E39062}" type="pres">
      <dgm:prSet presAssocID="{13320C36-9DB3-4ECC-8C79-B577E970022D}" presName="compNode" presStyleCnt="0"/>
      <dgm:spPr/>
    </dgm:pt>
    <dgm:pt modelId="{A27A4493-D18F-4EE4-B323-B9384410F994}" type="pres">
      <dgm:prSet presAssocID="{13320C36-9DB3-4ECC-8C79-B577E970022D}" presName="iconBgRect" presStyleLbl="bgShp" presStyleIdx="1" presStyleCnt="2"/>
      <dgm:spPr/>
    </dgm:pt>
    <dgm:pt modelId="{E9D1D777-61D3-45BF-A416-DAB17A0334B5}" type="pres">
      <dgm:prSet presAssocID="{13320C36-9DB3-4ECC-8C79-B577E97002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6BC9C799-CD51-404C-B62A-4BA8A18FBFAD}" type="pres">
      <dgm:prSet presAssocID="{13320C36-9DB3-4ECC-8C79-B577E970022D}" presName="spaceRect" presStyleCnt="0"/>
      <dgm:spPr/>
    </dgm:pt>
    <dgm:pt modelId="{2741DC85-6A0B-45BF-BAC9-8C8344BD5B1B}" type="pres">
      <dgm:prSet presAssocID="{13320C36-9DB3-4ECC-8C79-B577E970022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A4C207-DEB9-493D-B120-1C7C7FA22938}" type="presOf" srcId="{402AA56A-C5F5-424F-B023-032CA4393051}" destId="{5E6E54F8-09F9-4F37-AF0D-E74C0889B52E}" srcOrd="0" destOrd="0" presId="urn:microsoft.com/office/officeart/2018/2/layout/IconCircleList"/>
    <dgm:cxn modelId="{44B5AD4C-1C9B-4CAC-ADAE-29168BCFB2AF}" srcId="{402AA56A-C5F5-424F-B023-032CA4393051}" destId="{13320C36-9DB3-4ECC-8C79-B577E970022D}" srcOrd="1" destOrd="0" parTransId="{9DB62025-08B1-40D5-A46D-9577D5F26E8D}" sibTransId="{DAB1C8C6-8D7B-4BF8-9135-BD68F7735F58}"/>
    <dgm:cxn modelId="{A2B50E8D-8B3D-401B-BE31-F3935800187D}" type="presOf" srcId="{88DEFC41-82CC-4802-A88A-CE592F38C066}" destId="{458D5915-1D24-4DFE-8A60-02DE4B302650}" srcOrd="0" destOrd="0" presId="urn:microsoft.com/office/officeart/2018/2/layout/IconCircleList"/>
    <dgm:cxn modelId="{DA6979EF-AFBA-4C47-AD69-C944518EDBF9}" type="presOf" srcId="{13320C36-9DB3-4ECC-8C79-B577E970022D}" destId="{2741DC85-6A0B-45BF-BAC9-8C8344BD5B1B}" srcOrd="0" destOrd="0" presId="urn:microsoft.com/office/officeart/2018/2/layout/IconCircleList"/>
    <dgm:cxn modelId="{B69B8EF6-E04F-400B-8BF2-F3C3AE5877EC}" type="presOf" srcId="{0BDA2080-091A-4361-86EE-4D54E19FE964}" destId="{120FB18E-FF5E-4AC3-B55B-E1D8B696CF76}" srcOrd="0" destOrd="0" presId="urn:microsoft.com/office/officeart/2018/2/layout/IconCircleList"/>
    <dgm:cxn modelId="{99DF7EF8-4B78-4DC6-AA53-420FF36E1C10}" srcId="{402AA56A-C5F5-424F-B023-032CA4393051}" destId="{0BDA2080-091A-4361-86EE-4D54E19FE964}" srcOrd="0" destOrd="0" parTransId="{A8F1464D-B7F8-4D1A-9651-9D8863B985D2}" sibTransId="{88DEFC41-82CC-4802-A88A-CE592F38C066}"/>
    <dgm:cxn modelId="{A54B074C-1F2D-45F9-B520-45ABB98D5D3F}" type="presParOf" srcId="{5E6E54F8-09F9-4F37-AF0D-E74C0889B52E}" destId="{BA2F571C-19D0-4BA8-B20B-F1A79D9A86D3}" srcOrd="0" destOrd="0" presId="urn:microsoft.com/office/officeart/2018/2/layout/IconCircleList"/>
    <dgm:cxn modelId="{878066F8-B5A2-4E62-A00E-63E327B13463}" type="presParOf" srcId="{BA2F571C-19D0-4BA8-B20B-F1A79D9A86D3}" destId="{6D13FB02-3398-4D56-A13C-B644990C6B5F}" srcOrd="0" destOrd="0" presId="urn:microsoft.com/office/officeart/2018/2/layout/IconCircleList"/>
    <dgm:cxn modelId="{3F3E35E1-AF8B-436C-B587-7B8D0D8D492D}" type="presParOf" srcId="{6D13FB02-3398-4D56-A13C-B644990C6B5F}" destId="{831E7468-853C-4447-9970-819142047DA3}" srcOrd="0" destOrd="0" presId="urn:microsoft.com/office/officeart/2018/2/layout/IconCircleList"/>
    <dgm:cxn modelId="{2A5770F4-584A-43D6-A47E-E24268B01450}" type="presParOf" srcId="{6D13FB02-3398-4D56-A13C-B644990C6B5F}" destId="{1004C2AE-5FAA-43BB-932E-4C39AB0DC897}" srcOrd="1" destOrd="0" presId="urn:microsoft.com/office/officeart/2018/2/layout/IconCircleList"/>
    <dgm:cxn modelId="{115C956A-92AA-4DC7-BA65-C9C6B04E3FAF}" type="presParOf" srcId="{6D13FB02-3398-4D56-A13C-B644990C6B5F}" destId="{E957160A-8D81-4D84-A08D-837C74C09C53}" srcOrd="2" destOrd="0" presId="urn:microsoft.com/office/officeart/2018/2/layout/IconCircleList"/>
    <dgm:cxn modelId="{CE231F42-9771-451A-80AB-708B7751412E}" type="presParOf" srcId="{6D13FB02-3398-4D56-A13C-B644990C6B5F}" destId="{120FB18E-FF5E-4AC3-B55B-E1D8B696CF76}" srcOrd="3" destOrd="0" presId="urn:microsoft.com/office/officeart/2018/2/layout/IconCircleList"/>
    <dgm:cxn modelId="{0E6E32BA-C22C-4DD4-B71F-FFEFCBB9547D}" type="presParOf" srcId="{BA2F571C-19D0-4BA8-B20B-F1A79D9A86D3}" destId="{458D5915-1D24-4DFE-8A60-02DE4B302650}" srcOrd="1" destOrd="0" presId="urn:microsoft.com/office/officeart/2018/2/layout/IconCircleList"/>
    <dgm:cxn modelId="{2C0B25BD-55FA-4FFA-9019-B46396149B7E}" type="presParOf" srcId="{BA2F571C-19D0-4BA8-B20B-F1A79D9A86D3}" destId="{B5F1F6CE-82F0-43CB-BECA-E71AF7E39062}" srcOrd="2" destOrd="0" presId="urn:microsoft.com/office/officeart/2018/2/layout/IconCircleList"/>
    <dgm:cxn modelId="{ED70253A-8347-4FB2-AB30-75DAE79E3F03}" type="presParOf" srcId="{B5F1F6CE-82F0-43CB-BECA-E71AF7E39062}" destId="{A27A4493-D18F-4EE4-B323-B9384410F994}" srcOrd="0" destOrd="0" presId="urn:microsoft.com/office/officeart/2018/2/layout/IconCircleList"/>
    <dgm:cxn modelId="{F76F6BE2-D662-46ED-8084-5105375C7F86}" type="presParOf" srcId="{B5F1F6CE-82F0-43CB-BECA-E71AF7E39062}" destId="{E9D1D777-61D3-45BF-A416-DAB17A0334B5}" srcOrd="1" destOrd="0" presId="urn:microsoft.com/office/officeart/2018/2/layout/IconCircleList"/>
    <dgm:cxn modelId="{FCB34DA5-90C1-4E59-B51D-C3372D078623}" type="presParOf" srcId="{B5F1F6CE-82F0-43CB-BECA-E71AF7E39062}" destId="{6BC9C799-CD51-404C-B62A-4BA8A18FBFAD}" srcOrd="2" destOrd="0" presId="urn:microsoft.com/office/officeart/2018/2/layout/IconCircleList"/>
    <dgm:cxn modelId="{3562A090-CB1B-43FE-905F-A4D5C536C40D}" type="presParOf" srcId="{B5F1F6CE-82F0-43CB-BECA-E71AF7E39062}" destId="{2741DC85-6A0B-45BF-BAC9-8C8344BD5B1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77A85-B6DC-4B63-8846-5A3B1963BB5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A979D8-27E5-4FE8-B54A-FA3363DCD0D4}">
      <dgm:prSet/>
      <dgm:spPr/>
      <dgm:t>
        <a:bodyPr/>
        <a:lstStyle/>
        <a:p>
          <a:r>
            <a:rPr lang="en-US"/>
            <a:t>Short-haul line - correctly attached to primary and backup anchors.</a:t>
          </a:r>
        </a:p>
      </dgm:t>
    </dgm:pt>
    <dgm:pt modelId="{29395C8F-5E63-40C6-9ACC-46F3DE8A0D9A}" type="parTrans" cxnId="{57127DF6-D7CE-4417-86B1-34F172D9D1A3}">
      <dgm:prSet/>
      <dgm:spPr/>
      <dgm:t>
        <a:bodyPr/>
        <a:lstStyle/>
        <a:p>
          <a:endParaRPr lang="en-US"/>
        </a:p>
      </dgm:t>
    </dgm:pt>
    <dgm:pt modelId="{96CB621A-FEFB-49CC-A53F-77BABA25F421}" type="sibTrans" cxnId="{57127DF6-D7CE-4417-86B1-34F172D9D1A3}">
      <dgm:prSet/>
      <dgm:spPr/>
      <dgm:t>
        <a:bodyPr/>
        <a:lstStyle/>
        <a:p>
          <a:endParaRPr lang="en-US"/>
        </a:p>
      </dgm:t>
    </dgm:pt>
    <dgm:pt modelId="{1F0A51B2-3A31-4C1D-8C69-CF1D2EF38284}">
      <dgm:prSet/>
      <dgm:spPr/>
      <dgm:t>
        <a:bodyPr/>
        <a:lstStyle/>
        <a:p>
          <a:r>
            <a:rPr lang="en-US"/>
            <a:t>Spotter attachment - tether secure.</a:t>
          </a:r>
        </a:p>
      </dgm:t>
    </dgm:pt>
    <dgm:pt modelId="{B69B36CE-3519-480F-BF0B-0A835591F6C3}" type="parTrans" cxnId="{79199AA7-4D1A-4EB9-917B-7E8C4B32295C}">
      <dgm:prSet/>
      <dgm:spPr/>
      <dgm:t>
        <a:bodyPr/>
        <a:lstStyle/>
        <a:p>
          <a:endParaRPr lang="en-US"/>
        </a:p>
      </dgm:t>
    </dgm:pt>
    <dgm:pt modelId="{F0EF9017-67CF-4457-978F-AB18A91C97C1}" type="sibTrans" cxnId="{79199AA7-4D1A-4EB9-917B-7E8C4B32295C}">
      <dgm:prSet/>
      <dgm:spPr/>
      <dgm:t>
        <a:bodyPr/>
        <a:lstStyle/>
        <a:p>
          <a:endParaRPr lang="en-US"/>
        </a:p>
      </dgm:t>
    </dgm:pt>
    <dgm:pt modelId="{E8DC05A2-CE35-4F27-8D51-BE80DB9B9B7B}">
      <dgm:prSet/>
      <dgm:spPr/>
      <dgm:t>
        <a:bodyPr/>
        <a:lstStyle/>
        <a:p>
          <a:r>
            <a:rPr lang="en-US"/>
            <a:t>Seat belts - secured and operational.</a:t>
          </a:r>
        </a:p>
      </dgm:t>
    </dgm:pt>
    <dgm:pt modelId="{A01F202E-3D6B-49BD-B932-28352CB1F1AF}" type="parTrans" cxnId="{C21192D7-8AE2-4481-B6E1-DD794B610BB9}">
      <dgm:prSet/>
      <dgm:spPr/>
      <dgm:t>
        <a:bodyPr/>
        <a:lstStyle/>
        <a:p>
          <a:endParaRPr lang="en-US"/>
        </a:p>
      </dgm:t>
    </dgm:pt>
    <dgm:pt modelId="{3BA811E6-5FB9-467D-80FE-15E8E83167FE}" type="sibTrans" cxnId="{C21192D7-8AE2-4481-B6E1-DD794B610BB9}">
      <dgm:prSet/>
      <dgm:spPr/>
      <dgm:t>
        <a:bodyPr/>
        <a:lstStyle/>
        <a:p>
          <a:endParaRPr lang="en-US"/>
        </a:p>
      </dgm:t>
    </dgm:pt>
    <dgm:pt modelId="{260057F3-E0CD-4869-A801-85D0AA960D97}" type="pres">
      <dgm:prSet presAssocID="{F3277A85-B6DC-4B63-8846-5A3B1963BB5C}" presName="linear" presStyleCnt="0">
        <dgm:presLayoutVars>
          <dgm:animLvl val="lvl"/>
          <dgm:resizeHandles val="exact"/>
        </dgm:presLayoutVars>
      </dgm:prSet>
      <dgm:spPr/>
    </dgm:pt>
    <dgm:pt modelId="{543FDC7A-B741-44CD-A27D-07442868EDBE}" type="pres">
      <dgm:prSet presAssocID="{55A979D8-27E5-4FE8-B54A-FA3363DCD0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119148-9661-4186-A35C-2036FC962F6C}" type="pres">
      <dgm:prSet presAssocID="{96CB621A-FEFB-49CC-A53F-77BABA25F421}" presName="spacer" presStyleCnt="0"/>
      <dgm:spPr/>
    </dgm:pt>
    <dgm:pt modelId="{F22B79F8-D680-4CA8-95F8-C6D89D484A3F}" type="pres">
      <dgm:prSet presAssocID="{1F0A51B2-3A31-4C1D-8C69-CF1D2EF382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A9AF09-6DCE-4207-A179-8C3E2C118DAA}" type="pres">
      <dgm:prSet presAssocID="{F0EF9017-67CF-4457-978F-AB18A91C97C1}" presName="spacer" presStyleCnt="0"/>
      <dgm:spPr/>
    </dgm:pt>
    <dgm:pt modelId="{B1FF26FF-4989-4D19-ABA4-9BC4ACD2FD84}" type="pres">
      <dgm:prSet presAssocID="{E8DC05A2-CE35-4F27-8D51-BE80DB9B9B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99C930-7CE7-4C8B-BD78-87AB16AF776C}" type="presOf" srcId="{1F0A51B2-3A31-4C1D-8C69-CF1D2EF38284}" destId="{F22B79F8-D680-4CA8-95F8-C6D89D484A3F}" srcOrd="0" destOrd="0" presId="urn:microsoft.com/office/officeart/2005/8/layout/vList2"/>
    <dgm:cxn modelId="{4221A247-DBD4-419E-B266-4B5158A2E75A}" type="presOf" srcId="{55A979D8-27E5-4FE8-B54A-FA3363DCD0D4}" destId="{543FDC7A-B741-44CD-A27D-07442868EDBE}" srcOrd="0" destOrd="0" presId="urn:microsoft.com/office/officeart/2005/8/layout/vList2"/>
    <dgm:cxn modelId="{DEA42F6B-73DF-4A54-8E95-7567504BB611}" type="presOf" srcId="{F3277A85-B6DC-4B63-8846-5A3B1963BB5C}" destId="{260057F3-E0CD-4869-A801-85D0AA960D97}" srcOrd="0" destOrd="0" presId="urn:microsoft.com/office/officeart/2005/8/layout/vList2"/>
    <dgm:cxn modelId="{8C1AB785-536E-481D-B60B-D72108EACF5E}" type="presOf" srcId="{E8DC05A2-CE35-4F27-8D51-BE80DB9B9B7B}" destId="{B1FF26FF-4989-4D19-ABA4-9BC4ACD2FD84}" srcOrd="0" destOrd="0" presId="urn:microsoft.com/office/officeart/2005/8/layout/vList2"/>
    <dgm:cxn modelId="{79199AA7-4D1A-4EB9-917B-7E8C4B32295C}" srcId="{F3277A85-B6DC-4B63-8846-5A3B1963BB5C}" destId="{1F0A51B2-3A31-4C1D-8C69-CF1D2EF38284}" srcOrd="1" destOrd="0" parTransId="{B69B36CE-3519-480F-BF0B-0A835591F6C3}" sibTransId="{F0EF9017-67CF-4457-978F-AB18A91C97C1}"/>
    <dgm:cxn modelId="{C21192D7-8AE2-4481-B6E1-DD794B610BB9}" srcId="{F3277A85-B6DC-4B63-8846-5A3B1963BB5C}" destId="{E8DC05A2-CE35-4F27-8D51-BE80DB9B9B7B}" srcOrd="2" destOrd="0" parTransId="{A01F202E-3D6B-49BD-B932-28352CB1F1AF}" sibTransId="{3BA811E6-5FB9-467D-80FE-15E8E83167FE}"/>
    <dgm:cxn modelId="{57127DF6-D7CE-4417-86B1-34F172D9D1A3}" srcId="{F3277A85-B6DC-4B63-8846-5A3B1963BB5C}" destId="{55A979D8-27E5-4FE8-B54A-FA3363DCD0D4}" srcOrd="0" destOrd="0" parTransId="{29395C8F-5E63-40C6-9ACC-46F3DE8A0D9A}" sibTransId="{96CB621A-FEFB-49CC-A53F-77BABA25F421}"/>
    <dgm:cxn modelId="{2CA573D8-E58C-4111-9D2C-8335E227C836}" type="presParOf" srcId="{260057F3-E0CD-4869-A801-85D0AA960D97}" destId="{543FDC7A-B741-44CD-A27D-07442868EDBE}" srcOrd="0" destOrd="0" presId="urn:microsoft.com/office/officeart/2005/8/layout/vList2"/>
    <dgm:cxn modelId="{B572C613-D768-48B4-BD2E-293580D3F42E}" type="presParOf" srcId="{260057F3-E0CD-4869-A801-85D0AA960D97}" destId="{ED119148-9661-4186-A35C-2036FC962F6C}" srcOrd="1" destOrd="0" presId="urn:microsoft.com/office/officeart/2005/8/layout/vList2"/>
    <dgm:cxn modelId="{7BE64C41-C7EB-4AA8-8173-E4F02C2BE337}" type="presParOf" srcId="{260057F3-E0CD-4869-A801-85D0AA960D97}" destId="{F22B79F8-D680-4CA8-95F8-C6D89D484A3F}" srcOrd="2" destOrd="0" presId="urn:microsoft.com/office/officeart/2005/8/layout/vList2"/>
    <dgm:cxn modelId="{46CE859A-F319-4D0D-B78D-77D25C6DB952}" type="presParOf" srcId="{260057F3-E0CD-4869-A801-85D0AA960D97}" destId="{B4A9AF09-6DCE-4207-A179-8C3E2C118DAA}" srcOrd="3" destOrd="0" presId="urn:microsoft.com/office/officeart/2005/8/layout/vList2"/>
    <dgm:cxn modelId="{F8D34EF0-F046-44BD-97F3-0C8BD9033C40}" type="presParOf" srcId="{260057F3-E0CD-4869-A801-85D0AA960D97}" destId="{B1FF26FF-4989-4D19-ABA4-9BC4ACD2FD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A2533-49A1-4F95-93FD-9953B99D9FF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A9D4CC-2680-430B-9133-4BB632620ED1}">
      <dgm:prSet/>
      <dgm:spPr/>
      <dgm:t>
        <a:bodyPr/>
        <a:lstStyle/>
        <a:p>
          <a:r>
            <a:rPr lang="en-US"/>
            <a:t>Radios - operational (radio check performed) and correct frequency selected.</a:t>
          </a:r>
        </a:p>
      </dgm:t>
    </dgm:pt>
    <dgm:pt modelId="{C8EC8765-EDB3-4283-A7EF-A0CA4540B5AE}" type="parTrans" cxnId="{F9F59583-FA3A-4E86-8981-F2936DE94EF4}">
      <dgm:prSet/>
      <dgm:spPr/>
      <dgm:t>
        <a:bodyPr/>
        <a:lstStyle/>
        <a:p>
          <a:endParaRPr lang="en-US"/>
        </a:p>
      </dgm:t>
    </dgm:pt>
    <dgm:pt modelId="{C443A2D2-2FFD-4E5F-B339-9F4624B731F3}" type="sibTrans" cxnId="{F9F59583-FA3A-4E86-8981-F2936DE94EF4}">
      <dgm:prSet/>
      <dgm:spPr/>
      <dgm:t>
        <a:bodyPr/>
        <a:lstStyle/>
        <a:p>
          <a:endParaRPr lang="en-US"/>
        </a:p>
      </dgm:t>
    </dgm:pt>
    <dgm:pt modelId="{57F1EFEE-E332-4A5C-ACA5-CE797B7C7EC7}">
      <dgm:prSet/>
      <dgm:spPr/>
      <dgm:t>
        <a:bodyPr/>
        <a:lstStyle/>
        <a:p>
          <a:r>
            <a:rPr lang="en-US"/>
            <a:t>Intercom - operational. (Use of a "hot microphone" is not advisable, due to other air traffic or ground personnel attempting to make radio contact).</a:t>
          </a:r>
        </a:p>
      </dgm:t>
    </dgm:pt>
    <dgm:pt modelId="{D4A743EA-7107-470B-A423-A46AB768B98D}" type="parTrans" cxnId="{2FB902F6-2E57-41BE-B4C6-65B851EC5E0E}">
      <dgm:prSet/>
      <dgm:spPr/>
      <dgm:t>
        <a:bodyPr/>
        <a:lstStyle/>
        <a:p>
          <a:endParaRPr lang="en-US"/>
        </a:p>
      </dgm:t>
    </dgm:pt>
    <dgm:pt modelId="{91E109DD-98A4-420B-961F-CB26C2785B50}" type="sibTrans" cxnId="{2FB902F6-2E57-41BE-B4C6-65B851EC5E0E}">
      <dgm:prSet/>
      <dgm:spPr/>
      <dgm:t>
        <a:bodyPr/>
        <a:lstStyle/>
        <a:p>
          <a:endParaRPr lang="en-US"/>
        </a:p>
      </dgm:t>
    </dgm:pt>
    <dgm:pt modelId="{5EF84108-AB8F-4D50-9F37-B9B7992766F3}" type="pres">
      <dgm:prSet presAssocID="{94FA2533-49A1-4F95-93FD-9953B99D9F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71CB2B-71A6-4239-8391-84D1B453596B}" type="pres">
      <dgm:prSet presAssocID="{19A9D4CC-2680-430B-9133-4BB632620ED1}" presName="hierRoot1" presStyleCnt="0"/>
      <dgm:spPr/>
    </dgm:pt>
    <dgm:pt modelId="{14238903-7A05-4B63-9338-76A681BD4089}" type="pres">
      <dgm:prSet presAssocID="{19A9D4CC-2680-430B-9133-4BB632620ED1}" presName="composite" presStyleCnt="0"/>
      <dgm:spPr/>
    </dgm:pt>
    <dgm:pt modelId="{1DE9E887-9507-4E0D-8EF7-E1AF830D6139}" type="pres">
      <dgm:prSet presAssocID="{19A9D4CC-2680-430B-9133-4BB632620ED1}" presName="background" presStyleLbl="node0" presStyleIdx="0" presStyleCnt="2"/>
      <dgm:spPr/>
    </dgm:pt>
    <dgm:pt modelId="{6F05B6AB-6203-4D22-BEF2-51FD4D7EE860}" type="pres">
      <dgm:prSet presAssocID="{19A9D4CC-2680-430B-9133-4BB632620ED1}" presName="text" presStyleLbl="fgAcc0" presStyleIdx="0" presStyleCnt="2">
        <dgm:presLayoutVars>
          <dgm:chPref val="3"/>
        </dgm:presLayoutVars>
      </dgm:prSet>
      <dgm:spPr/>
    </dgm:pt>
    <dgm:pt modelId="{A1F4B97C-102F-4D82-A1F4-18E39BA58AB4}" type="pres">
      <dgm:prSet presAssocID="{19A9D4CC-2680-430B-9133-4BB632620ED1}" presName="hierChild2" presStyleCnt="0"/>
      <dgm:spPr/>
    </dgm:pt>
    <dgm:pt modelId="{9C1D74FF-C66F-4310-81A3-3A78B970AA3B}" type="pres">
      <dgm:prSet presAssocID="{57F1EFEE-E332-4A5C-ACA5-CE797B7C7EC7}" presName="hierRoot1" presStyleCnt="0"/>
      <dgm:spPr/>
    </dgm:pt>
    <dgm:pt modelId="{9D44788F-56F2-4764-95CA-996E913F3AEC}" type="pres">
      <dgm:prSet presAssocID="{57F1EFEE-E332-4A5C-ACA5-CE797B7C7EC7}" presName="composite" presStyleCnt="0"/>
      <dgm:spPr/>
    </dgm:pt>
    <dgm:pt modelId="{70C05C5F-9BD0-41E1-A1F3-427FD58FB37C}" type="pres">
      <dgm:prSet presAssocID="{57F1EFEE-E332-4A5C-ACA5-CE797B7C7EC7}" presName="background" presStyleLbl="node0" presStyleIdx="1" presStyleCnt="2"/>
      <dgm:spPr/>
    </dgm:pt>
    <dgm:pt modelId="{FD72B0D0-B80F-4953-B995-B6E13E07BDB4}" type="pres">
      <dgm:prSet presAssocID="{57F1EFEE-E332-4A5C-ACA5-CE797B7C7EC7}" presName="text" presStyleLbl="fgAcc0" presStyleIdx="1" presStyleCnt="2">
        <dgm:presLayoutVars>
          <dgm:chPref val="3"/>
        </dgm:presLayoutVars>
      </dgm:prSet>
      <dgm:spPr/>
    </dgm:pt>
    <dgm:pt modelId="{C95A8F79-5400-4880-97E1-409D6E448286}" type="pres">
      <dgm:prSet presAssocID="{57F1EFEE-E332-4A5C-ACA5-CE797B7C7EC7}" presName="hierChild2" presStyleCnt="0"/>
      <dgm:spPr/>
    </dgm:pt>
  </dgm:ptLst>
  <dgm:cxnLst>
    <dgm:cxn modelId="{AA320F01-492F-4543-974C-447051566477}" type="presOf" srcId="{57F1EFEE-E332-4A5C-ACA5-CE797B7C7EC7}" destId="{FD72B0D0-B80F-4953-B995-B6E13E07BDB4}" srcOrd="0" destOrd="0" presId="urn:microsoft.com/office/officeart/2005/8/layout/hierarchy1"/>
    <dgm:cxn modelId="{F9F59583-FA3A-4E86-8981-F2936DE94EF4}" srcId="{94FA2533-49A1-4F95-93FD-9953B99D9FFB}" destId="{19A9D4CC-2680-430B-9133-4BB632620ED1}" srcOrd="0" destOrd="0" parTransId="{C8EC8765-EDB3-4283-A7EF-A0CA4540B5AE}" sibTransId="{C443A2D2-2FFD-4E5F-B339-9F4624B731F3}"/>
    <dgm:cxn modelId="{B6DF4B87-E682-4015-B230-62DF73C244A0}" type="presOf" srcId="{94FA2533-49A1-4F95-93FD-9953B99D9FFB}" destId="{5EF84108-AB8F-4D50-9F37-B9B7992766F3}" srcOrd="0" destOrd="0" presId="urn:microsoft.com/office/officeart/2005/8/layout/hierarchy1"/>
    <dgm:cxn modelId="{2FB902F6-2E57-41BE-B4C6-65B851EC5E0E}" srcId="{94FA2533-49A1-4F95-93FD-9953B99D9FFB}" destId="{57F1EFEE-E332-4A5C-ACA5-CE797B7C7EC7}" srcOrd="1" destOrd="0" parTransId="{D4A743EA-7107-470B-A423-A46AB768B98D}" sibTransId="{91E109DD-98A4-420B-961F-CB26C2785B50}"/>
    <dgm:cxn modelId="{3B13C1F6-74A7-460E-914E-A8A9AD2FE211}" type="presOf" srcId="{19A9D4CC-2680-430B-9133-4BB632620ED1}" destId="{6F05B6AB-6203-4D22-BEF2-51FD4D7EE860}" srcOrd="0" destOrd="0" presId="urn:microsoft.com/office/officeart/2005/8/layout/hierarchy1"/>
    <dgm:cxn modelId="{F70EDB64-ADA5-412F-9E63-F39298C8C881}" type="presParOf" srcId="{5EF84108-AB8F-4D50-9F37-B9B7992766F3}" destId="{D371CB2B-71A6-4239-8391-84D1B453596B}" srcOrd="0" destOrd="0" presId="urn:microsoft.com/office/officeart/2005/8/layout/hierarchy1"/>
    <dgm:cxn modelId="{0FB1E67A-E80D-42FB-BF75-81467D870EFC}" type="presParOf" srcId="{D371CB2B-71A6-4239-8391-84D1B453596B}" destId="{14238903-7A05-4B63-9338-76A681BD4089}" srcOrd="0" destOrd="0" presId="urn:microsoft.com/office/officeart/2005/8/layout/hierarchy1"/>
    <dgm:cxn modelId="{D8044D52-9C1A-4D65-9763-D73F710AFEFA}" type="presParOf" srcId="{14238903-7A05-4B63-9338-76A681BD4089}" destId="{1DE9E887-9507-4E0D-8EF7-E1AF830D6139}" srcOrd="0" destOrd="0" presId="urn:microsoft.com/office/officeart/2005/8/layout/hierarchy1"/>
    <dgm:cxn modelId="{0DAF6362-23C5-4EF7-8290-042B26DB7ACE}" type="presParOf" srcId="{14238903-7A05-4B63-9338-76A681BD4089}" destId="{6F05B6AB-6203-4D22-BEF2-51FD4D7EE860}" srcOrd="1" destOrd="0" presId="urn:microsoft.com/office/officeart/2005/8/layout/hierarchy1"/>
    <dgm:cxn modelId="{2FD2FC78-1D97-4B7E-B72A-94FED9AA717E}" type="presParOf" srcId="{D371CB2B-71A6-4239-8391-84D1B453596B}" destId="{A1F4B97C-102F-4D82-A1F4-18E39BA58AB4}" srcOrd="1" destOrd="0" presId="urn:microsoft.com/office/officeart/2005/8/layout/hierarchy1"/>
    <dgm:cxn modelId="{571D5F21-E2EA-4563-85B5-25BB00871681}" type="presParOf" srcId="{5EF84108-AB8F-4D50-9F37-B9B7992766F3}" destId="{9C1D74FF-C66F-4310-81A3-3A78B970AA3B}" srcOrd="1" destOrd="0" presId="urn:microsoft.com/office/officeart/2005/8/layout/hierarchy1"/>
    <dgm:cxn modelId="{7B6947E4-7AB3-4710-898D-D4726E46E595}" type="presParOf" srcId="{9C1D74FF-C66F-4310-81A3-3A78B970AA3B}" destId="{9D44788F-56F2-4764-95CA-996E913F3AEC}" srcOrd="0" destOrd="0" presId="urn:microsoft.com/office/officeart/2005/8/layout/hierarchy1"/>
    <dgm:cxn modelId="{8629B2F1-C465-4577-A271-94D2536ADC64}" type="presParOf" srcId="{9D44788F-56F2-4764-95CA-996E913F3AEC}" destId="{70C05C5F-9BD0-41E1-A1F3-427FD58FB37C}" srcOrd="0" destOrd="0" presId="urn:microsoft.com/office/officeart/2005/8/layout/hierarchy1"/>
    <dgm:cxn modelId="{846448E8-36EC-41A8-ADD2-A61ADD61F0DF}" type="presParOf" srcId="{9D44788F-56F2-4764-95CA-996E913F3AEC}" destId="{FD72B0D0-B80F-4953-B995-B6E13E07BDB4}" srcOrd="1" destOrd="0" presId="urn:microsoft.com/office/officeart/2005/8/layout/hierarchy1"/>
    <dgm:cxn modelId="{2977BF83-2134-463D-9A31-8EE93F376C65}" type="presParOf" srcId="{9C1D74FF-C66F-4310-81A3-3A78B970AA3B}" destId="{C95A8F79-5400-4880-97E1-409D6E4482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87E43-531A-4998-9DC8-F775187ED2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443C74-405F-45FB-99D9-DFF9F06270A9}">
      <dgm:prSet/>
      <dgm:spPr/>
      <dgm:t>
        <a:bodyPr/>
        <a:lstStyle/>
        <a:p>
          <a:r>
            <a:rPr lang="en-US"/>
            <a:t>Qualified in accordance with 14 CFR 133 for Class A and B external load operations and meet pilot requirements identified in the procurement document.</a:t>
          </a:r>
        </a:p>
      </dgm:t>
    </dgm:pt>
    <dgm:pt modelId="{16695FED-807B-4246-BD2F-7F419216FDBA}" type="parTrans" cxnId="{44C3B5D8-406B-42A4-A3D3-5C26C6062ADC}">
      <dgm:prSet/>
      <dgm:spPr/>
      <dgm:t>
        <a:bodyPr/>
        <a:lstStyle/>
        <a:p>
          <a:endParaRPr lang="en-US"/>
        </a:p>
      </dgm:t>
    </dgm:pt>
    <dgm:pt modelId="{2CF00B8F-0DD1-4EAF-A0E1-8DA3C8211CE1}" type="sibTrans" cxnId="{44C3B5D8-406B-42A4-A3D3-5C26C6062ADC}">
      <dgm:prSet/>
      <dgm:spPr/>
      <dgm:t>
        <a:bodyPr/>
        <a:lstStyle/>
        <a:p>
          <a:endParaRPr lang="en-US"/>
        </a:p>
      </dgm:t>
    </dgm:pt>
    <dgm:pt modelId="{03F14D11-C481-49FE-A78E-B98EF5A5A78A}">
      <dgm:prSet/>
      <dgm:spPr/>
      <dgm:t>
        <a:bodyPr/>
        <a:lstStyle/>
        <a:p>
          <a:r>
            <a:rPr lang="en-US"/>
            <a:t>50 hours Pilot-In-Command (PIC) in make and model in the preceding 12 months.</a:t>
          </a:r>
        </a:p>
      </dgm:t>
    </dgm:pt>
    <dgm:pt modelId="{01064894-33B4-4821-A0F1-2DA5B6066C78}" type="parTrans" cxnId="{7FA9D077-C03A-4FD7-926F-8A5BF58734F3}">
      <dgm:prSet/>
      <dgm:spPr/>
      <dgm:t>
        <a:bodyPr/>
        <a:lstStyle/>
        <a:p>
          <a:endParaRPr lang="en-US"/>
        </a:p>
      </dgm:t>
    </dgm:pt>
    <dgm:pt modelId="{2BBEEE57-12D3-494D-B0E7-DFF1B44C8694}" type="sibTrans" cxnId="{7FA9D077-C03A-4FD7-926F-8A5BF58734F3}">
      <dgm:prSet/>
      <dgm:spPr/>
      <dgm:t>
        <a:bodyPr/>
        <a:lstStyle/>
        <a:p>
          <a:endParaRPr lang="en-US"/>
        </a:p>
      </dgm:t>
    </dgm:pt>
    <dgm:pt modelId="{F90A08B2-ED20-4841-A5EB-56CF8A3CDE3A}" type="pres">
      <dgm:prSet presAssocID="{09A87E43-531A-4998-9DC8-F775187ED2DA}" presName="root" presStyleCnt="0">
        <dgm:presLayoutVars>
          <dgm:dir/>
          <dgm:resizeHandles val="exact"/>
        </dgm:presLayoutVars>
      </dgm:prSet>
      <dgm:spPr/>
    </dgm:pt>
    <dgm:pt modelId="{6DBBB5E3-2503-4766-8C76-0B6F6C7FBBC4}" type="pres">
      <dgm:prSet presAssocID="{EF443C74-405F-45FB-99D9-DFF9F06270A9}" presName="compNode" presStyleCnt="0"/>
      <dgm:spPr/>
    </dgm:pt>
    <dgm:pt modelId="{D44506A2-B7DD-4FAF-BC62-3C8CD16E3EC7}" type="pres">
      <dgm:prSet presAssocID="{EF443C74-405F-45FB-99D9-DFF9F06270A9}" presName="bgRect" presStyleLbl="bgShp" presStyleIdx="0" presStyleCnt="2"/>
      <dgm:spPr/>
    </dgm:pt>
    <dgm:pt modelId="{50736BDE-C9EF-4613-ABC3-52EFBD625F12}" type="pres">
      <dgm:prSet presAssocID="{EF443C74-405F-45FB-99D9-DFF9F06270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C9B0AFF-A71E-40EE-8E0F-5CF17B613555}" type="pres">
      <dgm:prSet presAssocID="{EF443C74-405F-45FB-99D9-DFF9F06270A9}" presName="spaceRect" presStyleCnt="0"/>
      <dgm:spPr/>
    </dgm:pt>
    <dgm:pt modelId="{6BEA8A39-D863-4F24-88D1-493DA2B0001A}" type="pres">
      <dgm:prSet presAssocID="{EF443C74-405F-45FB-99D9-DFF9F06270A9}" presName="parTx" presStyleLbl="revTx" presStyleIdx="0" presStyleCnt="2">
        <dgm:presLayoutVars>
          <dgm:chMax val="0"/>
          <dgm:chPref val="0"/>
        </dgm:presLayoutVars>
      </dgm:prSet>
      <dgm:spPr/>
    </dgm:pt>
    <dgm:pt modelId="{71143B74-AF77-4A21-AFAD-C4C93879A9F3}" type="pres">
      <dgm:prSet presAssocID="{2CF00B8F-0DD1-4EAF-A0E1-8DA3C8211CE1}" presName="sibTrans" presStyleCnt="0"/>
      <dgm:spPr/>
    </dgm:pt>
    <dgm:pt modelId="{8518F48D-E65F-4DB9-9941-2D265BFF4D5E}" type="pres">
      <dgm:prSet presAssocID="{03F14D11-C481-49FE-A78E-B98EF5A5A78A}" presName="compNode" presStyleCnt="0"/>
      <dgm:spPr/>
    </dgm:pt>
    <dgm:pt modelId="{2AC064EC-662E-4B6B-8F67-8F69A35546B4}" type="pres">
      <dgm:prSet presAssocID="{03F14D11-C481-49FE-A78E-B98EF5A5A78A}" presName="bgRect" presStyleLbl="bgShp" presStyleIdx="1" presStyleCnt="2"/>
      <dgm:spPr/>
    </dgm:pt>
    <dgm:pt modelId="{20B5CE12-D67D-4721-B700-EE1F2D23BEC6}" type="pres">
      <dgm:prSet presAssocID="{03F14D11-C481-49FE-A78E-B98EF5A5A7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BEA6C831-5B32-4807-B36D-2C912A9D0370}" type="pres">
      <dgm:prSet presAssocID="{03F14D11-C481-49FE-A78E-B98EF5A5A78A}" presName="spaceRect" presStyleCnt="0"/>
      <dgm:spPr/>
    </dgm:pt>
    <dgm:pt modelId="{DE9F8715-5121-4C22-9215-FC7B07CF175B}" type="pres">
      <dgm:prSet presAssocID="{03F14D11-C481-49FE-A78E-B98EF5A5A7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FA9D077-C03A-4FD7-926F-8A5BF58734F3}" srcId="{09A87E43-531A-4998-9DC8-F775187ED2DA}" destId="{03F14D11-C481-49FE-A78E-B98EF5A5A78A}" srcOrd="1" destOrd="0" parTransId="{01064894-33B4-4821-A0F1-2DA5B6066C78}" sibTransId="{2BBEEE57-12D3-494D-B0E7-DFF1B44C8694}"/>
    <dgm:cxn modelId="{CC353D7F-70DF-4A14-B7FC-671264E8F455}" type="presOf" srcId="{09A87E43-531A-4998-9DC8-F775187ED2DA}" destId="{F90A08B2-ED20-4841-A5EB-56CF8A3CDE3A}" srcOrd="0" destOrd="0" presId="urn:microsoft.com/office/officeart/2018/2/layout/IconVerticalSolidList"/>
    <dgm:cxn modelId="{44C3B5D8-406B-42A4-A3D3-5C26C6062ADC}" srcId="{09A87E43-531A-4998-9DC8-F775187ED2DA}" destId="{EF443C74-405F-45FB-99D9-DFF9F06270A9}" srcOrd="0" destOrd="0" parTransId="{16695FED-807B-4246-BD2F-7F419216FDBA}" sibTransId="{2CF00B8F-0DD1-4EAF-A0E1-8DA3C8211CE1}"/>
    <dgm:cxn modelId="{B661B0EC-31E2-4E2D-8D75-58FC370E46A4}" type="presOf" srcId="{EF443C74-405F-45FB-99D9-DFF9F06270A9}" destId="{6BEA8A39-D863-4F24-88D1-493DA2B0001A}" srcOrd="0" destOrd="0" presId="urn:microsoft.com/office/officeart/2018/2/layout/IconVerticalSolidList"/>
    <dgm:cxn modelId="{3913C9FB-6111-4E6B-9C1F-A4DD48F9FE52}" type="presOf" srcId="{03F14D11-C481-49FE-A78E-B98EF5A5A78A}" destId="{DE9F8715-5121-4C22-9215-FC7B07CF175B}" srcOrd="0" destOrd="0" presId="urn:microsoft.com/office/officeart/2018/2/layout/IconVerticalSolidList"/>
    <dgm:cxn modelId="{49B85DF1-4ACA-441E-A026-537B395AC0BF}" type="presParOf" srcId="{F90A08B2-ED20-4841-A5EB-56CF8A3CDE3A}" destId="{6DBBB5E3-2503-4766-8C76-0B6F6C7FBBC4}" srcOrd="0" destOrd="0" presId="urn:microsoft.com/office/officeart/2018/2/layout/IconVerticalSolidList"/>
    <dgm:cxn modelId="{BB1C516B-3E57-4F00-BC06-07DD4E38BF45}" type="presParOf" srcId="{6DBBB5E3-2503-4766-8C76-0B6F6C7FBBC4}" destId="{D44506A2-B7DD-4FAF-BC62-3C8CD16E3EC7}" srcOrd="0" destOrd="0" presId="urn:microsoft.com/office/officeart/2018/2/layout/IconVerticalSolidList"/>
    <dgm:cxn modelId="{9C4D05D2-E701-43F9-984A-14E971BDD6BD}" type="presParOf" srcId="{6DBBB5E3-2503-4766-8C76-0B6F6C7FBBC4}" destId="{50736BDE-C9EF-4613-ABC3-52EFBD625F12}" srcOrd="1" destOrd="0" presId="urn:microsoft.com/office/officeart/2018/2/layout/IconVerticalSolidList"/>
    <dgm:cxn modelId="{5FC8872F-C2CB-4FE3-BFF1-6CF56886FBF7}" type="presParOf" srcId="{6DBBB5E3-2503-4766-8C76-0B6F6C7FBBC4}" destId="{FC9B0AFF-A71E-40EE-8E0F-5CF17B613555}" srcOrd="2" destOrd="0" presId="urn:microsoft.com/office/officeart/2018/2/layout/IconVerticalSolidList"/>
    <dgm:cxn modelId="{FB0DFC3B-AFCB-4E42-9970-C4E301AF37DA}" type="presParOf" srcId="{6DBBB5E3-2503-4766-8C76-0B6F6C7FBBC4}" destId="{6BEA8A39-D863-4F24-88D1-493DA2B0001A}" srcOrd="3" destOrd="0" presId="urn:microsoft.com/office/officeart/2018/2/layout/IconVerticalSolidList"/>
    <dgm:cxn modelId="{C4977715-15DE-4A5F-9034-B96669E4DA2F}" type="presParOf" srcId="{F90A08B2-ED20-4841-A5EB-56CF8A3CDE3A}" destId="{71143B74-AF77-4A21-AFAD-C4C93879A9F3}" srcOrd="1" destOrd="0" presId="urn:microsoft.com/office/officeart/2018/2/layout/IconVerticalSolidList"/>
    <dgm:cxn modelId="{F9F9A3F2-F304-4810-9F29-A1E077A89FB0}" type="presParOf" srcId="{F90A08B2-ED20-4841-A5EB-56CF8A3CDE3A}" destId="{8518F48D-E65F-4DB9-9941-2D265BFF4D5E}" srcOrd="2" destOrd="0" presId="urn:microsoft.com/office/officeart/2018/2/layout/IconVerticalSolidList"/>
    <dgm:cxn modelId="{EBF00A00-960A-44DF-9D39-32A6D4127BEE}" type="presParOf" srcId="{8518F48D-E65F-4DB9-9941-2D265BFF4D5E}" destId="{2AC064EC-662E-4B6B-8F67-8F69A35546B4}" srcOrd="0" destOrd="0" presId="urn:microsoft.com/office/officeart/2018/2/layout/IconVerticalSolidList"/>
    <dgm:cxn modelId="{649F1408-5FF0-4EFF-91EE-E9CCEFEB5FA7}" type="presParOf" srcId="{8518F48D-E65F-4DB9-9941-2D265BFF4D5E}" destId="{20B5CE12-D67D-4721-B700-EE1F2D23BEC6}" srcOrd="1" destOrd="0" presId="urn:microsoft.com/office/officeart/2018/2/layout/IconVerticalSolidList"/>
    <dgm:cxn modelId="{0F12AEEE-29B9-4378-816B-A418FF15158B}" type="presParOf" srcId="{8518F48D-E65F-4DB9-9941-2D265BFF4D5E}" destId="{BEA6C831-5B32-4807-B36D-2C912A9D0370}" srcOrd="2" destOrd="0" presId="urn:microsoft.com/office/officeart/2018/2/layout/IconVerticalSolidList"/>
    <dgm:cxn modelId="{FCAD4C40-5EDE-482D-AC5D-99D57F94FF63}" type="presParOf" srcId="{8518F48D-E65F-4DB9-9941-2D265BFF4D5E}" destId="{DE9F8715-5121-4C22-9215-FC7B07CF17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DF9994-128A-4303-ABE3-E4D6EB0BB0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6612C8D-97C2-438E-96DF-0954169C644B}">
      <dgm:prSet/>
      <dgm:spPr/>
      <dgm:t>
        <a:bodyPr/>
        <a:lstStyle/>
        <a:p>
          <a:r>
            <a:rPr lang="en-US"/>
            <a:t>Approved for longline operations.</a:t>
          </a:r>
        </a:p>
      </dgm:t>
    </dgm:pt>
    <dgm:pt modelId="{4B36716E-BF0A-48E4-8521-0C22863D5298}" type="parTrans" cxnId="{EB9C36F7-8E64-4BB2-B4BB-0719B55E8032}">
      <dgm:prSet/>
      <dgm:spPr/>
      <dgm:t>
        <a:bodyPr/>
        <a:lstStyle/>
        <a:p>
          <a:endParaRPr lang="en-US"/>
        </a:p>
      </dgm:t>
    </dgm:pt>
    <dgm:pt modelId="{A4625649-A4D7-4D95-B9D9-877A4673818C}" type="sibTrans" cxnId="{EB9C36F7-8E64-4BB2-B4BB-0719B55E8032}">
      <dgm:prSet/>
      <dgm:spPr/>
      <dgm:t>
        <a:bodyPr/>
        <a:lstStyle/>
        <a:p>
          <a:endParaRPr lang="en-US"/>
        </a:p>
      </dgm:t>
    </dgm:pt>
    <dgm:pt modelId="{61C3B8FF-8BDD-4ACA-9C2E-7A0CFC12F8D6}">
      <dgm:prSet/>
      <dgm:spPr/>
      <dgm:t>
        <a:bodyPr/>
        <a:lstStyle/>
        <a:p>
          <a:r>
            <a:rPr lang="en-US"/>
            <a:t>Pass the OAS-administered Short-Haul Pilot Practical Test outlined in the lnteragency Helicopter Practical Test Standards (PTS).</a:t>
          </a:r>
        </a:p>
      </dgm:t>
    </dgm:pt>
    <dgm:pt modelId="{12D426E5-976E-44ED-8BFD-FF6DAB0F09CF}" type="parTrans" cxnId="{D11BE0C3-73E0-49E7-8EE1-CC3B9E52E644}">
      <dgm:prSet/>
      <dgm:spPr/>
      <dgm:t>
        <a:bodyPr/>
        <a:lstStyle/>
        <a:p>
          <a:endParaRPr lang="en-US"/>
        </a:p>
      </dgm:t>
    </dgm:pt>
    <dgm:pt modelId="{4F3A635D-7979-460E-A634-1639803F3663}" type="sibTrans" cxnId="{D11BE0C3-73E0-49E7-8EE1-CC3B9E52E644}">
      <dgm:prSet/>
      <dgm:spPr/>
      <dgm:t>
        <a:bodyPr/>
        <a:lstStyle/>
        <a:p>
          <a:endParaRPr lang="en-US"/>
        </a:p>
      </dgm:t>
    </dgm:pt>
    <dgm:pt modelId="{367E7B91-F4C5-4FCA-A6A0-F3E3C70FBD53}" type="pres">
      <dgm:prSet presAssocID="{DFDF9994-128A-4303-ABE3-E4D6EB0BB012}" presName="root" presStyleCnt="0">
        <dgm:presLayoutVars>
          <dgm:dir/>
          <dgm:resizeHandles val="exact"/>
        </dgm:presLayoutVars>
      </dgm:prSet>
      <dgm:spPr/>
    </dgm:pt>
    <dgm:pt modelId="{2237BFE6-803D-4AB0-AA2A-284F509222E4}" type="pres">
      <dgm:prSet presAssocID="{26612C8D-97C2-438E-96DF-0954169C644B}" presName="compNode" presStyleCnt="0"/>
      <dgm:spPr/>
    </dgm:pt>
    <dgm:pt modelId="{A12C8CFD-47AA-4996-85DF-209286D4DDD7}" type="pres">
      <dgm:prSet presAssocID="{26612C8D-97C2-438E-96DF-0954169C644B}" presName="bgRect" presStyleLbl="bgShp" presStyleIdx="0" presStyleCnt="2"/>
      <dgm:spPr/>
    </dgm:pt>
    <dgm:pt modelId="{8B79ACB0-C817-4D0A-ADFB-0C2DCC4B7B87}" type="pres">
      <dgm:prSet presAssocID="{26612C8D-97C2-438E-96DF-0954169C64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7F1270F-162E-49D5-A912-46CC17505EF1}" type="pres">
      <dgm:prSet presAssocID="{26612C8D-97C2-438E-96DF-0954169C644B}" presName="spaceRect" presStyleCnt="0"/>
      <dgm:spPr/>
    </dgm:pt>
    <dgm:pt modelId="{04E64395-E2B5-4638-B49A-35B987FE5FB3}" type="pres">
      <dgm:prSet presAssocID="{26612C8D-97C2-438E-96DF-0954169C644B}" presName="parTx" presStyleLbl="revTx" presStyleIdx="0" presStyleCnt="2">
        <dgm:presLayoutVars>
          <dgm:chMax val="0"/>
          <dgm:chPref val="0"/>
        </dgm:presLayoutVars>
      </dgm:prSet>
      <dgm:spPr/>
    </dgm:pt>
    <dgm:pt modelId="{6085BEDD-99A4-43D9-86B2-02B3C980FF2F}" type="pres">
      <dgm:prSet presAssocID="{A4625649-A4D7-4D95-B9D9-877A4673818C}" presName="sibTrans" presStyleCnt="0"/>
      <dgm:spPr/>
    </dgm:pt>
    <dgm:pt modelId="{37A73C64-D46E-4780-A34A-2F6E7B8B07DA}" type="pres">
      <dgm:prSet presAssocID="{61C3B8FF-8BDD-4ACA-9C2E-7A0CFC12F8D6}" presName="compNode" presStyleCnt="0"/>
      <dgm:spPr/>
    </dgm:pt>
    <dgm:pt modelId="{CBDAF8FB-27AC-4336-B2C1-71E54004AEE0}" type="pres">
      <dgm:prSet presAssocID="{61C3B8FF-8BDD-4ACA-9C2E-7A0CFC12F8D6}" presName="bgRect" presStyleLbl="bgShp" presStyleIdx="1" presStyleCnt="2"/>
      <dgm:spPr/>
    </dgm:pt>
    <dgm:pt modelId="{C66D125F-BD3A-401F-80DB-CEB866ACE628}" type="pres">
      <dgm:prSet presAssocID="{61C3B8FF-8BDD-4ACA-9C2E-7A0CFC12F8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8B144A86-9E86-4511-9E50-8AD365DFEF8A}" type="pres">
      <dgm:prSet presAssocID="{61C3B8FF-8BDD-4ACA-9C2E-7A0CFC12F8D6}" presName="spaceRect" presStyleCnt="0"/>
      <dgm:spPr/>
    </dgm:pt>
    <dgm:pt modelId="{E5CFE70D-B6EE-4A83-9373-06F058F3982F}" type="pres">
      <dgm:prSet presAssocID="{61C3B8FF-8BDD-4ACA-9C2E-7A0CFC12F8D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6B4FF21-B4B3-418C-88BB-F5126973B3DB}" type="presOf" srcId="{26612C8D-97C2-438E-96DF-0954169C644B}" destId="{04E64395-E2B5-4638-B49A-35B987FE5FB3}" srcOrd="0" destOrd="0" presId="urn:microsoft.com/office/officeart/2018/2/layout/IconVerticalSolidList"/>
    <dgm:cxn modelId="{9E389142-7EF5-4102-A8EF-7ED73F4BE5A1}" type="presOf" srcId="{61C3B8FF-8BDD-4ACA-9C2E-7A0CFC12F8D6}" destId="{E5CFE70D-B6EE-4A83-9373-06F058F3982F}" srcOrd="0" destOrd="0" presId="urn:microsoft.com/office/officeart/2018/2/layout/IconVerticalSolidList"/>
    <dgm:cxn modelId="{2E258449-3C65-438A-908D-622E27B8F218}" type="presOf" srcId="{DFDF9994-128A-4303-ABE3-E4D6EB0BB012}" destId="{367E7B91-F4C5-4FCA-A6A0-F3E3C70FBD53}" srcOrd="0" destOrd="0" presId="urn:microsoft.com/office/officeart/2018/2/layout/IconVerticalSolidList"/>
    <dgm:cxn modelId="{D11BE0C3-73E0-49E7-8EE1-CC3B9E52E644}" srcId="{DFDF9994-128A-4303-ABE3-E4D6EB0BB012}" destId="{61C3B8FF-8BDD-4ACA-9C2E-7A0CFC12F8D6}" srcOrd="1" destOrd="0" parTransId="{12D426E5-976E-44ED-8BFD-FF6DAB0F09CF}" sibTransId="{4F3A635D-7979-460E-A634-1639803F3663}"/>
    <dgm:cxn modelId="{EB9C36F7-8E64-4BB2-B4BB-0719B55E8032}" srcId="{DFDF9994-128A-4303-ABE3-E4D6EB0BB012}" destId="{26612C8D-97C2-438E-96DF-0954169C644B}" srcOrd="0" destOrd="0" parTransId="{4B36716E-BF0A-48E4-8521-0C22863D5298}" sibTransId="{A4625649-A4D7-4D95-B9D9-877A4673818C}"/>
    <dgm:cxn modelId="{044B56E0-2CE9-4D33-8C89-3DE0F81FCDF6}" type="presParOf" srcId="{367E7B91-F4C5-4FCA-A6A0-F3E3C70FBD53}" destId="{2237BFE6-803D-4AB0-AA2A-284F509222E4}" srcOrd="0" destOrd="0" presId="urn:microsoft.com/office/officeart/2018/2/layout/IconVerticalSolidList"/>
    <dgm:cxn modelId="{198E652F-0578-49E4-8035-F040E443AFD4}" type="presParOf" srcId="{2237BFE6-803D-4AB0-AA2A-284F509222E4}" destId="{A12C8CFD-47AA-4996-85DF-209286D4DDD7}" srcOrd="0" destOrd="0" presId="urn:microsoft.com/office/officeart/2018/2/layout/IconVerticalSolidList"/>
    <dgm:cxn modelId="{93481C90-FDE9-4650-9D5D-B7F0F05A4384}" type="presParOf" srcId="{2237BFE6-803D-4AB0-AA2A-284F509222E4}" destId="{8B79ACB0-C817-4D0A-ADFB-0C2DCC4B7B87}" srcOrd="1" destOrd="0" presId="urn:microsoft.com/office/officeart/2018/2/layout/IconVerticalSolidList"/>
    <dgm:cxn modelId="{2908E721-A2C3-4974-AD21-3C7A408BE437}" type="presParOf" srcId="{2237BFE6-803D-4AB0-AA2A-284F509222E4}" destId="{87F1270F-162E-49D5-A912-46CC17505EF1}" srcOrd="2" destOrd="0" presId="urn:microsoft.com/office/officeart/2018/2/layout/IconVerticalSolidList"/>
    <dgm:cxn modelId="{F8C6258B-11BB-4A54-8AAB-532E6A677D78}" type="presParOf" srcId="{2237BFE6-803D-4AB0-AA2A-284F509222E4}" destId="{04E64395-E2B5-4638-B49A-35B987FE5FB3}" srcOrd="3" destOrd="0" presId="urn:microsoft.com/office/officeart/2018/2/layout/IconVerticalSolidList"/>
    <dgm:cxn modelId="{82985DB7-7C0D-4F1A-B66D-DE998FE8C9AB}" type="presParOf" srcId="{367E7B91-F4C5-4FCA-A6A0-F3E3C70FBD53}" destId="{6085BEDD-99A4-43D9-86B2-02B3C980FF2F}" srcOrd="1" destOrd="0" presId="urn:microsoft.com/office/officeart/2018/2/layout/IconVerticalSolidList"/>
    <dgm:cxn modelId="{0B883694-A636-46C1-B7F1-7AE9C08B9537}" type="presParOf" srcId="{367E7B91-F4C5-4FCA-A6A0-F3E3C70FBD53}" destId="{37A73C64-D46E-4780-A34A-2F6E7B8B07DA}" srcOrd="2" destOrd="0" presId="urn:microsoft.com/office/officeart/2018/2/layout/IconVerticalSolidList"/>
    <dgm:cxn modelId="{131DE30D-ECA4-4175-940C-03F98712512C}" type="presParOf" srcId="{37A73C64-D46E-4780-A34A-2F6E7B8B07DA}" destId="{CBDAF8FB-27AC-4336-B2C1-71E54004AEE0}" srcOrd="0" destOrd="0" presId="urn:microsoft.com/office/officeart/2018/2/layout/IconVerticalSolidList"/>
    <dgm:cxn modelId="{2E28FA39-62A7-493B-B444-A9232E27B4A1}" type="presParOf" srcId="{37A73C64-D46E-4780-A34A-2F6E7B8B07DA}" destId="{C66D125F-BD3A-401F-80DB-CEB866ACE628}" srcOrd="1" destOrd="0" presId="urn:microsoft.com/office/officeart/2018/2/layout/IconVerticalSolidList"/>
    <dgm:cxn modelId="{49888F04-5452-41D2-80EE-A34F1139AA60}" type="presParOf" srcId="{37A73C64-D46E-4780-A34A-2F6E7B8B07DA}" destId="{8B144A86-9E86-4511-9E50-8AD365DFEF8A}" srcOrd="2" destOrd="0" presId="urn:microsoft.com/office/officeart/2018/2/layout/IconVerticalSolidList"/>
    <dgm:cxn modelId="{1BB6E8B8-72D9-48DD-99AD-50EC157950DF}" type="presParOf" srcId="{37A73C64-D46E-4780-A34A-2F6E7B8B07DA}" destId="{E5CFE70D-B6EE-4A83-9373-06F058F398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5E11BF-6FE5-4ACC-B5AE-D36208E944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5AF2BB-E698-44B3-822E-D69C7B6969DD}">
      <dgm:prSet/>
      <dgm:spPr/>
      <dgm:t>
        <a:bodyPr/>
        <a:lstStyle/>
        <a:p>
          <a:r>
            <a:rPr lang="en-US"/>
            <a:t>Complete annual operational training with the using unit.</a:t>
          </a:r>
        </a:p>
      </dgm:t>
    </dgm:pt>
    <dgm:pt modelId="{4C4938C8-3F15-4E2B-B174-32547FB8E5E3}" type="parTrans" cxnId="{7A52BCBD-FAA6-4898-8D2E-50DCA28FF2EB}">
      <dgm:prSet/>
      <dgm:spPr/>
      <dgm:t>
        <a:bodyPr/>
        <a:lstStyle/>
        <a:p>
          <a:endParaRPr lang="en-US"/>
        </a:p>
      </dgm:t>
    </dgm:pt>
    <dgm:pt modelId="{E8CAFB65-F137-4B71-97B6-349A60599C0E}" type="sibTrans" cxnId="{7A52BCBD-FAA6-4898-8D2E-50DCA28FF2EB}">
      <dgm:prSet/>
      <dgm:spPr/>
      <dgm:t>
        <a:bodyPr/>
        <a:lstStyle/>
        <a:p>
          <a:endParaRPr lang="en-US"/>
        </a:p>
      </dgm:t>
    </dgm:pt>
    <dgm:pt modelId="{7FB7199C-81EA-4C16-B39B-66D4D731336B}">
      <dgm:prSet/>
      <dgm:spPr/>
      <dgm:t>
        <a:bodyPr/>
        <a:lstStyle/>
        <a:p>
          <a:r>
            <a:rPr lang="en-US"/>
            <a:t>Understand short-haul techniques, short-haul/spotter signals and operational concerns.</a:t>
          </a:r>
        </a:p>
      </dgm:t>
    </dgm:pt>
    <dgm:pt modelId="{318470E2-C8B1-4AFC-90C3-B6C986965677}" type="parTrans" cxnId="{EC6DB5A4-6D17-4A4B-97A8-87F41D79204B}">
      <dgm:prSet/>
      <dgm:spPr/>
      <dgm:t>
        <a:bodyPr/>
        <a:lstStyle/>
        <a:p>
          <a:endParaRPr lang="en-US"/>
        </a:p>
      </dgm:t>
    </dgm:pt>
    <dgm:pt modelId="{C0E83743-CE82-43E3-A3B4-4F93185DD074}" type="sibTrans" cxnId="{EC6DB5A4-6D17-4A4B-97A8-87F41D79204B}">
      <dgm:prSet/>
      <dgm:spPr/>
      <dgm:t>
        <a:bodyPr/>
        <a:lstStyle/>
        <a:p>
          <a:endParaRPr lang="en-US"/>
        </a:p>
      </dgm:t>
    </dgm:pt>
    <dgm:pt modelId="{8E56E039-FFAF-4B53-8E5B-D344A4B72D32}" type="pres">
      <dgm:prSet presAssocID="{D45E11BF-6FE5-4ACC-B5AE-D36208E94453}" presName="root" presStyleCnt="0">
        <dgm:presLayoutVars>
          <dgm:dir/>
          <dgm:resizeHandles val="exact"/>
        </dgm:presLayoutVars>
      </dgm:prSet>
      <dgm:spPr/>
    </dgm:pt>
    <dgm:pt modelId="{94557255-C6BC-4911-9993-2224F8282B3D}" type="pres">
      <dgm:prSet presAssocID="{625AF2BB-E698-44B3-822E-D69C7B6969DD}" presName="compNode" presStyleCnt="0"/>
      <dgm:spPr/>
    </dgm:pt>
    <dgm:pt modelId="{2271BAF1-3285-4BB2-995F-D4ECEBD419A8}" type="pres">
      <dgm:prSet presAssocID="{625AF2BB-E698-44B3-822E-D69C7B6969DD}" presName="bgRect" presStyleLbl="bgShp" presStyleIdx="0" presStyleCnt="2"/>
      <dgm:spPr/>
    </dgm:pt>
    <dgm:pt modelId="{622598F1-B82B-466C-84E7-299D1FC2D9E6}" type="pres">
      <dgm:prSet presAssocID="{625AF2BB-E698-44B3-822E-D69C7B6969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EBA1EAD-9940-4200-A499-C7AF3158F73C}" type="pres">
      <dgm:prSet presAssocID="{625AF2BB-E698-44B3-822E-D69C7B6969DD}" presName="spaceRect" presStyleCnt="0"/>
      <dgm:spPr/>
    </dgm:pt>
    <dgm:pt modelId="{04675520-2D47-4721-A6C8-DF0C22FA3DF1}" type="pres">
      <dgm:prSet presAssocID="{625AF2BB-E698-44B3-822E-D69C7B6969DD}" presName="parTx" presStyleLbl="revTx" presStyleIdx="0" presStyleCnt="2">
        <dgm:presLayoutVars>
          <dgm:chMax val="0"/>
          <dgm:chPref val="0"/>
        </dgm:presLayoutVars>
      </dgm:prSet>
      <dgm:spPr/>
    </dgm:pt>
    <dgm:pt modelId="{F684D16F-9C2C-4E9C-8628-492D997EDE02}" type="pres">
      <dgm:prSet presAssocID="{E8CAFB65-F137-4B71-97B6-349A60599C0E}" presName="sibTrans" presStyleCnt="0"/>
      <dgm:spPr/>
    </dgm:pt>
    <dgm:pt modelId="{BD21D51D-6C95-4124-96A1-ADD17F6FDA9A}" type="pres">
      <dgm:prSet presAssocID="{7FB7199C-81EA-4C16-B39B-66D4D731336B}" presName="compNode" presStyleCnt="0"/>
      <dgm:spPr/>
    </dgm:pt>
    <dgm:pt modelId="{F043D657-154D-4108-A3D4-9E19BEE88C32}" type="pres">
      <dgm:prSet presAssocID="{7FB7199C-81EA-4C16-B39B-66D4D731336B}" presName="bgRect" presStyleLbl="bgShp" presStyleIdx="1" presStyleCnt="2"/>
      <dgm:spPr/>
    </dgm:pt>
    <dgm:pt modelId="{97009D1C-A17F-4F2B-ADD3-2988E8317A72}" type="pres">
      <dgm:prSet presAssocID="{7FB7199C-81EA-4C16-B39B-66D4D731336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428BF7D3-3EBB-429B-B74B-DCEF7FD30971}" type="pres">
      <dgm:prSet presAssocID="{7FB7199C-81EA-4C16-B39B-66D4D731336B}" presName="spaceRect" presStyleCnt="0"/>
      <dgm:spPr/>
    </dgm:pt>
    <dgm:pt modelId="{6D85271F-D59F-4157-8392-043B279A1E1C}" type="pres">
      <dgm:prSet presAssocID="{7FB7199C-81EA-4C16-B39B-66D4D731336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4D90623-1B35-4074-B867-F66459C3F8F2}" type="presOf" srcId="{7FB7199C-81EA-4C16-B39B-66D4D731336B}" destId="{6D85271F-D59F-4157-8392-043B279A1E1C}" srcOrd="0" destOrd="0" presId="urn:microsoft.com/office/officeart/2018/2/layout/IconVerticalSolidList"/>
    <dgm:cxn modelId="{C713742B-87A6-410F-92D8-91E2161D346C}" type="presOf" srcId="{D45E11BF-6FE5-4ACC-B5AE-D36208E94453}" destId="{8E56E039-FFAF-4B53-8E5B-D344A4B72D32}" srcOrd="0" destOrd="0" presId="urn:microsoft.com/office/officeart/2018/2/layout/IconVerticalSolidList"/>
    <dgm:cxn modelId="{30992399-376E-4434-B802-A8F324C8A8E9}" type="presOf" srcId="{625AF2BB-E698-44B3-822E-D69C7B6969DD}" destId="{04675520-2D47-4721-A6C8-DF0C22FA3DF1}" srcOrd="0" destOrd="0" presId="urn:microsoft.com/office/officeart/2018/2/layout/IconVerticalSolidList"/>
    <dgm:cxn modelId="{EC6DB5A4-6D17-4A4B-97A8-87F41D79204B}" srcId="{D45E11BF-6FE5-4ACC-B5AE-D36208E94453}" destId="{7FB7199C-81EA-4C16-B39B-66D4D731336B}" srcOrd="1" destOrd="0" parTransId="{318470E2-C8B1-4AFC-90C3-B6C986965677}" sibTransId="{C0E83743-CE82-43E3-A3B4-4F93185DD074}"/>
    <dgm:cxn modelId="{7A52BCBD-FAA6-4898-8D2E-50DCA28FF2EB}" srcId="{D45E11BF-6FE5-4ACC-B5AE-D36208E94453}" destId="{625AF2BB-E698-44B3-822E-D69C7B6969DD}" srcOrd="0" destOrd="0" parTransId="{4C4938C8-3F15-4E2B-B174-32547FB8E5E3}" sibTransId="{E8CAFB65-F137-4B71-97B6-349A60599C0E}"/>
    <dgm:cxn modelId="{74ACFA38-F0FA-40B4-9355-A089FAB5AD00}" type="presParOf" srcId="{8E56E039-FFAF-4B53-8E5B-D344A4B72D32}" destId="{94557255-C6BC-4911-9993-2224F8282B3D}" srcOrd="0" destOrd="0" presId="urn:microsoft.com/office/officeart/2018/2/layout/IconVerticalSolidList"/>
    <dgm:cxn modelId="{5C0FECEA-3978-4D7E-92D3-F621435B32C5}" type="presParOf" srcId="{94557255-C6BC-4911-9993-2224F8282B3D}" destId="{2271BAF1-3285-4BB2-995F-D4ECEBD419A8}" srcOrd="0" destOrd="0" presId="urn:microsoft.com/office/officeart/2018/2/layout/IconVerticalSolidList"/>
    <dgm:cxn modelId="{AF276BB7-4B11-41F2-B7AB-960403011FC3}" type="presParOf" srcId="{94557255-C6BC-4911-9993-2224F8282B3D}" destId="{622598F1-B82B-466C-84E7-299D1FC2D9E6}" srcOrd="1" destOrd="0" presId="urn:microsoft.com/office/officeart/2018/2/layout/IconVerticalSolidList"/>
    <dgm:cxn modelId="{02855279-0E38-4215-87AB-3980C51AAEB9}" type="presParOf" srcId="{94557255-C6BC-4911-9993-2224F8282B3D}" destId="{FEBA1EAD-9940-4200-A499-C7AF3158F73C}" srcOrd="2" destOrd="0" presId="urn:microsoft.com/office/officeart/2018/2/layout/IconVerticalSolidList"/>
    <dgm:cxn modelId="{0EBA8E4D-9779-4368-9E9D-56F395B054A8}" type="presParOf" srcId="{94557255-C6BC-4911-9993-2224F8282B3D}" destId="{04675520-2D47-4721-A6C8-DF0C22FA3DF1}" srcOrd="3" destOrd="0" presId="urn:microsoft.com/office/officeart/2018/2/layout/IconVerticalSolidList"/>
    <dgm:cxn modelId="{8077DA38-4C8F-4CEE-A3A1-F821D062D24A}" type="presParOf" srcId="{8E56E039-FFAF-4B53-8E5B-D344A4B72D32}" destId="{F684D16F-9C2C-4E9C-8628-492D997EDE02}" srcOrd="1" destOrd="0" presId="urn:microsoft.com/office/officeart/2018/2/layout/IconVerticalSolidList"/>
    <dgm:cxn modelId="{5FE7B722-6033-4508-915D-5EA83F91BFC7}" type="presParOf" srcId="{8E56E039-FFAF-4B53-8E5B-D344A4B72D32}" destId="{BD21D51D-6C95-4124-96A1-ADD17F6FDA9A}" srcOrd="2" destOrd="0" presId="urn:microsoft.com/office/officeart/2018/2/layout/IconVerticalSolidList"/>
    <dgm:cxn modelId="{E3B1A4C6-2538-4984-827C-75CDB0DC84FF}" type="presParOf" srcId="{BD21D51D-6C95-4124-96A1-ADD17F6FDA9A}" destId="{F043D657-154D-4108-A3D4-9E19BEE88C32}" srcOrd="0" destOrd="0" presId="urn:microsoft.com/office/officeart/2018/2/layout/IconVerticalSolidList"/>
    <dgm:cxn modelId="{6E740B8B-8F6C-4B7F-B80E-0075D1CA9C20}" type="presParOf" srcId="{BD21D51D-6C95-4124-96A1-ADD17F6FDA9A}" destId="{97009D1C-A17F-4F2B-ADD3-2988E8317A72}" srcOrd="1" destOrd="0" presId="urn:microsoft.com/office/officeart/2018/2/layout/IconVerticalSolidList"/>
    <dgm:cxn modelId="{E597185A-5C89-47CD-A4D6-653ECCC9CD33}" type="presParOf" srcId="{BD21D51D-6C95-4124-96A1-ADD17F6FDA9A}" destId="{428BF7D3-3EBB-429B-B74B-DCEF7FD30971}" srcOrd="2" destOrd="0" presId="urn:microsoft.com/office/officeart/2018/2/layout/IconVerticalSolidList"/>
    <dgm:cxn modelId="{F660ACA1-1B3C-481E-9A4F-364A209A6941}" type="presParOf" srcId="{BD21D51D-6C95-4124-96A1-ADD17F6FDA9A}" destId="{6D85271F-D59F-4157-8392-043B279A1E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B833C6-BD97-4495-BB14-3C65E7AC3056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A6E345-6389-4EE5-B933-85B354EF2181}">
      <dgm:prSet/>
      <dgm:spPr/>
      <dgm:t>
        <a:bodyPr/>
        <a:lstStyle/>
        <a:p>
          <a:r>
            <a:rPr lang="en-US"/>
            <a:t>Have completed the Interagency Helicopter Crewmember course.</a:t>
          </a:r>
        </a:p>
      </dgm:t>
    </dgm:pt>
    <dgm:pt modelId="{A6A1886D-9E64-43CD-B5FD-3BC3C796A844}" type="parTrans" cxnId="{78B06D89-68FC-41A8-829A-4234606AC6B5}">
      <dgm:prSet/>
      <dgm:spPr/>
      <dgm:t>
        <a:bodyPr/>
        <a:lstStyle/>
        <a:p>
          <a:endParaRPr lang="en-US"/>
        </a:p>
      </dgm:t>
    </dgm:pt>
    <dgm:pt modelId="{4E7F8C41-C841-4E55-ABDF-E6C705C16EDF}" type="sibTrans" cxnId="{78B06D89-68FC-41A8-829A-4234606AC6B5}">
      <dgm:prSet/>
      <dgm:spPr/>
      <dgm:t>
        <a:bodyPr/>
        <a:lstStyle/>
        <a:p>
          <a:endParaRPr lang="en-US"/>
        </a:p>
      </dgm:t>
    </dgm:pt>
    <dgm:pt modelId="{79CE8B4B-F277-46F9-B4C2-A43CB7655499}">
      <dgm:prSet/>
      <dgm:spPr/>
      <dgm:t>
        <a:bodyPr/>
        <a:lstStyle/>
        <a:p>
          <a:r>
            <a:rPr lang="en-US"/>
            <a:t>Be familiar with the helicopter procurement documents.</a:t>
          </a:r>
        </a:p>
      </dgm:t>
    </dgm:pt>
    <dgm:pt modelId="{66015A3C-736F-45A1-8648-C37AE9EB59C9}" type="parTrans" cxnId="{20A994A7-EA05-42DA-B778-89274ED85C15}">
      <dgm:prSet/>
      <dgm:spPr/>
      <dgm:t>
        <a:bodyPr/>
        <a:lstStyle/>
        <a:p>
          <a:endParaRPr lang="en-US"/>
        </a:p>
      </dgm:t>
    </dgm:pt>
    <dgm:pt modelId="{688DD2C5-D00D-4986-AE34-A692DEFDFE2F}" type="sibTrans" cxnId="{20A994A7-EA05-42DA-B778-89274ED85C15}">
      <dgm:prSet/>
      <dgm:spPr/>
      <dgm:t>
        <a:bodyPr/>
        <a:lstStyle/>
        <a:p>
          <a:endParaRPr lang="en-US"/>
        </a:p>
      </dgm:t>
    </dgm:pt>
    <dgm:pt modelId="{AC1E70BC-99B5-4774-B1FC-2BC42C5D95EA}" type="pres">
      <dgm:prSet presAssocID="{43B833C6-BD97-4495-BB14-3C65E7AC3056}" presName="outerComposite" presStyleCnt="0">
        <dgm:presLayoutVars>
          <dgm:chMax val="5"/>
          <dgm:dir/>
          <dgm:resizeHandles val="exact"/>
        </dgm:presLayoutVars>
      </dgm:prSet>
      <dgm:spPr/>
    </dgm:pt>
    <dgm:pt modelId="{00988C07-FC71-45D7-95B7-D552C3D6316C}" type="pres">
      <dgm:prSet presAssocID="{43B833C6-BD97-4495-BB14-3C65E7AC3056}" presName="dummyMaxCanvas" presStyleCnt="0">
        <dgm:presLayoutVars/>
      </dgm:prSet>
      <dgm:spPr/>
    </dgm:pt>
    <dgm:pt modelId="{C5688322-3720-45B2-85B5-5F14814E162C}" type="pres">
      <dgm:prSet presAssocID="{43B833C6-BD97-4495-BB14-3C65E7AC3056}" presName="TwoNodes_1" presStyleLbl="node1" presStyleIdx="0" presStyleCnt="2">
        <dgm:presLayoutVars>
          <dgm:bulletEnabled val="1"/>
        </dgm:presLayoutVars>
      </dgm:prSet>
      <dgm:spPr/>
    </dgm:pt>
    <dgm:pt modelId="{BB67D80C-7717-4BF8-A5C6-4D46691BAF8C}" type="pres">
      <dgm:prSet presAssocID="{43B833C6-BD97-4495-BB14-3C65E7AC3056}" presName="TwoNodes_2" presStyleLbl="node1" presStyleIdx="1" presStyleCnt="2">
        <dgm:presLayoutVars>
          <dgm:bulletEnabled val="1"/>
        </dgm:presLayoutVars>
      </dgm:prSet>
      <dgm:spPr/>
    </dgm:pt>
    <dgm:pt modelId="{3F027A8E-2068-4E9C-BB14-0F89E571BCDB}" type="pres">
      <dgm:prSet presAssocID="{43B833C6-BD97-4495-BB14-3C65E7AC3056}" presName="TwoConn_1-2" presStyleLbl="fgAccFollowNode1" presStyleIdx="0" presStyleCnt="1">
        <dgm:presLayoutVars>
          <dgm:bulletEnabled val="1"/>
        </dgm:presLayoutVars>
      </dgm:prSet>
      <dgm:spPr/>
    </dgm:pt>
    <dgm:pt modelId="{365BCF11-485F-4495-A504-C643D31BFF24}" type="pres">
      <dgm:prSet presAssocID="{43B833C6-BD97-4495-BB14-3C65E7AC3056}" presName="TwoNodes_1_text" presStyleLbl="node1" presStyleIdx="1" presStyleCnt="2">
        <dgm:presLayoutVars>
          <dgm:bulletEnabled val="1"/>
        </dgm:presLayoutVars>
      </dgm:prSet>
      <dgm:spPr/>
    </dgm:pt>
    <dgm:pt modelId="{B275B95A-BC5C-44D2-8569-D18182750C84}" type="pres">
      <dgm:prSet presAssocID="{43B833C6-BD97-4495-BB14-3C65E7AC305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635750D-F6BA-48B3-BDD4-29EC9F718B2F}" type="presOf" srcId="{79CE8B4B-F277-46F9-B4C2-A43CB7655499}" destId="{B275B95A-BC5C-44D2-8569-D18182750C84}" srcOrd="1" destOrd="0" presId="urn:microsoft.com/office/officeart/2005/8/layout/vProcess5"/>
    <dgm:cxn modelId="{AE9A484F-1456-42DE-94F1-5343DCDCF11E}" type="presOf" srcId="{43B833C6-BD97-4495-BB14-3C65E7AC3056}" destId="{AC1E70BC-99B5-4774-B1FC-2BC42C5D95EA}" srcOrd="0" destOrd="0" presId="urn:microsoft.com/office/officeart/2005/8/layout/vProcess5"/>
    <dgm:cxn modelId="{05D9EC7D-57A6-4EF2-B06C-EB294B905B7A}" type="presOf" srcId="{79CE8B4B-F277-46F9-B4C2-A43CB7655499}" destId="{BB67D80C-7717-4BF8-A5C6-4D46691BAF8C}" srcOrd="0" destOrd="0" presId="urn:microsoft.com/office/officeart/2005/8/layout/vProcess5"/>
    <dgm:cxn modelId="{78B06D89-68FC-41A8-829A-4234606AC6B5}" srcId="{43B833C6-BD97-4495-BB14-3C65E7AC3056}" destId="{91A6E345-6389-4EE5-B933-85B354EF2181}" srcOrd="0" destOrd="0" parTransId="{A6A1886D-9E64-43CD-B5FD-3BC3C796A844}" sibTransId="{4E7F8C41-C841-4E55-ABDF-E6C705C16EDF}"/>
    <dgm:cxn modelId="{20A994A7-EA05-42DA-B778-89274ED85C15}" srcId="{43B833C6-BD97-4495-BB14-3C65E7AC3056}" destId="{79CE8B4B-F277-46F9-B4C2-A43CB7655499}" srcOrd="1" destOrd="0" parTransId="{66015A3C-736F-45A1-8648-C37AE9EB59C9}" sibTransId="{688DD2C5-D00D-4986-AE34-A692DEFDFE2F}"/>
    <dgm:cxn modelId="{681FBAAD-ABA8-4ED4-82A3-BA2A17DEE8A2}" type="presOf" srcId="{4E7F8C41-C841-4E55-ABDF-E6C705C16EDF}" destId="{3F027A8E-2068-4E9C-BB14-0F89E571BCDB}" srcOrd="0" destOrd="0" presId="urn:microsoft.com/office/officeart/2005/8/layout/vProcess5"/>
    <dgm:cxn modelId="{719B80D3-ECA5-4798-896A-C73F26B55393}" type="presOf" srcId="{91A6E345-6389-4EE5-B933-85B354EF2181}" destId="{365BCF11-485F-4495-A504-C643D31BFF24}" srcOrd="1" destOrd="0" presId="urn:microsoft.com/office/officeart/2005/8/layout/vProcess5"/>
    <dgm:cxn modelId="{FAA69AF1-E766-43BD-81A1-79E217931C49}" type="presOf" srcId="{91A6E345-6389-4EE5-B933-85B354EF2181}" destId="{C5688322-3720-45B2-85B5-5F14814E162C}" srcOrd="0" destOrd="0" presId="urn:microsoft.com/office/officeart/2005/8/layout/vProcess5"/>
    <dgm:cxn modelId="{5B5408B8-3612-4C94-93BE-9DF9A8E00458}" type="presParOf" srcId="{AC1E70BC-99B5-4774-B1FC-2BC42C5D95EA}" destId="{00988C07-FC71-45D7-95B7-D552C3D6316C}" srcOrd="0" destOrd="0" presId="urn:microsoft.com/office/officeart/2005/8/layout/vProcess5"/>
    <dgm:cxn modelId="{27B63028-5615-4C6E-B6FC-D8AF60249871}" type="presParOf" srcId="{AC1E70BC-99B5-4774-B1FC-2BC42C5D95EA}" destId="{C5688322-3720-45B2-85B5-5F14814E162C}" srcOrd="1" destOrd="0" presId="urn:microsoft.com/office/officeart/2005/8/layout/vProcess5"/>
    <dgm:cxn modelId="{7143EC84-E844-4319-8929-B1333E866D70}" type="presParOf" srcId="{AC1E70BC-99B5-4774-B1FC-2BC42C5D95EA}" destId="{BB67D80C-7717-4BF8-A5C6-4D46691BAF8C}" srcOrd="2" destOrd="0" presId="urn:microsoft.com/office/officeart/2005/8/layout/vProcess5"/>
    <dgm:cxn modelId="{5097AAB2-3239-4AA7-9C2A-5A1E3D056DDB}" type="presParOf" srcId="{AC1E70BC-99B5-4774-B1FC-2BC42C5D95EA}" destId="{3F027A8E-2068-4E9C-BB14-0F89E571BCDB}" srcOrd="3" destOrd="0" presId="urn:microsoft.com/office/officeart/2005/8/layout/vProcess5"/>
    <dgm:cxn modelId="{EE0CA6B8-9DB9-4C78-966D-542172483C10}" type="presParOf" srcId="{AC1E70BC-99B5-4774-B1FC-2BC42C5D95EA}" destId="{365BCF11-485F-4495-A504-C643D31BFF24}" srcOrd="4" destOrd="0" presId="urn:microsoft.com/office/officeart/2005/8/layout/vProcess5"/>
    <dgm:cxn modelId="{0EF8FD80-F810-44EE-B952-AEC4C03FBECB}" type="presParOf" srcId="{AC1E70BC-99B5-4774-B1FC-2BC42C5D95EA}" destId="{B275B95A-BC5C-44D2-8569-D18182750C8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18986E-6A3A-4117-8837-2DADA15078B3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DF69C12-88FB-4556-9B02-3C2D574989E6}">
      <dgm:prSet/>
      <dgm:spPr/>
      <dgm:t>
        <a:bodyPr/>
        <a:lstStyle/>
        <a:p>
          <a:r>
            <a:rPr lang="en-US"/>
            <a:t>Demonstrate knowledge of the inspection, care and maintenance of short-haul equipment.</a:t>
          </a:r>
        </a:p>
      </dgm:t>
    </dgm:pt>
    <dgm:pt modelId="{11036AF6-0904-4455-AF46-7088E6985794}" type="parTrans" cxnId="{B5322420-EA65-4F1A-ADA3-EE46F572F5A9}">
      <dgm:prSet/>
      <dgm:spPr/>
      <dgm:t>
        <a:bodyPr/>
        <a:lstStyle/>
        <a:p>
          <a:endParaRPr lang="en-US"/>
        </a:p>
      </dgm:t>
    </dgm:pt>
    <dgm:pt modelId="{4FBB974B-D954-493C-8571-09BE586374A5}" type="sibTrans" cxnId="{B5322420-EA65-4F1A-ADA3-EE46F572F5A9}">
      <dgm:prSet/>
      <dgm:spPr/>
      <dgm:t>
        <a:bodyPr/>
        <a:lstStyle/>
        <a:p>
          <a:endParaRPr lang="en-US"/>
        </a:p>
      </dgm:t>
    </dgm:pt>
    <dgm:pt modelId="{D23F8407-C51B-47F2-8D97-17DD3FC14835}">
      <dgm:prSet/>
      <dgm:spPr/>
      <dgm:t>
        <a:bodyPr/>
        <a:lstStyle/>
        <a:p>
          <a:r>
            <a:rPr lang="en-US"/>
            <a:t>Demonstrate ability to rig the helicopter for short-haul, to provide a safety briefing and to conduct a safety check of short-haul personnel without procedural error.</a:t>
          </a:r>
        </a:p>
      </dgm:t>
    </dgm:pt>
    <dgm:pt modelId="{15592B24-A3BB-4F16-96C9-7234D17B0D81}" type="parTrans" cxnId="{796AD5FB-444E-425A-B0D5-60768AF7E8EC}">
      <dgm:prSet/>
      <dgm:spPr/>
      <dgm:t>
        <a:bodyPr/>
        <a:lstStyle/>
        <a:p>
          <a:endParaRPr lang="en-US"/>
        </a:p>
      </dgm:t>
    </dgm:pt>
    <dgm:pt modelId="{3195A9D1-C74D-46AB-AD76-FE67FAE680A5}" type="sibTrans" cxnId="{796AD5FB-444E-425A-B0D5-60768AF7E8EC}">
      <dgm:prSet/>
      <dgm:spPr/>
      <dgm:t>
        <a:bodyPr/>
        <a:lstStyle/>
        <a:p>
          <a:endParaRPr lang="en-US"/>
        </a:p>
      </dgm:t>
    </dgm:pt>
    <dgm:pt modelId="{F8A83413-482C-47B2-B2E5-E5216A0867C4}" type="pres">
      <dgm:prSet presAssocID="{6C18986E-6A3A-4117-8837-2DADA15078B3}" presName="Name0" presStyleCnt="0">
        <dgm:presLayoutVars>
          <dgm:dir/>
          <dgm:animLvl val="lvl"/>
          <dgm:resizeHandles val="exact"/>
        </dgm:presLayoutVars>
      </dgm:prSet>
      <dgm:spPr/>
    </dgm:pt>
    <dgm:pt modelId="{67D29CCA-7C99-4724-AE0F-DEC24C9C4F1E}" type="pres">
      <dgm:prSet presAssocID="{D23F8407-C51B-47F2-8D97-17DD3FC14835}" presName="boxAndChildren" presStyleCnt="0"/>
      <dgm:spPr/>
    </dgm:pt>
    <dgm:pt modelId="{682B1D1C-40B1-4582-AD3C-BD83571470CA}" type="pres">
      <dgm:prSet presAssocID="{D23F8407-C51B-47F2-8D97-17DD3FC14835}" presName="parentTextBox" presStyleLbl="node1" presStyleIdx="0" presStyleCnt="2"/>
      <dgm:spPr/>
    </dgm:pt>
    <dgm:pt modelId="{EE425848-95E6-4B8C-A0D1-286C59413C2E}" type="pres">
      <dgm:prSet presAssocID="{4FBB974B-D954-493C-8571-09BE586374A5}" presName="sp" presStyleCnt="0"/>
      <dgm:spPr/>
    </dgm:pt>
    <dgm:pt modelId="{B2D93F5A-9405-423C-AD18-67644A143F1D}" type="pres">
      <dgm:prSet presAssocID="{CDF69C12-88FB-4556-9B02-3C2D574989E6}" presName="arrowAndChildren" presStyleCnt="0"/>
      <dgm:spPr/>
    </dgm:pt>
    <dgm:pt modelId="{27D8C82D-FCD1-4A40-A015-79FB18B839D6}" type="pres">
      <dgm:prSet presAssocID="{CDF69C12-88FB-4556-9B02-3C2D574989E6}" presName="parentTextArrow" presStyleLbl="node1" presStyleIdx="1" presStyleCnt="2"/>
      <dgm:spPr/>
    </dgm:pt>
  </dgm:ptLst>
  <dgm:cxnLst>
    <dgm:cxn modelId="{B5322420-EA65-4F1A-ADA3-EE46F572F5A9}" srcId="{6C18986E-6A3A-4117-8837-2DADA15078B3}" destId="{CDF69C12-88FB-4556-9B02-3C2D574989E6}" srcOrd="0" destOrd="0" parTransId="{11036AF6-0904-4455-AF46-7088E6985794}" sibTransId="{4FBB974B-D954-493C-8571-09BE586374A5}"/>
    <dgm:cxn modelId="{8D829A37-E2B0-429B-9F26-95D7AFB01F26}" type="presOf" srcId="{D23F8407-C51B-47F2-8D97-17DD3FC14835}" destId="{682B1D1C-40B1-4582-AD3C-BD83571470CA}" srcOrd="0" destOrd="0" presId="urn:microsoft.com/office/officeart/2005/8/layout/process4"/>
    <dgm:cxn modelId="{12F5C693-B844-418B-A2C4-C292F6F5C360}" type="presOf" srcId="{6C18986E-6A3A-4117-8837-2DADA15078B3}" destId="{F8A83413-482C-47B2-B2E5-E5216A0867C4}" srcOrd="0" destOrd="0" presId="urn:microsoft.com/office/officeart/2005/8/layout/process4"/>
    <dgm:cxn modelId="{7A1E27D1-BA21-4E18-B235-4F11C41266CB}" type="presOf" srcId="{CDF69C12-88FB-4556-9B02-3C2D574989E6}" destId="{27D8C82D-FCD1-4A40-A015-79FB18B839D6}" srcOrd="0" destOrd="0" presId="urn:microsoft.com/office/officeart/2005/8/layout/process4"/>
    <dgm:cxn modelId="{796AD5FB-444E-425A-B0D5-60768AF7E8EC}" srcId="{6C18986E-6A3A-4117-8837-2DADA15078B3}" destId="{D23F8407-C51B-47F2-8D97-17DD3FC14835}" srcOrd="1" destOrd="0" parTransId="{15592B24-A3BB-4F16-96C9-7234D17B0D81}" sibTransId="{3195A9D1-C74D-46AB-AD76-FE67FAE680A5}"/>
    <dgm:cxn modelId="{E4A17179-25DB-4586-8FD2-669953DF9441}" type="presParOf" srcId="{F8A83413-482C-47B2-B2E5-E5216A0867C4}" destId="{67D29CCA-7C99-4724-AE0F-DEC24C9C4F1E}" srcOrd="0" destOrd="0" presId="urn:microsoft.com/office/officeart/2005/8/layout/process4"/>
    <dgm:cxn modelId="{1D9F6068-6F7F-4E9B-8B36-535315C254EE}" type="presParOf" srcId="{67D29CCA-7C99-4724-AE0F-DEC24C9C4F1E}" destId="{682B1D1C-40B1-4582-AD3C-BD83571470CA}" srcOrd="0" destOrd="0" presId="urn:microsoft.com/office/officeart/2005/8/layout/process4"/>
    <dgm:cxn modelId="{77C899FB-A770-4FCE-8F37-08E0A7A0884C}" type="presParOf" srcId="{F8A83413-482C-47B2-B2E5-E5216A0867C4}" destId="{EE425848-95E6-4B8C-A0D1-286C59413C2E}" srcOrd="1" destOrd="0" presId="urn:microsoft.com/office/officeart/2005/8/layout/process4"/>
    <dgm:cxn modelId="{2C1CA008-D37E-4171-99E9-AD5ADFA2EA29}" type="presParOf" srcId="{F8A83413-482C-47B2-B2E5-E5216A0867C4}" destId="{B2D93F5A-9405-423C-AD18-67644A143F1D}" srcOrd="2" destOrd="0" presId="urn:microsoft.com/office/officeart/2005/8/layout/process4"/>
    <dgm:cxn modelId="{C4DFBFDD-0F8D-4E96-B35B-8A31855A6B40}" type="presParOf" srcId="{B2D93F5A-9405-423C-AD18-67644A143F1D}" destId="{27D8C82D-FCD1-4A40-A015-79FB18B839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33CFA1-14B2-4667-BB0B-DE048EFA319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278DF7B-C14D-4EA8-B7BB-012DA289F654}">
      <dgm:prSet/>
      <dgm:spPr/>
      <dgm:t>
        <a:bodyPr/>
        <a:lstStyle/>
        <a:p>
          <a:r>
            <a:rPr lang="en-US"/>
            <a:t>Demonstrate knowledge of emergency procedures.</a:t>
          </a:r>
        </a:p>
      </dgm:t>
    </dgm:pt>
    <dgm:pt modelId="{C9366148-AD64-4043-9DB2-38A7B2717379}" type="parTrans" cxnId="{AEF9479B-57BF-489E-8601-071A7B0EAAC5}">
      <dgm:prSet/>
      <dgm:spPr/>
      <dgm:t>
        <a:bodyPr/>
        <a:lstStyle/>
        <a:p>
          <a:endParaRPr lang="en-US"/>
        </a:p>
      </dgm:t>
    </dgm:pt>
    <dgm:pt modelId="{3E0B877E-E005-4F19-974B-FDAA369A11B9}" type="sibTrans" cxnId="{AEF9479B-57BF-489E-8601-071A7B0EAAC5}">
      <dgm:prSet/>
      <dgm:spPr/>
      <dgm:t>
        <a:bodyPr/>
        <a:lstStyle/>
        <a:p>
          <a:endParaRPr lang="en-US"/>
        </a:p>
      </dgm:t>
    </dgm:pt>
    <dgm:pt modelId="{FB0EDA6C-819D-49C0-BAC9-B8FD1BD9A1FC}">
      <dgm:prSet/>
      <dgm:spPr/>
      <dgm:t>
        <a:bodyPr/>
        <a:lstStyle/>
        <a:p>
          <a:r>
            <a:rPr lang="en-US"/>
            <a:t>Spot six loads of short-haul personnel, two in typical terrain. If applicable, spot four loads of cargo (e.g., a rescue litter) without procedural error.</a:t>
          </a:r>
        </a:p>
      </dgm:t>
    </dgm:pt>
    <dgm:pt modelId="{43D6B448-FB45-4937-A68F-AE2055F7F5C5}" type="parTrans" cxnId="{FADA400B-948B-40F4-A983-579AE65DD950}">
      <dgm:prSet/>
      <dgm:spPr/>
      <dgm:t>
        <a:bodyPr/>
        <a:lstStyle/>
        <a:p>
          <a:endParaRPr lang="en-US"/>
        </a:p>
      </dgm:t>
    </dgm:pt>
    <dgm:pt modelId="{30E1D269-551F-4AC3-B53A-BD7EE3970E76}" type="sibTrans" cxnId="{FADA400B-948B-40F4-A983-579AE65DD950}">
      <dgm:prSet/>
      <dgm:spPr/>
      <dgm:t>
        <a:bodyPr/>
        <a:lstStyle/>
        <a:p>
          <a:endParaRPr lang="en-US"/>
        </a:p>
      </dgm:t>
    </dgm:pt>
    <dgm:pt modelId="{5318170D-B8D5-4E10-AF45-970368A16FFE}" type="pres">
      <dgm:prSet presAssocID="{0933CFA1-14B2-4667-BB0B-DE048EFA3198}" presName="root" presStyleCnt="0">
        <dgm:presLayoutVars>
          <dgm:dir/>
          <dgm:resizeHandles val="exact"/>
        </dgm:presLayoutVars>
      </dgm:prSet>
      <dgm:spPr/>
    </dgm:pt>
    <dgm:pt modelId="{C6CC4008-D446-4B07-9D47-A5C7CC48B862}" type="pres">
      <dgm:prSet presAssocID="{B278DF7B-C14D-4EA8-B7BB-012DA289F654}" presName="compNode" presStyleCnt="0"/>
      <dgm:spPr/>
    </dgm:pt>
    <dgm:pt modelId="{162DBADC-DCED-4773-AC49-7B96FA629F2A}" type="pres">
      <dgm:prSet presAssocID="{B278DF7B-C14D-4EA8-B7BB-012DA289F654}" presName="bgRect" presStyleLbl="bgShp" presStyleIdx="0" presStyleCnt="2"/>
      <dgm:spPr/>
    </dgm:pt>
    <dgm:pt modelId="{D1201041-D8F6-4167-947D-8646025B6B34}" type="pres">
      <dgm:prSet presAssocID="{B278DF7B-C14D-4EA8-B7BB-012DA289F6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4F3D7249-B591-41C5-B7BE-56B679065D8B}" type="pres">
      <dgm:prSet presAssocID="{B278DF7B-C14D-4EA8-B7BB-012DA289F654}" presName="spaceRect" presStyleCnt="0"/>
      <dgm:spPr/>
    </dgm:pt>
    <dgm:pt modelId="{D191E6B9-420B-4A19-A9FD-404A749B7829}" type="pres">
      <dgm:prSet presAssocID="{B278DF7B-C14D-4EA8-B7BB-012DA289F654}" presName="parTx" presStyleLbl="revTx" presStyleIdx="0" presStyleCnt="2">
        <dgm:presLayoutVars>
          <dgm:chMax val="0"/>
          <dgm:chPref val="0"/>
        </dgm:presLayoutVars>
      </dgm:prSet>
      <dgm:spPr/>
    </dgm:pt>
    <dgm:pt modelId="{43E7F3BA-6CB9-44A8-85EF-0DE60EF41C74}" type="pres">
      <dgm:prSet presAssocID="{3E0B877E-E005-4F19-974B-FDAA369A11B9}" presName="sibTrans" presStyleCnt="0"/>
      <dgm:spPr/>
    </dgm:pt>
    <dgm:pt modelId="{DA06429A-0343-4EE7-AD88-92C2C867FD9A}" type="pres">
      <dgm:prSet presAssocID="{FB0EDA6C-819D-49C0-BAC9-B8FD1BD9A1FC}" presName="compNode" presStyleCnt="0"/>
      <dgm:spPr/>
    </dgm:pt>
    <dgm:pt modelId="{2A4E2B55-F056-40D8-A793-6A103719C8D8}" type="pres">
      <dgm:prSet presAssocID="{FB0EDA6C-819D-49C0-BAC9-B8FD1BD9A1FC}" presName="bgRect" presStyleLbl="bgShp" presStyleIdx="1" presStyleCnt="2"/>
      <dgm:spPr/>
    </dgm:pt>
    <dgm:pt modelId="{9DB647DA-1DEA-485D-ACCB-FEDB36DB85C8}" type="pres">
      <dgm:prSet presAssocID="{FB0EDA6C-819D-49C0-BAC9-B8FD1BD9A1F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3DC5CA90-14E3-4560-8460-AA267D975DB9}" type="pres">
      <dgm:prSet presAssocID="{FB0EDA6C-819D-49C0-BAC9-B8FD1BD9A1FC}" presName="spaceRect" presStyleCnt="0"/>
      <dgm:spPr/>
    </dgm:pt>
    <dgm:pt modelId="{AF8C0EED-10A1-4FB6-A03D-DF2794043453}" type="pres">
      <dgm:prSet presAssocID="{FB0EDA6C-819D-49C0-BAC9-B8FD1BD9A1F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ADA400B-948B-40F4-A983-579AE65DD950}" srcId="{0933CFA1-14B2-4667-BB0B-DE048EFA3198}" destId="{FB0EDA6C-819D-49C0-BAC9-B8FD1BD9A1FC}" srcOrd="1" destOrd="0" parTransId="{43D6B448-FB45-4937-A68F-AE2055F7F5C5}" sibTransId="{30E1D269-551F-4AC3-B53A-BD7EE3970E76}"/>
    <dgm:cxn modelId="{67DC0329-B14D-43D4-85A7-739D22F1F27A}" type="presOf" srcId="{FB0EDA6C-819D-49C0-BAC9-B8FD1BD9A1FC}" destId="{AF8C0EED-10A1-4FB6-A03D-DF2794043453}" srcOrd="0" destOrd="0" presId="urn:microsoft.com/office/officeart/2018/2/layout/IconVerticalSolidList"/>
    <dgm:cxn modelId="{A601EF91-2D60-477A-A8A9-430086BEDB72}" type="presOf" srcId="{B278DF7B-C14D-4EA8-B7BB-012DA289F654}" destId="{D191E6B9-420B-4A19-A9FD-404A749B7829}" srcOrd="0" destOrd="0" presId="urn:microsoft.com/office/officeart/2018/2/layout/IconVerticalSolidList"/>
    <dgm:cxn modelId="{AEF9479B-57BF-489E-8601-071A7B0EAAC5}" srcId="{0933CFA1-14B2-4667-BB0B-DE048EFA3198}" destId="{B278DF7B-C14D-4EA8-B7BB-012DA289F654}" srcOrd="0" destOrd="0" parTransId="{C9366148-AD64-4043-9DB2-38A7B2717379}" sibTransId="{3E0B877E-E005-4F19-974B-FDAA369A11B9}"/>
    <dgm:cxn modelId="{BD7E07CC-3DC2-4793-BBC3-3F6BF8205CA5}" type="presOf" srcId="{0933CFA1-14B2-4667-BB0B-DE048EFA3198}" destId="{5318170D-B8D5-4E10-AF45-970368A16FFE}" srcOrd="0" destOrd="0" presId="urn:microsoft.com/office/officeart/2018/2/layout/IconVerticalSolidList"/>
    <dgm:cxn modelId="{962142BB-68CB-435B-97EF-78BDFCEAB670}" type="presParOf" srcId="{5318170D-B8D5-4E10-AF45-970368A16FFE}" destId="{C6CC4008-D446-4B07-9D47-A5C7CC48B862}" srcOrd="0" destOrd="0" presId="urn:microsoft.com/office/officeart/2018/2/layout/IconVerticalSolidList"/>
    <dgm:cxn modelId="{C3ACE81D-7DDD-4CA8-AA23-AD2DAC261FB1}" type="presParOf" srcId="{C6CC4008-D446-4B07-9D47-A5C7CC48B862}" destId="{162DBADC-DCED-4773-AC49-7B96FA629F2A}" srcOrd="0" destOrd="0" presId="urn:microsoft.com/office/officeart/2018/2/layout/IconVerticalSolidList"/>
    <dgm:cxn modelId="{B9C5DA40-01CC-474E-B72D-A76AAEC8E1E9}" type="presParOf" srcId="{C6CC4008-D446-4B07-9D47-A5C7CC48B862}" destId="{D1201041-D8F6-4167-947D-8646025B6B34}" srcOrd="1" destOrd="0" presId="urn:microsoft.com/office/officeart/2018/2/layout/IconVerticalSolidList"/>
    <dgm:cxn modelId="{FF25B710-FADA-45E6-8D89-A262EE770D33}" type="presParOf" srcId="{C6CC4008-D446-4B07-9D47-A5C7CC48B862}" destId="{4F3D7249-B591-41C5-B7BE-56B679065D8B}" srcOrd="2" destOrd="0" presId="urn:microsoft.com/office/officeart/2018/2/layout/IconVerticalSolidList"/>
    <dgm:cxn modelId="{9166685B-C411-407A-8A66-E96659BE2D62}" type="presParOf" srcId="{C6CC4008-D446-4B07-9D47-A5C7CC48B862}" destId="{D191E6B9-420B-4A19-A9FD-404A749B7829}" srcOrd="3" destOrd="0" presId="urn:microsoft.com/office/officeart/2018/2/layout/IconVerticalSolidList"/>
    <dgm:cxn modelId="{7297420E-F6F8-4AE8-B49D-DF5FDCCA5EF4}" type="presParOf" srcId="{5318170D-B8D5-4E10-AF45-970368A16FFE}" destId="{43E7F3BA-6CB9-44A8-85EF-0DE60EF41C74}" srcOrd="1" destOrd="0" presId="urn:microsoft.com/office/officeart/2018/2/layout/IconVerticalSolidList"/>
    <dgm:cxn modelId="{236842C6-8E89-4186-972D-8D12C6FC7E0C}" type="presParOf" srcId="{5318170D-B8D5-4E10-AF45-970368A16FFE}" destId="{DA06429A-0343-4EE7-AD88-92C2C867FD9A}" srcOrd="2" destOrd="0" presId="urn:microsoft.com/office/officeart/2018/2/layout/IconVerticalSolidList"/>
    <dgm:cxn modelId="{CD366F57-058D-4561-84FA-F206A70B6A5F}" type="presParOf" srcId="{DA06429A-0343-4EE7-AD88-92C2C867FD9A}" destId="{2A4E2B55-F056-40D8-A793-6A103719C8D8}" srcOrd="0" destOrd="0" presId="urn:microsoft.com/office/officeart/2018/2/layout/IconVerticalSolidList"/>
    <dgm:cxn modelId="{066B6032-743E-4A7D-A179-EBE969F08139}" type="presParOf" srcId="{DA06429A-0343-4EE7-AD88-92C2C867FD9A}" destId="{9DB647DA-1DEA-485D-ACCB-FEDB36DB85C8}" srcOrd="1" destOrd="0" presId="urn:microsoft.com/office/officeart/2018/2/layout/IconVerticalSolidList"/>
    <dgm:cxn modelId="{33788932-2AFB-41FE-9FFD-61C1CD284AD3}" type="presParOf" srcId="{DA06429A-0343-4EE7-AD88-92C2C867FD9A}" destId="{3DC5CA90-14E3-4560-8460-AA267D975DB9}" srcOrd="2" destOrd="0" presId="urn:microsoft.com/office/officeart/2018/2/layout/IconVerticalSolidList"/>
    <dgm:cxn modelId="{3E496CFA-56B9-400D-94ED-7DA5C394AAA4}" type="presParOf" srcId="{DA06429A-0343-4EE7-AD88-92C2C867FD9A}" destId="{AF8C0EED-10A1-4FB6-A03D-DF27940434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21CCD-8AE9-4B5A-9F36-295B0B562D3E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EAD6D-A735-4069-A69A-4DD94A63DE75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6470F-A2CD-4FDB-9816-06D5E05EB428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Cargo - non essential items removed. Additional equipment secured.</a:t>
          </a:r>
        </a:p>
      </dsp:txBody>
      <dsp:txXfrm>
        <a:off x="1732555" y="641"/>
        <a:ext cx="4180881" cy="1500047"/>
      </dsp:txXfrm>
    </dsp:sp>
    <dsp:sp modelId="{8BE1949A-EA5A-4D7D-83FD-13A278DA50E2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6B0FE-C2C9-4413-8383-D42FFDE9FA1C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CAC5-925B-4A5E-9A55-3702778FF375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Cabin - configured for short-haul mission (e.g. doors removed, etc.)</a:t>
          </a:r>
        </a:p>
      </dsp:txBody>
      <dsp:txXfrm>
        <a:off x="1732555" y="1875701"/>
        <a:ext cx="4180881" cy="1500047"/>
      </dsp:txXfrm>
    </dsp:sp>
    <dsp:sp modelId="{2110AFA0-C6A2-4DC9-A68E-92EECFF10DD6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1E000-CCE9-4CBB-8426-05276649F182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9D016-A730-440C-83FD-BC6659C07757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Anchor- anchor points and release system installed, tested, and secure.</a:t>
          </a:r>
        </a:p>
      </dsp:txBody>
      <dsp:txXfrm>
        <a:off x="1732555" y="3750760"/>
        <a:ext cx="4180881" cy="15000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6B6FB-A1DF-45A8-A5EE-98860D71E35A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47345-253D-4A07-A151-65B6D250734E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Have completed the lnteragency Helicopter Crewmember Training course .</a:t>
          </a:r>
        </a:p>
      </dsp:txBody>
      <dsp:txXfrm>
        <a:off x="534947" y="846347"/>
        <a:ext cx="3962083" cy="2460051"/>
      </dsp:txXfrm>
    </dsp:sp>
    <dsp:sp modelId="{E60E1775-FF49-464F-82D1-9FFFEB47D6A8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DEFA9-FEF2-46E6-B3CA-69974CEB6E37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Demonstrate knowledge of the inspection, care and maintenance of short-haul equipment and rigging.</a:t>
          </a:r>
        </a:p>
      </dsp:txBody>
      <dsp:txXfrm>
        <a:off x="5564582" y="846347"/>
        <a:ext cx="3962083" cy="2460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E7468-853C-4447-9970-819142047DA3}">
      <dsp:nvSpPr>
        <dsp:cNvPr id="0" name=""/>
        <dsp:cNvSpPr/>
      </dsp:nvSpPr>
      <dsp:spPr>
        <a:xfrm>
          <a:off x="57854" y="1231093"/>
          <a:ext cx="1256182" cy="1256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4C2AE-5FAA-43BB-932E-4C39AB0DC897}">
      <dsp:nvSpPr>
        <dsp:cNvPr id="0" name=""/>
        <dsp:cNvSpPr/>
      </dsp:nvSpPr>
      <dsp:spPr>
        <a:xfrm>
          <a:off x="321652" y="1494891"/>
          <a:ext cx="728586" cy="728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FB18E-FF5E-4AC3-B55B-E1D8B696CF76}">
      <dsp:nvSpPr>
        <dsp:cNvPr id="0" name=""/>
        <dsp:cNvSpPr/>
      </dsp:nvSpPr>
      <dsp:spPr>
        <a:xfrm>
          <a:off x="1583219" y="1231093"/>
          <a:ext cx="2961002" cy="125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Demonstrate knowledge of short-haul procedures.</a:t>
          </a:r>
        </a:p>
      </dsp:txBody>
      <dsp:txXfrm>
        <a:off x="1583219" y="1231093"/>
        <a:ext cx="2961002" cy="1256182"/>
      </dsp:txXfrm>
    </dsp:sp>
    <dsp:sp modelId="{A27A4493-D18F-4EE4-B323-B9384410F994}">
      <dsp:nvSpPr>
        <dsp:cNvPr id="0" name=""/>
        <dsp:cNvSpPr/>
      </dsp:nvSpPr>
      <dsp:spPr>
        <a:xfrm>
          <a:off x="5060153" y="1231093"/>
          <a:ext cx="1256182" cy="1256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1D777-61D3-45BF-A416-DAB17A0334B5}">
      <dsp:nvSpPr>
        <dsp:cNvPr id="0" name=""/>
        <dsp:cNvSpPr/>
      </dsp:nvSpPr>
      <dsp:spPr>
        <a:xfrm>
          <a:off x="5323952" y="1494891"/>
          <a:ext cx="728586" cy="728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DC85-6A0B-45BF-BAC9-8C8344BD5B1B}">
      <dsp:nvSpPr>
        <dsp:cNvPr id="0" name=""/>
        <dsp:cNvSpPr/>
      </dsp:nvSpPr>
      <dsp:spPr>
        <a:xfrm>
          <a:off x="6585518" y="1231093"/>
          <a:ext cx="2961002" cy="125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Demonstrate knowledge of emergency procedures.</a:t>
          </a:r>
        </a:p>
      </dsp:txBody>
      <dsp:txXfrm>
        <a:off x="6585518" y="1231093"/>
        <a:ext cx="2961002" cy="125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FDC7A-B741-44CD-A27D-07442868EDBE}">
      <dsp:nvSpPr>
        <dsp:cNvPr id="0" name=""/>
        <dsp:cNvSpPr/>
      </dsp:nvSpPr>
      <dsp:spPr>
        <a:xfrm>
          <a:off x="0" y="677078"/>
          <a:ext cx="5913437" cy="1042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Short-haul line - correctly attached to primary and backup anchors.</a:t>
          </a:r>
        </a:p>
      </dsp:txBody>
      <dsp:txXfrm>
        <a:off x="50889" y="727967"/>
        <a:ext cx="5811659" cy="940692"/>
      </dsp:txXfrm>
    </dsp:sp>
    <dsp:sp modelId="{F22B79F8-D680-4CA8-95F8-C6D89D484A3F}">
      <dsp:nvSpPr>
        <dsp:cNvPr id="0" name=""/>
        <dsp:cNvSpPr/>
      </dsp:nvSpPr>
      <dsp:spPr>
        <a:xfrm>
          <a:off x="0" y="1797308"/>
          <a:ext cx="5913437" cy="1042470"/>
        </a:xfrm>
        <a:prstGeom prst="roundRect">
          <a:avLst/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Spotter attachment - tether secure.</a:t>
          </a:r>
        </a:p>
      </dsp:txBody>
      <dsp:txXfrm>
        <a:off x="50889" y="1848197"/>
        <a:ext cx="5811659" cy="940692"/>
      </dsp:txXfrm>
    </dsp:sp>
    <dsp:sp modelId="{B1FF26FF-4989-4D19-ABA4-9BC4ACD2FD84}">
      <dsp:nvSpPr>
        <dsp:cNvPr id="0" name=""/>
        <dsp:cNvSpPr/>
      </dsp:nvSpPr>
      <dsp:spPr>
        <a:xfrm>
          <a:off x="0" y="2917539"/>
          <a:ext cx="5913437" cy="1042470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Seat belts - secured and operational.</a:t>
          </a:r>
        </a:p>
      </dsp:txBody>
      <dsp:txXfrm>
        <a:off x="50889" y="2968428"/>
        <a:ext cx="5811659" cy="940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9E887-9507-4E0D-8EF7-E1AF830D6139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5B6AB-6203-4D22-BEF2-51FD4D7EE860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Radios - operational (radio check performed) and correct frequency selected.</a:t>
          </a:r>
        </a:p>
      </dsp:txBody>
      <dsp:txXfrm>
        <a:off x="534947" y="846347"/>
        <a:ext cx="3962083" cy="2460051"/>
      </dsp:txXfrm>
    </dsp:sp>
    <dsp:sp modelId="{70C05C5F-9BD0-41E1-A1F3-427FD58FB37C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2B0D0-B80F-4953-B995-B6E13E07BDB4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Intercom - operational. (Use of a "hot microphone" is not advisable, due to other air traffic or ground personnel attempting to make radio contact).</a:t>
          </a:r>
        </a:p>
      </dsp:txBody>
      <dsp:txXfrm>
        <a:off x="5564582" y="846347"/>
        <a:ext cx="3962083" cy="2460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506A2-B7DD-4FAF-BC62-3C8CD16E3EC7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36BDE-C9EF-4613-ABC3-52EFBD625F12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A8A39-D863-4F24-88D1-493DA2B0001A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Qualified in accordance with 14 CFR 133 for Class A and B external load operations and meet pilot requirements identified in the procurement document.</a:t>
          </a:r>
        </a:p>
      </dsp:txBody>
      <dsp:txXfrm>
        <a:off x="1288415" y="604235"/>
        <a:ext cx="8315959" cy="1115511"/>
      </dsp:txXfrm>
    </dsp:sp>
    <dsp:sp modelId="{2AC064EC-662E-4B6B-8F67-8F69A35546B4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5CE12-D67D-4721-B700-EE1F2D23BEC6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F8715-5121-4C22-9215-FC7B07CF175B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50 hours Pilot-In-Command (PIC) in make and model in the preceding 12 months.</a:t>
          </a:r>
        </a:p>
      </dsp:txBody>
      <dsp:txXfrm>
        <a:off x="1288415" y="1998623"/>
        <a:ext cx="8315959" cy="1115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C8CFD-47AA-4996-85DF-209286D4DDD7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9ACB0-C817-4D0A-ADFB-0C2DCC4B7B87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64395-E2B5-4638-B49A-35B987FE5FB3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Approved for longline operations.</a:t>
          </a:r>
        </a:p>
      </dsp:txBody>
      <dsp:txXfrm>
        <a:off x="1819627" y="853360"/>
        <a:ext cx="4093809" cy="1575435"/>
      </dsp:txXfrm>
    </dsp:sp>
    <dsp:sp modelId="{CBDAF8FB-27AC-4336-B2C1-71E54004AEE0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D125F-BD3A-401F-80DB-CEB866ACE628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FE70D-B6EE-4A83-9373-06F058F3982F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Pass the OAS-administered Short-Haul Pilot Practical Test outlined in the lnteragency Helicopter Practical Test Standards (PTS).</a:t>
          </a:r>
        </a:p>
      </dsp:txBody>
      <dsp:txXfrm>
        <a:off x="1819627" y="2822654"/>
        <a:ext cx="4093809" cy="1575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1BAF1-3285-4BB2-995F-D4ECEBD419A8}">
      <dsp:nvSpPr>
        <dsp:cNvPr id="0" name=""/>
        <dsp:cNvSpPr/>
      </dsp:nvSpPr>
      <dsp:spPr>
        <a:xfrm>
          <a:off x="0" y="753526"/>
          <a:ext cx="5913437" cy="1391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598F1-B82B-466C-84E7-299D1FC2D9E6}">
      <dsp:nvSpPr>
        <dsp:cNvPr id="0" name=""/>
        <dsp:cNvSpPr/>
      </dsp:nvSpPr>
      <dsp:spPr>
        <a:xfrm>
          <a:off x="420815" y="1066530"/>
          <a:ext cx="765119" cy="765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75520-2D47-4721-A6C8-DF0C22FA3DF1}">
      <dsp:nvSpPr>
        <dsp:cNvPr id="0" name=""/>
        <dsp:cNvSpPr/>
      </dsp:nvSpPr>
      <dsp:spPr>
        <a:xfrm>
          <a:off x="1606750" y="753526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Complete annual operational training with the using unit.</a:t>
          </a:r>
        </a:p>
      </dsp:txBody>
      <dsp:txXfrm>
        <a:off x="1606750" y="753526"/>
        <a:ext cx="4306686" cy="1391126"/>
      </dsp:txXfrm>
    </dsp:sp>
    <dsp:sp modelId="{F043D657-154D-4108-A3D4-9E19BEE88C32}">
      <dsp:nvSpPr>
        <dsp:cNvPr id="0" name=""/>
        <dsp:cNvSpPr/>
      </dsp:nvSpPr>
      <dsp:spPr>
        <a:xfrm>
          <a:off x="0" y="2492434"/>
          <a:ext cx="5913437" cy="1391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09D1C-A17F-4F2B-ADD3-2988E8317A72}">
      <dsp:nvSpPr>
        <dsp:cNvPr id="0" name=""/>
        <dsp:cNvSpPr/>
      </dsp:nvSpPr>
      <dsp:spPr>
        <a:xfrm>
          <a:off x="420815" y="2805438"/>
          <a:ext cx="765119" cy="765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5271F-D59F-4157-8392-043B279A1E1C}">
      <dsp:nvSpPr>
        <dsp:cNvPr id="0" name=""/>
        <dsp:cNvSpPr/>
      </dsp:nvSpPr>
      <dsp:spPr>
        <a:xfrm>
          <a:off x="1606750" y="2492434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 short-haul techniques, short-haul/spotter signals and operational concerns.</a:t>
          </a:r>
        </a:p>
      </dsp:txBody>
      <dsp:txXfrm>
        <a:off x="1606750" y="2492434"/>
        <a:ext cx="4306686" cy="1391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88322-3720-45B2-85B5-5F14814E162C}">
      <dsp:nvSpPr>
        <dsp:cNvPr id="0" name=""/>
        <dsp:cNvSpPr/>
      </dsp:nvSpPr>
      <dsp:spPr>
        <a:xfrm>
          <a:off x="0" y="0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Have completed the Interagency Helicopter Crewmember course.</a:t>
          </a:r>
        </a:p>
      </dsp:txBody>
      <dsp:txXfrm>
        <a:off x="41182" y="41182"/>
        <a:ext cx="6444630" cy="1323685"/>
      </dsp:txXfrm>
    </dsp:sp>
    <dsp:sp modelId="{BB67D80C-7717-4BF8-A5C6-4D46691BAF8C}">
      <dsp:nvSpPr>
        <dsp:cNvPr id="0" name=""/>
        <dsp:cNvSpPr/>
      </dsp:nvSpPr>
      <dsp:spPr>
        <a:xfrm>
          <a:off x="1393745" y="1718504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 familiar with the helicopter procurement documents.</a:t>
          </a:r>
        </a:p>
      </dsp:txBody>
      <dsp:txXfrm>
        <a:off x="1434927" y="1759686"/>
        <a:ext cx="5507850" cy="1323685"/>
      </dsp:txXfrm>
    </dsp:sp>
    <dsp:sp modelId="{3F027A8E-2068-4E9C-BB14-0F89E571BCDB}">
      <dsp:nvSpPr>
        <dsp:cNvPr id="0" name=""/>
        <dsp:cNvSpPr/>
      </dsp:nvSpPr>
      <dsp:spPr>
        <a:xfrm>
          <a:off x="6983960" y="1105310"/>
          <a:ext cx="913932" cy="913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89595" y="1105310"/>
        <a:ext cx="502662" cy="6877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1D1C-40B1-4582-AD3C-BD83571470CA}">
      <dsp:nvSpPr>
        <dsp:cNvPr id="0" name=""/>
        <dsp:cNvSpPr/>
      </dsp:nvSpPr>
      <dsp:spPr>
        <a:xfrm>
          <a:off x="0" y="3169528"/>
          <a:ext cx="5913437" cy="20795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Demonstrate ability to rig the helicopter for short-haul, to provide a safety briefing and to conduct a safety check of short-haul personnel without procedural error.</a:t>
          </a:r>
        </a:p>
      </dsp:txBody>
      <dsp:txXfrm>
        <a:off x="0" y="3169528"/>
        <a:ext cx="5913437" cy="2079553"/>
      </dsp:txXfrm>
    </dsp:sp>
    <dsp:sp modelId="{27D8C82D-FCD1-4A40-A015-79FB18B839D6}">
      <dsp:nvSpPr>
        <dsp:cNvPr id="0" name=""/>
        <dsp:cNvSpPr/>
      </dsp:nvSpPr>
      <dsp:spPr>
        <a:xfrm rot="10800000">
          <a:off x="0" y="2368"/>
          <a:ext cx="5913437" cy="3198353"/>
        </a:xfrm>
        <a:prstGeom prst="upArrowCallout">
          <a:avLst/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Demonstrate knowledge of the inspection, care and maintenance of short-haul equipment.</a:t>
          </a:r>
        </a:p>
      </dsp:txBody>
      <dsp:txXfrm rot="10800000">
        <a:off x="0" y="2368"/>
        <a:ext cx="5913437" cy="20781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DBADC-DCED-4773-AC49-7B96FA629F2A}">
      <dsp:nvSpPr>
        <dsp:cNvPr id="0" name=""/>
        <dsp:cNvSpPr/>
      </dsp:nvSpPr>
      <dsp:spPr>
        <a:xfrm>
          <a:off x="0" y="753526"/>
          <a:ext cx="5913437" cy="1391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01041-D8F6-4167-947D-8646025B6B34}">
      <dsp:nvSpPr>
        <dsp:cNvPr id="0" name=""/>
        <dsp:cNvSpPr/>
      </dsp:nvSpPr>
      <dsp:spPr>
        <a:xfrm>
          <a:off x="420815" y="1066530"/>
          <a:ext cx="765119" cy="765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E6B9-420B-4A19-A9FD-404A749B7829}">
      <dsp:nvSpPr>
        <dsp:cNvPr id="0" name=""/>
        <dsp:cNvSpPr/>
      </dsp:nvSpPr>
      <dsp:spPr>
        <a:xfrm>
          <a:off x="1606750" y="753526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Demonstrate knowledge of emergency procedures.</a:t>
          </a:r>
        </a:p>
      </dsp:txBody>
      <dsp:txXfrm>
        <a:off x="1606750" y="753526"/>
        <a:ext cx="4306686" cy="1391126"/>
      </dsp:txXfrm>
    </dsp:sp>
    <dsp:sp modelId="{2A4E2B55-F056-40D8-A793-6A103719C8D8}">
      <dsp:nvSpPr>
        <dsp:cNvPr id="0" name=""/>
        <dsp:cNvSpPr/>
      </dsp:nvSpPr>
      <dsp:spPr>
        <a:xfrm>
          <a:off x="0" y="2492434"/>
          <a:ext cx="5913437" cy="1391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647DA-1DEA-485D-ACCB-FEDB36DB85C8}">
      <dsp:nvSpPr>
        <dsp:cNvPr id="0" name=""/>
        <dsp:cNvSpPr/>
      </dsp:nvSpPr>
      <dsp:spPr>
        <a:xfrm>
          <a:off x="420815" y="2805438"/>
          <a:ext cx="765119" cy="765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C0EED-10A1-4FB6-A03D-DF2794043453}">
      <dsp:nvSpPr>
        <dsp:cNvPr id="0" name=""/>
        <dsp:cNvSpPr/>
      </dsp:nvSpPr>
      <dsp:spPr>
        <a:xfrm>
          <a:off x="1606750" y="2492434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Spot six loads of short-haul personnel, two in typical terrain. If applicable, spot four loads of cargo (e.g., a rescue litter) without procedural error.</a:t>
          </a:r>
        </a:p>
      </dsp:txBody>
      <dsp:txXfrm>
        <a:off x="1606750" y="2492434"/>
        <a:ext cx="4306686" cy="139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1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5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0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23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D89B3CB3-554E-4862-9B76-27DE51E41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18784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F4067-3F75-4799-AE9C-A3C8324A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3925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249381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helicopter flying over a forest&#10;&#10;Description automatically generated">
            <a:extLst>
              <a:ext uri="{FF2B5EF4-FFF2-40B4-BE49-F238E27FC236}">
                <a16:creationId xmlns:a16="http://schemas.microsoft.com/office/drawing/2014/main" id="{A42499A0-6CEC-41B0-9F20-DB162D87F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r="-1" b="1416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A8322A-D721-4B2A-A06F-B7B1AE59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/>
            <a:r>
              <a:rPr lang="en-US" sz="4400"/>
              <a:t>QUALIFICATIONS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5366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grass, motorcycle, bicycle&#10;&#10;Description automatically generated">
            <a:extLst>
              <a:ext uri="{FF2B5EF4-FFF2-40B4-BE49-F238E27FC236}">
                <a16:creationId xmlns:a16="http://schemas.microsoft.com/office/drawing/2014/main" id="{7F825714-E424-4262-82B3-D5EE7DB08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r="9090" b="806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7C3D6-AEB4-4BBA-9247-9F2617E7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PILOT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205A8-D5D4-479C-BC8A-BCACEEB5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 safe and effective short-haul program is highly dependent upon precision longline skills. Accordingly, pilots must comply with the following minimum requirements: </a:t>
            </a:r>
          </a:p>
        </p:txBody>
      </p:sp>
    </p:spTree>
    <p:extLst>
      <p:ext uri="{BB962C8B-B14F-4D97-AF65-F5344CB8AC3E}">
        <p14:creationId xmlns:p14="http://schemas.microsoft.com/office/powerpoint/2010/main" val="353786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8D2FE-3885-4DBB-8379-45D7F315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PILOT REQUIREMENTS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19547A-32B7-4663-99C3-A193A5B54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327611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81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120634C0-F153-40FB-B83D-6D43D992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 r="9090" b="1181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9C320-923E-4F2F-A608-7F28D63C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PILOT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86AD-254C-47D2-BBF0-6B87F361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25 hours of vertical reference experience requiring precision placement in the preceding 12 months.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8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04F56-9EE6-41DE-BDFD-ACAA5FD0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sz="2700" b="1"/>
              <a:t>PILOT REQUIREMENTS</a:t>
            </a:r>
            <a:endParaRPr 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E48A33-7361-4A93-B059-C86681A4A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55334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75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0BBA0-D1B4-4602-960D-270DF0A6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2700" b="1"/>
              <a:t>PILOT REQUIREMENTS</a:t>
            </a:r>
            <a:endParaRPr 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DCD07E-8B92-4A9D-ACDC-36B50AE9A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43509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91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E0605ACC-52B6-4063-91D4-B900BB1665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" r="19194" b="6934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3095-4CB1-48C3-91C3-A88FB340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PILOT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FE78-8247-4257-B847-19F868D8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Demonstrate ability to work with the short-haul spotter(s).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0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20162-17BE-4EDB-A2B5-2DDB413E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SPOTTER AND SHORT-HAULER REQUIREMENTS 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05C73-9D70-42B1-8C57-447E2B7D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Spotters and short-haulers must complete the following minimum requirements. Additional training may be required of an individual based on the complexity of the program. </a:t>
            </a:r>
          </a:p>
        </p:txBody>
      </p:sp>
    </p:spTree>
    <p:extLst>
      <p:ext uri="{BB962C8B-B14F-4D97-AF65-F5344CB8AC3E}">
        <p14:creationId xmlns:p14="http://schemas.microsoft.com/office/powerpoint/2010/main" val="205799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lying on the ground&#10;&#10;Description automatically generated">
            <a:extLst>
              <a:ext uri="{FF2B5EF4-FFF2-40B4-BE49-F238E27FC236}">
                <a16:creationId xmlns:a16="http://schemas.microsoft.com/office/drawing/2014/main" id="{1833AEE2-9CD8-41F2-A403-E9D5DB81C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0C615-DA57-4589-BE3C-579ACC84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Check Spotter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F8B11-8E45-4402-915D-D0351EE04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Have demonstrated ability as an instructor and assisted in the training of at least two Spotters.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9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FDD0-F20B-4935-B648-AC48E514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Check Spotter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B59FE6-5CFD-44DC-AD24-18B616B49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710003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18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wearing a helmet&#10;&#10;Description automatically generated">
            <a:extLst>
              <a:ext uri="{FF2B5EF4-FFF2-40B4-BE49-F238E27FC236}">
                <a16:creationId xmlns:a16="http://schemas.microsoft.com/office/drawing/2014/main" id="{473552C3-41EE-4078-B0B6-7BCB41CA5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2672" b="245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6B34D-E72C-406B-980D-6CD78281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/>
            <a:r>
              <a:rPr lang="en-US" sz="4400" b="1" dirty="0"/>
              <a:t>HELICOPTER SHORT-HAUL part 2</a:t>
            </a:r>
          </a:p>
        </p:txBody>
      </p:sp>
    </p:spTree>
    <p:extLst>
      <p:ext uri="{BB962C8B-B14F-4D97-AF65-F5344CB8AC3E}">
        <p14:creationId xmlns:p14="http://schemas.microsoft.com/office/powerpoint/2010/main" val="2282793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399E2-9F1F-4E72-8B52-C190BFB4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/>
              <a:t>Under the supervision of a qualified check spotter:</a:t>
            </a:r>
            <a:br>
              <a:rPr lang="en-US" b="1"/>
            </a:br>
            <a:endParaRPr lang="en-US" b="1" dirty="0"/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3A371FA6-F4AD-4014-8CD4-3A02DAB25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11416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90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FC004-DCC3-4A94-9CA0-625773E0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2700" b="1"/>
              <a:t>Under the supervision of a qualified check spotter:</a:t>
            </a:r>
            <a:br>
              <a:rPr lang="en-US" sz="2700" b="1"/>
            </a:br>
            <a:endParaRPr 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3819B7-E77F-469E-B76F-A35E85444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2865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533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skiing, holding&#10;&#10;Description automatically generated">
            <a:extLst>
              <a:ext uri="{FF2B5EF4-FFF2-40B4-BE49-F238E27FC236}">
                <a16:creationId xmlns:a16="http://schemas.microsoft.com/office/drawing/2014/main" id="{DF200216-84C0-410B-B35D-6B81B5C68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7" r="909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A23AF-5668-4BF2-A3FF-80263472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200" b="1"/>
              <a:t>Under the supervision of a qualified check spotter:</a:t>
            </a:r>
            <a:br>
              <a:rPr lang="en-US" sz="2200" b="1"/>
            </a:b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44D6F-873C-4D2C-B39B-E058DC5A7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Demonstrate ability to work with the pilot.</a:t>
            </a:r>
          </a:p>
          <a:p>
            <a:r>
              <a:rPr lang="en-US">
                <a:solidFill>
                  <a:srgbClr val="FFFFFE"/>
                </a:solidFill>
              </a:rPr>
              <a:t>Demonstrate knowledge of risk assessment and mission structure.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3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33247-B581-4994-812D-FCDD81D7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Short-Hauler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1530801-F27E-4077-9446-3F35BA70D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961422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035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38EFF-0B20-44A9-B1CB-87F477EA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Short-Hauler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C88E4E-134F-4233-A609-2B270E046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706236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669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licopter flying in the sky&#10;&#10;Description automatically generated">
            <a:extLst>
              <a:ext uri="{FF2B5EF4-FFF2-40B4-BE49-F238E27FC236}">
                <a16:creationId xmlns:a16="http://schemas.microsoft.com/office/drawing/2014/main" id="{4649FEE1-6CB4-463A-9760-D73D39B38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r="9090" b="411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43D18-0493-48A7-9986-197DEEA8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Short-Hauler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A13D-B2F1-4B40-B02D-4ACF5641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Complete a minimum of four short-hauls, two in typical terrain, without procedural error.</a:t>
            </a:r>
          </a:p>
          <a:p>
            <a:r>
              <a:rPr lang="en-US">
                <a:solidFill>
                  <a:srgbClr val="FFFFFE"/>
                </a:solidFill>
              </a:rPr>
              <a:t>Demonstrate knowledge of mission components and ability to perform risk assessments.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44355477-DA5B-4A93-B1A6-BA7A4B166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12367" b="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4E676-0429-4F04-9FFF-F1D7D5B6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b="1" dirty="0"/>
              <a:t>PROFICIENCY REQUIREMENTS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7532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B7E22-9E85-4B72-A0DA-C45F2B83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sz="3000" b="1"/>
              <a:t>Pilot Proficiency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79648-E53D-4EF9-86A1-3747CA173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Precision longline, which may include HEC every 30 days. HEC mission every 90 days. </a:t>
            </a:r>
          </a:p>
        </p:txBody>
      </p:sp>
    </p:spTree>
    <p:extLst>
      <p:ext uri="{BB962C8B-B14F-4D97-AF65-F5344CB8AC3E}">
        <p14:creationId xmlns:p14="http://schemas.microsoft.com/office/powerpoint/2010/main" val="744206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grass, motorcycle, bicycle&#10;&#10;Description automatically generated">
            <a:extLst>
              <a:ext uri="{FF2B5EF4-FFF2-40B4-BE49-F238E27FC236}">
                <a16:creationId xmlns:a16="http://schemas.microsoft.com/office/drawing/2014/main" id="{F1AD180E-036E-4870-976B-CC2342294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 r="-1" b="4246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A30D0-8E5D-4BC5-84E5-4919B859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Pilot Annual Refresher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B8916-AD0D-4BCE-9EBF-B523F5EC0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Meet Operational training. Demonstrate ability to short-haul. </a:t>
            </a:r>
          </a:p>
          <a:p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7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ar, bus, vehicle, truck&#10;&#10;Description automatically generated">
            <a:extLst>
              <a:ext uri="{FF2B5EF4-FFF2-40B4-BE49-F238E27FC236}">
                <a16:creationId xmlns:a16="http://schemas.microsoft.com/office/drawing/2014/main" id="{13C9AAB8-135D-420A-974A-7BD2F0344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r="-1" b="1058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06215B-0BEA-4DE4-A12F-72F054FE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Check spotter Proficiency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1AF1A-1D0D-4497-AE21-C2D84B4C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en-US" cap="all"/>
              <a:t>Operational training. Spot four loads without procedural error. </a:t>
            </a:r>
          </a:p>
        </p:txBody>
      </p: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1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6776B9-EE96-46A7-97E9-A7BF7181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sz="2200" b="1"/>
              <a:t>Rescuer Head-to-toe Safety Checklist (HEC Techniques)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16965-8E09-4FF2-BB65-48E184FC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Helmet - properly fitted, chin strap fastened.</a:t>
            </a:r>
          </a:p>
          <a:p>
            <a:r>
              <a:rPr lang="en-US" dirty="0"/>
              <a:t>Eye protection - secured.</a:t>
            </a:r>
          </a:p>
          <a:p>
            <a:r>
              <a:rPr lang="en-US" dirty="0"/>
              <a:t>Fire resistant clothing -collar up, flight suit zipped, and loose items around neck tucked in.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person, standing, truck, people&#10;&#10;Description automatically generated">
            <a:extLst>
              <a:ext uri="{FF2B5EF4-FFF2-40B4-BE49-F238E27FC236}">
                <a16:creationId xmlns:a16="http://schemas.microsoft.com/office/drawing/2014/main" id="{6BB6CE35-908D-4560-8C9E-7E534285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23" y="805583"/>
            <a:ext cx="3699017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6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10AF7-9CB4-4538-9100-D8C322E5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Short-Hauler Proficiency</a:t>
            </a:r>
            <a:endParaRPr lang="en-US" sz="360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8501-F081-4762-835A-C86D0EE1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Operational training. Complete two short-hauls, one of which must be in typical terrain, without procedural error. </a:t>
            </a:r>
          </a:p>
        </p:txBody>
      </p:sp>
    </p:spTree>
    <p:extLst>
      <p:ext uri="{BB962C8B-B14F-4D97-AF65-F5344CB8AC3E}">
        <p14:creationId xmlns:p14="http://schemas.microsoft.com/office/powerpoint/2010/main" val="359919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unset, outdoor, nature, sun&#10;&#10;Description automatically generated">
            <a:extLst>
              <a:ext uri="{FF2B5EF4-FFF2-40B4-BE49-F238E27FC236}">
                <a16:creationId xmlns:a16="http://schemas.microsoft.com/office/drawing/2014/main" id="{77631358-F021-431C-8745-B112965B4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r="1" b="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8BADA-1AE2-43B2-A238-928A1851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3000" b="1"/>
              <a:t>Rescuer Head-to-toe Safety Checklist (HEC Techniques)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30289-1CDA-44E7-9AC7-C7838B87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Radio - operational and correct frequency selected.</a:t>
            </a:r>
          </a:p>
          <a:p>
            <a:r>
              <a:rPr lang="en-US">
                <a:solidFill>
                  <a:srgbClr val="FFFFFE"/>
                </a:solidFill>
              </a:rPr>
              <a:t>Gloves - on.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now, skiing, sitting, air&#10;&#10;Description automatically generated">
            <a:extLst>
              <a:ext uri="{FF2B5EF4-FFF2-40B4-BE49-F238E27FC236}">
                <a16:creationId xmlns:a16="http://schemas.microsoft.com/office/drawing/2014/main" id="{9C1A0774-8435-42C4-B7DD-81C67B212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4401" b="469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4ABA2-6292-4183-AE3D-25590179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3000" b="1"/>
              <a:t>Rescuer Head-to-toe Safety Checklist (HEC Techniques)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D0A4-C778-448C-BB5E-0E209AAC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Sleeves - down and secured over gloves.</a:t>
            </a:r>
          </a:p>
          <a:p>
            <a:r>
              <a:rPr lang="en-US">
                <a:solidFill>
                  <a:srgbClr val="FFFFFE"/>
                </a:solidFill>
              </a:rPr>
              <a:t>Harness - properly fitted, buckles correctly fastened, no twists, and loose straps secured. Double-check follow-through buckles. Means of attachment is properly secured to harness and locking carabiners are functional.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licopter flying in the sky&#10;&#10;Description automatically generated">
            <a:extLst>
              <a:ext uri="{FF2B5EF4-FFF2-40B4-BE49-F238E27FC236}">
                <a16:creationId xmlns:a16="http://schemas.microsoft.com/office/drawing/2014/main" id="{23716F5C-7939-45F6-9B2F-F6A27E070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r="9090" b="411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ABF42-29CF-44BE-985C-AD354D2C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3000" b="1"/>
              <a:t>Rescuer Head-to-toe Safety Checklist (HEC Techniques)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7258-66B8-458B-BEA1-633E11630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Knife - easily accessible and secured.</a:t>
            </a:r>
          </a:p>
          <a:p>
            <a:r>
              <a:rPr lang="en-US">
                <a:solidFill>
                  <a:srgbClr val="FFFFFE"/>
                </a:solidFill>
              </a:rPr>
              <a:t>Footwear -Aviation Life Support Equipment (ALSE) approved</a:t>
            </a:r>
          </a:p>
          <a:p>
            <a:r>
              <a:rPr lang="en-US">
                <a:solidFill>
                  <a:srgbClr val="FFFFFE"/>
                </a:solidFill>
              </a:rPr>
              <a:t>Top of boots covered -pants or flight suit provides coverage in seated position, if riding in aircraft.</a:t>
            </a:r>
          </a:p>
        </p:txBody>
      </p:sp>
    </p:spTree>
    <p:extLst>
      <p:ext uri="{BB962C8B-B14F-4D97-AF65-F5344CB8AC3E}">
        <p14:creationId xmlns:p14="http://schemas.microsoft.com/office/powerpoint/2010/main" val="79925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07D7F-4216-42F0-9634-906D80A8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Helicopter Short-Haul Checklist </a:t>
            </a:r>
            <a:br>
              <a:rPr lang="en-US" b="1" dirty="0"/>
            </a:br>
            <a:r>
              <a:rPr lang="en-US" b="1" dirty="0"/>
              <a:t>(Pre-Mission)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04C2ED-7133-4B68-89ED-CF2BA9430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92458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51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ABD19-45DF-4B34-89FD-3186C111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Helicopter Short-Haul Checklist </a:t>
            </a:r>
            <a:br>
              <a:rPr lang="en-US" b="1" dirty="0"/>
            </a:br>
            <a:r>
              <a:rPr lang="en-US" b="1" dirty="0"/>
              <a:t>(Pre-Mission)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41D737-50C0-4B83-A3B8-4B0C3664A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21887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74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061D6-E1C6-4313-90C1-C611042D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Helicopter Short-Haul Checklist </a:t>
            </a:r>
            <a:br>
              <a:rPr lang="en-US" b="1" dirty="0"/>
            </a:br>
            <a:r>
              <a:rPr lang="en-US" b="1" dirty="0"/>
              <a:t>(Pre-Mission)</a:t>
            </a:r>
            <a:endParaRPr lang="en-US" dirty="0"/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99F44A2A-C810-4F9A-912A-3D95C6903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47298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77895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Widescreen</PresentationFormat>
  <Paragraphs>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Rockwell</vt:lpstr>
      <vt:lpstr>Gallery</vt:lpstr>
      <vt:lpstr>The rescue company 1</vt:lpstr>
      <vt:lpstr>HELICOPTER SHORT-HAUL part 2</vt:lpstr>
      <vt:lpstr>Rescuer Head-to-toe Safety Checklist (HEC Techniques)</vt:lpstr>
      <vt:lpstr>Rescuer Head-to-toe Safety Checklist (HEC Techniques)</vt:lpstr>
      <vt:lpstr>Rescuer Head-to-toe Safety Checklist (HEC Techniques)</vt:lpstr>
      <vt:lpstr>Rescuer Head-to-toe Safety Checklist (HEC Techniques)</vt:lpstr>
      <vt:lpstr>Helicopter Short-Haul Checklist  (Pre-Mission)</vt:lpstr>
      <vt:lpstr>Helicopter Short-Haul Checklist  (Pre-Mission)</vt:lpstr>
      <vt:lpstr>Helicopter Short-Haul Checklist  (Pre-Mission)</vt:lpstr>
      <vt:lpstr>QUALIFICATIONS AND REQUIREMENTS</vt:lpstr>
      <vt:lpstr>PILOT REQUIREMENTS</vt:lpstr>
      <vt:lpstr>PILOT REQUIREMENTS</vt:lpstr>
      <vt:lpstr>PILOT REQUIREMENTS</vt:lpstr>
      <vt:lpstr>PILOT REQUIREMENTS</vt:lpstr>
      <vt:lpstr>PILOT REQUIREMENTS</vt:lpstr>
      <vt:lpstr>PILOT REQUIREMENTS</vt:lpstr>
      <vt:lpstr>SPOTTER AND SHORT-HAULER REQUIREMENTS </vt:lpstr>
      <vt:lpstr>Check Spotter</vt:lpstr>
      <vt:lpstr>Check Spotter</vt:lpstr>
      <vt:lpstr>Under the supervision of a qualified check spotter: </vt:lpstr>
      <vt:lpstr>Under the supervision of a qualified check spotter: </vt:lpstr>
      <vt:lpstr>Under the supervision of a qualified check spotter: </vt:lpstr>
      <vt:lpstr>Short-Hauler</vt:lpstr>
      <vt:lpstr>Short-Hauler</vt:lpstr>
      <vt:lpstr>Short-Hauler</vt:lpstr>
      <vt:lpstr> PROFICIENCY REQUIREMENTS </vt:lpstr>
      <vt:lpstr>Pilot Proficiency</vt:lpstr>
      <vt:lpstr>Pilot Annual Refresher </vt:lpstr>
      <vt:lpstr>Check spotter Proficiency</vt:lpstr>
      <vt:lpstr>Short-Hauler Proficiency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2020-09-02T17:46:32Z</dcterms:created>
  <dcterms:modified xsi:type="dcterms:W3CDTF">2020-09-02T17:46:47Z</dcterms:modified>
</cp:coreProperties>
</file>