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60" r:id="rId3"/>
    <p:sldId id="289" r:id="rId4"/>
    <p:sldId id="261" r:id="rId5"/>
    <p:sldId id="262" r:id="rId6"/>
    <p:sldId id="290" r:id="rId7"/>
    <p:sldId id="263" r:id="rId8"/>
    <p:sldId id="268" r:id="rId9"/>
    <p:sldId id="264" r:id="rId10"/>
    <p:sldId id="265" r:id="rId11"/>
    <p:sldId id="266" r:id="rId12"/>
    <p:sldId id="267" r:id="rId13"/>
    <p:sldId id="269" r:id="rId14"/>
    <p:sldId id="288" r:id="rId15"/>
    <p:sldId id="270" r:id="rId16"/>
    <p:sldId id="271" r:id="rId17"/>
    <p:sldId id="272" r:id="rId18"/>
    <p:sldId id="273" r:id="rId19"/>
    <p:sldId id="279" r:id="rId20"/>
    <p:sldId id="274" r:id="rId21"/>
    <p:sldId id="275" r:id="rId22"/>
    <p:sldId id="276" r:id="rId23"/>
    <p:sldId id="280" r:id="rId24"/>
    <p:sldId id="287" r:id="rId25"/>
    <p:sldId id="277" r:id="rId26"/>
    <p:sldId id="281" r:id="rId27"/>
    <p:sldId id="282" r:id="rId28"/>
    <p:sldId id="283" r:id="rId29"/>
    <p:sldId id="284" r:id="rId30"/>
    <p:sldId id="278" r:id="rId31"/>
    <p:sldId id="302" r:id="rId32"/>
    <p:sldId id="285" r:id="rId33"/>
    <p:sldId id="286" r:id="rId34"/>
    <p:sldId id="291" r:id="rId35"/>
    <p:sldId id="292" r:id="rId36"/>
    <p:sldId id="293" r:id="rId37"/>
    <p:sldId id="294" r:id="rId38"/>
    <p:sldId id="295" r:id="rId39"/>
    <p:sldId id="296" r:id="rId40"/>
    <p:sldId id="298" r:id="rId41"/>
    <p:sldId id="297" r:id="rId42"/>
    <p:sldId id="299" r:id="rId43"/>
    <p:sldId id="300"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45.svg"/></Relationships>
</file>

<file path=ppt/diagrams/_rels/data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50.svg"/><Relationship Id="rId5" Type="http://schemas.openxmlformats.org/officeDocument/2006/relationships/image" Target="../media/image36.png"/><Relationship Id="rId4" Type="http://schemas.openxmlformats.org/officeDocument/2006/relationships/image" Target="../media/image49.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4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51.svg"/><Relationship Id="rId5" Type="http://schemas.openxmlformats.org/officeDocument/2006/relationships/image" Target="../media/image36.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D418E90-A9C7-4C0B-B1F8-00C130561A1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6CC0B0-6242-487F-A2E1-9A8EC436A0C0}">
      <dgm:prSet/>
      <dgm:spPr/>
      <dgm:t>
        <a:bodyPr/>
        <a:lstStyle/>
        <a:p>
          <a:r>
            <a:rPr lang="en-US"/>
            <a:t>Join the ends of the rescue rope and rappel rope using a rethreaded figure eight. </a:t>
          </a:r>
        </a:p>
      </dgm:t>
    </dgm:pt>
    <dgm:pt modelId="{6F11635F-A638-4EF0-AF74-5984BE8540C8}" type="parTrans" cxnId="{87AC8474-0B06-49A7-8629-9348A3075D6C}">
      <dgm:prSet/>
      <dgm:spPr/>
      <dgm:t>
        <a:bodyPr/>
        <a:lstStyle/>
        <a:p>
          <a:endParaRPr lang="en-US"/>
        </a:p>
      </dgm:t>
    </dgm:pt>
    <dgm:pt modelId="{08066C4A-C8EC-47C9-BC1C-7E6528116A4E}" type="sibTrans" cxnId="{87AC8474-0B06-49A7-8629-9348A3075D6C}">
      <dgm:prSet/>
      <dgm:spPr/>
      <dgm:t>
        <a:bodyPr/>
        <a:lstStyle/>
        <a:p>
          <a:endParaRPr lang="en-US"/>
        </a:p>
      </dgm:t>
    </dgm:pt>
    <dgm:pt modelId="{5B3E954A-C728-4EDD-BD98-95708A1CBBFD}">
      <dgm:prSet/>
      <dgm:spPr/>
      <dgm:t>
        <a:bodyPr/>
        <a:lstStyle/>
        <a:p>
          <a:r>
            <a:rPr lang="en-US"/>
            <a:t>Use an overhand knot to join the ropes if the knot is positioned before any guiding carabiners (i.e., hoist).</a:t>
          </a:r>
        </a:p>
      </dgm:t>
    </dgm:pt>
    <dgm:pt modelId="{56552E49-B699-4039-A7C5-618AE2CFBC54}" type="parTrans" cxnId="{2F2343F5-8EAA-4FF9-85C4-118F89486043}">
      <dgm:prSet/>
      <dgm:spPr/>
      <dgm:t>
        <a:bodyPr/>
        <a:lstStyle/>
        <a:p>
          <a:endParaRPr lang="en-US"/>
        </a:p>
      </dgm:t>
    </dgm:pt>
    <dgm:pt modelId="{01329BDD-9E17-4E2B-878B-933A4D9141D4}" type="sibTrans" cxnId="{2F2343F5-8EAA-4FF9-85C4-118F89486043}">
      <dgm:prSet/>
      <dgm:spPr/>
      <dgm:t>
        <a:bodyPr/>
        <a:lstStyle/>
        <a:p>
          <a:endParaRPr lang="en-US"/>
        </a:p>
      </dgm:t>
    </dgm:pt>
    <dgm:pt modelId="{877924AB-C526-45FF-A1FE-FEF4D912AEB3}">
      <dgm:prSet/>
      <dgm:spPr/>
      <dgm:t>
        <a:bodyPr/>
        <a:lstStyle/>
        <a:p>
          <a:r>
            <a:rPr lang="en-US"/>
            <a:t>The overhand knot can slip through a carabiner if needed.</a:t>
          </a:r>
        </a:p>
      </dgm:t>
    </dgm:pt>
    <dgm:pt modelId="{98A2074F-D97F-4C77-AE95-D36DA05E61E0}" type="parTrans" cxnId="{0362212A-01D4-429F-8875-E1E57EAB5D16}">
      <dgm:prSet/>
      <dgm:spPr/>
      <dgm:t>
        <a:bodyPr/>
        <a:lstStyle/>
        <a:p>
          <a:endParaRPr lang="en-US"/>
        </a:p>
      </dgm:t>
    </dgm:pt>
    <dgm:pt modelId="{102DB143-8F22-46F5-B794-D336740DAD69}" type="sibTrans" cxnId="{0362212A-01D4-429F-8875-E1E57EAB5D16}">
      <dgm:prSet/>
      <dgm:spPr/>
      <dgm:t>
        <a:bodyPr/>
        <a:lstStyle/>
        <a:p>
          <a:endParaRPr lang="en-US"/>
        </a:p>
      </dgm:t>
    </dgm:pt>
    <dgm:pt modelId="{B59F6106-9996-41F6-B898-14334E32D0D9}" type="pres">
      <dgm:prSet presAssocID="{ED418E90-A9C7-4C0B-B1F8-00C130561A12}" presName="root" presStyleCnt="0">
        <dgm:presLayoutVars>
          <dgm:dir/>
          <dgm:resizeHandles val="exact"/>
        </dgm:presLayoutVars>
      </dgm:prSet>
      <dgm:spPr/>
    </dgm:pt>
    <dgm:pt modelId="{BB1B475B-E89D-47B8-9DA5-F0507D27086F}" type="pres">
      <dgm:prSet presAssocID="{E76CC0B0-6242-487F-A2E1-9A8EC436A0C0}" presName="compNode" presStyleCnt="0"/>
      <dgm:spPr/>
    </dgm:pt>
    <dgm:pt modelId="{72F82901-4754-4E91-AC00-04738EBDF2F0}" type="pres">
      <dgm:prSet presAssocID="{E76CC0B0-6242-487F-A2E1-9A8EC436A0C0}" presName="bgRect" presStyleLbl="bgShp" presStyleIdx="0" presStyleCnt="3"/>
      <dgm:spPr/>
    </dgm:pt>
    <dgm:pt modelId="{5A2872FB-0166-439A-AF00-07AA08788828}" type="pres">
      <dgm:prSet presAssocID="{E76CC0B0-6242-487F-A2E1-9A8EC436A0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fe ring"/>
        </a:ext>
      </dgm:extLst>
    </dgm:pt>
    <dgm:pt modelId="{3AD605D6-B934-4C09-A37F-B8F737A69501}" type="pres">
      <dgm:prSet presAssocID="{E76CC0B0-6242-487F-A2E1-9A8EC436A0C0}" presName="spaceRect" presStyleCnt="0"/>
      <dgm:spPr/>
    </dgm:pt>
    <dgm:pt modelId="{C6C15465-C556-4F19-A3EE-D2ED00A1E49E}" type="pres">
      <dgm:prSet presAssocID="{E76CC0B0-6242-487F-A2E1-9A8EC436A0C0}" presName="parTx" presStyleLbl="revTx" presStyleIdx="0" presStyleCnt="3">
        <dgm:presLayoutVars>
          <dgm:chMax val="0"/>
          <dgm:chPref val="0"/>
        </dgm:presLayoutVars>
      </dgm:prSet>
      <dgm:spPr/>
    </dgm:pt>
    <dgm:pt modelId="{0B770F44-7624-40F3-B503-23C510F1E7A0}" type="pres">
      <dgm:prSet presAssocID="{08066C4A-C8EC-47C9-BC1C-7E6528116A4E}" presName="sibTrans" presStyleCnt="0"/>
      <dgm:spPr/>
    </dgm:pt>
    <dgm:pt modelId="{DB1103DF-27BD-493B-B4C4-11436FE055C7}" type="pres">
      <dgm:prSet presAssocID="{5B3E954A-C728-4EDD-BD98-95708A1CBBFD}" presName="compNode" presStyleCnt="0"/>
      <dgm:spPr/>
    </dgm:pt>
    <dgm:pt modelId="{5228BF30-F210-4B9C-951C-CD3DCCBFB478}" type="pres">
      <dgm:prSet presAssocID="{5B3E954A-C728-4EDD-BD98-95708A1CBBFD}" presName="bgRect" presStyleLbl="bgShp" presStyleIdx="1" presStyleCnt="3"/>
      <dgm:spPr/>
    </dgm:pt>
    <dgm:pt modelId="{A3D0E5A7-B992-4A04-8FC6-3822CE8C1F59}" type="pres">
      <dgm:prSet presAssocID="{5B3E954A-C728-4EDD-BD98-95708A1CBB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ssors"/>
        </a:ext>
      </dgm:extLst>
    </dgm:pt>
    <dgm:pt modelId="{A9065039-152F-4F08-BD8F-C11D1468DD67}" type="pres">
      <dgm:prSet presAssocID="{5B3E954A-C728-4EDD-BD98-95708A1CBBFD}" presName="spaceRect" presStyleCnt="0"/>
      <dgm:spPr/>
    </dgm:pt>
    <dgm:pt modelId="{87A423FF-4B45-49DF-AB0E-58123B43E093}" type="pres">
      <dgm:prSet presAssocID="{5B3E954A-C728-4EDD-BD98-95708A1CBBFD}" presName="parTx" presStyleLbl="revTx" presStyleIdx="1" presStyleCnt="3">
        <dgm:presLayoutVars>
          <dgm:chMax val="0"/>
          <dgm:chPref val="0"/>
        </dgm:presLayoutVars>
      </dgm:prSet>
      <dgm:spPr/>
    </dgm:pt>
    <dgm:pt modelId="{BCDE349E-E8AB-44A5-A6F6-ADB8C4AF7903}" type="pres">
      <dgm:prSet presAssocID="{01329BDD-9E17-4E2B-878B-933A4D9141D4}" presName="sibTrans" presStyleCnt="0"/>
      <dgm:spPr/>
    </dgm:pt>
    <dgm:pt modelId="{625215BC-066A-4089-BB00-9687511D4C7E}" type="pres">
      <dgm:prSet presAssocID="{877924AB-C526-45FF-A1FE-FEF4D912AEB3}" presName="compNode" presStyleCnt="0"/>
      <dgm:spPr/>
    </dgm:pt>
    <dgm:pt modelId="{7CABA0AE-FA5F-49B1-829B-89822722ED6B}" type="pres">
      <dgm:prSet presAssocID="{877924AB-C526-45FF-A1FE-FEF4D912AEB3}" presName="bgRect" presStyleLbl="bgShp" presStyleIdx="2" presStyleCnt="3"/>
      <dgm:spPr/>
    </dgm:pt>
    <dgm:pt modelId="{0E9B896A-B31C-433C-806E-C0BBD44A9F9C}" type="pres">
      <dgm:prSet presAssocID="{877924AB-C526-45FF-A1FE-FEF4D912AE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a:ext>
      </dgm:extLst>
    </dgm:pt>
    <dgm:pt modelId="{D14D0DDA-2CA1-46C2-9758-346B9CFB8D84}" type="pres">
      <dgm:prSet presAssocID="{877924AB-C526-45FF-A1FE-FEF4D912AEB3}" presName="spaceRect" presStyleCnt="0"/>
      <dgm:spPr/>
    </dgm:pt>
    <dgm:pt modelId="{5E1B1AF1-67D2-4C08-B189-0E6D75CC2BAC}" type="pres">
      <dgm:prSet presAssocID="{877924AB-C526-45FF-A1FE-FEF4D912AEB3}" presName="parTx" presStyleLbl="revTx" presStyleIdx="2" presStyleCnt="3">
        <dgm:presLayoutVars>
          <dgm:chMax val="0"/>
          <dgm:chPref val="0"/>
        </dgm:presLayoutVars>
      </dgm:prSet>
      <dgm:spPr/>
    </dgm:pt>
  </dgm:ptLst>
  <dgm:cxnLst>
    <dgm:cxn modelId="{36223D0D-3328-48A8-B314-33D1F70E6C3E}" type="presOf" srcId="{877924AB-C526-45FF-A1FE-FEF4D912AEB3}" destId="{5E1B1AF1-67D2-4C08-B189-0E6D75CC2BAC}" srcOrd="0" destOrd="0" presId="urn:microsoft.com/office/officeart/2018/2/layout/IconVerticalSolidList"/>
    <dgm:cxn modelId="{0362212A-01D4-429F-8875-E1E57EAB5D16}" srcId="{ED418E90-A9C7-4C0B-B1F8-00C130561A12}" destId="{877924AB-C526-45FF-A1FE-FEF4D912AEB3}" srcOrd="2" destOrd="0" parTransId="{98A2074F-D97F-4C77-AE95-D36DA05E61E0}" sibTransId="{102DB143-8F22-46F5-B794-D336740DAD69}"/>
    <dgm:cxn modelId="{15841E36-EA23-4E06-B7A1-FD4292D0F9AA}" type="presOf" srcId="{E76CC0B0-6242-487F-A2E1-9A8EC436A0C0}" destId="{C6C15465-C556-4F19-A3EE-D2ED00A1E49E}" srcOrd="0" destOrd="0" presId="urn:microsoft.com/office/officeart/2018/2/layout/IconVerticalSolidList"/>
    <dgm:cxn modelId="{FFED3B41-D0AC-44BD-AD25-DAFFFC0CBA2F}" type="presOf" srcId="{ED418E90-A9C7-4C0B-B1F8-00C130561A12}" destId="{B59F6106-9996-41F6-B898-14334E32D0D9}" srcOrd="0" destOrd="0" presId="urn:microsoft.com/office/officeart/2018/2/layout/IconVerticalSolidList"/>
    <dgm:cxn modelId="{87AC8474-0B06-49A7-8629-9348A3075D6C}" srcId="{ED418E90-A9C7-4C0B-B1F8-00C130561A12}" destId="{E76CC0B0-6242-487F-A2E1-9A8EC436A0C0}" srcOrd="0" destOrd="0" parTransId="{6F11635F-A638-4EF0-AF74-5984BE8540C8}" sibTransId="{08066C4A-C8EC-47C9-BC1C-7E6528116A4E}"/>
    <dgm:cxn modelId="{CD37A293-9814-410E-9AE1-0EFECC31384B}" type="presOf" srcId="{5B3E954A-C728-4EDD-BD98-95708A1CBBFD}" destId="{87A423FF-4B45-49DF-AB0E-58123B43E093}" srcOrd="0" destOrd="0" presId="urn:microsoft.com/office/officeart/2018/2/layout/IconVerticalSolidList"/>
    <dgm:cxn modelId="{2F2343F5-8EAA-4FF9-85C4-118F89486043}" srcId="{ED418E90-A9C7-4C0B-B1F8-00C130561A12}" destId="{5B3E954A-C728-4EDD-BD98-95708A1CBBFD}" srcOrd="1" destOrd="0" parTransId="{56552E49-B699-4039-A7C5-618AE2CFBC54}" sibTransId="{01329BDD-9E17-4E2B-878B-933A4D9141D4}"/>
    <dgm:cxn modelId="{99BA87B8-1E53-40BE-9667-578B29BE8806}" type="presParOf" srcId="{B59F6106-9996-41F6-B898-14334E32D0D9}" destId="{BB1B475B-E89D-47B8-9DA5-F0507D27086F}" srcOrd="0" destOrd="0" presId="urn:microsoft.com/office/officeart/2018/2/layout/IconVerticalSolidList"/>
    <dgm:cxn modelId="{44D4AA0B-A275-445A-A86F-6B44365B5E74}" type="presParOf" srcId="{BB1B475B-E89D-47B8-9DA5-F0507D27086F}" destId="{72F82901-4754-4E91-AC00-04738EBDF2F0}" srcOrd="0" destOrd="0" presId="urn:microsoft.com/office/officeart/2018/2/layout/IconVerticalSolidList"/>
    <dgm:cxn modelId="{0EB919CB-37F6-493B-85DF-97EF41977A89}" type="presParOf" srcId="{BB1B475B-E89D-47B8-9DA5-F0507D27086F}" destId="{5A2872FB-0166-439A-AF00-07AA08788828}" srcOrd="1" destOrd="0" presId="urn:microsoft.com/office/officeart/2018/2/layout/IconVerticalSolidList"/>
    <dgm:cxn modelId="{A110964D-9A5E-470F-9402-40F7563ED4B3}" type="presParOf" srcId="{BB1B475B-E89D-47B8-9DA5-F0507D27086F}" destId="{3AD605D6-B934-4C09-A37F-B8F737A69501}" srcOrd="2" destOrd="0" presId="urn:microsoft.com/office/officeart/2018/2/layout/IconVerticalSolidList"/>
    <dgm:cxn modelId="{29C96792-E293-4392-B24E-D5E15D4254BF}" type="presParOf" srcId="{BB1B475B-E89D-47B8-9DA5-F0507D27086F}" destId="{C6C15465-C556-4F19-A3EE-D2ED00A1E49E}" srcOrd="3" destOrd="0" presId="urn:microsoft.com/office/officeart/2018/2/layout/IconVerticalSolidList"/>
    <dgm:cxn modelId="{AEE910C1-BBC5-4A2C-A575-49D04F08BD35}" type="presParOf" srcId="{B59F6106-9996-41F6-B898-14334E32D0D9}" destId="{0B770F44-7624-40F3-B503-23C510F1E7A0}" srcOrd="1" destOrd="0" presId="urn:microsoft.com/office/officeart/2018/2/layout/IconVerticalSolidList"/>
    <dgm:cxn modelId="{1FBCF249-17F1-4C9E-ACC7-0ABA7CC8EA46}" type="presParOf" srcId="{B59F6106-9996-41F6-B898-14334E32D0D9}" destId="{DB1103DF-27BD-493B-B4C4-11436FE055C7}" srcOrd="2" destOrd="0" presId="urn:microsoft.com/office/officeart/2018/2/layout/IconVerticalSolidList"/>
    <dgm:cxn modelId="{F4F20CDB-2190-4344-BEDE-033BFE0C4C39}" type="presParOf" srcId="{DB1103DF-27BD-493B-B4C4-11436FE055C7}" destId="{5228BF30-F210-4B9C-951C-CD3DCCBFB478}" srcOrd="0" destOrd="0" presId="urn:microsoft.com/office/officeart/2018/2/layout/IconVerticalSolidList"/>
    <dgm:cxn modelId="{7C833980-A52D-4239-8E8F-B893F805FADF}" type="presParOf" srcId="{DB1103DF-27BD-493B-B4C4-11436FE055C7}" destId="{A3D0E5A7-B992-4A04-8FC6-3822CE8C1F59}" srcOrd="1" destOrd="0" presId="urn:microsoft.com/office/officeart/2018/2/layout/IconVerticalSolidList"/>
    <dgm:cxn modelId="{77125F65-516D-4C98-8DBE-2794ADD42C09}" type="presParOf" srcId="{DB1103DF-27BD-493B-B4C4-11436FE055C7}" destId="{A9065039-152F-4F08-BD8F-C11D1468DD67}" srcOrd="2" destOrd="0" presId="urn:microsoft.com/office/officeart/2018/2/layout/IconVerticalSolidList"/>
    <dgm:cxn modelId="{3D019DB5-58FB-4AC3-A2AF-33D36DCAAFD3}" type="presParOf" srcId="{DB1103DF-27BD-493B-B4C4-11436FE055C7}" destId="{87A423FF-4B45-49DF-AB0E-58123B43E093}" srcOrd="3" destOrd="0" presId="urn:microsoft.com/office/officeart/2018/2/layout/IconVerticalSolidList"/>
    <dgm:cxn modelId="{DDDE6AB5-A741-4A8A-83B5-6E4375FEA766}" type="presParOf" srcId="{B59F6106-9996-41F6-B898-14334E32D0D9}" destId="{BCDE349E-E8AB-44A5-A6F6-ADB8C4AF7903}" srcOrd="3" destOrd="0" presId="urn:microsoft.com/office/officeart/2018/2/layout/IconVerticalSolidList"/>
    <dgm:cxn modelId="{A22A87B6-0D43-4D6A-94C6-60FA328A6FB1}" type="presParOf" srcId="{B59F6106-9996-41F6-B898-14334E32D0D9}" destId="{625215BC-066A-4089-BB00-9687511D4C7E}" srcOrd="4" destOrd="0" presId="urn:microsoft.com/office/officeart/2018/2/layout/IconVerticalSolidList"/>
    <dgm:cxn modelId="{6448B439-E0CF-4B15-94C9-1A6B9F3B1FBA}" type="presParOf" srcId="{625215BC-066A-4089-BB00-9687511D4C7E}" destId="{7CABA0AE-FA5F-49B1-829B-89822722ED6B}" srcOrd="0" destOrd="0" presId="urn:microsoft.com/office/officeart/2018/2/layout/IconVerticalSolidList"/>
    <dgm:cxn modelId="{785F7ED6-EE61-4405-AAAD-4E9AB43F2D2F}" type="presParOf" srcId="{625215BC-066A-4089-BB00-9687511D4C7E}" destId="{0E9B896A-B31C-433C-806E-C0BBD44A9F9C}" srcOrd="1" destOrd="0" presId="urn:microsoft.com/office/officeart/2018/2/layout/IconVerticalSolidList"/>
    <dgm:cxn modelId="{81F2DF04-1124-4B01-8EDB-AB658F0B8943}" type="presParOf" srcId="{625215BC-066A-4089-BB00-9687511D4C7E}" destId="{D14D0DDA-2CA1-46C2-9758-346B9CFB8D84}" srcOrd="2" destOrd="0" presId="urn:microsoft.com/office/officeart/2018/2/layout/IconVerticalSolidList"/>
    <dgm:cxn modelId="{86431E46-64F1-4FC3-92E3-9F3ABD03048B}" type="presParOf" srcId="{625215BC-066A-4089-BB00-9687511D4C7E}" destId="{5E1B1AF1-67D2-4C08-B189-0E6D75CC2B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CC1693-37A3-450B-A8AD-45D01C8487C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0F8490-13B6-4CC4-836E-68F50AE33897}">
      <dgm:prSet/>
      <dgm:spPr/>
      <dgm:t>
        <a:bodyPr/>
        <a:lstStyle/>
        <a:p>
          <a:r>
            <a:rPr lang="en-US"/>
            <a:t>Once the helicopter is in a stable hover and the rope master can see the target directly below, he deploys the rope.</a:t>
          </a:r>
        </a:p>
      </dgm:t>
    </dgm:pt>
    <dgm:pt modelId="{12DAC071-319B-4095-95B3-0E434AC3EECD}" type="parTrans" cxnId="{7E4BA25B-71D4-4F85-B162-10F56F5910B6}">
      <dgm:prSet/>
      <dgm:spPr/>
      <dgm:t>
        <a:bodyPr/>
        <a:lstStyle/>
        <a:p>
          <a:endParaRPr lang="en-US"/>
        </a:p>
      </dgm:t>
    </dgm:pt>
    <dgm:pt modelId="{D7352BB9-B133-4F68-8510-0390536AA167}" type="sibTrans" cxnId="{7E4BA25B-71D4-4F85-B162-10F56F5910B6}">
      <dgm:prSet/>
      <dgm:spPr/>
      <dgm:t>
        <a:bodyPr/>
        <a:lstStyle/>
        <a:p>
          <a:endParaRPr lang="en-US"/>
        </a:p>
      </dgm:t>
    </dgm:pt>
    <dgm:pt modelId="{6073BC12-EA72-4DE5-8A35-AD3D0752C83A}">
      <dgm:prSet/>
      <dgm:spPr/>
      <dgm:t>
        <a:bodyPr/>
        <a:lstStyle/>
        <a:p>
          <a:r>
            <a:rPr lang="en-US"/>
            <a:t>The rope master verifies that the rope is not fouled, on the deck, and on target, then he tells the aircraft commander "Rope on the deck."</a:t>
          </a:r>
        </a:p>
      </dgm:t>
    </dgm:pt>
    <dgm:pt modelId="{5BA71FBC-3957-4044-9CEA-100B27EB0D66}" type="parTrans" cxnId="{1B768844-62EC-4522-B116-050CED71F944}">
      <dgm:prSet/>
      <dgm:spPr/>
      <dgm:t>
        <a:bodyPr/>
        <a:lstStyle/>
        <a:p>
          <a:endParaRPr lang="en-US"/>
        </a:p>
      </dgm:t>
    </dgm:pt>
    <dgm:pt modelId="{CBA4CE56-3CB0-42E1-B4D1-6297035AD033}" type="sibTrans" cxnId="{1B768844-62EC-4522-B116-050CED71F944}">
      <dgm:prSet/>
      <dgm:spPr/>
      <dgm:t>
        <a:bodyPr/>
        <a:lstStyle/>
        <a:p>
          <a:endParaRPr lang="en-US"/>
        </a:p>
      </dgm:t>
    </dgm:pt>
    <dgm:pt modelId="{9D21FED5-E0B3-4392-9F41-33EC04E22455}" type="pres">
      <dgm:prSet presAssocID="{D3CC1693-37A3-450B-A8AD-45D01C8487C2}" presName="root" presStyleCnt="0">
        <dgm:presLayoutVars>
          <dgm:dir/>
          <dgm:resizeHandles val="exact"/>
        </dgm:presLayoutVars>
      </dgm:prSet>
      <dgm:spPr/>
    </dgm:pt>
    <dgm:pt modelId="{93C41AB1-4625-4826-877A-CCA4F46969B0}" type="pres">
      <dgm:prSet presAssocID="{5F0F8490-13B6-4CC4-836E-68F50AE33897}" presName="compNode" presStyleCnt="0"/>
      <dgm:spPr/>
    </dgm:pt>
    <dgm:pt modelId="{80B31ECC-37BB-4D7E-996F-63DBD48ED56E}" type="pres">
      <dgm:prSet presAssocID="{5F0F8490-13B6-4CC4-836E-68F50AE33897}" presName="bgRect" presStyleLbl="bgShp" presStyleIdx="0" presStyleCnt="2"/>
      <dgm:spPr/>
    </dgm:pt>
    <dgm:pt modelId="{1A2DC98C-1E2B-4837-B4F7-47210AC6A8AD}" type="pres">
      <dgm:prSet presAssocID="{5F0F8490-13B6-4CC4-836E-68F50AE338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C9762827-CA91-4F97-A476-E9A71F2754C9}" type="pres">
      <dgm:prSet presAssocID="{5F0F8490-13B6-4CC4-836E-68F50AE33897}" presName="spaceRect" presStyleCnt="0"/>
      <dgm:spPr/>
    </dgm:pt>
    <dgm:pt modelId="{AA1F417A-BC55-4F11-830B-DBF79047B7F0}" type="pres">
      <dgm:prSet presAssocID="{5F0F8490-13B6-4CC4-836E-68F50AE33897}" presName="parTx" presStyleLbl="revTx" presStyleIdx="0" presStyleCnt="2">
        <dgm:presLayoutVars>
          <dgm:chMax val="0"/>
          <dgm:chPref val="0"/>
        </dgm:presLayoutVars>
      </dgm:prSet>
      <dgm:spPr/>
    </dgm:pt>
    <dgm:pt modelId="{631F2C5E-D748-4E8D-B68E-31036FEEC72E}" type="pres">
      <dgm:prSet presAssocID="{D7352BB9-B133-4F68-8510-0390536AA167}" presName="sibTrans" presStyleCnt="0"/>
      <dgm:spPr/>
    </dgm:pt>
    <dgm:pt modelId="{59E19B62-6AA4-4699-BC62-F1364336D63F}" type="pres">
      <dgm:prSet presAssocID="{6073BC12-EA72-4DE5-8A35-AD3D0752C83A}" presName="compNode" presStyleCnt="0"/>
      <dgm:spPr/>
    </dgm:pt>
    <dgm:pt modelId="{E6F413D4-E1E1-40CA-8B86-2930026A7063}" type="pres">
      <dgm:prSet presAssocID="{6073BC12-EA72-4DE5-8A35-AD3D0752C83A}" presName="bgRect" presStyleLbl="bgShp" presStyleIdx="1" presStyleCnt="2"/>
      <dgm:spPr/>
    </dgm:pt>
    <dgm:pt modelId="{41210F0C-D635-4151-A0E9-AA2723014B40}" type="pres">
      <dgm:prSet presAssocID="{6073BC12-EA72-4DE5-8A35-AD3D0752C83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g boat"/>
        </a:ext>
      </dgm:extLst>
    </dgm:pt>
    <dgm:pt modelId="{201C661B-95A6-4664-A4AD-AEFE0DFA169D}" type="pres">
      <dgm:prSet presAssocID="{6073BC12-EA72-4DE5-8A35-AD3D0752C83A}" presName="spaceRect" presStyleCnt="0"/>
      <dgm:spPr/>
    </dgm:pt>
    <dgm:pt modelId="{CF18F696-B0FD-427E-A7D0-E16F15FDEF10}" type="pres">
      <dgm:prSet presAssocID="{6073BC12-EA72-4DE5-8A35-AD3D0752C83A}" presName="parTx" presStyleLbl="revTx" presStyleIdx="1" presStyleCnt="2">
        <dgm:presLayoutVars>
          <dgm:chMax val="0"/>
          <dgm:chPref val="0"/>
        </dgm:presLayoutVars>
      </dgm:prSet>
      <dgm:spPr/>
    </dgm:pt>
  </dgm:ptLst>
  <dgm:cxnLst>
    <dgm:cxn modelId="{7E4BA25B-71D4-4F85-B162-10F56F5910B6}" srcId="{D3CC1693-37A3-450B-A8AD-45D01C8487C2}" destId="{5F0F8490-13B6-4CC4-836E-68F50AE33897}" srcOrd="0" destOrd="0" parTransId="{12DAC071-319B-4095-95B3-0E434AC3EECD}" sibTransId="{D7352BB9-B133-4F68-8510-0390536AA167}"/>
    <dgm:cxn modelId="{1B768844-62EC-4522-B116-050CED71F944}" srcId="{D3CC1693-37A3-450B-A8AD-45D01C8487C2}" destId="{6073BC12-EA72-4DE5-8A35-AD3D0752C83A}" srcOrd="1" destOrd="0" parTransId="{5BA71FBC-3957-4044-9CEA-100B27EB0D66}" sibTransId="{CBA4CE56-3CB0-42E1-B4D1-6297035AD033}"/>
    <dgm:cxn modelId="{2E591B9D-6C65-415A-8088-8D2B5E9CEE0C}" type="presOf" srcId="{6073BC12-EA72-4DE5-8A35-AD3D0752C83A}" destId="{CF18F696-B0FD-427E-A7D0-E16F15FDEF10}" srcOrd="0" destOrd="0" presId="urn:microsoft.com/office/officeart/2018/2/layout/IconVerticalSolidList"/>
    <dgm:cxn modelId="{DB6D40B6-B701-4437-85A2-7173B33A83F5}" type="presOf" srcId="{D3CC1693-37A3-450B-A8AD-45D01C8487C2}" destId="{9D21FED5-E0B3-4392-9F41-33EC04E22455}" srcOrd="0" destOrd="0" presId="urn:microsoft.com/office/officeart/2018/2/layout/IconVerticalSolidList"/>
    <dgm:cxn modelId="{8B6491BF-FB69-4FB5-8ECA-040518F0DE3D}" type="presOf" srcId="{5F0F8490-13B6-4CC4-836E-68F50AE33897}" destId="{AA1F417A-BC55-4F11-830B-DBF79047B7F0}" srcOrd="0" destOrd="0" presId="urn:microsoft.com/office/officeart/2018/2/layout/IconVerticalSolidList"/>
    <dgm:cxn modelId="{4B540369-23AA-4546-8A7B-4860139F4466}" type="presParOf" srcId="{9D21FED5-E0B3-4392-9F41-33EC04E22455}" destId="{93C41AB1-4625-4826-877A-CCA4F46969B0}" srcOrd="0" destOrd="0" presId="urn:microsoft.com/office/officeart/2018/2/layout/IconVerticalSolidList"/>
    <dgm:cxn modelId="{3FA84748-72EA-42A7-A52D-3B988DD502DF}" type="presParOf" srcId="{93C41AB1-4625-4826-877A-CCA4F46969B0}" destId="{80B31ECC-37BB-4D7E-996F-63DBD48ED56E}" srcOrd="0" destOrd="0" presId="urn:microsoft.com/office/officeart/2018/2/layout/IconVerticalSolidList"/>
    <dgm:cxn modelId="{48DA7DBB-DE57-4412-8806-5A5B47A4D526}" type="presParOf" srcId="{93C41AB1-4625-4826-877A-CCA4F46969B0}" destId="{1A2DC98C-1E2B-4837-B4F7-47210AC6A8AD}" srcOrd="1" destOrd="0" presId="urn:microsoft.com/office/officeart/2018/2/layout/IconVerticalSolidList"/>
    <dgm:cxn modelId="{3E5CC55C-D05B-4AE6-8DD2-9DF83F0421A7}" type="presParOf" srcId="{93C41AB1-4625-4826-877A-CCA4F46969B0}" destId="{C9762827-CA91-4F97-A476-E9A71F2754C9}" srcOrd="2" destOrd="0" presId="urn:microsoft.com/office/officeart/2018/2/layout/IconVerticalSolidList"/>
    <dgm:cxn modelId="{8123A37D-7329-47F2-8B05-9CB49311305D}" type="presParOf" srcId="{93C41AB1-4625-4826-877A-CCA4F46969B0}" destId="{AA1F417A-BC55-4F11-830B-DBF79047B7F0}" srcOrd="3" destOrd="0" presId="urn:microsoft.com/office/officeart/2018/2/layout/IconVerticalSolidList"/>
    <dgm:cxn modelId="{0E56D85D-8838-4B49-946C-A4FF7BE6589F}" type="presParOf" srcId="{9D21FED5-E0B3-4392-9F41-33EC04E22455}" destId="{631F2C5E-D748-4E8D-B68E-31036FEEC72E}" srcOrd="1" destOrd="0" presId="urn:microsoft.com/office/officeart/2018/2/layout/IconVerticalSolidList"/>
    <dgm:cxn modelId="{38A7317C-9CA8-471A-8F29-184312443C6E}" type="presParOf" srcId="{9D21FED5-E0B3-4392-9F41-33EC04E22455}" destId="{59E19B62-6AA4-4699-BC62-F1364336D63F}" srcOrd="2" destOrd="0" presId="urn:microsoft.com/office/officeart/2018/2/layout/IconVerticalSolidList"/>
    <dgm:cxn modelId="{71421EC7-DC7D-4D72-9884-3D0AE5EB9F5B}" type="presParOf" srcId="{59E19B62-6AA4-4699-BC62-F1364336D63F}" destId="{E6F413D4-E1E1-40CA-8B86-2930026A7063}" srcOrd="0" destOrd="0" presId="urn:microsoft.com/office/officeart/2018/2/layout/IconVerticalSolidList"/>
    <dgm:cxn modelId="{5BA3885D-F4E6-4D6D-87C8-40EA42922EC9}" type="presParOf" srcId="{59E19B62-6AA4-4699-BC62-F1364336D63F}" destId="{41210F0C-D635-4151-A0E9-AA2723014B40}" srcOrd="1" destOrd="0" presId="urn:microsoft.com/office/officeart/2018/2/layout/IconVerticalSolidList"/>
    <dgm:cxn modelId="{3495AF9C-8723-4AC5-AF50-2F1018A6E4A9}" type="presParOf" srcId="{59E19B62-6AA4-4699-BC62-F1364336D63F}" destId="{201C661B-95A6-4664-A4AD-AEFE0DFA169D}" srcOrd="2" destOrd="0" presId="urn:microsoft.com/office/officeart/2018/2/layout/IconVerticalSolidList"/>
    <dgm:cxn modelId="{0D24BEA1-2E7A-43AE-902E-D3AE648F33A7}" type="presParOf" srcId="{59E19B62-6AA4-4699-BC62-F1364336D63F}" destId="{CF18F696-B0FD-427E-A7D0-E16F15FDEF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302E86-9243-469B-B35A-7A03493A370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95DD42-16FA-4380-B5FE-1ACE6362D640}">
      <dgm:prSet/>
      <dgm:spPr/>
      <dgm:t>
        <a:bodyPr/>
        <a:lstStyle/>
        <a:p>
          <a:r>
            <a:rPr lang="en-US"/>
            <a:t>The rope master gives the roper the" Go" hand-and­ arm signal.</a:t>
          </a:r>
        </a:p>
      </dgm:t>
    </dgm:pt>
    <dgm:pt modelId="{64B45851-AD18-4E11-B47A-D094210314C9}" type="parTrans" cxnId="{BEBE055A-8DD6-4596-865D-9C0B09BDC773}">
      <dgm:prSet/>
      <dgm:spPr/>
      <dgm:t>
        <a:bodyPr/>
        <a:lstStyle/>
        <a:p>
          <a:endParaRPr lang="en-US"/>
        </a:p>
      </dgm:t>
    </dgm:pt>
    <dgm:pt modelId="{58413BAC-AF83-4CED-8025-E8EC8DE0A0D3}" type="sibTrans" cxnId="{BEBE055A-8DD6-4596-865D-9C0B09BDC773}">
      <dgm:prSet/>
      <dgm:spPr/>
      <dgm:t>
        <a:bodyPr/>
        <a:lstStyle/>
        <a:p>
          <a:endParaRPr lang="en-US"/>
        </a:p>
      </dgm:t>
    </dgm:pt>
    <dgm:pt modelId="{F98D5D72-BC21-47C4-838E-D5576B51D2FD}">
      <dgm:prSet/>
      <dgm:spPr/>
      <dgm:t>
        <a:bodyPr/>
        <a:lstStyle/>
        <a:p>
          <a:r>
            <a:rPr lang="en-US"/>
            <a:t>The roper pushes out and descends from the helicop­ter and starts his rappel.</a:t>
          </a:r>
        </a:p>
      </dgm:t>
    </dgm:pt>
    <dgm:pt modelId="{189CBB0C-FD4D-4167-A949-93F81BBFD35D}" type="parTrans" cxnId="{C86B6DFE-27D0-40ED-93C5-D028D4F135D6}">
      <dgm:prSet/>
      <dgm:spPr/>
      <dgm:t>
        <a:bodyPr/>
        <a:lstStyle/>
        <a:p>
          <a:endParaRPr lang="en-US"/>
        </a:p>
      </dgm:t>
    </dgm:pt>
    <dgm:pt modelId="{5320ADAB-9672-495A-A29F-CC9F5AA1105F}" type="sibTrans" cxnId="{C86B6DFE-27D0-40ED-93C5-D028D4F135D6}">
      <dgm:prSet/>
      <dgm:spPr/>
      <dgm:t>
        <a:bodyPr/>
        <a:lstStyle/>
        <a:p>
          <a:endParaRPr lang="en-US"/>
        </a:p>
      </dgm:t>
    </dgm:pt>
    <dgm:pt modelId="{955F8DC4-1986-44BF-8B20-78F0DBE0A14C}">
      <dgm:prSet/>
      <dgm:spPr/>
      <dgm:t>
        <a:bodyPr/>
        <a:lstStyle/>
        <a:p>
          <a:r>
            <a:rPr lang="en-US"/>
            <a:t>The rope master monitors the roper all the way to the deck.</a:t>
          </a:r>
        </a:p>
      </dgm:t>
    </dgm:pt>
    <dgm:pt modelId="{FC3CF441-44A2-4633-9EEE-F1A2B2A3B44A}" type="parTrans" cxnId="{79C4E6EE-BBD4-4147-A266-87269DB3FFD7}">
      <dgm:prSet/>
      <dgm:spPr/>
      <dgm:t>
        <a:bodyPr/>
        <a:lstStyle/>
        <a:p>
          <a:endParaRPr lang="en-US"/>
        </a:p>
      </dgm:t>
    </dgm:pt>
    <dgm:pt modelId="{B348B798-B055-4B2F-9E2F-8D4BBA7A66D1}" type="sibTrans" cxnId="{79C4E6EE-BBD4-4147-A266-87269DB3FFD7}">
      <dgm:prSet/>
      <dgm:spPr/>
      <dgm:t>
        <a:bodyPr/>
        <a:lstStyle/>
        <a:p>
          <a:endParaRPr lang="en-US"/>
        </a:p>
      </dgm:t>
    </dgm:pt>
    <dgm:pt modelId="{761C2CE6-D38B-4251-839E-C8F0E6E0B5C2}" type="pres">
      <dgm:prSet presAssocID="{90302E86-9243-469B-B35A-7A03493A370B}" presName="root" presStyleCnt="0">
        <dgm:presLayoutVars>
          <dgm:dir/>
          <dgm:resizeHandles val="exact"/>
        </dgm:presLayoutVars>
      </dgm:prSet>
      <dgm:spPr/>
    </dgm:pt>
    <dgm:pt modelId="{F11A7042-EFF2-40CA-88A4-8614BE191CCC}" type="pres">
      <dgm:prSet presAssocID="{4895DD42-16FA-4380-B5FE-1ACE6362D640}" presName="compNode" presStyleCnt="0"/>
      <dgm:spPr/>
    </dgm:pt>
    <dgm:pt modelId="{0AA230FD-54E6-420F-BBC8-D21DF33B43E0}" type="pres">
      <dgm:prSet presAssocID="{4895DD42-16FA-4380-B5FE-1ACE6362D640}" presName="bgRect" presStyleLbl="bgShp" presStyleIdx="0" presStyleCnt="3"/>
      <dgm:spPr/>
    </dgm:pt>
    <dgm:pt modelId="{8C7F94BF-BF42-4428-A134-C3F58B3ED904}" type="pres">
      <dgm:prSet presAssocID="{4895DD42-16FA-4380-B5FE-1ACE6362D6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p Streamer"/>
        </a:ext>
      </dgm:extLst>
    </dgm:pt>
    <dgm:pt modelId="{7DFF69A4-8B24-4F3E-8869-6562D44CD7D9}" type="pres">
      <dgm:prSet presAssocID="{4895DD42-16FA-4380-B5FE-1ACE6362D640}" presName="spaceRect" presStyleCnt="0"/>
      <dgm:spPr/>
    </dgm:pt>
    <dgm:pt modelId="{2C5D1A5B-B913-4B75-BDF9-38D8469A23C2}" type="pres">
      <dgm:prSet presAssocID="{4895DD42-16FA-4380-B5FE-1ACE6362D640}" presName="parTx" presStyleLbl="revTx" presStyleIdx="0" presStyleCnt="3">
        <dgm:presLayoutVars>
          <dgm:chMax val="0"/>
          <dgm:chPref val="0"/>
        </dgm:presLayoutVars>
      </dgm:prSet>
      <dgm:spPr/>
    </dgm:pt>
    <dgm:pt modelId="{B4852BDE-1D5E-4D56-8CD4-30A35541ACAC}" type="pres">
      <dgm:prSet presAssocID="{58413BAC-AF83-4CED-8025-E8EC8DE0A0D3}" presName="sibTrans" presStyleCnt="0"/>
      <dgm:spPr/>
    </dgm:pt>
    <dgm:pt modelId="{DA273C12-0D23-4476-B36F-0A937EFD0B8A}" type="pres">
      <dgm:prSet presAssocID="{F98D5D72-BC21-47C4-838E-D5576B51D2FD}" presName="compNode" presStyleCnt="0"/>
      <dgm:spPr/>
    </dgm:pt>
    <dgm:pt modelId="{57F8F17D-C9EE-423E-8A94-FF05EC443BBD}" type="pres">
      <dgm:prSet presAssocID="{F98D5D72-BC21-47C4-838E-D5576B51D2FD}" presName="bgRect" presStyleLbl="bgShp" presStyleIdx="1" presStyleCnt="3"/>
      <dgm:spPr/>
    </dgm:pt>
    <dgm:pt modelId="{37541DB1-2694-458C-A713-7B5CDDAA2CC1}" type="pres">
      <dgm:prSet presAssocID="{F98D5D72-BC21-47C4-838E-D5576B51D2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sert scene"/>
        </a:ext>
      </dgm:extLst>
    </dgm:pt>
    <dgm:pt modelId="{4D145985-5EB4-49FF-B06E-1C55550043F5}" type="pres">
      <dgm:prSet presAssocID="{F98D5D72-BC21-47C4-838E-D5576B51D2FD}" presName="spaceRect" presStyleCnt="0"/>
      <dgm:spPr/>
    </dgm:pt>
    <dgm:pt modelId="{A02FFF4E-EA2A-492C-B1E5-23AE4CE33DE0}" type="pres">
      <dgm:prSet presAssocID="{F98D5D72-BC21-47C4-838E-D5576B51D2FD}" presName="parTx" presStyleLbl="revTx" presStyleIdx="1" presStyleCnt="3">
        <dgm:presLayoutVars>
          <dgm:chMax val="0"/>
          <dgm:chPref val="0"/>
        </dgm:presLayoutVars>
      </dgm:prSet>
      <dgm:spPr/>
    </dgm:pt>
    <dgm:pt modelId="{81327C17-5E3A-4C57-B229-6B5ED5AABD7A}" type="pres">
      <dgm:prSet presAssocID="{5320ADAB-9672-495A-A29F-CC9F5AA1105F}" presName="sibTrans" presStyleCnt="0"/>
      <dgm:spPr/>
    </dgm:pt>
    <dgm:pt modelId="{39D89126-B0A1-4FB6-8F12-9A9703709F40}" type="pres">
      <dgm:prSet presAssocID="{955F8DC4-1986-44BF-8B20-78F0DBE0A14C}" presName="compNode" presStyleCnt="0"/>
      <dgm:spPr/>
    </dgm:pt>
    <dgm:pt modelId="{1B5AC38E-4B52-4329-A692-25BF4C1F69B8}" type="pres">
      <dgm:prSet presAssocID="{955F8DC4-1986-44BF-8B20-78F0DBE0A14C}" presName="bgRect" presStyleLbl="bgShp" presStyleIdx="2" presStyleCnt="3"/>
      <dgm:spPr/>
    </dgm:pt>
    <dgm:pt modelId="{57561962-8783-41D8-ADCD-AF9CA0BA9878}" type="pres">
      <dgm:prSet presAssocID="{955F8DC4-1986-44BF-8B20-78F0DBE0A1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ug boat"/>
        </a:ext>
      </dgm:extLst>
    </dgm:pt>
    <dgm:pt modelId="{F68086AC-DB02-432E-8AD6-DC0556527936}" type="pres">
      <dgm:prSet presAssocID="{955F8DC4-1986-44BF-8B20-78F0DBE0A14C}" presName="spaceRect" presStyleCnt="0"/>
      <dgm:spPr/>
    </dgm:pt>
    <dgm:pt modelId="{0638D88B-B077-40ED-BCE3-3496D0DF213F}" type="pres">
      <dgm:prSet presAssocID="{955F8DC4-1986-44BF-8B20-78F0DBE0A14C}" presName="parTx" presStyleLbl="revTx" presStyleIdx="2" presStyleCnt="3">
        <dgm:presLayoutVars>
          <dgm:chMax val="0"/>
          <dgm:chPref val="0"/>
        </dgm:presLayoutVars>
      </dgm:prSet>
      <dgm:spPr/>
    </dgm:pt>
  </dgm:ptLst>
  <dgm:cxnLst>
    <dgm:cxn modelId="{BEBE055A-8DD6-4596-865D-9C0B09BDC773}" srcId="{90302E86-9243-469B-B35A-7A03493A370B}" destId="{4895DD42-16FA-4380-B5FE-1ACE6362D640}" srcOrd="0" destOrd="0" parTransId="{64B45851-AD18-4E11-B47A-D094210314C9}" sibTransId="{58413BAC-AF83-4CED-8025-E8EC8DE0A0D3}"/>
    <dgm:cxn modelId="{99243AA5-353B-4AF4-8A80-8EFFD331D441}" type="presOf" srcId="{90302E86-9243-469B-B35A-7A03493A370B}" destId="{761C2CE6-D38B-4251-839E-C8F0E6E0B5C2}" srcOrd="0" destOrd="0" presId="urn:microsoft.com/office/officeart/2018/2/layout/IconVerticalSolidList"/>
    <dgm:cxn modelId="{FDE257C2-534F-4BE6-A3A2-68CECF5BF0AC}" type="presOf" srcId="{955F8DC4-1986-44BF-8B20-78F0DBE0A14C}" destId="{0638D88B-B077-40ED-BCE3-3496D0DF213F}" srcOrd="0" destOrd="0" presId="urn:microsoft.com/office/officeart/2018/2/layout/IconVerticalSolidList"/>
    <dgm:cxn modelId="{0119FECB-7B7D-495F-8A37-FF20899A1F6D}" type="presOf" srcId="{4895DD42-16FA-4380-B5FE-1ACE6362D640}" destId="{2C5D1A5B-B913-4B75-BDF9-38D8469A23C2}" srcOrd="0" destOrd="0" presId="urn:microsoft.com/office/officeart/2018/2/layout/IconVerticalSolidList"/>
    <dgm:cxn modelId="{0ABA32D8-A050-45FD-A31B-C883991164FA}" type="presOf" srcId="{F98D5D72-BC21-47C4-838E-D5576B51D2FD}" destId="{A02FFF4E-EA2A-492C-B1E5-23AE4CE33DE0}" srcOrd="0" destOrd="0" presId="urn:microsoft.com/office/officeart/2018/2/layout/IconVerticalSolidList"/>
    <dgm:cxn modelId="{79C4E6EE-BBD4-4147-A266-87269DB3FFD7}" srcId="{90302E86-9243-469B-B35A-7A03493A370B}" destId="{955F8DC4-1986-44BF-8B20-78F0DBE0A14C}" srcOrd="2" destOrd="0" parTransId="{FC3CF441-44A2-4633-9EEE-F1A2B2A3B44A}" sibTransId="{B348B798-B055-4B2F-9E2F-8D4BBA7A66D1}"/>
    <dgm:cxn modelId="{C86B6DFE-27D0-40ED-93C5-D028D4F135D6}" srcId="{90302E86-9243-469B-B35A-7A03493A370B}" destId="{F98D5D72-BC21-47C4-838E-D5576B51D2FD}" srcOrd="1" destOrd="0" parTransId="{189CBB0C-FD4D-4167-A949-93F81BBFD35D}" sibTransId="{5320ADAB-9672-495A-A29F-CC9F5AA1105F}"/>
    <dgm:cxn modelId="{DE6B8E6F-2DE6-444D-A869-17FDCF7F7131}" type="presParOf" srcId="{761C2CE6-D38B-4251-839E-C8F0E6E0B5C2}" destId="{F11A7042-EFF2-40CA-88A4-8614BE191CCC}" srcOrd="0" destOrd="0" presId="urn:microsoft.com/office/officeart/2018/2/layout/IconVerticalSolidList"/>
    <dgm:cxn modelId="{77C77814-9DCE-4506-A672-C3580F49E577}" type="presParOf" srcId="{F11A7042-EFF2-40CA-88A4-8614BE191CCC}" destId="{0AA230FD-54E6-420F-BBC8-D21DF33B43E0}" srcOrd="0" destOrd="0" presId="urn:microsoft.com/office/officeart/2018/2/layout/IconVerticalSolidList"/>
    <dgm:cxn modelId="{247F9FFC-1A58-4235-B04E-6DAF03D59455}" type="presParOf" srcId="{F11A7042-EFF2-40CA-88A4-8614BE191CCC}" destId="{8C7F94BF-BF42-4428-A134-C3F58B3ED904}" srcOrd="1" destOrd="0" presId="urn:microsoft.com/office/officeart/2018/2/layout/IconVerticalSolidList"/>
    <dgm:cxn modelId="{47193CFF-64E5-4C05-A963-0D9A3EDC6F0A}" type="presParOf" srcId="{F11A7042-EFF2-40CA-88A4-8614BE191CCC}" destId="{7DFF69A4-8B24-4F3E-8869-6562D44CD7D9}" srcOrd="2" destOrd="0" presId="urn:microsoft.com/office/officeart/2018/2/layout/IconVerticalSolidList"/>
    <dgm:cxn modelId="{38FD7C9D-6BD4-458D-989C-CB15C4326F52}" type="presParOf" srcId="{F11A7042-EFF2-40CA-88A4-8614BE191CCC}" destId="{2C5D1A5B-B913-4B75-BDF9-38D8469A23C2}" srcOrd="3" destOrd="0" presId="urn:microsoft.com/office/officeart/2018/2/layout/IconVerticalSolidList"/>
    <dgm:cxn modelId="{D960DE79-87C6-48A5-85A0-B39D17D64105}" type="presParOf" srcId="{761C2CE6-D38B-4251-839E-C8F0E6E0B5C2}" destId="{B4852BDE-1D5E-4D56-8CD4-30A35541ACAC}" srcOrd="1" destOrd="0" presId="urn:microsoft.com/office/officeart/2018/2/layout/IconVerticalSolidList"/>
    <dgm:cxn modelId="{04A747D3-9AB6-4DEB-A9DE-26D63AA531D6}" type="presParOf" srcId="{761C2CE6-D38B-4251-839E-C8F0E6E0B5C2}" destId="{DA273C12-0D23-4476-B36F-0A937EFD0B8A}" srcOrd="2" destOrd="0" presId="urn:microsoft.com/office/officeart/2018/2/layout/IconVerticalSolidList"/>
    <dgm:cxn modelId="{EC0CC09D-C44D-4258-AAB0-85AFF0476832}" type="presParOf" srcId="{DA273C12-0D23-4476-B36F-0A937EFD0B8A}" destId="{57F8F17D-C9EE-423E-8A94-FF05EC443BBD}" srcOrd="0" destOrd="0" presId="urn:microsoft.com/office/officeart/2018/2/layout/IconVerticalSolidList"/>
    <dgm:cxn modelId="{592A988A-0413-446E-9063-BE918227DC51}" type="presParOf" srcId="{DA273C12-0D23-4476-B36F-0A937EFD0B8A}" destId="{37541DB1-2694-458C-A713-7B5CDDAA2CC1}" srcOrd="1" destOrd="0" presId="urn:microsoft.com/office/officeart/2018/2/layout/IconVerticalSolidList"/>
    <dgm:cxn modelId="{9C70525E-985C-4F73-8878-F99FD0EF3B43}" type="presParOf" srcId="{DA273C12-0D23-4476-B36F-0A937EFD0B8A}" destId="{4D145985-5EB4-49FF-B06E-1C55550043F5}" srcOrd="2" destOrd="0" presId="urn:microsoft.com/office/officeart/2018/2/layout/IconVerticalSolidList"/>
    <dgm:cxn modelId="{536B7821-54F7-40D9-9B97-1FDA765C7AF6}" type="presParOf" srcId="{DA273C12-0D23-4476-B36F-0A937EFD0B8A}" destId="{A02FFF4E-EA2A-492C-B1E5-23AE4CE33DE0}" srcOrd="3" destOrd="0" presId="urn:microsoft.com/office/officeart/2018/2/layout/IconVerticalSolidList"/>
    <dgm:cxn modelId="{BFE14B33-7BF3-4467-A9AF-E674AD87B36E}" type="presParOf" srcId="{761C2CE6-D38B-4251-839E-C8F0E6E0B5C2}" destId="{81327C17-5E3A-4C57-B229-6B5ED5AABD7A}" srcOrd="3" destOrd="0" presId="urn:microsoft.com/office/officeart/2018/2/layout/IconVerticalSolidList"/>
    <dgm:cxn modelId="{15C9CC23-8385-4CC7-80A5-CA71334C8199}" type="presParOf" srcId="{761C2CE6-D38B-4251-839E-C8F0E6E0B5C2}" destId="{39D89126-B0A1-4FB6-8F12-9A9703709F40}" srcOrd="4" destOrd="0" presId="urn:microsoft.com/office/officeart/2018/2/layout/IconVerticalSolidList"/>
    <dgm:cxn modelId="{F3B7384A-043D-4168-A439-08E70183CC4E}" type="presParOf" srcId="{39D89126-B0A1-4FB6-8F12-9A9703709F40}" destId="{1B5AC38E-4B52-4329-A692-25BF4C1F69B8}" srcOrd="0" destOrd="0" presId="urn:microsoft.com/office/officeart/2018/2/layout/IconVerticalSolidList"/>
    <dgm:cxn modelId="{BDA0E09D-4CB2-43C8-BCD5-26F05BF37A63}" type="presParOf" srcId="{39D89126-B0A1-4FB6-8F12-9A9703709F40}" destId="{57561962-8783-41D8-ADCD-AF9CA0BA9878}" srcOrd="1" destOrd="0" presId="urn:microsoft.com/office/officeart/2018/2/layout/IconVerticalSolidList"/>
    <dgm:cxn modelId="{2905DA22-D554-464D-9C78-62273183BC06}" type="presParOf" srcId="{39D89126-B0A1-4FB6-8F12-9A9703709F40}" destId="{F68086AC-DB02-432E-8AD6-DC0556527936}" srcOrd="2" destOrd="0" presId="urn:microsoft.com/office/officeart/2018/2/layout/IconVerticalSolidList"/>
    <dgm:cxn modelId="{8627D028-AF07-41FF-95DC-B013CE7E1214}" type="presParOf" srcId="{39D89126-B0A1-4FB6-8F12-9A9703709F40}" destId="{0638D88B-B077-40ED-BCE3-3496D0DF21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92DF5-8D62-4DD6-BC42-E3D7A1E0D6A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39714B-A153-4096-A90E-1AEFB1E3F01A}">
      <dgm:prSet/>
      <dgm:spPr/>
      <dgm:t>
        <a:bodyPr/>
        <a:lstStyle/>
        <a:p>
          <a:r>
            <a:rPr lang="en-US"/>
            <a:t>Clip the rescue rope through the 1OK attach­ment carabiner of the self-equalizing or pre equalized anchor. </a:t>
          </a:r>
        </a:p>
      </dgm:t>
    </dgm:pt>
    <dgm:pt modelId="{F9AA631A-04EA-4405-942E-5BA2E2A7913B}" type="parTrans" cxnId="{15D0D732-0C33-4F80-8136-3F52C06F2007}">
      <dgm:prSet/>
      <dgm:spPr/>
      <dgm:t>
        <a:bodyPr/>
        <a:lstStyle/>
        <a:p>
          <a:endParaRPr lang="en-US"/>
        </a:p>
      </dgm:t>
    </dgm:pt>
    <dgm:pt modelId="{43F1D202-DCCE-4C86-AA74-744FAC0DA030}" type="sibTrans" cxnId="{15D0D732-0C33-4F80-8136-3F52C06F2007}">
      <dgm:prSet/>
      <dgm:spPr/>
      <dgm:t>
        <a:bodyPr/>
        <a:lstStyle/>
        <a:p>
          <a:endParaRPr lang="en-US"/>
        </a:p>
      </dgm:t>
    </dgm:pt>
    <dgm:pt modelId="{8B29E229-1F45-4A5A-B657-FE3340C365EA}">
      <dgm:prSet/>
      <dgm:spPr/>
      <dgm:t>
        <a:bodyPr/>
        <a:lstStyle/>
        <a:p>
          <a:r>
            <a:rPr lang="en-US"/>
            <a:t>Ensure the joining knot between the rescue and rappel ropes is on the rappelling side of the carabiner.</a:t>
          </a:r>
        </a:p>
      </dgm:t>
    </dgm:pt>
    <dgm:pt modelId="{5172D0C9-9B36-4A9F-B595-4FC311EB8EBD}" type="parTrans" cxnId="{838A122A-7AE3-482A-AC17-0EA77A62D0A2}">
      <dgm:prSet/>
      <dgm:spPr/>
      <dgm:t>
        <a:bodyPr/>
        <a:lstStyle/>
        <a:p>
          <a:endParaRPr lang="en-US"/>
        </a:p>
      </dgm:t>
    </dgm:pt>
    <dgm:pt modelId="{2EEC4E7F-4D56-49E3-9F12-72A45FD9E080}" type="sibTrans" cxnId="{838A122A-7AE3-482A-AC17-0EA77A62D0A2}">
      <dgm:prSet/>
      <dgm:spPr/>
      <dgm:t>
        <a:bodyPr/>
        <a:lstStyle/>
        <a:p>
          <a:endParaRPr lang="en-US"/>
        </a:p>
      </dgm:t>
    </dgm:pt>
    <dgm:pt modelId="{D1DF5F4A-7FB3-41BC-8B6E-0ECF4FC0B512}" type="pres">
      <dgm:prSet presAssocID="{39292DF5-8D62-4DD6-BC42-E3D7A1E0D6A5}" presName="root" presStyleCnt="0">
        <dgm:presLayoutVars>
          <dgm:dir/>
          <dgm:resizeHandles val="exact"/>
        </dgm:presLayoutVars>
      </dgm:prSet>
      <dgm:spPr/>
    </dgm:pt>
    <dgm:pt modelId="{3D69F2FE-7200-4285-BF13-A2138C49CD0A}" type="pres">
      <dgm:prSet presAssocID="{3639714B-A153-4096-A90E-1AEFB1E3F01A}" presName="compNode" presStyleCnt="0"/>
      <dgm:spPr/>
    </dgm:pt>
    <dgm:pt modelId="{7B8C7E9B-CEAD-454D-A783-ED4816421384}" type="pres">
      <dgm:prSet presAssocID="{3639714B-A153-4096-A90E-1AEFB1E3F01A}" presName="bgRect" presStyleLbl="bgShp" presStyleIdx="0" presStyleCnt="2"/>
      <dgm:spPr/>
    </dgm:pt>
    <dgm:pt modelId="{2E62FB05-CD5E-46F7-9C9E-CC8B0658205D}" type="pres">
      <dgm:prSet presAssocID="{3639714B-A153-4096-A90E-1AEFB1E3F0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chor"/>
        </a:ext>
      </dgm:extLst>
    </dgm:pt>
    <dgm:pt modelId="{E3022986-6F19-4816-B731-ABC85C4361A7}" type="pres">
      <dgm:prSet presAssocID="{3639714B-A153-4096-A90E-1AEFB1E3F01A}" presName="spaceRect" presStyleCnt="0"/>
      <dgm:spPr/>
    </dgm:pt>
    <dgm:pt modelId="{619351A3-C834-4854-BB12-B2A86E700AD6}" type="pres">
      <dgm:prSet presAssocID="{3639714B-A153-4096-A90E-1AEFB1E3F01A}" presName="parTx" presStyleLbl="revTx" presStyleIdx="0" presStyleCnt="2">
        <dgm:presLayoutVars>
          <dgm:chMax val="0"/>
          <dgm:chPref val="0"/>
        </dgm:presLayoutVars>
      </dgm:prSet>
      <dgm:spPr/>
    </dgm:pt>
    <dgm:pt modelId="{6FAF9EF3-78E5-4AE7-AEB3-F56CBAA207C5}" type="pres">
      <dgm:prSet presAssocID="{43F1D202-DCCE-4C86-AA74-744FAC0DA030}" presName="sibTrans" presStyleCnt="0"/>
      <dgm:spPr/>
    </dgm:pt>
    <dgm:pt modelId="{15E652FE-18C4-419B-B05A-1A099A5A21C1}" type="pres">
      <dgm:prSet presAssocID="{8B29E229-1F45-4A5A-B657-FE3340C365EA}" presName="compNode" presStyleCnt="0"/>
      <dgm:spPr/>
    </dgm:pt>
    <dgm:pt modelId="{348286DD-D072-4A48-93E2-1630AD9E2751}" type="pres">
      <dgm:prSet presAssocID="{8B29E229-1F45-4A5A-B657-FE3340C365EA}" presName="bgRect" presStyleLbl="bgShp" presStyleIdx="1" presStyleCnt="2"/>
      <dgm:spPr/>
    </dgm:pt>
    <dgm:pt modelId="{34CA7B36-F730-4E68-8A02-9FD67005C27D}" type="pres">
      <dgm:prSet presAssocID="{8B29E229-1F45-4A5A-B657-FE3340C365E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yak"/>
        </a:ext>
      </dgm:extLst>
    </dgm:pt>
    <dgm:pt modelId="{84A55BCC-9395-448A-9864-56A3A175792D}" type="pres">
      <dgm:prSet presAssocID="{8B29E229-1F45-4A5A-B657-FE3340C365EA}" presName="spaceRect" presStyleCnt="0"/>
      <dgm:spPr/>
    </dgm:pt>
    <dgm:pt modelId="{A40A8E6D-2C30-4719-8AA8-EFC22D4287E0}" type="pres">
      <dgm:prSet presAssocID="{8B29E229-1F45-4A5A-B657-FE3340C365EA}" presName="parTx" presStyleLbl="revTx" presStyleIdx="1" presStyleCnt="2">
        <dgm:presLayoutVars>
          <dgm:chMax val="0"/>
          <dgm:chPref val="0"/>
        </dgm:presLayoutVars>
      </dgm:prSet>
      <dgm:spPr/>
    </dgm:pt>
  </dgm:ptLst>
  <dgm:cxnLst>
    <dgm:cxn modelId="{838A122A-7AE3-482A-AC17-0EA77A62D0A2}" srcId="{39292DF5-8D62-4DD6-BC42-E3D7A1E0D6A5}" destId="{8B29E229-1F45-4A5A-B657-FE3340C365EA}" srcOrd="1" destOrd="0" parTransId="{5172D0C9-9B36-4A9F-B595-4FC311EB8EBD}" sibTransId="{2EEC4E7F-4D56-49E3-9F12-72A45FD9E080}"/>
    <dgm:cxn modelId="{15D0D732-0C33-4F80-8136-3F52C06F2007}" srcId="{39292DF5-8D62-4DD6-BC42-E3D7A1E0D6A5}" destId="{3639714B-A153-4096-A90E-1AEFB1E3F01A}" srcOrd="0" destOrd="0" parTransId="{F9AA631A-04EA-4405-942E-5BA2E2A7913B}" sibTransId="{43F1D202-DCCE-4C86-AA74-744FAC0DA030}"/>
    <dgm:cxn modelId="{2C4A6A85-07FC-41D8-90A4-C455CEB9C6C3}" type="presOf" srcId="{3639714B-A153-4096-A90E-1AEFB1E3F01A}" destId="{619351A3-C834-4854-BB12-B2A86E700AD6}" srcOrd="0" destOrd="0" presId="urn:microsoft.com/office/officeart/2018/2/layout/IconVerticalSolidList"/>
    <dgm:cxn modelId="{EFB7CA8F-3CF6-4E07-BC54-7ED0ECC189CF}" type="presOf" srcId="{8B29E229-1F45-4A5A-B657-FE3340C365EA}" destId="{A40A8E6D-2C30-4719-8AA8-EFC22D4287E0}" srcOrd="0" destOrd="0" presId="urn:microsoft.com/office/officeart/2018/2/layout/IconVerticalSolidList"/>
    <dgm:cxn modelId="{59C112ED-6AA4-4D3D-B52D-3DE9E78F485D}" type="presOf" srcId="{39292DF5-8D62-4DD6-BC42-E3D7A1E0D6A5}" destId="{D1DF5F4A-7FB3-41BC-8B6E-0ECF4FC0B512}" srcOrd="0" destOrd="0" presId="urn:microsoft.com/office/officeart/2018/2/layout/IconVerticalSolidList"/>
    <dgm:cxn modelId="{533DBB67-4F26-4BF1-B0F2-168AAB578B9C}" type="presParOf" srcId="{D1DF5F4A-7FB3-41BC-8B6E-0ECF4FC0B512}" destId="{3D69F2FE-7200-4285-BF13-A2138C49CD0A}" srcOrd="0" destOrd="0" presId="urn:microsoft.com/office/officeart/2018/2/layout/IconVerticalSolidList"/>
    <dgm:cxn modelId="{285AA313-66F3-4669-A69A-4D97BFC3B7AE}" type="presParOf" srcId="{3D69F2FE-7200-4285-BF13-A2138C49CD0A}" destId="{7B8C7E9B-CEAD-454D-A783-ED4816421384}" srcOrd="0" destOrd="0" presId="urn:microsoft.com/office/officeart/2018/2/layout/IconVerticalSolidList"/>
    <dgm:cxn modelId="{AC67AD14-5564-4C19-B276-B5C7B022E257}" type="presParOf" srcId="{3D69F2FE-7200-4285-BF13-A2138C49CD0A}" destId="{2E62FB05-CD5E-46F7-9C9E-CC8B0658205D}" srcOrd="1" destOrd="0" presId="urn:microsoft.com/office/officeart/2018/2/layout/IconVerticalSolidList"/>
    <dgm:cxn modelId="{1D0EB10A-04DA-466A-8FFE-B4356884043F}" type="presParOf" srcId="{3D69F2FE-7200-4285-BF13-A2138C49CD0A}" destId="{E3022986-6F19-4816-B731-ABC85C4361A7}" srcOrd="2" destOrd="0" presId="urn:microsoft.com/office/officeart/2018/2/layout/IconVerticalSolidList"/>
    <dgm:cxn modelId="{1DA86668-77F7-4447-BFBF-3E00C80C774C}" type="presParOf" srcId="{3D69F2FE-7200-4285-BF13-A2138C49CD0A}" destId="{619351A3-C834-4854-BB12-B2A86E700AD6}" srcOrd="3" destOrd="0" presId="urn:microsoft.com/office/officeart/2018/2/layout/IconVerticalSolidList"/>
    <dgm:cxn modelId="{04558AFF-DCF0-4125-9E6A-E8060E26F95A}" type="presParOf" srcId="{D1DF5F4A-7FB3-41BC-8B6E-0ECF4FC0B512}" destId="{6FAF9EF3-78E5-4AE7-AEB3-F56CBAA207C5}" srcOrd="1" destOrd="0" presId="urn:microsoft.com/office/officeart/2018/2/layout/IconVerticalSolidList"/>
    <dgm:cxn modelId="{E8C44C78-C3BD-495D-86A2-CD11DDBB1215}" type="presParOf" srcId="{D1DF5F4A-7FB3-41BC-8B6E-0ECF4FC0B512}" destId="{15E652FE-18C4-419B-B05A-1A099A5A21C1}" srcOrd="2" destOrd="0" presId="urn:microsoft.com/office/officeart/2018/2/layout/IconVerticalSolidList"/>
    <dgm:cxn modelId="{38BC59FF-4B34-4E23-AA51-BFAC4DFF3F96}" type="presParOf" srcId="{15E652FE-18C4-419B-B05A-1A099A5A21C1}" destId="{348286DD-D072-4A48-93E2-1630AD9E2751}" srcOrd="0" destOrd="0" presId="urn:microsoft.com/office/officeart/2018/2/layout/IconVerticalSolidList"/>
    <dgm:cxn modelId="{6F78BC74-26A4-4A1D-8542-FBECEC651FCF}" type="presParOf" srcId="{15E652FE-18C4-419B-B05A-1A099A5A21C1}" destId="{34CA7B36-F730-4E68-8A02-9FD67005C27D}" srcOrd="1" destOrd="0" presId="urn:microsoft.com/office/officeart/2018/2/layout/IconVerticalSolidList"/>
    <dgm:cxn modelId="{E6B089C7-1EAB-4974-B211-CD8EF1FBF58C}" type="presParOf" srcId="{15E652FE-18C4-419B-B05A-1A099A5A21C1}" destId="{84A55BCC-9395-448A-9864-56A3A175792D}" srcOrd="2" destOrd="0" presId="urn:microsoft.com/office/officeart/2018/2/layout/IconVerticalSolidList"/>
    <dgm:cxn modelId="{A4FA9C2A-103A-49B5-A0B5-F3A4B53AA2E2}" type="presParOf" srcId="{15E652FE-18C4-419B-B05A-1A099A5A21C1}" destId="{A40A8E6D-2C30-4719-8AA8-EFC22D4287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99FF11-659B-4AD6-A7BD-5B185669894F}"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A640191E-9286-4303-8E63-CBA757F2413F}">
      <dgm:prSet/>
      <dgm:spPr/>
      <dgm:t>
        <a:bodyPr/>
        <a:lstStyle/>
        <a:p>
          <a:r>
            <a:rPr lang="en-US"/>
            <a:t>Understand and comply with all aspects of rope rescue operations and emergency procedures.</a:t>
          </a:r>
        </a:p>
      </dgm:t>
    </dgm:pt>
    <dgm:pt modelId="{5733E401-86DF-483A-9BD5-BC393E01A448}" type="parTrans" cxnId="{16FCB8ED-FE4B-41D8-9442-373906C45A6C}">
      <dgm:prSet/>
      <dgm:spPr/>
      <dgm:t>
        <a:bodyPr/>
        <a:lstStyle/>
        <a:p>
          <a:endParaRPr lang="en-US"/>
        </a:p>
      </dgm:t>
    </dgm:pt>
    <dgm:pt modelId="{42DF3178-D8CB-4458-88E4-FA742293C6F1}" type="sibTrans" cxnId="{16FCB8ED-FE4B-41D8-9442-373906C45A6C}">
      <dgm:prSet/>
      <dgm:spPr/>
      <dgm:t>
        <a:bodyPr/>
        <a:lstStyle/>
        <a:p>
          <a:endParaRPr lang="en-US"/>
        </a:p>
      </dgm:t>
    </dgm:pt>
    <dgm:pt modelId="{60A12671-353E-4FC8-ACD6-89417B14DBC3}">
      <dgm:prSet/>
      <dgm:spPr/>
      <dgm:t>
        <a:bodyPr/>
        <a:lstStyle/>
        <a:p>
          <a:r>
            <a:rPr lang="en-US"/>
            <a:t>Ensure all safety equipment is properly donned and inspected by an rope master.</a:t>
          </a:r>
        </a:p>
      </dgm:t>
    </dgm:pt>
    <dgm:pt modelId="{13716D28-970F-45CA-BDBB-93F2DE29397B}" type="parTrans" cxnId="{1A3D4F5A-7BBE-4CE9-AF4D-34E536B8F455}">
      <dgm:prSet/>
      <dgm:spPr/>
      <dgm:t>
        <a:bodyPr/>
        <a:lstStyle/>
        <a:p>
          <a:endParaRPr lang="en-US"/>
        </a:p>
      </dgm:t>
    </dgm:pt>
    <dgm:pt modelId="{4AF33A32-393B-4A85-9552-FC55883FD899}" type="sibTrans" cxnId="{1A3D4F5A-7BBE-4CE9-AF4D-34E536B8F455}">
      <dgm:prSet/>
      <dgm:spPr/>
      <dgm:t>
        <a:bodyPr/>
        <a:lstStyle/>
        <a:p>
          <a:endParaRPr lang="en-US"/>
        </a:p>
      </dgm:t>
    </dgm:pt>
    <dgm:pt modelId="{9851AAE3-D782-45E8-AA79-CDC3F06E25F6}" type="pres">
      <dgm:prSet presAssocID="{7899FF11-659B-4AD6-A7BD-5B185669894F}" presName="hierChild1" presStyleCnt="0">
        <dgm:presLayoutVars>
          <dgm:chPref val="1"/>
          <dgm:dir/>
          <dgm:animOne val="branch"/>
          <dgm:animLvl val="lvl"/>
          <dgm:resizeHandles/>
        </dgm:presLayoutVars>
      </dgm:prSet>
      <dgm:spPr/>
    </dgm:pt>
    <dgm:pt modelId="{3A97421C-A796-4F7B-8FE0-974F59A26C13}" type="pres">
      <dgm:prSet presAssocID="{A640191E-9286-4303-8E63-CBA757F2413F}" presName="hierRoot1" presStyleCnt="0"/>
      <dgm:spPr/>
    </dgm:pt>
    <dgm:pt modelId="{65C1C964-EF9D-4ACF-9A4E-C0F3EE3F8BC5}" type="pres">
      <dgm:prSet presAssocID="{A640191E-9286-4303-8E63-CBA757F2413F}" presName="composite" presStyleCnt="0"/>
      <dgm:spPr/>
    </dgm:pt>
    <dgm:pt modelId="{C879BF99-C396-4156-BCBD-4E345A2A7142}" type="pres">
      <dgm:prSet presAssocID="{A640191E-9286-4303-8E63-CBA757F2413F}" presName="background" presStyleLbl="node0" presStyleIdx="0" presStyleCnt="2"/>
      <dgm:spPr/>
    </dgm:pt>
    <dgm:pt modelId="{409DA012-DCA0-4446-B27F-35F9832CFC1F}" type="pres">
      <dgm:prSet presAssocID="{A640191E-9286-4303-8E63-CBA757F2413F}" presName="text" presStyleLbl="fgAcc0" presStyleIdx="0" presStyleCnt="2">
        <dgm:presLayoutVars>
          <dgm:chPref val="3"/>
        </dgm:presLayoutVars>
      </dgm:prSet>
      <dgm:spPr/>
    </dgm:pt>
    <dgm:pt modelId="{39F871ED-C75E-4ED7-A21D-706F5143BC0A}" type="pres">
      <dgm:prSet presAssocID="{A640191E-9286-4303-8E63-CBA757F2413F}" presName="hierChild2" presStyleCnt="0"/>
      <dgm:spPr/>
    </dgm:pt>
    <dgm:pt modelId="{DC1B38D6-ECD8-4749-9D32-BCC1926D3A68}" type="pres">
      <dgm:prSet presAssocID="{60A12671-353E-4FC8-ACD6-89417B14DBC3}" presName="hierRoot1" presStyleCnt="0"/>
      <dgm:spPr/>
    </dgm:pt>
    <dgm:pt modelId="{9D7871E2-8C15-49DF-B035-D7670B951AA5}" type="pres">
      <dgm:prSet presAssocID="{60A12671-353E-4FC8-ACD6-89417B14DBC3}" presName="composite" presStyleCnt="0"/>
      <dgm:spPr/>
    </dgm:pt>
    <dgm:pt modelId="{09479BBE-E22E-4799-B888-A17F84F347CD}" type="pres">
      <dgm:prSet presAssocID="{60A12671-353E-4FC8-ACD6-89417B14DBC3}" presName="background" presStyleLbl="node0" presStyleIdx="1" presStyleCnt="2"/>
      <dgm:spPr/>
    </dgm:pt>
    <dgm:pt modelId="{2E40B695-BD62-4876-BE39-52EAED7420E1}" type="pres">
      <dgm:prSet presAssocID="{60A12671-353E-4FC8-ACD6-89417B14DBC3}" presName="text" presStyleLbl="fgAcc0" presStyleIdx="1" presStyleCnt="2">
        <dgm:presLayoutVars>
          <dgm:chPref val="3"/>
        </dgm:presLayoutVars>
      </dgm:prSet>
      <dgm:spPr/>
    </dgm:pt>
    <dgm:pt modelId="{F267369F-A3D1-4D7D-AD22-2FA1921DDDE4}" type="pres">
      <dgm:prSet presAssocID="{60A12671-353E-4FC8-ACD6-89417B14DBC3}" presName="hierChild2" presStyleCnt="0"/>
      <dgm:spPr/>
    </dgm:pt>
  </dgm:ptLst>
  <dgm:cxnLst>
    <dgm:cxn modelId="{71D1652F-5A85-4C5B-B80B-93001ABE8DA8}" type="presOf" srcId="{60A12671-353E-4FC8-ACD6-89417B14DBC3}" destId="{2E40B695-BD62-4876-BE39-52EAED7420E1}" srcOrd="0" destOrd="0" presId="urn:microsoft.com/office/officeart/2005/8/layout/hierarchy1"/>
    <dgm:cxn modelId="{2EC7206B-EAEC-458C-A87D-07377B30214B}" type="presOf" srcId="{A640191E-9286-4303-8E63-CBA757F2413F}" destId="{409DA012-DCA0-4446-B27F-35F9832CFC1F}" srcOrd="0" destOrd="0" presId="urn:microsoft.com/office/officeart/2005/8/layout/hierarchy1"/>
    <dgm:cxn modelId="{1A3D4F5A-7BBE-4CE9-AF4D-34E536B8F455}" srcId="{7899FF11-659B-4AD6-A7BD-5B185669894F}" destId="{60A12671-353E-4FC8-ACD6-89417B14DBC3}" srcOrd="1" destOrd="0" parTransId="{13716D28-970F-45CA-BDBB-93F2DE29397B}" sibTransId="{4AF33A32-393B-4A85-9552-FC55883FD899}"/>
    <dgm:cxn modelId="{38E56490-98E3-4B89-A26B-4FDFED7A2CC1}" type="presOf" srcId="{7899FF11-659B-4AD6-A7BD-5B185669894F}" destId="{9851AAE3-D782-45E8-AA79-CDC3F06E25F6}" srcOrd="0" destOrd="0" presId="urn:microsoft.com/office/officeart/2005/8/layout/hierarchy1"/>
    <dgm:cxn modelId="{16FCB8ED-FE4B-41D8-9442-373906C45A6C}" srcId="{7899FF11-659B-4AD6-A7BD-5B185669894F}" destId="{A640191E-9286-4303-8E63-CBA757F2413F}" srcOrd="0" destOrd="0" parTransId="{5733E401-86DF-483A-9BD5-BC393E01A448}" sibTransId="{42DF3178-D8CB-4458-88E4-FA742293C6F1}"/>
    <dgm:cxn modelId="{078F8182-C887-4EB9-B030-2F7BA6F9D92B}" type="presParOf" srcId="{9851AAE3-D782-45E8-AA79-CDC3F06E25F6}" destId="{3A97421C-A796-4F7B-8FE0-974F59A26C13}" srcOrd="0" destOrd="0" presId="urn:microsoft.com/office/officeart/2005/8/layout/hierarchy1"/>
    <dgm:cxn modelId="{7BBA2D05-5091-4682-BC84-25BC4C0CC1BA}" type="presParOf" srcId="{3A97421C-A796-4F7B-8FE0-974F59A26C13}" destId="{65C1C964-EF9D-4ACF-9A4E-C0F3EE3F8BC5}" srcOrd="0" destOrd="0" presId="urn:microsoft.com/office/officeart/2005/8/layout/hierarchy1"/>
    <dgm:cxn modelId="{D467E447-535C-4D9A-94A0-F25A9355A0B9}" type="presParOf" srcId="{65C1C964-EF9D-4ACF-9A4E-C0F3EE3F8BC5}" destId="{C879BF99-C396-4156-BCBD-4E345A2A7142}" srcOrd="0" destOrd="0" presId="urn:microsoft.com/office/officeart/2005/8/layout/hierarchy1"/>
    <dgm:cxn modelId="{256FAE9B-7D32-4551-AEC6-7F2C5F8F2885}" type="presParOf" srcId="{65C1C964-EF9D-4ACF-9A4E-C0F3EE3F8BC5}" destId="{409DA012-DCA0-4446-B27F-35F9832CFC1F}" srcOrd="1" destOrd="0" presId="urn:microsoft.com/office/officeart/2005/8/layout/hierarchy1"/>
    <dgm:cxn modelId="{B68B1C4A-76B8-49A6-B36B-A62912056CE6}" type="presParOf" srcId="{3A97421C-A796-4F7B-8FE0-974F59A26C13}" destId="{39F871ED-C75E-4ED7-A21D-706F5143BC0A}" srcOrd="1" destOrd="0" presId="urn:microsoft.com/office/officeart/2005/8/layout/hierarchy1"/>
    <dgm:cxn modelId="{F98F3EBB-8F77-4910-BB10-CD2C37B97F22}" type="presParOf" srcId="{9851AAE3-D782-45E8-AA79-CDC3F06E25F6}" destId="{DC1B38D6-ECD8-4749-9D32-BCC1926D3A68}" srcOrd="1" destOrd="0" presId="urn:microsoft.com/office/officeart/2005/8/layout/hierarchy1"/>
    <dgm:cxn modelId="{AFA8F2CA-C733-48D1-9C6B-0B79ACA5BAE0}" type="presParOf" srcId="{DC1B38D6-ECD8-4749-9D32-BCC1926D3A68}" destId="{9D7871E2-8C15-49DF-B035-D7670B951AA5}" srcOrd="0" destOrd="0" presId="urn:microsoft.com/office/officeart/2005/8/layout/hierarchy1"/>
    <dgm:cxn modelId="{9F770B6B-31A4-44EE-B74C-2F47BC7504CE}" type="presParOf" srcId="{9D7871E2-8C15-49DF-B035-D7670B951AA5}" destId="{09479BBE-E22E-4799-B888-A17F84F347CD}" srcOrd="0" destOrd="0" presId="urn:microsoft.com/office/officeart/2005/8/layout/hierarchy1"/>
    <dgm:cxn modelId="{2104EA20-DC33-4A91-A35F-DDC8227F6E6C}" type="presParOf" srcId="{9D7871E2-8C15-49DF-B035-D7670B951AA5}" destId="{2E40B695-BD62-4876-BE39-52EAED7420E1}" srcOrd="1" destOrd="0" presId="urn:microsoft.com/office/officeart/2005/8/layout/hierarchy1"/>
    <dgm:cxn modelId="{4BBEF38C-B15F-438E-8007-2AEE98E778DD}" type="presParOf" srcId="{DC1B38D6-ECD8-4749-9D32-BCC1926D3A68}" destId="{F267369F-A3D1-4D7D-AD22-2FA1921DDD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F045DC-9D27-4065-BC02-F0E04F5FDBE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653FCF9-1DB0-4C68-B790-3D68F5C0ED1B}">
      <dgm:prSet/>
      <dgm:spPr/>
      <dgm:t>
        <a:bodyPr/>
        <a:lstStyle/>
        <a:p>
          <a:r>
            <a:rPr lang="en-US"/>
            <a:t>Ensure seat belts are hooked-up prior to takeoff and unbuckle only on command of the rope master.</a:t>
          </a:r>
        </a:p>
      </dgm:t>
    </dgm:pt>
    <dgm:pt modelId="{16BC6E52-1F01-49F3-9FF7-D21A725B0007}" type="parTrans" cxnId="{FF4208D3-5629-43D5-9293-909C1D28BDA2}">
      <dgm:prSet/>
      <dgm:spPr/>
      <dgm:t>
        <a:bodyPr/>
        <a:lstStyle/>
        <a:p>
          <a:endParaRPr lang="en-US"/>
        </a:p>
      </dgm:t>
    </dgm:pt>
    <dgm:pt modelId="{DBC92E12-0EDF-47E9-A247-986732F7C756}" type="sibTrans" cxnId="{FF4208D3-5629-43D5-9293-909C1D28BDA2}">
      <dgm:prSet/>
      <dgm:spPr/>
      <dgm:t>
        <a:bodyPr/>
        <a:lstStyle/>
        <a:p>
          <a:endParaRPr lang="en-US"/>
        </a:p>
      </dgm:t>
    </dgm:pt>
    <dgm:pt modelId="{7E7E034D-D381-4CD3-BB6E-0880F580AD96}">
      <dgm:prSet/>
      <dgm:spPr/>
      <dgm:t>
        <a:bodyPr/>
        <a:lstStyle/>
        <a:p>
          <a:r>
            <a:rPr lang="en-US"/>
            <a:t>Maintain eye contact with the rope master at all times prior to beginning a descent.</a:t>
          </a:r>
        </a:p>
      </dgm:t>
    </dgm:pt>
    <dgm:pt modelId="{2FA15BE2-246F-43B7-8973-E49BB127AB12}" type="parTrans" cxnId="{5CF9EDF2-ABAD-4100-9C0F-A3B83D338140}">
      <dgm:prSet/>
      <dgm:spPr/>
      <dgm:t>
        <a:bodyPr/>
        <a:lstStyle/>
        <a:p>
          <a:endParaRPr lang="en-US"/>
        </a:p>
      </dgm:t>
    </dgm:pt>
    <dgm:pt modelId="{9F97640E-44CA-4087-A9A6-D6BE2A12CD84}" type="sibTrans" cxnId="{5CF9EDF2-ABAD-4100-9C0F-A3B83D338140}">
      <dgm:prSet/>
      <dgm:spPr/>
      <dgm:t>
        <a:bodyPr/>
        <a:lstStyle/>
        <a:p>
          <a:endParaRPr lang="en-US"/>
        </a:p>
      </dgm:t>
    </dgm:pt>
    <dgm:pt modelId="{EBB1D722-D2EF-460C-91A2-1885ECE3E15F}" type="pres">
      <dgm:prSet presAssocID="{70F045DC-9D27-4065-BC02-F0E04F5FDBE6}" presName="linear" presStyleCnt="0">
        <dgm:presLayoutVars>
          <dgm:animLvl val="lvl"/>
          <dgm:resizeHandles val="exact"/>
        </dgm:presLayoutVars>
      </dgm:prSet>
      <dgm:spPr/>
    </dgm:pt>
    <dgm:pt modelId="{A0F5D6C7-5B97-4444-A92C-C2586778D07B}" type="pres">
      <dgm:prSet presAssocID="{C653FCF9-1DB0-4C68-B790-3D68F5C0ED1B}" presName="parentText" presStyleLbl="node1" presStyleIdx="0" presStyleCnt="2">
        <dgm:presLayoutVars>
          <dgm:chMax val="0"/>
          <dgm:bulletEnabled val="1"/>
        </dgm:presLayoutVars>
      </dgm:prSet>
      <dgm:spPr/>
    </dgm:pt>
    <dgm:pt modelId="{D0291209-229D-46E4-AFBA-5DEB4BCDA839}" type="pres">
      <dgm:prSet presAssocID="{DBC92E12-0EDF-47E9-A247-986732F7C756}" presName="spacer" presStyleCnt="0"/>
      <dgm:spPr/>
    </dgm:pt>
    <dgm:pt modelId="{7321F178-359E-4AB9-9333-B69579203CE9}" type="pres">
      <dgm:prSet presAssocID="{7E7E034D-D381-4CD3-BB6E-0880F580AD96}" presName="parentText" presStyleLbl="node1" presStyleIdx="1" presStyleCnt="2">
        <dgm:presLayoutVars>
          <dgm:chMax val="0"/>
          <dgm:bulletEnabled val="1"/>
        </dgm:presLayoutVars>
      </dgm:prSet>
      <dgm:spPr/>
    </dgm:pt>
  </dgm:ptLst>
  <dgm:cxnLst>
    <dgm:cxn modelId="{2C494A52-362B-47BE-AA4B-881A556251B7}" type="presOf" srcId="{7E7E034D-D381-4CD3-BB6E-0880F580AD96}" destId="{7321F178-359E-4AB9-9333-B69579203CE9}" srcOrd="0" destOrd="0" presId="urn:microsoft.com/office/officeart/2005/8/layout/vList2"/>
    <dgm:cxn modelId="{A9BB4595-F7CA-48D6-95BF-8D313F60B11E}" type="presOf" srcId="{C653FCF9-1DB0-4C68-B790-3D68F5C0ED1B}" destId="{A0F5D6C7-5B97-4444-A92C-C2586778D07B}" srcOrd="0" destOrd="0" presId="urn:microsoft.com/office/officeart/2005/8/layout/vList2"/>
    <dgm:cxn modelId="{B68554B7-DFD5-47CF-B750-B1DF92F8013C}" type="presOf" srcId="{70F045DC-9D27-4065-BC02-F0E04F5FDBE6}" destId="{EBB1D722-D2EF-460C-91A2-1885ECE3E15F}" srcOrd="0" destOrd="0" presId="urn:microsoft.com/office/officeart/2005/8/layout/vList2"/>
    <dgm:cxn modelId="{FF4208D3-5629-43D5-9293-909C1D28BDA2}" srcId="{70F045DC-9D27-4065-BC02-F0E04F5FDBE6}" destId="{C653FCF9-1DB0-4C68-B790-3D68F5C0ED1B}" srcOrd="0" destOrd="0" parTransId="{16BC6E52-1F01-49F3-9FF7-D21A725B0007}" sibTransId="{DBC92E12-0EDF-47E9-A247-986732F7C756}"/>
    <dgm:cxn modelId="{5CF9EDF2-ABAD-4100-9C0F-A3B83D338140}" srcId="{70F045DC-9D27-4065-BC02-F0E04F5FDBE6}" destId="{7E7E034D-D381-4CD3-BB6E-0880F580AD96}" srcOrd="1" destOrd="0" parTransId="{2FA15BE2-246F-43B7-8973-E49BB127AB12}" sibTransId="{9F97640E-44CA-4087-A9A6-D6BE2A12CD84}"/>
    <dgm:cxn modelId="{FDB40353-951E-4742-ACB5-4D60AE110DDE}" type="presParOf" srcId="{EBB1D722-D2EF-460C-91A2-1885ECE3E15F}" destId="{A0F5D6C7-5B97-4444-A92C-C2586778D07B}" srcOrd="0" destOrd="0" presId="urn:microsoft.com/office/officeart/2005/8/layout/vList2"/>
    <dgm:cxn modelId="{E52BC948-D49A-4229-ACFA-E8F332433696}" type="presParOf" srcId="{EBB1D722-D2EF-460C-91A2-1885ECE3E15F}" destId="{D0291209-229D-46E4-AFBA-5DEB4BCDA839}" srcOrd="1" destOrd="0" presId="urn:microsoft.com/office/officeart/2005/8/layout/vList2"/>
    <dgm:cxn modelId="{2B794A52-B9CF-4AB5-996B-25ABB4139B1E}" type="presParOf" srcId="{EBB1D722-D2EF-460C-91A2-1885ECE3E15F}" destId="{7321F178-359E-4AB9-9333-B69579203CE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9E6E94-B858-4B88-B2F2-2C970326D2B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713D361-BFA8-41C3-890E-6BA18DB2FD5C}">
      <dgm:prSet/>
      <dgm:spPr/>
      <dgm:t>
        <a:bodyPr/>
        <a:lstStyle/>
        <a:p>
          <a:pPr>
            <a:defRPr cap="all"/>
          </a:pPr>
          <a:r>
            <a:rPr lang="en-US"/>
            <a:t>Make deliberate movements toward the rope station while maintaining a hand hold in the helicopter at all times.</a:t>
          </a:r>
        </a:p>
      </dgm:t>
    </dgm:pt>
    <dgm:pt modelId="{C454E666-3438-4697-8BE2-A699D3794E86}" type="parTrans" cxnId="{D18C76D4-4312-4622-905D-78542D9D8BA1}">
      <dgm:prSet/>
      <dgm:spPr/>
      <dgm:t>
        <a:bodyPr/>
        <a:lstStyle/>
        <a:p>
          <a:endParaRPr lang="en-US"/>
        </a:p>
      </dgm:t>
    </dgm:pt>
    <dgm:pt modelId="{42DB3181-EEE5-4CBE-8C6A-C7411532B0DD}" type="sibTrans" cxnId="{D18C76D4-4312-4622-905D-78542D9D8BA1}">
      <dgm:prSet/>
      <dgm:spPr/>
      <dgm:t>
        <a:bodyPr/>
        <a:lstStyle/>
        <a:p>
          <a:endParaRPr lang="en-US"/>
        </a:p>
      </dgm:t>
    </dgm:pt>
    <dgm:pt modelId="{5404EB2C-EFCB-4608-8FBE-E7E060498045}">
      <dgm:prSet/>
      <dgm:spPr/>
      <dgm:t>
        <a:bodyPr/>
        <a:lstStyle/>
        <a:p>
          <a:pPr>
            <a:defRPr cap="all"/>
          </a:pPr>
          <a:r>
            <a:rPr lang="en-US"/>
            <a:t>Grasp ropes firmly when directed by the HRST master.</a:t>
          </a:r>
        </a:p>
      </dgm:t>
    </dgm:pt>
    <dgm:pt modelId="{D9348DDD-D858-4F24-8338-0B1F83ACC39F}" type="parTrans" cxnId="{1672FBE0-3CE0-4917-B731-93BA65024536}">
      <dgm:prSet/>
      <dgm:spPr/>
      <dgm:t>
        <a:bodyPr/>
        <a:lstStyle/>
        <a:p>
          <a:endParaRPr lang="en-US"/>
        </a:p>
      </dgm:t>
    </dgm:pt>
    <dgm:pt modelId="{FAE6CAA7-3393-4D31-AD56-37ED469FDB4C}" type="sibTrans" cxnId="{1672FBE0-3CE0-4917-B731-93BA65024536}">
      <dgm:prSet/>
      <dgm:spPr/>
      <dgm:t>
        <a:bodyPr/>
        <a:lstStyle/>
        <a:p>
          <a:endParaRPr lang="en-US"/>
        </a:p>
      </dgm:t>
    </dgm:pt>
    <dgm:pt modelId="{720CD937-9606-487C-8337-B9CE2227F4BD}" type="pres">
      <dgm:prSet presAssocID="{A39E6E94-B858-4B88-B2F2-2C970326D2B6}" presName="root" presStyleCnt="0">
        <dgm:presLayoutVars>
          <dgm:dir/>
          <dgm:resizeHandles val="exact"/>
        </dgm:presLayoutVars>
      </dgm:prSet>
      <dgm:spPr/>
    </dgm:pt>
    <dgm:pt modelId="{824FB955-9A25-4D00-A319-F65D8896627B}" type="pres">
      <dgm:prSet presAssocID="{6713D361-BFA8-41C3-890E-6BA18DB2FD5C}" presName="compNode" presStyleCnt="0"/>
      <dgm:spPr/>
    </dgm:pt>
    <dgm:pt modelId="{BF90F871-57E6-4D16-8CC8-2389A8DB6DE0}" type="pres">
      <dgm:prSet presAssocID="{6713D361-BFA8-41C3-890E-6BA18DB2FD5C}" presName="iconBgRect" presStyleLbl="bgShp" presStyleIdx="0" presStyleCnt="2"/>
      <dgm:spPr>
        <a:prstGeom prst="round2DiagRect">
          <a:avLst>
            <a:gd name="adj1" fmla="val 29727"/>
            <a:gd name="adj2" fmla="val 0"/>
          </a:avLst>
        </a:prstGeom>
      </dgm:spPr>
    </dgm:pt>
    <dgm:pt modelId="{B327F3AF-4CA6-4995-8CEA-D344503C6F56}" type="pres">
      <dgm:prSet presAssocID="{6713D361-BFA8-41C3-890E-6BA18DB2FD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65F17955-A9A9-4076-94E4-C5A7EE4BA245}" type="pres">
      <dgm:prSet presAssocID="{6713D361-BFA8-41C3-890E-6BA18DB2FD5C}" presName="spaceRect" presStyleCnt="0"/>
      <dgm:spPr/>
    </dgm:pt>
    <dgm:pt modelId="{AA9DFE9C-258D-4906-89C4-C6E0B699B171}" type="pres">
      <dgm:prSet presAssocID="{6713D361-BFA8-41C3-890E-6BA18DB2FD5C}" presName="textRect" presStyleLbl="revTx" presStyleIdx="0" presStyleCnt="2">
        <dgm:presLayoutVars>
          <dgm:chMax val="1"/>
          <dgm:chPref val="1"/>
        </dgm:presLayoutVars>
      </dgm:prSet>
      <dgm:spPr/>
    </dgm:pt>
    <dgm:pt modelId="{35EC8437-93B3-43E7-89CC-200BAAB01507}" type="pres">
      <dgm:prSet presAssocID="{42DB3181-EEE5-4CBE-8C6A-C7411532B0DD}" presName="sibTrans" presStyleCnt="0"/>
      <dgm:spPr/>
    </dgm:pt>
    <dgm:pt modelId="{CE015095-D94D-48FF-A795-C5D19A5E5523}" type="pres">
      <dgm:prSet presAssocID="{5404EB2C-EFCB-4608-8FBE-E7E060498045}" presName="compNode" presStyleCnt="0"/>
      <dgm:spPr/>
    </dgm:pt>
    <dgm:pt modelId="{FE8E92B9-7D90-49B1-AE56-F107FE4D6FAD}" type="pres">
      <dgm:prSet presAssocID="{5404EB2C-EFCB-4608-8FBE-E7E060498045}" presName="iconBgRect" presStyleLbl="bgShp" presStyleIdx="1" presStyleCnt="2"/>
      <dgm:spPr>
        <a:prstGeom prst="round2DiagRect">
          <a:avLst>
            <a:gd name="adj1" fmla="val 29727"/>
            <a:gd name="adj2" fmla="val 0"/>
          </a:avLst>
        </a:prstGeom>
      </dgm:spPr>
    </dgm:pt>
    <dgm:pt modelId="{1E70DC95-1E32-45D3-9F86-4B95D0266625}" type="pres">
      <dgm:prSet presAssocID="{5404EB2C-EFCB-4608-8FBE-E7E0604980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tecting Hand"/>
        </a:ext>
      </dgm:extLst>
    </dgm:pt>
    <dgm:pt modelId="{C111AA99-DFBE-474A-94E8-C9D372BDC92C}" type="pres">
      <dgm:prSet presAssocID="{5404EB2C-EFCB-4608-8FBE-E7E060498045}" presName="spaceRect" presStyleCnt="0"/>
      <dgm:spPr/>
    </dgm:pt>
    <dgm:pt modelId="{4F70F7F7-FF01-45BD-8B07-07F0211B951F}" type="pres">
      <dgm:prSet presAssocID="{5404EB2C-EFCB-4608-8FBE-E7E060498045}" presName="textRect" presStyleLbl="revTx" presStyleIdx="1" presStyleCnt="2">
        <dgm:presLayoutVars>
          <dgm:chMax val="1"/>
          <dgm:chPref val="1"/>
        </dgm:presLayoutVars>
      </dgm:prSet>
      <dgm:spPr/>
    </dgm:pt>
  </dgm:ptLst>
  <dgm:cxnLst>
    <dgm:cxn modelId="{8D68AF8A-FF3E-46A6-ACE3-3AB66F0F5D82}" type="presOf" srcId="{6713D361-BFA8-41C3-890E-6BA18DB2FD5C}" destId="{AA9DFE9C-258D-4906-89C4-C6E0B699B171}" srcOrd="0" destOrd="0" presId="urn:microsoft.com/office/officeart/2018/5/layout/IconLeafLabelList"/>
    <dgm:cxn modelId="{047759A8-414A-4442-92BD-92A021D4AB4B}" type="presOf" srcId="{5404EB2C-EFCB-4608-8FBE-E7E060498045}" destId="{4F70F7F7-FF01-45BD-8B07-07F0211B951F}" srcOrd="0" destOrd="0" presId="urn:microsoft.com/office/officeart/2018/5/layout/IconLeafLabelList"/>
    <dgm:cxn modelId="{D18C76D4-4312-4622-905D-78542D9D8BA1}" srcId="{A39E6E94-B858-4B88-B2F2-2C970326D2B6}" destId="{6713D361-BFA8-41C3-890E-6BA18DB2FD5C}" srcOrd="0" destOrd="0" parTransId="{C454E666-3438-4697-8BE2-A699D3794E86}" sibTransId="{42DB3181-EEE5-4CBE-8C6A-C7411532B0DD}"/>
    <dgm:cxn modelId="{A29D5EDB-2C14-431F-B9B1-1DF023D0F6D1}" type="presOf" srcId="{A39E6E94-B858-4B88-B2F2-2C970326D2B6}" destId="{720CD937-9606-487C-8337-B9CE2227F4BD}" srcOrd="0" destOrd="0" presId="urn:microsoft.com/office/officeart/2018/5/layout/IconLeafLabelList"/>
    <dgm:cxn modelId="{1672FBE0-3CE0-4917-B731-93BA65024536}" srcId="{A39E6E94-B858-4B88-B2F2-2C970326D2B6}" destId="{5404EB2C-EFCB-4608-8FBE-E7E060498045}" srcOrd="1" destOrd="0" parTransId="{D9348DDD-D858-4F24-8338-0B1F83ACC39F}" sibTransId="{FAE6CAA7-3393-4D31-AD56-37ED469FDB4C}"/>
    <dgm:cxn modelId="{55DCDC2D-7800-485D-8EFF-0E1747DC6E60}" type="presParOf" srcId="{720CD937-9606-487C-8337-B9CE2227F4BD}" destId="{824FB955-9A25-4D00-A319-F65D8896627B}" srcOrd="0" destOrd="0" presId="urn:microsoft.com/office/officeart/2018/5/layout/IconLeafLabelList"/>
    <dgm:cxn modelId="{67CACC8B-B14E-467B-A288-78E3FB012037}" type="presParOf" srcId="{824FB955-9A25-4D00-A319-F65D8896627B}" destId="{BF90F871-57E6-4D16-8CC8-2389A8DB6DE0}" srcOrd="0" destOrd="0" presId="urn:microsoft.com/office/officeart/2018/5/layout/IconLeafLabelList"/>
    <dgm:cxn modelId="{5A8B76EA-1C5D-45A9-A52F-7678CADFD00C}" type="presParOf" srcId="{824FB955-9A25-4D00-A319-F65D8896627B}" destId="{B327F3AF-4CA6-4995-8CEA-D344503C6F56}" srcOrd="1" destOrd="0" presId="urn:microsoft.com/office/officeart/2018/5/layout/IconLeafLabelList"/>
    <dgm:cxn modelId="{2853DEEC-9CD6-4DC0-8AF2-76F04F170F36}" type="presParOf" srcId="{824FB955-9A25-4D00-A319-F65D8896627B}" destId="{65F17955-A9A9-4076-94E4-C5A7EE4BA245}" srcOrd="2" destOrd="0" presId="urn:microsoft.com/office/officeart/2018/5/layout/IconLeafLabelList"/>
    <dgm:cxn modelId="{0F265BE1-49E4-4BB6-B90A-6403715CF7BD}" type="presParOf" srcId="{824FB955-9A25-4D00-A319-F65D8896627B}" destId="{AA9DFE9C-258D-4906-89C4-C6E0B699B171}" srcOrd="3" destOrd="0" presId="urn:microsoft.com/office/officeart/2018/5/layout/IconLeafLabelList"/>
    <dgm:cxn modelId="{C7C172DE-2A50-402E-B542-4EBFD1867527}" type="presParOf" srcId="{720CD937-9606-487C-8337-B9CE2227F4BD}" destId="{35EC8437-93B3-43E7-89CC-200BAAB01507}" srcOrd="1" destOrd="0" presId="urn:microsoft.com/office/officeart/2018/5/layout/IconLeafLabelList"/>
    <dgm:cxn modelId="{B0725444-A420-4569-8548-AB0553E7BE55}" type="presParOf" srcId="{720CD937-9606-487C-8337-B9CE2227F4BD}" destId="{CE015095-D94D-48FF-A795-C5D19A5E5523}" srcOrd="2" destOrd="0" presId="urn:microsoft.com/office/officeart/2018/5/layout/IconLeafLabelList"/>
    <dgm:cxn modelId="{109FB7DC-24B4-4E59-9EA0-7C80E0273D8B}" type="presParOf" srcId="{CE015095-D94D-48FF-A795-C5D19A5E5523}" destId="{FE8E92B9-7D90-49B1-AE56-F107FE4D6FAD}" srcOrd="0" destOrd="0" presId="urn:microsoft.com/office/officeart/2018/5/layout/IconLeafLabelList"/>
    <dgm:cxn modelId="{3812D074-315E-4279-B388-245D07D770A6}" type="presParOf" srcId="{CE015095-D94D-48FF-A795-C5D19A5E5523}" destId="{1E70DC95-1E32-45D3-9F86-4B95D0266625}" srcOrd="1" destOrd="0" presId="urn:microsoft.com/office/officeart/2018/5/layout/IconLeafLabelList"/>
    <dgm:cxn modelId="{D9BB75C5-2527-47C4-93E1-6EF769755B5D}" type="presParOf" srcId="{CE015095-D94D-48FF-A795-C5D19A5E5523}" destId="{C111AA99-DFBE-474A-94E8-C9D372BDC92C}" srcOrd="2" destOrd="0" presId="urn:microsoft.com/office/officeart/2018/5/layout/IconLeafLabelList"/>
    <dgm:cxn modelId="{2918BD1F-52FA-4DCB-8944-02F490FFCA38}" type="presParOf" srcId="{CE015095-D94D-48FF-A795-C5D19A5E5523}" destId="{4F70F7F7-FF01-45BD-8B07-07F0211B951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F17DA2-E74D-4B3F-8C5A-41597138ABA5}" type="doc">
      <dgm:prSet loTypeId="urn:microsoft.com/office/officeart/2016/7/layout/VerticalSolidActionList" loCatId="List" qsTypeId="urn:microsoft.com/office/officeart/2005/8/quickstyle/simple4" qsCatId="simple" csTypeId="urn:microsoft.com/office/officeart/2005/8/colors/colorful2" csCatId="colorful"/>
      <dgm:spPr/>
      <dgm:t>
        <a:bodyPr/>
        <a:lstStyle/>
        <a:p>
          <a:endParaRPr lang="en-US"/>
        </a:p>
      </dgm:t>
    </dgm:pt>
    <dgm:pt modelId="{1A4803AA-CDE2-49AD-AADF-4A3EFC5F679B}">
      <dgm:prSet/>
      <dgm:spPr/>
      <dgm:t>
        <a:bodyPr/>
        <a:lstStyle/>
        <a:p>
          <a:r>
            <a:rPr lang="en-US"/>
            <a:t>Control</a:t>
          </a:r>
        </a:p>
      </dgm:t>
    </dgm:pt>
    <dgm:pt modelId="{F34D8508-B5EC-4D3E-938D-2B86969F3485}" type="parTrans" cxnId="{212A213C-C82D-471B-A662-9096828F4BE9}">
      <dgm:prSet/>
      <dgm:spPr/>
      <dgm:t>
        <a:bodyPr/>
        <a:lstStyle/>
        <a:p>
          <a:endParaRPr lang="en-US"/>
        </a:p>
      </dgm:t>
    </dgm:pt>
    <dgm:pt modelId="{9FEC4B50-47F1-496C-8599-49AD8B2834C1}" type="sibTrans" cxnId="{212A213C-C82D-471B-A662-9096828F4BE9}">
      <dgm:prSet/>
      <dgm:spPr/>
      <dgm:t>
        <a:bodyPr/>
        <a:lstStyle/>
        <a:p>
          <a:endParaRPr lang="en-US"/>
        </a:p>
      </dgm:t>
    </dgm:pt>
    <dgm:pt modelId="{1E6F4E23-BB80-43CA-B5D0-DC15EB46803A}">
      <dgm:prSet/>
      <dgm:spPr/>
      <dgm:t>
        <a:bodyPr/>
        <a:lstStyle/>
        <a:p>
          <a:r>
            <a:rPr lang="en-US"/>
            <a:t>Control descent speeds and brake to avoid mJury.</a:t>
          </a:r>
        </a:p>
      </dgm:t>
    </dgm:pt>
    <dgm:pt modelId="{28E0878E-69D5-480B-8774-E7C47C0D33A8}" type="parTrans" cxnId="{972223BF-1888-4030-B452-871626458190}">
      <dgm:prSet/>
      <dgm:spPr/>
      <dgm:t>
        <a:bodyPr/>
        <a:lstStyle/>
        <a:p>
          <a:endParaRPr lang="en-US"/>
        </a:p>
      </dgm:t>
    </dgm:pt>
    <dgm:pt modelId="{EE27B513-5535-431A-979F-0EC7B37F7479}" type="sibTrans" cxnId="{972223BF-1888-4030-B452-871626458190}">
      <dgm:prSet/>
      <dgm:spPr/>
      <dgm:t>
        <a:bodyPr/>
        <a:lstStyle/>
        <a:p>
          <a:endParaRPr lang="en-US"/>
        </a:p>
      </dgm:t>
    </dgm:pt>
    <dgm:pt modelId="{3D3B17FC-9298-496E-B8EE-39C33D5F76E6}">
      <dgm:prSet/>
      <dgm:spPr/>
      <dgm:t>
        <a:bodyPr/>
        <a:lstStyle/>
        <a:p>
          <a:r>
            <a:rPr lang="en-US"/>
            <a:t>Look down</a:t>
          </a:r>
        </a:p>
      </dgm:t>
    </dgm:pt>
    <dgm:pt modelId="{C3C864FB-E021-48D1-BE9D-18A31F770086}" type="parTrans" cxnId="{86E4DC9E-DDEA-4990-B46F-090AC0AE0CC7}">
      <dgm:prSet/>
      <dgm:spPr/>
      <dgm:t>
        <a:bodyPr/>
        <a:lstStyle/>
        <a:p>
          <a:endParaRPr lang="en-US"/>
        </a:p>
      </dgm:t>
    </dgm:pt>
    <dgm:pt modelId="{29D75886-0089-4C73-9C63-28F9A50D5685}" type="sibTrans" cxnId="{86E4DC9E-DDEA-4990-B46F-090AC0AE0CC7}">
      <dgm:prSet/>
      <dgm:spPr/>
      <dgm:t>
        <a:bodyPr/>
        <a:lstStyle/>
        <a:p>
          <a:endParaRPr lang="en-US"/>
        </a:p>
      </dgm:t>
    </dgm:pt>
    <dgm:pt modelId="{D88BDAFC-4D6F-43AC-B3BA-E2733D23D5CB}">
      <dgm:prSet/>
      <dgm:spPr/>
      <dgm:t>
        <a:bodyPr/>
        <a:lstStyle/>
        <a:p>
          <a:r>
            <a:rPr lang="en-US"/>
            <a:t>Look down at the ground while descending .</a:t>
          </a:r>
        </a:p>
      </dgm:t>
    </dgm:pt>
    <dgm:pt modelId="{B42F9827-B81B-45A4-AF24-F64014BEAD63}" type="parTrans" cxnId="{5466DF79-9B89-4664-BABC-C84A5C306C38}">
      <dgm:prSet/>
      <dgm:spPr/>
      <dgm:t>
        <a:bodyPr/>
        <a:lstStyle/>
        <a:p>
          <a:endParaRPr lang="en-US"/>
        </a:p>
      </dgm:t>
    </dgm:pt>
    <dgm:pt modelId="{8D989D64-359F-4D0D-A357-01C21498F5AD}" type="sibTrans" cxnId="{5466DF79-9B89-4664-BABC-C84A5C306C38}">
      <dgm:prSet/>
      <dgm:spPr/>
      <dgm:t>
        <a:bodyPr/>
        <a:lstStyle/>
        <a:p>
          <a:endParaRPr lang="en-US"/>
        </a:p>
      </dgm:t>
    </dgm:pt>
    <dgm:pt modelId="{25BB6561-15EA-4B78-BA9B-C2DB772F8241}">
      <dgm:prSet/>
      <dgm:spPr/>
      <dgm:t>
        <a:bodyPr/>
        <a:lstStyle/>
        <a:p>
          <a:r>
            <a:rPr lang="en-US"/>
            <a:t>Move</a:t>
          </a:r>
        </a:p>
      </dgm:t>
    </dgm:pt>
    <dgm:pt modelId="{9E255B65-F40D-4B5C-9E4E-7D9FDC044E39}" type="parTrans" cxnId="{BF13F363-DD16-4104-B7A2-07B0FBF6EAA7}">
      <dgm:prSet/>
      <dgm:spPr/>
      <dgm:t>
        <a:bodyPr/>
        <a:lstStyle/>
        <a:p>
          <a:endParaRPr lang="en-US"/>
        </a:p>
      </dgm:t>
    </dgm:pt>
    <dgm:pt modelId="{1E1BCFF9-1404-463F-8B3E-606F316EABBD}" type="sibTrans" cxnId="{BF13F363-DD16-4104-B7A2-07B0FBF6EAA7}">
      <dgm:prSet/>
      <dgm:spPr/>
      <dgm:t>
        <a:bodyPr/>
        <a:lstStyle/>
        <a:p>
          <a:endParaRPr lang="en-US"/>
        </a:p>
      </dgm:t>
    </dgm:pt>
    <dgm:pt modelId="{47BECB0A-08C6-4374-B600-3B033D34BE21}">
      <dgm:prSet/>
      <dgm:spPr/>
      <dgm:t>
        <a:bodyPr/>
        <a:lstStyle/>
        <a:p>
          <a:r>
            <a:rPr lang="en-US"/>
            <a:t>Move rapidly away from the rope upon landing.</a:t>
          </a:r>
        </a:p>
      </dgm:t>
    </dgm:pt>
    <dgm:pt modelId="{E8A3AF0B-CF9F-4ABA-8B6E-86543AE90B0F}" type="parTrans" cxnId="{D2E6E16A-4BA6-4E17-BA29-ECFD5C0B3025}">
      <dgm:prSet/>
      <dgm:spPr/>
      <dgm:t>
        <a:bodyPr/>
        <a:lstStyle/>
        <a:p>
          <a:endParaRPr lang="en-US"/>
        </a:p>
      </dgm:t>
    </dgm:pt>
    <dgm:pt modelId="{F6100F3F-76C5-433D-9C6F-A87EFA8CDD70}" type="sibTrans" cxnId="{D2E6E16A-4BA6-4E17-BA29-ECFD5C0B3025}">
      <dgm:prSet/>
      <dgm:spPr/>
      <dgm:t>
        <a:bodyPr/>
        <a:lstStyle/>
        <a:p>
          <a:endParaRPr lang="en-US"/>
        </a:p>
      </dgm:t>
    </dgm:pt>
    <dgm:pt modelId="{5D700C9C-BC39-45D7-80FD-48A99325C668}" type="pres">
      <dgm:prSet presAssocID="{7EF17DA2-E74D-4B3F-8C5A-41597138ABA5}" presName="Name0" presStyleCnt="0">
        <dgm:presLayoutVars>
          <dgm:dir/>
          <dgm:animLvl val="lvl"/>
          <dgm:resizeHandles val="exact"/>
        </dgm:presLayoutVars>
      </dgm:prSet>
      <dgm:spPr/>
    </dgm:pt>
    <dgm:pt modelId="{8F58C928-0B70-4B97-B22B-D1696444F4DB}" type="pres">
      <dgm:prSet presAssocID="{1A4803AA-CDE2-49AD-AADF-4A3EFC5F679B}" presName="linNode" presStyleCnt="0"/>
      <dgm:spPr/>
    </dgm:pt>
    <dgm:pt modelId="{552EA77E-67F8-46E0-9B5E-4B89B1B4D29D}" type="pres">
      <dgm:prSet presAssocID="{1A4803AA-CDE2-49AD-AADF-4A3EFC5F679B}" presName="parentText" presStyleLbl="alignNode1" presStyleIdx="0" presStyleCnt="3">
        <dgm:presLayoutVars>
          <dgm:chMax val="1"/>
          <dgm:bulletEnabled/>
        </dgm:presLayoutVars>
      </dgm:prSet>
      <dgm:spPr/>
    </dgm:pt>
    <dgm:pt modelId="{91BC2ACF-9346-4220-AC54-923B5C282EFE}" type="pres">
      <dgm:prSet presAssocID="{1A4803AA-CDE2-49AD-AADF-4A3EFC5F679B}" presName="descendantText" presStyleLbl="alignAccFollowNode1" presStyleIdx="0" presStyleCnt="3">
        <dgm:presLayoutVars>
          <dgm:bulletEnabled/>
        </dgm:presLayoutVars>
      </dgm:prSet>
      <dgm:spPr/>
    </dgm:pt>
    <dgm:pt modelId="{384326DF-2752-4092-8195-75CB48CF6B5F}" type="pres">
      <dgm:prSet presAssocID="{9FEC4B50-47F1-496C-8599-49AD8B2834C1}" presName="sp" presStyleCnt="0"/>
      <dgm:spPr/>
    </dgm:pt>
    <dgm:pt modelId="{C246F9EC-C76C-4216-A6D5-CBD60A093249}" type="pres">
      <dgm:prSet presAssocID="{3D3B17FC-9298-496E-B8EE-39C33D5F76E6}" presName="linNode" presStyleCnt="0"/>
      <dgm:spPr/>
    </dgm:pt>
    <dgm:pt modelId="{A4E8776B-D086-4945-9871-C72C4D41F271}" type="pres">
      <dgm:prSet presAssocID="{3D3B17FC-9298-496E-B8EE-39C33D5F76E6}" presName="parentText" presStyleLbl="alignNode1" presStyleIdx="1" presStyleCnt="3">
        <dgm:presLayoutVars>
          <dgm:chMax val="1"/>
          <dgm:bulletEnabled/>
        </dgm:presLayoutVars>
      </dgm:prSet>
      <dgm:spPr/>
    </dgm:pt>
    <dgm:pt modelId="{F6F0391D-149A-47E7-A0B4-C7B3DE8970FA}" type="pres">
      <dgm:prSet presAssocID="{3D3B17FC-9298-496E-B8EE-39C33D5F76E6}" presName="descendantText" presStyleLbl="alignAccFollowNode1" presStyleIdx="1" presStyleCnt="3">
        <dgm:presLayoutVars>
          <dgm:bulletEnabled/>
        </dgm:presLayoutVars>
      </dgm:prSet>
      <dgm:spPr/>
    </dgm:pt>
    <dgm:pt modelId="{07DA630D-4478-4793-A4B2-7EA78DB23C17}" type="pres">
      <dgm:prSet presAssocID="{29D75886-0089-4C73-9C63-28F9A50D5685}" presName="sp" presStyleCnt="0"/>
      <dgm:spPr/>
    </dgm:pt>
    <dgm:pt modelId="{710EF684-C71F-4F7D-9DE8-1C113DB4FB2E}" type="pres">
      <dgm:prSet presAssocID="{25BB6561-15EA-4B78-BA9B-C2DB772F8241}" presName="linNode" presStyleCnt="0"/>
      <dgm:spPr/>
    </dgm:pt>
    <dgm:pt modelId="{E5EF8FEE-F1DC-43A0-8AE0-871D024E0FB1}" type="pres">
      <dgm:prSet presAssocID="{25BB6561-15EA-4B78-BA9B-C2DB772F8241}" presName="parentText" presStyleLbl="alignNode1" presStyleIdx="2" presStyleCnt="3">
        <dgm:presLayoutVars>
          <dgm:chMax val="1"/>
          <dgm:bulletEnabled/>
        </dgm:presLayoutVars>
      </dgm:prSet>
      <dgm:spPr/>
    </dgm:pt>
    <dgm:pt modelId="{09B28C9B-0562-4ACD-BD03-F9702ADEE560}" type="pres">
      <dgm:prSet presAssocID="{25BB6561-15EA-4B78-BA9B-C2DB772F8241}" presName="descendantText" presStyleLbl="alignAccFollowNode1" presStyleIdx="2" presStyleCnt="3">
        <dgm:presLayoutVars>
          <dgm:bulletEnabled/>
        </dgm:presLayoutVars>
      </dgm:prSet>
      <dgm:spPr/>
    </dgm:pt>
  </dgm:ptLst>
  <dgm:cxnLst>
    <dgm:cxn modelId="{CE71742C-B7C4-47FE-9735-C71A0CC52163}" type="presOf" srcId="{1E6F4E23-BB80-43CA-B5D0-DC15EB46803A}" destId="{91BC2ACF-9346-4220-AC54-923B5C282EFE}" srcOrd="0" destOrd="0" presId="urn:microsoft.com/office/officeart/2016/7/layout/VerticalSolidActionList"/>
    <dgm:cxn modelId="{212A213C-C82D-471B-A662-9096828F4BE9}" srcId="{7EF17DA2-E74D-4B3F-8C5A-41597138ABA5}" destId="{1A4803AA-CDE2-49AD-AADF-4A3EFC5F679B}" srcOrd="0" destOrd="0" parTransId="{F34D8508-B5EC-4D3E-938D-2B86969F3485}" sibTransId="{9FEC4B50-47F1-496C-8599-49AD8B2834C1}"/>
    <dgm:cxn modelId="{75209241-194B-4204-882C-E2061D5902C3}" type="presOf" srcId="{1A4803AA-CDE2-49AD-AADF-4A3EFC5F679B}" destId="{552EA77E-67F8-46E0-9B5E-4B89B1B4D29D}" srcOrd="0" destOrd="0" presId="urn:microsoft.com/office/officeart/2016/7/layout/VerticalSolidActionList"/>
    <dgm:cxn modelId="{BF13F363-DD16-4104-B7A2-07B0FBF6EAA7}" srcId="{7EF17DA2-E74D-4B3F-8C5A-41597138ABA5}" destId="{25BB6561-15EA-4B78-BA9B-C2DB772F8241}" srcOrd="2" destOrd="0" parTransId="{9E255B65-F40D-4B5C-9E4E-7D9FDC044E39}" sibTransId="{1E1BCFF9-1404-463F-8B3E-606F316EABBD}"/>
    <dgm:cxn modelId="{D2E6E16A-4BA6-4E17-BA29-ECFD5C0B3025}" srcId="{25BB6561-15EA-4B78-BA9B-C2DB772F8241}" destId="{47BECB0A-08C6-4374-B600-3B033D34BE21}" srcOrd="0" destOrd="0" parTransId="{E8A3AF0B-CF9F-4ABA-8B6E-86543AE90B0F}" sibTransId="{F6100F3F-76C5-433D-9C6F-A87EFA8CDD70}"/>
    <dgm:cxn modelId="{503C9E70-5716-443A-BB2B-F594938FF27C}" type="presOf" srcId="{D88BDAFC-4D6F-43AC-B3BA-E2733D23D5CB}" destId="{F6F0391D-149A-47E7-A0B4-C7B3DE8970FA}" srcOrd="0" destOrd="0" presId="urn:microsoft.com/office/officeart/2016/7/layout/VerticalSolidActionList"/>
    <dgm:cxn modelId="{6DFBB879-BE67-4CB2-A3AE-67C8CA3CE9F3}" type="presOf" srcId="{25BB6561-15EA-4B78-BA9B-C2DB772F8241}" destId="{E5EF8FEE-F1DC-43A0-8AE0-871D024E0FB1}" srcOrd="0" destOrd="0" presId="urn:microsoft.com/office/officeart/2016/7/layout/VerticalSolidActionList"/>
    <dgm:cxn modelId="{5466DF79-9B89-4664-BABC-C84A5C306C38}" srcId="{3D3B17FC-9298-496E-B8EE-39C33D5F76E6}" destId="{D88BDAFC-4D6F-43AC-B3BA-E2733D23D5CB}" srcOrd="0" destOrd="0" parTransId="{B42F9827-B81B-45A4-AF24-F64014BEAD63}" sibTransId="{8D989D64-359F-4D0D-A357-01C21498F5AD}"/>
    <dgm:cxn modelId="{82141D90-B7AC-4F2C-95BC-5E229238CD70}" type="presOf" srcId="{47BECB0A-08C6-4374-B600-3B033D34BE21}" destId="{09B28C9B-0562-4ACD-BD03-F9702ADEE560}" srcOrd="0" destOrd="0" presId="urn:microsoft.com/office/officeart/2016/7/layout/VerticalSolidActionList"/>
    <dgm:cxn modelId="{17A0B592-697B-407C-8697-0CCC0C8126B9}" type="presOf" srcId="{7EF17DA2-E74D-4B3F-8C5A-41597138ABA5}" destId="{5D700C9C-BC39-45D7-80FD-48A99325C668}" srcOrd="0" destOrd="0" presId="urn:microsoft.com/office/officeart/2016/7/layout/VerticalSolidActionList"/>
    <dgm:cxn modelId="{86E4DC9E-DDEA-4990-B46F-090AC0AE0CC7}" srcId="{7EF17DA2-E74D-4B3F-8C5A-41597138ABA5}" destId="{3D3B17FC-9298-496E-B8EE-39C33D5F76E6}" srcOrd="1" destOrd="0" parTransId="{C3C864FB-E021-48D1-BE9D-18A31F770086}" sibTransId="{29D75886-0089-4C73-9C63-28F9A50D5685}"/>
    <dgm:cxn modelId="{972223BF-1888-4030-B452-871626458190}" srcId="{1A4803AA-CDE2-49AD-AADF-4A3EFC5F679B}" destId="{1E6F4E23-BB80-43CA-B5D0-DC15EB46803A}" srcOrd="0" destOrd="0" parTransId="{28E0878E-69D5-480B-8774-E7C47C0D33A8}" sibTransId="{EE27B513-5535-431A-979F-0EC7B37F7479}"/>
    <dgm:cxn modelId="{E8AEBFC1-E137-48E9-94DA-F6C5509622EE}" type="presOf" srcId="{3D3B17FC-9298-496E-B8EE-39C33D5F76E6}" destId="{A4E8776B-D086-4945-9871-C72C4D41F271}" srcOrd="0" destOrd="0" presId="urn:microsoft.com/office/officeart/2016/7/layout/VerticalSolidActionList"/>
    <dgm:cxn modelId="{BC530672-A4E8-48D1-9403-EB98248CE764}" type="presParOf" srcId="{5D700C9C-BC39-45D7-80FD-48A99325C668}" destId="{8F58C928-0B70-4B97-B22B-D1696444F4DB}" srcOrd="0" destOrd="0" presId="urn:microsoft.com/office/officeart/2016/7/layout/VerticalSolidActionList"/>
    <dgm:cxn modelId="{E49CEABF-939D-4383-9226-2ACD4E7855DA}" type="presParOf" srcId="{8F58C928-0B70-4B97-B22B-D1696444F4DB}" destId="{552EA77E-67F8-46E0-9B5E-4B89B1B4D29D}" srcOrd="0" destOrd="0" presId="urn:microsoft.com/office/officeart/2016/7/layout/VerticalSolidActionList"/>
    <dgm:cxn modelId="{3A6387E6-0DA4-4D4F-A2A6-9F623AB10B67}" type="presParOf" srcId="{8F58C928-0B70-4B97-B22B-D1696444F4DB}" destId="{91BC2ACF-9346-4220-AC54-923B5C282EFE}" srcOrd="1" destOrd="0" presId="urn:microsoft.com/office/officeart/2016/7/layout/VerticalSolidActionList"/>
    <dgm:cxn modelId="{2F413613-0D02-4007-962C-9206A35C095E}" type="presParOf" srcId="{5D700C9C-BC39-45D7-80FD-48A99325C668}" destId="{384326DF-2752-4092-8195-75CB48CF6B5F}" srcOrd="1" destOrd="0" presId="urn:microsoft.com/office/officeart/2016/7/layout/VerticalSolidActionList"/>
    <dgm:cxn modelId="{71E0592E-1F9B-470B-8661-3815138E82C5}" type="presParOf" srcId="{5D700C9C-BC39-45D7-80FD-48A99325C668}" destId="{C246F9EC-C76C-4216-A6D5-CBD60A093249}" srcOrd="2" destOrd="0" presId="urn:microsoft.com/office/officeart/2016/7/layout/VerticalSolidActionList"/>
    <dgm:cxn modelId="{5939FB54-F1C9-4DBB-906C-261384F5AB39}" type="presParOf" srcId="{C246F9EC-C76C-4216-A6D5-CBD60A093249}" destId="{A4E8776B-D086-4945-9871-C72C4D41F271}" srcOrd="0" destOrd="0" presId="urn:microsoft.com/office/officeart/2016/7/layout/VerticalSolidActionList"/>
    <dgm:cxn modelId="{4286812C-54DA-456F-A57C-B5A538D521B2}" type="presParOf" srcId="{C246F9EC-C76C-4216-A6D5-CBD60A093249}" destId="{F6F0391D-149A-47E7-A0B4-C7B3DE8970FA}" srcOrd="1" destOrd="0" presId="urn:microsoft.com/office/officeart/2016/7/layout/VerticalSolidActionList"/>
    <dgm:cxn modelId="{92DDEBCD-44FE-455D-B718-DCB955F30C54}" type="presParOf" srcId="{5D700C9C-BC39-45D7-80FD-48A99325C668}" destId="{07DA630D-4478-4793-A4B2-7EA78DB23C17}" srcOrd="3" destOrd="0" presId="urn:microsoft.com/office/officeart/2016/7/layout/VerticalSolidActionList"/>
    <dgm:cxn modelId="{9889B670-694E-4740-A309-5AEA6A18F97B}" type="presParOf" srcId="{5D700C9C-BC39-45D7-80FD-48A99325C668}" destId="{710EF684-C71F-4F7D-9DE8-1C113DB4FB2E}" srcOrd="4" destOrd="0" presId="urn:microsoft.com/office/officeart/2016/7/layout/VerticalSolidActionList"/>
    <dgm:cxn modelId="{45B49824-CE42-4C22-9AA0-5C77C24DE433}" type="presParOf" srcId="{710EF684-C71F-4F7D-9DE8-1C113DB4FB2E}" destId="{E5EF8FEE-F1DC-43A0-8AE0-871D024E0FB1}" srcOrd="0" destOrd="0" presId="urn:microsoft.com/office/officeart/2016/7/layout/VerticalSolidActionList"/>
    <dgm:cxn modelId="{227F1782-71A8-4E5B-A551-75E8E8F6670D}" type="presParOf" srcId="{710EF684-C71F-4F7D-9DE8-1C113DB4FB2E}" destId="{09B28C9B-0562-4ACD-BD03-F9702ADEE56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5758FE-E461-4166-81D7-460AB1C0E98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7D7B8A8-022A-4D55-9049-F0D0767F6FCF}">
      <dgm:prSet/>
      <dgm:spPr/>
      <dgm:t>
        <a:bodyPr/>
        <a:lstStyle/>
        <a:p>
          <a:r>
            <a:rPr lang="en-US"/>
            <a:t>“ICS check ."</a:t>
          </a:r>
        </a:p>
      </dgm:t>
    </dgm:pt>
    <dgm:pt modelId="{4A4B0B6F-BA1C-4EF5-83AF-DBA084724438}" type="parTrans" cxnId="{97A41CFB-D273-4CB0-AF5F-0C3AF4FFFF93}">
      <dgm:prSet/>
      <dgm:spPr/>
      <dgm:t>
        <a:bodyPr/>
        <a:lstStyle/>
        <a:p>
          <a:endParaRPr lang="en-US"/>
        </a:p>
      </dgm:t>
    </dgm:pt>
    <dgm:pt modelId="{8720F360-0860-4397-AC52-74266AE34393}" type="sibTrans" cxnId="{97A41CFB-D273-4CB0-AF5F-0C3AF4FFFF93}">
      <dgm:prSet/>
      <dgm:spPr/>
      <dgm:t>
        <a:bodyPr/>
        <a:lstStyle/>
        <a:p>
          <a:endParaRPr lang="en-US"/>
        </a:p>
      </dgm:t>
    </dgm:pt>
    <dgm:pt modelId="{ED6353AD-37C7-4734-AC60-51D67E04E0A1}">
      <dgm:prSet/>
      <dgm:spPr/>
      <dgm:t>
        <a:bodyPr/>
        <a:lstStyle/>
        <a:p>
          <a:r>
            <a:rPr lang="en-US"/>
            <a:t>Once the aircraft commander responds, the rope master acknowledges, "/ have you loud and clear" or "I have you the same" or " I have you weak ."</a:t>
          </a:r>
        </a:p>
      </dgm:t>
    </dgm:pt>
    <dgm:pt modelId="{397AD4F8-E130-45E4-8CAC-9121D340846D}" type="parTrans" cxnId="{0E56D560-F9A7-4CC0-A3B1-1A0200344338}">
      <dgm:prSet/>
      <dgm:spPr/>
      <dgm:t>
        <a:bodyPr/>
        <a:lstStyle/>
        <a:p>
          <a:endParaRPr lang="en-US"/>
        </a:p>
      </dgm:t>
    </dgm:pt>
    <dgm:pt modelId="{F24483D7-3B13-41BD-B417-B78905D2B2FB}" type="sibTrans" cxnId="{0E56D560-F9A7-4CC0-A3B1-1A0200344338}">
      <dgm:prSet/>
      <dgm:spPr/>
      <dgm:t>
        <a:bodyPr/>
        <a:lstStyle/>
        <a:p>
          <a:endParaRPr lang="en-US"/>
        </a:p>
      </dgm:t>
    </dgm:pt>
    <dgm:pt modelId="{FCA388E2-8A2D-451C-AD72-6A1EEA3487CA}" type="pres">
      <dgm:prSet presAssocID="{455758FE-E461-4166-81D7-460AB1C0E988}" presName="root" presStyleCnt="0">
        <dgm:presLayoutVars>
          <dgm:dir/>
          <dgm:resizeHandles val="exact"/>
        </dgm:presLayoutVars>
      </dgm:prSet>
      <dgm:spPr/>
    </dgm:pt>
    <dgm:pt modelId="{59E154CF-D2F8-45EA-A8A8-85BEDACDA9AF}" type="pres">
      <dgm:prSet presAssocID="{27D7B8A8-022A-4D55-9049-F0D0767F6FCF}" presName="compNode" presStyleCnt="0"/>
      <dgm:spPr/>
    </dgm:pt>
    <dgm:pt modelId="{CF06C211-ADE6-4432-A00E-62CDD67A5B04}" type="pres">
      <dgm:prSet presAssocID="{27D7B8A8-022A-4D55-9049-F0D0767F6FCF}" presName="bgRect" presStyleLbl="bgShp" presStyleIdx="0" presStyleCnt="2"/>
      <dgm:spPr/>
    </dgm:pt>
    <dgm:pt modelId="{C720B372-0192-4EE9-BA58-805A0C104AEC}" type="pres">
      <dgm:prSet presAssocID="{27D7B8A8-022A-4D55-9049-F0D0767F6F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A7B3F3F-827A-4DC5-B434-B1CECC9D1F03}" type="pres">
      <dgm:prSet presAssocID="{27D7B8A8-022A-4D55-9049-F0D0767F6FCF}" presName="spaceRect" presStyleCnt="0"/>
      <dgm:spPr/>
    </dgm:pt>
    <dgm:pt modelId="{3C9E5DB4-6F95-460A-9DD7-71557ECA7A65}" type="pres">
      <dgm:prSet presAssocID="{27D7B8A8-022A-4D55-9049-F0D0767F6FCF}" presName="parTx" presStyleLbl="revTx" presStyleIdx="0" presStyleCnt="2">
        <dgm:presLayoutVars>
          <dgm:chMax val="0"/>
          <dgm:chPref val="0"/>
        </dgm:presLayoutVars>
      </dgm:prSet>
      <dgm:spPr/>
    </dgm:pt>
    <dgm:pt modelId="{B1994528-88C5-47F4-A370-12F0AB9FE72E}" type="pres">
      <dgm:prSet presAssocID="{8720F360-0860-4397-AC52-74266AE34393}" presName="sibTrans" presStyleCnt="0"/>
      <dgm:spPr/>
    </dgm:pt>
    <dgm:pt modelId="{0C63FDD1-060B-4082-B79E-12E1156A2649}" type="pres">
      <dgm:prSet presAssocID="{ED6353AD-37C7-4734-AC60-51D67E04E0A1}" presName="compNode" presStyleCnt="0"/>
      <dgm:spPr/>
    </dgm:pt>
    <dgm:pt modelId="{5247E784-4FD7-447A-BD54-75D919730A68}" type="pres">
      <dgm:prSet presAssocID="{ED6353AD-37C7-4734-AC60-51D67E04E0A1}" presName="bgRect" presStyleLbl="bgShp" presStyleIdx="1" presStyleCnt="2"/>
      <dgm:spPr/>
    </dgm:pt>
    <dgm:pt modelId="{30F4E6AE-4F3F-44D4-A4E4-FEF20660087B}" type="pres">
      <dgm:prSet presAssocID="{ED6353AD-37C7-4734-AC60-51D67E04E0A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g boat"/>
        </a:ext>
      </dgm:extLst>
    </dgm:pt>
    <dgm:pt modelId="{EB8E3FAF-9328-45FE-B045-40D3248D53F3}" type="pres">
      <dgm:prSet presAssocID="{ED6353AD-37C7-4734-AC60-51D67E04E0A1}" presName="spaceRect" presStyleCnt="0"/>
      <dgm:spPr/>
    </dgm:pt>
    <dgm:pt modelId="{11EEC4C3-BDBF-4C97-8895-FBC57423A6AD}" type="pres">
      <dgm:prSet presAssocID="{ED6353AD-37C7-4734-AC60-51D67E04E0A1}" presName="parTx" presStyleLbl="revTx" presStyleIdx="1" presStyleCnt="2">
        <dgm:presLayoutVars>
          <dgm:chMax val="0"/>
          <dgm:chPref val="0"/>
        </dgm:presLayoutVars>
      </dgm:prSet>
      <dgm:spPr/>
    </dgm:pt>
  </dgm:ptLst>
  <dgm:cxnLst>
    <dgm:cxn modelId="{0E56D560-F9A7-4CC0-A3B1-1A0200344338}" srcId="{455758FE-E461-4166-81D7-460AB1C0E988}" destId="{ED6353AD-37C7-4734-AC60-51D67E04E0A1}" srcOrd="1" destOrd="0" parTransId="{397AD4F8-E130-45E4-8CAC-9121D340846D}" sibTransId="{F24483D7-3B13-41BD-B417-B78905D2B2FB}"/>
    <dgm:cxn modelId="{DFCE327E-1B84-4AA3-8FE3-8CD3831473BC}" type="presOf" srcId="{455758FE-E461-4166-81D7-460AB1C0E988}" destId="{FCA388E2-8A2D-451C-AD72-6A1EEA3487CA}" srcOrd="0" destOrd="0" presId="urn:microsoft.com/office/officeart/2018/2/layout/IconVerticalSolidList"/>
    <dgm:cxn modelId="{50501284-1BB1-4684-992E-3261EA84207C}" type="presOf" srcId="{ED6353AD-37C7-4734-AC60-51D67E04E0A1}" destId="{11EEC4C3-BDBF-4C97-8895-FBC57423A6AD}" srcOrd="0" destOrd="0" presId="urn:microsoft.com/office/officeart/2018/2/layout/IconVerticalSolidList"/>
    <dgm:cxn modelId="{6E0F0AC0-4FE5-45C1-92CE-35795DD58A78}" type="presOf" srcId="{27D7B8A8-022A-4D55-9049-F0D0767F6FCF}" destId="{3C9E5DB4-6F95-460A-9DD7-71557ECA7A65}" srcOrd="0" destOrd="0" presId="urn:microsoft.com/office/officeart/2018/2/layout/IconVerticalSolidList"/>
    <dgm:cxn modelId="{97A41CFB-D273-4CB0-AF5F-0C3AF4FFFF93}" srcId="{455758FE-E461-4166-81D7-460AB1C0E988}" destId="{27D7B8A8-022A-4D55-9049-F0D0767F6FCF}" srcOrd="0" destOrd="0" parTransId="{4A4B0B6F-BA1C-4EF5-83AF-DBA084724438}" sibTransId="{8720F360-0860-4397-AC52-74266AE34393}"/>
    <dgm:cxn modelId="{F84197D8-A5E8-444B-BB58-2DFC65249075}" type="presParOf" srcId="{FCA388E2-8A2D-451C-AD72-6A1EEA3487CA}" destId="{59E154CF-D2F8-45EA-A8A8-85BEDACDA9AF}" srcOrd="0" destOrd="0" presId="urn:microsoft.com/office/officeart/2018/2/layout/IconVerticalSolidList"/>
    <dgm:cxn modelId="{EBF31E73-EF6E-4E92-8C1F-701DD01B3BBA}" type="presParOf" srcId="{59E154CF-D2F8-45EA-A8A8-85BEDACDA9AF}" destId="{CF06C211-ADE6-4432-A00E-62CDD67A5B04}" srcOrd="0" destOrd="0" presId="urn:microsoft.com/office/officeart/2018/2/layout/IconVerticalSolidList"/>
    <dgm:cxn modelId="{11E04D2B-9731-4887-A158-BE06EA85ED64}" type="presParOf" srcId="{59E154CF-D2F8-45EA-A8A8-85BEDACDA9AF}" destId="{C720B372-0192-4EE9-BA58-805A0C104AEC}" srcOrd="1" destOrd="0" presId="urn:microsoft.com/office/officeart/2018/2/layout/IconVerticalSolidList"/>
    <dgm:cxn modelId="{344A06B9-BB5D-4B37-93F8-9C5FE8B023E9}" type="presParOf" srcId="{59E154CF-D2F8-45EA-A8A8-85BEDACDA9AF}" destId="{FA7B3F3F-827A-4DC5-B434-B1CECC9D1F03}" srcOrd="2" destOrd="0" presId="urn:microsoft.com/office/officeart/2018/2/layout/IconVerticalSolidList"/>
    <dgm:cxn modelId="{28295057-94F9-480E-B99E-BEE8594A92E7}" type="presParOf" srcId="{59E154CF-D2F8-45EA-A8A8-85BEDACDA9AF}" destId="{3C9E5DB4-6F95-460A-9DD7-71557ECA7A65}" srcOrd="3" destOrd="0" presId="urn:microsoft.com/office/officeart/2018/2/layout/IconVerticalSolidList"/>
    <dgm:cxn modelId="{3B6F0AA2-A2F9-4ABA-A9FB-F404A5C2CAEC}" type="presParOf" srcId="{FCA388E2-8A2D-451C-AD72-6A1EEA3487CA}" destId="{B1994528-88C5-47F4-A370-12F0AB9FE72E}" srcOrd="1" destOrd="0" presId="urn:microsoft.com/office/officeart/2018/2/layout/IconVerticalSolidList"/>
    <dgm:cxn modelId="{2C51C104-DDE5-4BE3-9ABD-6C08432E7FEC}" type="presParOf" srcId="{FCA388E2-8A2D-451C-AD72-6A1EEA3487CA}" destId="{0C63FDD1-060B-4082-B79E-12E1156A2649}" srcOrd="2" destOrd="0" presId="urn:microsoft.com/office/officeart/2018/2/layout/IconVerticalSolidList"/>
    <dgm:cxn modelId="{353462D8-8DEA-45C8-B760-B01F1E1068AB}" type="presParOf" srcId="{0C63FDD1-060B-4082-B79E-12E1156A2649}" destId="{5247E784-4FD7-447A-BD54-75D919730A68}" srcOrd="0" destOrd="0" presId="urn:microsoft.com/office/officeart/2018/2/layout/IconVerticalSolidList"/>
    <dgm:cxn modelId="{C0702843-80CA-4C1C-BCE4-3850FE4D5F3F}" type="presParOf" srcId="{0C63FDD1-060B-4082-B79E-12E1156A2649}" destId="{30F4E6AE-4F3F-44D4-A4E4-FEF20660087B}" srcOrd="1" destOrd="0" presId="urn:microsoft.com/office/officeart/2018/2/layout/IconVerticalSolidList"/>
    <dgm:cxn modelId="{256A8423-33D3-4965-988F-435AA38AC0C3}" type="presParOf" srcId="{0C63FDD1-060B-4082-B79E-12E1156A2649}" destId="{EB8E3FAF-9328-45FE-B045-40D3248D53F3}" srcOrd="2" destOrd="0" presId="urn:microsoft.com/office/officeart/2018/2/layout/IconVerticalSolidList"/>
    <dgm:cxn modelId="{57A982D8-30AA-425B-94F0-5783DB3D3842}" type="presParOf" srcId="{0C63FDD1-060B-4082-B79E-12E1156A2649}" destId="{11EEC4C3-BDBF-4C97-8895-FBC57423A6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AA8C43-A564-4152-81B0-80E9E7E313D0}" type="doc">
      <dgm:prSet loTypeId="urn:microsoft.com/office/officeart/2009/3/layout/HorizontalOrganizationChart" loCatId="hierarchy" qsTypeId="urn:microsoft.com/office/officeart/2005/8/quickstyle/simple1" qsCatId="simple" csTypeId="urn:microsoft.com/office/officeart/2005/8/colors/colorful1" csCatId="colorful"/>
      <dgm:spPr/>
      <dgm:t>
        <a:bodyPr/>
        <a:lstStyle/>
        <a:p>
          <a:endParaRPr lang="en-US"/>
        </a:p>
      </dgm:t>
    </dgm:pt>
    <dgm:pt modelId="{834B8E23-D8B9-4074-AFFB-629AE398A5D8}">
      <dgm:prSet/>
      <dgm:spPr/>
      <dgm:t>
        <a:bodyPr/>
        <a:lstStyle/>
        <a:p>
          <a:r>
            <a:rPr lang="en-US"/>
            <a:t>The aircraft commander gives the "I -minute" call. The rope master responds, "Ro ger, 1 minute."</a:t>
          </a:r>
        </a:p>
      </dgm:t>
    </dgm:pt>
    <dgm:pt modelId="{C6D95FC7-7C6D-4EDA-9D5C-9CE598172068}" type="parTrans" cxnId="{2EF5B96D-278E-444A-8EEE-9DE393399314}">
      <dgm:prSet/>
      <dgm:spPr/>
      <dgm:t>
        <a:bodyPr/>
        <a:lstStyle/>
        <a:p>
          <a:endParaRPr lang="en-US"/>
        </a:p>
      </dgm:t>
    </dgm:pt>
    <dgm:pt modelId="{411C35F7-B644-427B-9D5E-63C25742B77C}" type="sibTrans" cxnId="{2EF5B96D-278E-444A-8EEE-9DE393399314}">
      <dgm:prSet/>
      <dgm:spPr/>
      <dgm:t>
        <a:bodyPr/>
        <a:lstStyle/>
        <a:p>
          <a:endParaRPr lang="en-US"/>
        </a:p>
      </dgm:t>
    </dgm:pt>
    <dgm:pt modelId="{DEBE5E24-40C9-459D-822F-B3BBD48A19F1}">
      <dgm:prSet/>
      <dgm:spPr/>
      <dgm:t>
        <a:bodyPr/>
        <a:lstStyle/>
        <a:p>
          <a:r>
            <a:rPr lang="en-US"/>
            <a:t>The rope master gives the "1-minute" command to the ropers using hand-and-arm signals.</a:t>
          </a:r>
        </a:p>
      </dgm:t>
    </dgm:pt>
    <dgm:pt modelId="{116D050E-9CB3-4434-882E-060B03EB9F44}" type="parTrans" cxnId="{AF6F9BF0-7E95-4F5D-93E5-3267C0E0DFF5}">
      <dgm:prSet/>
      <dgm:spPr/>
      <dgm:t>
        <a:bodyPr/>
        <a:lstStyle/>
        <a:p>
          <a:endParaRPr lang="en-US"/>
        </a:p>
      </dgm:t>
    </dgm:pt>
    <dgm:pt modelId="{D8E205D3-2078-4CBE-866A-607B9FC6C0C5}" type="sibTrans" cxnId="{AF6F9BF0-7E95-4F5D-93E5-3267C0E0DFF5}">
      <dgm:prSet/>
      <dgm:spPr/>
      <dgm:t>
        <a:bodyPr/>
        <a:lstStyle/>
        <a:p>
          <a:endParaRPr lang="en-US"/>
        </a:p>
      </dgm:t>
    </dgm:pt>
    <dgm:pt modelId="{B9D0D61A-6BB4-4C97-9497-66AA06988D5D}" type="pres">
      <dgm:prSet presAssocID="{F2AA8C43-A564-4152-81B0-80E9E7E313D0}" presName="hierChild1" presStyleCnt="0">
        <dgm:presLayoutVars>
          <dgm:orgChart val="1"/>
          <dgm:chPref val="1"/>
          <dgm:dir/>
          <dgm:animOne val="branch"/>
          <dgm:animLvl val="lvl"/>
          <dgm:resizeHandles/>
        </dgm:presLayoutVars>
      </dgm:prSet>
      <dgm:spPr/>
    </dgm:pt>
    <dgm:pt modelId="{2FDE3B4C-A1C2-41DF-8D82-F8BC0C12409F}" type="pres">
      <dgm:prSet presAssocID="{834B8E23-D8B9-4074-AFFB-629AE398A5D8}" presName="hierRoot1" presStyleCnt="0">
        <dgm:presLayoutVars>
          <dgm:hierBranch val="init"/>
        </dgm:presLayoutVars>
      </dgm:prSet>
      <dgm:spPr/>
    </dgm:pt>
    <dgm:pt modelId="{33652767-5870-4CD1-94DF-89B29895F1F8}" type="pres">
      <dgm:prSet presAssocID="{834B8E23-D8B9-4074-AFFB-629AE398A5D8}" presName="rootComposite1" presStyleCnt="0"/>
      <dgm:spPr/>
    </dgm:pt>
    <dgm:pt modelId="{C765C049-64FC-486C-B46B-8339F73316ED}" type="pres">
      <dgm:prSet presAssocID="{834B8E23-D8B9-4074-AFFB-629AE398A5D8}" presName="rootText1" presStyleLbl="node0" presStyleIdx="0" presStyleCnt="2">
        <dgm:presLayoutVars>
          <dgm:chPref val="3"/>
        </dgm:presLayoutVars>
      </dgm:prSet>
      <dgm:spPr/>
    </dgm:pt>
    <dgm:pt modelId="{A5580D2C-E748-4FAA-96B5-DE64261E7034}" type="pres">
      <dgm:prSet presAssocID="{834B8E23-D8B9-4074-AFFB-629AE398A5D8}" presName="rootConnector1" presStyleLbl="node1" presStyleIdx="0" presStyleCnt="0"/>
      <dgm:spPr/>
    </dgm:pt>
    <dgm:pt modelId="{5B723717-BF63-49B1-A6F8-64D66D8740FE}" type="pres">
      <dgm:prSet presAssocID="{834B8E23-D8B9-4074-AFFB-629AE398A5D8}" presName="hierChild2" presStyleCnt="0"/>
      <dgm:spPr/>
    </dgm:pt>
    <dgm:pt modelId="{2D6DC03F-5B21-4EDC-8C56-C8B9621BFCD1}" type="pres">
      <dgm:prSet presAssocID="{834B8E23-D8B9-4074-AFFB-629AE398A5D8}" presName="hierChild3" presStyleCnt="0"/>
      <dgm:spPr/>
    </dgm:pt>
    <dgm:pt modelId="{102148F7-8B3B-4FC4-BE56-F1B6B29B33AB}" type="pres">
      <dgm:prSet presAssocID="{DEBE5E24-40C9-459D-822F-B3BBD48A19F1}" presName="hierRoot1" presStyleCnt="0">
        <dgm:presLayoutVars>
          <dgm:hierBranch val="init"/>
        </dgm:presLayoutVars>
      </dgm:prSet>
      <dgm:spPr/>
    </dgm:pt>
    <dgm:pt modelId="{723C6E77-E9C3-4F64-82D8-1786D8659BD5}" type="pres">
      <dgm:prSet presAssocID="{DEBE5E24-40C9-459D-822F-B3BBD48A19F1}" presName="rootComposite1" presStyleCnt="0"/>
      <dgm:spPr/>
    </dgm:pt>
    <dgm:pt modelId="{30DB78CA-887B-4B06-BDF3-BEC7407F9DCD}" type="pres">
      <dgm:prSet presAssocID="{DEBE5E24-40C9-459D-822F-B3BBD48A19F1}" presName="rootText1" presStyleLbl="node0" presStyleIdx="1" presStyleCnt="2">
        <dgm:presLayoutVars>
          <dgm:chPref val="3"/>
        </dgm:presLayoutVars>
      </dgm:prSet>
      <dgm:spPr/>
    </dgm:pt>
    <dgm:pt modelId="{67C7CCA3-A2E3-47D6-AAC1-F1CCF0F9FB9F}" type="pres">
      <dgm:prSet presAssocID="{DEBE5E24-40C9-459D-822F-B3BBD48A19F1}" presName="rootConnector1" presStyleLbl="node1" presStyleIdx="0" presStyleCnt="0"/>
      <dgm:spPr/>
    </dgm:pt>
    <dgm:pt modelId="{591845B0-52E2-465B-AF06-F32CE192A3A6}" type="pres">
      <dgm:prSet presAssocID="{DEBE5E24-40C9-459D-822F-B3BBD48A19F1}" presName="hierChild2" presStyleCnt="0"/>
      <dgm:spPr/>
    </dgm:pt>
    <dgm:pt modelId="{659B37E1-A66A-4031-B469-DE0AFFAF31C7}" type="pres">
      <dgm:prSet presAssocID="{DEBE5E24-40C9-459D-822F-B3BBD48A19F1}" presName="hierChild3" presStyleCnt="0"/>
      <dgm:spPr/>
    </dgm:pt>
  </dgm:ptLst>
  <dgm:cxnLst>
    <dgm:cxn modelId="{3BDA611B-C473-4FB1-9AA3-EC668FA58989}" type="presOf" srcId="{834B8E23-D8B9-4074-AFFB-629AE398A5D8}" destId="{A5580D2C-E748-4FAA-96B5-DE64261E7034}" srcOrd="1" destOrd="0" presId="urn:microsoft.com/office/officeart/2009/3/layout/HorizontalOrganizationChart"/>
    <dgm:cxn modelId="{EC681837-B84A-4B85-8CD3-21C31917E248}" type="presOf" srcId="{DEBE5E24-40C9-459D-822F-B3BBD48A19F1}" destId="{30DB78CA-887B-4B06-BDF3-BEC7407F9DCD}" srcOrd="0" destOrd="0" presId="urn:microsoft.com/office/officeart/2009/3/layout/HorizontalOrganizationChart"/>
    <dgm:cxn modelId="{2EF5B96D-278E-444A-8EEE-9DE393399314}" srcId="{F2AA8C43-A564-4152-81B0-80E9E7E313D0}" destId="{834B8E23-D8B9-4074-AFFB-629AE398A5D8}" srcOrd="0" destOrd="0" parTransId="{C6D95FC7-7C6D-4EDA-9D5C-9CE598172068}" sibTransId="{411C35F7-B644-427B-9D5E-63C25742B77C}"/>
    <dgm:cxn modelId="{A2DC0B53-3C44-4732-9A2D-E25783EC7489}" type="presOf" srcId="{834B8E23-D8B9-4074-AFFB-629AE398A5D8}" destId="{C765C049-64FC-486C-B46B-8339F73316ED}" srcOrd="0" destOrd="0" presId="urn:microsoft.com/office/officeart/2009/3/layout/HorizontalOrganizationChart"/>
    <dgm:cxn modelId="{C968F6A0-7783-4AA7-8DB4-DDEF0BFCB69A}" type="presOf" srcId="{F2AA8C43-A564-4152-81B0-80E9E7E313D0}" destId="{B9D0D61A-6BB4-4C97-9497-66AA06988D5D}" srcOrd="0" destOrd="0" presId="urn:microsoft.com/office/officeart/2009/3/layout/HorizontalOrganizationChart"/>
    <dgm:cxn modelId="{AF6F9BF0-7E95-4F5D-93E5-3267C0E0DFF5}" srcId="{F2AA8C43-A564-4152-81B0-80E9E7E313D0}" destId="{DEBE5E24-40C9-459D-822F-B3BBD48A19F1}" srcOrd="1" destOrd="0" parTransId="{116D050E-9CB3-4434-882E-060B03EB9F44}" sibTransId="{D8E205D3-2078-4CBE-866A-607B9FC6C0C5}"/>
    <dgm:cxn modelId="{1EB394F7-CDDE-456F-AAE3-B88A62B9C026}" type="presOf" srcId="{DEBE5E24-40C9-459D-822F-B3BBD48A19F1}" destId="{67C7CCA3-A2E3-47D6-AAC1-F1CCF0F9FB9F}" srcOrd="1" destOrd="0" presId="urn:microsoft.com/office/officeart/2009/3/layout/HorizontalOrganizationChart"/>
    <dgm:cxn modelId="{47227D37-F9BE-4719-A3EB-67EBAF525799}" type="presParOf" srcId="{B9D0D61A-6BB4-4C97-9497-66AA06988D5D}" destId="{2FDE3B4C-A1C2-41DF-8D82-F8BC0C12409F}" srcOrd="0" destOrd="0" presId="urn:microsoft.com/office/officeart/2009/3/layout/HorizontalOrganizationChart"/>
    <dgm:cxn modelId="{BF53C169-8B0C-4D70-B765-C97F2E028D01}" type="presParOf" srcId="{2FDE3B4C-A1C2-41DF-8D82-F8BC0C12409F}" destId="{33652767-5870-4CD1-94DF-89B29895F1F8}" srcOrd="0" destOrd="0" presId="urn:microsoft.com/office/officeart/2009/3/layout/HorizontalOrganizationChart"/>
    <dgm:cxn modelId="{847D03AD-3A96-493E-96DA-2D3EC9D70BF3}" type="presParOf" srcId="{33652767-5870-4CD1-94DF-89B29895F1F8}" destId="{C765C049-64FC-486C-B46B-8339F73316ED}" srcOrd="0" destOrd="0" presId="urn:microsoft.com/office/officeart/2009/3/layout/HorizontalOrganizationChart"/>
    <dgm:cxn modelId="{30C596A9-9BFD-46B5-9C0E-70E761155231}" type="presParOf" srcId="{33652767-5870-4CD1-94DF-89B29895F1F8}" destId="{A5580D2C-E748-4FAA-96B5-DE64261E7034}" srcOrd="1" destOrd="0" presId="urn:microsoft.com/office/officeart/2009/3/layout/HorizontalOrganizationChart"/>
    <dgm:cxn modelId="{44D536E4-9E71-45CD-B512-00B35AFE583D}" type="presParOf" srcId="{2FDE3B4C-A1C2-41DF-8D82-F8BC0C12409F}" destId="{5B723717-BF63-49B1-A6F8-64D66D8740FE}" srcOrd="1" destOrd="0" presId="urn:microsoft.com/office/officeart/2009/3/layout/HorizontalOrganizationChart"/>
    <dgm:cxn modelId="{4C41DB59-8F48-4410-8598-0E269A96CBB4}" type="presParOf" srcId="{2FDE3B4C-A1C2-41DF-8D82-F8BC0C12409F}" destId="{2D6DC03F-5B21-4EDC-8C56-C8B9621BFCD1}" srcOrd="2" destOrd="0" presId="urn:microsoft.com/office/officeart/2009/3/layout/HorizontalOrganizationChart"/>
    <dgm:cxn modelId="{074D7BF8-0353-4CCD-B5A2-A4872D855631}" type="presParOf" srcId="{B9D0D61A-6BB4-4C97-9497-66AA06988D5D}" destId="{102148F7-8B3B-4FC4-BE56-F1B6B29B33AB}" srcOrd="1" destOrd="0" presId="urn:microsoft.com/office/officeart/2009/3/layout/HorizontalOrganizationChart"/>
    <dgm:cxn modelId="{9C4CADFD-24C9-44E6-9882-81B660EC974A}" type="presParOf" srcId="{102148F7-8B3B-4FC4-BE56-F1B6B29B33AB}" destId="{723C6E77-E9C3-4F64-82D8-1786D8659BD5}" srcOrd="0" destOrd="0" presId="urn:microsoft.com/office/officeart/2009/3/layout/HorizontalOrganizationChart"/>
    <dgm:cxn modelId="{74B3AA56-D3C2-4F2D-85F1-D7785EBE7E44}" type="presParOf" srcId="{723C6E77-E9C3-4F64-82D8-1786D8659BD5}" destId="{30DB78CA-887B-4B06-BDF3-BEC7407F9DCD}" srcOrd="0" destOrd="0" presId="urn:microsoft.com/office/officeart/2009/3/layout/HorizontalOrganizationChart"/>
    <dgm:cxn modelId="{CF7E26D0-7EF2-4F38-8394-6863B6BEC691}" type="presParOf" srcId="{723C6E77-E9C3-4F64-82D8-1786D8659BD5}" destId="{67C7CCA3-A2E3-47D6-AAC1-F1CCF0F9FB9F}" srcOrd="1" destOrd="0" presId="urn:microsoft.com/office/officeart/2009/3/layout/HorizontalOrganizationChart"/>
    <dgm:cxn modelId="{C7BC6A1A-FD8B-49AF-BAFC-C954383FEB0F}" type="presParOf" srcId="{102148F7-8B3B-4FC4-BE56-F1B6B29B33AB}" destId="{591845B0-52E2-465B-AF06-F32CE192A3A6}" srcOrd="1" destOrd="0" presId="urn:microsoft.com/office/officeart/2009/3/layout/HorizontalOrganizationChart"/>
    <dgm:cxn modelId="{5ACD5B1A-63FB-4EED-BD8F-28849F9910A6}" type="presParOf" srcId="{102148F7-8B3B-4FC4-BE56-F1B6B29B33AB}" destId="{659B37E1-A66A-4031-B469-DE0AFFAF31C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A1F470-0352-4CAD-9567-458BE1234DA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8079C7-6E6F-4C72-AD59-921F96FB9823}">
      <dgm:prSet/>
      <dgm:spPr/>
      <dgm:t>
        <a:bodyPr/>
        <a:lstStyle/>
        <a:p>
          <a:r>
            <a:rPr lang="en-US"/>
            <a:t>Ropers make final checks of all gear.</a:t>
          </a:r>
        </a:p>
      </dgm:t>
    </dgm:pt>
    <dgm:pt modelId="{43E50534-11E3-4BAA-816E-DDF3C1846155}" type="parTrans" cxnId="{E62CE718-C3FE-414B-9074-08A58667ACB3}">
      <dgm:prSet/>
      <dgm:spPr/>
      <dgm:t>
        <a:bodyPr/>
        <a:lstStyle/>
        <a:p>
          <a:endParaRPr lang="en-US"/>
        </a:p>
      </dgm:t>
    </dgm:pt>
    <dgm:pt modelId="{DF62A306-BC71-4FAA-B153-413E4B6570CF}" type="sibTrans" cxnId="{E62CE718-C3FE-414B-9074-08A58667ACB3}">
      <dgm:prSet/>
      <dgm:spPr/>
      <dgm:t>
        <a:bodyPr/>
        <a:lstStyle/>
        <a:p>
          <a:endParaRPr lang="en-US"/>
        </a:p>
      </dgm:t>
    </dgm:pt>
    <dgm:pt modelId="{917167D3-036E-4E7E-BE42-BF0BE8EC2EA6}">
      <dgm:prSet/>
      <dgm:spPr/>
      <dgm:t>
        <a:bodyPr/>
        <a:lstStyle/>
        <a:p>
          <a:r>
            <a:rPr lang="en-US"/>
            <a:t>Once the helicopter is in a stable hover the aircraft commander gives the command "Deploy the rope."</a:t>
          </a:r>
        </a:p>
      </dgm:t>
    </dgm:pt>
    <dgm:pt modelId="{C8882317-DA8C-4D1E-BC60-23B4D9D1E18B}" type="parTrans" cxnId="{D1660A70-8C99-4729-937C-4AE20CA643F1}">
      <dgm:prSet/>
      <dgm:spPr/>
      <dgm:t>
        <a:bodyPr/>
        <a:lstStyle/>
        <a:p>
          <a:endParaRPr lang="en-US"/>
        </a:p>
      </dgm:t>
    </dgm:pt>
    <dgm:pt modelId="{BEF8AF50-7603-45B7-BF9F-037DD4E679FB}" type="sibTrans" cxnId="{D1660A70-8C99-4729-937C-4AE20CA643F1}">
      <dgm:prSet/>
      <dgm:spPr/>
      <dgm:t>
        <a:bodyPr/>
        <a:lstStyle/>
        <a:p>
          <a:endParaRPr lang="en-US"/>
        </a:p>
      </dgm:t>
    </dgm:pt>
    <dgm:pt modelId="{80692AC4-56DB-4723-B1FA-35F519225DB7}">
      <dgm:prSet/>
      <dgm:spPr/>
      <dgm:t>
        <a:bodyPr/>
        <a:lstStyle/>
        <a:p>
          <a:r>
            <a:rPr lang="en-US"/>
            <a:t>When the rope master can see the target directly below, he responds, "Roger, deploy the rope."</a:t>
          </a:r>
        </a:p>
      </dgm:t>
    </dgm:pt>
    <dgm:pt modelId="{40F91571-CF0B-40E1-8E00-4D9FBA8B8C42}" type="parTrans" cxnId="{C3647BC7-FB2C-48F2-A9D8-DFE616383D4F}">
      <dgm:prSet/>
      <dgm:spPr/>
      <dgm:t>
        <a:bodyPr/>
        <a:lstStyle/>
        <a:p>
          <a:endParaRPr lang="en-US"/>
        </a:p>
      </dgm:t>
    </dgm:pt>
    <dgm:pt modelId="{556EEE5E-278F-4013-BE8A-F70663FEB6AD}" type="sibTrans" cxnId="{C3647BC7-FB2C-48F2-A9D8-DFE616383D4F}">
      <dgm:prSet/>
      <dgm:spPr/>
      <dgm:t>
        <a:bodyPr/>
        <a:lstStyle/>
        <a:p>
          <a:endParaRPr lang="en-US"/>
        </a:p>
      </dgm:t>
    </dgm:pt>
    <dgm:pt modelId="{508A0DB8-788B-4769-9D09-8DDA41267A04}" type="pres">
      <dgm:prSet presAssocID="{DEA1F470-0352-4CAD-9567-458BE1234DAF}" presName="root" presStyleCnt="0">
        <dgm:presLayoutVars>
          <dgm:dir/>
          <dgm:resizeHandles val="exact"/>
        </dgm:presLayoutVars>
      </dgm:prSet>
      <dgm:spPr/>
    </dgm:pt>
    <dgm:pt modelId="{F42072B9-481D-4E09-99DC-D606C3FEF0ED}" type="pres">
      <dgm:prSet presAssocID="{FF8079C7-6E6F-4C72-AD59-921F96FB9823}" presName="compNode" presStyleCnt="0"/>
      <dgm:spPr/>
    </dgm:pt>
    <dgm:pt modelId="{E6D67D80-9208-4945-943E-CDD1F334674A}" type="pres">
      <dgm:prSet presAssocID="{FF8079C7-6E6F-4C72-AD59-921F96FB9823}" presName="bgRect" presStyleLbl="bgShp" presStyleIdx="0" presStyleCnt="3"/>
      <dgm:spPr/>
    </dgm:pt>
    <dgm:pt modelId="{CB0D07CA-0576-45EB-A4D8-8C455B24B45F}" type="pres">
      <dgm:prSet presAssocID="{FF8079C7-6E6F-4C72-AD59-921F96FB98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p Streamer"/>
        </a:ext>
      </dgm:extLst>
    </dgm:pt>
    <dgm:pt modelId="{E9996166-5771-43AF-AA6A-007829267E8F}" type="pres">
      <dgm:prSet presAssocID="{FF8079C7-6E6F-4C72-AD59-921F96FB9823}" presName="spaceRect" presStyleCnt="0"/>
      <dgm:spPr/>
    </dgm:pt>
    <dgm:pt modelId="{E1B9528F-B166-4D76-943C-D073B2C2CFEB}" type="pres">
      <dgm:prSet presAssocID="{FF8079C7-6E6F-4C72-AD59-921F96FB9823}" presName="parTx" presStyleLbl="revTx" presStyleIdx="0" presStyleCnt="3">
        <dgm:presLayoutVars>
          <dgm:chMax val="0"/>
          <dgm:chPref val="0"/>
        </dgm:presLayoutVars>
      </dgm:prSet>
      <dgm:spPr/>
    </dgm:pt>
    <dgm:pt modelId="{B6EB4FD8-AFD1-4C6C-B852-B62A438B04D6}" type="pres">
      <dgm:prSet presAssocID="{DF62A306-BC71-4FAA-B153-413E4B6570CF}" presName="sibTrans" presStyleCnt="0"/>
      <dgm:spPr/>
    </dgm:pt>
    <dgm:pt modelId="{F9D56062-956C-4151-AEEC-414D2A34E65F}" type="pres">
      <dgm:prSet presAssocID="{917167D3-036E-4E7E-BE42-BF0BE8EC2EA6}" presName="compNode" presStyleCnt="0"/>
      <dgm:spPr/>
    </dgm:pt>
    <dgm:pt modelId="{71B4CEEB-04C1-4C53-B270-6CB5AB0F6298}" type="pres">
      <dgm:prSet presAssocID="{917167D3-036E-4E7E-BE42-BF0BE8EC2EA6}" presName="bgRect" presStyleLbl="bgShp" presStyleIdx="1" presStyleCnt="3"/>
      <dgm:spPr/>
    </dgm:pt>
    <dgm:pt modelId="{7BF3B108-FE7B-4CB1-B70F-B2789EF4A69F}" type="pres">
      <dgm:prSet presAssocID="{917167D3-036E-4E7E-BE42-BF0BE8EC2E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icopter"/>
        </a:ext>
      </dgm:extLst>
    </dgm:pt>
    <dgm:pt modelId="{438F6F59-5602-4A64-9745-89B2057A735B}" type="pres">
      <dgm:prSet presAssocID="{917167D3-036E-4E7E-BE42-BF0BE8EC2EA6}" presName="spaceRect" presStyleCnt="0"/>
      <dgm:spPr/>
    </dgm:pt>
    <dgm:pt modelId="{66F2B19E-8B91-4A11-B010-63BB37E8794D}" type="pres">
      <dgm:prSet presAssocID="{917167D3-036E-4E7E-BE42-BF0BE8EC2EA6}" presName="parTx" presStyleLbl="revTx" presStyleIdx="1" presStyleCnt="3">
        <dgm:presLayoutVars>
          <dgm:chMax val="0"/>
          <dgm:chPref val="0"/>
        </dgm:presLayoutVars>
      </dgm:prSet>
      <dgm:spPr/>
    </dgm:pt>
    <dgm:pt modelId="{4391A542-88B6-4537-AD14-4DB7587B4650}" type="pres">
      <dgm:prSet presAssocID="{BEF8AF50-7603-45B7-BF9F-037DD4E679FB}" presName="sibTrans" presStyleCnt="0"/>
      <dgm:spPr/>
    </dgm:pt>
    <dgm:pt modelId="{1051B527-0C83-4B39-A86A-7BF60DE30306}" type="pres">
      <dgm:prSet presAssocID="{80692AC4-56DB-4723-B1FA-35F519225DB7}" presName="compNode" presStyleCnt="0"/>
      <dgm:spPr/>
    </dgm:pt>
    <dgm:pt modelId="{D77D38B5-91C8-425D-B395-7DA0921B2F08}" type="pres">
      <dgm:prSet presAssocID="{80692AC4-56DB-4723-B1FA-35F519225DB7}" presName="bgRect" presStyleLbl="bgShp" presStyleIdx="2" presStyleCnt="3"/>
      <dgm:spPr/>
    </dgm:pt>
    <dgm:pt modelId="{58E35C44-451B-42BA-974C-7A45A9B4252C}" type="pres">
      <dgm:prSet presAssocID="{80692AC4-56DB-4723-B1FA-35F519225D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ne Decoration"/>
        </a:ext>
      </dgm:extLst>
    </dgm:pt>
    <dgm:pt modelId="{B4C04807-C159-4298-B1B0-F2192956C2F1}" type="pres">
      <dgm:prSet presAssocID="{80692AC4-56DB-4723-B1FA-35F519225DB7}" presName="spaceRect" presStyleCnt="0"/>
      <dgm:spPr/>
    </dgm:pt>
    <dgm:pt modelId="{E4082FE0-7903-4B87-9923-62AF120A4A07}" type="pres">
      <dgm:prSet presAssocID="{80692AC4-56DB-4723-B1FA-35F519225DB7}" presName="parTx" presStyleLbl="revTx" presStyleIdx="2" presStyleCnt="3">
        <dgm:presLayoutVars>
          <dgm:chMax val="0"/>
          <dgm:chPref val="0"/>
        </dgm:presLayoutVars>
      </dgm:prSet>
      <dgm:spPr/>
    </dgm:pt>
  </dgm:ptLst>
  <dgm:cxnLst>
    <dgm:cxn modelId="{1882D803-4578-46A5-BB78-E28674B53BAA}" type="presOf" srcId="{FF8079C7-6E6F-4C72-AD59-921F96FB9823}" destId="{E1B9528F-B166-4D76-943C-D073B2C2CFEB}" srcOrd="0" destOrd="0" presId="urn:microsoft.com/office/officeart/2018/2/layout/IconVerticalSolidList"/>
    <dgm:cxn modelId="{E62CE718-C3FE-414B-9074-08A58667ACB3}" srcId="{DEA1F470-0352-4CAD-9567-458BE1234DAF}" destId="{FF8079C7-6E6F-4C72-AD59-921F96FB9823}" srcOrd="0" destOrd="0" parTransId="{43E50534-11E3-4BAA-816E-DDF3C1846155}" sibTransId="{DF62A306-BC71-4FAA-B153-413E4B6570CF}"/>
    <dgm:cxn modelId="{D1660A70-8C99-4729-937C-4AE20CA643F1}" srcId="{DEA1F470-0352-4CAD-9567-458BE1234DAF}" destId="{917167D3-036E-4E7E-BE42-BF0BE8EC2EA6}" srcOrd="1" destOrd="0" parTransId="{C8882317-DA8C-4D1E-BC60-23B4D9D1E18B}" sibTransId="{BEF8AF50-7603-45B7-BF9F-037DD4E679FB}"/>
    <dgm:cxn modelId="{6187E67D-7133-4CBC-A065-CF23B0829596}" type="presOf" srcId="{DEA1F470-0352-4CAD-9567-458BE1234DAF}" destId="{508A0DB8-788B-4769-9D09-8DDA41267A04}" srcOrd="0" destOrd="0" presId="urn:microsoft.com/office/officeart/2018/2/layout/IconVerticalSolidList"/>
    <dgm:cxn modelId="{D00D4980-13EC-443A-AFB9-443F8E29805D}" type="presOf" srcId="{917167D3-036E-4E7E-BE42-BF0BE8EC2EA6}" destId="{66F2B19E-8B91-4A11-B010-63BB37E8794D}" srcOrd="0" destOrd="0" presId="urn:microsoft.com/office/officeart/2018/2/layout/IconVerticalSolidList"/>
    <dgm:cxn modelId="{C3647BC7-FB2C-48F2-A9D8-DFE616383D4F}" srcId="{DEA1F470-0352-4CAD-9567-458BE1234DAF}" destId="{80692AC4-56DB-4723-B1FA-35F519225DB7}" srcOrd="2" destOrd="0" parTransId="{40F91571-CF0B-40E1-8E00-4D9FBA8B8C42}" sibTransId="{556EEE5E-278F-4013-BE8A-F70663FEB6AD}"/>
    <dgm:cxn modelId="{0A9012DB-CC2E-4D03-9D03-C43C435B4C69}" type="presOf" srcId="{80692AC4-56DB-4723-B1FA-35F519225DB7}" destId="{E4082FE0-7903-4B87-9923-62AF120A4A07}" srcOrd="0" destOrd="0" presId="urn:microsoft.com/office/officeart/2018/2/layout/IconVerticalSolidList"/>
    <dgm:cxn modelId="{6CE8D33B-9257-4195-B0A6-693CC11626BE}" type="presParOf" srcId="{508A0DB8-788B-4769-9D09-8DDA41267A04}" destId="{F42072B9-481D-4E09-99DC-D606C3FEF0ED}" srcOrd="0" destOrd="0" presId="urn:microsoft.com/office/officeart/2018/2/layout/IconVerticalSolidList"/>
    <dgm:cxn modelId="{70B1EDEE-CAC7-42D7-BC7A-2324E0C33524}" type="presParOf" srcId="{F42072B9-481D-4E09-99DC-D606C3FEF0ED}" destId="{E6D67D80-9208-4945-943E-CDD1F334674A}" srcOrd="0" destOrd="0" presId="urn:microsoft.com/office/officeart/2018/2/layout/IconVerticalSolidList"/>
    <dgm:cxn modelId="{FF206648-F54A-4821-90FD-8938038A9448}" type="presParOf" srcId="{F42072B9-481D-4E09-99DC-D606C3FEF0ED}" destId="{CB0D07CA-0576-45EB-A4D8-8C455B24B45F}" srcOrd="1" destOrd="0" presId="urn:microsoft.com/office/officeart/2018/2/layout/IconVerticalSolidList"/>
    <dgm:cxn modelId="{55FB64DD-1AFE-4EBB-A48E-FB1927B22D95}" type="presParOf" srcId="{F42072B9-481D-4E09-99DC-D606C3FEF0ED}" destId="{E9996166-5771-43AF-AA6A-007829267E8F}" srcOrd="2" destOrd="0" presId="urn:microsoft.com/office/officeart/2018/2/layout/IconVerticalSolidList"/>
    <dgm:cxn modelId="{B3D09AD5-C2C4-4CFF-B30C-4F34C052E596}" type="presParOf" srcId="{F42072B9-481D-4E09-99DC-D606C3FEF0ED}" destId="{E1B9528F-B166-4D76-943C-D073B2C2CFEB}" srcOrd="3" destOrd="0" presId="urn:microsoft.com/office/officeart/2018/2/layout/IconVerticalSolidList"/>
    <dgm:cxn modelId="{B7C97CA4-8F5E-4E11-8181-ACC37F660920}" type="presParOf" srcId="{508A0DB8-788B-4769-9D09-8DDA41267A04}" destId="{B6EB4FD8-AFD1-4C6C-B852-B62A438B04D6}" srcOrd="1" destOrd="0" presId="urn:microsoft.com/office/officeart/2018/2/layout/IconVerticalSolidList"/>
    <dgm:cxn modelId="{09852B78-9999-4F23-AE13-6DF027356368}" type="presParOf" srcId="{508A0DB8-788B-4769-9D09-8DDA41267A04}" destId="{F9D56062-956C-4151-AEEC-414D2A34E65F}" srcOrd="2" destOrd="0" presId="urn:microsoft.com/office/officeart/2018/2/layout/IconVerticalSolidList"/>
    <dgm:cxn modelId="{662CB7CA-E939-4ABD-9749-1655FC04B342}" type="presParOf" srcId="{F9D56062-956C-4151-AEEC-414D2A34E65F}" destId="{71B4CEEB-04C1-4C53-B270-6CB5AB0F6298}" srcOrd="0" destOrd="0" presId="urn:microsoft.com/office/officeart/2018/2/layout/IconVerticalSolidList"/>
    <dgm:cxn modelId="{50011307-3722-4923-AFBC-4569F16E7EC5}" type="presParOf" srcId="{F9D56062-956C-4151-AEEC-414D2A34E65F}" destId="{7BF3B108-FE7B-4CB1-B70F-B2789EF4A69F}" srcOrd="1" destOrd="0" presId="urn:microsoft.com/office/officeart/2018/2/layout/IconVerticalSolidList"/>
    <dgm:cxn modelId="{D0FD9511-0CD3-4915-BE33-C0ACD7D445A4}" type="presParOf" srcId="{F9D56062-956C-4151-AEEC-414D2A34E65F}" destId="{438F6F59-5602-4A64-9745-89B2057A735B}" srcOrd="2" destOrd="0" presId="urn:microsoft.com/office/officeart/2018/2/layout/IconVerticalSolidList"/>
    <dgm:cxn modelId="{EB0633D3-7B83-4671-9879-94F819F9F535}" type="presParOf" srcId="{F9D56062-956C-4151-AEEC-414D2A34E65F}" destId="{66F2B19E-8B91-4A11-B010-63BB37E8794D}" srcOrd="3" destOrd="0" presId="urn:microsoft.com/office/officeart/2018/2/layout/IconVerticalSolidList"/>
    <dgm:cxn modelId="{82612C25-4051-442F-9612-8B30FE109941}" type="presParOf" srcId="{508A0DB8-788B-4769-9D09-8DDA41267A04}" destId="{4391A542-88B6-4537-AD14-4DB7587B4650}" srcOrd="3" destOrd="0" presId="urn:microsoft.com/office/officeart/2018/2/layout/IconVerticalSolidList"/>
    <dgm:cxn modelId="{0EB291E0-9717-4FC8-B6DC-C260D06F6D6E}" type="presParOf" srcId="{508A0DB8-788B-4769-9D09-8DDA41267A04}" destId="{1051B527-0C83-4B39-A86A-7BF60DE30306}" srcOrd="4" destOrd="0" presId="urn:microsoft.com/office/officeart/2018/2/layout/IconVerticalSolidList"/>
    <dgm:cxn modelId="{60165D97-5532-45F2-87BE-4BB2000A498B}" type="presParOf" srcId="{1051B527-0C83-4B39-A86A-7BF60DE30306}" destId="{D77D38B5-91C8-425D-B395-7DA0921B2F08}" srcOrd="0" destOrd="0" presId="urn:microsoft.com/office/officeart/2018/2/layout/IconVerticalSolidList"/>
    <dgm:cxn modelId="{8E199237-BAFA-4C7F-ACD7-E16A718D643E}" type="presParOf" srcId="{1051B527-0C83-4B39-A86A-7BF60DE30306}" destId="{58E35C44-451B-42BA-974C-7A45A9B4252C}" srcOrd="1" destOrd="0" presId="urn:microsoft.com/office/officeart/2018/2/layout/IconVerticalSolidList"/>
    <dgm:cxn modelId="{701745C4-4F21-4769-86AC-400CEE387EB4}" type="presParOf" srcId="{1051B527-0C83-4B39-A86A-7BF60DE30306}" destId="{B4C04807-C159-4298-B1B0-F2192956C2F1}" srcOrd="2" destOrd="0" presId="urn:microsoft.com/office/officeart/2018/2/layout/IconVerticalSolidList"/>
    <dgm:cxn modelId="{E5E6C361-E51D-4E6F-81EE-EACBAD980B20}" type="presParOf" srcId="{1051B527-0C83-4B39-A86A-7BF60DE30306}" destId="{E4082FE0-7903-4B87-9923-62AF120A4A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82901-4754-4E91-AC00-04738EBDF2F0}">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872FB-0166-439A-AF00-07AA08788828}">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C15465-C556-4F19-A3EE-D2ED00A1E49E}">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Join the ends of the rescue rope and rappel rope using a rethreaded figure eight. </a:t>
          </a:r>
        </a:p>
      </dsp:txBody>
      <dsp:txXfrm>
        <a:off x="1529865" y="566"/>
        <a:ext cx="4383571" cy="1324558"/>
      </dsp:txXfrm>
    </dsp:sp>
    <dsp:sp modelId="{5228BF30-F210-4B9C-951C-CD3DCCBFB478}">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0E5A7-B992-4A04-8FC6-3822CE8C1F59}">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A423FF-4B45-49DF-AB0E-58123B43E093}">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Use an overhand knot to join the ropes if the knot is positioned before any guiding carabiners (i.e., hoist).</a:t>
          </a:r>
        </a:p>
      </dsp:txBody>
      <dsp:txXfrm>
        <a:off x="1529865" y="1656264"/>
        <a:ext cx="4383571" cy="1324558"/>
      </dsp:txXfrm>
    </dsp:sp>
    <dsp:sp modelId="{7CABA0AE-FA5F-49B1-829B-89822722ED6B}">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B896A-B31C-433C-806E-C0BBD44A9F9C}">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1B1AF1-67D2-4C08-B189-0E6D75CC2BAC}">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The overhand knot can slip through a carabiner if needed.</a:t>
          </a:r>
        </a:p>
      </dsp:txBody>
      <dsp:txXfrm>
        <a:off x="1529865" y="3311963"/>
        <a:ext cx="4383571" cy="13245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31ECC-37BB-4D7E-996F-63DBD48ED56E}">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DC98C-1E2B-4837-B4F7-47210AC6A8AD}">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1F417A-BC55-4F11-830B-DBF79047B7F0}">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Once the helicopter is in a stable hover and the rope master can see the target directly below, he deploys the rope.</a:t>
          </a:r>
        </a:p>
      </dsp:txBody>
      <dsp:txXfrm>
        <a:off x="1288415" y="604235"/>
        <a:ext cx="8315959" cy="1115511"/>
      </dsp:txXfrm>
    </dsp:sp>
    <dsp:sp modelId="{E6F413D4-E1E1-40CA-8B86-2930026A7063}">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10F0C-D635-4151-A0E9-AA2723014B40}">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18F696-B0FD-427E-A7D0-E16F15FDEF10}">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The rope master verifies that the rope is not fouled, on the deck, and on target, then he tells the aircraft commander "Rope on the deck."</a:t>
          </a:r>
        </a:p>
      </dsp:txBody>
      <dsp:txXfrm>
        <a:off x="1288415" y="1998623"/>
        <a:ext cx="8315959" cy="11155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30FD-54E6-420F-BBC8-D21DF33B43E0}">
      <dsp:nvSpPr>
        <dsp:cNvPr id="0" name=""/>
        <dsp:cNvSpPr/>
      </dsp:nvSpPr>
      <dsp:spPr>
        <a:xfrm>
          <a:off x="0" y="641"/>
          <a:ext cx="5913437" cy="15000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F94BF-BF42-4428-A134-C3F58B3ED904}">
      <dsp:nvSpPr>
        <dsp:cNvPr id="0" name=""/>
        <dsp:cNvSpPr/>
      </dsp:nvSpPr>
      <dsp:spPr>
        <a:xfrm>
          <a:off x="453764" y="338151"/>
          <a:ext cx="825026" cy="82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5D1A5B-B913-4B75-BDF9-38D8469A23C2}">
      <dsp:nvSpPr>
        <dsp:cNvPr id="0" name=""/>
        <dsp:cNvSpPr/>
      </dsp:nvSpPr>
      <dsp:spPr>
        <a:xfrm>
          <a:off x="1732555" y="64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1022350">
            <a:lnSpc>
              <a:spcPct val="90000"/>
            </a:lnSpc>
            <a:spcBef>
              <a:spcPct val="0"/>
            </a:spcBef>
            <a:spcAft>
              <a:spcPct val="35000"/>
            </a:spcAft>
            <a:buNone/>
          </a:pPr>
          <a:r>
            <a:rPr lang="en-US" sz="2300" kern="1200"/>
            <a:t>The rope master gives the roper the" Go" hand-and­ arm signal.</a:t>
          </a:r>
        </a:p>
      </dsp:txBody>
      <dsp:txXfrm>
        <a:off x="1732555" y="641"/>
        <a:ext cx="4180881" cy="1500047"/>
      </dsp:txXfrm>
    </dsp:sp>
    <dsp:sp modelId="{57F8F17D-C9EE-423E-8A94-FF05EC443BBD}">
      <dsp:nvSpPr>
        <dsp:cNvPr id="0" name=""/>
        <dsp:cNvSpPr/>
      </dsp:nvSpPr>
      <dsp:spPr>
        <a:xfrm>
          <a:off x="0" y="1875701"/>
          <a:ext cx="5913437" cy="15000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41DB1-2694-458C-A713-7B5CDDAA2CC1}">
      <dsp:nvSpPr>
        <dsp:cNvPr id="0" name=""/>
        <dsp:cNvSpPr/>
      </dsp:nvSpPr>
      <dsp:spPr>
        <a:xfrm>
          <a:off x="453764" y="2213211"/>
          <a:ext cx="825026" cy="825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2FFF4E-EA2A-492C-B1E5-23AE4CE33DE0}">
      <dsp:nvSpPr>
        <dsp:cNvPr id="0" name=""/>
        <dsp:cNvSpPr/>
      </dsp:nvSpPr>
      <dsp:spPr>
        <a:xfrm>
          <a:off x="1732555" y="187570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1022350">
            <a:lnSpc>
              <a:spcPct val="90000"/>
            </a:lnSpc>
            <a:spcBef>
              <a:spcPct val="0"/>
            </a:spcBef>
            <a:spcAft>
              <a:spcPct val="35000"/>
            </a:spcAft>
            <a:buNone/>
          </a:pPr>
          <a:r>
            <a:rPr lang="en-US" sz="2300" kern="1200"/>
            <a:t>The roper pushes out and descends from the helicop­ter and starts his rappel.</a:t>
          </a:r>
        </a:p>
      </dsp:txBody>
      <dsp:txXfrm>
        <a:off x="1732555" y="1875701"/>
        <a:ext cx="4180881" cy="1500047"/>
      </dsp:txXfrm>
    </dsp:sp>
    <dsp:sp modelId="{1B5AC38E-4B52-4329-A692-25BF4C1F69B8}">
      <dsp:nvSpPr>
        <dsp:cNvPr id="0" name=""/>
        <dsp:cNvSpPr/>
      </dsp:nvSpPr>
      <dsp:spPr>
        <a:xfrm>
          <a:off x="0" y="3750760"/>
          <a:ext cx="5913437" cy="15000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61962-8783-41D8-ADCD-AF9CA0BA9878}">
      <dsp:nvSpPr>
        <dsp:cNvPr id="0" name=""/>
        <dsp:cNvSpPr/>
      </dsp:nvSpPr>
      <dsp:spPr>
        <a:xfrm>
          <a:off x="453764" y="4088271"/>
          <a:ext cx="825026" cy="825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38D88B-B077-40ED-BCE3-3496D0DF213F}">
      <dsp:nvSpPr>
        <dsp:cNvPr id="0" name=""/>
        <dsp:cNvSpPr/>
      </dsp:nvSpPr>
      <dsp:spPr>
        <a:xfrm>
          <a:off x="1732555" y="3750760"/>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1022350">
            <a:lnSpc>
              <a:spcPct val="90000"/>
            </a:lnSpc>
            <a:spcBef>
              <a:spcPct val="0"/>
            </a:spcBef>
            <a:spcAft>
              <a:spcPct val="35000"/>
            </a:spcAft>
            <a:buNone/>
          </a:pPr>
          <a:r>
            <a:rPr lang="en-US" sz="2300" kern="1200"/>
            <a:t>The rope master monitors the roper all the way to the deck.</a:t>
          </a:r>
        </a:p>
      </dsp:txBody>
      <dsp:txXfrm>
        <a:off x="1732555" y="3750760"/>
        <a:ext cx="4180881" cy="1500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C7E9B-CEAD-454D-A783-ED4816421384}">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2FB05-CD5E-46F7-9C9E-CC8B0658205D}">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9351A3-C834-4854-BB12-B2A86E700AD6}">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1066800">
            <a:lnSpc>
              <a:spcPct val="90000"/>
            </a:lnSpc>
            <a:spcBef>
              <a:spcPct val="0"/>
            </a:spcBef>
            <a:spcAft>
              <a:spcPct val="35000"/>
            </a:spcAft>
            <a:buNone/>
          </a:pPr>
          <a:r>
            <a:rPr lang="en-US" sz="2400" kern="1200"/>
            <a:t>Clip the rescue rope through the 1OK attach­ment carabiner of the self-equalizing or pre equalized anchor. </a:t>
          </a:r>
        </a:p>
      </dsp:txBody>
      <dsp:txXfrm>
        <a:off x="1288415" y="604235"/>
        <a:ext cx="8315959" cy="1115511"/>
      </dsp:txXfrm>
    </dsp:sp>
    <dsp:sp modelId="{348286DD-D072-4A48-93E2-1630AD9E2751}">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A7B36-F730-4E68-8A02-9FD67005C27D}">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0A8E6D-2C30-4719-8AA8-EFC22D4287E0}">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1066800">
            <a:lnSpc>
              <a:spcPct val="90000"/>
            </a:lnSpc>
            <a:spcBef>
              <a:spcPct val="0"/>
            </a:spcBef>
            <a:spcAft>
              <a:spcPct val="35000"/>
            </a:spcAft>
            <a:buNone/>
          </a:pPr>
          <a:r>
            <a:rPr lang="en-US" sz="2400" kern="1200"/>
            <a:t>Ensure the joining knot between the rescue and rappel ropes is on the rappelling side of the carabiner.</a:t>
          </a:r>
        </a:p>
      </dsp:txBody>
      <dsp:txXfrm>
        <a:off x="1288415" y="1998623"/>
        <a:ext cx="8315959" cy="1115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9BF99-C396-4156-BCBD-4E345A2A7142}">
      <dsp:nvSpPr>
        <dsp:cNvPr id="0" name=""/>
        <dsp:cNvSpPr/>
      </dsp:nvSpPr>
      <dsp:spPr>
        <a:xfrm>
          <a:off x="1134" y="88142"/>
          <a:ext cx="3981158" cy="2528035"/>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9DA012-DCA0-4446-B27F-35F9832CFC1F}">
      <dsp:nvSpPr>
        <dsp:cNvPr id="0" name=""/>
        <dsp:cNvSpPr/>
      </dsp:nvSpPr>
      <dsp:spPr>
        <a:xfrm>
          <a:off x="443485" y="508375"/>
          <a:ext cx="3981158" cy="25280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Understand and comply with all aspects of rope rescue operations and emergency procedures.</a:t>
          </a:r>
        </a:p>
      </dsp:txBody>
      <dsp:txXfrm>
        <a:off x="517529" y="582419"/>
        <a:ext cx="3833070" cy="2379947"/>
      </dsp:txXfrm>
    </dsp:sp>
    <dsp:sp modelId="{09479BBE-E22E-4799-B888-A17F84F347CD}">
      <dsp:nvSpPr>
        <dsp:cNvPr id="0" name=""/>
        <dsp:cNvSpPr/>
      </dsp:nvSpPr>
      <dsp:spPr>
        <a:xfrm>
          <a:off x="4866994" y="88142"/>
          <a:ext cx="3981158" cy="2528035"/>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E40B695-BD62-4876-BE39-52EAED7420E1}">
      <dsp:nvSpPr>
        <dsp:cNvPr id="0" name=""/>
        <dsp:cNvSpPr/>
      </dsp:nvSpPr>
      <dsp:spPr>
        <a:xfrm>
          <a:off x="5309345" y="508375"/>
          <a:ext cx="3981158" cy="25280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Ensure all safety equipment is properly donned and inspected by an rope master.</a:t>
          </a:r>
        </a:p>
      </dsp:txBody>
      <dsp:txXfrm>
        <a:off x="5383389" y="582419"/>
        <a:ext cx="3833070" cy="2379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5D6C7-5B97-4444-A92C-C2586778D07B}">
      <dsp:nvSpPr>
        <dsp:cNvPr id="0" name=""/>
        <dsp:cNvSpPr/>
      </dsp:nvSpPr>
      <dsp:spPr>
        <a:xfrm>
          <a:off x="0" y="133973"/>
          <a:ext cx="5913437" cy="213993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Ensure seat belts are hooked-up prior to takeoff and unbuckle only on command of the rope master.</a:t>
          </a:r>
        </a:p>
      </dsp:txBody>
      <dsp:txXfrm>
        <a:off x="104463" y="238436"/>
        <a:ext cx="5704511" cy="1931004"/>
      </dsp:txXfrm>
    </dsp:sp>
    <dsp:sp modelId="{7321F178-359E-4AB9-9333-B69579203CE9}">
      <dsp:nvSpPr>
        <dsp:cNvPr id="0" name=""/>
        <dsp:cNvSpPr/>
      </dsp:nvSpPr>
      <dsp:spPr>
        <a:xfrm>
          <a:off x="0" y="2363183"/>
          <a:ext cx="5913437" cy="2139930"/>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Maintain eye contact with the rope master at all times prior to beginning a descent.</a:t>
          </a:r>
        </a:p>
      </dsp:txBody>
      <dsp:txXfrm>
        <a:off x="104463" y="2467646"/>
        <a:ext cx="5704511" cy="1931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0F871-57E6-4D16-8CC8-2389A8DB6DE0}">
      <dsp:nvSpPr>
        <dsp:cNvPr id="0" name=""/>
        <dsp:cNvSpPr/>
      </dsp:nvSpPr>
      <dsp:spPr>
        <a:xfrm>
          <a:off x="1985053" y="9776"/>
          <a:ext cx="1818562" cy="1818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7F3AF-4CA6-4995-8CEA-D344503C6F56}">
      <dsp:nvSpPr>
        <dsp:cNvPr id="0" name=""/>
        <dsp:cNvSpPr/>
      </dsp:nvSpPr>
      <dsp:spPr>
        <a:xfrm>
          <a:off x="2372615" y="397339"/>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9DFE9C-258D-4906-89C4-C6E0B699B171}">
      <dsp:nvSpPr>
        <dsp:cNvPr id="0" name=""/>
        <dsp:cNvSpPr/>
      </dsp:nvSpPr>
      <dsp:spPr>
        <a:xfrm>
          <a:off x="1403709" y="2394777"/>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Make deliberate movements toward the rope station while maintaining a hand hold in the helicopter at all times.</a:t>
          </a:r>
        </a:p>
      </dsp:txBody>
      <dsp:txXfrm>
        <a:off x="1403709" y="2394777"/>
        <a:ext cx="2981250" cy="720000"/>
      </dsp:txXfrm>
    </dsp:sp>
    <dsp:sp modelId="{FE8E92B9-7D90-49B1-AE56-F107FE4D6FAD}">
      <dsp:nvSpPr>
        <dsp:cNvPr id="0" name=""/>
        <dsp:cNvSpPr/>
      </dsp:nvSpPr>
      <dsp:spPr>
        <a:xfrm>
          <a:off x="5488022" y="9776"/>
          <a:ext cx="1818562" cy="1818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0DC95-1E32-45D3-9F86-4B95D0266625}">
      <dsp:nvSpPr>
        <dsp:cNvPr id="0" name=""/>
        <dsp:cNvSpPr/>
      </dsp:nvSpPr>
      <dsp:spPr>
        <a:xfrm>
          <a:off x="5875584" y="397339"/>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70F7F7-FF01-45BD-8B07-07F0211B951F}">
      <dsp:nvSpPr>
        <dsp:cNvPr id="0" name=""/>
        <dsp:cNvSpPr/>
      </dsp:nvSpPr>
      <dsp:spPr>
        <a:xfrm>
          <a:off x="4906678" y="2394777"/>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Grasp ropes firmly when directed by the HRST master.</a:t>
          </a:r>
        </a:p>
      </dsp:txBody>
      <dsp:txXfrm>
        <a:off x="4906678" y="2394777"/>
        <a:ext cx="2981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C2ACF-9346-4220-AC54-923B5C282EFE}">
      <dsp:nvSpPr>
        <dsp:cNvPr id="0" name=""/>
        <dsp:cNvSpPr/>
      </dsp:nvSpPr>
      <dsp:spPr>
        <a:xfrm>
          <a:off x="1182687" y="1449"/>
          <a:ext cx="4730749" cy="148531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790" tIns="377271" rIns="91790" bIns="377271" numCol="1" spcCol="1270" anchor="ctr" anchorCtr="0">
          <a:noAutofit/>
        </a:bodyPr>
        <a:lstStyle/>
        <a:p>
          <a:pPr marL="0" lvl="0" indent="0" algn="l" defTabSz="889000">
            <a:lnSpc>
              <a:spcPct val="90000"/>
            </a:lnSpc>
            <a:spcBef>
              <a:spcPct val="0"/>
            </a:spcBef>
            <a:spcAft>
              <a:spcPct val="35000"/>
            </a:spcAft>
            <a:buNone/>
          </a:pPr>
          <a:r>
            <a:rPr lang="en-US" sz="2000" kern="1200"/>
            <a:t>Control descent speeds and brake to avoid mJury.</a:t>
          </a:r>
        </a:p>
      </dsp:txBody>
      <dsp:txXfrm>
        <a:off x="1182687" y="1449"/>
        <a:ext cx="4730749" cy="1485317"/>
      </dsp:txXfrm>
    </dsp:sp>
    <dsp:sp modelId="{552EA77E-67F8-46E0-9B5E-4B89B1B4D29D}">
      <dsp:nvSpPr>
        <dsp:cNvPr id="0" name=""/>
        <dsp:cNvSpPr/>
      </dsp:nvSpPr>
      <dsp:spPr>
        <a:xfrm>
          <a:off x="0" y="1449"/>
          <a:ext cx="1182687" cy="1485317"/>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2584" tIns="146716" rIns="62584" bIns="146716" numCol="1" spcCol="1270" anchor="ctr" anchorCtr="0">
          <a:noAutofit/>
        </a:bodyPr>
        <a:lstStyle/>
        <a:p>
          <a:pPr marL="0" lvl="0" indent="0" algn="ctr" defTabSz="1066800">
            <a:lnSpc>
              <a:spcPct val="90000"/>
            </a:lnSpc>
            <a:spcBef>
              <a:spcPct val="0"/>
            </a:spcBef>
            <a:spcAft>
              <a:spcPct val="35000"/>
            </a:spcAft>
            <a:buNone/>
          </a:pPr>
          <a:r>
            <a:rPr lang="en-US" sz="2400" kern="1200"/>
            <a:t>Control</a:t>
          </a:r>
        </a:p>
      </dsp:txBody>
      <dsp:txXfrm>
        <a:off x="0" y="1449"/>
        <a:ext cx="1182687" cy="1485317"/>
      </dsp:txXfrm>
    </dsp:sp>
    <dsp:sp modelId="{F6F0391D-149A-47E7-A0B4-C7B3DE8970FA}">
      <dsp:nvSpPr>
        <dsp:cNvPr id="0" name=""/>
        <dsp:cNvSpPr/>
      </dsp:nvSpPr>
      <dsp:spPr>
        <a:xfrm>
          <a:off x="1182687" y="1575885"/>
          <a:ext cx="4730749" cy="1485317"/>
        </a:xfrm>
        <a:prstGeom prst="rect">
          <a:avLst/>
        </a:prstGeom>
        <a:solidFill>
          <a:schemeClr val="accent2">
            <a:tint val="40000"/>
            <a:alpha val="90000"/>
            <a:hueOff val="483083"/>
            <a:satOff val="-26533"/>
            <a:lumOff val="404"/>
            <a:alphaOff val="0"/>
          </a:schemeClr>
        </a:solidFill>
        <a:ln w="9525" cap="flat" cmpd="sng" algn="ctr">
          <a:solidFill>
            <a:schemeClr val="accent2">
              <a:tint val="40000"/>
              <a:alpha val="90000"/>
              <a:hueOff val="483083"/>
              <a:satOff val="-26533"/>
              <a:lumOff val="4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790" tIns="377271" rIns="91790" bIns="377271" numCol="1" spcCol="1270" anchor="ctr" anchorCtr="0">
          <a:noAutofit/>
        </a:bodyPr>
        <a:lstStyle/>
        <a:p>
          <a:pPr marL="0" lvl="0" indent="0" algn="l" defTabSz="889000">
            <a:lnSpc>
              <a:spcPct val="90000"/>
            </a:lnSpc>
            <a:spcBef>
              <a:spcPct val="0"/>
            </a:spcBef>
            <a:spcAft>
              <a:spcPct val="35000"/>
            </a:spcAft>
            <a:buNone/>
          </a:pPr>
          <a:r>
            <a:rPr lang="en-US" sz="2000" kern="1200"/>
            <a:t>Look down at the ground while descending .</a:t>
          </a:r>
        </a:p>
      </dsp:txBody>
      <dsp:txXfrm>
        <a:off x="1182687" y="1575885"/>
        <a:ext cx="4730749" cy="1485317"/>
      </dsp:txXfrm>
    </dsp:sp>
    <dsp:sp modelId="{A4E8776B-D086-4945-9871-C72C4D41F271}">
      <dsp:nvSpPr>
        <dsp:cNvPr id="0" name=""/>
        <dsp:cNvSpPr/>
      </dsp:nvSpPr>
      <dsp:spPr>
        <a:xfrm>
          <a:off x="0" y="1575885"/>
          <a:ext cx="1182687" cy="1485317"/>
        </a:xfrm>
        <a:prstGeom prst="rect">
          <a:avLst/>
        </a:prstGeom>
        <a:gradFill rotWithShape="0">
          <a:gsLst>
            <a:gs pos="0">
              <a:schemeClr val="accent2">
                <a:hueOff val="316139"/>
                <a:satOff val="-27354"/>
                <a:lumOff val="4902"/>
                <a:alphaOff val="0"/>
                <a:tint val="98000"/>
                <a:satMod val="110000"/>
                <a:lumMod val="104000"/>
              </a:schemeClr>
            </a:gs>
            <a:gs pos="69000">
              <a:schemeClr val="accent2">
                <a:hueOff val="316139"/>
                <a:satOff val="-27354"/>
                <a:lumOff val="4902"/>
                <a:alphaOff val="0"/>
                <a:shade val="88000"/>
                <a:satMod val="130000"/>
                <a:lumMod val="92000"/>
              </a:schemeClr>
            </a:gs>
            <a:gs pos="100000">
              <a:schemeClr val="accent2">
                <a:hueOff val="316139"/>
                <a:satOff val="-27354"/>
                <a:lumOff val="4902"/>
                <a:alphaOff val="0"/>
                <a:shade val="78000"/>
                <a:satMod val="130000"/>
                <a:lumMod val="92000"/>
              </a:schemeClr>
            </a:gs>
          </a:gsLst>
          <a:lin ang="5400000" scaled="0"/>
        </a:gradFill>
        <a:ln w="9525" cap="flat" cmpd="sng" algn="ctr">
          <a:solidFill>
            <a:schemeClr val="accent2">
              <a:hueOff val="316139"/>
              <a:satOff val="-27354"/>
              <a:lumOff val="490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2584" tIns="146716" rIns="62584" bIns="146716" numCol="1" spcCol="1270" anchor="ctr" anchorCtr="0">
          <a:noAutofit/>
        </a:bodyPr>
        <a:lstStyle/>
        <a:p>
          <a:pPr marL="0" lvl="0" indent="0" algn="ctr" defTabSz="1066800">
            <a:lnSpc>
              <a:spcPct val="90000"/>
            </a:lnSpc>
            <a:spcBef>
              <a:spcPct val="0"/>
            </a:spcBef>
            <a:spcAft>
              <a:spcPct val="35000"/>
            </a:spcAft>
            <a:buNone/>
          </a:pPr>
          <a:r>
            <a:rPr lang="en-US" sz="2400" kern="1200"/>
            <a:t>Look down</a:t>
          </a:r>
        </a:p>
      </dsp:txBody>
      <dsp:txXfrm>
        <a:off x="0" y="1575885"/>
        <a:ext cx="1182687" cy="1485317"/>
      </dsp:txXfrm>
    </dsp:sp>
    <dsp:sp modelId="{09B28C9B-0562-4ACD-BD03-F9702ADEE560}">
      <dsp:nvSpPr>
        <dsp:cNvPr id="0" name=""/>
        <dsp:cNvSpPr/>
      </dsp:nvSpPr>
      <dsp:spPr>
        <a:xfrm>
          <a:off x="1182687" y="3150321"/>
          <a:ext cx="4730749" cy="1485317"/>
        </a:xfrm>
        <a:prstGeom prst="rect">
          <a:avLst/>
        </a:prstGeom>
        <a:solidFill>
          <a:schemeClr val="accent2">
            <a:tint val="40000"/>
            <a:alpha val="90000"/>
            <a:hueOff val="966166"/>
            <a:satOff val="-53065"/>
            <a:lumOff val="808"/>
            <a:alphaOff val="0"/>
          </a:schemeClr>
        </a:solidFill>
        <a:ln w="9525" cap="flat" cmpd="sng" algn="ctr">
          <a:solidFill>
            <a:schemeClr val="accent2">
              <a:tint val="40000"/>
              <a:alpha val="90000"/>
              <a:hueOff val="966166"/>
              <a:satOff val="-53065"/>
              <a:lumOff val="8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790" tIns="377271" rIns="91790" bIns="377271" numCol="1" spcCol="1270" anchor="ctr" anchorCtr="0">
          <a:noAutofit/>
        </a:bodyPr>
        <a:lstStyle/>
        <a:p>
          <a:pPr marL="0" lvl="0" indent="0" algn="l" defTabSz="889000">
            <a:lnSpc>
              <a:spcPct val="90000"/>
            </a:lnSpc>
            <a:spcBef>
              <a:spcPct val="0"/>
            </a:spcBef>
            <a:spcAft>
              <a:spcPct val="35000"/>
            </a:spcAft>
            <a:buNone/>
          </a:pPr>
          <a:r>
            <a:rPr lang="en-US" sz="2000" kern="1200"/>
            <a:t>Move rapidly away from the rope upon landing.</a:t>
          </a:r>
        </a:p>
      </dsp:txBody>
      <dsp:txXfrm>
        <a:off x="1182687" y="3150321"/>
        <a:ext cx="4730749" cy="1485317"/>
      </dsp:txXfrm>
    </dsp:sp>
    <dsp:sp modelId="{E5EF8FEE-F1DC-43A0-8AE0-871D024E0FB1}">
      <dsp:nvSpPr>
        <dsp:cNvPr id="0" name=""/>
        <dsp:cNvSpPr/>
      </dsp:nvSpPr>
      <dsp:spPr>
        <a:xfrm>
          <a:off x="0" y="3150321"/>
          <a:ext cx="1182687" cy="1485317"/>
        </a:xfrm>
        <a:prstGeom prst="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w="9525" cap="flat" cmpd="sng" algn="ctr">
          <a:solidFill>
            <a:schemeClr val="accent2">
              <a:hueOff val="632278"/>
              <a:satOff val="-54709"/>
              <a:lumOff val="980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2584" tIns="146716" rIns="62584" bIns="146716" numCol="1" spcCol="1270" anchor="ctr" anchorCtr="0">
          <a:noAutofit/>
        </a:bodyPr>
        <a:lstStyle/>
        <a:p>
          <a:pPr marL="0" lvl="0" indent="0" algn="ctr" defTabSz="1066800">
            <a:lnSpc>
              <a:spcPct val="90000"/>
            </a:lnSpc>
            <a:spcBef>
              <a:spcPct val="0"/>
            </a:spcBef>
            <a:spcAft>
              <a:spcPct val="35000"/>
            </a:spcAft>
            <a:buNone/>
          </a:pPr>
          <a:r>
            <a:rPr lang="en-US" sz="2400" kern="1200"/>
            <a:t>Move</a:t>
          </a:r>
        </a:p>
      </dsp:txBody>
      <dsp:txXfrm>
        <a:off x="0" y="3150321"/>
        <a:ext cx="1182687" cy="14853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6C211-ADE6-4432-A00E-62CDD67A5B04}">
      <dsp:nvSpPr>
        <dsp:cNvPr id="0" name=""/>
        <dsp:cNvSpPr/>
      </dsp:nvSpPr>
      <dsp:spPr>
        <a:xfrm>
          <a:off x="0" y="753526"/>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20B372-0192-4EE9-BA58-805A0C104AEC}">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9E5DB4-6F95-460A-9DD7-71557ECA7A65}">
      <dsp:nvSpPr>
        <dsp:cNvPr id="0" name=""/>
        <dsp:cNvSpPr/>
      </dsp:nvSpPr>
      <dsp:spPr>
        <a:xfrm>
          <a:off x="1606750" y="753526"/>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55650">
            <a:lnSpc>
              <a:spcPct val="90000"/>
            </a:lnSpc>
            <a:spcBef>
              <a:spcPct val="0"/>
            </a:spcBef>
            <a:spcAft>
              <a:spcPct val="35000"/>
            </a:spcAft>
            <a:buNone/>
          </a:pPr>
          <a:r>
            <a:rPr lang="en-US" sz="1700" kern="1200"/>
            <a:t>“ICS check ."</a:t>
          </a:r>
        </a:p>
      </dsp:txBody>
      <dsp:txXfrm>
        <a:off x="1606750" y="753526"/>
        <a:ext cx="4306686" cy="1391126"/>
      </dsp:txXfrm>
    </dsp:sp>
    <dsp:sp modelId="{5247E784-4FD7-447A-BD54-75D919730A68}">
      <dsp:nvSpPr>
        <dsp:cNvPr id="0" name=""/>
        <dsp:cNvSpPr/>
      </dsp:nvSpPr>
      <dsp:spPr>
        <a:xfrm>
          <a:off x="0" y="249243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4E6AE-4F3F-44D4-A4E4-FEF20660087B}">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EEC4C3-BDBF-4C97-8895-FBC57423A6AD}">
      <dsp:nvSpPr>
        <dsp:cNvPr id="0" name=""/>
        <dsp:cNvSpPr/>
      </dsp:nvSpPr>
      <dsp:spPr>
        <a:xfrm>
          <a:off x="1606750" y="249243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55650">
            <a:lnSpc>
              <a:spcPct val="90000"/>
            </a:lnSpc>
            <a:spcBef>
              <a:spcPct val="0"/>
            </a:spcBef>
            <a:spcAft>
              <a:spcPct val="35000"/>
            </a:spcAft>
            <a:buNone/>
          </a:pPr>
          <a:r>
            <a:rPr lang="en-US" sz="1700" kern="1200"/>
            <a:t>Once the aircraft commander responds, the rope master acknowledges, "/ have you loud and clear" or "I have you the same" or " I have you weak ."</a:t>
          </a:r>
        </a:p>
      </dsp:txBody>
      <dsp:txXfrm>
        <a:off x="1606750" y="2492434"/>
        <a:ext cx="4306686" cy="1391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5C049-64FC-486C-B46B-8339F73316ED}">
      <dsp:nvSpPr>
        <dsp:cNvPr id="0" name=""/>
        <dsp:cNvSpPr/>
      </dsp:nvSpPr>
      <dsp:spPr>
        <a:xfrm>
          <a:off x="721" y="453067"/>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The aircraft commander gives the "I -minute" call. The rope master responds, "Ro ger, 1 minute."</a:t>
          </a:r>
        </a:p>
      </dsp:txBody>
      <dsp:txXfrm>
        <a:off x="721" y="453067"/>
        <a:ext cx="5911993" cy="1803157"/>
      </dsp:txXfrm>
    </dsp:sp>
    <dsp:sp modelId="{30DB78CA-887B-4B06-BDF3-BEC7407F9DCD}">
      <dsp:nvSpPr>
        <dsp:cNvPr id="0" name=""/>
        <dsp:cNvSpPr/>
      </dsp:nvSpPr>
      <dsp:spPr>
        <a:xfrm>
          <a:off x="721" y="2995224"/>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The rope master gives the "1-minute" command to the ropers using hand-and-arm signals.</a:t>
          </a:r>
        </a:p>
      </dsp:txBody>
      <dsp:txXfrm>
        <a:off x="721" y="2995224"/>
        <a:ext cx="5911993" cy="1803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67D80-9208-4945-943E-CDD1F334674A}">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D07CA-0576-45EB-A4D8-8C455B24B45F}">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B9528F-B166-4D76-943C-D073B2C2CFEB}">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Ropers make final checks of all gear.</a:t>
          </a:r>
        </a:p>
      </dsp:txBody>
      <dsp:txXfrm>
        <a:off x="1529865" y="566"/>
        <a:ext cx="4383571" cy="1324558"/>
      </dsp:txXfrm>
    </dsp:sp>
    <dsp:sp modelId="{71B4CEEB-04C1-4C53-B270-6CB5AB0F6298}">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3B108-FE7B-4CB1-B70F-B2789EF4A69F}">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F2B19E-8B91-4A11-B010-63BB37E8794D}">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Once the helicopter is in a stable hover the aircraft commander gives the command "Deploy the rope."</a:t>
          </a:r>
        </a:p>
      </dsp:txBody>
      <dsp:txXfrm>
        <a:off x="1529865" y="1656264"/>
        <a:ext cx="4383571" cy="1324558"/>
      </dsp:txXfrm>
    </dsp:sp>
    <dsp:sp modelId="{D77D38B5-91C8-425D-B395-7DA0921B2F08}">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E35C44-451B-42BA-974C-7A45A9B4252C}">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082FE0-7903-4B87-9923-62AF120A4A07}">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When the rope master can see the target directly below, he responds, "Roger, deploy the rope."</a:t>
          </a:r>
        </a:p>
      </dsp:txBody>
      <dsp:txXfrm>
        <a:off x="1529865" y="3311963"/>
        <a:ext cx="4383571" cy="13245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83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89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869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44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607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470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20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903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887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60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6969C88-B244-455D-A017-012B25B1ACDD}" type="datetimeFigureOut">
              <a:rPr lang="en-US" smtClean="0"/>
              <a:t>9/1/2020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26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9/1/2020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7CE569E-9B7C-4CB9-AB80-C0841F922CFF}"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9304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 name="Rectangle 37">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39">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54" name="Straight Connector 41">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riding, wearing, holding&#10;&#10;Description automatically generated">
            <a:extLst>
              <a:ext uri="{FF2B5EF4-FFF2-40B4-BE49-F238E27FC236}">
                <a16:creationId xmlns:a16="http://schemas.microsoft.com/office/drawing/2014/main" id="{8FEC2728-FECB-4FCC-ADCE-AA4A51D15C92}"/>
              </a:ext>
            </a:extLst>
          </p:cNvPr>
          <p:cNvPicPr>
            <a:picLocks noChangeAspect="1"/>
          </p:cNvPicPr>
          <p:nvPr/>
        </p:nvPicPr>
        <p:blipFill rotWithShape="1">
          <a:blip r:embed="rId3">
            <a:extLst>
              <a:ext uri="{28A0092B-C50C-407E-A947-70E740481C1C}">
                <a14:useLocalDpi xmlns:a14="http://schemas.microsoft.com/office/drawing/2010/main" val="0"/>
              </a:ext>
            </a:extLst>
          </a:blip>
          <a:srcRect l="8574" t="11995" r="1" b="19435"/>
          <a:stretch/>
        </p:blipFill>
        <p:spPr>
          <a:xfrm>
            <a:off x="20" y="10"/>
            <a:ext cx="12191675" cy="6857990"/>
          </a:xfrm>
          <a:prstGeom prst="rect">
            <a:avLst/>
          </a:prstGeom>
        </p:spPr>
      </p:pic>
      <p:sp>
        <p:nvSpPr>
          <p:cNvPr id="55" name="Rectangle 43">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D9717-B95B-40AA-8A76-A4F306A6F525}"/>
              </a:ext>
            </a:extLst>
          </p:cNvPr>
          <p:cNvSpPr>
            <a:spLocks noGrp="1"/>
          </p:cNvSpPr>
          <p:nvPr>
            <p:ph type="title"/>
          </p:nvPr>
        </p:nvSpPr>
        <p:spPr>
          <a:xfrm>
            <a:off x="4065510" y="3236470"/>
            <a:ext cx="7487861" cy="1431984"/>
          </a:xfrm>
        </p:spPr>
        <p:txBody>
          <a:bodyPr vert="horz" lIns="91440" tIns="45720" rIns="91440" bIns="0" rtlCol="0" anchor="b">
            <a:normAutofit/>
          </a:bodyPr>
          <a:lstStyle/>
          <a:p>
            <a:pPr algn="l"/>
            <a:r>
              <a:rPr lang="en-US" sz="4400" b="1" dirty="0"/>
              <a:t>THE RESCUE COMPANY 1</a:t>
            </a:r>
          </a:p>
        </p:txBody>
      </p:sp>
    </p:spTree>
    <p:extLst>
      <p:ext uri="{BB962C8B-B14F-4D97-AF65-F5344CB8AC3E}">
        <p14:creationId xmlns:p14="http://schemas.microsoft.com/office/powerpoint/2010/main" val="88406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picture containing holding, phone&#10;&#10;Description automatically generated">
            <a:extLst>
              <a:ext uri="{FF2B5EF4-FFF2-40B4-BE49-F238E27FC236}">
                <a16:creationId xmlns:a16="http://schemas.microsoft.com/office/drawing/2014/main" id="{986EAEF1-424C-4AC4-904F-54279900C217}"/>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4318" b="24903"/>
          <a:stretch/>
        </p:blipFill>
        <p:spPr>
          <a:xfrm>
            <a:off x="2" y="10"/>
            <a:ext cx="12191695" cy="6857990"/>
          </a:xfrm>
          <a:prstGeom prst="rect">
            <a:avLst/>
          </a:prstGeom>
        </p:spPr>
      </p:pic>
      <p:sp>
        <p:nvSpPr>
          <p:cNvPr id="24"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1331A-487E-4F02-8BF6-95F8A607FA16}"/>
              </a:ext>
            </a:extLst>
          </p:cNvPr>
          <p:cNvSpPr>
            <a:spLocks noGrp="1"/>
          </p:cNvSpPr>
          <p:nvPr>
            <p:ph type="title"/>
          </p:nvPr>
        </p:nvSpPr>
        <p:spPr>
          <a:xfrm>
            <a:off x="4063421" y="804520"/>
            <a:ext cx="6815731" cy="1049235"/>
          </a:xfrm>
        </p:spPr>
        <p:txBody>
          <a:bodyPr>
            <a:normAutofit/>
          </a:bodyPr>
          <a:lstStyle/>
          <a:p>
            <a:r>
              <a:rPr lang="en-US" sz="2200" b="1"/>
              <a:t>Rigging procedures for attachment of the rescue rope to the equalizing</a:t>
            </a:r>
          </a:p>
        </p:txBody>
      </p:sp>
      <p:sp>
        <p:nvSpPr>
          <p:cNvPr id="3" name="Content Placeholder 2">
            <a:extLst>
              <a:ext uri="{FF2B5EF4-FFF2-40B4-BE49-F238E27FC236}">
                <a16:creationId xmlns:a16="http://schemas.microsoft.com/office/drawing/2014/main" id="{41E9F815-B98F-4849-BE3D-8610A536CB41}"/>
              </a:ext>
            </a:extLst>
          </p:cNvPr>
          <p:cNvSpPr>
            <a:spLocks noGrp="1"/>
          </p:cNvSpPr>
          <p:nvPr>
            <p:ph idx="1"/>
          </p:nvPr>
        </p:nvSpPr>
        <p:spPr>
          <a:xfrm>
            <a:off x="4063421" y="2015733"/>
            <a:ext cx="6815731" cy="4021267"/>
          </a:xfrm>
        </p:spPr>
        <p:txBody>
          <a:bodyPr>
            <a:normAutofit/>
          </a:bodyPr>
          <a:lstStyle/>
          <a:p>
            <a:r>
              <a:rPr lang="en-US">
                <a:solidFill>
                  <a:srgbClr val="FFFFFE"/>
                </a:solidFill>
              </a:rPr>
              <a:t>Load the munter hitch to the correct position before the mule and overhand knots are tied. The mule and overhand knots are tied to the running end (rappel side) of the rope.</a:t>
            </a:r>
          </a:p>
          <a:p>
            <a:endParaRPr lang="en-US">
              <a:solidFill>
                <a:srgbClr val="FFFFFE"/>
              </a:solidFill>
            </a:endParaRPr>
          </a:p>
          <a:p>
            <a:endParaRPr lang="en-US">
              <a:solidFill>
                <a:srgbClr val="FFFFFE"/>
              </a:solidFill>
            </a:endParaRPr>
          </a:p>
        </p:txBody>
      </p:sp>
    </p:spTree>
    <p:extLst>
      <p:ext uri="{BB962C8B-B14F-4D97-AF65-F5344CB8AC3E}">
        <p14:creationId xmlns:p14="http://schemas.microsoft.com/office/powerpoint/2010/main" val="406753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720A-B763-4BD2-860A-3B509C548440}"/>
              </a:ext>
            </a:extLst>
          </p:cNvPr>
          <p:cNvSpPr>
            <a:spLocks noGrp="1"/>
          </p:cNvSpPr>
          <p:nvPr>
            <p:ph type="title"/>
          </p:nvPr>
        </p:nvSpPr>
        <p:spPr>
          <a:xfrm>
            <a:off x="1451580" y="804520"/>
            <a:ext cx="5550355" cy="1049235"/>
          </a:xfrm>
        </p:spPr>
        <p:txBody>
          <a:bodyPr>
            <a:normAutofit/>
          </a:bodyPr>
          <a:lstStyle/>
          <a:p>
            <a:r>
              <a:rPr lang="en-US" sz="2200" b="1"/>
              <a:t>Rigging procedures for attachment of the rescue rope to the equalizing</a:t>
            </a:r>
          </a:p>
        </p:txBody>
      </p:sp>
      <p:sp>
        <p:nvSpPr>
          <p:cNvPr id="3" name="Content Placeholder 2">
            <a:extLst>
              <a:ext uri="{FF2B5EF4-FFF2-40B4-BE49-F238E27FC236}">
                <a16:creationId xmlns:a16="http://schemas.microsoft.com/office/drawing/2014/main" id="{BE85019E-7AF2-4BE6-8C65-69516C5B4440}"/>
              </a:ext>
            </a:extLst>
          </p:cNvPr>
          <p:cNvSpPr>
            <a:spLocks noGrp="1"/>
          </p:cNvSpPr>
          <p:nvPr>
            <p:ph idx="1"/>
          </p:nvPr>
        </p:nvSpPr>
        <p:spPr>
          <a:xfrm>
            <a:off x="1451580" y="2015732"/>
            <a:ext cx="5550355" cy="3450613"/>
          </a:xfrm>
        </p:spPr>
        <p:txBody>
          <a:bodyPr>
            <a:normAutofit/>
          </a:bodyPr>
          <a:lstStyle/>
          <a:p>
            <a:r>
              <a:rPr lang="en-US" dirty="0"/>
              <a:t>Ensure the carabiner with the releasable knot is in line with the rappel and not at an angle.</a:t>
            </a:r>
          </a:p>
          <a:p>
            <a:endParaRPr lang="en-US" dirty="0"/>
          </a:p>
        </p:txBody>
      </p:sp>
      <p:grpSp>
        <p:nvGrpSpPr>
          <p:cNvPr id="10" name="Group 9">
            <a:extLst>
              <a:ext uri="{FF2B5EF4-FFF2-40B4-BE49-F238E27FC236}">
                <a16:creationId xmlns:a16="http://schemas.microsoft.com/office/drawing/2014/main" id="{072F63BA-7537-485F-BFCA-EA001ED446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 name="Rectangle 10">
              <a:extLst>
                <a:ext uri="{FF2B5EF4-FFF2-40B4-BE49-F238E27FC236}">
                  <a16:creationId xmlns:a16="http://schemas.microsoft.com/office/drawing/2014/main" id="{848929BF-8F78-4421-A0CA-BC72A335B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DA111-CADC-4534-B902-8BB5DBF75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indoor, hanging, toy, doll&#10;&#10;Description automatically generated">
            <a:extLst>
              <a:ext uri="{FF2B5EF4-FFF2-40B4-BE49-F238E27FC236}">
                <a16:creationId xmlns:a16="http://schemas.microsoft.com/office/drawing/2014/main" id="{20E3F46F-020E-4578-931A-916C37E1F5C1}"/>
              </a:ext>
            </a:extLst>
          </p:cNvPr>
          <p:cNvPicPr>
            <a:picLocks noChangeAspect="1"/>
          </p:cNvPicPr>
          <p:nvPr/>
        </p:nvPicPr>
        <p:blipFill rotWithShape="1">
          <a:blip r:embed="rId3">
            <a:extLst>
              <a:ext uri="{28A0092B-C50C-407E-A947-70E740481C1C}">
                <a14:useLocalDpi xmlns:a14="http://schemas.microsoft.com/office/drawing/2010/main" val="0"/>
              </a:ext>
            </a:extLst>
          </a:blip>
          <a:srcRect l="20883" r="24887" b="1"/>
          <a:stretch/>
        </p:blipFill>
        <p:spPr>
          <a:xfrm>
            <a:off x="8116373" y="1116345"/>
            <a:ext cx="2799103" cy="3866172"/>
          </a:xfrm>
          <a:prstGeom prst="rect">
            <a:avLst/>
          </a:prstGeom>
        </p:spPr>
      </p:pic>
    </p:spTree>
    <p:extLst>
      <p:ext uri="{BB962C8B-B14F-4D97-AF65-F5344CB8AC3E}">
        <p14:creationId xmlns:p14="http://schemas.microsoft.com/office/powerpoint/2010/main" val="86674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24AA-DE99-4190-A9E8-F4A4580109A4}"/>
              </a:ext>
            </a:extLst>
          </p:cNvPr>
          <p:cNvSpPr>
            <a:spLocks noGrp="1"/>
          </p:cNvSpPr>
          <p:nvPr>
            <p:ph type="title"/>
          </p:nvPr>
        </p:nvSpPr>
        <p:spPr>
          <a:xfrm>
            <a:off x="1451580" y="804520"/>
            <a:ext cx="4176815" cy="1049235"/>
          </a:xfrm>
        </p:spPr>
        <p:txBody>
          <a:bodyPr>
            <a:normAutofit/>
          </a:bodyPr>
          <a:lstStyle/>
          <a:p>
            <a:r>
              <a:rPr lang="en-US" sz="1800" b="1"/>
              <a:t>Rigging procedures for attachment of the rescue rope to the equalizing</a:t>
            </a:r>
          </a:p>
        </p:txBody>
      </p:sp>
      <p:sp>
        <p:nvSpPr>
          <p:cNvPr id="3" name="Content Placeholder 2">
            <a:extLst>
              <a:ext uri="{FF2B5EF4-FFF2-40B4-BE49-F238E27FC236}">
                <a16:creationId xmlns:a16="http://schemas.microsoft.com/office/drawing/2014/main" id="{3D92B9B2-8F5D-4FA2-A45A-266ACE6BE47C}"/>
              </a:ext>
            </a:extLst>
          </p:cNvPr>
          <p:cNvSpPr>
            <a:spLocks noGrp="1"/>
          </p:cNvSpPr>
          <p:nvPr>
            <p:ph idx="1"/>
          </p:nvPr>
        </p:nvSpPr>
        <p:spPr>
          <a:xfrm>
            <a:off x="1451581" y="2015732"/>
            <a:ext cx="4172515" cy="3450613"/>
          </a:xfrm>
        </p:spPr>
        <p:txBody>
          <a:bodyPr>
            <a:normAutofit/>
          </a:bodyPr>
          <a:lstStyle/>
          <a:p>
            <a:r>
              <a:rPr lang="en-US" dirty="0"/>
              <a:t>Tie a figure eight on a bight to the standing end of the rescue rope and attach to a hard point in the aircraft. </a:t>
            </a:r>
          </a:p>
          <a:p>
            <a:r>
              <a:rPr lang="en-US" dirty="0"/>
              <a:t>This prevents the rescue rope from being fed through completely when lowering the </a:t>
            </a:r>
            <a:r>
              <a:rPr lang="en-US" dirty="0" err="1"/>
              <a:t>rappeller</a:t>
            </a:r>
            <a:r>
              <a:rPr lang="en-US" dirty="0"/>
              <a:t>.</a:t>
            </a:r>
          </a:p>
          <a:p>
            <a:endParaRPr lang="en-US" dirty="0"/>
          </a:p>
        </p:txBody>
      </p:sp>
      <p:pic>
        <p:nvPicPr>
          <p:cNvPr id="5" name="Picture 4" descr="A picture containing sitting, hanging, group, air&#10;&#10;Description automatically generated">
            <a:extLst>
              <a:ext uri="{FF2B5EF4-FFF2-40B4-BE49-F238E27FC236}">
                <a16:creationId xmlns:a16="http://schemas.microsoft.com/office/drawing/2014/main" id="{01529443-CB4A-42CF-B63F-088C2CA53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221003"/>
            <a:ext cx="4960442" cy="3829922"/>
          </a:xfrm>
          <a:prstGeom prst="rect">
            <a:avLst/>
          </a:prstGeom>
        </p:spPr>
      </p:pic>
    </p:spTree>
    <p:extLst>
      <p:ext uri="{BB962C8B-B14F-4D97-AF65-F5344CB8AC3E}">
        <p14:creationId xmlns:p14="http://schemas.microsoft.com/office/powerpoint/2010/main" val="328224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rgbClr val="949494"/>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gradFill>
            <a:gsLst>
              <a:gs pos="0">
                <a:srgbClr val="DADADA"/>
              </a:gs>
              <a:gs pos="100000">
                <a:srgbClr val="FFFFFE"/>
              </a:gs>
            </a:gsLst>
            <a:lin ang="16200000" scaled="0"/>
          </a:gradFill>
          <a:ln w="38100" cmpd="sng">
            <a:solidFill>
              <a:srgbClr val="827670"/>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9370D-2F5E-4CA4-A5C5-FD7552D96C96}"/>
              </a:ext>
            </a:extLst>
          </p:cNvPr>
          <p:cNvSpPr>
            <a:spLocks noGrp="1"/>
          </p:cNvSpPr>
          <p:nvPr>
            <p:ph type="title"/>
          </p:nvPr>
        </p:nvSpPr>
        <p:spPr>
          <a:xfrm>
            <a:off x="1393055" y="1376053"/>
            <a:ext cx="9405891" cy="1002990"/>
          </a:xfrm>
        </p:spPr>
        <p:txBody>
          <a:bodyPr>
            <a:normAutofit/>
          </a:bodyPr>
          <a:lstStyle/>
          <a:p>
            <a:r>
              <a:rPr lang="en-US" sz="3100" b="1"/>
              <a:t>Rigging procedures for attachment of the rescue rope to the equalizing</a:t>
            </a:r>
          </a:p>
        </p:txBody>
      </p:sp>
      <p:sp>
        <p:nvSpPr>
          <p:cNvPr id="3" name="Content Placeholder 2">
            <a:extLst>
              <a:ext uri="{FF2B5EF4-FFF2-40B4-BE49-F238E27FC236}">
                <a16:creationId xmlns:a16="http://schemas.microsoft.com/office/drawing/2014/main" id="{1FB64191-1B90-46B8-98F1-BC5B1E858CD8}"/>
              </a:ext>
            </a:extLst>
          </p:cNvPr>
          <p:cNvSpPr>
            <a:spLocks noGrp="1"/>
          </p:cNvSpPr>
          <p:nvPr>
            <p:ph idx="1"/>
          </p:nvPr>
        </p:nvSpPr>
        <p:spPr>
          <a:xfrm>
            <a:off x="1393055" y="2464991"/>
            <a:ext cx="9405891" cy="2403571"/>
          </a:xfrm>
        </p:spPr>
        <p:txBody>
          <a:bodyPr>
            <a:normAutofit/>
          </a:bodyPr>
          <a:lstStyle/>
          <a:p>
            <a:r>
              <a:rPr lang="en-US" sz="1800"/>
              <a:t>Gain control of the standing end of the rescue rope, remove the overhand knot and pull on the rescue rope to release the mule knot. </a:t>
            </a:r>
          </a:p>
          <a:p>
            <a:r>
              <a:rPr lang="en-US" sz="1800"/>
              <a:t>Slowly lower the rappeller to the ground. The crew chief or assistant HRST master must call out the remaining distance to the ground.</a:t>
            </a:r>
          </a:p>
        </p:txBody>
      </p:sp>
      <p:pic>
        <p:nvPicPr>
          <p:cNvPr id="16" name="Picture 15">
            <a:extLst>
              <a:ext uri="{FF2B5EF4-FFF2-40B4-BE49-F238E27FC236}">
                <a16:creationId xmlns:a16="http://schemas.microsoft.com/office/drawing/2014/main" id="{84F1D497-3294-4AC9-A4C1-C4AD76BE3F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353177573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12">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3" name="Straight Connector 14">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car, bus, vehicle, truck&#10;&#10;Description automatically generated">
            <a:extLst>
              <a:ext uri="{FF2B5EF4-FFF2-40B4-BE49-F238E27FC236}">
                <a16:creationId xmlns:a16="http://schemas.microsoft.com/office/drawing/2014/main" id="{88D5621A-90E6-46B5-AC11-3BF4922D1EEF}"/>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11843" b="11546"/>
          <a:stretch/>
        </p:blipFill>
        <p:spPr>
          <a:xfrm>
            <a:off x="2" y="10"/>
            <a:ext cx="12191695" cy="6857990"/>
          </a:xfrm>
          <a:prstGeom prst="rect">
            <a:avLst/>
          </a:prstGeom>
        </p:spPr>
      </p:pic>
      <p:sp>
        <p:nvSpPr>
          <p:cNvPr id="24" name="Rectangle 16">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2882ACB-A8B1-4323-992A-E30B02B70AD1}"/>
              </a:ext>
            </a:extLst>
          </p:cNvPr>
          <p:cNvSpPr>
            <a:spLocks noGrp="1"/>
          </p:cNvSpPr>
          <p:nvPr>
            <p:ph type="title"/>
          </p:nvPr>
        </p:nvSpPr>
        <p:spPr>
          <a:xfrm>
            <a:off x="4065511" y="3236470"/>
            <a:ext cx="6832500" cy="1431984"/>
          </a:xfrm>
        </p:spPr>
        <p:txBody>
          <a:bodyPr vert="horz" lIns="91440" tIns="45720" rIns="91440" bIns="0" rtlCol="0" anchor="b">
            <a:normAutofit/>
          </a:bodyPr>
          <a:lstStyle/>
          <a:p>
            <a:pPr algn="l"/>
            <a:r>
              <a:rPr lang="en-US" sz="4400"/>
              <a:t>Hook Up</a:t>
            </a:r>
          </a:p>
        </p:txBody>
      </p:sp>
    </p:spTree>
    <p:extLst>
      <p:ext uri="{BB962C8B-B14F-4D97-AF65-F5344CB8AC3E}">
        <p14:creationId xmlns:p14="http://schemas.microsoft.com/office/powerpoint/2010/main" val="376627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B230B8B-584B-4B7C-91DE-6B2C162E2375}"/>
              </a:ext>
            </a:extLst>
          </p:cNvPr>
          <p:cNvSpPr>
            <a:spLocks noGrp="1"/>
          </p:cNvSpPr>
          <p:nvPr>
            <p:ph type="title"/>
          </p:nvPr>
        </p:nvSpPr>
        <p:spPr>
          <a:xfrm>
            <a:off x="893523" y="804519"/>
            <a:ext cx="3160501" cy="4431360"/>
          </a:xfrm>
        </p:spPr>
        <p:txBody>
          <a:bodyPr anchor="ctr">
            <a:normAutofit/>
          </a:bodyPr>
          <a:lstStyle/>
          <a:p>
            <a:r>
              <a:rPr lang="en-US" b="1" dirty="0"/>
              <a:t>Hook Up</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7DBE90-C9C9-4BB1-A970-98C1BD41974E}"/>
              </a:ext>
            </a:extLst>
          </p:cNvPr>
          <p:cNvSpPr>
            <a:spLocks noGrp="1"/>
          </p:cNvSpPr>
          <p:nvPr>
            <p:ph idx="1"/>
          </p:nvPr>
        </p:nvSpPr>
        <p:spPr>
          <a:xfrm>
            <a:off x="4637863" y="804520"/>
            <a:ext cx="6102559" cy="4431359"/>
          </a:xfrm>
        </p:spPr>
        <p:txBody>
          <a:bodyPr anchor="ctr">
            <a:normAutofit/>
          </a:bodyPr>
          <a:lstStyle/>
          <a:p>
            <a:r>
              <a:rPr lang="en-US" dirty="0"/>
              <a:t>The rope master reaches down and grabs the running end of the rope with his left hand.</a:t>
            </a:r>
          </a:p>
          <a:p>
            <a:r>
              <a:rPr lang="en-US" dirty="0"/>
              <a:t>The rope master calls the roper forward.</a:t>
            </a:r>
          </a:p>
          <a:p>
            <a:r>
              <a:rPr lang="en-US" dirty="0"/>
              <a:t>The roper faces the HRST master and places his left hand on the HRST master's right shoulder.</a:t>
            </a:r>
          </a:p>
          <a:p>
            <a:endParaRPr lang="en-US" dirty="0"/>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11155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motorcycle, person, skiing, sitting&#10;&#10;Description automatically generated">
            <a:extLst>
              <a:ext uri="{FF2B5EF4-FFF2-40B4-BE49-F238E27FC236}">
                <a16:creationId xmlns:a16="http://schemas.microsoft.com/office/drawing/2014/main" id="{60FC6CF2-8350-4D84-BE45-E84A15EB5CE0}"/>
              </a:ext>
            </a:extLst>
          </p:cNvPr>
          <p:cNvPicPr>
            <a:picLocks noChangeAspect="1"/>
          </p:cNvPicPr>
          <p:nvPr/>
        </p:nvPicPr>
        <p:blipFill rotWithShape="1">
          <a:blip r:embed="rId2">
            <a:extLst>
              <a:ext uri="{28A0092B-C50C-407E-A947-70E740481C1C}">
                <a14:useLocalDpi xmlns:a14="http://schemas.microsoft.com/office/drawing/2010/main" val="0"/>
              </a:ext>
            </a:extLst>
          </a:blip>
          <a:srcRect t="18532" b="4392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0196E-DB76-4308-BC7F-AF3E88C648BD}"/>
              </a:ext>
            </a:extLst>
          </p:cNvPr>
          <p:cNvSpPr>
            <a:spLocks noGrp="1"/>
          </p:cNvSpPr>
          <p:nvPr>
            <p:ph type="title"/>
          </p:nvPr>
        </p:nvSpPr>
        <p:spPr>
          <a:xfrm>
            <a:off x="1304017" y="804520"/>
            <a:ext cx="6815731" cy="1049235"/>
          </a:xfrm>
        </p:spPr>
        <p:txBody>
          <a:bodyPr>
            <a:normAutofit/>
          </a:bodyPr>
          <a:lstStyle/>
          <a:p>
            <a:r>
              <a:rPr lang="en-US" b="1"/>
              <a:t>Hook Up</a:t>
            </a:r>
            <a:endParaRPr lang="en-US" b="1" dirty="0"/>
          </a:p>
        </p:txBody>
      </p:sp>
      <p:sp>
        <p:nvSpPr>
          <p:cNvPr id="3" name="Content Placeholder 2">
            <a:extLst>
              <a:ext uri="{FF2B5EF4-FFF2-40B4-BE49-F238E27FC236}">
                <a16:creationId xmlns:a16="http://schemas.microsoft.com/office/drawing/2014/main" id="{47B6781F-610D-49C6-814A-815921AA217F}"/>
              </a:ext>
            </a:extLst>
          </p:cNvPr>
          <p:cNvSpPr>
            <a:spLocks noGrp="1"/>
          </p:cNvSpPr>
          <p:nvPr>
            <p:ph idx="1"/>
          </p:nvPr>
        </p:nvSpPr>
        <p:spPr>
          <a:xfrm>
            <a:off x="1304017" y="2015733"/>
            <a:ext cx="6815731" cy="4021267"/>
          </a:xfrm>
        </p:spPr>
        <p:txBody>
          <a:bodyPr>
            <a:normAutofit/>
          </a:bodyPr>
          <a:lstStyle/>
          <a:p>
            <a:r>
              <a:rPr lang="en-US">
                <a:solidFill>
                  <a:srgbClr val="FFFFFE"/>
                </a:solidFill>
              </a:rPr>
              <a:t>The rope master instructs the roper to grab the running end of the rope (right hand, palm down, thumb toward body) just below the HRST master's left hand. This acts as the roper's brake hand.</a:t>
            </a:r>
          </a:p>
        </p:txBody>
      </p:sp>
    </p:spTree>
    <p:extLst>
      <p:ext uri="{BB962C8B-B14F-4D97-AF65-F5344CB8AC3E}">
        <p14:creationId xmlns:p14="http://schemas.microsoft.com/office/powerpoint/2010/main" val="26111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outdoor, toy, blue, child&#10;&#10;Description automatically generated">
            <a:extLst>
              <a:ext uri="{FF2B5EF4-FFF2-40B4-BE49-F238E27FC236}">
                <a16:creationId xmlns:a16="http://schemas.microsoft.com/office/drawing/2014/main" id="{3614CB4E-E09C-44D0-86D9-E1CFFD46B771}"/>
              </a:ext>
            </a:extLst>
          </p:cNvPr>
          <p:cNvPicPr>
            <a:picLocks noChangeAspect="1"/>
          </p:cNvPicPr>
          <p:nvPr/>
        </p:nvPicPr>
        <p:blipFill rotWithShape="1">
          <a:blip r:embed="rId2">
            <a:extLst>
              <a:ext uri="{28A0092B-C50C-407E-A947-70E740481C1C}">
                <a14:useLocalDpi xmlns:a14="http://schemas.microsoft.com/office/drawing/2010/main" val="0"/>
              </a:ext>
            </a:extLst>
          </a:blip>
          <a:srcRect t="12571" r="-1" b="2840"/>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0196E-DB76-4308-BC7F-AF3E88C648BD}"/>
              </a:ext>
            </a:extLst>
          </p:cNvPr>
          <p:cNvSpPr>
            <a:spLocks noGrp="1"/>
          </p:cNvSpPr>
          <p:nvPr>
            <p:ph type="title"/>
          </p:nvPr>
        </p:nvSpPr>
        <p:spPr>
          <a:xfrm>
            <a:off x="4063421" y="804520"/>
            <a:ext cx="6815731" cy="1049235"/>
          </a:xfrm>
        </p:spPr>
        <p:txBody>
          <a:bodyPr>
            <a:normAutofit/>
          </a:bodyPr>
          <a:lstStyle/>
          <a:p>
            <a:r>
              <a:rPr lang="en-US" b="1" dirty="0"/>
              <a:t>Note</a:t>
            </a:r>
          </a:p>
        </p:txBody>
      </p:sp>
      <p:sp>
        <p:nvSpPr>
          <p:cNvPr id="3" name="Content Placeholder 2">
            <a:extLst>
              <a:ext uri="{FF2B5EF4-FFF2-40B4-BE49-F238E27FC236}">
                <a16:creationId xmlns:a16="http://schemas.microsoft.com/office/drawing/2014/main" id="{47B6781F-610D-49C6-814A-815921AA217F}"/>
              </a:ext>
            </a:extLst>
          </p:cNvPr>
          <p:cNvSpPr>
            <a:spLocks noGrp="1"/>
          </p:cNvSpPr>
          <p:nvPr>
            <p:ph idx="1"/>
          </p:nvPr>
        </p:nvSpPr>
        <p:spPr>
          <a:xfrm>
            <a:off x="4063421" y="2015733"/>
            <a:ext cx="6815731" cy="4021267"/>
          </a:xfrm>
        </p:spPr>
        <p:txBody>
          <a:bodyPr>
            <a:normAutofit/>
          </a:bodyPr>
          <a:lstStyle/>
          <a:p>
            <a:r>
              <a:rPr lang="en-US">
                <a:solidFill>
                  <a:srgbClr val="FFFFFE"/>
                </a:solidFill>
              </a:rPr>
              <a:t>A left-hand wrap for the left-handed rappel is not authorized. All ropers will brake with the right hand.</a:t>
            </a:r>
          </a:p>
        </p:txBody>
      </p:sp>
    </p:spTree>
    <p:extLst>
      <p:ext uri="{BB962C8B-B14F-4D97-AF65-F5344CB8AC3E}">
        <p14:creationId xmlns:p14="http://schemas.microsoft.com/office/powerpoint/2010/main" val="3674209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0196E-DB76-4308-BC7F-AF3E88C648BD}"/>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Hook Up</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B6781F-610D-49C6-814A-815921AA217F}"/>
              </a:ext>
            </a:extLst>
          </p:cNvPr>
          <p:cNvSpPr>
            <a:spLocks noGrp="1"/>
          </p:cNvSpPr>
          <p:nvPr>
            <p:ph idx="1"/>
          </p:nvPr>
        </p:nvSpPr>
        <p:spPr>
          <a:xfrm>
            <a:off x="1451580" y="2965045"/>
            <a:ext cx="9436404" cy="3087524"/>
          </a:xfrm>
        </p:spPr>
        <p:txBody>
          <a:bodyPr>
            <a:normAutofit/>
          </a:bodyPr>
          <a:lstStyle/>
          <a:p>
            <a:r>
              <a:rPr lang="en-US" dirty="0"/>
              <a:t>The roper places the running end of the rope in the small of his back.</a:t>
            </a:r>
          </a:p>
          <a:p>
            <a:r>
              <a:rPr lang="en-US" dirty="0"/>
              <a:t>The HRST master takes the standing end of the rope and snaps it down into the carabiner, wraps that end around the bottom (solid end) of the carabiner, and snaps it down into the cara­biner again.</a:t>
            </a:r>
          </a:p>
          <a:p>
            <a:endParaRPr lang="en-US" dirty="0"/>
          </a:p>
        </p:txBody>
      </p:sp>
    </p:spTree>
    <p:extLst>
      <p:ext uri="{BB962C8B-B14F-4D97-AF65-F5344CB8AC3E}">
        <p14:creationId xmlns:p14="http://schemas.microsoft.com/office/powerpoint/2010/main" val="3168692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group of clouds in the sky&#10;&#10;Description automatically generated">
            <a:extLst>
              <a:ext uri="{FF2B5EF4-FFF2-40B4-BE49-F238E27FC236}">
                <a16:creationId xmlns:a16="http://schemas.microsoft.com/office/drawing/2014/main" id="{1123D8CB-CEA4-4BEA-8809-6674E171BE40}"/>
              </a:ext>
            </a:extLst>
          </p:cNvPr>
          <p:cNvPicPr>
            <a:picLocks noChangeAspect="1"/>
          </p:cNvPicPr>
          <p:nvPr/>
        </p:nvPicPr>
        <p:blipFill rotWithShape="1">
          <a:blip r:embed="rId2">
            <a:extLst>
              <a:ext uri="{28A0092B-C50C-407E-A947-70E740481C1C}">
                <a14:useLocalDpi xmlns:a14="http://schemas.microsoft.com/office/drawing/2010/main" val="0"/>
              </a:ext>
            </a:extLst>
          </a:blip>
          <a:srcRect l="2"/>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E1610-5C35-4E89-9D93-B164F452FF3D}"/>
              </a:ext>
            </a:extLst>
          </p:cNvPr>
          <p:cNvSpPr>
            <a:spLocks noGrp="1"/>
          </p:cNvSpPr>
          <p:nvPr>
            <p:ph type="title"/>
          </p:nvPr>
        </p:nvSpPr>
        <p:spPr>
          <a:xfrm>
            <a:off x="4063421" y="804520"/>
            <a:ext cx="6815731" cy="1049235"/>
          </a:xfrm>
        </p:spPr>
        <p:txBody>
          <a:bodyPr>
            <a:normAutofit/>
          </a:bodyPr>
          <a:lstStyle/>
          <a:p>
            <a:r>
              <a:rPr lang="en-US" b="1" dirty="0"/>
              <a:t>Warning</a:t>
            </a:r>
          </a:p>
        </p:txBody>
      </p:sp>
      <p:sp>
        <p:nvSpPr>
          <p:cNvPr id="3" name="Content Placeholder 2">
            <a:extLst>
              <a:ext uri="{FF2B5EF4-FFF2-40B4-BE49-F238E27FC236}">
                <a16:creationId xmlns:a16="http://schemas.microsoft.com/office/drawing/2014/main" id="{79AC4A78-4E61-4023-A5ED-7B46D13F4DC1}"/>
              </a:ext>
            </a:extLst>
          </p:cNvPr>
          <p:cNvSpPr>
            <a:spLocks noGrp="1"/>
          </p:cNvSpPr>
          <p:nvPr>
            <p:ph idx="1"/>
          </p:nvPr>
        </p:nvSpPr>
        <p:spPr>
          <a:xfrm>
            <a:off x="4063421" y="2015733"/>
            <a:ext cx="6815731" cy="4021267"/>
          </a:xfrm>
        </p:spPr>
        <p:txBody>
          <a:bodyPr>
            <a:normAutofit/>
          </a:bodyPr>
          <a:lstStyle/>
          <a:p>
            <a:r>
              <a:rPr lang="en-US">
                <a:solidFill>
                  <a:srgbClr val="FFFFFE"/>
                </a:solidFill>
              </a:rPr>
              <a:t>Should the rope be wrapped from the running end rather than the standing end, the rappel system will fail and serious injury may occur.</a:t>
            </a:r>
          </a:p>
        </p:txBody>
      </p:sp>
    </p:spTree>
    <p:extLst>
      <p:ext uri="{BB962C8B-B14F-4D97-AF65-F5344CB8AC3E}">
        <p14:creationId xmlns:p14="http://schemas.microsoft.com/office/powerpoint/2010/main" val="178012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2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32" name="Straight Connector 2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3" name="Rectangle 2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ter, sitting, table, riding&#10;&#10;Description automatically generated">
            <a:extLst>
              <a:ext uri="{FF2B5EF4-FFF2-40B4-BE49-F238E27FC236}">
                <a16:creationId xmlns:a16="http://schemas.microsoft.com/office/drawing/2014/main" id="{4800138E-0010-4EDC-AB6C-F6C84C2C6BD8}"/>
              </a:ext>
            </a:extLst>
          </p:cNvPr>
          <p:cNvPicPr>
            <a:picLocks noChangeAspect="1"/>
          </p:cNvPicPr>
          <p:nvPr/>
        </p:nvPicPr>
        <p:blipFill rotWithShape="1">
          <a:blip r:embed="rId3">
            <a:alphaModFix amt="50000"/>
            <a:grayscl/>
            <a:extLst>
              <a:ext uri="{28A0092B-C50C-407E-A947-70E740481C1C}">
                <a14:useLocalDpi xmlns:a14="http://schemas.microsoft.com/office/drawing/2010/main" val="0"/>
              </a:ext>
            </a:extLst>
          </a:blip>
          <a:srcRect t="31767" r="-1" b="11981"/>
          <a:stretch/>
        </p:blipFill>
        <p:spPr>
          <a:xfrm>
            <a:off x="2" y="-193286"/>
            <a:ext cx="12191695" cy="6857990"/>
          </a:xfrm>
          <a:prstGeom prst="rect">
            <a:avLst/>
          </a:prstGeom>
        </p:spPr>
      </p:pic>
      <p:sp>
        <p:nvSpPr>
          <p:cNvPr id="2" name="Title 1">
            <a:extLst>
              <a:ext uri="{FF2B5EF4-FFF2-40B4-BE49-F238E27FC236}">
                <a16:creationId xmlns:a16="http://schemas.microsoft.com/office/drawing/2014/main" id="{DE338D93-8EA7-4D7D-B6A9-3815BD36321E}"/>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t> </a:t>
            </a:r>
            <a:r>
              <a:rPr lang="en-US" sz="4800" b="1" dirty="0"/>
              <a:t>Helicopter rescue swimmer</a:t>
            </a:r>
            <a:br>
              <a:rPr lang="en-US" sz="4800" b="1" dirty="0"/>
            </a:br>
            <a:r>
              <a:rPr lang="en-US" sz="4800" b="1" dirty="0"/>
              <a:t>Helicopter Rappel part 2</a:t>
            </a:r>
          </a:p>
        </p:txBody>
      </p:sp>
      <p:cxnSp>
        <p:nvCxnSpPr>
          <p:cNvPr id="34" name="Straight Connector 2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89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710196E-DB76-4308-BC7F-AF3E88C648BD}"/>
              </a:ext>
            </a:extLst>
          </p:cNvPr>
          <p:cNvSpPr>
            <a:spLocks noGrp="1"/>
          </p:cNvSpPr>
          <p:nvPr>
            <p:ph type="title"/>
          </p:nvPr>
        </p:nvSpPr>
        <p:spPr>
          <a:xfrm>
            <a:off x="893523" y="804519"/>
            <a:ext cx="3160501" cy="4431360"/>
          </a:xfrm>
        </p:spPr>
        <p:txBody>
          <a:bodyPr anchor="ctr">
            <a:normAutofit/>
          </a:bodyPr>
          <a:lstStyle/>
          <a:p>
            <a:r>
              <a:rPr lang="en-US" b="1" dirty="0"/>
              <a:t>Hook Up</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B6781F-610D-49C6-814A-815921AA217F}"/>
              </a:ext>
            </a:extLst>
          </p:cNvPr>
          <p:cNvSpPr>
            <a:spLocks noGrp="1"/>
          </p:cNvSpPr>
          <p:nvPr>
            <p:ph idx="1"/>
          </p:nvPr>
        </p:nvSpPr>
        <p:spPr>
          <a:xfrm>
            <a:off x="4637863" y="804520"/>
            <a:ext cx="6102559" cy="4431359"/>
          </a:xfrm>
        </p:spPr>
        <p:txBody>
          <a:bodyPr anchor="ctr">
            <a:normAutofit/>
          </a:bodyPr>
          <a:lstStyle/>
          <a:p>
            <a:r>
              <a:rPr lang="en-US" dirty="0"/>
              <a:t>The carabiner gate is then locked shut.</a:t>
            </a:r>
          </a:p>
          <a:p>
            <a:r>
              <a:rPr lang="en-US" dirty="0"/>
              <a:t>The rope master instructs the roper to lean back and test the brake.</a:t>
            </a:r>
          </a:p>
          <a:p>
            <a:r>
              <a:rPr lang="en-US" dirty="0"/>
              <a:t>Upon command from the rope master, the roper assumes the L-shaped position (feet shoulder width apart, knees locked, upper body bent slightly forward).</a:t>
            </a:r>
          </a:p>
          <a:p>
            <a:endParaRPr lang="en-US" dirty="0"/>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2219811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device&#10;&#10;Description automatically generated">
            <a:extLst>
              <a:ext uri="{FF2B5EF4-FFF2-40B4-BE49-F238E27FC236}">
                <a16:creationId xmlns:a16="http://schemas.microsoft.com/office/drawing/2014/main" id="{BACB0F4D-73DF-41CD-9DAB-EE1AF84C070C}"/>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r="-1" b="16042"/>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710196E-DB76-4308-BC7F-AF3E88C648BD}"/>
              </a:ext>
            </a:extLst>
          </p:cNvPr>
          <p:cNvSpPr>
            <a:spLocks noGrp="1"/>
          </p:cNvSpPr>
          <p:nvPr>
            <p:ph type="title"/>
          </p:nvPr>
        </p:nvSpPr>
        <p:spPr>
          <a:xfrm>
            <a:off x="1130271" y="1193800"/>
            <a:ext cx="3193050" cy="4699000"/>
          </a:xfrm>
        </p:spPr>
        <p:txBody>
          <a:bodyPr anchor="ctr">
            <a:normAutofit/>
          </a:bodyPr>
          <a:lstStyle/>
          <a:p>
            <a:r>
              <a:rPr lang="en-US" b="1" dirty="0"/>
              <a:t>Hook Up</a:t>
            </a: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B6781F-610D-49C6-814A-815921AA217F}"/>
              </a:ext>
            </a:extLst>
          </p:cNvPr>
          <p:cNvSpPr>
            <a:spLocks noGrp="1"/>
          </p:cNvSpPr>
          <p:nvPr>
            <p:ph idx="1"/>
          </p:nvPr>
        </p:nvSpPr>
        <p:spPr>
          <a:xfrm>
            <a:off x="4976636" y="1193800"/>
            <a:ext cx="6085091" cy="4699000"/>
          </a:xfrm>
        </p:spPr>
        <p:txBody>
          <a:bodyPr anchor="ctr">
            <a:normAutofit/>
          </a:bodyPr>
          <a:lstStyle/>
          <a:p>
            <a:r>
              <a:rPr lang="en-US" dirty="0"/>
              <a:t>The rope master gives the command "Go."</a:t>
            </a:r>
          </a:p>
          <a:p>
            <a:r>
              <a:rPr lang="en-US" dirty="0"/>
              <a:t>The roper looks over his right shoulder, throws his right arm out to the side, and loosens his grip, which allows the rope to slide through his hand and allows him to descend.</a:t>
            </a:r>
          </a:p>
          <a:p>
            <a:endParaRPr lang="en-US" dirty="0"/>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6501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EC4E9F-9BBF-42D4-BB33-96426B7DF849}"/>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Hook Up</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5FB1D1-D9DD-43DD-8C51-5D2BF4BD2C61}"/>
              </a:ext>
            </a:extLst>
          </p:cNvPr>
          <p:cNvSpPr>
            <a:spLocks noGrp="1"/>
          </p:cNvSpPr>
          <p:nvPr>
            <p:ph idx="1"/>
          </p:nvPr>
        </p:nvSpPr>
        <p:spPr>
          <a:xfrm>
            <a:off x="1451580" y="2965045"/>
            <a:ext cx="9436404" cy="3087524"/>
          </a:xfrm>
        </p:spPr>
        <p:txBody>
          <a:bodyPr>
            <a:normAutofit/>
          </a:bodyPr>
          <a:lstStyle/>
          <a:p>
            <a:r>
              <a:rPr lang="en-US" dirty="0"/>
              <a:t>The roper proceeds to rappel using his left hand as a guide hand on the rope between him­ self and the anchor point and his right hand as the brake.</a:t>
            </a:r>
          </a:p>
          <a:p>
            <a:r>
              <a:rPr lang="en-US" dirty="0"/>
              <a:t>The roper must ensure that all loose clothing near the carabiner is tucked in tightly to prevent it from becoming entangled in the carabiner.</a:t>
            </a:r>
          </a:p>
          <a:p>
            <a:endParaRPr lang="en-US" dirty="0"/>
          </a:p>
        </p:txBody>
      </p:sp>
    </p:spTree>
    <p:extLst>
      <p:ext uri="{BB962C8B-B14F-4D97-AF65-F5344CB8AC3E}">
        <p14:creationId xmlns:p14="http://schemas.microsoft.com/office/powerpoint/2010/main" val="107613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EC4E9F-9BBF-42D4-BB33-96426B7DF849}"/>
              </a:ext>
            </a:extLst>
          </p:cNvPr>
          <p:cNvSpPr>
            <a:spLocks noGrp="1"/>
          </p:cNvSpPr>
          <p:nvPr>
            <p:ph type="title"/>
          </p:nvPr>
        </p:nvSpPr>
        <p:spPr>
          <a:xfrm>
            <a:off x="1452617" y="976508"/>
            <a:ext cx="5525305" cy="2473475"/>
          </a:xfrm>
        </p:spPr>
        <p:txBody>
          <a:bodyPr vert="horz" lIns="91440" tIns="45720" rIns="91440" bIns="0" rtlCol="0" anchor="b">
            <a:normAutofit/>
          </a:bodyPr>
          <a:lstStyle/>
          <a:p>
            <a:r>
              <a:rPr lang="en-US" sz="5400"/>
              <a:t>Hook Up</a:t>
            </a:r>
          </a:p>
        </p:txBody>
      </p:sp>
      <p:grpSp>
        <p:nvGrpSpPr>
          <p:cNvPr id="15" name="Group 14">
            <a:extLst>
              <a:ext uri="{FF2B5EF4-FFF2-40B4-BE49-F238E27FC236}">
                <a16:creationId xmlns:a16="http://schemas.microsoft.com/office/drawing/2014/main" id="{641EEA8D-6824-476E-9148-3BF205687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6" name="Rectangle 15">
              <a:extLst>
                <a:ext uri="{FF2B5EF4-FFF2-40B4-BE49-F238E27FC236}">
                  <a16:creationId xmlns:a16="http://schemas.microsoft.com/office/drawing/2014/main" id="{E1FB06CA-8028-45B5-91C1-7F1F98863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299687-9762-436F-9B9A-8E758E731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15240637-2F09-4884-B1C0-AE637D6B4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0378" y="977099"/>
            <a:ext cx="3122838" cy="413620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56DD48F-2433-4724-BA96-10E820526DB4}"/>
              </a:ext>
            </a:extLst>
          </p:cNvPr>
          <p:cNvPicPr>
            <a:picLocks noGrp="1" noChangeAspect="1"/>
          </p:cNvPicPr>
          <p:nvPr>
            <p:ph idx="1"/>
          </p:nvPr>
        </p:nvPicPr>
        <p:blipFill>
          <a:blip r:embed="rId4"/>
          <a:stretch>
            <a:fillRect/>
          </a:stretch>
        </p:blipFill>
        <p:spPr>
          <a:xfrm>
            <a:off x="8769696" y="1116345"/>
            <a:ext cx="1492456" cy="3866172"/>
          </a:xfrm>
          <a:prstGeom prst="rect">
            <a:avLst/>
          </a:prstGeom>
        </p:spPr>
      </p:pic>
    </p:spTree>
    <p:extLst>
      <p:ext uri="{BB962C8B-B14F-4D97-AF65-F5344CB8AC3E}">
        <p14:creationId xmlns:p14="http://schemas.microsoft.com/office/powerpoint/2010/main" val="107867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12">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2" name="Straight Connector 14">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3" name="Rectangle 16">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helicopter flying in the air&#10;&#10;Description automatically generated">
            <a:extLst>
              <a:ext uri="{FF2B5EF4-FFF2-40B4-BE49-F238E27FC236}">
                <a16:creationId xmlns:a16="http://schemas.microsoft.com/office/drawing/2014/main" id="{CF393BC8-7527-4BA6-8B09-0FB13A398CB3}"/>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3"/>
          <a:stretch/>
        </p:blipFill>
        <p:spPr>
          <a:xfrm>
            <a:off x="0" y="0"/>
            <a:ext cx="12192000" cy="6858000"/>
          </a:xfrm>
          <a:prstGeom prst="rect">
            <a:avLst/>
          </a:prstGeom>
        </p:spPr>
      </p:pic>
      <p:sp>
        <p:nvSpPr>
          <p:cNvPr id="4" name="Title 3">
            <a:extLst>
              <a:ext uri="{FF2B5EF4-FFF2-40B4-BE49-F238E27FC236}">
                <a16:creationId xmlns:a16="http://schemas.microsoft.com/office/drawing/2014/main" id="{B3BCCC8A-1B54-4103-B7D3-AD5F450F3852}"/>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Roper Responsibilities</a:t>
            </a:r>
          </a:p>
        </p:txBody>
      </p:sp>
      <p:cxnSp>
        <p:nvCxnSpPr>
          <p:cNvPr id="19" name="Straight Connector 18">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07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E4C-1CD5-4141-B4DC-CDA5B02294D6}"/>
              </a:ext>
            </a:extLst>
          </p:cNvPr>
          <p:cNvSpPr>
            <a:spLocks noGrp="1"/>
          </p:cNvSpPr>
          <p:nvPr>
            <p:ph type="title"/>
          </p:nvPr>
        </p:nvSpPr>
        <p:spPr>
          <a:xfrm>
            <a:off x="1451579" y="804519"/>
            <a:ext cx="9291215" cy="1049235"/>
          </a:xfrm>
        </p:spPr>
        <p:txBody>
          <a:bodyPr>
            <a:normAutofit/>
          </a:bodyPr>
          <a:lstStyle/>
          <a:p>
            <a:r>
              <a:rPr lang="en-US" b="1" dirty="0"/>
              <a:t>Roper Responsibilities</a:t>
            </a:r>
          </a:p>
        </p:txBody>
      </p:sp>
      <p:graphicFrame>
        <p:nvGraphicFramePr>
          <p:cNvPr id="5" name="Content Placeholder 2">
            <a:extLst>
              <a:ext uri="{FF2B5EF4-FFF2-40B4-BE49-F238E27FC236}">
                <a16:creationId xmlns:a16="http://schemas.microsoft.com/office/drawing/2014/main" id="{9E99F0E9-39FC-4BC7-B829-619C432C1A99}"/>
              </a:ext>
            </a:extLst>
          </p:cNvPr>
          <p:cNvGraphicFramePr>
            <a:graphicFrameLocks noGrp="1"/>
          </p:cNvGraphicFramePr>
          <p:nvPr>
            <p:ph idx="1"/>
            <p:extLst>
              <p:ext uri="{D42A27DB-BD31-4B8C-83A1-F6EECF244321}">
                <p14:modId xmlns:p14="http://schemas.microsoft.com/office/powerpoint/2010/main" val="286415203"/>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722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2596E4C-1CD5-4141-B4DC-CDA5B02294D6}"/>
              </a:ext>
            </a:extLst>
          </p:cNvPr>
          <p:cNvSpPr>
            <a:spLocks noGrp="1"/>
          </p:cNvSpPr>
          <p:nvPr>
            <p:ph type="title"/>
          </p:nvPr>
        </p:nvSpPr>
        <p:spPr>
          <a:xfrm>
            <a:off x="1451579" y="2303047"/>
            <a:ext cx="3272093" cy="2674198"/>
          </a:xfrm>
        </p:spPr>
        <p:txBody>
          <a:bodyPr anchor="t">
            <a:normAutofit/>
          </a:bodyPr>
          <a:lstStyle/>
          <a:p>
            <a:r>
              <a:rPr lang="en-US" sz="2500" b="1"/>
              <a:t>Roper Responsibilities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10" name="Content Placeholder 2">
            <a:extLst>
              <a:ext uri="{FF2B5EF4-FFF2-40B4-BE49-F238E27FC236}">
                <a16:creationId xmlns:a16="http://schemas.microsoft.com/office/drawing/2014/main" id="{64DDC7C4-9085-48A6-ABD9-86092D1933A2}"/>
              </a:ext>
            </a:extLst>
          </p:cNvPr>
          <p:cNvGraphicFramePr>
            <a:graphicFrameLocks noGrp="1"/>
          </p:cNvGraphicFramePr>
          <p:nvPr>
            <p:ph idx="1"/>
            <p:extLst>
              <p:ext uri="{D42A27DB-BD31-4B8C-83A1-F6EECF244321}">
                <p14:modId xmlns:p14="http://schemas.microsoft.com/office/powerpoint/2010/main" val="209634325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995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E4C-1CD5-4141-B4DC-CDA5B02294D6}"/>
              </a:ext>
            </a:extLst>
          </p:cNvPr>
          <p:cNvSpPr>
            <a:spLocks noGrp="1"/>
          </p:cNvSpPr>
          <p:nvPr>
            <p:ph type="title"/>
          </p:nvPr>
        </p:nvSpPr>
        <p:spPr>
          <a:xfrm>
            <a:off x="1451579" y="804519"/>
            <a:ext cx="9291215" cy="1049235"/>
          </a:xfrm>
        </p:spPr>
        <p:txBody>
          <a:bodyPr>
            <a:normAutofit/>
          </a:bodyPr>
          <a:lstStyle/>
          <a:p>
            <a:r>
              <a:rPr lang="en-US" b="1" dirty="0"/>
              <a:t>Roper Responsibilities</a:t>
            </a:r>
          </a:p>
        </p:txBody>
      </p:sp>
      <p:graphicFrame>
        <p:nvGraphicFramePr>
          <p:cNvPr id="15" name="Content Placeholder 2">
            <a:extLst>
              <a:ext uri="{FF2B5EF4-FFF2-40B4-BE49-F238E27FC236}">
                <a16:creationId xmlns:a16="http://schemas.microsoft.com/office/drawing/2014/main" id="{E7F0EB53-5CE0-4944-92F8-0CAF84381108}"/>
              </a:ext>
            </a:extLst>
          </p:cNvPr>
          <p:cNvGraphicFramePr>
            <a:graphicFrameLocks noGrp="1"/>
          </p:cNvGraphicFramePr>
          <p:nvPr>
            <p:ph idx="1"/>
            <p:extLst>
              <p:ext uri="{D42A27DB-BD31-4B8C-83A1-F6EECF244321}">
                <p14:modId xmlns:p14="http://schemas.microsoft.com/office/powerpoint/2010/main" val="389632768"/>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067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2596E4C-1CD5-4141-B4DC-CDA5B02294D6}"/>
              </a:ext>
            </a:extLst>
          </p:cNvPr>
          <p:cNvSpPr>
            <a:spLocks noGrp="1"/>
          </p:cNvSpPr>
          <p:nvPr>
            <p:ph type="title"/>
          </p:nvPr>
        </p:nvSpPr>
        <p:spPr>
          <a:xfrm>
            <a:off x="1451579" y="2303047"/>
            <a:ext cx="3272093" cy="2674198"/>
          </a:xfrm>
        </p:spPr>
        <p:txBody>
          <a:bodyPr anchor="t">
            <a:normAutofit/>
          </a:bodyPr>
          <a:lstStyle/>
          <a:p>
            <a:r>
              <a:rPr lang="en-US" sz="2500" b="1"/>
              <a:t>Roper Responsibilities</a:t>
            </a:r>
          </a:p>
        </p:txBody>
      </p:sp>
      <p:cxnSp>
        <p:nvCxnSpPr>
          <p:cNvPr id="20"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21" name="Content Placeholder 2">
            <a:extLst>
              <a:ext uri="{FF2B5EF4-FFF2-40B4-BE49-F238E27FC236}">
                <a16:creationId xmlns:a16="http://schemas.microsoft.com/office/drawing/2014/main" id="{7DBD6E3A-A08F-43C3-B055-A2A4C891E6A2}"/>
              </a:ext>
            </a:extLst>
          </p:cNvPr>
          <p:cNvGraphicFramePr>
            <a:graphicFrameLocks noGrp="1"/>
          </p:cNvGraphicFramePr>
          <p:nvPr>
            <p:ph idx="1"/>
            <p:extLst>
              <p:ext uri="{D42A27DB-BD31-4B8C-83A1-F6EECF244321}">
                <p14:modId xmlns:p14="http://schemas.microsoft.com/office/powerpoint/2010/main" val="94366677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745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2"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kiing, person, table, snow&#10;&#10;Description automatically generated">
            <a:extLst>
              <a:ext uri="{FF2B5EF4-FFF2-40B4-BE49-F238E27FC236}">
                <a16:creationId xmlns:a16="http://schemas.microsoft.com/office/drawing/2014/main" id="{E893C0A5-7891-472F-A36D-6DF9CF945053}"/>
              </a:ext>
            </a:extLst>
          </p:cNvPr>
          <p:cNvPicPr>
            <a:picLocks noChangeAspect="1"/>
          </p:cNvPicPr>
          <p:nvPr/>
        </p:nvPicPr>
        <p:blipFill rotWithShape="1">
          <a:blip r:embed="rId3">
            <a:extLst>
              <a:ext uri="{28A0092B-C50C-407E-A947-70E740481C1C}">
                <a14:useLocalDpi xmlns:a14="http://schemas.microsoft.com/office/drawing/2010/main" val="0"/>
              </a:ext>
            </a:extLst>
          </a:blip>
          <a:srcRect t="13250" r="9090" b="17175"/>
          <a:stretch/>
        </p:blipFill>
        <p:spPr>
          <a:xfrm>
            <a:off x="2" y="10"/>
            <a:ext cx="12191695" cy="6857990"/>
          </a:xfrm>
          <a:prstGeom prst="rect">
            <a:avLst/>
          </a:prstGeom>
        </p:spPr>
      </p:pic>
      <p:sp>
        <p:nvSpPr>
          <p:cNvPr id="23" name="Rectangle 15">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135DC-FC69-403E-B73A-3BEE5CF75A32}"/>
              </a:ext>
            </a:extLst>
          </p:cNvPr>
          <p:cNvSpPr>
            <a:spLocks noGrp="1"/>
          </p:cNvSpPr>
          <p:nvPr>
            <p:ph type="title"/>
          </p:nvPr>
        </p:nvSpPr>
        <p:spPr>
          <a:xfrm>
            <a:off x="1300526" y="3236470"/>
            <a:ext cx="6829044" cy="1431984"/>
          </a:xfrm>
        </p:spPr>
        <p:txBody>
          <a:bodyPr vert="horz" lIns="91440" tIns="45720" rIns="91440" bIns="0" rtlCol="0" anchor="b">
            <a:normAutofit/>
          </a:bodyPr>
          <a:lstStyle/>
          <a:p>
            <a:pPr algn="r"/>
            <a:r>
              <a:rPr lang="en-US" sz="4400" b="1" dirty="0"/>
              <a:t>Sequence of Events</a:t>
            </a:r>
          </a:p>
        </p:txBody>
      </p:sp>
    </p:spTree>
    <p:extLst>
      <p:ext uri="{BB962C8B-B14F-4D97-AF65-F5344CB8AC3E}">
        <p14:creationId xmlns:p14="http://schemas.microsoft.com/office/powerpoint/2010/main" val="25847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now, outdoor, skiing, person&#10;&#10;Description automatically generated">
            <a:extLst>
              <a:ext uri="{FF2B5EF4-FFF2-40B4-BE49-F238E27FC236}">
                <a16:creationId xmlns:a16="http://schemas.microsoft.com/office/drawing/2014/main" id="{CE8DD076-1922-4F12-8FAF-CB46DB80C03C}"/>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9093"/>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B1F6AF5-E727-4C10-A69E-4041A9E70F52}"/>
              </a:ext>
            </a:extLst>
          </p:cNvPr>
          <p:cNvSpPr>
            <a:spLocks noGrp="1"/>
          </p:cNvSpPr>
          <p:nvPr>
            <p:ph type="title"/>
          </p:nvPr>
        </p:nvSpPr>
        <p:spPr>
          <a:xfrm>
            <a:off x="1300526" y="3236470"/>
            <a:ext cx="6829044" cy="1431984"/>
          </a:xfrm>
        </p:spPr>
        <p:txBody>
          <a:bodyPr vert="horz" lIns="91440" tIns="45720" rIns="91440" bIns="0" rtlCol="0" anchor="b">
            <a:normAutofit/>
          </a:bodyPr>
          <a:lstStyle/>
          <a:p>
            <a:pPr algn="r"/>
            <a:r>
              <a:rPr lang="en-US" sz="4400"/>
              <a:t>Rescue Rope Setup</a:t>
            </a:r>
          </a:p>
        </p:txBody>
      </p:sp>
    </p:spTree>
    <p:extLst>
      <p:ext uri="{BB962C8B-B14F-4D97-AF65-F5344CB8AC3E}">
        <p14:creationId xmlns:p14="http://schemas.microsoft.com/office/powerpoint/2010/main" val="1104836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135DC-FC69-403E-B73A-3BEE5CF75A32}"/>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Sequence of Events</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56D242-E3B0-4FF6-A7B3-1FB0F18C844D}"/>
              </a:ext>
            </a:extLst>
          </p:cNvPr>
          <p:cNvSpPr>
            <a:spLocks noGrp="1"/>
          </p:cNvSpPr>
          <p:nvPr>
            <p:ph idx="1"/>
          </p:nvPr>
        </p:nvSpPr>
        <p:spPr>
          <a:xfrm>
            <a:off x="1451580" y="2965045"/>
            <a:ext cx="9436404" cy="3087524"/>
          </a:xfrm>
        </p:spPr>
        <p:txBody>
          <a:bodyPr>
            <a:normAutofit/>
          </a:bodyPr>
          <a:lstStyle/>
          <a:p>
            <a:r>
              <a:rPr lang="en-US" dirty="0"/>
              <a:t>Load on command from the crew chief and inspect the installation of the rappel rope.</a:t>
            </a:r>
          </a:p>
          <a:p>
            <a:r>
              <a:rPr lang="en-US" dirty="0"/>
              <a:t>Don your safety belt and perform an ICS check.</a:t>
            </a:r>
          </a:p>
          <a:p>
            <a:endParaRPr lang="en-US" dirty="0"/>
          </a:p>
        </p:txBody>
      </p:sp>
    </p:spTree>
    <p:extLst>
      <p:ext uri="{BB962C8B-B14F-4D97-AF65-F5344CB8AC3E}">
        <p14:creationId xmlns:p14="http://schemas.microsoft.com/office/powerpoint/2010/main" val="1494593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F3135DC-FC69-403E-B73A-3BEE5CF75A32}"/>
              </a:ext>
            </a:extLst>
          </p:cNvPr>
          <p:cNvSpPr>
            <a:spLocks noGrp="1"/>
          </p:cNvSpPr>
          <p:nvPr>
            <p:ph type="title"/>
          </p:nvPr>
        </p:nvSpPr>
        <p:spPr>
          <a:xfrm>
            <a:off x="1451579" y="2303047"/>
            <a:ext cx="3272093" cy="2674198"/>
          </a:xfrm>
        </p:spPr>
        <p:txBody>
          <a:bodyPr anchor="t">
            <a:normAutofit/>
          </a:bodyPr>
          <a:lstStyle/>
          <a:p>
            <a:r>
              <a:rPr lang="en-US" b="1" dirty="0"/>
              <a:t>Sequence of Events</a:t>
            </a:r>
          </a:p>
        </p:txBody>
      </p:sp>
      <p:cxnSp>
        <p:nvCxnSpPr>
          <p:cNvPr id="20"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21" name="Content Placeholder 2">
            <a:extLst>
              <a:ext uri="{FF2B5EF4-FFF2-40B4-BE49-F238E27FC236}">
                <a16:creationId xmlns:a16="http://schemas.microsoft.com/office/drawing/2014/main" id="{1ABCF373-5B1D-4B99-84F9-0FE4E60A9D52}"/>
              </a:ext>
            </a:extLst>
          </p:cNvPr>
          <p:cNvGraphicFramePr>
            <a:graphicFrameLocks noGrp="1"/>
          </p:cNvGraphicFramePr>
          <p:nvPr>
            <p:ph idx="1"/>
            <p:extLst>
              <p:ext uri="{D42A27DB-BD31-4B8C-83A1-F6EECF244321}">
                <p14:modId xmlns:p14="http://schemas.microsoft.com/office/powerpoint/2010/main" val="424996565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31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helicopter flying in the air&#10;&#10;Description automatically generated">
            <a:extLst>
              <a:ext uri="{FF2B5EF4-FFF2-40B4-BE49-F238E27FC236}">
                <a16:creationId xmlns:a16="http://schemas.microsoft.com/office/drawing/2014/main" id="{D663B769-C6E3-4A70-BC30-23A0CE7F1E46}"/>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6966" b="16135"/>
          <a:stretch/>
        </p:blipFill>
        <p:spPr>
          <a:xfrm>
            <a:off x="2" y="10"/>
            <a:ext cx="12191695" cy="6857990"/>
          </a:xfrm>
          <a:prstGeom prst="rect">
            <a:avLst/>
          </a:prstGeom>
        </p:spPr>
      </p:pic>
      <p:sp>
        <p:nvSpPr>
          <p:cNvPr id="24"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135DC-FC69-403E-B73A-3BEE5CF75A32}"/>
              </a:ext>
            </a:extLst>
          </p:cNvPr>
          <p:cNvSpPr>
            <a:spLocks noGrp="1"/>
          </p:cNvSpPr>
          <p:nvPr>
            <p:ph type="title"/>
          </p:nvPr>
        </p:nvSpPr>
        <p:spPr>
          <a:xfrm>
            <a:off x="4063421" y="804520"/>
            <a:ext cx="6815731" cy="1049235"/>
          </a:xfrm>
        </p:spPr>
        <p:txBody>
          <a:bodyPr>
            <a:normAutofit/>
          </a:bodyPr>
          <a:lstStyle/>
          <a:p>
            <a:r>
              <a:rPr lang="en-US" b="1"/>
              <a:t>Sequence of Events</a:t>
            </a:r>
            <a:endParaRPr lang="en-US" b="1" dirty="0"/>
          </a:p>
        </p:txBody>
      </p:sp>
      <p:sp>
        <p:nvSpPr>
          <p:cNvPr id="3" name="Content Placeholder 2">
            <a:extLst>
              <a:ext uri="{FF2B5EF4-FFF2-40B4-BE49-F238E27FC236}">
                <a16:creationId xmlns:a16="http://schemas.microsoft.com/office/drawing/2014/main" id="{0556D242-E3B0-4FF6-A7B3-1FB0F18C844D}"/>
              </a:ext>
            </a:extLst>
          </p:cNvPr>
          <p:cNvSpPr>
            <a:spLocks noGrp="1"/>
          </p:cNvSpPr>
          <p:nvPr>
            <p:ph idx="1"/>
          </p:nvPr>
        </p:nvSpPr>
        <p:spPr>
          <a:xfrm>
            <a:off x="4063421" y="2015733"/>
            <a:ext cx="6815731" cy="4021267"/>
          </a:xfrm>
        </p:spPr>
        <p:txBody>
          <a:bodyPr>
            <a:normAutofit/>
          </a:bodyPr>
          <a:lstStyle/>
          <a:p>
            <a:r>
              <a:rPr lang="en-US">
                <a:solidFill>
                  <a:srgbClr val="FFFFFE"/>
                </a:solidFill>
              </a:rPr>
              <a:t>Once all ropers are seated and strapped in, the rope master notifies the crew chief that "Ropers are ready.“</a:t>
            </a:r>
          </a:p>
          <a:p>
            <a:r>
              <a:rPr lang="en-US">
                <a:solidFill>
                  <a:srgbClr val="FFFFFE"/>
                </a:solidFill>
              </a:rPr>
              <a:t>After take off, the ropers remain strapped in and the HRST master remains oriented through periodic updates from the aircraft commander.</a:t>
            </a:r>
          </a:p>
          <a:p>
            <a:endParaRPr lang="en-US">
              <a:solidFill>
                <a:srgbClr val="FFFFFE"/>
              </a:solidFill>
            </a:endParaRPr>
          </a:p>
        </p:txBody>
      </p:sp>
    </p:spTree>
    <p:extLst>
      <p:ext uri="{BB962C8B-B14F-4D97-AF65-F5344CB8AC3E}">
        <p14:creationId xmlns:p14="http://schemas.microsoft.com/office/powerpoint/2010/main" val="2249545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ighter jet flying through a cloudy sky&#10;&#10;Description automatically generated">
            <a:extLst>
              <a:ext uri="{FF2B5EF4-FFF2-40B4-BE49-F238E27FC236}">
                <a16:creationId xmlns:a16="http://schemas.microsoft.com/office/drawing/2014/main" id="{FF05CDF6-6CDF-4AD9-96FC-19D45FBE81CB}"/>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r="3"/>
          <a:stretch/>
        </p:blipFill>
        <p:spPr>
          <a:xfrm>
            <a:off x="0" y="0"/>
            <a:ext cx="12192000" cy="685800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F3135DC-FC69-403E-B73A-3BEE5CF75A32}"/>
              </a:ext>
            </a:extLst>
          </p:cNvPr>
          <p:cNvSpPr>
            <a:spLocks noGrp="1"/>
          </p:cNvSpPr>
          <p:nvPr>
            <p:ph type="title"/>
          </p:nvPr>
        </p:nvSpPr>
        <p:spPr>
          <a:xfrm>
            <a:off x="1130271" y="1193800"/>
            <a:ext cx="3193050" cy="4699000"/>
          </a:xfrm>
        </p:spPr>
        <p:txBody>
          <a:bodyPr anchor="ctr">
            <a:normAutofit/>
          </a:bodyPr>
          <a:lstStyle/>
          <a:p>
            <a:r>
              <a:rPr lang="en-US" b="1"/>
              <a:t>Sequence of Events</a:t>
            </a:r>
            <a:endParaRPr lang="en-US" b="1" dirty="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56D242-E3B0-4FF6-A7B3-1FB0F18C844D}"/>
              </a:ext>
            </a:extLst>
          </p:cNvPr>
          <p:cNvSpPr>
            <a:spLocks noGrp="1"/>
          </p:cNvSpPr>
          <p:nvPr>
            <p:ph idx="1"/>
          </p:nvPr>
        </p:nvSpPr>
        <p:spPr>
          <a:xfrm>
            <a:off x="4976636" y="1193800"/>
            <a:ext cx="6085091" cy="4699000"/>
          </a:xfrm>
        </p:spPr>
        <p:txBody>
          <a:bodyPr anchor="ctr">
            <a:normAutofit/>
          </a:bodyPr>
          <a:lstStyle/>
          <a:p>
            <a:r>
              <a:rPr lang="en-US" dirty="0"/>
              <a:t>Once the aircraft commander gives the " 2-minut e" warning, the rope master responds, "Roger, 2 min­utes."</a:t>
            </a:r>
          </a:p>
          <a:p>
            <a:r>
              <a:rPr lang="en-US" dirty="0"/>
              <a:t>The rope master holds up two fingers and each roper holds up two fingers on each gloved hand to indicate the "2-minute" command.</a:t>
            </a:r>
          </a:p>
          <a:p>
            <a:endParaRPr lang="en-US" dirty="0"/>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38299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135DC-FC69-403E-B73A-3BEE5CF75A32}"/>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Sequence of Events</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A3A311-24FE-4D22-AE4A-AD18439F03EA}"/>
              </a:ext>
            </a:extLst>
          </p:cNvPr>
          <p:cNvSpPr>
            <a:spLocks noGrp="1"/>
          </p:cNvSpPr>
          <p:nvPr>
            <p:ph idx="1"/>
          </p:nvPr>
        </p:nvSpPr>
        <p:spPr>
          <a:xfrm>
            <a:off x="1451580" y="2965045"/>
            <a:ext cx="9436404" cy="3087524"/>
          </a:xfrm>
        </p:spPr>
        <p:txBody>
          <a:bodyPr>
            <a:normAutofit/>
          </a:bodyPr>
          <a:lstStyle/>
          <a:p>
            <a:r>
              <a:rPr lang="en-US" dirty="0"/>
              <a:t>The rope master ensures that each roper has his helmet, eye protection, and gloves and is ready to go.</a:t>
            </a:r>
          </a:p>
          <a:p>
            <a:r>
              <a:rPr lang="en-US" dirty="0"/>
              <a:t>For crew door operations, the crew chief assists the rope master by opening the crew door.</a:t>
            </a:r>
          </a:p>
          <a:p>
            <a:r>
              <a:rPr lang="en-US" dirty="0"/>
              <a:t>Note: At no time will the rope master leave an open rope station unattended.</a:t>
            </a:r>
          </a:p>
          <a:p>
            <a:endParaRPr lang="en-US" dirty="0"/>
          </a:p>
        </p:txBody>
      </p:sp>
    </p:spTree>
    <p:extLst>
      <p:ext uri="{BB962C8B-B14F-4D97-AF65-F5344CB8AC3E}">
        <p14:creationId xmlns:p14="http://schemas.microsoft.com/office/powerpoint/2010/main" val="802277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F3135DC-FC69-403E-B73A-3BEE5CF75A32}"/>
              </a:ext>
            </a:extLst>
          </p:cNvPr>
          <p:cNvSpPr>
            <a:spLocks noGrp="1"/>
          </p:cNvSpPr>
          <p:nvPr>
            <p:ph type="title"/>
          </p:nvPr>
        </p:nvSpPr>
        <p:spPr>
          <a:xfrm>
            <a:off x="7555992" y="2307409"/>
            <a:ext cx="3157577" cy="3747316"/>
          </a:xfrm>
        </p:spPr>
        <p:txBody>
          <a:bodyPr anchor="t">
            <a:normAutofit/>
          </a:bodyPr>
          <a:lstStyle/>
          <a:p>
            <a:r>
              <a:rPr lang="en-US" b="1" dirty="0"/>
              <a:t>Sequence of Events</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FC5DA29E-F91E-4143-A291-B2D9B4BE71B8}"/>
              </a:ext>
            </a:extLst>
          </p:cNvPr>
          <p:cNvGraphicFramePr>
            <a:graphicFrameLocks noGrp="1"/>
          </p:cNvGraphicFramePr>
          <p:nvPr>
            <p:ph idx="1"/>
            <p:extLst>
              <p:ext uri="{D42A27DB-BD31-4B8C-83A1-F6EECF244321}">
                <p14:modId xmlns:p14="http://schemas.microsoft.com/office/powerpoint/2010/main" val="145376696"/>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96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F3135DC-FC69-403E-B73A-3BEE5CF75A32}"/>
              </a:ext>
            </a:extLst>
          </p:cNvPr>
          <p:cNvSpPr>
            <a:spLocks noGrp="1"/>
          </p:cNvSpPr>
          <p:nvPr>
            <p:ph type="title"/>
          </p:nvPr>
        </p:nvSpPr>
        <p:spPr>
          <a:xfrm>
            <a:off x="1451579" y="2303047"/>
            <a:ext cx="3272093" cy="2674198"/>
          </a:xfrm>
        </p:spPr>
        <p:txBody>
          <a:bodyPr anchor="t">
            <a:normAutofit/>
          </a:bodyPr>
          <a:lstStyle/>
          <a:p>
            <a:r>
              <a:rPr lang="en-US" b="1" dirty="0"/>
              <a:t>Sequence of Events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4EC323ED-85D3-407D-9F16-95F537F382F7}"/>
              </a:ext>
            </a:extLst>
          </p:cNvPr>
          <p:cNvGraphicFramePr>
            <a:graphicFrameLocks noGrp="1"/>
          </p:cNvGraphicFramePr>
          <p:nvPr>
            <p:ph idx="1"/>
            <p:extLst>
              <p:ext uri="{D42A27DB-BD31-4B8C-83A1-F6EECF244321}">
                <p14:modId xmlns:p14="http://schemas.microsoft.com/office/powerpoint/2010/main" val="238280950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092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D7AF4-9916-451E-BB09-AC8A948A0EEF}"/>
              </a:ext>
            </a:extLst>
          </p:cNvPr>
          <p:cNvSpPr>
            <a:spLocks noGrp="1"/>
          </p:cNvSpPr>
          <p:nvPr>
            <p:ph type="title"/>
          </p:nvPr>
        </p:nvSpPr>
        <p:spPr>
          <a:xfrm>
            <a:off x="1451579" y="804519"/>
            <a:ext cx="9291215" cy="1049235"/>
          </a:xfrm>
        </p:spPr>
        <p:txBody>
          <a:bodyPr>
            <a:normAutofit/>
          </a:bodyPr>
          <a:lstStyle/>
          <a:p>
            <a:r>
              <a:rPr lang="en-US" b="1" dirty="0"/>
              <a:t>Sequence of Events</a:t>
            </a: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28CBD237-4413-4607-AF6A-47C72A63BBF1}"/>
              </a:ext>
            </a:extLst>
          </p:cNvPr>
          <p:cNvGraphicFramePr>
            <a:graphicFrameLocks noGrp="1"/>
          </p:cNvGraphicFramePr>
          <p:nvPr>
            <p:ph idx="1"/>
            <p:extLst>
              <p:ext uri="{D42A27DB-BD31-4B8C-83A1-F6EECF244321}">
                <p14:modId xmlns:p14="http://schemas.microsoft.com/office/powerpoint/2010/main" val="415247996"/>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390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helicopter flying in the air&#10;&#10;Description automatically generated">
            <a:extLst>
              <a:ext uri="{FF2B5EF4-FFF2-40B4-BE49-F238E27FC236}">
                <a16:creationId xmlns:a16="http://schemas.microsoft.com/office/drawing/2014/main" id="{16804434-98CC-4757-810F-7C258010524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
          <a:stretch/>
        </p:blipFill>
        <p:spPr>
          <a:xfrm>
            <a:off x="0" y="0"/>
            <a:ext cx="12192000" cy="6858000"/>
          </a:xfrm>
          <a:prstGeom prst="rect">
            <a:avLst/>
          </a:prstGeom>
        </p:spPr>
      </p:pic>
      <p:sp>
        <p:nvSpPr>
          <p:cNvPr id="1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 name="Rectangle 1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10D7AF4-9916-451E-BB09-AC8A948A0EEF}"/>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Sequence of Events</a:t>
            </a:r>
            <a:endParaRPr lang="en-US">
              <a:solidFill>
                <a:schemeClr val="tx1"/>
              </a:solidFill>
            </a:endParaRPr>
          </a:p>
        </p:txBody>
      </p:sp>
      <p:cxnSp>
        <p:nvCxnSpPr>
          <p:cNvPr id="22" name="Straight Connector 2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54C271-65D9-4907-9D05-9D3567AACCD6}"/>
              </a:ext>
            </a:extLst>
          </p:cNvPr>
          <p:cNvSpPr>
            <a:spLocks noGrp="1"/>
          </p:cNvSpPr>
          <p:nvPr>
            <p:ph idx="1"/>
          </p:nvPr>
        </p:nvSpPr>
        <p:spPr>
          <a:xfrm>
            <a:off x="4976636" y="1193800"/>
            <a:ext cx="6085091" cy="4699000"/>
          </a:xfrm>
        </p:spPr>
        <p:txBody>
          <a:bodyPr anchor="ctr">
            <a:normAutofit/>
          </a:bodyPr>
          <a:lstStyle/>
          <a:p>
            <a:r>
              <a:rPr lang="en-US"/>
              <a:t>The rope master uses hand-and-arm signals to com mand a roper to "Unbuckle" and "Take position" at the edge of the crew door exit. These commands are directed to one roper. All others remain seated and strapped in until told to unbuckle and take position</a:t>
            </a:r>
            <a:endParaRPr lang="en-US" dirty="0"/>
          </a:p>
        </p:txBody>
      </p:sp>
      <p:sp>
        <p:nvSpPr>
          <p:cNvPr id="2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04686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iing, person, table, snow&#10;&#10;Description automatically generated">
            <a:extLst>
              <a:ext uri="{FF2B5EF4-FFF2-40B4-BE49-F238E27FC236}">
                <a16:creationId xmlns:a16="http://schemas.microsoft.com/office/drawing/2014/main" id="{D1B6056A-FB7A-4DC1-AF30-3EAB0F08292E}"/>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7169" r="-1" b="16298"/>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10D7AF4-9916-451E-BB09-AC8A948A0EEF}"/>
              </a:ext>
            </a:extLst>
          </p:cNvPr>
          <p:cNvSpPr>
            <a:spLocks noGrp="1"/>
          </p:cNvSpPr>
          <p:nvPr>
            <p:ph type="title"/>
          </p:nvPr>
        </p:nvSpPr>
        <p:spPr>
          <a:xfrm>
            <a:off x="1130271" y="1193800"/>
            <a:ext cx="3193050" cy="4699000"/>
          </a:xfrm>
        </p:spPr>
        <p:txBody>
          <a:bodyPr anchor="ctr">
            <a:normAutofit/>
          </a:bodyPr>
          <a:lstStyle/>
          <a:p>
            <a:r>
              <a:rPr lang="en-US" b="1"/>
              <a:t>Sequence of Events</a:t>
            </a:r>
            <a:endParaRPr lang="en-US" dirty="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54C271-65D9-4907-9D05-9D3567AACCD6}"/>
              </a:ext>
            </a:extLst>
          </p:cNvPr>
          <p:cNvSpPr>
            <a:spLocks noGrp="1"/>
          </p:cNvSpPr>
          <p:nvPr>
            <p:ph idx="1"/>
          </p:nvPr>
        </p:nvSpPr>
        <p:spPr>
          <a:xfrm>
            <a:off x="4976636" y="1193800"/>
            <a:ext cx="6085091" cy="4699000"/>
          </a:xfrm>
        </p:spPr>
        <p:txBody>
          <a:bodyPr anchor="ctr">
            <a:normAutofit/>
          </a:bodyPr>
          <a:lstStyle/>
          <a:p>
            <a:r>
              <a:rPr lang="en-US" dirty="0"/>
              <a:t>The rope master blocks the opening of the crew door prior to hooking up the roper.</a:t>
            </a:r>
          </a:p>
          <a:p>
            <a:r>
              <a:rPr lang="en-US" dirty="0"/>
              <a:t>The rope master ensures that he has physical con </a:t>
            </a:r>
            <a:r>
              <a:rPr lang="en-US" dirty="0" err="1"/>
              <a:t>trol</a:t>
            </a:r>
            <a:r>
              <a:rPr lang="en-US" dirty="0"/>
              <a:t> of the roper to prevent loss of balance and falling out of the helicopter. </a:t>
            </a:r>
          </a:p>
          <a:p>
            <a:r>
              <a:rPr lang="en-US" dirty="0"/>
              <a:t>The rope master maintains this control until the roper is sent out and begins his descent down the rope.</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70097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B1F6AF5-E727-4C10-A69E-4041A9E70F52}"/>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Rescue Rope Setup</a:t>
            </a:r>
          </a:p>
        </p:txBody>
      </p:sp>
      <p:sp useBgFill="1">
        <p:nvSpPr>
          <p:cNvPr id="18" name="Rectangle 10">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BE6E8DD-9D28-4A27-91F0-D7F8EF24934B}"/>
              </a:ext>
            </a:extLst>
          </p:cNvPr>
          <p:cNvSpPr>
            <a:spLocks noGrp="1"/>
          </p:cNvSpPr>
          <p:nvPr>
            <p:ph idx="1"/>
          </p:nvPr>
        </p:nvSpPr>
        <p:spPr>
          <a:xfrm>
            <a:off x="1451580" y="2965045"/>
            <a:ext cx="9436404" cy="3087524"/>
          </a:xfrm>
        </p:spPr>
        <p:txBody>
          <a:bodyPr>
            <a:normAutofit/>
          </a:bodyPr>
          <a:lstStyle/>
          <a:p>
            <a:r>
              <a:rPr lang="en-US" dirty="0"/>
              <a:t>The rescue rope setup is an optional method used to lower the </a:t>
            </a:r>
            <a:r>
              <a:rPr lang="en-US" dirty="0" err="1"/>
              <a:t>rappeller</a:t>
            </a:r>
            <a:r>
              <a:rPr lang="en-US" dirty="0"/>
              <a:t> if he becomes entangled. It is used with the self-equalizing setup and the pre­ equalized </a:t>
            </a:r>
            <a:r>
              <a:rPr lang="en-US" dirty="0" err="1"/>
              <a:t>cordelette</a:t>
            </a:r>
            <a:r>
              <a:rPr lang="en-US" dirty="0"/>
              <a:t>.</a:t>
            </a:r>
          </a:p>
        </p:txBody>
      </p:sp>
    </p:spTree>
    <p:extLst>
      <p:ext uri="{BB962C8B-B14F-4D97-AF65-F5344CB8AC3E}">
        <p14:creationId xmlns:p14="http://schemas.microsoft.com/office/powerpoint/2010/main" val="2151062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D7AF4-9916-451E-BB09-AC8A948A0EEF}"/>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Sequence of Events</a:t>
            </a: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54C271-65D9-4907-9D05-9D3567AACCD6}"/>
              </a:ext>
            </a:extLst>
          </p:cNvPr>
          <p:cNvSpPr>
            <a:spLocks noGrp="1"/>
          </p:cNvSpPr>
          <p:nvPr>
            <p:ph idx="1"/>
          </p:nvPr>
        </p:nvSpPr>
        <p:spPr>
          <a:xfrm>
            <a:off x="1451580" y="2965045"/>
            <a:ext cx="9436404" cy="3087524"/>
          </a:xfrm>
        </p:spPr>
        <p:txBody>
          <a:bodyPr>
            <a:normAutofit/>
          </a:bodyPr>
          <a:lstStyle/>
          <a:p>
            <a:r>
              <a:rPr lang="en-US" dirty="0"/>
              <a:t>The rope master hooks the roper into the system, tells the aircraft commander, "First man on the rope,"  physically controls the roper to the edge of the bottom step of the crew door or the edge of the heli­copter (if the crew door is removed), and verifies the belay man is set (unless a self-belay system is being used).</a:t>
            </a:r>
          </a:p>
        </p:txBody>
      </p:sp>
    </p:spTree>
    <p:extLst>
      <p:ext uri="{BB962C8B-B14F-4D97-AF65-F5344CB8AC3E}">
        <p14:creationId xmlns:p14="http://schemas.microsoft.com/office/powerpoint/2010/main" val="2910342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7AF4-9916-451E-BB09-AC8A948A0EEF}"/>
              </a:ext>
            </a:extLst>
          </p:cNvPr>
          <p:cNvSpPr>
            <a:spLocks noGrp="1"/>
          </p:cNvSpPr>
          <p:nvPr>
            <p:ph type="title"/>
          </p:nvPr>
        </p:nvSpPr>
        <p:spPr>
          <a:xfrm>
            <a:off x="1451580" y="804520"/>
            <a:ext cx="4176815" cy="1049235"/>
          </a:xfrm>
        </p:spPr>
        <p:txBody>
          <a:bodyPr>
            <a:normAutofit/>
          </a:bodyPr>
          <a:lstStyle/>
          <a:p>
            <a:r>
              <a:rPr lang="en-US" b="1" dirty="0"/>
              <a:t>Sequence of Events</a:t>
            </a:r>
            <a:endParaRPr lang="en-US" dirty="0"/>
          </a:p>
        </p:txBody>
      </p:sp>
      <p:sp>
        <p:nvSpPr>
          <p:cNvPr id="3" name="Content Placeholder 2">
            <a:extLst>
              <a:ext uri="{FF2B5EF4-FFF2-40B4-BE49-F238E27FC236}">
                <a16:creationId xmlns:a16="http://schemas.microsoft.com/office/drawing/2014/main" id="{8D54C271-65D9-4907-9D05-9D3567AACCD6}"/>
              </a:ext>
            </a:extLst>
          </p:cNvPr>
          <p:cNvSpPr>
            <a:spLocks noGrp="1"/>
          </p:cNvSpPr>
          <p:nvPr>
            <p:ph idx="1"/>
          </p:nvPr>
        </p:nvSpPr>
        <p:spPr>
          <a:xfrm>
            <a:off x="1451581" y="2015732"/>
            <a:ext cx="4172515" cy="3450613"/>
          </a:xfrm>
        </p:spPr>
        <p:txBody>
          <a:bodyPr>
            <a:normAutofit/>
          </a:bodyPr>
          <a:lstStyle/>
          <a:p>
            <a:r>
              <a:rPr lang="en-US" dirty="0"/>
              <a:t>The rope master uses hand-and -arm signals to direct the roper to assume the L-shaped position over the edge and continues giving the roper the L position signal until he is ready to send him.</a:t>
            </a:r>
          </a:p>
        </p:txBody>
      </p:sp>
      <p:pic>
        <p:nvPicPr>
          <p:cNvPr id="5" name="Picture 4" descr="A person riding on top of a mountain&#10;&#10;Description automatically generated">
            <a:extLst>
              <a:ext uri="{FF2B5EF4-FFF2-40B4-BE49-F238E27FC236}">
                <a16:creationId xmlns:a16="http://schemas.microsoft.com/office/drawing/2014/main" id="{08B84C8E-2CD4-4F2C-B579-FE4118FE5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684" y="145143"/>
            <a:ext cx="6405316" cy="6585057"/>
          </a:xfrm>
          <a:prstGeom prst="rect">
            <a:avLst/>
          </a:prstGeom>
        </p:spPr>
      </p:pic>
    </p:spTree>
    <p:extLst>
      <p:ext uri="{BB962C8B-B14F-4D97-AF65-F5344CB8AC3E}">
        <p14:creationId xmlns:p14="http://schemas.microsoft.com/office/powerpoint/2010/main" val="4162784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10D7AF4-9916-451E-BB09-AC8A948A0EEF}"/>
              </a:ext>
            </a:extLst>
          </p:cNvPr>
          <p:cNvSpPr>
            <a:spLocks noGrp="1"/>
          </p:cNvSpPr>
          <p:nvPr>
            <p:ph type="title"/>
          </p:nvPr>
        </p:nvSpPr>
        <p:spPr>
          <a:xfrm>
            <a:off x="7555992" y="2307409"/>
            <a:ext cx="3157577" cy="3747316"/>
          </a:xfrm>
        </p:spPr>
        <p:txBody>
          <a:bodyPr anchor="t">
            <a:normAutofit/>
          </a:bodyPr>
          <a:lstStyle/>
          <a:p>
            <a:r>
              <a:rPr lang="en-US" b="1" dirty="0"/>
              <a:t>Sequence of Events</a:t>
            </a:r>
            <a:endParaRPr lang="en-US" dirty="0"/>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E145AB64-3FB5-4131-9B66-6A753FE1568E}"/>
              </a:ext>
            </a:extLst>
          </p:cNvPr>
          <p:cNvGraphicFramePr>
            <a:graphicFrameLocks noGrp="1"/>
          </p:cNvGraphicFramePr>
          <p:nvPr>
            <p:ph idx="1"/>
            <p:extLst>
              <p:ext uri="{D42A27DB-BD31-4B8C-83A1-F6EECF244321}">
                <p14:modId xmlns:p14="http://schemas.microsoft.com/office/powerpoint/2010/main" val="1938115323"/>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030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10D7AF4-9916-451E-BB09-AC8A948A0EEF}"/>
              </a:ext>
            </a:extLst>
          </p:cNvPr>
          <p:cNvSpPr>
            <a:spLocks noGrp="1"/>
          </p:cNvSpPr>
          <p:nvPr>
            <p:ph type="title"/>
          </p:nvPr>
        </p:nvSpPr>
        <p:spPr>
          <a:xfrm>
            <a:off x="893523" y="804519"/>
            <a:ext cx="3160501" cy="4431360"/>
          </a:xfrm>
        </p:spPr>
        <p:txBody>
          <a:bodyPr anchor="ctr">
            <a:normAutofit/>
          </a:bodyPr>
          <a:lstStyle/>
          <a:p>
            <a:r>
              <a:rPr lang="en-US" b="1" dirty="0"/>
              <a:t>Sequence of Events</a:t>
            </a: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54C271-65D9-4907-9D05-9D3567AACCD6}"/>
              </a:ext>
            </a:extLst>
          </p:cNvPr>
          <p:cNvSpPr>
            <a:spLocks noGrp="1"/>
          </p:cNvSpPr>
          <p:nvPr>
            <p:ph idx="1"/>
          </p:nvPr>
        </p:nvSpPr>
        <p:spPr>
          <a:xfrm>
            <a:off x="4637863" y="804520"/>
            <a:ext cx="6102559" cy="4431359"/>
          </a:xfrm>
        </p:spPr>
        <p:txBody>
          <a:bodyPr anchor="ctr">
            <a:normAutofit/>
          </a:bodyPr>
          <a:lstStyle/>
          <a:p>
            <a:r>
              <a:rPr lang="en-US" dirty="0"/>
              <a:t>Continue with remaining ropers.</a:t>
            </a:r>
          </a:p>
          <a:p>
            <a:r>
              <a:rPr lang="en-US" dirty="0"/>
              <a:t>The rope master ensures that after each roper is on the deck the belay man is reset before sending out the next roper.</a:t>
            </a:r>
          </a:p>
          <a:p>
            <a:endParaRPr lang="en-US" dirty="0"/>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1406476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in the air&#10;&#10;Description automatically generated">
            <a:extLst>
              <a:ext uri="{FF2B5EF4-FFF2-40B4-BE49-F238E27FC236}">
                <a16:creationId xmlns:a16="http://schemas.microsoft.com/office/drawing/2014/main" id="{D950B21E-F940-4B65-BFB0-F633886EA18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24998"/>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CEE983A-8D54-484B-BFD9-99B139341BA9}"/>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Sequence of Events</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BDFB8F-24E9-4C2E-835C-7ACAD5FA8DAA}"/>
              </a:ext>
            </a:extLst>
          </p:cNvPr>
          <p:cNvSpPr>
            <a:spLocks noGrp="1"/>
          </p:cNvSpPr>
          <p:nvPr>
            <p:ph idx="1"/>
          </p:nvPr>
        </p:nvSpPr>
        <p:spPr>
          <a:xfrm>
            <a:off x="4976636" y="1193800"/>
            <a:ext cx="6085091" cy="4699000"/>
          </a:xfrm>
        </p:spPr>
        <p:txBody>
          <a:bodyPr anchor="ctr">
            <a:normAutofit/>
          </a:bodyPr>
          <a:lstStyle/>
          <a:p>
            <a:r>
              <a:rPr lang="en-US" dirty="0"/>
              <a:t>When the last roper is off the rope, the HRST master tells the aircraft commander "Last man off rope" and "Rope being pulled to the 6 o'clock (or whichever was briefed) position" or "Rope retrieved."</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27674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1"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2"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earing, bicycle, holding, phone&#10;&#10;Description automatically generated">
            <a:extLst>
              <a:ext uri="{FF2B5EF4-FFF2-40B4-BE49-F238E27FC236}">
                <a16:creationId xmlns:a16="http://schemas.microsoft.com/office/drawing/2014/main" id="{141C5DE8-02FF-4715-8092-87A31F0648B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1" b="439"/>
          <a:stretch/>
        </p:blipFill>
        <p:spPr>
          <a:xfrm>
            <a:off x="20" y="10"/>
            <a:ext cx="12191675" cy="6857990"/>
          </a:xfrm>
          <a:prstGeom prst="rect">
            <a:avLst/>
          </a:prstGeom>
        </p:spPr>
      </p:pic>
      <p:sp>
        <p:nvSpPr>
          <p:cNvPr id="2" name="Title 1">
            <a:extLst>
              <a:ext uri="{FF2B5EF4-FFF2-40B4-BE49-F238E27FC236}">
                <a16:creationId xmlns:a16="http://schemas.microsoft.com/office/drawing/2014/main" id="{9640D7B3-3FD9-40DB-A866-E911A1CE9C8C}"/>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Rescue Rope Setup</a:t>
            </a:r>
          </a:p>
        </p:txBody>
      </p:sp>
      <p:sp>
        <p:nvSpPr>
          <p:cNvPr id="3" name="Content Placeholder 2">
            <a:extLst>
              <a:ext uri="{FF2B5EF4-FFF2-40B4-BE49-F238E27FC236}">
                <a16:creationId xmlns:a16="http://schemas.microsoft.com/office/drawing/2014/main" id="{26065AE7-B811-4416-95AB-C3E35BB3F8FB}"/>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cap="all"/>
              <a:t>The rescue rope must be the same or within 2mm difference of the rappel line </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77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6" name="Straight Connector 15">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n engine&#10;&#10;Description automatically generated">
            <a:extLst>
              <a:ext uri="{FF2B5EF4-FFF2-40B4-BE49-F238E27FC236}">
                <a16:creationId xmlns:a16="http://schemas.microsoft.com/office/drawing/2014/main" id="{4D648380-5663-447A-B5A0-BED13135D38A}"/>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23390"/>
          <a:stretch/>
        </p:blipFill>
        <p:spPr>
          <a:xfrm>
            <a:off x="2" y="10"/>
            <a:ext cx="12191695" cy="6857990"/>
          </a:xfrm>
          <a:prstGeom prst="rect">
            <a:avLst/>
          </a:prstGeom>
        </p:spPr>
      </p:pic>
      <p:sp>
        <p:nvSpPr>
          <p:cNvPr id="18" name="Rectangle 17">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5BB10-DC3B-4719-AFA3-2C4520C5743A}"/>
              </a:ext>
            </a:extLst>
          </p:cNvPr>
          <p:cNvSpPr>
            <a:spLocks noGrp="1"/>
          </p:cNvSpPr>
          <p:nvPr>
            <p:ph type="title"/>
          </p:nvPr>
        </p:nvSpPr>
        <p:spPr>
          <a:xfrm>
            <a:off x="4065511" y="3236470"/>
            <a:ext cx="6832500" cy="1431984"/>
          </a:xfrm>
        </p:spPr>
        <p:txBody>
          <a:bodyPr vert="horz" lIns="91440" tIns="45720" rIns="91440" bIns="0" rtlCol="0" anchor="b">
            <a:normAutofit/>
          </a:bodyPr>
          <a:lstStyle/>
          <a:p>
            <a:pPr algn="l"/>
            <a:r>
              <a:rPr lang="en-US" sz="3100"/>
              <a:t>Rigging procedures for attachment of the rescue rope to the equalizing</a:t>
            </a:r>
          </a:p>
        </p:txBody>
      </p:sp>
    </p:spTree>
    <p:extLst>
      <p:ext uri="{BB962C8B-B14F-4D97-AF65-F5344CB8AC3E}">
        <p14:creationId xmlns:p14="http://schemas.microsoft.com/office/powerpoint/2010/main" val="204445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325BB10-DC3B-4719-AFA3-2C4520C5743A}"/>
              </a:ext>
            </a:extLst>
          </p:cNvPr>
          <p:cNvSpPr>
            <a:spLocks noGrp="1"/>
          </p:cNvSpPr>
          <p:nvPr>
            <p:ph type="title"/>
          </p:nvPr>
        </p:nvSpPr>
        <p:spPr>
          <a:xfrm>
            <a:off x="1451579" y="2303047"/>
            <a:ext cx="3272093" cy="2674198"/>
          </a:xfrm>
        </p:spPr>
        <p:txBody>
          <a:bodyPr anchor="t">
            <a:normAutofit/>
          </a:bodyPr>
          <a:lstStyle/>
          <a:p>
            <a:r>
              <a:rPr lang="en-US" sz="2500" b="1"/>
              <a:t>Rigging procedures for attachment of the rescue rope to the equalizing</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DF484027-66CB-49B8-8B96-E9A305444CC6}"/>
              </a:ext>
            </a:extLst>
          </p:cNvPr>
          <p:cNvGraphicFramePr>
            <a:graphicFrameLocks noGrp="1"/>
          </p:cNvGraphicFramePr>
          <p:nvPr>
            <p:ph idx="1"/>
            <p:extLst>
              <p:ext uri="{D42A27DB-BD31-4B8C-83A1-F6EECF244321}">
                <p14:modId xmlns:p14="http://schemas.microsoft.com/office/powerpoint/2010/main" val="144248841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85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5BB10-DC3B-4719-AFA3-2C4520C5743A}"/>
              </a:ext>
            </a:extLst>
          </p:cNvPr>
          <p:cNvSpPr>
            <a:spLocks noGrp="1"/>
          </p:cNvSpPr>
          <p:nvPr>
            <p:ph type="title"/>
          </p:nvPr>
        </p:nvSpPr>
        <p:spPr>
          <a:xfrm>
            <a:off x="1451579" y="804519"/>
            <a:ext cx="9291215" cy="1049235"/>
          </a:xfrm>
        </p:spPr>
        <p:txBody>
          <a:bodyPr>
            <a:normAutofit/>
          </a:bodyPr>
          <a:lstStyle/>
          <a:p>
            <a:r>
              <a:rPr lang="en-US" b="1"/>
              <a:t>Rigging procedures for attachment of the rescue rope to the equalizing</a:t>
            </a:r>
            <a:endParaRPr lang="en-US" b="1" dirty="0"/>
          </a:p>
        </p:txBody>
      </p:sp>
      <p:cxnSp>
        <p:nvCxnSpPr>
          <p:cNvPr id="16"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8" name="Content Placeholder 2">
            <a:extLst>
              <a:ext uri="{FF2B5EF4-FFF2-40B4-BE49-F238E27FC236}">
                <a16:creationId xmlns:a16="http://schemas.microsoft.com/office/drawing/2014/main" id="{5802C688-A912-4196-A3C3-246BD00D15F8}"/>
              </a:ext>
            </a:extLst>
          </p:cNvPr>
          <p:cNvGraphicFramePr>
            <a:graphicFrameLocks noGrp="1"/>
          </p:cNvGraphicFramePr>
          <p:nvPr>
            <p:ph idx="1"/>
            <p:extLst>
              <p:ext uri="{D42A27DB-BD31-4B8C-83A1-F6EECF244321}">
                <p14:modId xmlns:p14="http://schemas.microsoft.com/office/powerpoint/2010/main" val="759707153"/>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80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outdoor, grass, person, person&#10;&#10;Description automatically generated">
            <a:extLst>
              <a:ext uri="{FF2B5EF4-FFF2-40B4-BE49-F238E27FC236}">
                <a16:creationId xmlns:a16="http://schemas.microsoft.com/office/drawing/2014/main" id="{3BDE3A56-C41C-4268-90F8-A57AE542161E}"/>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5134" b="6682"/>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19EEB-B8C7-4409-80FB-34F017CAA24F}"/>
              </a:ext>
            </a:extLst>
          </p:cNvPr>
          <p:cNvSpPr>
            <a:spLocks noGrp="1"/>
          </p:cNvSpPr>
          <p:nvPr>
            <p:ph type="title"/>
          </p:nvPr>
        </p:nvSpPr>
        <p:spPr>
          <a:xfrm>
            <a:off x="4063421" y="804520"/>
            <a:ext cx="6815731" cy="1049235"/>
          </a:xfrm>
        </p:spPr>
        <p:txBody>
          <a:bodyPr>
            <a:normAutofit/>
          </a:bodyPr>
          <a:lstStyle/>
          <a:p>
            <a:r>
              <a:rPr lang="en-US" sz="2200" b="1"/>
              <a:t>Rigging procedures for attachment of the rescue rope to the equalizing</a:t>
            </a:r>
          </a:p>
        </p:txBody>
      </p:sp>
      <p:sp>
        <p:nvSpPr>
          <p:cNvPr id="3" name="Content Placeholder 2">
            <a:extLst>
              <a:ext uri="{FF2B5EF4-FFF2-40B4-BE49-F238E27FC236}">
                <a16:creationId xmlns:a16="http://schemas.microsoft.com/office/drawing/2014/main" id="{EDF09BB6-3D02-4CEE-ACF1-01E4D44A3F90}"/>
              </a:ext>
            </a:extLst>
          </p:cNvPr>
          <p:cNvSpPr>
            <a:spLocks noGrp="1"/>
          </p:cNvSpPr>
          <p:nvPr>
            <p:ph idx="1"/>
          </p:nvPr>
        </p:nvSpPr>
        <p:spPr>
          <a:xfrm>
            <a:off x="4063421" y="2015733"/>
            <a:ext cx="6815731" cy="4021267"/>
          </a:xfrm>
        </p:spPr>
        <p:txBody>
          <a:bodyPr>
            <a:normAutofit/>
          </a:bodyPr>
          <a:lstStyle/>
          <a:p>
            <a:r>
              <a:rPr lang="en-US">
                <a:solidFill>
                  <a:srgbClr val="FFFFFE"/>
                </a:solidFill>
              </a:rPr>
              <a:t>Tie a releasable knot system on the 1OK attach­ ment carabiner using the rescue rope. </a:t>
            </a:r>
          </a:p>
          <a:p>
            <a:r>
              <a:rPr lang="en-US">
                <a:solidFill>
                  <a:srgbClr val="FFFFFE"/>
                </a:solidFill>
              </a:rPr>
              <a:t>The releasable knot is tied with a munter hitch, a mule knot, and an overhand knot. </a:t>
            </a:r>
          </a:p>
        </p:txBody>
      </p:sp>
    </p:spTree>
    <p:extLst>
      <p:ext uri="{BB962C8B-B14F-4D97-AF65-F5344CB8AC3E}">
        <p14:creationId xmlns:p14="http://schemas.microsoft.com/office/powerpoint/2010/main" val="84741793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1663</Words>
  <Application>Microsoft Office PowerPoint</Application>
  <PresentationFormat>Widescreen</PresentationFormat>
  <Paragraphs>116</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Rockwell</vt:lpstr>
      <vt:lpstr>Gallery</vt:lpstr>
      <vt:lpstr>THE RESCUE COMPANY 1</vt:lpstr>
      <vt:lpstr> Helicopter rescue swimmer Helicopter Rappel part 2</vt:lpstr>
      <vt:lpstr>Rescue Rope Setup</vt:lpstr>
      <vt:lpstr>Rescue Rope Setup</vt:lpstr>
      <vt:lpstr>Rescue Rope Setup</vt:lpstr>
      <vt:lpstr>Rigging procedures for attachment of the rescue rope to the equalizing</vt:lpstr>
      <vt:lpstr>Rigging procedures for attachment of the rescue rope to the equalizing</vt:lpstr>
      <vt:lpstr>Rigging procedures for attachment of the rescue rope to the equalizing</vt:lpstr>
      <vt:lpstr>Rigging procedures for attachment of the rescue rope to the equalizing</vt:lpstr>
      <vt:lpstr>Rigging procedures for attachment of the rescue rope to the equalizing</vt:lpstr>
      <vt:lpstr>Rigging procedures for attachment of the rescue rope to the equalizing</vt:lpstr>
      <vt:lpstr>Rigging procedures for attachment of the rescue rope to the equalizing</vt:lpstr>
      <vt:lpstr>Rigging procedures for attachment of the rescue rope to the equalizing</vt:lpstr>
      <vt:lpstr>Hook Up</vt:lpstr>
      <vt:lpstr>Hook Up</vt:lpstr>
      <vt:lpstr>Hook Up</vt:lpstr>
      <vt:lpstr>Note</vt:lpstr>
      <vt:lpstr>Hook Up</vt:lpstr>
      <vt:lpstr>Warning</vt:lpstr>
      <vt:lpstr>Hook Up</vt:lpstr>
      <vt:lpstr>Hook Up</vt:lpstr>
      <vt:lpstr>Hook Up</vt:lpstr>
      <vt:lpstr>Hook Up</vt:lpstr>
      <vt:lpstr>Roper Responsibilities</vt:lpstr>
      <vt:lpstr>Roper Responsibilities</vt:lpstr>
      <vt:lpstr>Roper Responsibilities</vt:lpstr>
      <vt:lpstr>Roper Responsibilities</vt:lpstr>
      <vt:lpstr>Roper Responsibilities</vt:lpstr>
      <vt:lpstr>Sequence of Events</vt:lpstr>
      <vt:lpstr>Sequence of Events</vt:lpstr>
      <vt:lpstr>Sequence of Events</vt:lpstr>
      <vt:lpstr>Sequence of Events</vt:lpstr>
      <vt:lpstr>Sequence of Events</vt:lpstr>
      <vt:lpstr>Sequence of Events</vt:lpstr>
      <vt:lpstr>Sequence of Events</vt:lpstr>
      <vt:lpstr>Sequence of Events</vt:lpstr>
      <vt:lpstr>Sequence of Events</vt:lpstr>
      <vt:lpstr>Sequence of Events</vt:lpstr>
      <vt:lpstr>Sequence of Events</vt:lpstr>
      <vt:lpstr>Sequence of Events</vt:lpstr>
      <vt:lpstr>Sequence of Events</vt:lpstr>
      <vt:lpstr>Sequence of Events</vt:lpstr>
      <vt:lpstr>Sequence of Events</vt:lpstr>
      <vt:lpstr>Sequence of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2020-09-01T20:17:33Z</dcterms:created>
  <dcterms:modified xsi:type="dcterms:W3CDTF">2020-09-01T20:17:53Z</dcterms:modified>
</cp:coreProperties>
</file>