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72" r:id="rId14"/>
    <p:sldId id="268" r:id="rId15"/>
    <p:sldId id="269" r:id="rId16"/>
    <p:sldId id="273" r:id="rId17"/>
    <p:sldId id="271" r:id="rId18"/>
    <p:sldId id="274" r:id="rId19"/>
    <p:sldId id="275" r:id="rId20"/>
    <p:sldId id="276" r:id="rId21"/>
    <p:sldId id="277" r:id="rId22"/>
    <p:sldId id="280" r:id="rId23"/>
    <p:sldId id="281" r:id="rId24"/>
    <p:sldId id="278" r:id="rId25"/>
    <p:sldId id="279" r:id="rId26"/>
    <p:sldId id="282" r:id="rId27"/>
    <p:sldId id="270" r:id="rId28"/>
    <p:sldId id="283" r:id="rId29"/>
    <p:sldId id="284" r:id="rId30"/>
    <p:sldId id="285" r:id="rId31"/>
    <p:sldId id="288" r:id="rId32"/>
    <p:sldId id="286" r:id="rId33"/>
    <p:sldId id="289" r:id="rId34"/>
    <p:sldId id="290" r:id="rId35"/>
    <p:sldId id="295" r:id="rId36"/>
    <p:sldId id="291" r:id="rId37"/>
    <p:sldId id="296" r:id="rId38"/>
    <p:sldId id="292" r:id="rId39"/>
    <p:sldId id="293" r:id="rId40"/>
    <p:sldId id="294" r:id="rId41"/>
    <p:sldId id="28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4FDD7-4147-4A6F-9C2E-2DCCE32CF77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D4A12A7-58F7-43CB-BE14-0990CCF8D344}">
      <dgm:prSet/>
      <dgm:spPr/>
      <dgm:t>
        <a:bodyPr/>
        <a:lstStyle/>
        <a:p>
          <a:r>
            <a:rPr lang="en-US"/>
            <a:t>solo wading with a paddle</a:t>
          </a:r>
        </a:p>
      </dgm:t>
    </dgm:pt>
    <dgm:pt modelId="{D86126CA-75D1-4F23-BFD4-F41E71DCFC3D}" type="parTrans" cxnId="{CF139C63-8AF8-4918-B7E5-AD4E546947FF}">
      <dgm:prSet/>
      <dgm:spPr/>
      <dgm:t>
        <a:bodyPr/>
        <a:lstStyle/>
        <a:p>
          <a:endParaRPr lang="en-US"/>
        </a:p>
      </dgm:t>
    </dgm:pt>
    <dgm:pt modelId="{2DB566C8-BB57-47C1-A336-AFE2781FB11E}" type="sibTrans" cxnId="{CF139C63-8AF8-4918-B7E5-AD4E546947FF}">
      <dgm:prSet/>
      <dgm:spPr/>
      <dgm:t>
        <a:bodyPr/>
        <a:lstStyle/>
        <a:p>
          <a:endParaRPr lang="en-US"/>
        </a:p>
      </dgm:t>
    </dgm:pt>
    <dgm:pt modelId="{5736A609-2F7D-496E-A3DE-5D982641F966}">
      <dgm:prSet/>
      <dgm:spPr/>
      <dgm:t>
        <a:bodyPr/>
        <a:lstStyle/>
        <a:p>
          <a:r>
            <a:rPr lang="en-US"/>
            <a:t>two-person wading</a:t>
          </a:r>
        </a:p>
      </dgm:t>
    </dgm:pt>
    <dgm:pt modelId="{2A2AFD9C-655C-429C-80CF-12DD54128204}" type="parTrans" cxnId="{C03FDCF7-CEE2-4F6B-9532-5FED655B7EF5}">
      <dgm:prSet/>
      <dgm:spPr/>
      <dgm:t>
        <a:bodyPr/>
        <a:lstStyle/>
        <a:p>
          <a:endParaRPr lang="en-US"/>
        </a:p>
      </dgm:t>
    </dgm:pt>
    <dgm:pt modelId="{AF617443-A159-41C6-99B7-CE86F7D49C41}" type="sibTrans" cxnId="{C03FDCF7-CEE2-4F6B-9532-5FED655B7EF5}">
      <dgm:prSet/>
      <dgm:spPr/>
      <dgm:t>
        <a:bodyPr/>
        <a:lstStyle/>
        <a:p>
          <a:endParaRPr lang="en-US"/>
        </a:p>
      </dgm:t>
    </dgm:pt>
    <dgm:pt modelId="{C056629B-A076-423E-ACAD-E6E8C66E26F1}">
      <dgm:prSet/>
      <dgm:spPr/>
      <dgm:t>
        <a:bodyPr/>
        <a:lstStyle/>
        <a:p>
          <a:r>
            <a:rPr lang="en-US"/>
            <a:t>four-person wading</a:t>
          </a:r>
        </a:p>
      </dgm:t>
    </dgm:pt>
    <dgm:pt modelId="{F2772042-33D2-4B1B-8F95-8EF4DDDB224E}" type="parTrans" cxnId="{1696B205-B65E-4F77-A25C-6B0B5444EC29}">
      <dgm:prSet/>
      <dgm:spPr/>
      <dgm:t>
        <a:bodyPr/>
        <a:lstStyle/>
        <a:p>
          <a:endParaRPr lang="en-US"/>
        </a:p>
      </dgm:t>
    </dgm:pt>
    <dgm:pt modelId="{2B2B73A2-D835-4A81-A2CB-2CF84213FEAD}" type="sibTrans" cxnId="{1696B205-B65E-4F77-A25C-6B0B5444EC29}">
      <dgm:prSet/>
      <dgm:spPr/>
      <dgm:t>
        <a:bodyPr/>
        <a:lstStyle/>
        <a:p>
          <a:endParaRPr lang="en-US"/>
        </a:p>
      </dgm:t>
    </dgm:pt>
    <dgm:pt modelId="{439F5377-900C-4132-B341-315418E23179}">
      <dgm:prSet/>
      <dgm:spPr/>
      <dgm:t>
        <a:bodyPr/>
        <a:lstStyle/>
        <a:p>
          <a:r>
            <a:rPr lang="en-US"/>
            <a:t>Pyramid</a:t>
          </a:r>
        </a:p>
      </dgm:t>
    </dgm:pt>
    <dgm:pt modelId="{14BB5F6B-AE97-4EEB-917D-3F14663C1CBE}" type="parTrans" cxnId="{3B4C799E-D3C9-4240-865D-810AE4A48FF4}">
      <dgm:prSet/>
      <dgm:spPr/>
      <dgm:t>
        <a:bodyPr/>
        <a:lstStyle/>
        <a:p>
          <a:endParaRPr lang="en-US"/>
        </a:p>
      </dgm:t>
    </dgm:pt>
    <dgm:pt modelId="{849C83E5-CEA0-41E3-82E9-13A085424369}" type="sibTrans" cxnId="{3B4C799E-D3C9-4240-865D-810AE4A48FF4}">
      <dgm:prSet/>
      <dgm:spPr/>
      <dgm:t>
        <a:bodyPr/>
        <a:lstStyle/>
        <a:p>
          <a:endParaRPr lang="en-US"/>
        </a:p>
      </dgm:t>
    </dgm:pt>
    <dgm:pt modelId="{2B07F425-1484-4C64-A16A-AEA82CD9AB6F}">
      <dgm:prSet/>
      <dgm:spPr/>
      <dgm:t>
        <a:bodyPr/>
        <a:lstStyle/>
        <a:p>
          <a:r>
            <a:rPr lang="en-US" dirty="0"/>
            <a:t>in-line crossing. </a:t>
          </a:r>
        </a:p>
      </dgm:t>
    </dgm:pt>
    <dgm:pt modelId="{AD2E36DC-C379-4887-A5EF-7680732AA539}" type="parTrans" cxnId="{CBD6A495-3B82-4086-934C-742AB7C2E3F9}">
      <dgm:prSet/>
      <dgm:spPr/>
      <dgm:t>
        <a:bodyPr/>
        <a:lstStyle/>
        <a:p>
          <a:endParaRPr lang="en-US"/>
        </a:p>
      </dgm:t>
    </dgm:pt>
    <dgm:pt modelId="{2C9F0E1C-4D8E-47EF-8858-8DF5A3BF5343}" type="sibTrans" cxnId="{CBD6A495-3B82-4086-934C-742AB7C2E3F9}">
      <dgm:prSet/>
      <dgm:spPr/>
      <dgm:t>
        <a:bodyPr/>
        <a:lstStyle/>
        <a:p>
          <a:endParaRPr lang="en-US"/>
        </a:p>
      </dgm:t>
    </dgm:pt>
    <dgm:pt modelId="{0CC8C42E-3636-4D96-B370-6E44BFD02C4C}" type="pres">
      <dgm:prSet presAssocID="{5C64FDD7-4147-4A6F-9C2E-2DCCE32CF774}" presName="linear" presStyleCnt="0">
        <dgm:presLayoutVars>
          <dgm:animLvl val="lvl"/>
          <dgm:resizeHandles val="exact"/>
        </dgm:presLayoutVars>
      </dgm:prSet>
      <dgm:spPr/>
    </dgm:pt>
    <dgm:pt modelId="{40393D18-8A72-47FC-B6DD-CF137A26736C}" type="pres">
      <dgm:prSet presAssocID="{2D4A12A7-58F7-43CB-BE14-0990CCF8D344}" presName="parentText" presStyleLbl="node1" presStyleIdx="0" presStyleCnt="5">
        <dgm:presLayoutVars>
          <dgm:chMax val="0"/>
          <dgm:bulletEnabled val="1"/>
        </dgm:presLayoutVars>
      </dgm:prSet>
      <dgm:spPr/>
    </dgm:pt>
    <dgm:pt modelId="{F52B1471-E111-4610-BC9D-C2ED44B19AEA}" type="pres">
      <dgm:prSet presAssocID="{2DB566C8-BB57-47C1-A336-AFE2781FB11E}" presName="spacer" presStyleCnt="0"/>
      <dgm:spPr/>
    </dgm:pt>
    <dgm:pt modelId="{C1E7D9C9-8742-4DDF-A0DC-FC6530B582C2}" type="pres">
      <dgm:prSet presAssocID="{5736A609-2F7D-496E-A3DE-5D982641F966}" presName="parentText" presStyleLbl="node1" presStyleIdx="1" presStyleCnt="5">
        <dgm:presLayoutVars>
          <dgm:chMax val="0"/>
          <dgm:bulletEnabled val="1"/>
        </dgm:presLayoutVars>
      </dgm:prSet>
      <dgm:spPr/>
    </dgm:pt>
    <dgm:pt modelId="{730C5F0F-7543-4C82-9AA9-2561F1899DFA}" type="pres">
      <dgm:prSet presAssocID="{AF617443-A159-41C6-99B7-CE86F7D49C41}" presName="spacer" presStyleCnt="0"/>
      <dgm:spPr/>
    </dgm:pt>
    <dgm:pt modelId="{3FE75116-314F-4418-9BC4-D571160D3F51}" type="pres">
      <dgm:prSet presAssocID="{C056629B-A076-423E-ACAD-E6E8C66E26F1}" presName="parentText" presStyleLbl="node1" presStyleIdx="2" presStyleCnt="5">
        <dgm:presLayoutVars>
          <dgm:chMax val="0"/>
          <dgm:bulletEnabled val="1"/>
        </dgm:presLayoutVars>
      </dgm:prSet>
      <dgm:spPr/>
    </dgm:pt>
    <dgm:pt modelId="{8E32FD65-6BB7-4E49-8A9F-84D6203531DE}" type="pres">
      <dgm:prSet presAssocID="{2B2B73A2-D835-4A81-A2CB-2CF84213FEAD}" presName="spacer" presStyleCnt="0"/>
      <dgm:spPr/>
    </dgm:pt>
    <dgm:pt modelId="{EE49B154-5646-4A8F-9732-DCF8B4050A8C}" type="pres">
      <dgm:prSet presAssocID="{439F5377-900C-4132-B341-315418E23179}" presName="parentText" presStyleLbl="node1" presStyleIdx="3" presStyleCnt="5">
        <dgm:presLayoutVars>
          <dgm:chMax val="0"/>
          <dgm:bulletEnabled val="1"/>
        </dgm:presLayoutVars>
      </dgm:prSet>
      <dgm:spPr/>
    </dgm:pt>
    <dgm:pt modelId="{9AD4509D-3118-48F6-830D-BB0A827B6649}" type="pres">
      <dgm:prSet presAssocID="{849C83E5-CEA0-41E3-82E9-13A085424369}" presName="spacer" presStyleCnt="0"/>
      <dgm:spPr/>
    </dgm:pt>
    <dgm:pt modelId="{F3F6EA56-380C-4069-AE15-F71E64E7E735}" type="pres">
      <dgm:prSet presAssocID="{2B07F425-1484-4C64-A16A-AEA82CD9AB6F}" presName="parentText" presStyleLbl="node1" presStyleIdx="4" presStyleCnt="5">
        <dgm:presLayoutVars>
          <dgm:chMax val="0"/>
          <dgm:bulletEnabled val="1"/>
        </dgm:presLayoutVars>
      </dgm:prSet>
      <dgm:spPr/>
    </dgm:pt>
  </dgm:ptLst>
  <dgm:cxnLst>
    <dgm:cxn modelId="{1696B205-B65E-4F77-A25C-6B0B5444EC29}" srcId="{5C64FDD7-4147-4A6F-9C2E-2DCCE32CF774}" destId="{C056629B-A076-423E-ACAD-E6E8C66E26F1}" srcOrd="2" destOrd="0" parTransId="{F2772042-33D2-4B1B-8F95-8EF4DDDB224E}" sibTransId="{2B2B73A2-D835-4A81-A2CB-2CF84213FEAD}"/>
    <dgm:cxn modelId="{363BDF20-ACFA-49F2-A63B-94FB0AA2844C}" type="presOf" srcId="{2B07F425-1484-4C64-A16A-AEA82CD9AB6F}" destId="{F3F6EA56-380C-4069-AE15-F71E64E7E735}" srcOrd="0" destOrd="0" presId="urn:microsoft.com/office/officeart/2005/8/layout/vList2"/>
    <dgm:cxn modelId="{FCCDEA2C-5796-4484-87A6-91C6B61C2902}" type="presOf" srcId="{2D4A12A7-58F7-43CB-BE14-0990CCF8D344}" destId="{40393D18-8A72-47FC-B6DD-CF137A26736C}" srcOrd="0" destOrd="0" presId="urn:microsoft.com/office/officeart/2005/8/layout/vList2"/>
    <dgm:cxn modelId="{691C1C5D-E2EA-4AD6-9A1C-D8C1359AA585}" type="presOf" srcId="{5C64FDD7-4147-4A6F-9C2E-2DCCE32CF774}" destId="{0CC8C42E-3636-4D96-B370-6E44BFD02C4C}" srcOrd="0" destOrd="0" presId="urn:microsoft.com/office/officeart/2005/8/layout/vList2"/>
    <dgm:cxn modelId="{048FD45F-FD11-4EEB-88BD-F4A0070D31FA}" type="presOf" srcId="{C056629B-A076-423E-ACAD-E6E8C66E26F1}" destId="{3FE75116-314F-4418-9BC4-D571160D3F51}" srcOrd="0" destOrd="0" presId="urn:microsoft.com/office/officeart/2005/8/layout/vList2"/>
    <dgm:cxn modelId="{CF139C63-8AF8-4918-B7E5-AD4E546947FF}" srcId="{5C64FDD7-4147-4A6F-9C2E-2DCCE32CF774}" destId="{2D4A12A7-58F7-43CB-BE14-0990CCF8D344}" srcOrd="0" destOrd="0" parTransId="{D86126CA-75D1-4F23-BFD4-F41E71DCFC3D}" sibTransId="{2DB566C8-BB57-47C1-A336-AFE2781FB11E}"/>
    <dgm:cxn modelId="{2EC28979-7211-4C1E-B8D9-A25E76E7BC2B}" type="presOf" srcId="{439F5377-900C-4132-B341-315418E23179}" destId="{EE49B154-5646-4A8F-9732-DCF8B4050A8C}" srcOrd="0" destOrd="0" presId="urn:microsoft.com/office/officeart/2005/8/layout/vList2"/>
    <dgm:cxn modelId="{93DFE45A-69C0-4BCB-AC73-CDDF2CD174CC}" type="presOf" srcId="{5736A609-2F7D-496E-A3DE-5D982641F966}" destId="{C1E7D9C9-8742-4DDF-A0DC-FC6530B582C2}" srcOrd="0" destOrd="0" presId="urn:microsoft.com/office/officeart/2005/8/layout/vList2"/>
    <dgm:cxn modelId="{CBD6A495-3B82-4086-934C-742AB7C2E3F9}" srcId="{5C64FDD7-4147-4A6F-9C2E-2DCCE32CF774}" destId="{2B07F425-1484-4C64-A16A-AEA82CD9AB6F}" srcOrd="4" destOrd="0" parTransId="{AD2E36DC-C379-4887-A5EF-7680732AA539}" sibTransId="{2C9F0E1C-4D8E-47EF-8858-8DF5A3BF5343}"/>
    <dgm:cxn modelId="{3B4C799E-D3C9-4240-865D-810AE4A48FF4}" srcId="{5C64FDD7-4147-4A6F-9C2E-2DCCE32CF774}" destId="{439F5377-900C-4132-B341-315418E23179}" srcOrd="3" destOrd="0" parTransId="{14BB5F6B-AE97-4EEB-917D-3F14663C1CBE}" sibTransId="{849C83E5-CEA0-41E3-82E9-13A085424369}"/>
    <dgm:cxn modelId="{C03FDCF7-CEE2-4F6B-9532-5FED655B7EF5}" srcId="{5C64FDD7-4147-4A6F-9C2E-2DCCE32CF774}" destId="{5736A609-2F7D-496E-A3DE-5D982641F966}" srcOrd="1" destOrd="0" parTransId="{2A2AFD9C-655C-429C-80CF-12DD54128204}" sibTransId="{AF617443-A159-41C6-99B7-CE86F7D49C41}"/>
    <dgm:cxn modelId="{145419B1-864E-42BE-92A5-311944EDA6F8}" type="presParOf" srcId="{0CC8C42E-3636-4D96-B370-6E44BFD02C4C}" destId="{40393D18-8A72-47FC-B6DD-CF137A26736C}" srcOrd="0" destOrd="0" presId="urn:microsoft.com/office/officeart/2005/8/layout/vList2"/>
    <dgm:cxn modelId="{BF9DCAAA-927D-48DB-A73E-AEB8B8DF0E50}" type="presParOf" srcId="{0CC8C42E-3636-4D96-B370-6E44BFD02C4C}" destId="{F52B1471-E111-4610-BC9D-C2ED44B19AEA}" srcOrd="1" destOrd="0" presId="urn:microsoft.com/office/officeart/2005/8/layout/vList2"/>
    <dgm:cxn modelId="{98898A9B-E729-467C-A4AF-530051A46D57}" type="presParOf" srcId="{0CC8C42E-3636-4D96-B370-6E44BFD02C4C}" destId="{C1E7D9C9-8742-4DDF-A0DC-FC6530B582C2}" srcOrd="2" destOrd="0" presId="urn:microsoft.com/office/officeart/2005/8/layout/vList2"/>
    <dgm:cxn modelId="{F4D8B093-4D46-4F5B-ABE4-058922AB70AB}" type="presParOf" srcId="{0CC8C42E-3636-4D96-B370-6E44BFD02C4C}" destId="{730C5F0F-7543-4C82-9AA9-2561F1899DFA}" srcOrd="3" destOrd="0" presId="urn:microsoft.com/office/officeart/2005/8/layout/vList2"/>
    <dgm:cxn modelId="{562757C6-56D3-4A98-A7B7-3047C3C6191B}" type="presParOf" srcId="{0CC8C42E-3636-4D96-B370-6E44BFD02C4C}" destId="{3FE75116-314F-4418-9BC4-D571160D3F51}" srcOrd="4" destOrd="0" presId="urn:microsoft.com/office/officeart/2005/8/layout/vList2"/>
    <dgm:cxn modelId="{F6C3C8DC-5A51-41B7-8337-720B190ECBD0}" type="presParOf" srcId="{0CC8C42E-3636-4D96-B370-6E44BFD02C4C}" destId="{8E32FD65-6BB7-4E49-8A9F-84D6203531DE}" srcOrd="5" destOrd="0" presId="urn:microsoft.com/office/officeart/2005/8/layout/vList2"/>
    <dgm:cxn modelId="{B3E1C6AC-4B0E-4B9F-9306-C41608A4C38E}" type="presParOf" srcId="{0CC8C42E-3636-4D96-B370-6E44BFD02C4C}" destId="{EE49B154-5646-4A8F-9732-DCF8B4050A8C}" srcOrd="6" destOrd="0" presId="urn:microsoft.com/office/officeart/2005/8/layout/vList2"/>
    <dgm:cxn modelId="{0422E93B-C6A4-44C2-8E77-5BD32150ED28}" type="presParOf" srcId="{0CC8C42E-3636-4D96-B370-6E44BFD02C4C}" destId="{9AD4509D-3118-48F6-830D-BB0A827B6649}" srcOrd="7" destOrd="0" presId="urn:microsoft.com/office/officeart/2005/8/layout/vList2"/>
    <dgm:cxn modelId="{F1237EC0-DDE2-4173-A21B-E98C90F92D7F}" type="presParOf" srcId="{0CC8C42E-3636-4D96-B370-6E44BFD02C4C}" destId="{F3F6EA56-380C-4069-AE15-F71E64E7E73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E3973-B35C-47FC-AD2E-CB8F5362EC4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2D53C4E-9BF6-4007-BA9E-D205D95F9D75}">
      <dgm:prSet/>
      <dgm:spPr/>
      <dgm:t>
        <a:bodyPr/>
        <a:lstStyle/>
        <a:p>
          <a:r>
            <a:rPr lang="en-US"/>
            <a:t>Back paddling at an angle against the current executes the basic back ferry. </a:t>
          </a:r>
        </a:p>
      </dgm:t>
    </dgm:pt>
    <dgm:pt modelId="{86D4AB9B-99DF-4820-B9FF-68B867087F0C}" type="parTrans" cxnId="{90454782-BACF-438D-96F3-5D2D87E44313}">
      <dgm:prSet/>
      <dgm:spPr/>
      <dgm:t>
        <a:bodyPr/>
        <a:lstStyle/>
        <a:p>
          <a:endParaRPr lang="en-US"/>
        </a:p>
      </dgm:t>
    </dgm:pt>
    <dgm:pt modelId="{4BF0B857-D792-4C32-99AA-F70386518151}" type="sibTrans" cxnId="{90454782-BACF-438D-96F3-5D2D87E44313}">
      <dgm:prSet/>
      <dgm:spPr/>
      <dgm:t>
        <a:bodyPr/>
        <a:lstStyle/>
        <a:p>
          <a:endParaRPr lang="en-US"/>
        </a:p>
      </dgm:t>
    </dgm:pt>
    <dgm:pt modelId="{4AB02C80-2220-4DAE-9010-E532A4DB5C0A}">
      <dgm:prSet/>
      <dgm:spPr/>
      <dgm:t>
        <a:bodyPr/>
        <a:lstStyle/>
        <a:p>
          <a:r>
            <a:rPr lang="en-US"/>
            <a:t>Also, it slows the downstream movement of the swimmer. Both are good outcomes.</a:t>
          </a:r>
        </a:p>
      </dgm:t>
    </dgm:pt>
    <dgm:pt modelId="{A26F1B9D-575E-4415-AB75-2DEA653A53CF}" type="parTrans" cxnId="{E6B4612D-DA0B-4179-B763-9C6498719A35}">
      <dgm:prSet/>
      <dgm:spPr/>
      <dgm:t>
        <a:bodyPr/>
        <a:lstStyle/>
        <a:p>
          <a:endParaRPr lang="en-US"/>
        </a:p>
      </dgm:t>
    </dgm:pt>
    <dgm:pt modelId="{6071684A-9A08-4D79-82E5-61E41C11B92F}" type="sibTrans" cxnId="{E6B4612D-DA0B-4179-B763-9C6498719A35}">
      <dgm:prSet/>
      <dgm:spPr/>
      <dgm:t>
        <a:bodyPr/>
        <a:lstStyle/>
        <a:p>
          <a:endParaRPr lang="en-US"/>
        </a:p>
      </dgm:t>
    </dgm:pt>
    <dgm:pt modelId="{A1D15931-0A58-498B-8F69-7BC930F489EE}" type="pres">
      <dgm:prSet presAssocID="{10DE3973-B35C-47FC-AD2E-CB8F5362EC46}" presName="linear" presStyleCnt="0">
        <dgm:presLayoutVars>
          <dgm:animLvl val="lvl"/>
          <dgm:resizeHandles val="exact"/>
        </dgm:presLayoutVars>
      </dgm:prSet>
      <dgm:spPr/>
    </dgm:pt>
    <dgm:pt modelId="{DD186BC6-BA1B-4F4F-995E-CE739AB184BD}" type="pres">
      <dgm:prSet presAssocID="{A2D53C4E-9BF6-4007-BA9E-D205D95F9D75}" presName="parentText" presStyleLbl="node1" presStyleIdx="0" presStyleCnt="2">
        <dgm:presLayoutVars>
          <dgm:chMax val="0"/>
          <dgm:bulletEnabled val="1"/>
        </dgm:presLayoutVars>
      </dgm:prSet>
      <dgm:spPr/>
    </dgm:pt>
    <dgm:pt modelId="{AD7D6B32-0B8C-45FD-BE70-640FE51751DB}" type="pres">
      <dgm:prSet presAssocID="{4BF0B857-D792-4C32-99AA-F70386518151}" presName="spacer" presStyleCnt="0"/>
      <dgm:spPr/>
    </dgm:pt>
    <dgm:pt modelId="{0D9C6436-CC1D-427C-849B-1C7438CC206E}" type="pres">
      <dgm:prSet presAssocID="{4AB02C80-2220-4DAE-9010-E532A4DB5C0A}" presName="parentText" presStyleLbl="node1" presStyleIdx="1" presStyleCnt="2">
        <dgm:presLayoutVars>
          <dgm:chMax val="0"/>
          <dgm:bulletEnabled val="1"/>
        </dgm:presLayoutVars>
      </dgm:prSet>
      <dgm:spPr/>
    </dgm:pt>
  </dgm:ptLst>
  <dgm:cxnLst>
    <dgm:cxn modelId="{266C1D01-D48C-4008-8DF3-660CE46BD4CB}" type="presOf" srcId="{10DE3973-B35C-47FC-AD2E-CB8F5362EC46}" destId="{A1D15931-0A58-498B-8F69-7BC930F489EE}" srcOrd="0" destOrd="0" presId="urn:microsoft.com/office/officeart/2005/8/layout/vList2"/>
    <dgm:cxn modelId="{E6B4612D-DA0B-4179-B763-9C6498719A35}" srcId="{10DE3973-B35C-47FC-AD2E-CB8F5362EC46}" destId="{4AB02C80-2220-4DAE-9010-E532A4DB5C0A}" srcOrd="1" destOrd="0" parTransId="{A26F1B9D-575E-4415-AB75-2DEA653A53CF}" sibTransId="{6071684A-9A08-4D79-82E5-61E41C11B92F}"/>
    <dgm:cxn modelId="{EF9A7238-E02C-417F-8A45-1EFF58003A96}" type="presOf" srcId="{4AB02C80-2220-4DAE-9010-E532A4DB5C0A}" destId="{0D9C6436-CC1D-427C-849B-1C7438CC206E}" srcOrd="0" destOrd="0" presId="urn:microsoft.com/office/officeart/2005/8/layout/vList2"/>
    <dgm:cxn modelId="{BA9DE44A-6EDB-4C86-B078-47D3D12B63A9}" type="presOf" srcId="{A2D53C4E-9BF6-4007-BA9E-D205D95F9D75}" destId="{DD186BC6-BA1B-4F4F-995E-CE739AB184BD}" srcOrd="0" destOrd="0" presId="urn:microsoft.com/office/officeart/2005/8/layout/vList2"/>
    <dgm:cxn modelId="{90454782-BACF-438D-96F3-5D2D87E44313}" srcId="{10DE3973-B35C-47FC-AD2E-CB8F5362EC46}" destId="{A2D53C4E-9BF6-4007-BA9E-D205D95F9D75}" srcOrd="0" destOrd="0" parTransId="{86D4AB9B-99DF-4820-B9FF-68B867087F0C}" sibTransId="{4BF0B857-D792-4C32-99AA-F70386518151}"/>
    <dgm:cxn modelId="{475233FD-6538-4D08-B6C7-1ADB3FB965F5}" type="presParOf" srcId="{A1D15931-0A58-498B-8F69-7BC930F489EE}" destId="{DD186BC6-BA1B-4F4F-995E-CE739AB184BD}" srcOrd="0" destOrd="0" presId="urn:microsoft.com/office/officeart/2005/8/layout/vList2"/>
    <dgm:cxn modelId="{7C5D30D6-B465-48EE-85AD-65B005FCB5A9}" type="presParOf" srcId="{A1D15931-0A58-498B-8F69-7BC930F489EE}" destId="{AD7D6B32-0B8C-45FD-BE70-640FE51751DB}" srcOrd="1" destOrd="0" presId="urn:microsoft.com/office/officeart/2005/8/layout/vList2"/>
    <dgm:cxn modelId="{C1562DA0-256F-4CD4-AC29-018031FCEDFC}" type="presParOf" srcId="{A1D15931-0A58-498B-8F69-7BC930F489EE}" destId="{0D9C6436-CC1D-427C-849B-1C7438CC206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ECB6D-5917-4CC6-B7B8-86A06D2AAD65}"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B10AB0BF-E2E1-4A21-A046-252FBD409493}">
      <dgm:prSet/>
      <dgm:spPr/>
      <dgm:t>
        <a:bodyPr/>
        <a:lstStyle/>
        <a:p>
          <a:r>
            <a:rPr lang="en-US"/>
            <a:t>The swimmer scoops the water and begins the rotation in the entry phase. </a:t>
          </a:r>
        </a:p>
      </dgm:t>
    </dgm:pt>
    <dgm:pt modelId="{6C9A8A88-5E6B-4ED2-9A89-A6908EF4D169}" type="parTrans" cxnId="{3712BBA4-3484-4FA6-B101-F6ADB8DA8F07}">
      <dgm:prSet/>
      <dgm:spPr/>
      <dgm:t>
        <a:bodyPr/>
        <a:lstStyle/>
        <a:p>
          <a:endParaRPr lang="en-US"/>
        </a:p>
      </dgm:t>
    </dgm:pt>
    <dgm:pt modelId="{625D36FB-61BC-44AC-9C59-F6C72B8AD31D}" type="sibTrans" cxnId="{3712BBA4-3484-4FA6-B101-F6ADB8DA8F07}">
      <dgm:prSet/>
      <dgm:spPr/>
      <dgm:t>
        <a:bodyPr/>
        <a:lstStyle/>
        <a:p>
          <a:endParaRPr lang="en-US"/>
        </a:p>
      </dgm:t>
    </dgm:pt>
    <dgm:pt modelId="{7346C463-BBA5-45DF-8D41-6C35C35EC100}">
      <dgm:prSet/>
      <dgm:spPr/>
      <dgm:t>
        <a:bodyPr/>
        <a:lstStyle/>
        <a:p>
          <a:r>
            <a:rPr lang="en-US"/>
            <a:t>In a continuous rolling motion the swimmer rotates over on his stomach into what would be considered an aggressive swimming position. </a:t>
          </a:r>
        </a:p>
      </dgm:t>
    </dgm:pt>
    <dgm:pt modelId="{FCE9CA57-A4BD-4B0B-9964-26A6172DEEFB}" type="parTrans" cxnId="{6B9A9C75-DDB6-48F5-98C0-80240F157106}">
      <dgm:prSet/>
      <dgm:spPr/>
      <dgm:t>
        <a:bodyPr/>
        <a:lstStyle/>
        <a:p>
          <a:endParaRPr lang="en-US"/>
        </a:p>
      </dgm:t>
    </dgm:pt>
    <dgm:pt modelId="{009BCDDD-92A8-49C9-90CB-F2BE2376090A}" type="sibTrans" cxnId="{6B9A9C75-DDB6-48F5-98C0-80240F157106}">
      <dgm:prSet/>
      <dgm:spPr/>
      <dgm:t>
        <a:bodyPr/>
        <a:lstStyle/>
        <a:p>
          <a:endParaRPr lang="en-US"/>
        </a:p>
      </dgm:t>
    </dgm:pt>
    <dgm:pt modelId="{2F7C40E7-7450-47C5-9B5D-47C44FF117E0}" type="pres">
      <dgm:prSet presAssocID="{B74ECB6D-5917-4CC6-B7B8-86A06D2AAD65}" presName="hierChild1" presStyleCnt="0">
        <dgm:presLayoutVars>
          <dgm:orgChart val="1"/>
          <dgm:chPref val="1"/>
          <dgm:dir/>
          <dgm:animOne val="branch"/>
          <dgm:animLvl val="lvl"/>
          <dgm:resizeHandles/>
        </dgm:presLayoutVars>
      </dgm:prSet>
      <dgm:spPr/>
    </dgm:pt>
    <dgm:pt modelId="{47ECBA47-58BD-4B78-BCF4-F1CA1538363F}" type="pres">
      <dgm:prSet presAssocID="{B10AB0BF-E2E1-4A21-A046-252FBD409493}" presName="hierRoot1" presStyleCnt="0">
        <dgm:presLayoutVars>
          <dgm:hierBranch val="init"/>
        </dgm:presLayoutVars>
      </dgm:prSet>
      <dgm:spPr/>
    </dgm:pt>
    <dgm:pt modelId="{75FA4BCC-F32D-4E63-8861-EEC87120FDFB}" type="pres">
      <dgm:prSet presAssocID="{B10AB0BF-E2E1-4A21-A046-252FBD409493}" presName="rootComposite1" presStyleCnt="0"/>
      <dgm:spPr/>
    </dgm:pt>
    <dgm:pt modelId="{410BECAB-F5E1-4E52-A361-EE0CA6B84E8E}" type="pres">
      <dgm:prSet presAssocID="{B10AB0BF-E2E1-4A21-A046-252FBD409493}" presName="rootText1" presStyleLbl="node0" presStyleIdx="0" presStyleCnt="2">
        <dgm:presLayoutVars>
          <dgm:chPref val="3"/>
        </dgm:presLayoutVars>
      </dgm:prSet>
      <dgm:spPr/>
    </dgm:pt>
    <dgm:pt modelId="{DE7FA812-98A8-4851-A752-2115F35DABAF}" type="pres">
      <dgm:prSet presAssocID="{B10AB0BF-E2E1-4A21-A046-252FBD409493}" presName="rootConnector1" presStyleLbl="node1" presStyleIdx="0" presStyleCnt="0"/>
      <dgm:spPr/>
    </dgm:pt>
    <dgm:pt modelId="{977F22D2-B185-4CA8-A7E1-2AF09303FAF7}" type="pres">
      <dgm:prSet presAssocID="{B10AB0BF-E2E1-4A21-A046-252FBD409493}" presName="hierChild2" presStyleCnt="0"/>
      <dgm:spPr/>
    </dgm:pt>
    <dgm:pt modelId="{646D7B86-663C-4D18-8420-6C8957DDCAB8}" type="pres">
      <dgm:prSet presAssocID="{B10AB0BF-E2E1-4A21-A046-252FBD409493}" presName="hierChild3" presStyleCnt="0"/>
      <dgm:spPr/>
    </dgm:pt>
    <dgm:pt modelId="{4BA15085-4D17-44C2-894F-426A0F4A0496}" type="pres">
      <dgm:prSet presAssocID="{7346C463-BBA5-45DF-8D41-6C35C35EC100}" presName="hierRoot1" presStyleCnt="0">
        <dgm:presLayoutVars>
          <dgm:hierBranch val="init"/>
        </dgm:presLayoutVars>
      </dgm:prSet>
      <dgm:spPr/>
    </dgm:pt>
    <dgm:pt modelId="{E98D0AC1-9064-48B0-A3C1-DDB2E7E72BEA}" type="pres">
      <dgm:prSet presAssocID="{7346C463-BBA5-45DF-8D41-6C35C35EC100}" presName="rootComposite1" presStyleCnt="0"/>
      <dgm:spPr/>
    </dgm:pt>
    <dgm:pt modelId="{2588A7E0-CA48-4453-A4E3-AC4112F8CD11}" type="pres">
      <dgm:prSet presAssocID="{7346C463-BBA5-45DF-8D41-6C35C35EC100}" presName="rootText1" presStyleLbl="node0" presStyleIdx="1" presStyleCnt="2">
        <dgm:presLayoutVars>
          <dgm:chPref val="3"/>
        </dgm:presLayoutVars>
      </dgm:prSet>
      <dgm:spPr/>
    </dgm:pt>
    <dgm:pt modelId="{E8BFDF80-A8A2-46CD-B35A-2CDE52DC81E1}" type="pres">
      <dgm:prSet presAssocID="{7346C463-BBA5-45DF-8D41-6C35C35EC100}" presName="rootConnector1" presStyleLbl="node1" presStyleIdx="0" presStyleCnt="0"/>
      <dgm:spPr/>
    </dgm:pt>
    <dgm:pt modelId="{09173439-42C8-425F-A4BD-0D13EA69108B}" type="pres">
      <dgm:prSet presAssocID="{7346C463-BBA5-45DF-8D41-6C35C35EC100}" presName="hierChild2" presStyleCnt="0"/>
      <dgm:spPr/>
    </dgm:pt>
    <dgm:pt modelId="{30875CF3-B8DD-403E-8773-A8D185DFBE9C}" type="pres">
      <dgm:prSet presAssocID="{7346C463-BBA5-45DF-8D41-6C35C35EC100}" presName="hierChild3" presStyleCnt="0"/>
      <dgm:spPr/>
    </dgm:pt>
  </dgm:ptLst>
  <dgm:cxnLst>
    <dgm:cxn modelId="{68DA1C0F-13A2-4568-9977-DE63DC821AE5}" type="presOf" srcId="{B74ECB6D-5917-4CC6-B7B8-86A06D2AAD65}" destId="{2F7C40E7-7450-47C5-9B5D-47C44FF117E0}" srcOrd="0" destOrd="0" presId="urn:microsoft.com/office/officeart/2009/3/layout/HorizontalOrganizationChart"/>
    <dgm:cxn modelId="{63AF8B5E-DBD0-473D-862A-6E05843DFAED}" type="presOf" srcId="{B10AB0BF-E2E1-4A21-A046-252FBD409493}" destId="{410BECAB-F5E1-4E52-A361-EE0CA6B84E8E}" srcOrd="0" destOrd="0" presId="urn:microsoft.com/office/officeart/2009/3/layout/HorizontalOrganizationChart"/>
    <dgm:cxn modelId="{D182B642-76D4-4356-8F8E-8F552FB04191}" type="presOf" srcId="{7346C463-BBA5-45DF-8D41-6C35C35EC100}" destId="{2588A7E0-CA48-4453-A4E3-AC4112F8CD11}" srcOrd="0" destOrd="0" presId="urn:microsoft.com/office/officeart/2009/3/layout/HorizontalOrganizationChart"/>
    <dgm:cxn modelId="{6B9A9C75-DDB6-48F5-98C0-80240F157106}" srcId="{B74ECB6D-5917-4CC6-B7B8-86A06D2AAD65}" destId="{7346C463-BBA5-45DF-8D41-6C35C35EC100}" srcOrd="1" destOrd="0" parTransId="{FCE9CA57-A4BD-4B0B-9964-26A6172DEEFB}" sibTransId="{009BCDDD-92A8-49C9-90CB-F2BE2376090A}"/>
    <dgm:cxn modelId="{98BA6D7B-6F8E-4287-B863-25B82FC7A111}" type="presOf" srcId="{B10AB0BF-E2E1-4A21-A046-252FBD409493}" destId="{DE7FA812-98A8-4851-A752-2115F35DABAF}" srcOrd="1" destOrd="0" presId="urn:microsoft.com/office/officeart/2009/3/layout/HorizontalOrganizationChart"/>
    <dgm:cxn modelId="{3712BBA4-3484-4FA6-B101-F6ADB8DA8F07}" srcId="{B74ECB6D-5917-4CC6-B7B8-86A06D2AAD65}" destId="{B10AB0BF-E2E1-4A21-A046-252FBD409493}" srcOrd="0" destOrd="0" parTransId="{6C9A8A88-5E6B-4ED2-9A89-A6908EF4D169}" sibTransId="{625D36FB-61BC-44AC-9C59-F6C72B8AD31D}"/>
    <dgm:cxn modelId="{17D52FB0-95D3-429F-BC57-BF5B3268CB3B}" type="presOf" srcId="{7346C463-BBA5-45DF-8D41-6C35C35EC100}" destId="{E8BFDF80-A8A2-46CD-B35A-2CDE52DC81E1}" srcOrd="1" destOrd="0" presId="urn:microsoft.com/office/officeart/2009/3/layout/HorizontalOrganizationChart"/>
    <dgm:cxn modelId="{085171C8-92D1-4CFE-8D37-107516D4CD22}" type="presParOf" srcId="{2F7C40E7-7450-47C5-9B5D-47C44FF117E0}" destId="{47ECBA47-58BD-4B78-BCF4-F1CA1538363F}" srcOrd="0" destOrd="0" presId="urn:microsoft.com/office/officeart/2009/3/layout/HorizontalOrganizationChart"/>
    <dgm:cxn modelId="{68AFF156-98EB-48D3-A3FD-C30D0DB7696D}" type="presParOf" srcId="{47ECBA47-58BD-4B78-BCF4-F1CA1538363F}" destId="{75FA4BCC-F32D-4E63-8861-EEC87120FDFB}" srcOrd="0" destOrd="0" presId="urn:microsoft.com/office/officeart/2009/3/layout/HorizontalOrganizationChart"/>
    <dgm:cxn modelId="{3CC75DD1-4A6E-4D22-A9BF-501E8B6C066E}" type="presParOf" srcId="{75FA4BCC-F32D-4E63-8861-EEC87120FDFB}" destId="{410BECAB-F5E1-4E52-A361-EE0CA6B84E8E}" srcOrd="0" destOrd="0" presId="urn:microsoft.com/office/officeart/2009/3/layout/HorizontalOrganizationChart"/>
    <dgm:cxn modelId="{B0682DFD-7DAF-48AC-ADF0-C67D428C3DF2}" type="presParOf" srcId="{75FA4BCC-F32D-4E63-8861-EEC87120FDFB}" destId="{DE7FA812-98A8-4851-A752-2115F35DABAF}" srcOrd="1" destOrd="0" presId="urn:microsoft.com/office/officeart/2009/3/layout/HorizontalOrganizationChart"/>
    <dgm:cxn modelId="{F7A759C8-9C5B-49D6-A2D3-A2FD78D4A14A}" type="presParOf" srcId="{47ECBA47-58BD-4B78-BCF4-F1CA1538363F}" destId="{977F22D2-B185-4CA8-A7E1-2AF09303FAF7}" srcOrd="1" destOrd="0" presId="urn:microsoft.com/office/officeart/2009/3/layout/HorizontalOrganizationChart"/>
    <dgm:cxn modelId="{77412ADB-4D57-437E-A637-331DB95BCB93}" type="presParOf" srcId="{47ECBA47-58BD-4B78-BCF4-F1CA1538363F}" destId="{646D7B86-663C-4D18-8420-6C8957DDCAB8}" srcOrd="2" destOrd="0" presId="urn:microsoft.com/office/officeart/2009/3/layout/HorizontalOrganizationChart"/>
    <dgm:cxn modelId="{F568886D-CBDE-4460-A0DC-F709964FFF68}" type="presParOf" srcId="{2F7C40E7-7450-47C5-9B5D-47C44FF117E0}" destId="{4BA15085-4D17-44C2-894F-426A0F4A0496}" srcOrd="1" destOrd="0" presId="urn:microsoft.com/office/officeart/2009/3/layout/HorizontalOrganizationChart"/>
    <dgm:cxn modelId="{EB366578-A34B-4069-9587-A06BB37A6C96}" type="presParOf" srcId="{4BA15085-4D17-44C2-894F-426A0F4A0496}" destId="{E98D0AC1-9064-48B0-A3C1-DDB2E7E72BEA}" srcOrd="0" destOrd="0" presId="urn:microsoft.com/office/officeart/2009/3/layout/HorizontalOrganizationChart"/>
    <dgm:cxn modelId="{9AE830AA-BCB8-4E63-8ED7-BA9FA561BEEB}" type="presParOf" srcId="{E98D0AC1-9064-48B0-A3C1-DDB2E7E72BEA}" destId="{2588A7E0-CA48-4453-A4E3-AC4112F8CD11}" srcOrd="0" destOrd="0" presId="urn:microsoft.com/office/officeart/2009/3/layout/HorizontalOrganizationChart"/>
    <dgm:cxn modelId="{8548DDE1-4BDA-4B05-9246-B2C6DD87FDED}" type="presParOf" srcId="{E98D0AC1-9064-48B0-A3C1-DDB2E7E72BEA}" destId="{E8BFDF80-A8A2-46CD-B35A-2CDE52DC81E1}" srcOrd="1" destOrd="0" presId="urn:microsoft.com/office/officeart/2009/3/layout/HorizontalOrganizationChart"/>
    <dgm:cxn modelId="{637277D1-D024-48A0-9CBD-C217128C2B29}" type="presParOf" srcId="{4BA15085-4D17-44C2-894F-426A0F4A0496}" destId="{09173439-42C8-425F-A4BD-0D13EA69108B}" srcOrd="1" destOrd="0" presId="urn:microsoft.com/office/officeart/2009/3/layout/HorizontalOrganizationChart"/>
    <dgm:cxn modelId="{9E13EC3A-33A5-4251-B9A1-A3607F791F04}" type="presParOf" srcId="{4BA15085-4D17-44C2-894F-426A0F4A0496}" destId="{30875CF3-B8DD-403E-8773-A8D185DFBE9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8A58C-B21A-4C41-AEA8-FBDEA759C25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9E099B1-70F5-42CA-BB0A-F5F856B37C8C}">
      <dgm:prSet/>
      <dgm:spPr/>
      <dgm:t>
        <a:bodyPr/>
        <a:lstStyle/>
        <a:p>
          <a:r>
            <a:rPr lang="en-US"/>
            <a:t>Recovery </a:t>
          </a:r>
        </a:p>
      </dgm:t>
    </dgm:pt>
    <dgm:pt modelId="{CA01BB51-C7F9-4579-838E-B27F3B66829A}" type="parTrans" cxnId="{650AAE99-3E8A-47E4-A7E0-794439348354}">
      <dgm:prSet/>
      <dgm:spPr/>
      <dgm:t>
        <a:bodyPr/>
        <a:lstStyle/>
        <a:p>
          <a:endParaRPr lang="en-US"/>
        </a:p>
      </dgm:t>
    </dgm:pt>
    <dgm:pt modelId="{09C389EC-7FBF-45FE-B3CC-B9F21773FA88}" type="sibTrans" cxnId="{650AAE99-3E8A-47E4-A7E0-794439348354}">
      <dgm:prSet/>
      <dgm:spPr/>
      <dgm:t>
        <a:bodyPr/>
        <a:lstStyle/>
        <a:p>
          <a:endParaRPr lang="en-US"/>
        </a:p>
      </dgm:t>
    </dgm:pt>
    <dgm:pt modelId="{70313146-9773-4BBF-B993-4E5A4866759F}">
      <dgm:prSet/>
      <dgm:spPr/>
      <dgm:t>
        <a:bodyPr/>
        <a:lstStyle/>
        <a:p>
          <a:r>
            <a:rPr lang="en-US"/>
            <a:t>If needed, barrel roll again. </a:t>
          </a:r>
        </a:p>
      </dgm:t>
    </dgm:pt>
    <dgm:pt modelId="{79B7E5E7-BA58-47AE-B48D-0F871CFEEF4F}" type="parTrans" cxnId="{B28C64C6-2174-4E5A-8643-77DA1E1D437E}">
      <dgm:prSet/>
      <dgm:spPr/>
      <dgm:t>
        <a:bodyPr/>
        <a:lstStyle/>
        <a:p>
          <a:endParaRPr lang="en-US"/>
        </a:p>
      </dgm:t>
    </dgm:pt>
    <dgm:pt modelId="{A9929924-1665-4773-BB22-BB862750411C}" type="sibTrans" cxnId="{B28C64C6-2174-4E5A-8643-77DA1E1D437E}">
      <dgm:prSet/>
      <dgm:spPr/>
      <dgm:t>
        <a:bodyPr/>
        <a:lstStyle/>
        <a:p>
          <a:endParaRPr lang="en-US"/>
        </a:p>
      </dgm:t>
    </dgm:pt>
    <dgm:pt modelId="{A4CD9CE1-E7E0-4D35-B735-9468EEDA6AE7}">
      <dgm:prSet/>
      <dgm:spPr/>
      <dgm:t>
        <a:bodyPr/>
        <a:lstStyle/>
        <a:p>
          <a:r>
            <a:rPr lang="en-US"/>
            <a:t>It may be necessary to cover more distance to make it into the eddy. </a:t>
          </a:r>
        </a:p>
      </dgm:t>
    </dgm:pt>
    <dgm:pt modelId="{5DBBFCE9-ECCB-403B-9DFD-7A188CF61F12}" type="parTrans" cxnId="{DBF657C3-EA36-4FDD-81EA-8AB0DCD21C15}">
      <dgm:prSet/>
      <dgm:spPr/>
      <dgm:t>
        <a:bodyPr/>
        <a:lstStyle/>
        <a:p>
          <a:endParaRPr lang="en-US"/>
        </a:p>
      </dgm:t>
    </dgm:pt>
    <dgm:pt modelId="{D079ED0B-DBFB-462E-AD6C-858F0F718482}" type="sibTrans" cxnId="{DBF657C3-EA36-4FDD-81EA-8AB0DCD21C15}">
      <dgm:prSet/>
      <dgm:spPr/>
      <dgm:t>
        <a:bodyPr/>
        <a:lstStyle/>
        <a:p>
          <a:endParaRPr lang="en-US"/>
        </a:p>
      </dgm:t>
    </dgm:pt>
    <dgm:pt modelId="{B66A1E66-AE54-489C-B2AD-788D7E582739}" type="pres">
      <dgm:prSet presAssocID="{E218A58C-B21A-4C41-AEA8-FBDEA759C25D}" presName="linear" presStyleCnt="0">
        <dgm:presLayoutVars>
          <dgm:animLvl val="lvl"/>
          <dgm:resizeHandles val="exact"/>
        </dgm:presLayoutVars>
      </dgm:prSet>
      <dgm:spPr/>
    </dgm:pt>
    <dgm:pt modelId="{658DF921-84C5-4CDF-B973-9247456EC627}" type="pres">
      <dgm:prSet presAssocID="{E9E099B1-70F5-42CA-BB0A-F5F856B37C8C}" presName="parentText" presStyleLbl="node1" presStyleIdx="0" presStyleCnt="3">
        <dgm:presLayoutVars>
          <dgm:chMax val="0"/>
          <dgm:bulletEnabled val="1"/>
        </dgm:presLayoutVars>
      </dgm:prSet>
      <dgm:spPr/>
    </dgm:pt>
    <dgm:pt modelId="{49EAFFF1-B372-42A6-9BD1-AA412E290BB2}" type="pres">
      <dgm:prSet presAssocID="{09C389EC-7FBF-45FE-B3CC-B9F21773FA88}" presName="spacer" presStyleCnt="0"/>
      <dgm:spPr/>
    </dgm:pt>
    <dgm:pt modelId="{1BB15A99-2444-4E78-8971-E3CB65BE953B}" type="pres">
      <dgm:prSet presAssocID="{70313146-9773-4BBF-B993-4E5A4866759F}" presName="parentText" presStyleLbl="node1" presStyleIdx="1" presStyleCnt="3">
        <dgm:presLayoutVars>
          <dgm:chMax val="0"/>
          <dgm:bulletEnabled val="1"/>
        </dgm:presLayoutVars>
      </dgm:prSet>
      <dgm:spPr/>
    </dgm:pt>
    <dgm:pt modelId="{B5CFD5F7-7B98-4C7A-A103-AC7B019CDB27}" type="pres">
      <dgm:prSet presAssocID="{A9929924-1665-4773-BB22-BB862750411C}" presName="spacer" presStyleCnt="0"/>
      <dgm:spPr/>
    </dgm:pt>
    <dgm:pt modelId="{50E45F4F-BA40-4DAD-91E4-5F91680F750C}" type="pres">
      <dgm:prSet presAssocID="{A4CD9CE1-E7E0-4D35-B735-9468EEDA6AE7}" presName="parentText" presStyleLbl="node1" presStyleIdx="2" presStyleCnt="3">
        <dgm:presLayoutVars>
          <dgm:chMax val="0"/>
          <dgm:bulletEnabled val="1"/>
        </dgm:presLayoutVars>
      </dgm:prSet>
      <dgm:spPr/>
    </dgm:pt>
  </dgm:ptLst>
  <dgm:cxnLst>
    <dgm:cxn modelId="{E0EBBB05-C222-41EB-92C9-92334D39E0A6}" type="presOf" srcId="{A4CD9CE1-E7E0-4D35-B735-9468EEDA6AE7}" destId="{50E45F4F-BA40-4DAD-91E4-5F91680F750C}" srcOrd="0" destOrd="0" presId="urn:microsoft.com/office/officeart/2005/8/layout/vList2"/>
    <dgm:cxn modelId="{BD872A92-EF05-47D8-B2E6-9335DCD69622}" type="presOf" srcId="{E9E099B1-70F5-42CA-BB0A-F5F856B37C8C}" destId="{658DF921-84C5-4CDF-B973-9247456EC627}" srcOrd="0" destOrd="0" presId="urn:microsoft.com/office/officeart/2005/8/layout/vList2"/>
    <dgm:cxn modelId="{650AAE99-3E8A-47E4-A7E0-794439348354}" srcId="{E218A58C-B21A-4C41-AEA8-FBDEA759C25D}" destId="{E9E099B1-70F5-42CA-BB0A-F5F856B37C8C}" srcOrd="0" destOrd="0" parTransId="{CA01BB51-C7F9-4579-838E-B27F3B66829A}" sibTransId="{09C389EC-7FBF-45FE-B3CC-B9F21773FA88}"/>
    <dgm:cxn modelId="{7D572FC1-235B-4B0D-A6B0-76E7EA851DE6}" type="presOf" srcId="{E218A58C-B21A-4C41-AEA8-FBDEA759C25D}" destId="{B66A1E66-AE54-489C-B2AD-788D7E582739}" srcOrd="0" destOrd="0" presId="urn:microsoft.com/office/officeart/2005/8/layout/vList2"/>
    <dgm:cxn modelId="{DBF657C3-EA36-4FDD-81EA-8AB0DCD21C15}" srcId="{E218A58C-B21A-4C41-AEA8-FBDEA759C25D}" destId="{A4CD9CE1-E7E0-4D35-B735-9468EEDA6AE7}" srcOrd="2" destOrd="0" parTransId="{5DBBFCE9-ECCB-403B-9DFD-7A188CF61F12}" sibTransId="{D079ED0B-DBFB-462E-AD6C-858F0F718482}"/>
    <dgm:cxn modelId="{B28C64C6-2174-4E5A-8643-77DA1E1D437E}" srcId="{E218A58C-B21A-4C41-AEA8-FBDEA759C25D}" destId="{70313146-9773-4BBF-B993-4E5A4866759F}" srcOrd="1" destOrd="0" parTransId="{79B7E5E7-BA58-47AE-B48D-0F871CFEEF4F}" sibTransId="{A9929924-1665-4773-BB22-BB862750411C}"/>
    <dgm:cxn modelId="{93317DC8-7415-491F-8EB4-6DA02D64163E}" type="presOf" srcId="{70313146-9773-4BBF-B993-4E5A4866759F}" destId="{1BB15A99-2444-4E78-8971-E3CB65BE953B}" srcOrd="0" destOrd="0" presId="urn:microsoft.com/office/officeart/2005/8/layout/vList2"/>
    <dgm:cxn modelId="{615C0805-2842-45CD-9421-E43F7663630A}" type="presParOf" srcId="{B66A1E66-AE54-489C-B2AD-788D7E582739}" destId="{658DF921-84C5-4CDF-B973-9247456EC627}" srcOrd="0" destOrd="0" presId="urn:microsoft.com/office/officeart/2005/8/layout/vList2"/>
    <dgm:cxn modelId="{5C27323B-B8EF-4804-A750-38A0A8010CA1}" type="presParOf" srcId="{B66A1E66-AE54-489C-B2AD-788D7E582739}" destId="{49EAFFF1-B372-42A6-9BD1-AA412E290BB2}" srcOrd="1" destOrd="0" presId="urn:microsoft.com/office/officeart/2005/8/layout/vList2"/>
    <dgm:cxn modelId="{BBF0ACEB-3AD0-46CF-8CAA-56F7602C748B}" type="presParOf" srcId="{B66A1E66-AE54-489C-B2AD-788D7E582739}" destId="{1BB15A99-2444-4E78-8971-E3CB65BE953B}" srcOrd="2" destOrd="0" presId="urn:microsoft.com/office/officeart/2005/8/layout/vList2"/>
    <dgm:cxn modelId="{577B393A-C33D-4C6E-82C9-A24CED06EE32}" type="presParOf" srcId="{B66A1E66-AE54-489C-B2AD-788D7E582739}" destId="{B5CFD5F7-7B98-4C7A-A103-AC7B019CDB27}" srcOrd="3" destOrd="0" presId="urn:microsoft.com/office/officeart/2005/8/layout/vList2"/>
    <dgm:cxn modelId="{0789375B-AE6F-46D5-AC7C-247DFDC65CB5}" type="presParOf" srcId="{B66A1E66-AE54-489C-B2AD-788D7E582739}" destId="{50E45F4F-BA40-4DAD-91E4-5F91680F750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BDD81F-A28C-4F59-B0B6-61CE9F67D2B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4BE6AD-7261-4946-ABB0-87CE3A6C32B7}">
      <dgm:prSet/>
      <dgm:spPr/>
      <dgm:t>
        <a:bodyPr/>
        <a:lstStyle/>
        <a:p>
          <a:r>
            <a:rPr lang="en-US"/>
            <a:t>The swimmer is in the main current in the defensive swimming position. Feet are up and pointing downstream. </a:t>
          </a:r>
        </a:p>
      </dgm:t>
    </dgm:pt>
    <dgm:pt modelId="{36142800-D1E9-4B3A-8864-E080EC95E739}" type="parTrans" cxnId="{8F3BEFF3-A3F3-49B1-B940-33210BE9E105}">
      <dgm:prSet/>
      <dgm:spPr/>
      <dgm:t>
        <a:bodyPr/>
        <a:lstStyle/>
        <a:p>
          <a:endParaRPr lang="en-US"/>
        </a:p>
      </dgm:t>
    </dgm:pt>
    <dgm:pt modelId="{AD0E98A1-A2CB-483C-B3A7-A02AF2BC24EC}" type="sibTrans" cxnId="{8F3BEFF3-A3F3-49B1-B940-33210BE9E105}">
      <dgm:prSet/>
      <dgm:spPr/>
      <dgm:t>
        <a:bodyPr/>
        <a:lstStyle/>
        <a:p>
          <a:endParaRPr lang="en-US"/>
        </a:p>
      </dgm:t>
    </dgm:pt>
    <dgm:pt modelId="{F27E24B4-C260-4D9E-8590-EAF2EE366FEA}">
      <dgm:prSet/>
      <dgm:spPr/>
      <dgm:t>
        <a:bodyPr/>
        <a:lstStyle/>
        <a:p>
          <a:r>
            <a:rPr lang="en-US"/>
            <a:t>The swimmer maybe floating or back paddling slowly. Initially, the swimmer is going with the flow. </a:t>
          </a:r>
        </a:p>
      </dgm:t>
    </dgm:pt>
    <dgm:pt modelId="{FCD12F0D-BF3E-42D6-8FDA-5566B971CBF2}" type="parTrans" cxnId="{1F93E790-2AEC-406A-BB11-3B39EF869DEF}">
      <dgm:prSet/>
      <dgm:spPr/>
      <dgm:t>
        <a:bodyPr/>
        <a:lstStyle/>
        <a:p>
          <a:endParaRPr lang="en-US"/>
        </a:p>
      </dgm:t>
    </dgm:pt>
    <dgm:pt modelId="{153CC4E3-4771-4CF8-BB72-C3279035F65D}" type="sibTrans" cxnId="{1F93E790-2AEC-406A-BB11-3B39EF869DEF}">
      <dgm:prSet/>
      <dgm:spPr/>
      <dgm:t>
        <a:bodyPr/>
        <a:lstStyle/>
        <a:p>
          <a:endParaRPr lang="en-US"/>
        </a:p>
      </dgm:t>
    </dgm:pt>
    <dgm:pt modelId="{0B731A94-3547-4B1E-B091-18EABEE9B0C0}" type="pres">
      <dgm:prSet presAssocID="{4CBDD81F-A28C-4F59-B0B6-61CE9F67D2B0}" presName="linear" presStyleCnt="0">
        <dgm:presLayoutVars>
          <dgm:animLvl val="lvl"/>
          <dgm:resizeHandles val="exact"/>
        </dgm:presLayoutVars>
      </dgm:prSet>
      <dgm:spPr/>
    </dgm:pt>
    <dgm:pt modelId="{278433E7-8E48-4FBD-B11D-9D46D3C4708C}" type="pres">
      <dgm:prSet presAssocID="{024BE6AD-7261-4946-ABB0-87CE3A6C32B7}" presName="parentText" presStyleLbl="node1" presStyleIdx="0" presStyleCnt="2">
        <dgm:presLayoutVars>
          <dgm:chMax val="0"/>
          <dgm:bulletEnabled val="1"/>
        </dgm:presLayoutVars>
      </dgm:prSet>
      <dgm:spPr/>
    </dgm:pt>
    <dgm:pt modelId="{E6ED771B-E156-4DC5-9E0B-E885CFACE9F2}" type="pres">
      <dgm:prSet presAssocID="{AD0E98A1-A2CB-483C-B3A7-A02AF2BC24EC}" presName="spacer" presStyleCnt="0"/>
      <dgm:spPr/>
    </dgm:pt>
    <dgm:pt modelId="{43ED843E-1D3E-43F4-9F67-851F8CD8A1B6}" type="pres">
      <dgm:prSet presAssocID="{F27E24B4-C260-4D9E-8590-EAF2EE366FEA}" presName="parentText" presStyleLbl="node1" presStyleIdx="1" presStyleCnt="2">
        <dgm:presLayoutVars>
          <dgm:chMax val="0"/>
          <dgm:bulletEnabled val="1"/>
        </dgm:presLayoutVars>
      </dgm:prSet>
      <dgm:spPr/>
    </dgm:pt>
  </dgm:ptLst>
  <dgm:cxnLst>
    <dgm:cxn modelId="{27713233-FD66-4307-8C41-AC532837AECB}" type="presOf" srcId="{4CBDD81F-A28C-4F59-B0B6-61CE9F67D2B0}" destId="{0B731A94-3547-4B1E-B091-18EABEE9B0C0}" srcOrd="0" destOrd="0" presId="urn:microsoft.com/office/officeart/2005/8/layout/vList2"/>
    <dgm:cxn modelId="{039D2158-A580-46A1-9959-32AC7774B9B0}" type="presOf" srcId="{F27E24B4-C260-4D9E-8590-EAF2EE366FEA}" destId="{43ED843E-1D3E-43F4-9F67-851F8CD8A1B6}" srcOrd="0" destOrd="0" presId="urn:microsoft.com/office/officeart/2005/8/layout/vList2"/>
    <dgm:cxn modelId="{1F93E790-2AEC-406A-BB11-3B39EF869DEF}" srcId="{4CBDD81F-A28C-4F59-B0B6-61CE9F67D2B0}" destId="{F27E24B4-C260-4D9E-8590-EAF2EE366FEA}" srcOrd="1" destOrd="0" parTransId="{FCD12F0D-BF3E-42D6-8FDA-5566B971CBF2}" sibTransId="{153CC4E3-4771-4CF8-BB72-C3279035F65D}"/>
    <dgm:cxn modelId="{BA9F89A7-6B05-4436-8AA0-01FFA715EDDD}" type="presOf" srcId="{024BE6AD-7261-4946-ABB0-87CE3A6C32B7}" destId="{278433E7-8E48-4FBD-B11D-9D46D3C4708C}" srcOrd="0" destOrd="0" presId="urn:microsoft.com/office/officeart/2005/8/layout/vList2"/>
    <dgm:cxn modelId="{8F3BEFF3-A3F3-49B1-B940-33210BE9E105}" srcId="{4CBDD81F-A28C-4F59-B0B6-61CE9F67D2B0}" destId="{024BE6AD-7261-4946-ABB0-87CE3A6C32B7}" srcOrd="0" destOrd="0" parTransId="{36142800-D1E9-4B3A-8864-E080EC95E739}" sibTransId="{AD0E98A1-A2CB-483C-B3A7-A02AF2BC24EC}"/>
    <dgm:cxn modelId="{EE142EE1-DBAC-4506-9B37-147D4F2D6819}" type="presParOf" srcId="{0B731A94-3547-4B1E-B091-18EABEE9B0C0}" destId="{278433E7-8E48-4FBD-B11D-9D46D3C4708C}" srcOrd="0" destOrd="0" presId="urn:microsoft.com/office/officeart/2005/8/layout/vList2"/>
    <dgm:cxn modelId="{C750E6E6-B6A8-4349-B7C1-6F0917007DB0}" type="presParOf" srcId="{0B731A94-3547-4B1E-B091-18EABEE9B0C0}" destId="{E6ED771B-E156-4DC5-9E0B-E885CFACE9F2}" srcOrd="1" destOrd="0" presId="urn:microsoft.com/office/officeart/2005/8/layout/vList2"/>
    <dgm:cxn modelId="{EC38C941-38AB-4CAD-B1F0-CD1E2509A096}" type="presParOf" srcId="{0B731A94-3547-4B1E-B091-18EABEE9B0C0}" destId="{43ED843E-1D3E-43F4-9F67-851F8CD8A1B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328407-2530-44E7-94AB-590B5D8D23E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321EF7D-4E62-49E6-A97F-A7441CE51C53}">
      <dgm:prSet/>
      <dgm:spPr/>
      <dgm:t>
        <a:bodyPr/>
        <a:lstStyle/>
        <a:p>
          <a:r>
            <a:rPr lang="en-US"/>
            <a:t>The swimmer decides to swim to the eddy. </a:t>
          </a:r>
        </a:p>
      </dgm:t>
    </dgm:pt>
    <dgm:pt modelId="{65968A1C-0839-47CE-8E8C-6B6CBD498899}" type="parTrans" cxnId="{9AE449F8-E37B-49C3-B41D-1DD5A7F26F94}">
      <dgm:prSet/>
      <dgm:spPr/>
      <dgm:t>
        <a:bodyPr/>
        <a:lstStyle/>
        <a:p>
          <a:endParaRPr lang="en-US"/>
        </a:p>
      </dgm:t>
    </dgm:pt>
    <dgm:pt modelId="{53108469-BD34-4A80-886C-6AF48B59B914}" type="sibTrans" cxnId="{9AE449F8-E37B-49C3-B41D-1DD5A7F26F94}">
      <dgm:prSet/>
      <dgm:spPr/>
      <dgm:t>
        <a:bodyPr/>
        <a:lstStyle/>
        <a:p>
          <a:endParaRPr lang="en-US"/>
        </a:p>
      </dgm:t>
    </dgm:pt>
    <dgm:pt modelId="{5FC6C4D0-7F19-4559-B513-474E0D8516D1}">
      <dgm:prSet/>
      <dgm:spPr/>
      <dgm:t>
        <a:bodyPr/>
        <a:lstStyle/>
        <a:p>
          <a:r>
            <a:rPr lang="en-US"/>
            <a:t>The swimmer assumes a ferry position and points his body toward the shore (i.e. eddy) to which he want to back ferry. </a:t>
          </a:r>
        </a:p>
      </dgm:t>
    </dgm:pt>
    <dgm:pt modelId="{3834A842-C755-4F65-AC34-249C7D52EDD8}" type="parTrans" cxnId="{50378743-B28D-4179-A896-C3198C1B452F}">
      <dgm:prSet/>
      <dgm:spPr/>
      <dgm:t>
        <a:bodyPr/>
        <a:lstStyle/>
        <a:p>
          <a:endParaRPr lang="en-US"/>
        </a:p>
      </dgm:t>
    </dgm:pt>
    <dgm:pt modelId="{FCD150E4-36C3-4519-93B7-68EAE979079F}" type="sibTrans" cxnId="{50378743-B28D-4179-A896-C3198C1B452F}">
      <dgm:prSet/>
      <dgm:spPr/>
      <dgm:t>
        <a:bodyPr/>
        <a:lstStyle/>
        <a:p>
          <a:endParaRPr lang="en-US"/>
        </a:p>
      </dgm:t>
    </dgm:pt>
    <dgm:pt modelId="{FD3BD832-2ACB-42A3-8207-E0BF2061B680}">
      <dgm:prSet/>
      <dgm:spPr/>
      <dgm:t>
        <a:bodyPr/>
        <a:lstStyle/>
        <a:p>
          <a:r>
            <a:rPr lang="en-US"/>
            <a:t>The swimmer's body is no longer parallel with the current. </a:t>
          </a:r>
        </a:p>
      </dgm:t>
    </dgm:pt>
    <dgm:pt modelId="{6458F867-3357-47FA-A427-F926C6C9E53C}" type="parTrans" cxnId="{2CA56983-DF63-49CE-B92A-6031F029CD00}">
      <dgm:prSet/>
      <dgm:spPr/>
      <dgm:t>
        <a:bodyPr/>
        <a:lstStyle/>
        <a:p>
          <a:endParaRPr lang="en-US"/>
        </a:p>
      </dgm:t>
    </dgm:pt>
    <dgm:pt modelId="{1C4E42A1-0AD9-403C-A679-334BEFA2C45B}" type="sibTrans" cxnId="{2CA56983-DF63-49CE-B92A-6031F029CD00}">
      <dgm:prSet/>
      <dgm:spPr/>
      <dgm:t>
        <a:bodyPr/>
        <a:lstStyle/>
        <a:p>
          <a:endParaRPr lang="en-US"/>
        </a:p>
      </dgm:t>
    </dgm:pt>
    <dgm:pt modelId="{F9A9CEC1-9E20-4DFB-A51F-F252B5B905C7}" type="pres">
      <dgm:prSet presAssocID="{58328407-2530-44E7-94AB-590B5D8D23E4}" presName="outerComposite" presStyleCnt="0">
        <dgm:presLayoutVars>
          <dgm:chMax val="5"/>
          <dgm:dir/>
          <dgm:resizeHandles val="exact"/>
        </dgm:presLayoutVars>
      </dgm:prSet>
      <dgm:spPr/>
    </dgm:pt>
    <dgm:pt modelId="{68F365F1-E119-4C16-8095-31FEDF19DD48}" type="pres">
      <dgm:prSet presAssocID="{58328407-2530-44E7-94AB-590B5D8D23E4}" presName="dummyMaxCanvas" presStyleCnt="0">
        <dgm:presLayoutVars/>
      </dgm:prSet>
      <dgm:spPr/>
    </dgm:pt>
    <dgm:pt modelId="{00E6AAEE-EBB0-40FC-AFE3-49C38EE11A16}" type="pres">
      <dgm:prSet presAssocID="{58328407-2530-44E7-94AB-590B5D8D23E4}" presName="ThreeNodes_1" presStyleLbl="node1" presStyleIdx="0" presStyleCnt="3">
        <dgm:presLayoutVars>
          <dgm:bulletEnabled val="1"/>
        </dgm:presLayoutVars>
      </dgm:prSet>
      <dgm:spPr/>
    </dgm:pt>
    <dgm:pt modelId="{0AEF24B7-4C78-4A44-BDDC-69A041967999}" type="pres">
      <dgm:prSet presAssocID="{58328407-2530-44E7-94AB-590B5D8D23E4}" presName="ThreeNodes_2" presStyleLbl="node1" presStyleIdx="1" presStyleCnt="3">
        <dgm:presLayoutVars>
          <dgm:bulletEnabled val="1"/>
        </dgm:presLayoutVars>
      </dgm:prSet>
      <dgm:spPr/>
    </dgm:pt>
    <dgm:pt modelId="{6AF4ED77-771E-4098-B096-83E1BCD8B104}" type="pres">
      <dgm:prSet presAssocID="{58328407-2530-44E7-94AB-590B5D8D23E4}" presName="ThreeNodes_3" presStyleLbl="node1" presStyleIdx="2" presStyleCnt="3">
        <dgm:presLayoutVars>
          <dgm:bulletEnabled val="1"/>
        </dgm:presLayoutVars>
      </dgm:prSet>
      <dgm:spPr/>
    </dgm:pt>
    <dgm:pt modelId="{776A1DCB-ABBF-46B6-83CE-E6276F02392C}" type="pres">
      <dgm:prSet presAssocID="{58328407-2530-44E7-94AB-590B5D8D23E4}" presName="ThreeConn_1-2" presStyleLbl="fgAccFollowNode1" presStyleIdx="0" presStyleCnt="2">
        <dgm:presLayoutVars>
          <dgm:bulletEnabled val="1"/>
        </dgm:presLayoutVars>
      </dgm:prSet>
      <dgm:spPr/>
    </dgm:pt>
    <dgm:pt modelId="{6E28029F-4D29-4FD5-AD33-EFBFFE35E26E}" type="pres">
      <dgm:prSet presAssocID="{58328407-2530-44E7-94AB-590B5D8D23E4}" presName="ThreeConn_2-3" presStyleLbl="fgAccFollowNode1" presStyleIdx="1" presStyleCnt="2">
        <dgm:presLayoutVars>
          <dgm:bulletEnabled val="1"/>
        </dgm:presLayoutVars>
      </dgm:prSet>
      <dgm:spPr/>
    </dgm:pt>
    <dgm:pt modelId="{92776EF8-C5AD-46E7-83A7-AAC8413B248B}" type="pres">
      <dgm:prSet presAssocID="{58328407-2530-44E7-94AB-590B5D8D23E4}" presName="ThreeNodes_1_text" presStyleLbl="node1" presStyleIdx="2" presStyleCnt="3">
        <dgm:presLayoutVars>
          <dgm:bulletEnabled val="1"/>
        </dgm:presLayoutVars>
      </dgm:prSet>
      <dgm:spPr/>
    </dgm:pt>
    <dgm:pt modelId="{D3F0E308-81D4-4E44-B65F-122205CB4F46}" type="pres">
      <dgm:prSet presAssocID="{58328407-2530-44E7-94AB-590B5D8D23E4}" presName="ThreeNodes_2_text" presStyleLbl="node1" presStyleIdx="2" presStyleCnt="3">
        <dgm:presLayoutVars>
          <dgm:bulletEnabled val="1"/>
        </dgm:presLayoutVars>
      </dgm:prSet>
      <dgm:spPr/>
    </dgm:pt>
    <dgm:pt modelId="{025F8650-116E-4083-AE56-B3FE90761298}" type="pres">
      <dgm:prSet presAssocID="{58328407-2530-44E7-94AB-590B5D8D23E4}" presName="ThreeNodes_3_text" presStyleLbl="node1" presStyleIdx="2" presStyleCnt="3">
        <dgm:presLayoutVars>
          <dgm:bulletEnabled val="1"/>
        </dgm:presLayoutVars>
      </dgm:prSet>
      <dgm:spPr/>
    </dgm:pt>
  </dgm:ptLst>
  <dgm:cxnLst>
    <dgm:cxn modelId="{408DBA02-AE68-48A1-89D2-D090433245BC}" type="presOf" srcId="{53108469-BD34-4A80-886C-6AF48B59B914}" destId="{776A1DCB-ABBF-46B6-83CE-E6276F02392C}" srcOrd="0" destOrd="0" presId="urn:microsoft.com/office/officeart/2005/8/layout/vProcess5"/>
    <dgm:cxn modelId="{0009270A-BE80-4D41-B387-AA8745879493}" type="presOf" srcId="{5FC6C4D0-7F19-4559-B513-474E0D8516D1}" destId="{D3F0E308-81D4-4E44-B65F-122205CB4F46}" srcOrd="1" destOrd="0" presId="urn:microsoft.com/office/officeart/2005/8/layout/vProcess5"/>
    <dgm:cxn modelId="{E7869F0C-6EFA-45FE-8236-8DD1B2F14F25}" type="presOf" srcId="{5FC6C4D0-7F19-4559-B513-474E0D8516D1}" destId="{0AEF24B7-4C78-4A44-BDDC-69A041967999}" srcOrd="0" destOrd="0" presId="urn:microsoft.com/office/officeart/2005/8/layout/vProcess5"/>
    <dgm:cxn modelId="{46382124-251B-488E-90B2-1A808719A39D}" type="presOf" srcId="{FCD150E4-36C3-4519-93B7-68EAE979079F}" destId="{6E28029F-4D29-4FD5-AD33-EFBFFE35E26E}" srcOrd="0" destOrd="0" presId="urn:microsoft.com/office/officeart/2005/8/layout/vProcess5"/>
    <dgm:cxn modelId="{05CB0825-7B3D-4D87-A148-C80EE06B79F5}" type="presOf" srcId="{F321EF7D-4E62-49E6-A97F-A7441CE51C53}" destId="{92776EF8-C5AD-46E7-83A7-AAC8413B248B}" srcOrd="1" destOrd="0" presId="urn:microsoft.com/office/officeart/2005/8/layout/vProcess5"/>
    <dgm:cxn modelId="{50378743-B28D-4179-A896-C3198C1B452F}" srcId="{58328407-2530-44E7-94AB-590B5D8D23E4}" destId="{5FC6C4D0-7F19-4559-B513-474E0D8516D1}" srcOrd="1" destOrd="0" parTransId="{3834A842-C755-4F65-AC34-249C7D52EDD8}" sibTransId="{FCD150E4-36C3-4519-93B7-68EAE979079F}"/>
    <dgm:cxn modelId="{2CA56983-DF63-49CE-B92A-6031F029CD00}" srcId="{58328407-2530-44E7-94AB-590B5D8D23E4}" destId="{FD3BD832-2ACB-42A3-8207-E0BF2061B680}" srcOrd="2" destOrd="0" parTransId="{6458F867-3357-47FA-A427-F926C6C9E53C}" sibTransId="{1C4E42A1-0AD9-403C-A679-334BEFA2C45B}"/>
    <dgm:cxn modelId="{6E9E5B89-4A0A-42C0-9F31-8AA5FD7D6693}" type="presOf" srcId="{FD3BD832-2ACB-42A3-8207-E0BF2061B680}" destId="{6AF4ED77-771E-4098-B096-83E1BCD8B104}" srcOrd="0" destOrd="0" presId="urn:microsoft.com/office/officeart/2005/8/layout/vProcess5"/>
    <dgm:cxn modelId="{E152109E-E824-4147-9AB4-3FAEA9BEF5D3}" type="presOf" srcId="{58328407-2530-44E7-94AB-590B5D8D23E4}" destId="{F9A9CEC1-9E20-4DFB-A51F-F252B5B905C7}" srcOrd="0" destOrd="0" presId="urn:microsoft.com/office/officeart/2005/8/layout/vProcess5"/>
    <dgm:cxn modelId="{7E906BDF-121B-4A94-9A47-9F598125CD7A}" type="presOf" srcId="{F321EF7D-4E62-49E6-A97F-A7441CE51C53}" destId="{00E6AAEE-EBB0-40FC-AFE3-49C38EE11A16}" srcOrd="0" destOrd="0" presId="urn:microsoft.com/office/officeart/2005/8/layout/vProcess5"/>
    <dgm:cxn modelId="{4A06D2F5-F8B8-4CDD-B126-8E9E9B16E0C7}" type="presOf" srcId="{FD3BD832-2ACB-42A3-8207-E0BF2061B680}" destId="{025F8650-116E-4083-AE56-B3FE90761298}" srcOrd="1" destOrd="0" presId="urn:microsoft.com/office/officeart/2005/8/layout/vProcess5"/>
    <dgm:cxn modelId="{9AE449F8-E37B-49C3-B41D-1DD5A7F26F94}" srcId="{58328407-2530-44E7-94AB-590B5D8D23E4}" destId="{F321EF7D-4E62-49E6-A97F-A7441CE51C53}" srcOrd="0" destOrd="0" parTransId="{65968A1C-0839-47CE-8E8C-6B6CBD498899}" sibTransId="{53108469-BD34-4A80-886C-6AF48B59B914}"/>
    <dgm:cxn modelId="{8C2DEAEA-65FE-4231-8010-C56293E475C0}" type="presParOf" srcId="{F9A9CEC1-9E20-4DFB-A51F-F252B5B905C7}" destId="{68F365F1-E119-4C16-8095-31FEDF19DD48}" srcOrd="0" destOrd="0" presId="urn:microsoft.com/office/officeart/2005/8/layout/vProcess5"/>
    <dgm:cxn modelId="{471DD48A-2569-4E8E-9C66-5B41B3CEB615}" type="presParOf" srcId="{F9A9CEC1-9E20-4DFB-A51F-F252B5B905C7}" destId="{00E6AAEE-EBB0-40FC-AFE3-49C38EE11A16}" srcOrd="1" destOrd="0" presId="urn:microsoft.com/office/officeart/2005/8/layout/vProcess5"/>
    <dgm:cxn modelId="{96EFD58A-DE08-4AA8-A47C-51859BDFEDEE}" type="presParOf" srcId="{F9A9CEC1-9E20-4DFB-A51F-F252B5B905C7}" destId="{0AEF24B7-4C78-4A44-BDDC-69A041967999}" srcOrd="2" destOrd="0" presId="urn:microsoft.com/office/officeart/2005/8/layout/vProcess5"/>
    <dgm:cxn modelId="{3A88F6D7-3EF6-4BF0-AE2C-65EAA315351C}" type="presParOf" srcId="{F9A9CEC1-9E20-4DFB-A51F-F252B5B905C7}" destId="{6AF4ED77-771E-4098-B096-83E1BCD8B104}" srcOrd="3" destOrd="0" presId="urn:microsoft.com/office/officeart/2005/8/layout/vProcess5"/>
    <dgm:cxn modelId="{B1C8A5F5-7601-4B21-AA56-673A5FEA18C7}" type="presParOf" srcId="{F9A9CEC1-9E20-4DFB-A51F-F252B5B905C7}" destId="{776A1DCB-ABBF-46B6-83CE-E6276F02392C}" srcOrd="4" destOrd="0" presId="urn:microsoft.com/office/officeart/2005/8/layout/vProcess5"/>
    <dgm:cxn modelId="{964DDF99-0636-4122-A208-7CAFB816B67A}" type="presParOf" srcId="{F9A9CEC1-9E20-4DFB-A51F-F252B5B905C7}" destId="{6E28029F-4D29-4FD5-AD33-EFBFFE35E26E}" srcOrd="5" destOrd="0" presId="urn:microsoft.com/office/officeart/2005/8/layout/vProcess5"/>
    <dgm:cxn modelId="{F8BCAEF6-655A-42A2-9897-1AFE00BF88E8}" type="presParOf" srcId="{F9A9CEC1-9E20-4DFB-A51F-F252B5B905C7}" destId="{92776EF8-C5AD-46E7-83A7-AAC8413B248B}" srcOrd="6" destOrd="0" presId="urn:microsoft.com/office/officeart/2005/8/layout/vProcess5"/>
    <dgm:cxn modelId="{6AC2B397-4C6E-44D1-BA7E-DEB249839828}" type="presParOf" srcId="{F9A9CEC1-9E20-4DFB-A51F-F252B5B905C7}" destId="{D3F0E308-81D4-4E44-B65F-122205CB4F46}" srcOrd="7" destOrd="0" presId="urn:microsoft.com/office/officeart/2005/8/layout/vProcess5"/>
    <dgm:cxn modelId="{8C6EC80B-3303-41B8-AD35-773BCBEFF239}" type="presParOf" srcId="{F9A9CEC1-9E20-4DFB-A51F-F252B5B905C7}" destId="{025F8650-116E-4083-AE56-B3FE9076129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A53D80-9D5F-453C-8DDD-66D00627AF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E21BB4-FDBE-4796-8D4E-8EAF1FF2ACD5}">
      <dgm:prSet/>
      <dgm:spPr/>
      <dgm:t>
        <a:bodyPr/>
        <a:lstStyle/>
        <a:p>
          <a:r>
            <a:rPr lang="en-US"/>
            <a:t>Generally, the greater the angle the greater the back-paddling effort that is required. </a:t>
          </a:r>
        </a:p>
      </dgm:t>
    </dgm:pt>
    <dgm:pt modelId="{ED56B17D-9ABB-450E-900C-CC534F08F78F}" type="parTrans" cxnId="{C5A33B85-F5CC-4440-91A5-205B3D6F4A9F}">
      <dgm:prSet/>
      <dgm:spPr/>
      <dgm:t>
        <a:bodyPr/>
        <a:lstStyle/>
        <a:p>
          <a:endParaRPr lang="en-US"/>
        </a:p>
      </dgm:t>
    </dgm:pt>
    <dgm:pt modelId="{0E95CC1A-6588-4D71-8AE6-F0FA43DBF694}" type="sibTrans" cxnId="{C5A33B85-F5CC-4440-91A5-205B3D6F4A9F}">
      <dgm:prSet/>
      <dgm:spPr/>
      <dgm:t>
        <a:bodyPr/>
        <a:lstStyle/>
        <a:p>
          <a:endParaRPr lang="en-US"/>
        </a:p>
      </dgm:t>
    </dgm:pt>
    <dgm:pt modelId="{60692409-4013-4071-A808-5541BB4FE9B0}">
      <dgm:prSet/>
      <dgm:spPr/>
      <dgm:t>
        <a:bodyPr/>
        <a:lstStyle/>
        <a:p>
          <a:r>
            <a:rPr lang="en-US"/>
            <a:t>For the back ferry to work, the swimmer must be back paddling against the current. </a:t>
          </a:r>
        </a:p>
      </dgm:t>
    </dgm:pt>
    <dgm:pt modelId="{DDCF867A-BAD5-4339-9587-682A77BA8E3B}" type="parTrans" cxnId="{EEB0A3FC-9D85-4D84-B640-76EDABB42C56}">
      <dgm:prSet/>
      <dgm:spPr/>
      <dgm:t>
        <a:bodyPr/>
        <a:lstStyle/>
        <a:p>
          <a:endParaRPr lang="en-US"/>
        </a:p>
      </dgm:t>
    </dgm:pt>
    <dgm:pt modelId="{AFED5DF9-08F0-4705-BD23-64E460CE14E8}" type="sibTrans" cxnId="{EEB0A3FC-9D85-4D84-B640-76EDABB42C56}">
      <dgm:prSet/>
      <dgm:spPr/>
      <dgm:t>
        <a:bodyPr/>
        <a:lstStyle/>
        <a:p>
          <a:endParaRPr lang="en-US"/>
        </a:p>
      </dgm:t>
    </dgm:pt>
    <dgm:pt modelId="{A9475F32-B148-4F70-8DFE-4FAB28C8D8AD}">
      <dgm:prSet/>
      <dgm:spPr/>
      <dgm:t>
        <a:bodyPr/>
        <a:lstStyle/>
        <a:p>
          <a:r>
            <a:rPr lang="en-US"/>
            <a:t>The swimmer back ferries with aggressive back paddling toward the eddy. </a:t>
          </a:r>
        </a:p>
      </dgm:t>
    </dgm:pt>
    <dgm:pt modelId="{9030B144-FB5D-4A66-AC5F-BF9AC7B82C20}" type="parTrans" cxnId="{839CE121-D836-4FA4-A716-1F47E4D06847}">
      <dgm:prSet/>
      <dgm:spPr/>
      <dgm:t>
        <a:bodyPr/>
        <a:lstStyle/>
        <a:p>
          <a:endParaRPr lang="en-US"/>
        </a:p>
      </dgm:t>
    </dgm:pt>
    <dgm:pt modelId="{B081C294-2F19-4537-B20F-925903293CFA}" type="sibTrans" cxnId="{839CE121-D836-4FA4-A716-1F47E4D06847}">
      <dgm:prSet/>
      <dgm:spPr/>
      <dgm:t>
        <a:bodyPr/>
        <a:lstStyle/>
        <a:p>
          <a:endParaRPr lang="en-US"/>
        </a:p>
      </dgm:t>
    </dgm:pt>
    <dgm:pt modelId="{C7E0CBE8-1728-4D95-823D-596C26A5112A}" type="pres">
      <dgm:prSet presAssocID="{18A53D80-9D5F-453C-8DDD-66D00627AFD8}" presName="root" presStyleCnt="0">
        <dgm:presLayoutVars>
          <dgm:dir/>
          <dgm:resizeHandles val="exact"/>
        </dgm:presLayoutVars>
      </dgm:prSet>
      <dgm:spPr/>
    </dgm:pt>
    <dgm:pt modelId="{51CD7846-3DBD-45FF-A6EE-4B1215053634}" type="pres">
      <dgm:prSet presAssocID="{18E21BB4-FDBE-4796-8D4E-8EAF1FF2ACD5}" presName="compNode" presStyleCnt="0"/>
      <dgm:spPr/>
    </dgm:pt>
    <dgm:pt modelId="{1AE0ACDF-99E9-47C3-9549-B2508A566E8A}" type="pres">
      <dgm:prSet presAssocID="{18E21BB4-FDBE-4796-8D4E-8EAF1FF2ACD5}" presName="bgRect" presStyleLbl="bgShp" presStyleIdx="0" presStyleCnt="3"/>
      <dgm:spPr/>
    </dgm:pt>
    <dgm:pt modelId="{AB2C9597-AF93-455A-A3A9-6BDC355BCBFD}" type="pres">
      <dgm:prSet presAssocID="{18E21BB4-FDBE-4796-8D4E-8EAF1FF2AC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vron Arrows"/>
        </a:ext>
      </dgm:extLst>
    </dgm:pt>
    <dgm:pt modelId="{2DC4FB31-CBC6-495C-8DCC-400F2853ACEF}" type="pres">
      <dgm:prSet presAssocID="{18E21BB4-FDBE-4796-8D4E-8EAF1FF2ACD5}" presName="spaceRect" presStyleCnt="0"/>
      <dgm:spPr/>
    </dgm:pt>
    <dgm:pt modelId="{FB098281-D0C7-46D0-9A6B-F641A48FAE7C}" type="pres">
      <dgm:prSet presAssocID="{18E21BB4-FDBE-4796-8D4E-8EAF1FF2ACD5}" presName="parTx" presStyleLbl="revTx" presStyleIdx="0" presStyleCnt="3">
        <dgm:presLayoutVars>
          <dgm:chMax val="0"/>
          <dgm:chPref val="0"/>
        </dgm:presLayoutVars>
      </dgm:prSet>
      <dgm:spPr/>
    </dgm:pt>
    <dgm:pt modelId="{6067282B-6F98-440C-84A2-274C10D2BEA2}" type="pres">
      <dgm:prSet presAssocID="{0E95CC1A-6588-4D71-8AE6-F0FA43DBF694}" presName="sibTrans" presStyleCnt="0"/>
      <dgm:spPr/>
    </dgm:pt>
    <dgm:pt modelId="{EE7F1D83-B93B-4418-8C74-C48213460766}" type="pres">
      <dgm:prSet presAssocID="{60692409-4013-4071-A808-5541BB4FE9B0}" presName="compNode" presStyleCnt="0"/>
      <dgm:spPr/>
    </dgm:pt>
    <dgm:pt modelId="{844066A1-B217-49CB-B3FE-4AEA11EB94A5}" type="pres">
      <dgm:prSet presAssocID="{60692409-4013-4071-A808-5541BB4FE9B0}" presName="bgRect" presStyleLbl="bgShp" presStyleIdx="1" presStyleCnt="3"/>
      <dgm:spPr/>
    </dgm:pt>
    <dgm:pt modelId="{9BF59CB0-6BA0-4FD9-8A9A-B8998719941A}" type="pres">
      <dgm:prSet presAssocID="{60692409-4013-4071-A808-5541BB4FE9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ilboat"/>
        </a:ext>
      </dgm:extLst>
    </dgm:pt>
    <dgm:pt modelId="{6A538037-646E-490A-A1D0-B39A0D5288AC}" type="pres">
      <dgm:prSet presAssocID="{60692409-4013-4071-A808-5541BB4FE9B0}" presName="spaceRect" presStyleCnt="0"/>
      <dgm:spPr/>
    </dgm:pt>
    <dgm:pt modelId="{C5DF8FBE-6C4B-47A3-AB54-553B737059B7}" type="pres">
      <dgm:prSet presAssocID="{60692409-4013-4071-A808-5541BB4FE9B0}" presName="parTx" presStyleLbl="revTx" presStyleIdx="1" presStyleCnt="3">
        <dgm:presLayoutVars>
          <dgm:chMax val="0"/>
          <dgm:chPref val="0"/>
        </dgm:presLayoutVars>
      </dgm:prSet>
      <dgm:spPr/>
    </dgm:pt>
    <dgm:pt modelId="{C58E57F3-D208-45DB-9462-7FC752066EF8}" type="pres">
      <dgm:prSet presAssocID="{AFED5DF9-08F0-4705-BD23-64E460CE14E8}" presName="sibTrans" presStyleCnt="0"/>
      <dgm:spPr/>
    </dgm:pt>
    <dgm:pt modelId="{20F799E5-293E-4954-BCE9-F7E9C6BE2D0F}" type="pres">
      <dgm:prSet presAssocID="{A9475F32-B148-4F70-8DFE-4FAB28C8D8AD}" presName="compNode" presStyleCnt="0"/>
      <dgm:spPr/>
    </dgm:pt>
    <dgm:pt modelId="{CEEA97D8-A747-4D7B-BF6F-E65C0C257F5A}" type="pres">
      <dgm:prSet presAssocID="{A9475F32-B148-4F70-8DFE-4FAB28C8D8AD}" presName="bgRect" presStyleLbl="bgShp" presStyleIdx="2" presStyleCnt="3"/>
      <dgm:spPr/>
    </dgm:pt>
    <dgm:pt modelId="{25C9DC81-F8D3-4F2F-BD01-D240338E08E6}" type="pres">
      <dgm:prSet presAssocID="{A9475F32-B148-4F70-8DFE-4FAB28C8D8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g boat"/>
        </a:ext>
      </dgm:extLst>
    </dgm:pt>
    <dgm:pt modelId="{40214B26-72B8-4CD1-80E8-8D8F0E227715}" type="pres">
      <dgm:prSet presAssocID="{A9475F32-B148-4F70-8DFE-4FAB28C8D8AD}" presName="spaceRect" presStyleCnt="0"/>
      <dgm:spPr/>
    </dgm:pt>
    <dgm:pt modelId="{0CC64837-F2FA-4A66-AAC8-DA07A8898781}" type="pres">
      <dgm:prSet presAssocID="{A9475F32-B148-4F70-8DFE-4FAB28C8D8AD}" presName="parTx" presStyleLbl="revTx" presStyleIdx="2" presStyleCnt="3">
        <dgm:presLayoutVars>
          <dgm:chMax val="0"/>
          <dgm:chPref val="0"/>
        </dgm:presLayoutVars>
      </dgm:prSet>
      <dgm:spPr/>
    </dgm:pt>
  </dgm:ptLst>
  <dgm:cxnLst>
    <dgm:cxn modelId="{07D8890B-D2C3-4D5A-BBCC-E532F3156E7C}" type="presOf" srcId="{18A53D80-9D5F-453C-8DDD-66D00627AFD8}" destId="{C7E0CBE8-1728-4D95-823D-596C26A5112A}" srcOrd="0" destOrd="0" presId="urn:microsoft.com/office/officeart/2018/2/layout/IconVerticalSolidList"/>
    <dgm:cxn modelId="{839CE121-D836-4FA4-A716-1F47E4D06847}" srcId="{18A53D80-9D5F-453C-8DDD-66D00627AFD8}" destId="{A9475F32-B148-4F70-8DFE-4FAB28C8D8AD}" srcOrd="2" destOrd="0" parTransId="{9030B144-FB5D-4A66-AC5F-BF9AC7B82C20}" sibTransId="{B081C294-2F19-4537-B20F-925903293CFA}"/>
    <dgm:cxn modelId="{C5A33B85-F5CC-4440-91A5-205B3D6F4A9F}" srcId="{18A53D80-9D5F-453C-8DDD-66D00627AFD8}" destId="{18E21BB4-FDBE-4796-8D4E-8EAF1FF2ACD5}" srcOrd="0" destOrd="0" parTransId="{ED56B17D-9ABB-450E-900C-CC534F08F78F}" sibTransId="{0E95CC1A-6588-4D71-8AE6-F0FA43DBF694}"/>
    <dgm:cxn modelId="{BCF77C8F-99EC-4CB6-9405-A61F4DC37C00}" type="presOf" srcId="{A9475F32-B148-4F70-8DFE-4FAB28C8D8AD}" destId="{0CC64837-F2FA-4A66-AAC8-DA07A8898781}" srcOrd="0" destOrd="0" presId="urn:microsoft.com/office/officeart/2018/2/layout/IconVerticalSolidList"/>
    <dgm:cxn modelId="{8BBC79C8-9859-4B04-A1A4-EDD1EEFFD8A8}" type="presOf" srcId="{18E21BB4-FDBE-4796-8D4E-8EAF1FF2ACD5}" destId="{FB098281-D0C7-46D0-9A6B-F641A48FAE7C}" srcOrd="0" destOrd="0" presId="urn:microsoft.com/office/officeart/2018/2/layout/IconVerticalSolidList"/>
    <dgm:cxn modelId="{EEB0A3FC-9D85-4D84-B640-76EDABB42C56}" srcId="{18A53D80-9D5F-453C-8DDD-66D00627AFD8}" destId="{60692409-4013-4071-A808-5541BB4FE9B0}" srcOrd="1" destOrd="0" parTransId="{DDCF867A-BAD5-4339-9587-682A77BA8E3B}" sibTransId="{AFED5DF9-08F0-4705-BD23-64E460CE14E8}"/>
    <dgm:cxn modelId="{436D73FE-9A0B-44D8-BFFF-204EC46EB1C2}" type="presOf" srcId="{60692409-4013-4071-A808-5541BB4FE9B0}" destId="{C5DF8FBE-6C4B-47A3-AB54-553B737059B7}" srcOrd="0" destOrd="0" presId="urn:microsoft.com/office/officeart/2018/2/layout/IconVerticalSolidList"/>
    <dgm:cxn modelId="{D74A513B-C265-409C-9A23-7E5DA8D1F3C3}" type="presParOf" srcId="{C7E0CBE8-1728-4D95-823D-596C26A5112A}" destId="{51CD7846-3DBD-45FF-A6EE-4B1215053634}" srcOrd="0" destOrd="0" presId="urn:microsoft.com/office/officeart/2018/2/layout/IconVerticalSolidList"/>
    <dgm:cxn modelId="{B06A59AD-2CF8-47BE-B70C-DD7487DA662A}" type="presParOf" srcId="{51CD7846-3DBD-45FF-A6EE-4B1215053634}" destId="{1AE0ACDF-99E9-47C3-9549-B2508A566E8A}" srcOrd="0" destOrd="0" presId="urn:microsoft.com/office/officeart/2018/2/layout/IconVerticalSolidList"/>
    <dgm:cxn modelId="{E2091013-8D72-4252-8C0B-AF78F6E720F4}" type="presParOf" srcId="{51CD7846-3DBD-45FF-A6EE-4B1215053634}" destId="{AB2C9597-AF93-455A-A3A9-6BDC355BCBFD}" srcOrd="1" destOrd="0" presId="urn:microsoft.com/office/officeart/2018/2/layout/IconVerticalSolidList"/>
    <dgm:cxn modelId="{069A911C-3C80-427E-B7AC-51E07A726C94}" type="presParOf" srcId="{51CD7846-3DBD-45FF-A6EE-4B1215053634}" destId="{2DC4FB31-CBC6-495C-8DCC-400F2853ACEF}" srcOrd="2" destOrd="0" presId="urn:microsoft.com/office/officeart/2018/2/layout/IconVerticalSolidList"/>
    <dgm:cxn modelId="{CB6CCBD2-710E-4764-BEE7-8E3CA9AE6590}" type="presParOf" srcId="{51CD7846-3DBD-45FF-A6EE-4B1215053634}" destId="{FB098281-D0C7-46D0-9A6B-F641A48FAE7C}" srcOrd="3" destOrd="0" presId="urn:microsoft.com/office/officeart/2018/2/layout/IconVerticalSolidList"/>
    <dgm:cxn modelId="{B1BC471C-C0EC-4308-8579-D0ACC590BF5B}" type="presParOf" srcId="{C7E0CBE8-1728-4D95-823D-596C26A5112A}" destId="{6067282B-6F98-440C-84A2-274C10D2BEA2}" srcOrd="1" destOrd="0" presId="urn:microsoft.com/office/officeart/2018/2/layout/IconVerticalSolidList"/>
    <dgm:cxn modelId="{D8152C40-5DB8-4C70-8E29-310E3F4A67BB}" type="presParOf" srcId="{C7E0CBE8-1728-4D95-823D-596C26A5112A}" destId="{EE7F1D83-B93B-4418-8C74-C48213460766}" srcOrd="2" destOrd="0" presId="urn:microsoft.com/office/officeart/2018/2/layout/IconVerticalSolidList"/>
    <dgm:cxn modelId="{0DEF8BCE-25E1-4BBF-BD4A-3D28459FD8F4}" type="presParOf" srcId="{EE7F1D83-B93B-4418-8C74-C48213460766}" destId="{844066A1-B217-49CB-B3FE-4AEA11EB94A5}" srcOrd="0" destOrd="0" presId="urn:microsoft.com/office/officeart/2018/2/layout/IconVerticalSolidList"/>
    <dgm:cxn modelId="{3B611B83-5214-4CDD-A92B-FCC8DC6E7D93}" type="presParOf" srcId="{EE7F1D83-B93B-4418-8C74-C48213460766}" destId="{9BF59CB0-6BA0-4FD9-8A9A-B8998719941A}" srcOrd="1" destOrd="0" presId="urn:microsoft.com/office/officeart/2018/2/layout/IconVerticalSolidList"/>
    <dgm:cxn modelId="{974F6305-48CB-4D61-99A8-5C27FA2403EC}" type="presParOf" srcId="{EE7F1D83-B93B-4418-8C74-C48213460766}" destId="{6A538037-646E-490A-A1D0-B39A0D5288AC}" srcOrd="2" destOrd="0" presId="urn:microsoft.com/office/officeart/2018/2/layout/IconVerticalSolidList"/>
    <dgm:cxn modelId="{58405F31-F014-4D81-ADB8-2CCE8BE98B71}" type="presParOf" srcId="{EE7F1D83-B93B-4418-8C74-C48213460766}" destId="{C5DF8FBE-6C4B-47A3-AB54-553B737059B7}" srcOrd="3" destOrd="0" presId="urn:microsoft.com/office/officeart/2018/2/layout/IconVerticalSolidList"/>
    <dgm:cxn modelId="{EC5E79E3-E9F9-496B-A231-38EEA437865D}" type="presParOf" srcId="{C7E0CBE8-1728-4D95-823D-596C26A5112A}" destId="{C58E57F3-D208-45DB-9462-7FC752066EF8}" srcOrd="3" destOrd="0" presId="urn:microsoft.com/office/officeart/2018/2/layout/IconVerticalSolidList"/>
    <dgm:cxn modelId="{F46CDEDE-84DD-4137-8F41-C9D898D88C10}" type="presParOf" srcId="{C7E0CBE8-1728-4D95-823D-596C26A5112A}" destId="{20F799E5-293E-4954-BCE9-F7E9C6BE2D0F}" srcOrd="4" destOrd="0" presId="urn:microsoft.com/office/officeart/2018/2/layout/IconVerticalSolidList"/>
    <dgm:cxn modelId="{AA3A805A-2796-4393-930F-250D64094B43}" type="presParOf" srcId="{20F799E5-293E-4954-BCE9-F7E9C6BE2D0F}" destId="{CEEA97D8-A747-4D7B-BF6F-E65C0C257F5A}" srcOrd="0" destOrd="0" presId="urn:microsoft.com/office/officeart/2018/2/layout/IconVerticalSolidList"/>
    <dgm:cxn modelId="{CD761624-A26F-4287-B5F8-44BD09D65874}" type="presParOf" srcId="{20F799E5-293E-4954-BCE9-F7E9C6BE2D0F}" destId="{25C9DC81-F8D3-4F2F-BD01-D240338E08E6}" srcOrd="1" destOrd="0" presId="urn:microsoft.com/office/officeart/2018/2/layout/IconVerticalSolidList"/>
    <dgm:cxn modelId="{28634ED7-ADAC-43A2-9F8B-CDAB1C858A4E}" type="presParOf" srcId="{20F799E5-293E-4954-BCE9-F7E9C6BE2D0F}" destId="{40214B26-72B8-4CD1-80E8-8D8F0E227715}" srcOrd="2" destOrd="0" presId="urn:microsoft.com/office/officeart/2018/2/layout/IconVerticalSolidList"/>
    <dgm:cxn modelId="{00B9113B-7263-42D6-A83E-12C793805948}" type="presParOf" srcId="{20F799E5-293E-4954-BCE9-F7E9C6BE2D0F}" destId="{0CC64837-F2FA-4A66-AAC8-DA07A88987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6D8346-F6DA-4072-B5E0-0538B251E117}"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7062592E-82F9-4564-B3DD-30437AC9987C}">
      <dgm:prSet/>
      <dgm:spPr/>
      <dgm:t>
        <a:bodyPr/>
        <a:lstStyle/>
        <a:p>
          <a:r>
            <a:rPr lang="en-US"/>
            <a:t>Still in the defensive swimming position, the swimmer positions himself to back ferry.</a:t>
          </a:r>
        </a:p>
      </dgm:t>
    </dgm:pt>
    <dgm:pt modelId="{A2C8A3D4-6DBC-49B6-881F-F84A66D092FF}" type="parTrans" cxnId="{186C66F1-AF00-4A16-8A91-E1BA47CEB755}">
      <dgm:prSet/>
      <dgm:spPr/>
      <dgm:t>
        <a:bodyPr/>
        <a:lstStyle/>
        <a:p>
          <a:endParaRPr lang="en-US"/>
        </a:p>
      </dgm:t>
    </dgm:pt>
    <dgm:pt modelId="{D99D45FE-7482-4992-9870-941CF869BBA9}" type="sibTrans" cxnId="{186C66F1-AF00-4A16-8A91-E1BA47CEB755}">
      <dgm:prSet/>
      <dgm:spPr/>
      <dgm:t>
        <a:bodyPr/>
        <a:lstStyle/>
        <a:p>
          <a:endParaRPr lang="en-US"/>
        </a:p>
      </dgm:t>
    </dgm:pt>
    <dgm:pt modelId="{4ABE02F1-F144-4E90-8303-EFF42814A4AA}">
      <dgm:prSet/>
      <dgm:spPr/>
      <dgm:t>
        <a:bodyPr/>
        <a:lstStyle/>
        <a:p>
          <a:r>
            <a:rPr lang="en-US"/>
            <a:t>As the strength of the current increases, the swimmer will need to back paddle harder to reach the other shore. </a:t>
          </a:r>
        </a:p>
      </dgm:t>
    </dgm:pt>
    <dgm:pt modelId="{8446BA3A-83F0-4D24-8051-E9C903A3D7FE}" type="parTrans" cxnId="{42094D80-E697-4590-8F79-7DB70AFD6ED3}">
      <dgm:prSet/>
      <dgm:spPr/>
      <dgm:t>
        <a:bodyPr/>
        <a:lstStyle/>
        <a:p>
          <a:endParaRPr lang="en-US"/>
        </a:p>
      </dgm:t>
    </dgm:pt>
    <dgm:pt modelId="{53505C0B-6435-44F2-99A0-FB73B0A4FD11}" type="sibTrans" cxnId="{42094D80-E697-4590-8F79-7DB70AFD6ED3}">
      <dgm:prSet/>
      <dgm:spPr/>
      <dgm:t>
        <a:bodyPr/>
        <a:lstStyle/>
        <a:p>
          <a:endParaRPr lang="en-US"/>
        </a:p>
      </dgm:t>
    </dgm:pt>
    <dgm:pt modelId="{AA576830-50B5-4EA2-9F1F-4BD50C90E4F0}" type="pres">
      <dgm:prSet presAssocID="{046D8346-F6DA-4072-B5E0-0538B251E117}" presName="hierChild1" presStyleCnt="0">
        <dgm:presLayoutVars>
          <dgm:orgChart val="1"/>
          <dgm:chPref val="1"/>
          <dgm:dir/>
          <dgm:animOne val="branch"/>
          <dgm:animLvl val="lvl"/>
          <dgm:resizeHandles/>
        </dgm:presLayoutVars>
      </dgm:prSet>
      <dgm:spPr/>
    </dgm:pt>
    <dgm:pt modelId="{A6F73402-4166-4DFE-98F0-B4D40A95584E}" type="pres">
      <dgm:prSet presAssocID="{7062592E-82F9-4564-B3DD-30437AC9987C}" presName="hierRoot1" presStyleCnt="0">
        <dgm:presLayoutVars>
          <dgm:hierBranch val="init"/>
        </dgm:presLayoutVars>
      </dgm:prSet>
      <dgm:spPr/>
    </dgm:pt>
    <dgm:pt modelId="{3CC389FF-2F0F-4E02-808E-EBD6C627BBA9}" type="pres">
      <dgm:prSet presAssocID="{7062592E-82F9-4564-B3DD-30437AC9987C}" presName="rootComposite1" presStyleCnt="0"/>
      <dgm:spPr/>
    </dgm:pt>
    <dgm:pt modelId="{62BC2A6C-11F8-46DD-893B-B15B099C4AF4}" type="pres">
      <dgm:prSet presAssocID="{7062592E-82F9-4564-B3DD-30437AC9987C}" presName="rootText1" presStyleLbl="node0" presStyleIdx="0" presStyleCnt="2">
        <dgm:presLayoutVars>
          <dgm:chPref val="3"/>
        </dgm:presLayoutVars>
      </dgm:prSet>
      <dgm:spPr/>
    </dgm:pt>
    <dgm:pt modelId="{46C3D2B8-A86A-4B90-BCB7-B242089D3615}" type="pres">
      <dgm:prSet presAssocID="{7062592E-82F9-4564-B3DD-30437AC9987C}" presName="rootConnector1" presStyleLbl="node1" presStyleIdx="0" presStyleCnt="0"/>
      <dgm:spPr/>
    </dgm:pt>
    <dgm:pt modelId="{7A2CE96E-76BB-4DB0-9B3F-2B60ABB2682F}" type="pres">
      <dgm:prSet presAssocID="{7062592E-82F9-4564-B3DD-30437AC9987C}" presName="hierChild2" presStyleCnt="0"/>
      <dgm:spPr/>
    </dgm:pt>
    <dgm:pt modelId="{E153C732-BC6F-4B86-9611-5E8C5803ABEC}" type="pres">
      <dgm:prSet presAssocID="{7062592E-82F9-4564-B3DD-30437AC9987C}" presName="hierChild3" presStyleCnt="0"/>
      <dgm:spPr/>
    </dgm:pt>
    <dgm:pt modelId="{A746DF0A-D8F5-4842-8C6E-0D98FA9C8037}" type="pres">
      <dgm:prSet presAssocID="{4ABE02F1-F144-4E90-8303-EFF42814A4AA}" presName="hierRoot1" presStyleCnt="0">
        <dgm:presLayoutVars>
          <dgm:hierBranch val="init"/>
        </dgm:presLayoutVars>
      </dgm:prSet>
      <dgm:spPr/>
    </dgm:pt>
    <dgm:pt modelId="{134EB573-E104-424A-A861-CD9EAB73BD29}" type="pres">
      <dgm:prSet presAssocID="{4ABE02F1-F144-4E90-8303-EFF42814A4AA}" presName="rootComposite1" presStyleCnt="0"/>
      <dgm:spPr/>
    </dgm:pt>
    <dgm:pt modelId="{E6336120-ECB4-448A-98E3-FD5A06860A8C}" type="pres">
      <dgm:prSet presAssocID="{4ABE02F1-F144-4E90-8303-EFF42814A4AA}" presName="rootText1" presStyleLbl="node0" presStyleIdx="1" presStyleCnt="2">
        <dgm:presLayoutVars>
          <dgm:chPref val="3"/>
        </dgm:presLayoutVars>
      </dgm:prSet>
      <dgm:spPr/>
    </dgm:pt>
    <dgm:pt modelId="{9FB78965-E078-47E3-AE28-9EE82DBA3053}" type="pres">
      <dgm:prSet presAssocID="{4ABE02F1-F144-4E90-8303-EFF42814A4AA}" presName="rootConnector1" presStyleLbl="node1" presStyleIdx="0" presStyleCnt="0"/>
      <dgm:spPr/>
    </dgm:pt>
    <dgm:pt modelId="{FA998214-25E3-4BF5-B275-1F23782E3646}" type="pres">
      <dgm:prSet presAssocID="{4ABE02F1-F144-4E90-8303-EFF42814A4AA}" presName="hierChild2" presStyleCnt="0"/>
      <dgm:spPr/>
    </dgm:pt>
    <dgm:pt modelId="{081022C1-712C-4B86-9EFB-1FC02BAEF57A}" type="pres">
      <dgm:prSet presAssocID="{4ABE02F1-F144-4E90-8303-EFF42814A4AA}" presName="hierChild3" presStyleCnt="0"/>
      <dgm:spPr/>
    </dgm:pt>
  </dgm:ptLst>
  <dgm:cxnLst>
    <dgm:cxn modelId="{04723608-1C4E-46E8-A6AE-6762A3BBA4AE}" type="presOf" srcId="{7062592E-82F9-4564-B3DD-30437AC9987C}" destId="{46C3D2B8-A86A-4B90-BCB7-B242089D3615}" srcOrd="1" destOrd="0" presId="urn:microsoft.com/office/officeart/2009/3/layout/HorizontalOrganizationChart"/>
    <dgm:cxn modelId="{802C3E5B-E7CB-4074-A51B-23B0605C1447}" type="presOf" srcId="{7062592E-82F9-4564-B3DD-30437AC9987C}" destId="{62BC2A6C-11F8-46DD-893B-B15B099C4AF4}" srcOrd="0" destOrd="0" presId="urn:microsoft.com/office/officeart/2009/3/layout/HorizontalOrganizationChart"/>
    <dgm:cxn modelId="{680F3759-5CEE-4B06-A53D-A8D8035537F9}" type="presOf" srcId="{046D8346-F6DA-4072-B5E0-0538B251E117}" destId="{AA576830-50B5-4EA2-9F1F-4BD50C90E4F0}" srcOrd="0" destOrd="0" presId="urn:microsoft.com/office/officeart/2009/3/layout/HorizontalOrganizationChart"/>
    <dgm:cxn modelId="{42094D80-E697-4590-8F79-7DB70AFD6ED3}" srcId="{046D8346-F6DA-4072-B5E0-0538B251E117}" destId="{4ABE02F1-F144-4E90-8303-EFF42814A4AA}" srcOrd="1" destOrd="0" parTransId="{8446BA3A-83F0-4D24-8051-E9C903A3D7FE}" sibTransId="{53505C0B-6435-44F2-99A0-FB73B0A4FD11}"/>
    <dgm:cxn modelId="{836B58C5-6E57-4DBF-8AFB-875A7E7D6CC0}" type="presOf" srcId="{4ABE02F1-F144-4E90-8303-EFF42814A4AA}" destId="{9FB78965-E078-47E3-AE28-9EE82DBA3053}" srcOrd="1" destOrd="0" presId="urn:microsoft.com/office/officeart/2009/3/layout/HorizontalOrganizationChart"/>
    <dgm:cxn modelId="{32B966D6-36A0-42AE-8789-618B8544C1FC}" type="presOf" srcId="{4ABE02F1-F144-4E90-8303-EFF42814A4AA}" destId="{E6336120-ECB4-448A-98E3-FD5A06860A8C}" srcOrd="0" destOrd="0" presId="urn:microsoft.com/office/officeart/2009/3/layout/HorizontalOrganizationChart"/>
    <dgm:cxn modelId="{186C66F1-AF00-4A16-8A91-E1BA47CEB755}" srcId="{046D8346-F6DA-4072-B5E0-0538B251E117}" destId="{7062592E-82F9-4564-B3DD-30437AC9987C}" srcOrd="0" destOrd="0" parTransId="{A2C8A3D4-6DBC-49B6-881F-F84A66D092FF}" sibTransId="{D99D45FE-7482-4992-9870-941CF869BBA9}"/>
    <dgm:cxn modelId="{DED9C04F-2B8E-4352-9351-E5FB5987D139}" type="presParOf" srcId="{AA576830-50B5-4EA2-9F1F-4BD50C90E4F0}" destId="{A6F73402-4166-4DFE-98F0-B4D40A95584E}" srcOrd="0" destOrd="0" presId="urn:microsoft.com/office/officeart/2009/3/layout/HorizontalOrganizationChart"/>
    <dgm:cxn modelId="{9FFDAF83-5249-48B9-9DC6-3423F77242BA}" type="presParOf" srcId="{A6F73402-4166-4DFE-98F0-B4D40A95584E}" destId="{3CC389FF-2F0F-4E02-808E-EBD6C627BBA9}" srcOrd="0" destOrd="0" presId="urn:microsoft.com/office/officeart/2009/3/layout/HorizontalOrganizationChart"/>
    <dgm:cxn modelId="{5E54A221-FB79-442D-935D-4B4B1117177B}" type="presParOf" srcId="{3CC389FF-2F0F-4E02-808E-EBD6C627BBA9}" destId="{62BC2A6C-11F8-46DD-893B-B15B099C4AF4}" srcOrd="0" destOrd="0" presId="urn:microsoft.com/office/officeart/2009/3/layout/HorizontalOrganizationChart"/>
    <dgm:cxn modelId="{0EC08FDE-28A3-4BF8-8BF3-16CE85C14294}" type="presParOf" srcId="{3CC389FF-2F0F-4E02-808E-EBD6C627BBA9}" destId="{46C3D2B8-A86A-4B90-BCB7-B242089D3615}" srcOrd="1" destOrd="0" presId="urn:microsoft.com/office/officeart/2009/3/layout/HorizontalOrganizationChart"/>
    <dgm:cxn modelId="{4E2C8F64-32B5-41B1-89D2-CB7D40077954}" type="presParOf" srcId="{A6F73402-4166-4DFE-98F0-B4D40A95584E}" destId="{7A2CE96E-76BB-4DB0-9B3F-2B60ABB2682F}" srcOrd="1" destOrd="0" presId="urn:microsoft.com/office/officeart/2009/3/layout/HorizontalOrganizationChart"/>
    <dgm:cxn modelId="{F69C081E-CF94-4157-BDD3-7136BE5154C5}" type="presParOf" srcId="{A6F73402-4166-4DFE-98F0-B4D40A95584E}" destId="{E153C732-BC6F-4B86-9611-5E8C5803ABEC}" srcOrd="2" destOrd="0" presId="urn:microsoft.com/office/officeart/2009/3/layout/HorizontalOrganizationChart"/>
    <dgm:cxn modelId="{B62C269F-C0C2-4D5B-8F30-A2FC96664FF6}" type="presParOf" srcId="{AA576830-50B5-4EA2-9F1F-4BD50C90E4F0}" destId="{A746DF0A-D8F5-4842-8C6E-0D98FA9C8037}" srcOrd="1" destOrd="0" presId="urn:microsoft.com/office/officeart/2009/3/layout/HorizontalOrganizationChart"/>
    <dgm:cxn modelId="{BA09FF85-946C-4AB5-B64A-7685212AFDCD}" type="presParOf" srcId="{A746DF0A-D8F5-4842-8C6E-0D98FA9C8037}" destId="{134EB573-E104-424A-A861-CD9EAB73BD29}" srcOrd="0" destOrd="0" presId="urn:microsoft.com/office/officeart/2009/3/layout/HorizontalOrganizationChart"/>
    <dgm:cxn modelId="{882D12C4-064B-4714-AC34-B5BA87DA08C4}" type="presParOf" srcId="{134EB573-E104-424A-A861-CD9EAB73BD29}" destId="{E6336120-ECB4-448A-98E3-FD5A06860A8C}" srcOrd="0" destOrd="0" presId="urn:microsoft.com/office/officeart/2009/3/layout/HorizontalOrganizationChart"/>
    <dgm:cxn modelId="{1D75DAE9-E7CF-4E0A-9A63-E031EC542A91}" type="presParOf" srcId="{134EB573-E104-424A-A861-CD9EAB73BD29}" destId="{9FB78965-E078-47E3-AE28-9EE82DBA3053}" srcOrd="1" destOrd="0" presId="urn:microsoft.com/office/officeart/2009/3/layout/HorizontalOrganizationChart"/>
    <dgm:cxn modelId="{5005CDD0-74AA-491F-A6DE-835EE1BE9BBD}" type="presParOf" srcId="{A746DF0A-D8F5-4842-8C6E-0D98FA9C8037}" destId="{FA998214-25E3-4BF5-B275-1F23782E3646}" srcOrd="1" destOrd="0" presId="urn:microsoft.com/office/officeart/2009/3/layout/HorizontalOrganizationChart"/>
    <dgm:cxn modelId="{692CE3C3-F861-40D4-8453-7B6DC7EB48B9}" type="presParOf" srcId="{A746DF0A-D8F5-4842-8C6E-0D98FA9C8037}" destId="{081022C1-712C-4B86-9EFB-1FC02BAEF57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322A92-F9AF-4500-BB0F-881593233F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E101AD-B6E3-4A45-BEFF-15B8709B360A}">
      <dgm:prSet/>
      <dgm:spPr/>
      <dgm:t>
        <a:bodyPr/>
        <a:lstStyle/>
        <a:p>
          <a:r>
            <a:rPr lang="en-US"/>
            <a:t>The swimmer barrel rolls into the eddy on river left using a barrel roll. </a:t>
          </a:r>
        </a:p>
      </dgm:t>
    </dgm:pt>
    <dgm:pt modelId="{219C9D88-BD76-4799-9329-BD6A1D867CA9}" type="parTrans" cxnId="{F0760921-9630-417F-8E08-EBEFD21D6F8C}">
      <dgm:prSet/>
      <dgm:spPr/>
      <dgm:t>
        <a:bodyPr/>
        <a:lstStyle/>
        <a:p>
          <a:endParaRPr lang="en-US"/>
        </a:p>
      </dgm:t>
    </dgm:pt>
    <dgm:pt modelId="{B80CCA00-2147-46B9-8B36-08CCFCAA782B}" type="sibTrans" cxnId="{F0760921-9630-417F-8E08-EBEFD21D6F8C}">
      <dgm:prSet/>
      <dgm:spPr/>
      <dgm:t>
        <a:bodyPr/>
        <a:lstStyle/>
        <a:p>
          <a:endParaRPr lang="en-US"/>
        </a:p>
      </dgm:t>
    </dgm:pt>
    <dgm:pt modelId="{14325CAB-6EB2-43C6-8FCE-4713E1DEB7E5}">
      <dgm:prSet/>
      <dgm:spPr/>
      <dgm:t>
        <a:bodyPr/>
        <a:lstStyle/>
        <a:p>
          <a:r>
            <a:rPr lang="en-US"/>
            <a:t>In this case, the swimmer reaches into the eddy with his left arm and barrel rolls into the eddy.</a:t>
          </a:r>
        </a:p>
      </dgm:t>
    </dgm:pt>
    <dgm:pt modelId="{DD0B5905-DDDF-4644-9E63-042EDC5F6CD9}" type="parTrans" cxnId="{3ECD47B9-6DEC-4296-81AF-1A76CF23C3E2}">
      <dgm:prSet/>
      <dgm:spPr/>
      <dgm:t>
        <a:bodyPr/>
        <a:lstStyle/>
        <a:p>
          <a:endParaRPr lang="en-US"/>
        </a:p>
      </dgm:t>
    </dgm:pt>
    <dgm:pt modelId="{A452B9EC-5BB8-4A60-BCEF-778E3206B834}" type="sibTrans" cxnId="{3ECD47B9-6DEC-4296-81AF-1A76CF23C3E2}">
      <dgm:prSet/>
      <dgm:spPr/>
      <dgm:t>
        <a:bodyPr/>
        <a:lstStyle/>
        <a:p>
          <a:endParaRPr lang="en-US"/>
        </a:p>
      </dgm:t>
    </dgm:pt>
    <dgm:pt modelId="{4C3B0379-ABD2-4147-9263-B47E03BF2912}" type="pres">
      <dgm:prSet presAssocID="{86322A92-F9AF-4500-BB0F-881593233F5F}" presName="root" presStyleCnt="0">
        <dgm:presLayoutVars>
          <dgm:dir/>
          <dgm:resizeHandles val="exact"/>
        </dgm:presLayoutVars>
      </dgm:prSet>
      <dgm:spPr/>
    </dgm:pt>
    <dgm:pt modelId="{B71879D7-9F3B-4634-808C-BDF729673040}" type="pres">
      <dgm:prSet presAssocID="{24E101AD-B6E3-4A45-BEFF-15B8709B360A}" presName="compNode" presStyleCnt="0"/>
      <dgm:spPr/>
    </dgm:pt>
    <dgm:pt modelId="{42ACB528-62DE-42D3-B4CB-5A43620B916C}" type="pres">
      <dgm:prSet presAssocID="{24E101AD-B6E3-4A45-BEFF-15B8709B360A}" presName="bgRect" presStyleLbl="bgShp" presStyleIdx="0" presStyleCnt="2"/>
      <dgm:spPr/>
    </dgm:pt>
    <dgm:pt modelId="{E3634875-AB9C-4DCC-9061-8AC3C9B9506A}" type="pres">
      <dgm:prSet presAssocID="{24E101AD-B6E3-4A45-BEFF-15B8709B36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wim"/>
        </a:ext>
      </dgm:extLst>
    </dgm:pt>
    <dgm:pt modelId="{458AC95D-9C9E-4570-ACD2-58EC3691AB29}" type="pres">
      <dgm:prSet presAssocID="{24E101AD-B6E3-4A45-BEFF-15B8709B360A}" presName="spaceRect" presStyleCnt="0"/>
      <dgm:spPr/>
    </dgm:pt>
    <dgm:pt modelId="{A4F769E1-4A09-4043-9AC1-C04F53905EB7}" type="pres">
      <dgm:prSet presAssocID="{24E101AD-B6E3-4A45-BEFF-15B8709B360A}" presName="parTx" presStyleLbl="revTx" presStyleIdx="0" presStyleCnt="2">
        <dgm:presLayoutVars>
          <dgm:chMax val="0"/>
          <dgm:chPref val="0"/>
        </dgm:presLayoutVars>
      </dgm:prSet>
      <dgm:spPr/>
    </dgm:pt>
    <dgm:pt modelId="{F0964EFF-E18F-4C48-92A0-BF06A27CEBF3}" type="pres">
      <dgm:prSet presAssocID="{B80CCA00-2147-46B9-8B36-08CCFCAA782B}" presName="sibTrans" presStyleCnt="0"/>
      <dgm:spPr/>
    </dgm:pt>
    <dgm:pt modelId="{5BFF21CC-48D3-4215-8AE2-F46F4C58B53B}" type="pres">
      <dgm:prSet presAssocID="{14325CAB-6EB2-43C6-8FCE-4713E1DEB7E5}" presName="compNode" presStyleCnt="0"/>
      <dgm:spPr/>
    </dgm:pt>
    <dgm:pt modelId="{53FCDC16-3D3C-48FF-9DF9-BAA764447566}" type="pres">
      <dgm:prSet presAssocID="{14325CAB-6EB2-43C6-8FCE-4713E1DEB7E5}" presName="bgRect" presStyleLbl="bgShp" presStyleIdx="1" presStyleCnt="2"/>
      <dgm:spPr/>
    </dgm:pt>
    <dgm:pt modelId="{5B0F54E9-8016-4512-9BE4-AF885C54D639}" type="pres">
      <dgm:prSet presAssocID="{14325CAB-6EB2-43C6-8FCE-4713E1DEB7E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ve"/>
        </a:ext>
      </dgm:extLst>
    </dgm:pt>
    <dgm:pt modelId="{92B35374-A24F-41AA-9C69-A1C6612A02A9}" type="pres">
      <dgm:prSet presAssocID="{14325CAB-6EB2-43C6-8FCE-4713E1DEB7E5}" presName="spaceRect" presStyleCnt="0"/>
      <dgm:spPr/>
    </dgm:pt>
    <dgm:pt modelId="{F27B59EC-1E77-468B-A094-F179E6EEEAAF}" type="pres">
      <dgm:prSet presAssocID="{14325CAB-6EB2-43C6-8FCE-4713E1DEB7E5}" presName="parTx" presStyleLbl="revTx" presStyleIdx="1" presStyleCnt="2">
        <dgm:presLayoutVars>
          <dgm:chMax val="0"/>
          <dgm:chPref val="0"/>
        </dgm:presLayoutVars>
      </dgm:prSet>
      <dgm:spPr/>
    </dgm:pt>
  </dgm:ptLst>
  <dgm:cxnLst>
    <dgm:cxn modelId="{A3DF3215-29F3-438B-9048-1E0E91ABDCDB}" type="presOf" srcId="{86322A92-F9AF-4500-BB0F-881593233F5F}" destId="{4C3B0379-ABD2-4147-9263-B47E03BF2912}" srcOrd="0" destOrd="0" presId="urn:microsoft.com/office/officeart/2018/2/layout/IconVerticalSolidList"/>
    <dgm:cxn modelId="{F0760921-9630-417F-8E08-EBEFD21D6F8C}" srcId="{86322A92-F9AF-4500-BB0F-881593233F5F}" destId="{24E101AD-B6E3-4A45-BEFF-15B8709B360A}" srcOrd="0" destOrd="0" parTransId="{219C9D88-BD76-4799-9329-BD6A1D867CA9}" sibTransId="{B80CCA00-2147-46B9-8B36-08CCFCAA782B}"/>
    <dgm:cxn modelId="{191CC35E-F4C8-44BE-8552-1F91F0B6802D}" type="presOf" srcId="{14325CAB-6EB2-43C6-8FCE-4713E1DEB7E5}" destId="{F27B59EC-1E77-468B-A094-F179E6EEEAAF}" srcOrd="0" destOrd="0" presId="urn:microsoft.com/office/officeart/2018/2/layout/IconVerticalSolidList"/>
    <dgm:cxn modelId="{152BC060-2DC6-4537-B537-C1F1E1E848DF}" type="presOf" srcId="{24E101AD-B6E3-4A45-BEFF-15B8709B360A}" destId="{A4F769E1-4A09-4043-9AC1-C04F53905EB7}" srcOrd="0" destOrd="0" presId="urn:microsoft.com/office/officeart/2018/2/layout/IconVerticalSolidList"/>
    <dgm:cxn modelId="{3ECD47B9-6DEC-4296-81AF-1A76CF23C3E2}" srcId="{86322A92-F9AF-4500-BB0F-881593233F5F}" destId="{14325CAB-6EB2-43C6-8FCE-4713E1DEB7E5}" srcOrd="1" destOrd="0" parTransId="{DD0B5905-DDDF-4644-9E63-042EDC5F6CD9}" sibTransId="{A452B9EC-5BB8-4A60-BCEF-778E3206B834}"/>
    <dgm:cxn modelId="{DBF8091A-1080-43A9-8B8A-BE27041B8CC5}" type="presParOf" srcId="{4C3B0379-ABD2-4147-9263-B47E03BF2912}" destId="{B71879D7-9F3B-4634-808C-BDF729673040}" srcOrd="0" destOrd="0" presId="urn:microsoft.com/office/officeart/2018/2/layout/IconVerticalSolidList"/>
    <dgm:cxn modelId="{B94D3AF4-84C5-40B0-81E2-57B8640FED59}" type="presParOf" srcId="{B71879D7-9F3B-4634-808C-BDF729673040}" destId="{42ACB528-62DE-42D3-B4CB-5A43620B916C}" srcOrd="0" destOrd="0" presId="urn:microsoft.com/office/officeart/2018/2/layout/IconVerticalSolidList"/>
    <dgm:cxn modelId="{335F489B-B730-49D8-9DB9-8518CD050422}" type="presParOf" srcId="{B71879D7-9F3B-4634-808C-BDF729673040}" destId="{E3634875-AB9C-4DCC-9061-8AC3C9B9506A}" srcOrd="1" destOrd="0" presId="urn:microsoft.com/office/officeart/2018/2/layout/IconVerticalSolidList"/>
    <dgm:cxn modelId="{57BB1F3D-7682-4760-B711-8514E1387FA1}" type="presParOf" srcId="{B71879D7-9F3B-4634-808C-BDF729673040}" destId="{458AC95D-9C9E-4570-ACD2-58EC3691AB29}" srcOrd="2" destOrd="0" presId="urn:microsoft.com/office/officeart/2018/2/layout/IconVerticalSolidList"/>
    <dgm:cxn modelId="{CA103C47-3CCD-4A66-B8C5-0D496F60374D}" type="presParOf" srcId="{B71879D7-9F3B-4634-808C-BDF729673040}" destId="{A4F769E1-4A09-4043-9AC1-C04F53905EB7}" srcOrd="3" destOrd="0" presId="urn:microsoft.com/office/officeart/2018/2/layout/IconVerticalSolidList"/>
    <dgm:cxn modelId="{C969C9A5-65AF-488E-856A-3EA8C2737753}" type="presParOf" srcId="{4C3B0379-ABD2-4147-9263-B47E03BF2912}" destId="{F0964EFF-E18F-4C48-92A0-BF06A27CEBF3}" srcOrd="1" destOrd="0" presId="urn:microsoft.com/office/officeart/2018/2/layout/IconVerticalSolidList"/>
    <dgm:cxn modelId="{1BFFCB0C-4416-4FC9-B877-56B710717DC5}" type="presParOf" srcId="{4C3B0379-ABD2-4147-9263-B47E03BF2912}" destId="{5BFF21CC-48D3-4215-8AE2-F46F4C58B53B}" srcOrd="2" destOrd="0" presId="urn:microsoft.com/office/officeart/2018/2/layout/IconVerticalSolidList"/>
    <dgm:cxn modelId="{563E7EC7-976A-4A90-AAC0-8D8FA03B971C}" type="presParOf" srcId="{5BFF21CC-48D3-4215-8AE2-F46F4C58B53B}" destId="{53FCDC16-3D3C-48FF-9DF9-BAA764447566}" srcOrd="0" destOrd="0" presId="urn:microsoft.com/office/officeart/2018/2/layout/IconVerticalSolidList"/>
    <dgm:cxn modelId="{103953FC-7830-4DA0-93C2-BA0A9E7D0E9C}" type="presParOf" srcId="{5BFF21CC-48D3-4215-8AE2-F46F4C58B53B}" destId="{5B0F54E9-8016-4512-9BE4-AF885C54D639}" srcOrd="1" destOrd="0" presId="urn:microsoft.com/office/officeart/2018/2/layout/IconVerticalSolidList"/>
    <dgm:cxn modelId="{1DB4D61F-A41F-4DE9-8894-751668BE0647}" type="presParOf" srcId="{5BFF21CC-48D3-4215-8AE2-F46F4C58B53B}" destId="{92B35374-A24F-41AA-9C69-A1C6612A02A9}" srcOrd="2" destOrd="0" presId="urn:microsoft.com/office/officeart/2018/2/layout/IconVerticalSolidList"/>
    <dgm:cxn modelId="{E69EBD14-4342-4D53-BAF0-27C0A469A0C9}" type="presParOf" srcId="{5BFF21CC-48D3-4215-8AE2-F46F4C58B53B}" destId="{F27B59EC-1E77-468B-A094-F179E6EEEA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93D18-8A72-47FC-B6DD-CF137A26736C}">
      <dsp:nvSpPr>
        <dsp:cNvPr id="0" name=""/>
        <dsp:cNvSpPr/>
      </dsp:nvSpPr>
      <dsp:spPr>
        <a:xfrm>
          <a:off x="0" y="35739"/>
          <a:ext cx="6096000"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solo wading with a paddle</a:t>
          </a:r>
        </a:p>
      </dsp:txBody>
      <dsp:txXfrm>
        <a:off x="46834" y="82573"/>
        <a:ext cx="6002332" cy="865732"/>
      </dsp:txXfrm>
    </dsp:sp>
    <dsp:sp modelId="{C1E7D9C9-8742-4DDF-A0DC-FC6530B582C2}">
      <dsp:nvSpPr>
        <dsp:cNvPr id="0" name=""/>
        <dsp:cNvSpPr/>
      </dsp:nvSpPr>
      <dsp:spPr>
        <a:xfrm>
          <a:off x="0" y="1110339"/>
          <a:ext cx="6096000" cy="959400"/>
        </a:xfrm>
        <a:prstGeom prst="roundRect">
          <a:avLst/>
        </a:prstGeom>
        <a:solidFill>
          <a:schemeClr val="accent2">
            <a:hueOff val="798804"/>
            <a:satOff val="-9787"/>
            <a:lumOff val="-5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two-person wading</a:t>
          </a:r>
        </a:p>
      </dsp:txBody>
      <dsp:txXfrm>
        <a:off x="46834" y="1157173"/>
        <a:ext cx="6002332" cy="865732"/>
      </dsp:txXfrm>
    </dsp:sp>
    <dsp:sp modelId="{3FE75116-314F-4418-9BC4-D571160D3F51}">
      <dsp:nvSpPr>
        <dsp:cNvPr id="0" name=""/>
        <dsp:cNvSpPr/>
      </dsp:nvSpPr>
      <dsp:spPr>
        <a:xfrm>
          <a:off x="0" y="2184940"/>
          <a:ext cx="6096000" cy="959400"/>
        </a:xfrm>
        <a:prstGeom prst="roundRect">
          <a:avLst/>
        </a:prstGeom>
        <a:solidFill>
          <a:schemeClr val="accent2">
            <a:hueOff val="1597608"/>
            <a:satOff val="-19575"/>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four-person wading</a:t>
          </a:r>
        </a:p>
      </dsp:txBody>
      <dsp:txXfrm>
        <a:off x="46834" y="2231774"/>
        <a:ext cx="6002332" cy="865732"/>
      </dsp:txXfrm>
    </dsp:sp>
    <dsp:sp modelId="{EE49B154-5646-4A8F-9732-DCF8B4050A8C}">
      <dsp:nvSpPr>
        <dsp:cNvPr id="0" name=""/>
        <dsp:cNvSpPr/>
      </dsp:nvSpPr>
      <dsp:spPr>
        <a:xfrm>
          <a:off x="0" y="3259540"/>
          <a:ext cx="6096000" cy="959400"/>
        </a:xfrm>
        <a:prstGeom prst="roundRect">
          <a:avLst/>
        </a:prstGeom>
        <a:solidFill>
          <a:schemeClr val="accent2">
            <a:hueOff val="2396413"/>
            <a:satOff val="-29362"/>
            <a:lumOff val="-1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Pyramid</a:t>
          </a:r>
        </a:p>
      </dsp:txBody>
      <dsp:txXfrm>
        <a:off x="46834" y="3306374"/>
        <a:ext cx="6002332" cy="865732"/>
      </dsp:txXfrm>
    </dsp:sp>
    <dsp:sp modelId="{F3F6EA56-380C-4069-AE15-F71E64E7E735}">
      <dsp:nvSpPr>
        <dsp:cNvPr id="0" name=""/>
        <dsp:cNvSpPr/>
      </dsp:nvSpPr>
      <dsp:spPr>
        <a:xfrm>
          <a:off x="0" y="4334140"/>
          <a:ext cx="6096000" cy="959400"/>
        </a:xfrm>
        <a:prstGeom prst="roundRect">
          <a:avLst/>
        </a:prstGeom>
        <a:solidFill>
          <a:schemeClr val="accent2">
            <a:hueOff val="3195217"/>
            <a:satOff val="-39150"/>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in-line crossing. </a:t>
          </a:r>
        </a:p>
      </dsp:txBody>
      <dsp:txXfrm>
        <a:off x="46834" y="4380974"/>
        <a:ext cx="6002332" cy="865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86BC6-BA1B-4F4F-995E-CE739AB184BD}">
      <dsp:nvSpPr>
        <dsp:cNvPr id="0" name=""/>
        <dsp:cNvSpPr/>
      </dsp:nvSpPr>
      <dsp:spPr>
        <a:xfrm>
          <a:off x="0" y="4490"/>
          <a:ext cx="6096000" cy="26068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Back paddling at an angle against the current executes the basic back ferry. </a:t>
          </a:r>
        </a:p>
      </dsp:txBody>
      <dsp:txXfrm>
        <a:off x="127257" y="131747"/>
        <a:ext cx="5841486" cy="2352355"/>
      </dsp:txXfrm>
    </dsp:sp>
    <dsp:sp modelId="{0D9C6436-CC1D-427C-849B-1C7438CC206E}">
      <dsp:nvSpPr>
        <dsp:cNvPr id="0" name=""/>
        <dsp:cNvSpPr/>
      </dsp:nvSpPr>
      <dsp:spPr>
        <a:xfrm>
          <a:off x="0" y="2717919"/>
          <a:ext cx="6096000" cy="2606869"/>
        </a:xfrm>
        <a:prstGeom prst="roundRect">
          <a:avLst/>
        </a:prstGeom>
        <a:solidFill>
          <a:schemeClr val="accent2">
            <a:hueOff val="3195217"/>
            <a:satOff val="-39150"/>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Also, it slows the downstream movement of the swimmer. Both are good outcomes.</a:t>
          </a:r>
        </a:p>
      </dsp:txBody>
      <dsp:txXfrm>
        <a:off x="127257" y="2845176"/>
        <a:ext cx="5841486" cy="2352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BECAB-F5E1-4E52-A361-EE0CA6B84E8E}">
      <dsp:nvSpPr>
        <dsp:cNvPr id="0" name=""/>
        <dsp:cNvSpPr/>
      </dsp:nvSpPr>
      <dsp:spPr>
        <a:xfrm>
          <a:off x="837" y="152063"/>
          <a:ext cx="6856325" cy="2091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The swimmer scoops the water and begins the rotation in the entry phase. </a:t>
          </a:r>
        </a:p>
      </dsp:txBody>
      <dsp:txXfrm>
        <a:off x="837" y="152063"/>
        <a:ext cx="6856325" cy="2091179"/>
      </dsp:txXfrm>
    </dsp:sp>
    <dsp:sp modelId="{2588A7E0-CA48-4453-A4E3-AC4112F8CD11}">
      <dsp:nvSpPr>
        <dsp:cNvPr id="0" name=""/>
        <dsp:cNvSpPr/>
      </dsp:nvSpPr>
      <dsp:spPr>
        <a:xfrm>
          <a:off x="837" y="3100283"/>
          <a:ext cx="6856325" cy="2091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In a continuous rolling motion the swimmer rotates over on his stomach into what would be considered an aggressive swimming position. </a:t>
          </a:r>
        </a:p>
      </dsp:txBody>
      <dsp:txXfrm>
        <a:off x="837" y="3100283"/>
        <a:ext cx="6856325" cy="2091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DF921-84C5-4CDF-B973-9247456EC627}">
      <dsp:nvSpPr>
        <dsp:cNvPr id="0" name=""/>
        <dsp:cNvSpPr/>
      </dsp:nvSpPr>
      <dsp:spPr>
        <a:xfrm>
          <a:off x="0" y="665672"/>
          <a:ext cx="609600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Recovery </a:t>
          </a:r>
        </a:p>
      </dsp:txBody>
      <dsp:txXfrm>
        <a:off x="62055" y="727727"/>
        <a:ext cx="5971890" cy="1147095"/>
      </dsp:txXfrm>
    </dsp:sp>
    <dsp:sp modelId="{1BB15A99-2444-4E78-8971-E3CB65BE953B}">
      <dsp:nvSpPr>
        <dsp:cNvPr id="0" name=""/>
        <dsp:cNvSpPr/>
      </dsp:nvSpPr>
      <dsp:spPr>
        <a:xfrm>
          <a:off x="0" y="2029037"/>
          <a:ext cx="6096000" cy="1271205"/>
        </a:xfrm>
        <a:prstGeom prst="roundRect">
          <a:avLst/>
        </a:prstGeom>
        <a:solidFill>
          <a:schemeClr val="accent2">
            <a:hueOff val="1597608"/>
            <a:satOff val="-19575"/>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If needed, barrel roll again. </a:t>
          </a:r>
        </a:p>
      </dsp:txBody>
      <dsp:txXfrm>
        <a:off x="62055" y="2091092"/>
        <a:ext cx="5971890" cy="1147095"/>
      </dsp:txXfrm>
    </dsp:sp>
    <dsp:sp modelId="{50E45F4F-BA40-4DAD-91E4-5F91680F750C}">
      <dsp:nvSpPr>
        <dsp:cNvPr id="0" name=""/>
        <dsp:cNvSpPr/>
      </dsp:nvSpPr>
      <dsp:spPr>
        <a:xfrm>
          <a:off x="0" y="3392402"/>
          <a:ext cx="6096000" cy="1271205"/>
        </a:xfrm>
        <a:prstGeom prst="roundRect">
          <a:avLst/>
        </a:prstGeom>
        <a:solidFill>
          <a:schemeClr val="accent2">
            <a:hueOff val="3195217"/>
            <a:satOff val="-39150"/>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It may be necessary to cover more distance to make it into the eddy. </a:t>
          </a:r>
        </a:p>
      </dsp:txBody>
      <dsp:txXfrm>
        <a:off x="62055" y="3454457"/>
        <a:ext cx="5971890" cy="1147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433E7-8E48-4FBD-B11D-9D46D3C4708C}">
      <dsp:nvSpPr>
        <dsp:cNvPr id="0" name=""/>
        <dsp:cNvSpPr/>
      </dsp:nvSpPr>
      <dsp:spPr>
        <a:xfrm>
          <a:off x="0" y="21083"/>
          <a:ext cx="6858000" cy="2597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The swimmer is in the main current in the defensive swimming position. Feet are up and pointing downstream. </a:t>
          </a:r>
        </a:p>
      </dsp:txBody>
      <dsp:txXfrm>
        <a:off x="126795" y="147878"/>
        <a:ext cx="6604410" cy="2343810"/>
      </dsp:txXfrm>
    </dsp:sp>
    <dsp:sp modelId="{43ED843E-1D3E-43F4-9F67-851F8CD8A1B6}">
      <dsp:nvSpPr>
        <dsp:cNvPr id="0" name=""/>
        <dsp:cNvSpPr/>
      </dsp:nvSpPr>
      <dsp:spPr>
        <a:xfrm>
          <a:off x="0" y="2725043"/>
          <a:ext cx="6858000" cy="2597400"/>
        </a:xfrm>
        <a:prstGeom prst="roundRect">
          <a:avLst/>
        </a:prstGeom>
        <a:solidFill>
          <a:schemeClr val="accent2">
            <a:hueOff val="3195217"/>
            <a:satOff val="-39150"/>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The swimmer maybe floating or back paddling slowly. Initially, the swimmer is going with the flow. </a:t>
          </a:r>
        </a:p>
      </dsp:txBody>
      <dsp:txXfrm>
        <a:off x="126795" y="2851838"/>
        <a:ext cx="6604410" cy="2343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6AAEE-EBB0-40FC-AFE3-49C38EE11A16}">
      <dsp:nvSpPr>
        <dsp:cNvPr id="0" name=""/>
        <dsp:cNvSpPr/>
      </dsp:nvSpPr>
      <dsp:spPr>
        <a:xfrm>
          <a:off x="0" y="0"/>
          <a:ext cx="5181600" cy="15987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swimmer decides to swim to the eddy. </a:t>
          </a:r>
        </a:p>
      </dsp:txBody>
      <dsp:txXfrm>
        <a:off x="46827" y="46827"/>
        <a:ext cx="3456386" cy="1505130"/>
      </dsp:txXfrm>
    </dsp:sp>
    <dsp:sp modelId="{0AEF24B7-4C78-4A44-BDDC-69A041967999}">
      <dsp:nvSpPr>
        <dsp:cNvPr id="0" name=""/>
        <dsp:cNvSpPr/>
      </dsp:nvSpPr>
      <dsp:spPr>
        <a:xfrm>
          <a:off x="457199" y="1865247"/>
          <a:ext cx="5181600" cy="1598784"/>
        </a:xfrm>
        <a:prstGeom prst="roundRect">
          <a:avLst>
            <a:gd name="adj" fmla="val 10000"/>
          </a:avLst>
        </a:prstGeom>
        <a:solidFill>
          <a:schemeClr val="accent2">
            <a:hueOff val="1597608"/>
            <a:satOff val="-19575"/>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swimmer assumes a ferry position and points his body toward the shore (i.e. eddy) to which he want to back ferry. </a:t>
          </a:r>
        </a:p>
      </dsp:txBody>
      <dsp:txXfrm>
        <a:off x="504026" y="1912074"/>
        <a:ext cx="3591536" cy="1505130"/>
      </dsp:txXfrm>
    </dsp:sp>
    <dsp:sp modelId="{6AF4ED77-771E-4098-B096-83E1BCD8B104}">
      <dsp:nvSpPr>
        <dsp:cNvPr id="0" name=""/>
        <dsp:cNvSpPr/>
      </dsp:nvSpPr>
      <dsp:spPr>
        <a:xfrm>
          <a:off x="914399" y="3730495"/>
          <a:ext cx="5181600" cy="1598784"/>
        </a:xfrm>
        <a:prstGeom prst="roundRect">
          <a:avLst>
            <a:gd name="adj" fmla="val 10000"/>
          </a:avLst>
        </a:prstGeom>
        <a:solidFill>
          <a:schemeClr val="accent2">
            <a:hueOff val="3195217"/>
            <a:satOff val="-39150"/>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swimmer's body is no longer parallel with the current. </a:t>
          </a:r>
        </a:p>
      </dsp:txBody>
      <dsp:txXfrm>
        <a:off x="961226" y="3777322"/>
        <a:ext cx="3591536" cy="1505130"/>
      </dsp:txXfrm>
    </dsp:sp>
    <dsp:sp modelId="{776A1DCB-ABBF-46B6-83CE-E6276F02392C}">
      <dsp:nvSpPr>
        <dsp:cNvPr id="0" name=""/>
        <dsp:cNvSpPr/>
      </dsp:nvSpPr>
      <dsp:spPr>
        <a:xfrm>
          <a:off x="4142390" y="1212411"/>
          <a:ext cx="1039209" cy="103920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76212" y="1212411"/>
        <a:ext cx="571565" cy="782005"/>
      </dsp:txXfrm>
    </dsp:sp>
    <dsp:sp modelId="{6E28029F-4D29-4FD5-AD33-EFBFFE35E26E}">
      <dsp:nvSpPr>
        <dsp:cNvPr id="0" name=""/>
        <dsp:cNvSpPr/>
      </dsp:nvSpPr>
      <dsp:spPr>
        <a:xfrm>
          <a:off x="4599590" y="3067000"/>
          <a:ext cx="1039209" cy="1039209"/>
        </a:xfrm>
        <a:prstGeom prst="downArrow">
          <a:avLst>
            <a:gd name="adj1" fmla="val 55000"/>
            <a:gd name="adj2" fmla="val 45000"/>
          </a:avLst>
        </a:prstGeom>
        <a:solidFill>
          <a:schemeClr val="accent2">
            <a:tint val="40000"/>
            <a:alpha val="90000"/>
            <a:hueOff val="2316146"/>
            <a:satOff val="-53471"/>
            <a:lumOff val="-5111"/>
            <a:alphaOff val="0"/>
          </a:schemeClr>
        </a:solidFill>
        <a:ln w="12700" cap="flat" cmpd="sng" algn="ctr">
          <a:solidFill>
            <a:schemeClr val="accent2">
              <a:tint val="40000"/>
              <a:alpha val="90000"/>
              <a:hueOff val="2316146"/>
              <a:satOff val="-53471"/>
              <a:lumOff val="-51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33412" y="3067000"/>
        <a:ext cx="571565" cy="7820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0ACDF-99E9-47C3-9549-B2508A566E8A}">
      <dsp:nvSpPr>
        <dsp:cNvPr id="0" name=""/>
        <dsp:cNvSpPr/>
      </dsp:nvSpPr>
      <dsp:spPr>
        <a:xfrm>
          <a:off x="0" y="652"/>
          <a:ext cx="6858000" cy="15263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2C9597-AF93-455A-A3A9-6BDC355BCBFD}">
      <dsp:nvSpPr>
        <dsp:cNvPr id="0" name=""/>
        <dsp:cNvSpPr/>
      </dsp:nvSpPr>
      <dsp:spPr>
        <a:xfrm>
          <a:off x="461720" y="344080"/>
          <a:ext cx="839491" cy="8394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98281-D0C7-46D0-9A6B-F641A48FAE7C}">
      <dsp:nvSpPr>
        <dsp:cNvPr id="0" name=""/>
        <dsp:cNvSpPr/>
      </dsp:nvSpPr>
      <dsp:spPr>
        <a:xfrm>
          <a:off x="1762933" y="652"/>
          <a:ext cx="5095066" cy="152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39" tIns="161539" rIns="161539" bIns="161539" numCol="1" spcCol="1270" anchor="ctr" anchorCtr="0">
          <a:noAutofit/>
        </a:bodyPr>
        <a:lstStyle/>
        <a:p>
          <a:pPr marL="0" lvl="0" indent="0" algn="l" defTabSz="1111250">
            <a:lnSpc>
              <a:spcPct val="90000"/>
            </a:lnSpc>
            <a:spcBef>
              <a:spcPct val="0"/>
            </a:spcBef>
            <a:spcAft>
              <a:spcPct val="35000"/>
            </a:spcAft>
            <a:buNone/>
          </a:pPr>
          <a:r>
            <a:rPr lang="en-US" sz="2500" kern="1200"/>
            <a:t>Generally, the greater the angle the greater the back-paddling effort that is required. </a:t>
          </a:r>
        </a:p>
      </dsp:txBody>
      <dsp:txXfrm>
        <a:off x="1762933" y="652"/>
        <a:ext cx="5095066" cy="1526348"/>
      </dsp:txXfrm>
    </dsp:sp>
    <dsp:sp modelId="{844066A1-B217-49CB-B3FE-4AEA11EB94A5}">
      <dsp:nvSpPr>
        <dsp:cNvPr id="0" name=""/>
        <dsp:cNvSpPr/>
      </dsp:nvSpPr>
      <dsp:spPr>
        <a:xfrm>
          <a:off x="0" y="1908588"/>
          <a:ext cx="6858000" cy="15263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59CB0-6BA0-4FD9-8A9A-B8998719941A}">
      <dsp:nvSpPr>
        <dsp:cNvPr id="0" name=""/>
        <dsp:cNvSpPr/>
      </dsp:nvSpPr>
      <dsp:spPr>
        <a:xfrm>
          <a:off x="461720" y="2252017"/>
          <a:ext cx="839491" cy="8394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DF8FBE-6C4B-47A3-AB54-553B737059B7}">
      <dsp:nvSpPr>
        <dsp:cNvPr id="0" name=""/>
        <dsp:cNvSpPr/>
      </dsp:nvSpPr>
      <dsp:spPr>
        <a:xfrm>
          <a:off x="1762933" y="1908588"/>
          <a:ext cx="5095066" cy="152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39" tIns="161539" rIns="161539" bIns="161539" numCol="1" spcCol="1270" anchor="ctr" anchorCtr="0">
          <a:noAutofit/>
        </a:bodyPr>
        <a:lstStyle/>
        <a:p>
          <a:pPr marL="0" lvl="0" indent="0" algn="l" defTabSz="1111250">
            <a:lnSpc>
              <a:spcPct val="90000"/>
            </a:lnSpc>
            <a:spcBef>
              <a:spcPct val="0"/>
            </a:spcBef>
            <a:spcAft>
              <a:spcPct val="35000"/>
            </a:spcAft>
            <a:buNone/>
          </a:pPr>
          <a:r>
            <a:rPr lang="en-US" sz="2500" kern="1200"/>
            <a:t>For the back ferry to work, the swimmer must be back paddling against the current. </a:t>
          </a:r>
        </a:p>
      </dsp:txBody>
      <dsp:txXfrm>
        <a:off x="1762933" y="1908588"/>
        <a:ext cx="5095066" cy="1526348"/>
      </dsp:txXfrm>
    </dsp:sp>
    <dsp:sp modelId="{CEEA97D8-A747-4D7B-BF6F-E65C0C257F5A}">
      <dsp:nvSpPr>
        <dsp:cNvPr id="0" name=""/>
        <dsp:cNvSpPr/>
      </dsp:nvSpPr>
      <dsp:spPr>
        <a:xfrm>
          <a:off x="0" y="3816524"/>
          <a:ext cx="6858000" cy="15263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9DC81-F8D3-4F2F-BD01-D240338E08E6}">
      <dsp:nvSpPr>
        <dsp:cNvPr id="0" name=""/>
        <dsp:cNvSpPr/>
      </dsp:nvSpPr>
      <dsp:spPr>
        <a:xfrm>
          <a:off x="461720" y="4159953"/>
          <a:ext cx="839491" cy="8394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C64837-F2FA-4A66-AAC8-DA07A8898781}">
      <dsp:nvSpPr>
        <dsp:cNvPr id="0" name=""/>
        <dsp:cNvSpPr/>
      </dsp:nvSpPr>
      <dsp:spPr>
        <a:xfrm>
          <a:off x="1762933" y="3816524"/>
          <a:ext cx="5095066" cy="152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39" tIns="161539" rIns="161539" bIns="161539" numCol="1" spcCol="1270" anchor="ctr" anchorCtr="0">
          <a:noAutofit/>
        </a:bodyPr>
        <a:lstStyle/>
        <a:p>
          <a:pPr marL="0" lvl="0" indent="0" algn="l" defTabSz="1111250">
            <a:lnSpc>
              <a:spcPct val="90000"/>
            </a:lnSpc>
            <a:spcBef>
              <a:spcPct val="0"/>
            </a:spcBef>
            <a:spcAft>
              <a:spcPct val="35000"/>
            </a:spcAft>
            <a:buNone/>
          </a:pPr>
          <a:r>
            <a:rPr lang="en-US" sz="2500" kern="1200"/>
            <a:t>The swimmer back ferries with aggressive back paddling toward the eddy. </a:t>
          </a:r>
        </a:p>
      </dsp:txBody>
      <dsp:txXfrm>
        <a:off x="1762933" y="3816524"/>
        <a:ext cx="5095066" cy="1526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2A6C-11F8-46DD-893B-B15B099C4AF4}">
      <dsp:nvSpPr>
        <dsp:cNvPr id="0" name=""/>
        <dsp:cNvSpPr/>
      </dsp:nvSpPr>
      <dsp:spPr>
        <a:xfrm>
          <a:off x="837" y="152063"/>
          <a:ext cx="6856325" cy="2091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Still in the defensive swimming position, the swimmer positions himself to back ferry.</a:t>
          </a:r>
        </a:p>
      </dsp:txBody>
      <dsp:txXfrm>
        <a:off x="837" y="152063"/>
        <a:ext cx="6856325" cy="2091179"/>
      </dsp:txXfrm>
    </dsp:sp>
    <dsp:sp modelId="{E6336120-ECB4-448A-98E3-FD5A06860A8C}">
      <dsp:nvSpPr>
        <dsp:cNvPr id="0" name=""/>
        <dsp:cNvSpPr/>
      </dsp:nvSpPr>
      <dsp:spPr>
        <a:xfrm>
          <a:off x="837" y="3100283"/>
          <a:ext cx="6856325" cy="2091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As the strength of the current increases, the swimmer will need to back paddle harder to reach the other shore. </a:t>
          </a:r>
        </a:p>
      </dsp:txBody>
      <dsp:txXfrm>
        <a:off x="837" y="3100283"/>
        <a:ext cx="6856325" cy="20911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CB528-62DE-42D3-B4CB-5A43620B916C}">
      <dsp:nvSpPr>
        <dsp:cNvPr id="0" name=""/>
        <dsp:cNvSpPr/>
      </dsp:nvSpPr>
      <dsp:spPr>
        <a:xfrm>
          <a:off x="0" y="868322"/>
          <a:ext cx="6858000" cy="1603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34875-AB9C-4DCC-9061-8AC3C9B9506A}">
      <dsp:nvSpPr>
        <dsp:cNvPr id="0" name=""/>
        <dsp:cNvSpPr/>
      </dsp:nvSpPr>
      <dsp:spPr>
        <a:xfrm>
          <a:off x="484924" y="1229010"/>
          <a:ext cx="881681" cy="881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769E1-4A09-4043-9AC1-C04F53905EB7}">
      <dsp:nvSpPr>
        <dsp:cNvPr id="0" name=""/>
        <dsp:cNvSpPr/>
      </dsp:nvSpPr>
      <dsp:spPr>
        <a:xfrm>
          <a:off x="1851531" y="868322"/>
          <a:ext cx="500646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57" tIns="169657" rIns="169657" bIns="169657" numCol="1" spcCol="1270" anchor="ctr" anchorCtr="0">
          <a:noAutofit/>
        </a:bodyPr>
        <a:lstStyle/>
        <a:p>
          <a:pPr marL="0" lvl="0" indent="0" algn="l" defTabSz="1111250">
            <a:lnSpc>
              <a:spcPct val="90000"/>
            </a:lnSpc>
            <a:spcBef>
              <a:spcPct val="0"/>
            </a:spcBef>
            <a:spcAft>
              <a:spcPct val="35000"/>
            </a:spcAft>
            <a:buNone/>
          </a:pPr>
          <a:r>
            <a:rPr lang="en-US" sz="2500" kern="1200"/>
            <a:t>The swimmer barrel rolls into the eddy on river left using a barrel roll. </a:t>
          </a:r>
        </a:p>
      </dsp:txBody>
      <dsp:txXfrm>
        <a:off x="1851531" y="868322"/>
        <a:ext cx="5006468" cy="1603057"/>
      </dsp:txXfrm>
    </dsp:sp>
    <dsp:sp modelId="{53FCDC16-3D3C-48FF-9DF9-BAA764447566}">
      <dsp:nvSpPr>
        <dsp:cNvPr id="0" name=""/>
        <dsp:cNvSpPr/>
      </dsp:nvSpPr>
      <dsp:spPr>
        <a:xfrm>
          <a:off x="0" y="2872145"/>
          <a:ext cx="6858000" cy="1603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F54E9-8016-4512-9BE4-AF885C54D639}">
      <dsp:nvSpPr>
        <dsp:cNvPr id="0" name=""/>
        <dsp:cNvSpPr/>
      </dsp:nvSpPr>
      <dsp:spPr>
        <a:xfrm>
          <a:off x="484924" y="3232833"/>
          <a:ext cx="881681" cy="881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7B59EC-1E77-468B-A094-F179E6EEEAAF}">
      <dsp:nvSpPr>
        <dsp:cNvPr id="0" name=""/>
        <dsp:cNvSpPr/>
      </dsp:nvSpPr>
      <dsp:spPr>
        <a:xfrm>
          <a:off x="1851531" y="2872145"/>
          <a:ext cx="500646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57" tIns="169657" rIns="169657" bIns="169657" numCol="1" spcCol="1270" anchor="ctr" anchorCtr="0">
          <a:noAutofit/>
        </a:bodyPr>
        <a:lstStyle/>
        <a:p>
          <a:pPr marL="0" lvl="0" indent="0" algn="l" defTabSz="1111250">
            <a:lnSpc>
              <a:spcPct val="90000"/>
            </a:lnSpc>
            <a:spcBef>
              <a:spcPct val="0"/>
            </a:spcBef>
            <a:spcAft>
              <a:spcPct val="35000"/>
            </a:spcAft>
            <a:buNone/>
          </a:pPr>
          <a:r>
            <a:rPr lang="en-US" sz="2500" kern="1200"/>
            <a:t>In this case, the swimmer reaches into the eddy with his left arm and barrel rolls into the eddy.</a:t>
          </a:r>
        </a:p>
      </dsp:txBody>
      <dsp:txXfrm>
        <a:off x="1851531" y="2872145"/>
        <a:ext cx="5006468" cy="16030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9/17/2020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74827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3219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0505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6300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8472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9076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907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5667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7535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5429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9/17/2020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521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9/17/2020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04052199"/>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86" r:id="rId6"/>
    <p:sldLayoutId id="2147483691"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52C1EFE1-101E-46BB-9AD5-AAE739785880}"/>
              </a:ext>
            </a:extLst>
          </p:cNvPr>
          <p:cNvPicPr>
            <a:picLocks noChangeAspect="1"/>
          </p:cNvPicPr>
          <p:nvPr/>
        </p:nvPicPr>
        <p:blipFill rotWithShape="1">
          <a:blip r:embed="rId2">
            <a:extLst>
              <a:ext uri="{28A0092B-C50C-407E-A947-70E740481C1C}">
                <a14:useLocalDpi xmlns:a14="http://schemas.microsoft.com/office/drawing/2010/main" val="0"/>
              </a:ext>
            </a:extLst>
          </a:blip>
          <a:srcRect t="16353" r="1" b="1"/>
          <a:stretch/>
        </p:blipFill>
        <p:spPr>
          <a:xfrm>
            <a:off x="20" y="10"/>
            <a:ext cx="12191435" cy="6857989"/>
          </a:xfrm>
          <a:prstGeom prst="rect">
            <a:avLst/>
          </a:prstGeom>
        </p:spPr>
      </p:pic>
      <p:sp>
        <p:nvSpPr>
          <p:cNvPr id="20" name="Rectangle 19">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33486"/>
            <a:ext cx="12192001" cy="3062512"/>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8D38E-85D7-4AC0-8348-4C41EFDE74A7}"/>
              </a:ext>
            </a:extLst>
          </p:cNvPr>
          <p:cNvSpPr>
            <a:spLocks noGrp="1"/>
          </p:cNvSpPr>
          <p:nvPr>
            <p:ph type="ctrTitle"/>
          </p:nvPr>
        </p:nvSpPr>
        <p:spPr>
          <a:xfrm>
            <a:off x="762000" y="3320798"/>
            <a:ext cx="10668000" cy="1985963"/>
          </a:xfrm>
        </p:spPr>
        <p:txBody>
          <a:bodyPr>
            <a:normAutofit/>
          </a:bodyPr>
          <a:lstStyle/>
          <a:p>
            <a:r>
              <a:rPr lang="en-US" sz="8000" b="1">
                <a:solidFill>
                  <a:srgbClr val="FFFFFF"/>
                </a:solidFill>
              </a:rPr>
              <a:t>The rescue company 1</a:t>
            </a:r>
          </a:p>
        </p:txBody>
      </p:sp>
      <p:sp>
        <p:nvSpPr>
          <p:cNvPr id="3" name="Subtitle 2">
            <a:extLst>
              <a:ext uri="{FF2B5EF4-FFF2-40B4-BE49-F238E27FC236}">
                <a16:creationId xmlns:a16="http://schemas.microsoft.com/office/drawing/2014/main" id="{CAD99CAF-9CC6-4ADE-A226-B8AC6CD98F93}"/>
              </a:ext>
            </a:extLst>
          </p:cNvPr>
          <p:cNvSpPr>
            <a:spLocks noGrp="1"/>
          </p:cNvSpPr>
          <p:nvPr>
            <p:ph type="subTitle" idx="1"/>
          </p:nvPr>
        </p:nvSpPr>
        <p:spPr>
          <a:xfrm>
            <a:off x="762000" y="5516561"/>
            <a:ext cx="10668000" cy="476735"/>
          </a:xfrm>
        </p:spPr>
        <p:txBody>
          <a:bodyPr>
            <a:normAutofit/>
          </a:bodyPr>
          <a:lstStyle/>
          <a:p>
            <a:r>
              <a:rPr lang="en-US" sz="2800" b="1" dirty="0">
                <a:solidFill>
                  <a:schemeClr val="bg1"/>
                </a:solidFill>
                <a:highlight>
                  <a:srgbClr val="FFFF00"/>
                </a:highlight>
              </a:rPr>
              <a:t>Helicopter Swiftwater Rescue</a:t>
            </a:r>
          </a:p>
        </p:txBody>
      </p:sp>
    </p:spTree>
    <p:extLst>
      <p:ext uri="{BB962C8B-B14F-4D97-AF65-F5344CB8AC3E}">
        <p14:creationId xmlns:p14="http://schemas.microsoft.com/office/powerpoint/2010/main" val="360791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riding on top of a body of water&#10;&#10;Description automatically generated">
            <a:extLst>
              <a:ext uri="{FF2B5EF4-FFF2-40B4-BE49-F238E27FC236}">
                <a16:creationId xmlns:a16="http://schemas.microsoft.com/office/drawing/2014/main" id="{6D8FF944-9FD8-4BF3-ADC6-162AB49A68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547" r="1" b="4451"/>
          <a:stretch/>
        </p:blipFill>
        <p:spPr>
          <a:xfrm>
            <a:off x="20" y="10"/>
            <a:ext cx="12191435" cy="6857989"/>
          </a:xfrm>
          <a:prstGeom prst="rect">
            <a:avLst/>
          </a:prstGeom>
        </p:spPr>
      </p:pic>
      <p:sp>
        <p:nvSpPr>
          <p:cNvPr id="12" name="Rectangle 11">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33486"/>
            <a:ext cx="12192001" cy="3062512"/>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1B943-2513-4D2E-8092-90F6FADFBE85}"/>
              </a:ext>
            </a:extLst>
          </p:cNvPr>
          <p:cNvSpPr>
            <a:spLocks noGrp="1"/>
          </p:cNvSpPr>
          <p:nvPr>
            <p:ph type="title"/>
          </p:nvPr>
        </p:nvSpPr>
        <p:spPr>
          <a:xfrm>
            <a:off x="762000" y="3320798"/>
            <a:ext cx="10668000" cy="1985963"/>
          </a:xfrm>
        </p:spPr>
        <p:txBody>
          <a:bodyPr vert="horz" lIns="91440" tIns="45720" rIns="91440" bIns="45720" rtlCol="0" anchor="b" anchorCtr="0">
            <a:normAutofit/>
          </a:bodyPr>
          <a:lstStyle/>
          <a:p>
            <a:pPr algn="ctr"/>
            <a:r>
              <a:rPr lang="en-US" sz="6800">
                <a:solidFill>
                  <a:srgbClr val="FFFFFF"/>
                </a:solidFill>
              </a:rPr>
              <a:t>in-line crossing</a:t>
            </a:r>
            <a:br>
              <a:rPr lang="en-US" sz="6800">
                <a:solidFill>
                  <a:srgbClr val="FFFFFF"/>
                </a:solidFill>
              </a:rPr>
            </a:br>
            <a:endParaRPr lang="en-US" sz="6800">
              <a:solidFill>
                <a:srgbClr val="FFFFFF"/>
              </a:solidFill>
            </a:endParaRPr>
          </a:p>
        </p:txBody>
      </p:sp>
    </p:spTree>
    <p:extLst>
      <p:ext uri="{BB962C8B-B14F-4D97-AF65-F5344CB8AC3E}">
        <p14:creationId xmlns:p14="http://schemas.microsoft.com/office/powerpoint/2010/main" val="168258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DD744-2C71-4014-9C44-ED07E7026AE9}"/>
              </a:ext>
            </a:extLst>
          </p:cNvPr>
          <p:cNvSpPr>
            <a:spLocks noGrp="1"/>
          </p:cNvSpPr>
          <p:nvPr>
            <p:ph type="title"/>
          </p:nvPr>
        </p:nvSpPr>
        <p:spPr>
          <a:xfrm>
            <a:off x="762000" y="1524000"/>
            <a:ext cx="3810001" cy="1263649"/>
          </a:xfrm>
        </p:spPr>
        <p:txBody>
          <a:bodyPr>
            <a:normAutofit/>
          </a:bodyPr>
          <a:lstStyle/>
          <a:p>
            <a:r>
              <a:rPr lang="en-US" sz="2800"/>
              <a:t>Swiftwater Swimming Techniques </a:t>
            </a:r>
          </a:p>
        </p:txBody>
      </p:sp>
      <p:pic>
        <p:nvPicPr>
          <p:cNvPr id="7" name="Content Placeholder 6" descr="A close up of text on a white background&#10;&#10;Description automatically generated">
            <a:extLst>
              <a:ext uri="{FF2B5EF4-FFF2-40B4-BE49-F238E27FC236}">
                <a16:creationId xmlns:a16="http://schemas.microsoft.com/office/drawing/2014/main" id="{672BAF06-E6E1-408A-B8E6-73962FAF6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142999"/>
            <a:ext cx="6096000" cy="4572000"/>
          </a:xfrm>
          <a:prstGeom prst="rect">
            <a:avLst/>
          </a:prstGeom>
        </p:spPr>
      </p:pic>
      <p:sp>
        <p:nvSpPr>
          <p:cNvPr id="11" name="Content Placeholder 10">
            <a:extLst>
              <a:ext uri="{FF2B5EF4-FFF2-40B4-BE49-F238E27FC236}">
                <a16:creationId xmlns:a16="http://schemas.microsoft.com/office/drawing/2014/main" id="{578101DB-7E6E-4B49-AD1F-131E287DB508}"/>
              </a:ext>
            </a:extLst>
          </p:cNvPr>
          <p:cNvSpPr>
            <a:spLocks noGrp="1"/>
          </p:cNvSpPr>
          <p:nvPr>
            <p:ph idx="1"/>
          </p:nvPr>
        </p:nvSpPr>
        <p:spPr>
          <a:xfrm>
            <a:off x="762001" y="3047999"/>
            <a:ext cx="3810000" cy="3048001"/>
          </a:xfrm>
        </p:spPr>
        <p:txBody>
          <a:bodyPr>
            <a:normAutofit/>
          </a:bodyPr>
          <a:lstStyle/>
          <a:p>
            <a:r>
              <a:rPr lang="en-US" dirty="0"/>
              <a:t>Defensive</a:t>
            </a:r>
          </a:p>
          <a:p>
            <a:r>
              <a:rPr lang="en-US" dirty="0"/>
              <a:t>Aggressive</a:t>
            </a:r>
          </a:p>
        </p:txBody>
      </p:sp>
    </p:spTree>
    <p:extLst>
      <p:ext uri="{BB962C8B-B14F-4D97-AF65-F5344CB8AC3E}">
        <p14:creationId xmlns:p14="http://schemas.microsoft.com/office/powerpoint/2010/main" val="50390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wimming in the water&#10;&#10;Description automatically generated">
            <a:extLst>
              <a:ext uri="{FF2B5EF4-FFF2-40B4-BE49-F238E27FC236}">
                <a16:creationId xmlns:a16="http://schemas.microsoft.com/office/drawing/2014/main" id="{F31CECBC-CC3E-4DCA-8F96-3D1B6E0B2F48}"/>
              </a:ext>
            </a:extLst>
          </p:cNvPr>
          <p:cNvPicPr>
            <a:picLocks noChangeAspect="1"/>
          </p:cNvPicPr>
          <p:nvPr/>
        </p:nvPicPr>
        <p:blipFill rotWithShape="1">
          <a:blip r:embed="rId2">
            <a:extLst>
              <a:ext uri="{28A0092B-C50C-407E-A947-70E740481C1C}">
                <a14:useLocalDpi xmlns:a14="http://schemas.microsoft.com/office/drawing/2010/main" val="0"/>
              </a:ext>
            </a:extLst>
          </a:blip>
          <a:srcRect t="3333" r="1" b="11437"/>
          <a:stretch/>
        </p:blipFill>
        <p:spPr>
          <a:xfrm>
            <a:off x="20" y="10"/>
            <a:ext cx="12191435" cy="6857989"/>
          </a:xfrm>
          <a:prstGeom prst="rect">
            <a:avLst/>
          </a:prstGeom>
        </p:spPr>
      </p:pic>
      <p:sp>
        <p:nvSpPr>
          <p:cNvPr id="19" name="Rectangle 15">
            <a:extLst>
              <a:ext uri="{FF2B5EF4-FFF2-40B4-BE49-F238E27FC236}">
                <a16:creationId xmlns:a16="http://schemas.microsoft.com/office/drawing/2014/main" id="{117E1A5F-4E44-495B-9C48-A5314F5BA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2074"/>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68204-8D24-4796-BD86-761DD10E48D8}"/>
              </a:ext>
            </a:extLst>
          </p:cNvPr>
          <p:cNvSpPr>
            <a:spLocks noGrp="1"/>
          </p:cNvSpPr>
          <p:nvPr>
            <p:ph type="title"/>
          </p:nvPr>
        </p:nvSpPr>
        <p:spPr>
          <a:xfrm>
            <a:off x="762000" y="1523999"/>
            <a:ext cx="10668000" cy="1985963"/>
          </a:xfrm>
        </p:spPr>
        <p:txBody>
          <a:bodyPr vert="horz" lIns="91440" tIns="45720" rIns="91440" bIns="45720" rtlCol="0" anchor="b" anchorCtr="0">
            <a:normAutofit/>
          </a:bodyPr>
          <a:lstStyle/>
          <a:p>
            <a:pPr algn="ctr"/>
            <a:r>
              <a:rPr lang="en-US" sz="8000" dirty="0">
                <a:solidFill>
                  <a:srgbClr val="FFFFFF"/>
                </a:solidFill>
              </a:rPr>
              <a:t>defensive swimming</a:t>
            </a:r>
          </a:p>
        </p:txBody>
      </p:sp>
      <p:sp>
        <p:nvSpPr>
          <p:cNvPr id="3" name="Content Placeholder 2">
            <a:extLst>
              <a:ext uri="{FF2B5EF4-FFF2-40B4-BE49-F238E27FC236}">
                <a16:creationId xmlns:a16="http://schemas.microsoft.com/office/drawing/2014/main" id="{74F2C5F5-F948-4921-A4FE-0025CDDC9911}"/>
              </a:ext>
            </a:extLst>
          </p:cNvPr>
          <p:cNvSpPr>
            <a:spLocks noGrp="1"/>
          </p:cNvSpPr>
          <p:nvPr>
            <p:ph idx="1"/>
          </p:nvPr>
        </p:nvSpPr>
        <p:spPr>
          <a:xfrm>
            <a:off x="762000" y="3809999"/>
            <a:ext cx="10668000" cy="1985963"/>
          </a:xfrm>
        </p:spPr>
        <p:txBody>
          <a:bodyPr vert="horz" lIns="91440" tIns="45720" rIns="91440" bIns="45720" rtlCol="0">
            <a:normAutofit/>
          </a:bodyPr>
          <a:lstStyle/>
          <a:p>
            <a:pPr marL="0" indent="0" algn="ctr">
              <a:buNone/>
            </a:pPr>
            <a:r>
              <a:rPr lang="en-US" sz="2400" b="1" dirty="0">
                <a:solidFill>
                  <a:srgbClr val="FF0000"/>
                </a:solidFill>
                <a:highlight>
                  <a:srgbClr val="FFFF00"/>
                </a:highlight>
              </a:rPr>
              <a:t>the swimmer floats on her back with her feet on the surface and pointing downstream. </a:t>
            </a:r>
          </a:p>
        </p:txBody>
      </p:sp>
    </p:spTree>
    <p:extLst>
      <p:ext uri="{BB962C8B-B14F-4D97-AF65-F5344CB8AC3E}">
        <p14:creationId xmlns:p14="http://schemas.microsoft.com/office/powerpoint/2010/main" val="119998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68204-8D24-4796-BD86-761DD10E48D8}"/>
              </a:ext>
            </a:extLst>
          </p:cNvPr>
          <p:cNvSpPr>
            <a:spLocks noGrp="1"/>
          </p:cNvSpPr>
          <p:nvPr>
            <p:ph type="title"/>
          </p:nvPr>
        </p:nvSpPr>
        <p:spPr>
          <a:xfrm>
            <a:off x="762001" y="1524000"/>
            <a:ext cx="2133600" cy="3810000"/>
          </a:xfrm>
        </p:spPr>
        <p:txBody>
          <a:bodyPr anchor="ctr">
            <a:normAutofit/>
          </a:bodyPr>
          <a:lstStyle/>
          <a:p>
            <a:r>
              <a:rPr lang="en-US" sz="2800"/>
              <a:t>defensive swimming</a:t>
            </a:r>
          </a:p>
        </p:txBody>
      </p:sp>
      <p:pic>
        <p:nvPicPr>
          <p:cNvPr id="5" name="Picture 4" descr="A person riding a wave on top of a body of water&#10;&#10;Description automatically generated">
            <a:extLst>
              <a:ext uri="{FF2B5EF4-FFF2-40B4-BE49-F238E27FC236}">
                <a16:creationId xmlns:a16="http://schemas.microsoft.com/office/drawing/2014/main" id="{8C237851-BE1D-4E66-BBA2-6FF4EFBA2DBB}"/>
              </a:ext>
            </a:extLst>
          </p:cNvPr>
          <p:cNvPicPr>
            <a:picLocks noChangeAspect="1"/>
          </p:cNvPicPr>
          <p:nvPr/>
        </p:nvPicPr>
        <p:blipFill rotWithShape="1">
          <a:blip r:embed="rId2">
            <a:extLst>
              <a:ext uri="{28A0092B-C50C-407E-A947-70E740481C1C}">
                <a14:useLocalDpi xmlns:a14="http://schemas.microsoft.com/office/drawing/2010/main" val="0"/>
              </a:ext>
            </a:extLst>
          </a:blip>
          <a:srcRect l="21676" r="33991"/>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4F2C5F5-F948-4921-A4FE-0025CDDC9911}"/>
              </a:ext>
            </a:extLst>
          </p:cNvPr>
          <p:cNvSpPr>
            <a:spLocks noGrp="1"/>
          </p:cNvSpPr>
          <p:nvPr>
            <p:ph idx="1"/>
          </p:nvPr>
        </p:nvSpPr>
        <p:spPr>
          <a:xfrm>
            <a:off x="3048001" y="1524000"/>
            <a:ext cx="3810000" cy="3810000"/>
          </a:xfrm>
        </p:spPr>
        <p:txBody>
          <a:bodyPr anchor="ctr">
            <a:normAutofit/>
          </a:bodyPr>
          <a:lstStyle/>
          <a:p>
            <a:r>
              <a:rPr lang="en-US" dirty="0"/>
              <a:t>If the swimmer wants to move laterally or across the current, she rotates her body so that is no longer parallel with the current and uses her arms to back paddle. </a:t>
            </a:r>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3460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0ED38-5661-4773-8E48-82C8BA21CFAA}"/>
              </a:ext>
            </a:extLst>
          </p:cNvPr>
          <p:cNvSpPr>
            <a:spLocks noGrp="1"/>
          </p:cNvSpPr>
          <p:nvPr>
            <p:ph type="title"/>
          </p:nvPr>
        </p:nvSpPr>
        <p:spPr>
          <a:xfrm>
            <a:off x="762001" y="1524001"/>
            <a:ext cx="3047999" cy="3810000"/>
          </a:xfrm>
        </p:spPr>
        <p:txBody>
          <a:bodyPr>
            <a:normAutofit/>
          </a:bodyPr>
          <a:lstStyle/>
          <a:p>
            <a:r>
              <a:rPr lang="en-US" sz="4100"/>
              <a:t>defensive swimming</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BE338511-3B0F-4B10-83B5-39243FD90363}"/>
              </a:ext>
            </a:extLst>
          </p:cNvPr>
          <p:cNvGraphicFramePr>
            <a:graphicFrameLocks noGrp="1"/>
          </p:cNvGraphicFramePr>
          <p:nvPr>
            <p:ph idx="1"/>
            <p:extLst>
              <p:ext uri="{D42A27DB-BD31-4B8C-83A1-F6EECF244321}">
                <p14:modId xmlns:p14="http://schemas.microsoft.com/office/powerpoint/2010/main" val="3479703703"/>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04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AA376-2C95-4C94-B6DA-30C4B7BDA8AA}"/>
              </a:ext>
            </a:extLst>
          </p:cNvPr>
          <p:cNvSpPr>
            <a:spLocks noGrp="1"/>
          </p:cNvSpPr>
          <p:nvPr>
            <p:ph type="title"/>
          </p:nvPr>
        </p:nvSpPr>
        <p:spPr>
          <a:xfrm>
            <a:off x="762001" y="1524000"/>
            <a:ext cx="6095998" cy="1263649"/>
          </a:xfrm>
        </p:spPr>
        <p:txBody>
          <a:bodyPr>
            <a:normAutofit/>
          </a:bodyPr>
          <a:lstStyle/>
          <a:p>
            <a:r>
              <a:rPr lang="en-US"/>
              <a:t>Aggressive swimming</a:t>
            </a:r>
          </a:p>
        </p:txBody>
      </p:sp>
      <p:pic>
        <p:nvPicPr>
          <p:cNvPr id="5" name="Picture 4" descr="A picture containing outdoor, train, large, snow&#10;&#10;Description automatically generated">
            <a:extLst>
              <a:ext uri="{FF2B5EF4-FFF2-40B4-BE49-F238E27FC236}">
                <a16:creationId xmlns:a16="http://schemas.microsoft.com/office/drawing/2014/main" id="{FC45FDDA-4C7E-468A-AE0D-4013FEF9143E}"/>
              </a:ext>
            </a:extLst>
          </p:cNvPr>
          <p:cNvPicPr>
            <a:picLocks noChangeAspect="1"/>
          </p:cNvPicPr>
          <p:nvPr/>
        </p:nvPicPr>
        <p:blipFill rotWithShape="1">
          <a:blip r:embed="rId2">
            <a:extLst>
              <a:ext uri="{28A0092B-C50C-407E-A947-70E740481C1C}">
                <a14:useLocalDpi xmlns:a14="http://schemas.microsoft.com/office/drawing/2010/main" val="0"/>
              </a:ext>
            </a:extLst>
          </a:blip>
          <a:srcRect l="31548" r="30952"/>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196107F-AD23-4AE3-8566-953E48F41962}"/>
              </a:ext>
            </a:extLst>
          </p:cNvPr>
          <p:cNvSpPr>
            <a:spLocks noGrp="1"/>
          </p:cNvSpPr>
          <p:nvPr>
            <p:ph idx="1"/>
          </p:nvPr>
        </p:nvSpPr>
        <p:spPr>
          <a:xfrm>
            <a:off x="762001" y="3047999"/>
            <a:ext cx="6095998" cy="3048001"/>
          </a:xfrm>
        </p:spPr>
        <p:txBody>
          <a:bodyPr>
            <a:normAutofit/>
          </a:bodyPr>
          <a:lstStyle/>
          <a:p>
            <a:r>
              <a:rPr lang="en-US"/>
              <a:t>is the crawl stroke with the head up out of the water as much as possible so that the swimmer can see where she is swimming. </a:t>
            </a:r>
          </a:p>
          <a:p>
            <a:r>
              <a:rPr lang="en-US"/>
              <a:t>When swimming, the emphasis is on pulling the swimmer through the water with the arms. </a:t>
            </a:r>
            <a:endParaRPr lang="en-US" dirty="0"/>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4037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96107F-AD23-4AE3-8566-953E48F41962}"/>
              </a:ext>
            </a:extLst>
          </p:cNvPr>
          <p:cNvSpPr>
            <a:spLocks noGrp="1"/>
          </p:cNvSpPr>
          <p:nvPr>
            <p:ph idx="1"/>
          </p:nvPr>
        </p:nvSpPr>
        <p:spPr>
          <a:xfrm>
            <a:off x="762000" y="3809999"/>
            <a:ext cx="4352925" cy="1985963"/>
          </a:xfrm>
        </p:spPr>
        <p:txBody>
          <a:bodyPr vert="horz" lIns="91440" tIns="45720" rIns="91440" bIns="45720" rtlCol="0">
            <a:normAutofit/>
          </a:bodyPr>
          <a:lstStyle/>
          <a:p>
            <a:pPr marL="0" indent="0">
              <a:buNone/>
            </a:pPr>
            <a:r>
              <a:rPr lang="en-US" sz="2400"/>
              <a:t>Excessive kicking uses more energy than the propulsion it provides. </a:t>
            </a:r>
          </a:p>
        </p:txBody>
      </p:sp>
      <p:pic>
        <p:nvPicPr>
          <p:cNvPr id="5" name="Picture 4" descr="A person swimming in the water&#10;&#10;Description automatically generated">
            <a:extLst>
              <a:ext uri="{FF2B5EF4-FFF2-40B4-BE49-F238E27FC236}">
                <a16:creationId xmlns:a16="http://schemas.microsoft.com/office/drawing/2014/main" id="{B61E2D7A-1268-4E78-9D26-724813B9CC47}"/>
              </a:ext>
            </a:extLst>
          </p:cNvPr>
          <p:cNvPicPr>
            <a:picLocks noChangeAspect="1"/>
          </p:cNvPicPr>
          <p:nvPr/>
        </p:nvPicPr>
        <p:blipFill rotWithShape="1">
          <a:blip r:embed="rId2">
            <a:extLst>
              <a:ext uri="{28A0092B-C50C-407E-A947-70E740481C1C}">
                <a14:useLocalDpi xmlns:a14="http://schemas.microsoft.com/office/drawing/2010/main" val="0"/>
              </a:ext>
            </a:extLst>
          </a:blip>
          <a:srcRect r="-1" b="22769"/>
          <a:stretch/>
        </p:blipFill>
        <p:spPr>
          <a:xfrm>
            <a:off x="5334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2" name="Title 1">
            <a:extLst>
              <a:ext uri="{FF2B5EF4-FFF2-40B4-BE49-F238E27FC236}">
                <a16:creationId xmlns:a16="http://schemas.microsoft.com/office/drawing/2014/main" id="{FCDAA376-2C95-4C94-B6DA-30C4B7BDA8AA}"/>
              </a:ext>
            </a:extLst>
          </p:cNvPr>
          <p:cNvSpPr>
            <a:spLocks noGrp="1"/>
          </p:cNvSpPr>
          <p:nvPr>
            <p:ph type="title"/>
          </p:nvPr>
        </p:nvSpPr>
        <p:spPr>
          <a:xfrm>
            <a:off x="762000" y="1523999"/>
            <a:ext cx="6096000" cy="1985963"/>
          </a:xfrm>
        </p:spPr>
        <p:txBody>
          <a:bodyPr vert="horz" lIns="91440" tIns="45720" rIns="91440" bIns="45720" rtlCol="0" anchor="b" anchorCtr="0">
            <a:normAutofit/>
          </a:bodyPr>
          <a:lstStyle/>
          <a:p>
            <a:r>
              <a:rPr lang="en-US" sz="6800"/>
              <a:t>Aggressive swimming</a:t>
            </a:r>
          </a:p>
        </p:txBody>
      </p:sp>
      <p:sp>
        <p:nvSpPr>
          <p:cNvPr id="12" name="Freeform: Shape 11">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019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AD57B-9779-41D9-B4C8-5367D6231A8D}"/>
              </a:ext>
            </a:extLst>
          </p:cNvPr>
          <p:cNvSpPr>
            <a:spLocks noGrp="1"/>
          </p:cNvSpPr>
          <p:nvPr>
            <p:ph type="title"/>
          </p:nvPr>
        </p:nvSpPr>
        <p:spPr>
          <a:xfrm>
            <a:off x="5334001" y="1524001"/>
            <a:ext cx="2038349" cy="3810000"/>
          </a:xfrm>
        </p:spPr>
        <p:txBody>
          <a:bodyPr anchor="ctr">
            <a:normAutofit/>
          </a:bodyPr>
          <a:lstStyle/>
          <a:p>
            <a:r>
              <a:rPr lang="en-US"/>
              <a:t>The barrel roll</a:t>
            </a:r>
          </a:p>
        </p:txBody>
      </p:sp>
      <p:pic>
        <p:nvPicPr>
          <p:cNvPr id="5" name="Picture 4" descr="A person riding a wave on top of a body of water&#10;&#10;Description automatically generated">
            <a:extLst>
              <a:ext uri="{FF2B5EF4-FFF2-40B4-BE49-F238E27FC236}">
                <a16:creationId xmlns:a16="http://schemas.microsoft.com/office/drawing/2014/main" id="{8BE4B439-0F14-4E54-8D5C-BB3E863F34A0}"/>
              </a:ext>
            </a:extLst>
          </p:cNvPr>
          <p:cNvPicPr>
            <a:picLocks noChangeAspect="1"/>
          </p:cNvPicPr>
          <p:nvPr/>
        </p:nvPicPr>
        <p:blipFill rotWithShape="1">
          <a:blip r:embed="rId2">
            <a:extLst>
              <a:ext uri="{28A0092B-C50C-407E-A947-70E740481C1C}">
                <a14:useLocalDpi xmlns:a14="http://schemas.microsoft.com/office/drawing/2010/main" val="0"/>
              </a:ext>
            </a:extLst>
          </a:blip>
          <a:srcRect l="21676" r="3399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7"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921C61-068B-4B60-B940-45542F21BC19}"/>
              </a:ext>
            </a:extLst>
          </p:cNvPr>
          <p:cNvSpPr>
            <a:spLocks noGrp="1"/>
          </p:cNvSpPr>
          <p:nvPr>
            <p:ph idx="1"/>
          </p:nvPr>
        </p:nvSpPr>
        <p:spPr>
          <a:xfrm>
            <a:off x="7620000" y="1524001"/>
            <a:ext cx="3810000" cy="3810000"/>
          </a:xfrm>
        </p:spPr>
        <p:txBody>
          <a:bodyPr anchor="ctr">
            <a:normAutofit/>
          </a:bodyPr>
          <a:lstStyle/>
          <a:p>
            <a:r>
              <a:rPr lang="en-US"/>
              <a:t>is a technique used to help a swimmer break the eddy line and enter the eddy. For the purposes of discussion the barrel roll is broken into three phases. </a:t>
            </a:r>
            <a:endParaRPr lang="en-US" dirty="0"/>
          </a:p>
        </p:txBody>
      </p:sp>
    </p:spTree>
    <p:extLst>
      <p:ext uri="{BB962C8B-B14F-4D97-AF65-F5344CB8AC3E}">
        <p14:creationId xmlns:p14="http://schemas.microsoft.com/office/powerpoint/2010/main" val="180004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AD57B-9779-41D9-B4C8-5367D6231A8D}"/>
              </a:ext>
            </a:extLst>
          </p:cNvPr>
          <p:cNvSpPr>
            <a:spLocks noGrp="1"/>
          </p:cNvSpPr>
          <p:nvPr>
            <p:ph type="title"/>
          </p:nvPr>
        </p:nvSpPr>
        <p:spPr>
          <a:xfrm>
            <a:off x="5334001" y="1524000"/>
            <a:ext cx="6095999" cy="1263649"/>
          </a:xfrm>
        </p:spPr>
        <p:txBody>
          <a:bodyPr>
            <a:normAutofit/>
          </a:bodyPr>
          <a:lstStyle/>
          <a:p>
            <a:r>
              <a:rPr lang="en-US"/>
              <a:t>The barrel roll</a:t>
            </a:r>
          </a:p>
        </p:txBody>
      </p:sp>
      <p:pic>
        <p:nvPicPr>
          <p:cNvPr id="6" name="Picture 5" descr="A person swimming in the water&#10;&#10;Description automatically generated">
            <a:extLst>
              <a:ext uri="{FF2B5EF4-FFF2-40B4-BE49-F238E27FC236}">
                <a16:creationId xmlns:a16="http://schemas.microsoft.com/office/drawing/2014/main" id="{AE18E2AB-0DF6-4CD6-9BA2-7836B2A2E763}"/>
              </a:ext>
            </a:extLst>
          </p:cNvPr>
          <p:cNvPicPr>
            <a:picLocks noChangeAspect="1"/>
          </p:cNvPicPr>
          <p:nvPr/>
        </p:nvPicPr>
        <p:blipFill rotWithShape="1">
          <a:blip r:embed="rId2">
            <a:extLst>
              <a:ext uri="{28A0092B-C50C-407E-A947-70E740481C1C}">
                <a14:useLocalDpi xmlns:a14="http://schemas.microsoft.com/office/drawing/2010/main" val="0"/>
              </a:ext>
            </a:extLst>
          </a:blip>
          <a:srcRect l="40623" r="15376" b="-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8" name="Freeform: Shape 12">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4">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921C61-068B-4B60-B940-45542F21BC19}"/>
              </a:ext>
            </a:extLst>
          </p:cNvPr>
          <p:cNvSpPr>
            <a:spLocks noGrp="1"/>
          </p:cNvSpPr>
          <p:nvPr>
            <p:ph idx="1"/>
          </p:nvPr>
        </p:nvSpPr>
        <p:spPr>
          <a:xfrm>
            <a:off x="5334001" y="3047999"/>
            <a:ext cx="6095999" cy="3048001"/>
          </a:xfrm>
        </p:spPr>
        <p:txBody>
          <a:bodyPr>
            <a:normAutofit/>
          </a:bodyPr>
          <a:lstStyle/>
          <a:p>
            <a:r>
              <a:rPr lang="en-US"/>
              <a:t>Entry</a:t>
            </a:r>
          </a:p>
          <a:p>
            <a:r>
              <a:rPr lang="en-US"/>
              <a:t>As the swimmer approaches the eddy, the swimmer in defensive swimmer mode reaches over into the eddy with his right arm and plants the hand into the upstream moving water in the eddy. </a:t>
            </a:r>
            <a:endParaRPr lang="en-US" dirty="0"/>
          </a:p>
        </p:txBody>
      </p:sp>
    </p:spTree>
    <p:extLst>
      <p:ext uri="{BB962C8B-B14F-4D97-AF65-F5344CB8AC3E}">
        <p14:creationId xmlns:p14="http://schemas.microsoft.com/office/powerpoint/2010/main" val="32399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AD57B-9779-41D9-B4C8-5367D6231A8D}"/>
              </a:ext>
            </a:extLst>
          </p:cNvPr>
          <p:cNvSpPr>
            <a:spLocks noGrp="1"/>
          </p:cNvSpPr>
          <p:nvPr>
            <p:ph type="title"/>
          </p:nvPr>
        </p:nvSpPr>
        <p:spPr>
          <a:xfrm>
            <a:off x="762000" y="1524000"/>
            <a:ext cx="3810001" cy="1263649"/>
          </a:xfrm>
        </p:spPr>
        <p:txBody>
          <a:bodyPr>
            <a:normAutofit/>
          </a:bodyPr>
          <a:lstStyle/>
          <a:p>
            <a:r>
              <a:rPr lang="en-US" sz="4100"/>
              <a:t>The barrel roll</a:t>
            </a:r>
          </a:p>
        </p:txBody>
      </p:sp>
      <p:pic>
        <p:nvPicPr>
          <p:cNvPr id="6" name="Picture 5" descr="A person swimming in the water&#10;&#10;Description automatically generated">
            <a:extLst>
              <a:ext uri="{FF2B5EF4-FFF2-40B4-BE49-F238E27FC236}">
                <a16:creationId xmlns:a16="http://schemas.microsoft.com/office/drawing/2014/main" id="{3E318A25-DAFD-4D33-8C37-9ED1E3AA4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15339"/>
            <a:ext cx="6096000" cy="5227320"/>
          </a:xfrm>
          <a:prstGeom prst="rect">
            <a:avLst/>
          </a:prstGeom>
        </p:spPr>
      </p:pic>
      <p:sp>
        <p:nvSpPr>
          <p:cNvPr id="3" name="Content Placeholder 2">
            <a:extLst>
              <a:ext uri="{FF2B5EF4-FFF2-40B4-BE49-F238E27FC236}">
                <a16:creationId xmlns:a16="http://schemas.microsoft.com/office/drawing/2014/main" id="{3C921C61-068B-4B60-B940-45542F21BC19}"/>
              </a:ext>
            </a:extLst>
          </p:cNvPr>
          <p:cNvSpPr>
            <a:spLocks noGrp="1"/>
          </p:cNvSpPr>
          <p:nvPr>
            <p:ph idx="1"/>
          </p:nvPr>
        </p:nvSpPr>
        <p:spPr>
          <a:xfrm>
            <a:off x="762001" y="3047999"/>
            <a:ext cx="3810000" cy="3048001"/>
          </a:xfrm>
        </p:spPr>
        <p:txBody>
          <a:bodyPr>
            <a:normAutofit/>
          </a:bodyPr>
          <a:lstStyle/>
          <a:p>
            <a:pPr marL="0" indent="0">
              <a:buNone/>
            </a:pPr>
            <a:endParaRPr lang="en-US" dirty="0"/>
          </a:p>
          <a:p>
            <a:r>
              <a:rPr lang="en-US" dirty="0"/>
              <a:t>Scoop the eddy water with the right hand and barrel roll over the arm. This tends to move or rotate the body laterally into the eddy. </a:t>
            </a:r>
          </a:p>
          <a:p>
            <a:pPr marL="0" indent="0">
              <a:buNone/>
            </a:pPr>
            <a:endParaRPr lang="en-US" dirty="0"/>
          </a:p>
        </p:txBody>
      </p:sp>
    </p:spTree>
    <p:extLst>
      <p:ext uri="{BB962C8B-B14F-4D97-AF65-F5344CB8AC3E}">
        <p14:creationId xmlns:p14="http://schemas.microsoft.com/office/powerpoint/2010/main" val="159697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wimming in the water&#10;&#10;Description automatically generated">
            <a:extLst>
              <a:ext uri="{FF2B5EF4-FFF2-40B4-BE49-F238E27FC236}">
                <a16:creationId xmlns:a16="http://schemas.microsoft.com/office/drawing/2014/main" id="{8BFB6178-D14C-4B26-BE3B-E7BE8683D477}"/>
              </a:ext>
            </a:extLst>
          </p:cNvPr>
          <p:cNvPicPr>
            <a:picLocks noChangeAspect="1"/>
          </p:cNvPicPr>
          <p:nvPr/>
        </p:nvPicPr>
        <p:blipFill rotWithShape="1">
          <a:blip r:embed="rId2">
            <a:extLst>
              <a:ext uri="{28A0092B-C50C-407E-A947-70E740481C1C}">
                <a14:useLocalDpi xmlns:a14="http://schemas.microsoft.com/office/drawing/2010/main" val="0"/>
              </a:ext>
            </a:extLst>
          </a:blip>
          <a:srcRect l="10585" r="85" b="-1"/>
          <a:stretch/>
        </p:blipFill>
        <p:spPr>
          <a:xfrm>
            <a:off x="20" y="10"/>
            <a:ext cx="12191435" cy="6857989"/>
          </a:xfrm>
          <a:prstGeom prst="rect">
            <a:avLst/>
          </a:prstGeom>
        </p:spPr>
      </p:pic>
      <p:sp>
        <p:nvSpPr>
          <p:cNvPr id="14" name="Rectangle 13">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33486"/>
            <a:ext cx="12192001" cy="3062512"/>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4EA73D-D9A5-4387-A138-9E53D760DC63}"/>
              </a:ext>
            </a:extLst>
          </p:cNvPr>
          <p:cNvSpPr>
            <a:spLocks noGrp="1"/>
          </p:cNvSpPr>
          <p:nvPr>
            <p:ph type="title"/>
          </p:nvPr>
        </p:nvSpPr>
        <p:spPr>
          <a:xfrm>
            <a:off x="762000" y="3320798"/>
            <a:ext cx="10668000" cy="1985963"/>
          </a:xfrm>
        </p:spPr>
        <p:txBody>
          <a:bodyPr vert="horz" lIns="91440" tIns="45720" rIns="91440" bIns="45720" rtlCol="0" anchor="b" anchorCtr="0">
            <a:normAutofit/>
          </a:bodyPr>
          <a:lstStyle/>
          <a:p>
            <a:pPr algn="ctr"/>
            <a:r>
              <a:rPr lang="en-US" sz="6800" dirty="0">
                <a:solidFill>
                  <a:srgbClr val="FFFFFF"/>
                </a:solidFill>
              </a:rPr>
              <a:t>Wading, Swimming, and Crossings</a:t>
            </a:r>
          </a:p>
        </p:txBody>
      </p:sp>
    </p:spTree>
    <p:extLst>
      <p:ext uri="{BB962C8B-B14F-4D97-AF65-F5344CB8AC3E}">
        <p14:creationId xmlns:p14="http://schemas.microsoft.com/office/powerpoint/2010/main" val="7202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AD57B-9779-41D9-B4C8-5367D6231A8D}"/>
              </a:ext>
            </a:extLst>
          </p:cNvPr>
          <p:cNvSpPr>
            <a:spLocks noGrp="1"/>
          </p:cNvSpPr>
          <p:nvPr>
            <p:ph type="title"/>
          </p:nvPr>
        </p:nvSpPr>
        <p:spPr>
          <a:xfrm>
            <a:off x="762000" y="1528717"/>
            <a:ext cx="3810000" cy="3805283"/>
          </a:xfrm>
        </p:spPr>
        <p:txBody>
          <a:bodyPr anchor="ctr">
            <a:normAutofit/>
          </a:bodyPr>
          <a:lstStyle/>
          <a:p>
            <a:r>
              <a:rPr lang="en-US" dirty="0"/>
              <a:t>The barrel roll</a:t>
            </a:r>
            <a:endParaRPr lang="en-US"/>
          </a:p>
        </p:txBody>
      </p:sp>
      <p:graphicFrame>
        <p:nvGraphicFramePr>
          <p:cNvPr id="5" name="Content Placeholder 2">
            <a:extLst>
              <a:ext uri="{FF2B5EF4-FFF2-40B4-BE49-F238E27FC236}">
                <a16:creationId xmlns:a16="http://schemas.microsoft.com/office/drawing/2014/main" id="{4FD66A64-FFBC-4271-A8F2-94314EB492ED}"/>
              </a:ext>
            </a:extLst>
          </p:cNvPr>
          <p:cNvGraphicFramePr>
            <a:graphicFrameLocks noGrp="1"/>
          </p:cNvGraphicFramePr>
          <p:nvPr>
            <p:ph idx="1"/>
            <p:extLst>
              <p:ext uri="{D42A27DB-BD31-4B8C-83A1-F6EECF244321}">
                <p14:modId xmlns:p14="http://schemas.microsoft.com/office/powerpoint/2010/main" val="716566672"/>
              </p:ext>
            </p:extLst>
          </p:nvPr>
        </p:nvGraphicFramePr>
        <p:xfrm>
          <a:off x="4572000" y="761999"/>
          <a:ext cx="6858000" cy="534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44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E355F-CEFE-4636-8907-14460029DC34}"/>
              </a:ext>
            </a:extLst>
          </p:cNvPr>
          <p:cNvSpPr>
            <a:spLocks noGrp="1"/>
          </p:cNvSpPr>
          <p:nvPr>
            <p:ph type="title"/>
          </p:nvPr>
        </p:nvSpPr>
        <p:spPr>
          <a:xfrm>
            <a:off x="7619523" y="1524000"/>
            <a:ext cx="3810001" cy="1263649"/>
          </a:xfrm>
        </p:spPr>
        <p:txBody>
          <a:bodyPr>
            <a:normAutofit/>
          </a:bodyPr>
          <a:lstStyle/>
          <a:p>
            <a:r>
              <a:rPr lang="en-US" sz="4100"/>
              <a:t>The barrel roll</a:t>
            </a:r>
          </a:p>
        </p:txBody>
      </p:sp>
      <p:pic>
        <p:nvPicPr>
          <p:cNvPr id="7" name="Picture 6" descr="A picture containing person, outdoor, young, child&#10;&#10;Description automatically generated">
            <a:extLst>
              <a:ext uri="{FF2B5EF4-FFF2-40B4-BE49-F238E27FC236}">
                <a16:creationId xmlns:a16="http://schemas.microsoft.com/office/drawing/2014/main" id="{ACCC733E-BFA5-4391-81AF-E205855E2E9B}"/>
              </a:ext>
            </a:extLst>
          </p:cNvPr>
          <p:cNvPicPr>
            <a:picLocks noChangeAspect="1"/>
          </p:cNvPicPr>
          <p:nvPr/>
        </p:nvPicPr>
        <p:blipFill rotWithShape="1">
          <a:blip r:embed="rId2">
            <a:extLst>
              <a:ext uri="{28A0092B-C50C-407E-A947-70E740481C1C}">
                <a14:useLocalDpi xmlns:a14="http://schemas.microsoft.com/office/drawing/2010/main" val="0"/>
              </a:ext>
            </a:extLst>
          </a:blip>
          <a:srcRect r="27167" b="2"/>
          <a:stretch/>
        </p:blipFill>
        <p:spPr>
          <a:xfrm>
            <a:off x="762000"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9" name="Freeform: Shape 13">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5">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05E2A81-AAF5-4A57-874D-32816D79452F}"/>
              </a:ext>
            </a:extLst>
          </p:cNvPr>
          <p:cNvSpPr>
            <a:spLocks noGrp="1"/>
          </p:cNvSpPr>
          <p:nvPr>
            <p:ph idx="1"/>
          </p:nvPr>
        </p:nvSpPr>
        <p:spPr>
          <a:xfrm>
            <a:off x="7619524" y="3047999"/>
            <a:ext cx="3810000" cy="3048001"/>
          </a:xfrm>
        </p:spPr>
        <p:txBody>
          <a:bodyPr>
            <a:normAutofit/>
          </a:bodyPr>
          <a:lstStyle/>
          <a:p>
            <a:r>
              <a:rPr lang="en-US" sz="2400"/>
              <a:t>Recovery </a:t>
            </a:r>
          </a:p>
          <a:p>
            <a:r>
              <a:rPr lang="en-US" sz="2400"/>
              <a:t>In a continuous motion, the swimmer continues the role until there is one full rotation. </a:t>
            </a:r>
          </a:p>
          <a:p>
            <a:r>
              <a:rPr lang="en-US" sz="2400"/>
              <a:t>The swimmer is on his back in the defensive swimming mode. </a:t>
            </a:r>
          </a:p>
        </p:txBody>
      </p:sp>
    </p:spTree>
    <p:extLst>
      <p:ext uri="{BB962C8B-B14F-4D97-AF65-F5344CB8AC3E}">
        <p14:creationId xmlns:p14="http://schemas.microsoft.com/office/powerpoint/2010/main" val="20442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E355F-CEFE-4636-8907-14460029DC34}"/>
              </a:ext>
            </a:extLst>
          </p:cNvPr>
          <p:cNvSpPr>
            <a:spLocks noGrp="1"/>
          </p:cNvSpPr>
          <p:nvPr>
            <p:ph type="title"/>
          </p:nvPr>
        </p:nvSpPr>
        <p:spPr>
          <a:xfrm>
            <a:off x="762001" y="1524001"/>
            <a:ext cx="3047999" cy="3810000"/>
          </a:xfrm>
        </p:spPr>
        <p:txBody>
          <a:bodyPr>
            <a:normAutofit/>
          </a:bodyPr>
          <a:lstStyle/>
          <a:p>
            <a:r>
              <a:rPr lang="en-US" dirty="0"/>
              <a:t>The barrel roll</a:t>
            </a:r>
            <a:endParaRPr lang="en-US"/>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142BE163-89F2-4AAF-8653-D234ACDAB625}"/>
              </a:ext>
            </a:extLst>
          </p:cNvPr>
          <p:cNvGraphicFramePr>
            <a:graphicFrameLocks noGrp="1"/>
          </p:cNvGraphicFramePr>
          <p:nvPr>
            <p:ph idx="1"/>
            <p:extLst>
              <p:ext uri="{D42A27DB-BD31-4B8C-83A1-F6EECF244321}">
                <p14:modId xmlns:p14="http://schemas.microsoft.com/office/powerpoint/2010/main" val="1488932092"/>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84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E355F-CEFE-4636-8907-14460029DC34}"/>
              </a:ext>
            </a:extLst>
          </p:cNvPr>
          <p:cNvSpPr>
            <a:spLocks noGrp="1"/>
          </p:cNvSpPr>
          <p:nvPr>
            <p:ph type="title"/>
          </p:nvPr>
        </p:nvSpPr>
        <p:spPr>
          <a:xfrm>
            <a:off x="762000" y="4572000"/>
            <a:ext cx="3810001" cy="1524000"/>
          </a:xfrm>
        </p:spPr>
        <p:txBody>
          <a:bodyPr>
            <a:normAutofit/>
          </a:bodyPr>
          <a:lstStyle/>
          <a:p>
            <a:r>
              <a:rPr lang="en-US" dirty="0"/>
              <a:t>The barrel roll</a:t>
            </a: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6D32FB57-B26B-4539-83F4-A0CEB4886276}"/>
              </a:ext>
            </a:extLst>
          </p:cNvPr>
          <p:cNvPicPr>
            <a:picLocks noChangeAspect="1"/>
          </p:cNvPicPr>
          <p:nvPr/>
        </p:nvPicPr>
        <p:blipFill rotWithShape="1">
          <a:blip r:embed="rId2">
            <a:extLst>
              <a:ext uri="{28A0092B-C50C-407E-A947-70E740481C1C}">
                <a14:useLocalDpi xmlns:a14="http://schemas.microsoft.com/office/drawing/2010/main" val="0"/>
              </a:ext>
            </a:extLst>
          </a:blip>
          <a:srcRect t="42804" r="1" b="1479"/>
          <a:stretch/>
        </p:blipFill>
        <p:spPr>
          <a:xfrm>
            <a:off x="476" y="-33773"/>
            <a:ext cx="12191524" cy="3820944"/>
          </a:xfrm>
          <a:custGeom>
            <a:avLst/>
            <a:gdLst/>
            <a:ahLst/>
            <a:cxnLst/>
            <a:rect l="l" t="t" r="r" b="b"/>
            <a:pathLst>
              <a:path w="12191524" h="3820944">
                <a:moveTo>
                  <a:pt x="0" y="0"/>
                </a:moveTo>
                <a:lnTo>
                  <a:pt x="12191524" y="0"/>
                </a:lnTo>
                <a:lnTo>
                  <a:pt x="12191524" y="999522"/>
                </a:lnTo>
                <a:lnTo>
                  <a:pt x="12191524" y="1442807"/>
                </a:lnTo>
                <a:lnTo>
                  <a:pt x="12122577" y="1473667"/>
                </a:lnTo>
                <a:cubicBezTo>
                  <a:pt x="12109137" y="1479237"/>
                  <a:pt x="12094348" y="1482309"/>
                  <a:pt x="12082252" y="1489797"/>
                </a:cubicBezTo>
                <a:cubicBezTo>
                  <a:pt x="12026558" y="1523980"/>
                  <a:pt x="11972595" y="1560851"/>
                  <a:pt x="11916137" y="1593691"/>
                </a:cubicBezTo>
                <a:cubicBezTo>
                  <a:pt x="11857951" y="1627681"/>
                  <a:pt x="11805909" y="1667816"/>
                  <a:pt x="11765771" y="1722164"/>
                </a:cubicBezTo>
                <a:cubicBezTo>
                  <a:pt x="11728516" y="1772670"/>
                  <a:pt x="11692413" y="1823942"/>
                  <a:pt x="11655351" y="1874640"/>
                </a:cubicBezTo>
                <a:cubicBezTo>
                  <a:pt x="11645941" y="1887507"/>
                  <a:pt x="11637298" y="1902679"/>
                  <a:pt x="11624432" y="1910938"/>
                </a:cubicBezTo>
                <a:cubicBezTo>
                  <a:pt x="11597739" y="1928220"/>
                  <a:pt x="11568548" y="1942239"/>
                  <a:pt x="11539935" y="1956449"/>
                </a:cubicBezTo>
                <a:cubicBezTo>
                  <a:pt x="11515354" y="1968548"/>
                  <a:pt x="11489237" y="1977572"/>
                  <a:pt x="11465234" y="1990631"/>
                </a:cubicBezTo>
                <a:cubicBezTo>
                  <a:pt x="11446031" y="2001003"/>
                  <a:pt x="11428938" y="2015406"/>
                  <a:pt x="11411078" y="2028464"/>
                </a:cubicBezTo>
                <a:cubicBezTo>
                  <a:pt x="11395523" y="2039793"/>
                  <a:pt x="11378432" y="2049587"/>
                  <a:pt x="11365374" y="2063224"/>
                </a:cubicBezTo>
                <a:cubicBezTo>
                  <a:pt x="11333494" y="2096253"/>
                  <a:pt x="11301423" y="2128708"/>
                  <a:pt x="11261864" y="2153097"/>
                </a:cubicBezTo>
                <a:cubicBezTo>
                  <a:pt x="11222880" y="2177292"/>
                  <a:pt x="11186009" y="2204371"/>
                  <a:pt x="11147219" y="2228952"/>
                </a:cubicBezTo>
                <a:cubicBezTo>
                  <a:pt x="11109194" y="2252957"/>
                  <a:pt x="11074820" y="2279264"/>
                  <a:pt x="11055040" y="2321898"/>
                </a:cubicBezTo>
                <a:cubicBezTo>
                  <a:pt x="11046207" y="2340716"/>
                  <a:pt x="11033723" y="2361265"/>
                  <a:pt x="11017016" y="2372212"/>
                </a:cubicBezTo>
                <a:cubicBezTo>
                  <a:pt x="10993203" y="2387766"/>
                  <a:pt x="10963054" y="2393336"/>
                  <a:pt x="10937127" y="2406587"/>
                </a:cubicBezTo>
                <a:cubicBezTo>
                  <a:pt x="10906594" y="2422142"/>
                  <a:pt x="10871260" y="2435584"/>
                  <a:pt x="10850520" y="2460357"/>
                </a:cubicBezTo>
                <a:cubicBezTo>
                  <a:pt x="10832083" y="2482442"/>
                  <a:pt x="10813456" y="2499725"/>
                  <a:pt x="10789065" y="2513743"/>
                </a:cubicBezTo>
                <a:cubicBezTo>
                  <a:pt x="10771977" y="2523538"/>
                  <a:pt x="10759302" y="2541396"/>
                  <a:pt x="10741635" y="2549463"/>
                </a:cubicBezTo>
                <a:cubicBezTo>
                  <a:pt x="10718398" y="2560217"/>
                  <a:pt x="10694970" y="2568667"/>
                  <a:pt x="10674613" y="2585374"/>
                </a:cubicBezTo>
                <a:cubicBezTo>
                  <a:pt x="10653488" y="2602657"/>
                  <a:pt x="10629485" y="2616291"/>
                  <a:pt x="10607400" y="2632424"/>
                </a:cubicBezTo>
                <a:cubicBezTo>
                  <a:pt x="10595686" y="2641064"/>
                  <a:pt x="10586083" y="2652395"/>
                  <a:pt x="10574755" y="2661421"/>
                </a:cubicBezTo>
                <a:cubicBezTo>
                  <a:pt x="10554014" y="2677936"/>
                  <a:pt x="10532889" y="2694066"/>
                  <a:pt x="10511572" y="2709621"/>
                </a:cubicBezTo>
                <a:cubicBezTo>
                  <a:pt x="10490258" y="2725177"/>
                  <a:pt x="10469901" y="2743228"/>
                  <a:pt x="10446472" y="2754559"/>
                </a:cubicBezTo>
                <a:cubicBezTo>
                  <a:pt x="10406530" y="2773763"/>
                  <a:pt x="10362937" y="2785286"/>
                  <a:pt x="10324143" y="2806024"/>
                </a:cubicBezTo>
                <a:cubicBezTo>
                  <a:pt x="10284778" y="2827147"/>
                  <a:pt x="10247712" y="2853650"/>
                  <a:pt x="10212763" y="2881687"/>
                </a:cubicBezTo>
                <a:cubicBezTo>
                  <a:pt x="10185110" y="2903772"/>
                  <a:pt x="10159185" y="2925665"/>
                  <a:pt x="10124423" y="2936993"/>
                </a:cubicBezTo>
                <a:cubicBezTo>
                  <a:pt x="10105029" y="2943332"/>
                  <a:pt x="10084674" y="2957158"/>
                  <a:pt x="10072957" y="2973291"/>
                </a:cubicBezTo>
                <a:cubicBezTo>
                  <a:pt x="10047608" y="3008432"/>
                  <a:pt x="10015155" y="3033205"/>
                  <a:pt x="9978476" y="3054330"/>
                </a:cubicBezTo>
                <a:cubicBezTo>
                  <a:pt x="9929506" y="3082751"/>
                  <a:pt x="9881112" y="3111748"/>
                  <a:pt x="9831950" y="3139593"/>
                </a:cubicBezTo>
                <a:cubicBezTo>
                  <a:pt x="9802955" y="3156110"/>
                  <a:pt x="9774150" y="3173585"/>
                  <a:pt x="9743420" y="3185683"/>
                </a:cubicBezTo>
                <a:cubicBezTo>
                  <a:pt x="9680626" y="3210648"/>
                  <a:pt x="9616293" y="3231963"/>
                  <a:pt x="9552921" y="3255202"/>
                </a:cubicBezTo>
                <a:cubicBezTo>
                  <a:pt x="9532180" y="3262690"/>
                  <a:pt x="9512591" y="3273445"/>
                  <a:pt x="9491467" y="3279975"/>
                </a:cubicBezTo>
                <a:cubicBezTo>
                  <a:pt x="9468614" y="3287079"/>
                  <a:pt x="9444037" y="3289191"/>
                  <a:pt x="9421184" y="3296297"/>
                </a:cubicBezTo>
                <a:cubicBezTo>
                  <a:pt x="9383158" y="3308010"/>
                  <a:pt x="9346287" y="3322991"/>
                  <a:pt x="9308263" y="3334897"/>
                </a:cubicBezTo>
                <a:cubicBezTo>
                  <a:pt x="9234905" y="3357750"/>
                  <a:pt x="9161354" y="3379643"/>
                  <a:pt x="9087805" y="3401342"/>
                </a:cubicBezTo>
                <a:cubicBezTo>
                  <a:pt x="9072058" y="3405952"/>
                  <a:pt x="9054966" y="3406528"/>
                  <a:pt x="9039413" y="3411520"/>
                </a:cubicBezTo>
                <a:cubicBezTo>
                  <a:pt x="8998123" y="3424963"/>
                  <a:pt x="8957026" y="3439557"/>
                  <a:pt x="8916122" y="3454344"/>
                </a:cubicBezTo>
                <a:cubicBezTo>
                  <a:pt x="8891351" y="3463370"/>
                  <a:pt x="8867152" y="3474508"/>
                  <a:pt x="8842189" y="3483149"/>
                </a:cubicBezTo>
                <a:cubicBezTo>
                  <a:pt x="8822216" y="3490063"/>
                  <a:pt x="8801668" y="3495439"/>
                  <a:pt x="8780927" y="3499665"/>
                </a:cubicBezTo>
                <a:cubicBezTo>
                  <a:pt x="8763068" y="3503316"/>
                  <a:pt x="8744441" y="3502930"/>
                  <a:pt x="8726773" y="3507348"/>
                </a:cubicBezTo>
                <a:cubicBezTo>
                  <a:pt x="8678955" y="3519252"/>
                  <a:pt x="8631715" y="3532697"/>
                  <a:pt x="8584281" y="3545369"/>
                </a:cubicBezTo>
                <a:cubicBezTo>
                  <a:pt x="8565270" y="3550363"/>
                  <a:pt x="8545874" y="3554014"/>
                  <a:pt x="8527437" y="3560350"/>
                </a:cubicBezTo>
                <a:cubicBezTo>
                  <a:pt x="8478083" y="3577056"/>
                  <a:pt x="8429499" y="3596067"/>
                  <a:pt x="8379953" y="3611816"/>
                </a:cubicBezTo>
                <a:cubicBezTo>
                  <a:pt x="8338858" y="3624874"/>
                  <a:pt x="8296608" y="3634283"/>
                  <a:pt x="8254935" y="3645805"/>
                </a:cubicBezTo>
                <a:cubicBezTo>
                  <a:pt x="8237268" y="3650799"/>
                  <a:pt x="8220369" y="3657906"/>
                  <a:pt x="8202705" y="3662128"/>
                </a:cubicBezTo>
                <a:cubicBezTo>
                  <a:pt x="8163143" y="3671732"/>
                  <a:pt x="8123007" y="3679796"/>
                  <a:pt x="8083256" y="3689399"/>
                </a:cubicBezTo>
                <a:cubicBezTo>
                  <a:pt x="8060593" y="3694967"/>
                  <a:pt x="8038702" y="3704953"/>
                  <a:pt x="8015657" y="3708604"/>
                </a:cubicBezTo>
                <a:cubicBezTo>
                  <a:pt x="7960927" y="3717244"/>
                  <a:pt x="7905813" y="3723388"/>
                  <a:pt x="7850697" y="3730302"/>
                </a:cubicBezTo>
                <a:cubicBezTo>
                  <a:pt x="7793857" y="3737407"/>
                  <a:pt x="7737204" y="3744897"/>
                  <a:pt x="7680358" y="3751233"/>
                </a:cubicBezTo>
                <a:cubicBezTo>
                  <a:pt x="7649249" y="3754499"/>
                  <a:pt x="7617946" y="3755075"/>
                  <a:pt x="7586836" y="3758148"/>
                </a:cubicBezTo>
                <a:cubicBezTo>
                  <a:pt x="7559567" y="3760838"/>
                  <a:pt x="7532490" y="3765830"/>
                  <a:pt x="7505221" y="3769096"/>
                </a:cubicBezTo>
                <a:cubicBezTo>
                  <a:pt x="7481600" y="3771782"/>
                  <a:pt x="7457787" y="3773318"/>
                  <a:pt x="7434167" y="3776008"/>
                </a:cubicBezTo>
                <a:cubicBezTo>
                  <a:pt x="7396337" y="3780424"/>
                  <a:pt x="7358696" y="3785419"/>
                  <a:pt x="7321059" y="3790027"/>
                </a:cubicBezTo>
                <a:cubicBezTo>
                  <a:pt x="7305312" y="3791755"/>
                  <a:pt x="7288795" y="3796555"/>
                  <a:pt x="7274008" y="3793677"/>
                </a:cubicBezTo>
                <a:cubicBezTo>
                  <a:pt x="7236753" y="3786377"/>
                  <a:pt x="7200073" y="3788491"/>
                  <a:pt x="7163010" y="3793483"/>
                </a:cubicBezTo>
                <a:cubicBezTo>
                  <a:pt x="7150336" y="3795213"/>
                  <a:pt x="7136701" y="3794827"/>
                  <a:pt x="7124411" y="3791563"/>
                </a:cubicBezTo>
                <a:cubicBezTo>
                  <a:pt x="7099253" y="3785033"/>
                  <a:pt x="7074865" y="3775814"/>
                  <a:pt x="7050092" y="3767750"/>
                </a:cubicBezTo>
                <a:cubicBezTo>
                  <a:pt x="7047401" y="3766790"/>
                  <a:pt x="7044138" y="3766598"/>
                  <a:pt x="7041259" y="3766022"/>
                </a:cubicBezTo>
                <a:cubicBezTo>
                  <a:pt x="7024935" y="3762756"/>
                  <a:pt x="7008806" y="3759492"/>
                  <a:pt x="6992479" y="3756611"/>
                </a:cubicBezTo>
                <a:cubicBezTo>
                  <a:pt x="6983647" y="3755075"/>
                  <a:pt x="6974621" y="3754883"/>
                  <a:pt x="6965786" y="3753539"/>
                </a:cubicBezTo>
                <a:cubicBezTo>
                  <a:pt x="6931605" y="3748161"/>
                  <a:pt x="6893965" y="3757188"/>
                  <a:pt x="6864390" y="3733953"/>
                </a:cubicBezTo>
                <a:cubicBezTo>
                  <a:pt x="6845188" y="3718972"/>
                  <a:pt x="6826559" y="3722430"/>
                  <a:pt x="6806012" y="3724734"/>
                </a:cubicBezTo>
                <a:cubicBezTo>
                  <a:pt x="6790457" y="3726462"/>
                  <a:pt x="6774517" y="3725884"/>
                  <a:pt x="6758771" y="3726078"/>
                </a:cubicBezTo>
                <a:cubicBezTo>
                  <a:pt x="6731118" y="3726652"/>
                  <a:pt x="6703464" y="3726846"/>
                  <a:pt x="6675809" y="3727806"/>
                </a:cubicBezTo>
                <a:cubicBezTo>
                  <a:pt x="6666975" y="3728190"/>
                  <a:pt x="6657953" y="3732993"/>
                  <a:pt x="6649308" y="3732225"/>
                </a:cubicBezTo>
                <a:cubicBezTo>
                  <a:pt x="6609365" y="3728574"/>
                  <a:pt x="6569421" y="3722812"/>
                  <a:pt x="6529475" y="3719548"/>
                </a:cubicBezTo>
                <a:cubicBezTo>
                  <a:pt x="6506816" y="3717630"/>
                  <a:pt x="6483579" y="3721276"/>
                  <a:pt x="6461111" y="3718588"/>
                </a:cubicBezTo>
                <a:cubicBezTo>
                  <a:pt x="6435188" y="3715516"/>
                  <a:pt x="6409839" y="3707644"/>
                  <a:pt x="6384104" y="3702841"/>
                </a:cubicBezTo>
                <a:cubicBezTo>
                  <a:pt x="6377000" y="3701497"/>
                  <a:pt x="6369125" y="3703225"/>
                  <a:pt x="6361637" y="3703609"/>
                </a:cubicBezTo>
                <a:cubicBezTo>
                  <a:pt x="6353187" y="3703993"/>
                  <a:pt x="6344928" y="3704761"/>
                  <a:pt x="6336480" y="3704953"/>
                </a:cubicBezTo>
                <a:cubicBezTo>
                  <a:pt x="6310745" y="3705339"/>
                  <a:pt x="6285014" y="3704761"/>
                  <a:pt x="6259279" y="3706108"/>
                </a:cubicBezTo>
                <a:cubicBezTo>
                  <a:pt x="6243533" y="3706876"/>
                  <a:pt x="6227020" y="3714748"/>
                  <a:pt x="6212421" y="3711868"/>
                </a:cubicBezTo>
                <a:cubicBezTo>
                  <a:pt x="6182658" y="3706298"/>
                  <a:pt x="6152891" y="3718780"/>
                  <a:pt x="6123127" y="3708412"/>
                </a:cubicBezTo>
                <a:cubicBezTo>
                  <a:pt x="6113907" y="3705339"/>
                  <a:pt x="6101232" y="3713020"/>
                  <a:pt x="6090095" y="3713404"/>
                </a:cubicBezTo>
                <a:cubicBezTo>
                  <a:pt x="6062249" y="3714364"/>
                  <a:pt x="6034404" y="3714172"/>
                  <a:pt x="6006559" y="3713980"/>
                </a:cubicBezTo>
                <a:cubicBezTo>
                  <a:pt x="5981594" y="3713788"/>
                  <a:pt x="5955667" y="3716476"/>
                  <a:pt x="5931664" y="3711100"/>
                </a:cubicBezTo>
                <a:cubicBezTo>
                  <a:pt x="5906505" y="3705339"/>
                  <a:pt x="5883846" y="3706108"/>
                  <a:pt x="5859457" y="3712636"/>
                </a:cubicBezTo>
                <a:cubicBezTo>
                  <a:pt x="5842749" y="3717052"/>
                  <a:pt x="5825082" y="3717630"/>
                  <a:pt x="5807800" y="3718972"/>
                </a:cubicBezTo>
                <a:cubicBezTo>
                  <a:pt x="5789173" y="3720508"/>
                  <a:pt x="5768624" y="3716476"/>
                  <a:pt x="5751725" y="3722812"/>
                </a:cubicBezTo>
                <a:cubicBezTo>
                  <a:pt x="5701409" y="3741633"/>
                  <a:pt x="5649751" y="3745665"/>
                  <a:pt x="5597135" y="3745665"/>
                </a:cubicBezTo>
                <a:cubicBezTo>
                  <a:pt x="5587530" y="3745665"/>
                  <a:pt x="5577737" y="3742979"/>
                  <a:pt x="5568522" y="3740097"/>
                </a:cubicBezTo>
                <a:cubicBezTo>
                  <a:pt x="5514748" y="3722812"/>
                  <a:pt x="5460785" y="3724348"/>
                  <a:pt x="5406055" y="3734911"/>
                </a:cubicBezTo>
                <a:cubicBezTo>
                  <a:pt x="5394725" y="3737217"/>
                  <a:pt x="5382052" y="3737601"/>
                  <a:pt x="5370722" y="3735297"/>
                </a:cubicBezTo>
                <a:cubicBezTo>
                  <a:pt x="5338843" y="3728574"/>
                  <a:pt x="5307923" y="3717436"/>
                  <a:pt x="5275854" y="3712636"/>
                </a:cubicBezTo>
                <a:cubicBezTo>
                  <a:pt x="5222853" y="3704761"/>
                  <a:pt x="5176956" y="3731262"/>
                  <a:pt x="5129523" y="3748547"/>
                </a:cubicBezTo>
                <a:cubicBezTo>
                  <a:pt x="5084393" y="3764870"/>
                  <a:pt x="5045986" y="3801741"/>
                  <a:pt x="4992598" y="3793483"/>
                </a:cubicBezTo>
                <a:cubicBezTo>
                  <a:pt x="4987223" y="3792715"/>
                  <a:pt x="4981269" y="3797899"/>
                  <a:pt x="4975315" y="3799245"/>
                </a:cubicBezTo>
                <a:cubicBezTo>
                  <a:pt x="4958992" y="3802893"/>
                  <a:pt x="4942670" y="3807309"/>
                  <a:pt x="4926153" y="3809040"/>
                </a:cubicBezTo>
                <a:cubicBezTo>
                  <a:pt x="4905990" y="3811344"/>
                  <a:pt x="4885441" y="3810576"/>
                  <a:pt x="4865279" y="3812496"/>
                </a:cubicBezTo>
                <a:cubicBezTo>
                  <a:pt x="4839352" y="3814800"/>
                  <a:pt x="4813813" y="3820944"/>
                  <a:pt x="4788077" y="3820944"/>
                </a:cubicBezTo>
                <a:cubicBezTo>
                  <a:pt x="4767337" y="3820944"/>
                  <a:pt x="4746790" y="3813840"/>
                  <a:pt x="4726243" y="3810382"/>
                </a:cubicBezTo>
                <a:cubicBezTo>
                  <a:pt x="4697244" y="3805581"/>
                  <a:pt x="4665364" y="3806925"/>
                  <a:pt x="4639824" y="3794635"/>
                </a:cubicBezTo>
                <a:cubicBezTo>
                  <a:pt x="4612556" y="3781576"/>
                  <a:pt x="4586629" y="3775624"/>
                  <a:pt x="4558401" y="3779656"/>
                </a:cubicBezTo>
                <a:cubicBezTo>
                  <a:pt x="4548990" y="3781000"/>
                  <a:pt x="4536892" y="3789067"/>
                  <a:pt x="4532667" y="3797323"/>
                </a:cubicBezTo>
                <a:cubicBezTo>
                  <a:pt x="4523257" y="3815760"/>
                  <a:pt x="4510393" y="3819026"/>
                  <a:pt x="4492916" y="3812686"/>
                </a:cubicBezTo>
                <a:cubicBezTo>
                  <a:pt x="4477745" y="3807309"/>
                  <a:pt x="4459117" y="3804621"/>
                  <a:pt x="4448748" y="3794251"/>
                </a:cubicBezTo>
                <a:cubicBezTo>
                  <a:pt x="4419365" y="3764870"/>
                  <a:pt x="4381917" y="3763910"/>
                  <a:pt x="4345430" y="3756037"/>
                </a:cubicBezTo>
                <a:cubicBezTo>
                  <a:pt x="4323158" y="3751233"/>
                  <a:pt x="4302414" y="3751043"/>
                  <a:pt x="4280138" y="3754307"/>
                </a:cubicBezTo>
                <a:cubicBezTo>
                  <a:pt x="4231745" y="3761606"/>
                  <a:pt x="4184696" y="3751233"/>
                  <a:pt x="4138222" y="3737985"/>
                </a:cubicBezTo>
                <a:cubicBezTo>
                  <a:pt x="4107495" y="3729150"/>
                  <a:pt x="4076002" y="3723774"/>
                  <a:pt x="4045468" y="3714748"/>
                </a:cubicBezTo>
                <a:cubicBezTo>
                  <a:pt x="4022615" y="3707836"/>
                  <a:pt x="3999765" y="3699577"/>
                  <a:pt x="3978834" y="3688439"/>
                </a:cubicBezTo>
                <a:cubicBezTo>
                  <a:pt x="3948489" y="3672114"/>
                  <a:pt x="3921990" y="3647533"/>
                  <a:pt x="3883388" y="3654063"/>
                </a:cubicBezTo>
                <a:cubicBezTo>
                  <a:pt x="3849397" y="3659824"/>
                  <a:pt x="3818673" y="3647727"/>
                  <a:pt x="3787562" y="3636205"/>
                </a:cubicBezTo>
                <a:cubicBezTo>
                  <a:pt x="3764709" y="3627754"/>
                  <a:pt x="3741860" y="3619112"/>
                  <a:pt x="3718236" y="3613736"/>
                </a:cubicBezTo>
                <a:cubicBezTo>
                  <a:pt x="3690198" y="3607398"/>
                  <a:pt x="3658511" y="3610088"/>
                  <a:pt x="3633546" y="3598371"/>
                </a:cubicBezTo>
                <a:cubicBezTo>
                  <a:pt x="3607429" y="3586081"/>
                  <a:pt x="3585730" y="3594339"/>
                  <a:pt x="3562493" y="3597797"/>
                </a:cubicBezTo>
                <a:cubicBezTo>
                  <a:pt x="3525430" y="3603173"/>
                  <a:pt x="3488557" y="3613160"/>
                  <a:pt x="3451111" y="3600485"/>
                </a:cubicBezTo>
                <a:cubicBezTo>
                  <a:pt x="3405599" y="3585123"/>
                  <a:pt x="3360470" y="3568608"/>
                  <a:pt x="3314766" y="3554014"/>
                </a:cubicBezTo>
                <a:cubicBezTo>
                  <a:pt x="3297095" y="3548441"/>
                  <a:pt x="3278088" y="3546137"/>
                  <a:pt x="3259650" y="3543641"/>
                </a:cubicBezTo>
                <a:cubicBezTo>
                  <a:pt x="3242177" y="3541529"/>
                  <a:pt x="3221244" y="3546905"/>
                  <a:pt x="3207800" y="3538841"/>
                </a:cubicBezTo>
                <a:cubicBezTo>
                  <a:pt x="3173232" y="3518102"/>
                  <a:pt x="3137707" y="3507924"/>
                  <a:pt x="3097761" y="3507924"/>
                </a:cubicBezTo>
                <a:cubicBezTo>
                  <a:pt x="3082781" y="3507924"/>
                  <a:pt x="3068186" y="3499281"/>
                  <a:pt x="3053018" y="3497743"/>
                </a:cubicBezTo>
                <a:cubicBezTo>
                  <a:pt x="3032275" y="3495825"/>
                  <a:pt x="3008462" y="3490639"/>
                  <a:pt x="2990411" y="3497937"/>
                </a:cubicBezTo>
                <a:cubicBezTo>
                  <a:pt x="2947971" y="3515220"/>
                  <a:pt x="2913598" y="3500817"/>
                  <a:pt x="2876535" y="3483727"/>
                </a:cubicBezTo>
                <a:cubicBezTo>
                  <a:pt x="2840045" y="3466826"/>
                  <a:pt x="2801638" y="3453386"/>
                  <a:pt x="2762848" y="3442245"/>
                </a:cubicBezTo>
                <a:cubicBezTo>
                  <a:pt x="2748254" y="3438213"/>
                  <a:pt x="2730779" y="3444935"/>
                  <a:pt x="2714647" y="3446277"/>
                </a:cubicBezTo>
                <a:cubicBezTo>
                  <a:pt x="2708884" y="3446663"/>
                  <a:pt x="2702546" y="3447239"/>
                  <a:pt x="2697364" y="3445319"/>
                </a:cubicBezTo>
                <a:cubicBezTo>
                  <a:pt x="2647242" y="3426883"/>
                  <a:pt x="2596350" y="3412864"/>
                  <a:pt x="2542006" y="3422464"/>
                </a:cubicBezTo>
                <a:cubicBezTo>
                  <a:pt x="2537013" y="3423426"/>
                  <a:pt x="2531443" y="3421314"/>
                  <a:pt x="2526449" y="3419970"/>
                </a:cubicBezTo>
                <a:cubicBezTo>
                  <a:pt x="2502060" y="3413056"/>
                  <a:pt x="2478247" y="3402110"/>
                  <a:pt x="2453476" y="3399614"/>
                </a:cubicBezTo>
                <a:cubicBezTo>
                  <a:pt x="2392408" y="3393469"/>
                  <a:pt x="2330957" y="3390971"/>
                  <a:pt x="2269501" y="3386939"/>
                </a:cubicBezTo>
                <a:cubicBezTo>
                  <a:pt x="2265661" y="3386747"/>
                  <a:pt x="2261629" y="3386747"/>
                  <a:pt x="2258173" y="3385403"/>
                </a:cubicBezTo>
                <a:cubicBezTo>
                  <a:pt x="2235512" y="3377145"/>
                  <a:pt x="2215733" y="3379835"/>
                  <a:pt x="2196526" y="3395579"/>
                </a:cubicBezTo>
                <a:cubicBezTo>
                  <a:pt x="2188078" y="3402494"/>
                  <a:pt x="2176555" y="3406142"/>
                  <a:pt x="2165995" y="3409984"/>
                </a:cubicBezTo>
                <a:cubicBezTo>
                  <a:pt x="2150438" y="3415746"/>
                  <a:pt x="2134500" y="3421314"/>
                  <a:pt x="2118369" y="3424963"/>
                </a:cubicBezTo>
                <a:cubicBezTo>
                  <a:pt x="2102428" y="3428419"/>
                  <a:pt x="2085338" y="3433219"/>
                  <a:pt x="2069975" y="3430533"/>
                </a:cubicBezTo>
                <a:cubicBezTo>
                  <a:pt x="2042322" y="3425731"/>
                  <a:pt x="2016011" y="3414978"/>
                  <a:pt x="1988742" y="3407870"/>
                </a:cubicBezTo>
                <a:cubicBezTo>
                  <a:pt x="1979334" y="3405374"/>
                  <a:pt x="1968961" y="3405760"/>
                  <a:pt x="1959169" y="3405566"/>
                </a:cubicBezTo>
                <a:cubicBezTo>
                  <a:pt x="1936700" y="3404992"/>
                  <a:pt x="1913655" y="3410560"/>
                  <a:pt x="1893300" y="3394621"/>
                </a:cubicBezTo>
                <a:cubicBezTo>
                  <a:pt x="1874482" y="3379643"/>
                  <a:pt x="1855467" y="3384057"/>
                  <a:pt x="1835688" y="3395389"/>
                </a:cubicBezTo>
                <a:cubicBezTo>
                  <a:pt x="1821477" y="3403456"/>
                  <a:pt x="1805349" y="3409792"/>
                  <a:pt x="1789408" y="3412864"/>
                </a:cubicBezTo>
                <a:cubicBezTo>
                  <a:pt x="1767515" y="3417088"/>
                  <a:pt x="1745815" y="3418818"/>
                  <a:pt x="1722194" y="3416320"/>
                </a:cubicBezTo>
                <a:cubicBezTo>
                  <a:pt x="1705487" y="3414592"/>
                  <a:pt x="1691850" y="3413824"/>
                  <a:pt x="1678792" y="3403646"/>
                </a:cubicBezTo>
                <a:cubicBezTo>
                  <a:pt x="1676682" y="3402110"/>
                  <a:pt x="1672842" y="3401726"/>
                  <a:pt x="1669960" y="3401920"/>
                </a:cubicBezTo>
                <a:cubicBezTo>
                  <a:pt x="1632128" y="3405184"/>
                  <a:pt x="1594681" y="3403456"/>
                  <a:pt x="1556465" y="3401150"/>
                </a:cubicBezTo>
                <a:cubicBezTo>
                  <a:pt x="1507881" y="3398077"/>
                  <a:pt x="1456797" y="3407102"/>
                  <a:pt x="1414742" y="3439365"/>
                </a:cubicBezTo>
                <a:cubicBezTo>
                  <a:pt x="1408597" y="3444167"/>
                  <a:pt x="1399379" y="3446277"/>
                  <a:pt x="1391313" y="3447431"/>
                </a:cubicBezTo>
                <a:cubicBezTo>
                  <a:pt x="1353289" y="3452424"/>
                  <a:pt x="1315074" y="3455882"/>
                  <a:pt x="1277050" y="3461450"/>
                </a:cubicBezTo>
                <a:cubicBezTo>
                  <a:pt x="1256309" y="3464522"/>
                  <a:pt x="1234609" y="3467212"/>
                  <a:pt x="1215792" y="3475661"/>
                </a:cubicBezTo>
                <a:cubicBezTo>
                  <a:pt x="1197357" y="3483917"/>
                  <a:pt x="1182567" y="3493711"/>
                  <a:pt x="1171622" y="3476429"/>
                </a:cubicBezTo>
                <a:cubicBezTo>
                  <a:pt x="1152035" y="3485647"/>
                  <a:pt x="1134940" y="3493329"/>
                  <a:pt x="1118238" y="3501586"/>
                </a:cubicBezTo>
                <a:cubicBezTo>
                  <a:pt x="1112090" y="3504658"/>
                  <a:pt x="1106906" y="3509652"/>
                  <a:pt x="1100759" y="3512532"/>
                </a:cubicBezTo>
                <a:cubicBezTo>
                  <a:pt x="1094229" y="3515606"/>
                  <a:pt x="1086933" y="3517524"/>
                  <a:pt x="1079829" y="3519060"/>
                </a:cubicBezTo>
                <a:cubicBezTo>
                  <a:pt x="1048141" y="3525974"/>
                  <a:pt x="1016454" y="3532311"/>
                  <a:pt x="984963" y="3539801"/>
                </a:cubicBezTo>
                <a:cubicBezTo>
                  <a:pt x="978814" y="3541337"/>
                  <a:pt x="973630" y="3547483"/>
                  <a:pt x="968060" y="3551515"/>
                </a:cubicBezTo>
                <a:cubicBezTo>
                  <a:pt x="964412" y="3554204"/>
                  <a:pt x="960764" y="3558236"/>
                  <a:pt x="956730" y="3558814"/>
                </a:cubicBezTo>
                <a:cubicBezTo>
                  <a:pt x="926004" y="3563422"/>
                  <a:pt x="895471" y="3568800"/>
                  <a:pt x="864554" y="3571104"/>
                </a:cubicBezTo>
                <a:cubicBezTo>
                  <a:pt x="838629" y="3573022"/>
                  <a:pt x="813662" y="3572448"/>
                  <a:pt x="806942" y="3605862"/>
                </a:cubicBezTo>
                <a:cubicBezTo>
                  <a:pt x="805790" y="3611624"/>
                  <a:pt x="797532" y="3617770"/>
                  <a:pt x="791197" y="3620648"/>
                </a:cubicBezTo>
                <a:cubicBezTo>
                  <a:pt x="773144" y="3628906"/>
                  <a:pt x="753938" y="3634475"/>
                  <a:pt x="736079" y="3642925"/>
                </a:cubicBezTo>
                <a:cubicBezTo>
                  <a:pt x="677509" y="3671154"/>
                  <a:pt x="616250" y="3689015"/>
                  <a:pt x="550764" y="3685751"/>
                </a:cubicBezTo>
                <a:cubicBezTo>
                  <a:pt x="530409" y="3684791"/>
                  <a:pt x="510628" y="3674418"/>
                  <a:pt x="497762" y="3670578"/>
                </a:cubicBezTo>
                <a:cubicBezTo>
                  <a:pt x="460700" y="3685751"/>
                  <a:pt x="429589" y="3700345"/>
                  <a:pt x="397134" y="3711290"/>
                </a:cubicBezTo>
                <a:cubicBezTo>
                  <a:pt x="368521" y="3721084"/>
                  <a:pt x="338562" y="3727230"/>
                  <a:pt x="309178" y="3734335"/>
                </a:cubicBezTo>
                <a:cubicBezTo>
                  <a:pt x="298424" y="3737025"/>
                  <a:pt x="287479" y="3738561"/>
                  <a:pt x="276533" y="3739905"/>
                </a:cubicBezTo>
                <a:cubicBezTo>
                  <a:pt x="242352" y="3744129"/>
                  <a:pt x="206632" y="3733953"/>
                  <a:pt x="173219" y="3750083"/>
                </a:cubicBezTo>
                <a:cubicBezTo>
                  <a:pt x="155742" y="3758534"/>
                  <a:pt x="138458" y="3768710"/>
                  <a:pt x="120023" y="3773128"/>
                </a:cubicBezTo>
                <a:cubicBezTo>
                  <a:pt x="100244" y="3777928"/>
                  <a:pt x="80895" y="3785419"/>
                  <a:pt x="61139" y="3790771"/>
                </a:cubicBezTo>
                <a:lnTo>
                  <a:pt x="0" y="3795581"/>
                </a:lnTo>
                <a:lnTo>
                  <a:pt x="0" y="3082393"/>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05E2A81-AAF5-4A57-874D-32816D79452F}"/>
              </a:ext>
            </a:extLst>
          </p:cNvPr>
          <p:cNvSpPr>
            <a:spLocks noGrp="1"/>
          </p:cNvSpPr>
          <p:nvPr>
            <p:ph idx="1"/>
          </p:nvPr>
        </p:nvSpPr>
        <p:spPr>
          <a:xfrm>
            <a:off x="5334000" y="4572000"/>
            <a:ext cx="4571999" cy="1524000"/>
          </a:xfrm>
        </p:spPr>
        <p:txBody>
          <a:bodyPr>
            <a:normAutofit/>
          </a:bodyPr>
          <a:lstStyle/>
          <a:p>
            <a:r>
              <a:rPr lang="en-US" sz="2200"/>
              <a:t>Recovery </a:t>
            </a:r>
          </a:p>
          <a:p>
            <a:r>
              <a:rPr lang="en-US" sz="2200"/>
              <a:t>The barrel roll can end in either the defensive swimming mode (shown) or the aggressive swimming </a:t>
            </a:r>
          </a:p>
        </p:txBody>
      </p:sp>
    </p:spTree>
    <p:extLst>
      <p:ext uri="{BB962C8B-B14F-4D97-AF65-F5344CB8AC3E}">
        <p14:creationId xmlns:p14="http://schemas.microsoft.com/office/powerpoint/2010/main" val="411455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32590558-2A04-4E74-9190-93CBD1CE3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2311" cy="6858000"/>
          </a:xfrm>
          <a:prstGeom prst="rect">
            <a:avLst/>
          </a:prstGeom>
        </p:spPr>
      </p:pic>
    </p:spTree>
    <p:extLst>
      <p:ext uri="{BB962C8B-B14F-4D97-AF65-F5344CB8AC3E}">
        <p14:creationId xmlns:p14="http://schemas.microsoft.com/office/powerpoint/2010/main" val="81643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riding, small, board&#10;&#10;Description automatically generated">
            <a:extLst>
              <a:ext uri="{FF2B5EF4-FFF2-40B4-BE49-F238E27FC236}">
                <a16:creationId xmlns:a16="http://schemas.microsoft.com/office/drawing/2014/main" id="{E774DE48-F407-4D96-B6BC-BDE07B477629}"/>
              </a:ext>
            </a:extLst>
          </p:cNvPr>
          <p:cNvPicPr>
            <a:picLocks noChangeAspect="1"/>
          </p:cNvPicPr>
          <p:nvPr/>
        </p:nvPicPr>
        <p:blipFill rotWithShape="1">
          <a:blip r:embed="rId2">
            <a:extLst>
              <a:ext uri="{28A0092B-C50C-407E-A947-70E740481C1C}">
                <a14:useLocalDpi xmlns:a14="http://schemas.microsoft.com/office/drawing/2010/main" val="0"/>
              </a:ext>
            </a:extLst>
          </a:blip>
          <a:srcRect r="5"/>
          <a:stretch/>
        </p:blipFill>
        <p:spPr>
          <a:xfrm>
            <a:off x="20" y="10"/>
            <a:ext cx="12191435" cy="6857989"/>
          </a:xfrm>
          <a:prstGeom prst="rect">
            <a:avLst/>
          </a:prstGeom>
        </p:spPr>
      </p:pic>
      <p:sp>
        <p:nvSpPr>
          <p:cNvPr id="12" name="Rectangle 11">
            <a:extLst>
              <a:ext uri="{FF2B5EF4-FFF2-40B4-BE49-F238E27FC236}">
                <a16:creationId xmlns:a16="http://schemas.microsoft.com/office/drawing/2014/main" id="{117E1A5F-4E44-495B-9C48-A5314F5BA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2074"/>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A8BCB-2B2C-45C9-B371-7DDB8E028572}"/>
              </a:ext>
            </a:extLst>
          </p:cNvPr>
          <p:cNvSpPr>
            <a:spLocks noGrp="1"/>
          </p:cNvSpPr>
          <p:nvPr>
            <p:ph type="title"/>
          </p:nvPr>
        </p:nvSpPr>
        <p:spPr>
          <a:xfrm>
            <a:off x="762000" y="1523999"/>
            <a:ext cx="10668000" cy="1985963"/>
          </a:xfrm>
        </p:spPr>
        <p:txBody>
          <a:bodyPr vert="horz" lIns="91440" tIns="45720" rIns="91440" bIns="45720" rtlCol="0" anchor="b" anchorCtr="0">
            <a:normAutofit/>
          </a:bodyPr>
          <a:lstStyle/>
          <a:p>
            <a:pPr algn="ctr"/>
            <a:r>
              <a:rPr lang="en-US" sz="8000">
                <a:solidFill>
                  <a:srgbClr val="FFFFFF"/>
                </a:solidFill>
              </a:rPr>
              <a:t>The back ferry</a:t>
            </a:r>
          </a:p>
        </p:txBody>
      </p:sp>
      <p:sp>
        <p:nvSpPr>
          <p:cNvPr id="3" name="Content Placeholder 2">
            <a:extLst>
              <a:ext uri="{FF2B5EF4-FFF2-40B4-BE49-F238E27FC236}">
                <a16:creationId xmlns:a16="http://schemas.microsoft.com/office/drawing/2014/main" id="{2BEE8200-D331-4FB8-A49F-A76E97A01FD7}"/>
              </a:ext>
            </a:extLst>
          </p:cNvPr>
          <p:cNvSpPr>
            <a:spLocks noGrp="1"/>
          </p:cNvSpPr>
          <p:nvPr>
            <p:ph idx="1"/>
          </p:nvPr>
        </p:nvSpPr>
        <p:spPr>
          <a:xfrm>
            <a:off x="762000" y="3809999"/>
            <a:ext cx="10668000" cy="1985963"/>
          </a:xfrm>
        </p:spPr>
        <p:txBody>
          <a:bodyPr vert="horz" lIns="91440" tIns="45720" rIns="91440" bIns="45720" rtlCol="0">
            <a:normAutofit/>
          </a:bodyPr>
          <a:lstStyle/>
          <a:p>
            <a:pPr marL="0" indent="0" algn="ctr">
              <a:buNone/>
            </a:pPr>
            <a:r>
              <a:rPr lang="en-US" sz="2400" b="1" dirty="0">
                <a:solidFill>
                  <a:srgbClr val="FF0000"/>
                </a:solidFill>
                <a:highlight>
                  <a:srgbClr val="FFFF00"/>
                </a:highlight>
              </a:rPr>
              <a:t>is a fundamental technique used to maneuver a swimmer or boat in moving water. </a:t>
            </a:r>
          </a:p>
        </p:txBody>
      </p:sp>
    </p:spTree>
    <p:extLst>
      <p:ext uri="{BB962C8B-B14F-4D97-AF65-F5344CB8AC3E}">
        <p14:creationId xmlns:p14="http://schemas.microsoft.com/office/powerpoint/2010/main" val="406544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A8BCB-2B2C-45C9-B371-7DDB8E028572}"/>
              </a:ext>
            </a:extLst>
          </p:cNvPr>
          <p:cNvSpPr>
            <a:spLocks noGrp="1"/>
          </p:cNvSpPr>
          <p:nvPr>
            <p:ph type="title"/>
          </p:nvPr>
        </p:nvSpPr>
        <p:spPr>
          <a:xfrm>
            <a:off x="5334002" y="1524000"/>
            <a:ext cx="6095998" cy="1263649"/>
          </a:xfrm>
        </p:spPr>
        <p:txBody>
          <a:bodyPr>
            <a:normAutofit/>
          </a:bodyPr>
          <a:lstStyle/>
          <a:p>
            <a:r>
              <a:rPr lang="en-US"/>
              <a:t>The back ferry</a:t>
            </a:r>
          </a:p>
        </p:txBody>
      </p:sp>
      <p:pic>
        <p:nvPicPr>
          <p:cNvPr id="7" name="Graphic 6" descr="Canoe">
            <a:extLst>
              <a:ext uri="{FF2B5EF4-FFF2-40B4-BE49-F238E27FC236}">
                <a16:creationId xmlns:a16="http://schemas.microsoft.com/office/drawing/2014/main" id="{03691748-1545-4AC2-A058-F8AA42077B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1" y="1907359"/>
            <a:ext cx="3048000" cy="3048000"/>
          </a:xfrm>
          <a:prstGeom prst="rect">
            <a:avLst/>
          </a:prstGeom>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BEE8200-D331-4FB8-A49F-A76E97A01FD7}"/>
              </a:ext>
            </a:extLst>
          </p:cNvPr>
          <p:cNvSpPr>
            <a:spLocks noGrp="1"/>
          </p:cNvSpPr>
          <p:nvPr>
            <p:ph idx="1"/>
          </p:nvPr>
        </p:nvSpPr>
        <p:spPr>
          <a:xfrm>
            <a:off x="5334002" y="3047999"/>
            <a:ext cx="6095998" cy="3048001"/>
          </a:xfrm>
        </p:spPr>
        <p:txBody>
          <a:bodyPr>
            <a:normAutofit/>
          </a:bodyPr>
          <a:lstStyle/>
          <a:p>
            <a:r>
              <a:rPr lang="en-US" dirty="0"/>
              <a:t>most swimmers in the defensive swimming mode intuitively preform the back ferry. </a:t>
            </a:r>
          </a:p>
          <a:p>
            <a:r>
              <a:rPr lang="en-US" dirty="0"/>
              <a:t>In a canoe, kayak or raft, the back ferry occurs with the bow of the boat pointing downstream and with the boater facing downstream. </a:t>
            </a:r>
          </a:p>
        </p:txBody>
      </p:sp>
    </p:spTree>
    <p:extLst>
      <p:ext uri="{BB962C8B-B14F-4D97-AF65-F5344CB8AC3E}">
        <p14:creationId xmlns:p14="http://schemas.microsoft.com/office/powerpoint/2010/main" val="3509820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om&#10;&#10;Description automatically generated">
            <a:extLst>
              <a:ext uri="{FF2B5EF4-FFF2-40B4-BE49-F238E27FC236}">
                <a16:creationId xmlns:a16="http://schemas.microsoft.com/office/drawing/2014/main" id="{2AE407B1-2279-43C1-8477-8EB97823B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1"/>
            <a:ext cx="12192000" cy="6749142"/>
          </a:xfrm>
          <a:prstGeom prst="rect">
            <a:avLst/>
          </a:prstGeom>
        </p:spPr>
      </p:pic>
    </p:spTree>
    <p:extLst>
      <p:ext uri="{BB962C8B-B14F-4D97-AF65-F5344CB8AC3E}">
        <p14:creationId xmlns:p14="http://schemas.microsoft.com/office/powerpoint/2010/main" val="345465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riding a wave on top of a body of water&#10;&#10;Description automatically generated">
            <a:extLst>
              <a:ext uri="{FF2B5EF4-FFF2-40B4-BE49-F238E27FC236}">
                <a16:creationId xmlns:a16="http://schemas.microsoft.com/office/drawing/2014/main" id="{14E7DF37-26A5-4852-821E-AE0C79A3189D}"/>
              </a:ext>
            </a:extLst>
          </p:cNvPr>
          <p:cNvPicPr>
            <a:picLocks noChangeAspect="1"/>
          </p:cNvPicPr>
          <p:nvPr/>
        </p:nvPicPr>
        <p:blipFill rotWithShape="1">
          <a:blip r:embed="rId2">
            <a:extLst>
              <a:ext uri="{28A0092B-C50C-407E-A947-70E740481C1C}">
                <a14:useLocalDpi xmlns:a14="http://schemas.microsoft.com/office/drawing/2010/main" val="0"/>
              </a:ext>
            </a:extLst>
          </a:blip>
          <a:srcRect r="1" b="21326"/>
          <a:stretch/>
        </p:blipFill>
        <p:spPr>
          <a:xfrm>
            <a:off x="20" y="10"/>
            <a:ext cx="12191435" cy="6857989"/>
          </a:xfrm>
          <a:prstGeom prst="rect">
            <a:avLst/>
          </a:prstGeom>
        </p:spPr>
      </p:pic>
      <p:sp>
        <p:nvSpPr>
          <p:cNvPr id="13" name="Rectangle 12">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33486"/>
            <a:ext cx="12192001" cy="3062512"/>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C260564-5AE6-4536-A019-F6D3FA7675A3}"/>
              </a:ext>
            </a:extLst>
          </p:cNvPr>
          <p:cNvSpPr>
            <a:spLocks noGrp="1"/>
          </p:cNvSpPr>
          <p:nvPr>
            <p:ph type="title"/>
          </p:nvPr>
        </p:nvSpPr>
        <p:spPr>
          <a:xfrm>
            <a:off x="762000" y="3320798"/>
            <a:ext cx="10668000" cy="1985963"/>
          </a:xfrm>
        </p:spPr>
        <p:txBody>
          <a:bodyPr vert="horz" lIns="91440" tIns="45720" rIns="91440" bIns="45720" rtlCol="0" anchor="b" anchorCtr="0">
            <a:normAutofit/>
          </a:bodyPr>
          <a:lstStyle/>
          <a:p>
            <a:pPr algn="ctr"/>
            <a:r>
              <a:rPr lang="en-US" sz="5600">
                <a:solidFill>
                  <a:srgbClr val="FFFFFF"/>
                </a:solidFill>
              </a:rPr>
              <a:t>Using Defensive and Aggressive Swimming to Swim a Rapids</a:t>
            </a:r>
          </a:p>
        </p:txBody>
      </p:sp>
    </p:spTree>
    <p:extLst>
      <p:ext uri="{BB962C8B-B14F-4D97-AF65-F5344CB8AC3E}">
        <p14:creationId xmlns:p14="http://schemas.microsoft.com/office/powerpoint/2010/main" val="11603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B83A6-5EFB-4D1A-8373-44BB08FC03C4}"/>
              </a:ext>
            </a:extLst>
          </p:cNvPr>
          <p:cNvSpPr>
            <a:spLocks noGrp="1"/>
          </p:cNvSpPr>
          <p:nvPr>
            <p:ph type="title"/>
          </p:nvPr>
        </p:nvSpPr>
        <p:spPr>
          <a:xfrm>
            <a:off x="762000" y="1528717"/>
            <a:ext cx="3810000" cy="3805283"/>
          </a:xfrm>
        </p:spPr>
        <p:txBody>
          <a:bodyPr>
            <a:normAutofit/>
          </a:bodyPr>
          <a:lstStyle/>
          <a:p>
            <a:r>
              <a:rPr lang="en-US" dirty="0"/>
              <a:t>Scene #1: Defensive Swimming Position</a:t>
            </a:r>
            <a:endParaRPr lang="en-US"/>
          </a:p>
        </p:txBody>
      </p:sp>
      <p:graphicFrame>
        <p:nvGraphicFramePr>
          <p:cNvPr id="5" name="Content Placeholder 2">
            <a:extLst>
              <a:ext uri="{FF2B5EF4-FFF2-40B4-BE49-F238E27FC236}">
                <a16:creationId xmlns:a16="http://schemas.microsoft.com/office/drawing/2014/main" id="{8BE72591-9A2F-4368-9B07-5DA41BDFD65B}"/>
              </a:ext>
            </a:extLst>
          </p:cNvPr>
          <p:cNvGraphicFramePr>
            <a:graphicFrameLocks noGrp="1"/>
          </p:cNvGraphicFramePr>
          <p:nvPr>
            <p:ph idx="1"/>
            <p:extLst>
              <p:ext uri="{D42A27DB-BD31-4B8C-83A1-F6EECF244321}">
                <p14:modId xmlns:p14="http://schemas.microsoft.com/office/powerpoint/2010/main" val="1960775580"/>
              </p:ext>
            </p:extLst>
          </p:nvPr>
        </p:nvGraphicFramePr>
        <p:xfrm>
          <a:off x="4572000" y="761999"/>
          <a:ext cx="6858000" cy="534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03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F1873C6-92FC-479B-BE49-66B180A9519A}"/>
              </a:ext>
            </a:extLst>
          </p:cNvPr>
          <p:cNvSpPr>
            <a:spLocks noGrp="1"/>
          </p:cNvSpPr>
          <p:nvPr>
            <p:ph type="title"/>
          </p:nvPr>
        </p:nvSpPr>
        <p:spPr>
          <a:xfrm>
            <a:off x="5334001" y="1524000"/>
            <a:ext cx="6095999" cy="1263649"/>
          </a:xfrm>
        </p:spPr>
        <p:txBody>
          <a:bodyPr>
            <a:normAutofit/>
          </a:bodyPr>
          <a:lstStyle/>
          <a:p>
            <a:r>
              <a:rPr lang="en-US" sz="4100"/>
              <a:t>Wading, Swimming, and Crossings</a:t>
            </a:r>
          </a:p>
        </p:txBody>
      </p:sp>
      <p:pic>
        <p:nvPicPr>
          <p:cNvPr id="6" name="Picture 5">
            <a:extLst>
              <a:ext uri="{FF2B5EF4-FFF2-40B4-BE49-F238E27FC236}">
                <a16:creationId xmlns:a16="http://schemas.microsoft.com/office/drawing/2014/main" id="{54EE5AD3-BC70-4830-A57F-CCB85CCD2694}"/>
              </a:ext>
            </a:extLst>
          </p:cNvPr>
          <p:cNvPicPr>
            <a:picLocks noChangeAspect="1"/>
          </p:cNvPicPr>
          <p:nvPr/>
        </p:nvPicPr>
        <p:blipFill rotWithShape="1">
          <a:blip r:embed="rId2"/>
          <a:srcRect l="14876" r="40624" b="-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8FCE5188-5302-4D5B-B53A-82E268CC5B64}"/>
              </a:ext>
            </a:extLst>
          </p:cNvPr>
          <p:cNvSpPr>
            <a:spLocks noGrp="1"/>
          </p:cNvSpPr>
          <p:nvPr>
            <p:ph idx="1"/>
          </p:nvPr>
        </p:nvSpPr>
        <p:spPr>
          <a:xfrm>
            <a:off x="5334001" y="3047999"/>
            <a:ext cx="6095999" cy="3048001"/>
          </a:xfrm>
        </p:spPr>
        <p:txBody>
          <a:bodyPr>
            <a:normAutofit/>
          </a:bodyPr>
          <a:lstStyle/>
          <a:p>
            <a:r>
              <a:rPr lang="en-US" dirty="0"/>
              <a:t>Rescuers have a need to move around in the water to effect rescues.</a:t>
            </a:r>
          </a:p>
          <a:p>
            <a:r>
              <a:rPr lang="en-US" dirty="0"/>
              <a:t> They can wade in the water, swim, or use crossing techniques. </a:t>
            </a:r>
          </a:p>
          <a:p>
            <a:r>
              <a:rPr lang="en-US" dirty="0"/>
              <a:t>A secondary benefit of wading and swimming is that they increase the comfort level of rescuers in the water. </a:t>
            </a:r>
          </a:p>
        </p:txBody>
      </p:sp>
    </p:spTree>
    <p:extLst>
      <p:ext uri="{BB962C8B-B14F-4D97-AF65-F5344CB8AC3E}">
        <p14:creationId xmlns:p14="http://schemas.microsoft.com/office/powerpoint/2010/main" val="209600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1ACCD8-1F1D-44BA-A8F5-DB78069B0255}"/>
              </a:ext>
            </a:extLst>
          </p:cNvPr>
          <p:cNvSpPr>
            <a:spLocks noGrp="1"/>
          </p:cNvSpPr>
          <p:nvPr>
            <p:ph type="title"/>
          </p:nvPr>
        </p:nvSpPr>
        <p:spPr>
          <a:xfrm>
            <a:off x="762001" y="1524001"/>
            <a:ext cx="3047999" cy="3810000"/>
          </a:xfrm>
        </p:spPr>
        <p:txBody>
          <a:bodyPr>
            <a:normAutofit/>
          </a:bodyPr>
          <a:lstStyle/>
          <a:p>
            <a:r>
              <a:rPr lang="en-US" dirty="0"/>
              <a:t>Scene #2: Back Ferry to Eddy</a:t>
            </a:r>
            <a:endParaRPr lang="en-US"/>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81F925DD-CCD3-4B93-A58E-959296711BC2}"/>
              </a:ext>
            </a:extLst>
          </p:cNvPr>
          <p:cNvGraphicFramePr>
            <a:graphicFrameLocks noGrp="1"/>
          </p:cNvGraphicFramePr>
          <p:nvPr>
            <p:ph idx="1"/>
            <p:extLst>
              <p:ext uri="{D42A27DB-BD31-4B8C-83A1-F6EECF244321}">
                <p14:modId xmlns:p14="http://schemas.microsoft.com/office/powerpoint/2010/main" val="2125234700"/>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989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1ACCD8-1F1D-44BA-A8F5-DB78069B0255}"/>
              </a:ext>
            </a:extLst>
          </p:cNvPr>
          <p:cNvSpPr>
            <a:spLocks noGrp="1"/>
          </p:cNvSpPr>
          <p:nvPr>
            <p:ph type="title"/>
          </p:nvPr>
        </p:nvSpPr>
        <p:spPr>
          <a:xfrm>
            <a:off x="762000" y="1528717"/>
            <a:ext cx="3810000" cy="3805283"/>
          </a:xfrm>
        </p:spPr>
        <p:txBody>
          <a:bodyPr>
            <a:normAutofit/>
          </a:bodyPr>
          <a:lstStyle/>
          <a:p>
            <a:r>
              <a:rPr lang="en-US" dirty="0"/>
              <a:t>Scene #2: Back Ferry to Eddy</a:t>
            </a:r>
            <a:endParaRPr lang="en-US"/>
          </a:p>
        </p:txBody>
      </p:sp>
      <p:graphicFrame>
        <p:nvGraphicFramePr>
          <p:cNvPr id="5" name="Content Placeholder 2">
            <a:extLst>
              <a:ext uri="{FF2B5EF4-FFF2-40B4-BE49-F238E27FC236}">
                <a16:creationId xmlns:a16="http://schemas.microsoft.com/office/drawing/2014/main" id="{9A8DC438-5060-4F88-AB25-6565B8EF057A}"/>
              </a:ext>
            </a:extLst>
          </p:cNvPr>
          <p:cNvGraphicFramePr>
            <a:graphicFrameLocks noGrp="1"/>
          </p:cNvGraphicFramePr>
          <p:nvPr>
            <p:ph idx="1"/>
            <p:extLst>
              <p:ext uri="{D42A27DB-BD31-4B8C-83A1-F6EECF244321}">
                <p14:modId xmlns:p14="http://schemas.microsoft.com/office/powerpoint/2010/main" val="2829033160"/>
              </p:ext>
            </p:extLst>
          </p:nvPr>
        </p:nvGraphicFramePr>
        <p:xfrm>
          <a:off x="4572000" y="761999"/>
          <a:ext cx="6858000" cy="534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99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81752-41A7-4AF8-A92F-9A635AABA1E5}"/>
              </a:ext>
            </a:extLst>
          </p:cNvPr>
          <p:cNvSpPr>
            <a:spLocks noGrp="1"/>
          </p:cNvSpPr>
          <p:nvPr>
            <p:ph type="title"/>
          </p:nvPr>
        </p:nvSpPr>
        <p:spPr>
          <a:xfrm>
            <a:off x="762001" y="1524000"/>
            <a:ext cx="6095998" cy="1263649"/>
          </a:xfrm>
        </p:spPr>
        <p:txBody>
          <a:bodyPr>
            <a:normAutofit/>
          </a:bodyPr>
          <a:lstStyle/>
          <a:p>
            <a:r>
              <a:rPr lang="en-US" sz="4100"/>
              <a:t>Scene #3: Barrel Roll into the Eddy</a:t>
            </a:r>
          </a:p>
        </p:txBody>
      </p:sp>
      <p:pic>
        <p:nvPicPr>
          <p:cNvPr id="7" name="Picture 6" descr="A group of people on a beach&#10;&#10;Description automatically generated">
            <a:extLst>
              <a:ext uri="{FF2B5EF4-FFF2-40B4-BE49-F238E27FC236}">
                <a16:creationId xmlns:a16="http://schemas.microsoft.com/office/drawing/2014/main" id="{471B8A69-E2AE-405D-A00B-2F3833210546}"/>
              </a:ext>
            </a:extLst>
          </p:cNvPr>
          <p:cNvPicPr>
            <a:picLocks noChangeAspect="1"/>
          </p:cNvPicPr>
          <p:nvPr/>
        </p:nvPicPr>
        <p:blipFill rotWithShape="1">
          <a:blip r:embed="rId2">
            <a:extLst>
              <a:ext uri="{28A0092B-C50C-407E-A947-70E740481C1C}">
                <a14:useLocalDpi xmlns:a14="http://schemas.microsoft.com/office/drawing/2010/main" val="0"/>
              </a:ext>
            </a:extLst>
          </a:blip>
          <a:srcRect l="23131" r="32536"/>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4" name="Freeform: Shape 13">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1711B12-E929-4624-91D7-06A9B02C63D1}"/>
              </a:ext>
            </a:extLst>
          </p:cNvPr>
          <p:cNvSpPr>
            <a:spLocks noGrp="1"/>
          </p:cNvSpPr>
          <p:nvPr>
            <p:ph idx="1"/>
          </p:nvPr>
        </p:nvSpPr>
        <p:spPr>
          <a:xfrm>
            <a:off x="762001" y="3047999"/>
            <a:ext cx="6095998" cy="3048001"/>
          </a:xfrm>
        </p:spPr>
        <p:txBody>
          <a:bodyPr>
            <a:normAutofit/>
          </a:bodyPr>
          <a:lstStyle/>
          <a:p>
            <a:r>
              <a:rPr lang="en-US" dirty="0"/>
              <a:t>The barrel roll helps the swimmer break the eddy line and move laterally into the eddy. </a:t>
            </a:r>
          </a:p>
          <a:p>
            <a:r>
              <a:rPr lang="en-US" dirty="0"/>
              <a:t>The swimmer reaches the eddy line. </a:t>
            </a:r>
          </a:p>
        </p:txBody>
      </p:sp>
      <p:sp>
        <p:nvSpPr>
          <p:cNvPr id="16" name="Freeform: Shape 15">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74005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81752-41A7-4AF8-A92F-9A635AABA1E5}"/>
              </a:ext>
            </a:extLst>
          </p:cNvPr>
          <p:cNvSpPr>
            <a:spLocks noGrp="1"/>
          </p:cNvSpPr>
          <p:nvPr>
            <p:ph type="title"/>
          </p:nvPr>
        </p:nvSpPr>
        <p:spPr>
          <a:xfrm>
            <a:off x="5334001" y="1524000"/>
            <a:ext cx="6095999" cy="1263649"/>
          </a:xfrm>
        </p:spPr>
        <p:txBody>
          <a:bodyPr>
            <a:normAutofit/>
          </a:bodyPr>
          <a:lstStyle/>
          <a:p>
            <a:r>
              <a:rPr lang="en-US" sz="4100"/>
              <a:t>Scene #3: Barrel Roll into the Eddy</a:t>
            </a:r>
          </a:p>
        </p:txBody>
      </p:sp>
      <p:pic>
        <p:nvPicPr>
          <p:cNvPr id="5" name="Picture 4" descr="A picture containing riding, person, water, wearing&#10;&#10;Description automatically generated">
            <a:extLst>
              <a:ext uri="{FF2B5EF4-FFF2-40B4-BE49-F238E27FC236}">
                <a16:creationId xmlns:a16="http://schemas.microsoft.com/office/drawing/2014/main" id="{56CD4AB6-B8E7-4714-9803-FFDBA6649A03}"/>
              </a:ext>
            </a:extLst>
          </p:cNvPr>
          <p:cNvPicPr>
            <a:picLocks noChangeAspect="1"/>
          </p:cNvPicPr>
          <p:nvPr/>
        </p:nvPicPr>
        <p:blipFill rotWithShape="1">
          <a:blip r:embed="rId2">
            <a:extLst>
              <a:ext uri="{28A0092B-C50C-407E-A947-70E740481C1C}">
                <a14:useLocalDpi xmlns:a14="http://schemas.microsoft.com/office/drawing/2010/main" val="0"/>
              </a:ext>
            </a:extLst>
          </a:blip>
          <a:srcRect l="34423" r="21076" b="-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1711B12-E929-4624-91D7-06A9B02C63D1}"/>
              </a:ext>
            </a:extLst>
          </p:cNvPr>
          <p:cNvSpPr>
            <a:spLocks noGrp="1"/>
          </p:cNvSpPr>
          <p:nvPr>
            <p:ph idx="1"/>
          </p:nvPr>
        </p:nvSpPr>
        <p:spPr>
          <a:xfrm>
            <a:off x="5334001" y="3047999"/>
            <a:ext cx="6095999" cy="3048001"/>
          </a:xfrm>
        </p:spPr>
        <p:txBody>
          <a:bodyPr>
            <a:normAutofit/>
          </a:bodyPr>
          <a:lstStyle/>
          <a:p>
            <a:r>
              <a:rPr lang="en-US" dirty="0"/>
              <a:t>He barrel rolls into the eddy by reaching into the eddy with his right arm and rolling over the eddy line into the eddy.</a:t>
            </a:r>
          </a:p>
          <a:p>
            <a:r>
              <a:rPr lang="en-US" dirty="0"/>
              <a:t>More than one roll may be needed.</a:t>
            </a:r>
          </a:p>
        </p:txBody>
      </p:sp>
    </p:spTree>
    <p:extLst>
      <p:ext uri="{BB962C8B-B14F-4D97-AF65-F5344CB8AC3E}">
        <p14:creationId xmlns:p14="http://schemas.microsoft.com/office/powerpoint/2010/main" val="543886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7FBC9-0E94-47E1-A7CA-69B18EA4450E}"/>
              </a:ext>
            </a:extLst>
          </p:cNvPr>
          <p:cNvSpPr>
            <a:spLocks noGrp="1"/>
          </p:cNvSpPr>
          <p:nvPr>
            <p:ph type="title"/>
          </p:nvPr>
        </p:nvSpPr>
        <p:spPr>
          <a:xfrm>
            <a:off x="5334001" y="1524000"/>
            <a:ext cx="6095999" cy="1263649"/>
          </a:xfrm>
        </p:spPr>
        <p:txBody>
          <a:bodyPr>
            <a:normAutofit/>
          </a:bodyPr>
          <a:lstStyle/>
          <a:p>
            <a:r>
              <a:rPr lang="en-US" sz="3700"/>
              <a:t>Scene #4: Swimmer Drops Out Bottom of Eddy</a:t>
            </a:r>
          </a:p>
        </p:txBody>
      </p:sp>
      <p:pic>
        <p:nvPicPr>
          <p:cNvPr id="5" name="Picture 4" descr="A person wearing a helmet&#10;&#10;Description automatically generated">
            <a:extLst>
              <a:ext uri="{FF2B5EF4-FFF2-40B4-BE49-F238E27FC236}">
                <a16:creationId xmlns:a16="http://schemas.microsoft.com/office/drawing/2014/main" id="{DC1A8F3D-0341-4CE7-B5A1-BF07D275FFD6}"/>
              </a:ext>
            </a:extLst>
          </p:cNvPr>
          <p:cNvPicPr>
            <a:picLocks noChangeAspect="1"/>
          </p:cNvPicPr>
          <p:nvPr/>
        </p:nvPicPr>
        <p:blipFill rotWithShape="1">
          <a:blip r:embed="rId2">
            <a:extLst>
              <a:ext uri="{28A0092B-C50C-407E-A947-70E740481C1C}">
                <a14:useLocalDpi xmlns:a14="http://schemas.microsoft.com/office/drawing/2010/main" val="0"/>
              </a:ext>
            </a:extLst>
          </a:blip>
          <a:srcRect l="25747" r="29752" b="-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5820270-FA97-4E34-A64C-ABDC19B378E6}"/>
              </a:ext>
            </a:extLst>
          </p:cNvPr>
          <p:cNvSpPr>
            <a:spLocks noGrp="1"/>
          </p:cNvSpPr>
          <p:nvPr>
            <p:ph idx="1"/>
          </p:nvPr>
        </p:nvSpPr>
        <p:spPr>
          <a:xfrm>
            <a:off x="5334001" y="3047999"/>
            <a:ext cx="6095999" cy="3048001"/>
          </a:xfrm>
        </p:spPr>
        <p:txBody>
          <a:bodyPr>
            <a:normAutofit/>
          </a:bodyPr>
          <a:lstStyle/>
          <a:p>
            <a:r>
              <a:rPr lang="en-US" dirty="0"/>
              <a:t>Depending on what the swimmer wants to do</a:t>
            </a:r>
          </a:p>
          <a:p>
            <a:r>
              <a:rPr lang="en-US" dirty="0"/>
              <a:t>he can swim back upstream to the rock</a:t>
            </a:r>
          </a:p>
          <a:p>
            <a:r>
              <a:rPr lang="en-US" dirty="0"/>
              <a:t>hang-out in the neutral portion of the eddy or drop out the bottom of the eddy in the slower moving downstream current. </a:t>
            </a:r>
          </a:p>
        </p:txBody>
      </p:sp>
    </p:spTree>
    <p:extLst>
      <p:ext uri="{BB962C8B-B14F-4D97-AF65-F5344CB8AC3E}">
        <p14:creationId xmlns:p14="http://schemas.microsoft.com/office/powerpoint/2010/main" val="120771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7FBC9-0E94-47E1-A7CA-69B18EA4450E}"/>
              </a:ext>
            </a:extLst>
          </p:cNvPr>
          <p:cNvSpPr>
            <a:spLocks noGrp="1"/>
          </p:cNvSpPr>
          <p:nvPr>
            <p:ph type="title"/>
          </p:nvPr>
        </p:nvSpPr>
        <p:spPr>
          <a:xfrm>
            <a:off x="5334001" y="1524000"/>
            <a:ext cx="6095999" cy="1263649"/>
          </a:xfrm>
        </p:spPr>
        <p:txBody>
          <a:bodyPr>
            <a:normAutofit/>
          </a:bodyPr>
          <a:lstStyle/>
          <a:p>
            <a:r>
              <a:rPr lang="en-US" sz="3700"/>
              <a:t>Scene #4: Swimmer Drops Out Bottom of Eddy</a:t>
            </a:r>
          </a:p>
        </p:txBody>
      </p:sp>
      <p:pic>
        <p:nvPicPr>
          <p:cNvPr id="5" name="Picture 4" descr="A person swimming in the water&#10;&#10;Description automatically generated">
            <a:extLst>
              <a:ext uri="{FF2B5EF4-FFF2-40B4-BE49-F238E27FC236}">
                <a16:creationId xmlns:a16="http://schemas.microsoft.com/office/drawing/2014/main" id="{ABB1A0EC-C426-440A-B1E6-554BB5509EC3}"/>
              </a:ext>
            </a:extLst>
          </p:cNvPr>
          <p:cNvPicPr>
            <a:picLocks noChangeAspect="1"/>
          </p:cNvPicPr>
          <p:nvPr/>
        </p:nvPicPr>
        <p:blipFill rotWithShape="1">
          <a:blip r:embed="rId2">
            <a:extLst>
              <a:ext uri="{28A0092B-C50C-407E-A947-70E740481C1C}">
                <a14:useLocalDpi xmlns:a14="http://schemas.microsoft.com/office/drawing/2010/main" val="0"/>
              </a:ext>
            </a:extLst>
          </a:blip>
          <a:srcRect l="27416" r="15417" b="-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5820270-FA97-4E34-A64C-ABDC19B378E6}"/>
              </a:ext>
            </a:extLst>
          </p:cNvPr>
          <p:cNvSpPr>
            <a:spLocks noGrp="1"/>
          </p:cNvSpPr>
          <p:nvPr>
            <p:ph idx="1"/>
          </p:nvPr>
        </p:nvSpPr>
        <p:spPr>
          <a:xfrm>
            <a:off x="5334001" y="3047999"/>
            <a:ext cx="6095999" cy="3048001"/>
          </a:xfrm>
        </p:spPr>
        <p:txBody>
          <a:bodyPr>
            <a:normAutofit/>
          </a:bodyPr>
          <a:lstStyle/>
          <a:p>
            <a:r>
              <a:rPr lang="en-US" dirty="0"/>
              <a:t>The swimmer decides to drop out the bottom of the eddy and back ferry to the eddy on the river left shore. </a:t>
            </a:r>
          </a:p>
        </p:txBody>
      </p:sp>
    </p:spTree>
    <p:extLst>
      <p:ext uri="{BB962C8B-B14F-4D97-AF65-F5344CB8AC3E}">
        <p14:creationId xmlns:p14="http://schemas.microsoft.com/office/powerpoint/2010/main" val="1946971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18649-2D4F-4664-A9B3-AD28E3906454}"/>
              </a:ext>
            </a:extLst>
          </p:cNvPr>
          <p:cNvSpPr>
            <a:spLocks noGrp="1"/>
          </p:cNvSpPr>
          <p:nvPr>
            <p:ph type="title"/>
          </p:nvPr>
        </p:nvSpPr>
        <p:spPr>
          <a:xfrm>
            <a:off x="762000" y="1528717"/>
            <a:ext cx="3810000" cy="3805283"/>
          </a:xfrm>
        </p:spPr>
        <p:txBody>
          <a:bodyPr anchor="ctr">
            <a:normAutofit/>
          </a:bodyPr>
          <a:lstStyle/>
          <a:p>
            <a:r>
              <a:rPr lang="en-US" dirty="0"/>
              <a:t>Scene #5: Back Ferry to the other Shore</a:t>
            </a:r>
            <a:endParaRPr lang="en-US"/>
          </a:p>
        </p:txBody>
      </p:sp>
      <p:graphicFrame>
        <p:nvGraphicFramePr>
          <p:cNvPr id="5" name="Content Placeholder 2">
            <a:extLst>
              <a:ext uri="{FF2B5EF4-FFF2-40B4-BE49-F238E27FC236}">
                <a16:creationId xmlns:a16="http://schemas.microsoft.com/office/drawing/2014/main" id="{4BB26F84-8F26-4CE5-ABC6-04B0D47BB726}"/>
              </a:ext>
            </a:extLst>
          </p:cNvPr>
          <p:cNvGraphicFramePr>
            <a:graphicFrameLocks noGrp="1"/>
          </p:cNvGraphicFramePr>
          <p:nvPr>
            <p:ph idx="1"/>
            <p:extLst>
              <p:ext uri="{D42A27DB-BD31-4B8C-83A1-F6EECF244321}">
                <p14:modId xmlns:p14="http://schemas.microsoft.com/office/powerpoint/2010/main" val="2162577747"/>
              </p:ext>
            </p:extLst>
          </p:nvPr>
        </p:nvGraphicFramePr>
        <p:xfrm>
          <a:off x="4572000" y="761999"/>
          <a:ext cx="6858000" cy="534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18649-2D4F-4664-A9B3-AD28E3906454}"/>
              </a:ext>
            </a:extLst>
          </p:cNvPr>
          <p:cNvSpPr>
            <a:spLocks noGrp="1"/>
          </p:cNvSpPr>
          <p:nvPr>
            <p:ph type="title"/>
          </p:nvPr>
        </p:nvSpPr>
        <p:spPr>
          <a:xfrm>
            <a:off x="762000" y="1524000"/>
            <a:ext cx="3810001" cy="1263649"/>
          </a:xfrm>
        </p:spPr>
        <p:txBody>
          <a:bodyPr>
            <a:normAutofit/>
          </a:bodyPr>
          <a:lstStyle/>
          <a:p>
            <a:r>
              <a:rPr lang="en-US" sz="2800"/>
              <a:t>Scene #5: Back Ferry to the other Shore</a:t>
            </a:r>
          </a:p>
        </p:txBody>
      </p:sp>
      <p:pic>
        <p:nvPicPr>
          <p:cNvPr id="5" name="Picture 4" descr="A person riding a wave on top of a body of water&#10;&#10;Description automatically generated">
            <a:extLst>
              <a:ext uri="{FF2B5EF4-FFF2-40B4-BE49-F238E27FC236}">
                <a16:creationId xmlns:a16="http://schemas.microsoft.com/office/drawing/2014/main" id="{B4C8D961-1B15-4866-BC2E-762244683CB1}"/>
              </a:ext>
            </a:extLst>
          </p:cNvPr>
          <p:cNvPicPr>
            <a:picLocks noChangeAspect="1"/>
          </p:cNvPicPr>
          <p:nvPr/>
        </p:nvPicPr>
        <p:blipFill rotWithShape="1">
          <a:blip r:embed="rId2">
            <a:extLst>
              <a:ext uri="{28A0092B-C50C-407E-A947-70E740481C1C}">
                <a14:useLocalDpi xmlns:a14="http://schemas.microsoft.com/office/drawing/2010/main" val="0"/>
              </a:ext>
            </a:extLst>
          </a:blip>
          <a:srcRect l="22104" r="5400" b="1"/>
          <a:stretch/>
        </p:blipFill>
        <p:spPr>
          <a:xfrm>
            <a:off x="5334476"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 name="Content Placeholder 2">
            <a:extLst>
              <a:ext uri="{FF2B5EF4-FFF2-40B4-BE49-F238E27FC236}">
                <a16:creationId xmlns:a16="http://schemas.microsoft.com/office/drawing/2014/main" id="{714DDF72-EFF9-4C42-BDB9-195B73A739DA}"/>
              </a:ext>
            </a:extLst>
          </p:cNvPr>
          <p:cNvSpPr>
            <a:spLocks noGrp="1"/>
          </p:cNvSpPr>
          <p:nvPr>
            <p:ph idx="1"/>
          </p:nvPr>
        </p:nvSpPr>
        <p:spPr>
          <a:xfrm>
            <a:off x="762001" y="3047999"/>
            <a:ext cx="3810000" cy="3048001"/>
          </a:xfrm>
        </p:spPr>
        <p:txBody>
          <a:bodyPr>
            <a:normAutofit/>
          </a:bodyPr>
          <a:lstStyle/>
          <a:p>
            <a:r>
              <a:rPr lang="en-US" dirty="0"/>
              <a:t>The swimmer may even need to switch over to aggressive swimming to maintain sufficient force to maintain the ferry angle. </a:t>
            </a:r>
          </a:p>
        </p:txBody>
      </p:sp>
      <p:sp>
        <p:nvSpPr>
          <p:cNvPr id="12" name="Freeform: Shape 11">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35924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3C676-B4DA-4A50-9BA4-6C55889FA3D0}"/>
              </a:ext>
            </a:extLst>
          </p:cNvPr>
          <p:cNvSpPr>
            <a:spLocks noGrp="1"/>
          </p:cNvSpPr>
          <p:nvPr>
            <p:ph type="title"/>
          </p:nvPr>
        </p:nvSpPr>
        <p:spPr>
          <a:xfrm>
            <a:off x="5334001" y="1524000"/>
            <a:ext cx="6095999" cy="1263649"/>
          </a:xfrm>
        </p:spPr>
        <p:txBody>
          <a:bodyPr>
            <a:normAutofit/>
          </a:bodyPr>
          <a:lstStyle/>
          <a:p>
            <a:r>
              <a:rPr lang="en-US" sz="4100"/>
              <a:t>Scene #6: Switches to Aggressive Swimming</a:t>
            </a:r>
          </a:p>
        </p:txBody>
      </p:sp>
      <p:pic>
        <p:nvPicPr>
          <p:cNvPr id="5" name="Picture 4" descr="A person wearing a costume&#10;&#10;Description automatically generated">
            <a:extLst>
              <a:ext uri="{FF2B5EF4-FFF2-40B4-BE49-F238E27FC236}">
                <a16:creationId xmlns:a16="http://schemas.microsoft.com/office/drawing/2014/main" id="{BD405555-8434-4C47-A0F3-8F5D2D91C0E4}"/>
              </a:ext>
            </a:extLst>
          </p:cNvPr>
          <p:cNvPicPr>
            <a:picLocks noChangeAspect="1"/>
          </p:cNvPicPr>
          <p:nvPr/>
        </p:nvPicPr>
        <p:blipFill rotWithShape="1">
          <a:blip r:embed="rId2">
            <a:extLst>
              <a:ext uri="{28A0092B-C50C-407E-A947-70E740481C1C}">
                <a14:useLocalDpi xmlns:a14="http://schemas.microsoft.com/office/drawing/2010/main" val="0"/>
              </a:ext>
            </a:extLst>
          </a:blip>
          <a:srcRect r="125"/>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AF48EE5-689F-4CEE-A6F8-DF8336B552CD}"/>
              </a:ext>
            </a:extLst>
          </p:cNvPr>
          <p:cNvSpPr>
            <a:spLocks noGrp="1"/>
          </p:cNvSpPr>
          <p:nvPr>
            <p:ph idx="1"/>
          </p:nvPr>
        </p:nvSpPr>
        <p:spPr>
          <a:xfrm>
            <a:off x="5334001" y="3047999"/>
            <a:ext cx="6095999" cy="3048001"/>
          </a:xfrm>
        </p:spPr>
        <p:txBody>
          <a:bodyPr>
            <a:normAutofit/>
          </a:bodyPr>
          <a:lstStyle/>
          <a:p>
            <a:r>
              <a:rPr lang="en-US" dirty="0"/>
              <a:t>The swimmer decides that he needs to flip over and aggressively swim (i.e. crawl stroke) to reach the eddy on river left. </a:t>
            </a:r>
          </a:p>
          <a:p>
            <a:r>
              <a:rPr lang="en-US" dirty="0"/>
              <a:t>He maintains his ferry angle. </a:t>
            </a:r>
          </a:p>
        </p:txBody>
      </p:sp>
    </p:spTree>
    <p:extLst>
      <p:ext uri="{BB962C8B-B14F-4D97-AF65-F5344CB8AC3E}">
        <p14:creationId xmlns:p14="http://schemas.microsoft.com/office/powerpoint/2010/main" val="1284166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0ECED-7F7F-4C3B-8197-51D26F7722A2}"/>
              </a:ext>
            </a:extLst>
          </p:cNvPr>
          <p:cNvSpPr>
            <a:spLocks noGrp="1"/>
          </p:cNvSpPr>
          <p:nvPr>
            <p:ph type="title"/>
          </p:nvPr>
        </p:nvSpPr>
        <p:spPr>
          <a:xfrm>
            <a:off x="762000" y="1528717"/>
            <a:ext cx="3810000" cy="3805283"/>
          </a:xfrm>
        </p:spPr>
        <p:txBody>
          <a:bodyPr>
            <a:normAutofit/>
          </a:bodyPr>
          <a:lstStyle/>
          <a:p>
            <a:r>
              <a:rPr lang="en-US" dirty="0"/>
              <a:t>Scene #7: Barrel Roll into Eddy</a:t>
            </a:r>
            <a:endParaRPr lang="en-US"/>
          </a:p>
        </p:txBody>
      </p:sp>
      <p:graphicFrame>
        <p:nvGraphicFramePr>
          <p:cNvPr id="5" name="Content Placeholder 2">
            <a:extLst>
              <a:ext uri="{FF2B5EF4-FFF2-40B4-BE49-F238E27FC236}">
                <a16:creationId xmlns:a16="http://schemas.microsoft.com/office/drawing/2014/main" id="{6D2DA8A7-9D74-4DF3-9CE3-9E5BFE725A1C}"/>
              </a:ext>
            </a:extLst>
          </p:cNvPr>
          <p:cNvGraphicFramePr>
            <a:graphicFrameLocks noGrp="1"/>
          </p:cNvGraphicFramePr>
          <p:nvPr>
            <p:ph idx="1"/>
            <p:extLst>
              <p:ext uri="{D42A27DB-BD31-4B8C-83A1-F6EECF244321}">
                <p14:modId xmlns:p14="http://schemas.microsoft.com/office/powerpoint/2010/main" val="2926343006"/>
              </p:ext>
            </p:extLst>
          </p:nvPr>
        </p:nvGraphicFramePr>
        <p:xfrm>
          <a:off x="4572000" y="761999"/>
          <a:ext cx="6858000" cy="534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67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79F48-05C1-4025-BE5E-4898EA510382}"/>
              </a:ext>
            </a:extLst>
          </p:cNvPr>
          <p:cNvSpPr>
            <a:spLocks noGrp="1"/>
          </p:cNvSpPr>
          <p:nvPr>
            <p:ph type="title"/>
          </p:nvPr>
        </p:nvSpPr>
        <p:spPr>
          <a:xfrm>
            <a:off x="762001" y="1524001"/>
            <a:ext cx="3047999" cy="3810000"/>
          </a:xfrm>
        </p:spPr>
        <p:txBody>
          <a:bodyPr>
            <a:normAutofit/>
          </a:bodyPr>
          <a:lstStyle/>
          <a:p>
            <a:r>
              <a:rPr lang="en-US" sz="4100"/>
              <a:t>Wading Techniques </a:t>
            </a:r>
          </a:p>
        </p:txBody>
      </p:sp>
      <p:sp>
        <p:nvSpPr>
          <p:cNvPr id="16"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8" name="Content Placeholder 2">
            <a:extLst>
              <a:ext uri="{FF2B5EF4-FFF2-40B4-BE49-F238E27FC236}">
                <a16:creationId xmlns:a16="http://schemas.microsoft.com/office/drawing/2014/main" id="{0EB40061-7F1F-4FD5-A6BD-E1EA5AC32BF1}"/>
              </a:ext>
            </a:extLst>
          </p:cNvPr>
          <p:cNvGraphicFramePr>
            <a:graphicFrameLocks noGrp="1"/>
          </p:cNvGraphicFramePr>
          <p:nvPr>
            <p:ph idx="1"/>
            <p:extLst>
              <p:ext uri="{D42A27DB-BD31-4B8C-83A1-F6EECF244321}">
                <p14:modId xmlns:p14="http://schemas.microsoft.com/office/powerpoint/2010/main" val="2156622602"/>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110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snow, person, water&#10;&#10;Description automatically generated">
            <a:extLst>
              <a:ext uri="{FF2B5EF4-FFF2-40B4-BE49-F238E27FC236}">
                <a16:creationId xmlns:a16="http://schemas.microsoft.com/office/drawing/2014/main" id="{02303B2F-AF82-4FD3-BBCE-15447ABA3992}"/>
              </a:ext>
            </a:extLst>
          </p:cNvPr>
          <p:cNvPicPr>
            <a:picLocks noChangeAspect="1"/>
          </p:cNvPicPr>
          <p:nvPr/>
        </p:nvPicPr>
        <p:blipFill rotWithShape="1">
          <a:blip r:embed="rId2">
            <a:extLst>
              <a:ext uri="{28A0092B-C50C-407E-A947-70E740481C1C}">
                <a14:useLocalDpi xmlns:a14="http://schemas.microsoft.com/office/drawing/2010/main" val="0"/>
              </a:ext>
            </a:extLst>
          </a:blip>
          <a:srcRect r="1" b="15411"/>
          <a:stretch/>
        </p:blipFill>
        <p:spPr>
          <a:xfrm>
            <a:off x="20" y="10"/>
            <a:ext cx="12191435" cy="6857989"/>
          </a:xfrm>
          <a:prstGeom prst="rect">
            <a:avLst/>
          </a:prstGeom>
        </p:spPr>
      </p:pic>
      <p:sp>
        <p:nvSpPr>
          <p:cNvPr id="17" name="Rectangle 13">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33486"/>
            <a:ext cx="12192001" cy="3062512"/>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7E0AE-CD29-4464-A6C2-0CE7C36F7D35}"/>
              </a:ext>
            </a:extLst>
          </p:cNvPr>
          <p:cNvSpPr>
            <a:spLocks noGrp="1"/>
          </p:cNvSpPr>
          <p:nvPr>
            <p:ph type="title"/>
          </p:nvPr>
        </p:nvSpPr>
        <p:spPr>
          <a:xfrm>
            <a:off x="762000" y="3320798"/>
            <a:ext cx="10668000" cy="1985963"/>
          </a:xfrm>
        </p:spPr>
        <p:txBody>
          <a:bodyPr vert="horz" lIns="91440" tIns="45720" rIns="91440" bIns="45720" rtlCol="0" anchor="b" anchorCtr="0">
            <a:normAutofit/>
          </a:bodyPr>
          <a:lstStyle/>
          <a:p>
            <a:pPr algn="ctr"/>
            <a:r>
              <a:rPr lang="en-US" sz="6800" dirty="0">
                <a:solidFill>
                  <a:srgbClr val="FFFFFF"/>
                </a:solidFill>
              </a:rPr>
              <a:t>Scene #8: Swims to Shore</a:t>
            </a:r>
          </a:p>
        </p:txBody>
      </p:sp>
      <p:sp>
        <p:nvSpPr>
          <p:cNvPr id="3" name="Content Placeholder 2">
            <a:extLst>
              <a:ext uri="{FF2B5EF4-FFF2-40B4-BE49-F238E27FC236}">
                <a16:creationId xmlns:a16="http://schemas.microsoft.com/office/drawing/2014/main" id="{34E644AD-F856-4643-8E9C-DC9A976606D2}"/>
              </a:ext>
            </a:extLst>
          </p:cNvPr>
          <p:cNvSpPr>
            <a:spLocks noGrp="1"/>
          </p:cNvSpPr>
          <p:nvPr>
            <p:ph idx="1"/>
          </p:nvPr>
        </p:nvSpPr>
        <p:spPr>
          <a:xfrm>
            <a:off x="762000" y="5516561"/>
            <a:ext cx="10668000" cy="476735"/>
          </a:xfrm>
        </p:spPr>
        <p:txBody>
          <a:bodyPr vert="horz" lIns="91440" tIns="45720" rIns="91440" bIns="45720" rtlCol="0">
            <a:normAutofit/>
          </a:bodyPr>
          <a:lstStyle/>
          <a:p>
            <a:pPr marL="0" indent="0" algn="ctr">
              <a:buNone/>
            </a:pPr>
            <a:r>
              <a:rPr lang="en-US" sz="2000" b="1" dirty="0">
                <a:solidFill>
                  <a:srgbClr val="FF0000"/>
                </a:solidFill>
                <a:highlight>
                  <a:srgbClr val="FFFF00"/>
                </a:highlight>
              </a:rPr>
              <a:t>Using the eddy current, the swimmer decides to swim to shore in the aggressive swimming mode</a:t>
            </a:r>
            <a:r>
              <a:rPr lang="en-US" sz="2000" dirty="0">
                <a:solidFill>
                  <a:srgbClr val="FFFFFF"/>
                </a:solidFill>
              </a:rPr>
              <a:t>. </a:t>
            </a:r>
          </a:p>
        </p:txBody>
      </p:sp>
    </p:spTree>
    <p:extLst>
      <p:ext uri="{BB962C8B-B14F-4D97-AF65-F5344CB8AC3E}">
        <p14:creationId xmlns:p14="http://schemas.microsoft.com/office/powerpoint/2010/main" val="3216499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with text&#10;&#10;Description automatically generated">
            <a:extLst>
              <a:ext uri="{FF2B5EF4-FFF2-40B4-BE49-F238E27FC236}">
                <a16:creationId xmlns:a16="http://schemas.microsoft.com/office/drawing/2014/main" id="{69A10F89-839C-4F25-8F30-538EC9BE9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Tree>
    <p:extLst>
      <p:ext uri="{BB962C8B-B14F-4D97-AF65-F5344CB8AC3E}">
        <p14:creationId xmlns:p14="http://schemas.microsoft.com/office/powerpoint/2010/main" val="373464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DBADD-54C7-4884-BC05-6056D42E9C8D}"/>
              </a:ext>
            </a:extLst>
          </p:cNvPr>
          <p:cNvSpPr>
            <a:spLocks noGrp="1"/>
          </p:cNvSpPr>
          <p:nvPr>
            <p:ph type="title"/>
          </p:nvPr>
        </p:nvSpPr>
        <p:spPr>
          <a:xfrm>
            <a:off x="1524000" y="782594"/>
            <a:ext cx="9144000" cy="1539023"/>
          </a:xfrm>
        </p:spPr>
        <p:txBody>
          <a:bodyPr vert="horz" lIns="91440" tIns="45720" rIns="91440" bIns="45720" rtlCol="0" anchor="b" anchorCtr="0">
            <a:normAutofit/>
          </a:bodyPr>
          <a:lstStyle/>
          <a:p>
            <a:pPr algn="ctr"/>
            <a:r>
              <a:rPr lang="en-US" sz="5100"/>
              <a:t>solo wading with a paddle</a:t>
            </a:r>
            <a:br>
              <a:rPr lang="en-US" sz="5100"/>
            </a:br>
            <a:endParaRPr lang="en-US" sz="5100"/>
          </a:p>
        </p:txBody>
      </p:sp>
      <p:pic>
        <p:nvPicPr>
          <p:cNvPr id="14" name="Content Placeholder 13" descr="A screenshot of a cell phone&#10;&#10;Description automatically generated">
            <a:extLst>
              <a:ext uri="{FF2B5EF4-FFF2-40B4-BE49-F238E27FC236}">
                <a16:creationId xmlns:a16="http://schemas.microsoft.com/office/drawing/2014/main" id="{4E07DE43-BF70-4008-8471-01D2D55C28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025" r="1" b="4641"/>
          <a:stretch/>
        </p:blipFill>
        <p:spPr>
          <a:xfrm>
            <a:off x="1" y="3557522"/>
            <a:ext cx="6000749" cy="3300478"/>
          </a:xfrm>
          <a:custGeom>
            <a:avLst/>
            <a:gdLst/>
            <a:ahLst/>
            <a:cxnLst/>
            <a:rect l="l" t="t" r="r" b="b"/>
            <a:pathLst>
              <a:path w="6000749" h="3300478">
                <a:moveTo>
                  <a:pt x="0" y="0"/>
                </a:moveTo>
                <a:lnTo>
                  <a:pt x="72689" y="17405"/>
                </a:lnTo>
                <a:cubicBezTo>
                  <a:pt x="148479" y="30382"/>
                  <a:pt x="220740" y="46697"/>
                  <a:pt x="296224" y="60096"/>
                </a:cubicBezTo>
                <a:cubicBezTo>
                  <a:pt x="370204" y="73143"/>
                  <a:pt x="437718" y="89378"/>
                  <a:pt x="480347" y="125215"/>
                </a:cubicBezTo>
                <a:cubicBezTo>
                  <a:pt x="499354" y="141006"/>
                  <a:pt x="525380" y="157497"/>
                  <a:pt x="557941" y="163614"/>
                </a:cubicBezTo>
                <a:cubicBezTo>
                  <a:pt x="604343" y="172287"/>
                  <a:pt x="661151" y="169659"/>
                  <a:pt x="711163" y="175552"/>
                </a:cubicBezTo>
                <a:cubicBezTo>
                  <a:pt x="770061" y="182442"/>
                  <a:pt x="837586" y="186026"/>
                  <a:pt x="879547" y="204397"/>
                </a:cubicBezTo>
                <a:cubicBezTo>
                  <a:pt x="916853" y="220789"/>
                  <a:pt x="953852" y="232503"/>
                  <a:pt x="1001114" y="239543"/>
                </a:cubicBezTo>
                <a:cubicBezTo>
                  <a:pt x="1034229" y="244449"/>
                  <a:pt x="1060244" y="258297"/>
                  <a:pt x="1094193" y="261385"/>
                </a:cubicBezTo>
                <a:cubicBezTo>
                  <a:pt x="1138864" y="265585"/>
                  <a:pt x="1183576" y="267514"/>
                  <a:pt x="1223712" y="278215"/>
                </a:cubicBezTo>
                <a:cubicBezTo>
                  <a:pt x="1265353" y="289267"/>
                  <a:pt x="1311848" y="296040"/>
                  <a:pt x="1355116" y="305727"/>
                </a:cubicBezTo>
                <a:cubicBezTo>
                  <a:pt x="1378077" y="310948"/>
                  <a:pt x="1397486" y="319319"/>
                  <a:pt x="1419784" y="325013"/>
                </a:cubicBezTo>
                <a:cubicBezTo>
                  <a:pt x="1460606" y="335426"/>
                  <a:pt x="1502092" y="345368"/>
                  <a:pt x="1543855" y="354703"/>
                </a:cubicBezTo>
                <a:cubicBezTo>
                  <a:pt x="1585613" y="364041"/>
                  <a:pt x="1625936" y="376036"/>
                  <a:pt x="1671044" y="380741"/>
                </a:cubicBezTo>
                <a:cubicBezTo>
                  <a:pt x="1747929" y="388654"/>
                  <a:pt x="1830544" y="388195"/>
                  <a:pt x="1905503" y="397893"/>
                </a:cubicBezTo>
                <a:cubicBezTo>
                  <a:pt x="1981585" y="407807"/>
                  <a:pt x="2054121" y="423516"/>
                  <a:pt x="2122943" y="441264"/>
                </a:cubicBezTo>
                <a:cubicBezTo>
                  <a:pt x="2177383" y="455211"/>
                  <a:pt x="2228579" y="469433"/>
                  <a:pt x="2294750" y="471131"/>
                </a:cubicBezTo>
                <a:cubicBezTo>
                  <a:pt x="2331675" y="472095"/>
                  <a:pt x="2371411" y="480021"/>
                  <a:pt x="2395406" y="492458"/>
                </a:cubicBezTo>
                <a:cubicBezTo>
                  <a:pt x="2447356" y="519599"/>
                  <a:pt x="2511089" y="534865"/>
                  <a:pt x="2582173" y="545492"/>
                </a:cubicBezTo>
                <a:cubicBezTo>
                  <a:pt x="2677107" y="559893"/>
                  <a:pt x="2771049" y="575002"/>
                  <a:pt x="2866260" y="588796"/>
                </a:cubicBezTo>
                <a:cubicBezTo>
                  <a:pt x="2922428" y="597021"/>
                  <a:pt x="2978373" y="606221"/>
                  <a:pt x="3037154" y="609730"/>
                </a:cubicBezTo>
                <a:cubicBezTo>
                  <a:pt x="3157310" y="617134"/>
                  <a:pt x="3279823" y="620612"/>
                  <a:pt x="3400817" y="626198"/>
                </a:cubicBezTo>
                <a:cubicBezTo>
                  <a:pt x="3440399" y="627913"/>
                  <a:pt x="3478286" y="633081"/>
                  <a:pt x="3518453" y="633771"/>
                </a:cubicBezTo>
                <a:cubicBezTo>
                  <a:pt x="3561907" y="634557"/>
                  <a:pt x="3607885" y="630075"/>
                  <a:pt x="3651342" y="630861"/>
                </a:cubicBezTo>
                <a:cubicBezTo>
                  <a:pt x="3723632" y="632064"/>
                  <a:pt x="3794230" y="636720"/>
                  <a:pt x="3866543" y="638109"/>
                </a:cubicBezTo>
                <a:cubicBezTo>
                  <a:pt x="4006046" y="640675"/>
                  <a:pt x="4145773" y="642266"/>
                  <a:pt x="4285471" y="643671"/>
                </a:cubicBezTo>
                <a:cubicBezTo>
                  <a:pt x="4315374" y="643936"/>
                  <a:pt x="4347225" y="639959"/>
                  <a:pt x="4376825" y="640644"/>
                </a:cubicBezTo>
                <a:cubicBezTo>
                  <a:pt x="4455420" y="642648"/>
                  <a:pt x="4533819" y="645811"/>
                  <a:pt x="4611883" y="649214"/>
                </a:cubicBezTo>
                <a:cubicBezTo>
                  <a:pt x="4659172" y="651342"/>
                  <a:pt x="4705681" y="655657"/>
                  <a:pt x="4753273" y="657363"/>
                </a:cubicBezTo>
                <a:cubicBezTo>
                  <a:pt x="4791348" y="658728"/>
                  <a:pt x="4830282" y="658460"/>
                  <a:pt x="4869416" y="657032"/>
                </a:cubicBezTo>
                <a:cubicBezTo>
                  <a:pt x="4903113" y="655812"/>
                  <a:pt x="4937685" y="650501"/>
                  <a:pt x="4971133" y="650072"/>
                </a:cubicBezTo>
                <a:cubicBezTo>
                  <a:pt x="5061656" y="648862"/>
                  <a:pt x="5151315" y="649288"/>
                  <a:pt x="5241228" y="648921"/>
                </a:cubicBezTo>
                <a:cubicBezTo>
                  <a:pt x="5277251" y="648692"/>
                  <a:pt x="5313809" y="647064"/>
                  <a:pt x="5348948" y="648281"/>
                </a:cubicBezTo>
                <a:cubicBezTo>
                  <a:pt x="5442983" y="651292"/>
                  <a:pt x="5535908" y="656726"/>
                  <a:pt x="5630171" y="658761"/>
                </a:cubicBezTo>
                <a:cubicBezTo>
                  <a:pt x="5708354" y="660446"/>
                  <a:pt x="5788179" y="658309"/>
                  <a:pt x="5867227" y="658360"/>
                </a:cubicBezTo>
                <a:cubicBezTo>
                  <a:pt x="5900754" y="658487"/>
                  <a:pt x="5933144" y="660851"/>
                  <a:pt x="5966562" y="660236"/>
                </a:cubicBezTo>
                <a:lnTo>
                  <a:pt x="6000749" y="659419"/>
                </a:lnTo>
                <a:lnTo>
                  <a:pt x="6000749" y="3300478"/>
                </a:lnTo>
                <a:lnTo>
                  <a:pt x="0" y="3300478"/>
                </a:lnTo>
                <a:close/>
              </a:path>
            </a:pathLst>
          </a:custGeom>
        </p:spPr>
      </p:pic>
      <p:pic>
        <p:nvPicPr>
          <p:cNvPr id="11" name="Content Placeholder 10" descr="A picture containing outdoor, person, riding, snow&#10;&#10;Description automatically generated">
            <a:extLst>
              <a:ext uri="{FF2B5EF4-FFF2-40B4-BE49-F238E27FC236}">
                <a16:creationId xmlns:a16="http://schemas.microsoft.com/office/drawing/2014/main" id="{E8F61053-9FDB-4118-9520-3F9BA5DDFB96}"/>
              </a:ext>
            </a:extLst>
          </p:cNvPr>
          <p:cNvPicPr>
            <a:picLocks noChangeAspect="1"/>
          </p:cNvPicPr>
          <p:nvPr/>
        </p:nvPicPr>
        <p:blipFill rotWithShape="1">
          <a:blip r:embed="rId3">
            <a:extLst>
              <a:ext uri="{28A0092B-C50C-407E-A947-70E740481C1C}">
                <a14:useLocalDpi xmlns:a14="http://schemas.microsoft.com/office/drawing/2010/main" val="0"/>
              </a:ext>
            </a:extLst>
          </a:blip>
          <a:srcRect t="11431" b="13359"/>
          <a:stretch/>
        </p:blipFill>
        <p:spPr>
          <a:xfrm>
            <a:off x="6191250" y="3477464"/>
            <a:ext cx="6000750" cy="3380536"/>
          </a:xfrm>
          <a:custGeom>
            <a:avLst/>
            <a:gdLst/>
            <a:ahLst/>
            <a:cxnLst/>
            <a:rect l="l" t="t" r="r" b="b"/>
            <a:pathLst>
              <a:path w="6000750" h="3380536">
                <a:moveTo>
                  <a:pt x="6000750" y="0"/>
                </a:moveTo>
                <a:lnTo>
                  <a:pt x="6000750" y="3380536"/>
                </a:lnTo>
                <a:lnTo>
                  <a:pt x="0" y="3380536"/>
                </a:lnTo>
                <a:lnTo>
                  <a:pt x="0" y="734920"/>
                </a:lnTo>
                <a:lnTo>
                  <a:pt x="1093" y="734894"/>
                </a:lnTo>
                <a:cubicBezTo>
                  <a:pt x="43982" y="734250"/>
                  <a:pt x="86046" y="738067"/>
                  <a:pt x="129383" y="735472"/>
                </a:cubicBezTo>
                <a:cubicBezTo>
                  <a:pt x="232305" y="729284"/>
                  <a:pt x="335599" y="720589"/>
                  <a:pt x="438999" y="712634"/>
                </a:cubicBezTo>
                <a:cubicBezTo>
                  <a:pt x="545632" y="704405"/>
                  <a:pt x="651967" y="696598"/>
                  <a:pt x="758502" y="687629"/>
                </a:cubicBezTo>
                <a:cubicBezTo>
                  <a:pt x="816777" y="682526"/>
                  <a:pt x="875042" y="674778"/>
                  <a:pt x="933290" y="669489"/>
                </a:cubicBezTo>
                <a:cubicBezTo>
                  <a:pt x="984350" y="664848"/>
                  <a:pt x="1035368" y="662477"/>
                  <a:pt x="1086504" y="658393"/>
                </a:cubicBezTo>
                <a:cubicBezTo>
                  <a:pt x="1130780" y="654718"/>
                  <a:pt x="1175255" y="649883"/>
                  <a:pt x="1219532" y="646211"/>
                </a:cubicBezTo>
                <a:cubicBezTo>
                  <a:pt x="1290460" y="640432"/>
                  <a:pt x="1361111" y="635262"/>
                  <a:pt x="1431709" y="629721"/>
                </a:cubicBezTo>
                <a:cubicBezTo>
                  <a:pt x="1461215" y="627211"/>
                  <a:pt x="1492576" y="627456"/>
                  <a:pt x="1519665" y="620761"/>
                </a:cubicBezTo>
                <a:cubicBezTo>
                  <a:pt x="1587914" y="603847"/>
                  <a:pt x="1656385" y="596155"/>
                  <a:pt x="1725964" y="591136"/>
                </a:cubicBezTo>
                <a:cubicBezTo>
                  <a:pt x="1749760" y="589442"/>
                  <a:pt x="1775052" y="585455"/>
                  <a:pt x="1797448" y="579050"/>
                </a:cubicBezTo>
                <a:cubicBezTo>
                  <a:pt x="1843314" y="566085"/>
                  <a:pt x="1887378" y="550735"/>
                  <a:pt x="1932321" y="536393"/>
                </a:cubicBezTo>
                <a:cubicBezTo>
                  <a:pt x="1937187" y="534756"/>
                  <a:pt x="1943228" y="533703"/>
                  <a:pt x="1948501" y="532386"/>
                </a:cubicBezTo>
                <a:cubicBezTo>
                  <a:pt x="1978396" y="524909"/>
                  <a:pt x="2007929" y="517486"/>
                  <a:pt x="2037878" y="510381"/>
                </a:cubicBezTo>
                <a:cubicBezTo>
                  <a:pt x="2054084" y="506558"/>
                  <a:pt x="2070836" y="503979"/>
                  <a:pt x="2087074" y="500340"/>
                </a:cubicBezTo>
                <a:cubicBezTo>
                  <a:pt x="2149871" y="486094"/>
                  <a:pt x="2221077" y="484809"/>
                  <a:pt x="2272856" y="454575"/>
                </a:cubicBezTo>
                <a:cubicBezTo>
                  <a:pt x="2306493" y="435047"/>
                  <a:pt x="2341593" y="433439"/>
                  <a:pt x="2380102" y="430210"/>
                </a:cubicBezTo>
                <a:cubicBezTo>
                  <a:pt x="2409255" y="427750"/>
                  <a:pt x="2438805" y="422967"/>
                  <a:pt x="2468101" y="418977"/>
                </a:cubicBezTo>
                <a:cubicBezTo>
                  <a:pt x="2519583" y="412197"/>
                  <a:pt x="2571012" y="405050"/>
                  <a:pt x="2622546" y="398641"/>
                </a:cubicBezTo>
                <a:cubicBezTo>
                  <a:pt x="2639021" y="396667"/>
                  <a:pt x="2656456" y="398901"/>
                  <a:pt x="2672416" y="395869"/>
                </a:cubicBezTo>
                <a:cubicBezTo>
                  <a:pt x="2746162" y="381759"/>
                  <a:pt x="2819618" y="365613"/>
                  <a:pt x="2893417" y="351874"/>
                </a:cubicBezTo>
                <a:cubicBezTo>
                  <a:pt x="2935273" y="344015"/>
                  <a:pt x="2978970" y="341367"/>
                  <a:pt x="3020364" y="332819"/>
                </a:cubicBezTo>
                <a:cubicBezTo>
                  <a:pt x="3068129" y="322982"/>
                  <a:pt x="3114165" y="308673"/>
                  <a:pt x="3161340" y="297221"/>
                </a:cubicBezTo>
                <a:cubicBezTo>
                  <a:pt x="3174361" y="294043"/>
                  <a:pt x="3189234" y="293619"/>
                  <a:pt x="3203209" y="292002"/>
                </a:cubicBezTo>
                <a:cubicBezTo>
                  <a:pt x="3218968" y="290132"/>
                  <a:pt x="3234424" y="288682"/>
                  <a:pt x="3250157" y="286626"/>
                </a:cubicBezTo>
                <a:cubicBezTo>
                  <a:pt x="3298044" y="280172"/>
                  <a:pt x="3345797" y="272792"/>
                  <a:pt x="3393816" y="267263"/>
                </a:cubicBezTo>
                <a:cubicBezTo>
                  <a:pt x="3423190" y="263828"/>
                  <a:pt x="3454970" y="267035"/>
                  <a:pt x="3481707" y="260387"/>
                </a:cubicBezTo>
                <a:cubicBezTo>
                  <a:pt x="3536267" y="247128"/>
                  <a:pt x="3593313" y="251261"/>
                  <a:pt x="3647214" y="233375"/>
                </a:cubicBezTo>
                <a:cubicBezTo>
                  <a:pt x="3663930" y="227969"/>
                  <a:pt x="3688543" y="232010"/>
                  <a:pt x="3709301" y="229426"/>
                </a:cubicBezTo>
                <a:cubicBezTo>
                  <a:pt x="3761192" y="222966"/>
                  <a:pt x="3812924" y="215397"/>
                  <a:pt x="3864656" y="207827"/>
                </a:cubicBezTo>
                <a:cubicBezTo>
                  <a:pt x="3911037" y="201021"/>
                  <a:pt x="3959597" y="196736"/>
                  <a:pt x="4003477" y="185188"/>
                </a:cubicBezTo>
                <a:cubicBezTo>
                  <a:pt x="4049448" y="172966"/>
                  <a:pt x="4091674" y="167696"/>
                  <a:pt x="4137906" y="167519"/>
                </a:cubicBezTo>
                <a:cubicBezTo>
                  <a:pt x="4169570" y="167345"/>
                  <a:pt x="4202490" y="163215"/>
                  <a:pt x="4234799" y="159925"/>
                </a:cubicBezTo>
                <a:cubicBezTo>
                  <a:pt x="4269635" y="156466"/>
                  <a:pt x="4307277" y="147130"/>
                  <a:pt x="4339561" y="148755"/>
                </a:cubicBezTo>
                <a:cubicBezTo>
                  <a:pt x="4435674" y="153547"/>
                  <a:pt x="4532250" y="143733"/>
                  <a:pt x="4630056" y="129778"/>
                </a:cubicBezTo>
                <a:cubicBezTo>
                  <a:pt x="4647906" y="127231"/>
                  <a:pt x="4665742" y="122044"/>
                  <a:pt x="4682476" y="116824"/>
                </a:cubicBezTo>
                <a:cubicBezTo>
                  <a:pt x="4780053" y="85907"/>
                  <a:pt x="4880569" y="73077"/>
                  <a:pt x="4983755" y="68740"/>
                </a:cubicBezTo>
                <a:cubicBezTo>
                  <a:pt x="5005134" y="67956"/>
                  <a:pt x="5028744" y="64966"/>
                  <a:pt x="5049489" y="59740"/>
                </a:cubicBezTo>
                <a:cubicBezTo>
                  <a:pt x="5107823" y="44808"/>
                  <a:pt x="5163760" y="25875"/>
                  <a:pt x="5222715" y="12743"/>
                </a:cubicBezTo>
                <a:cubicBezTo>
                  <a:pt x="5320150" y="-8899"/>
                  <a:pt x="5409108" y="4464"/>
                  <a:pt x="5499654" y="8541"/>
                </a:cubicBezTo>
                <a:cubicBezTo>
                  <a:pt x="5585786" y="12301"/>
                  <a:pt x="5662247" y="37645"/>
                  <a:pt x="5760350" y="15528"/>
                </a:cubicBezTo>
                <a:cubicBezTo>
                  <a:pt x="5770235" y="13363"/>
                  <a:pt x="5782015" y="16781"/>
                  <a:pt x="5793267" y="16498"/>
                </a:cubicBezTo>
                <a:cubicBezTo>
                  <a:pt x="5824109" y="15685"/>
                  <a:pt x="5855057" y="15611"/>
                  <a:pt x="5885995" y="12898"/>
                </a:cubicBezTo>
                <a:cubicBezTo>
                  <a:pt x="5923792" y="9771"/>
                  <a:pt x="5961883" y="3581"/>
                  <a:pt x="5999626" y="83"/>
                </a:cubicBezTo>
                <a:close/>
              </a:path>
            </a:pathLst>
          </a:custGeom>
        </p:spPr>
      </p:pic>
      <p:sp>
        <p:nvSpPr>
          <p:cNvPr id="25" name="Freeform: Shape 24">
            <a:extLst>
              <a:ext uri="{FF2B5EF4-FFF2-40B4-BE49-F238E27FC236}">
                <a16:creationId xmlns:a16="http://schemas.microsoft.com/office/drawing/2014/main" id="{A2D09E29-DA9C-48B4-8529-45E27815C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E3844D4-5ADD-481B-AF9C-49AABAD2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9307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ell phone&#10;&#10;Description automatically generated">
            <a:extLst>
              <a:ext uri="{FF2B5EF4-FFF2-40B4-BE49-F238E27FC236}">
                <a16:creationId xmlns:a16="http://schemas.microsoft.com/office/drawing/2014/main" id="{04CEA792-ABB2-4EFD-8718-1A61A28385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737"/>
          <a:stretch/>
        </p:blipFill>
        <p:spPr>
          <a:xfrm>
            <a:off x="3135300" y="762000"/>
            <a:ext cx="5919971" cy="4572000"/>
          </a:xfrm>
          <a:prstGeom prst="rect">
            <a:avLst/>
          </a:prstGeom>
        </p:spPr>
      </p:pic>
      <p:sp>
        <p:nvSpPr>
          <p:cNvPr id="2" name="Title 1">
            <a:extLst>
              <a:ext uri="{FF2B5EF4-FFF2-40B4-BE49-F238E27FC236}">
                <a16:creationId xmlns:a16="http://schemas.microsoft.com/office/drawing/2014/main" id="{3773C242-7533-42BA-9890-758361EF1978}"/>
              </a:ext>
            </a:extLst>
          </p:cNvPr>
          <p:cNvSpPr>
            <a:spLocks noGrp="1"/>
          </p:cNvSpPr>
          <p:nvPr>
            <p:ph type="title"/>
          </p:nvPr>
        </p:nvSpPr>
        <p:spPr>
          <a:xfrm rot="5400000">
            <a:off x="6476523" y="2258175"/>
            <a:ext cx="5334000" cy="1985963"/>
          </a:xfrm>
        </p:spPr>
        <p:txBody>
          <a:bodyPr vert="horz" lIns="91440" tIns="45720" rIns="91440" bIns="45720" rtlCol="0" anchor="ctr" anchorCtr="0">
            <a:normAutofit/>
          </a:bodyPr>
          <a:lstStyle/>
          <a:p>
            <a:r>
              <a:rPr lang="en-US"/>
              <a:t>two-person wading</a:t>
            </a:r>
            <a:br>
              <a:rPr lang="en-US"/>
            </a:br>
            <a:endParaRPr lang="en-US"/>
          </a:p>
        </p:txBody>
      </p:sp>
    </p:spTree>
    <p:extLst>
      <p:ext uri="{BB962C8B-B14F-4D97-AF65-F5344CB8AC3E}">
        <p14:creationId xmlns:p14="http://schemas.microsoft.com/office/powerpoint/2010/main" val="111745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ell phone&#10;&#10;Description automatically generated">
            <a:extLst>
              <a:ext uri="{FF2B5EF4-FFF2-40B4-BE49-F238E27FC236}">
                <a16:creationId xmlns:a16="http://schemas.microsoft.com/office/drawing/2014/main" id="{394C1A97-A058-4B01-BB0F-1305560B22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353" r="1" b="13645"/>
          <a:stretch/>
        </p:blipFill>
        <p:spPr>
          <a:xfrm>
            <a:off x="20" y="10"/>
            <a:ext cx="12191435" cy="6857989"/>
          </a:xfrm>
          <a:prstGeom prst="rect">
            <a:avLst/>
          </a:prstGeom>
        </p:spPr>
      </p:pic>
      <p:sp>
        <p:nvSpPr>
          <p:cNvPr id="15" name="Rectangle 14">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33486"/>
            <a:ext cx="12192001" cy="3062512"/>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91681-873B-4041-93EB-8BB600AA8E59}"/>
              </a:ext>
            </a:extLst>
          </p:cNvPr>
          <p:cNvSpPr>
            <a:spLocks noGrp="1"/>
          </p:cNvSpPr>
          <p:nvPr>
            <p:ph type="title"/>
          </p:nvPr>
        </p:nvSpPr>
        <p:spPr>
          <a:xfrm>
            <a:off x="762000" y="3320798"/>
            <a:ext cx="10668000" cy="1985963"/>
          </a:xfrm>
        </p:spPr>
        <p:txBody>
          <a:bodyPr vert="horz" lIns="91440" tIns="45720" rIns="91440" bIns="45720" rtlCol="0" anchor="b" anchorCtr="0">
            <a:normAutofit/>
          </a:bodyPr>
          <a:lstStyle/>
          <a:p>
            <a:pPr algn="ctr"/>
            <a:r>
              <a:rPr lang="en-US" sz="8000">
                <a:solidFill>
                  <a:srgbClr val="FFFFFF"/>
                </a:solidFill>
              </a:rPr>
              <a:t>Four-Person "Huddle</a:t>
            </a:r>
          </a:p>
        </p:txBody>
      </p:sp>
    </p:spTree>
    <p:extLst>
      <p:ext uri="{BB962C8B-B14F-4D97-AF65-F5344CB8AC3E}">
        <p14:creationId xmlns:p14="http://schemas.microsoft.com/office/powerpoint/2010/main" val="360505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0E20C-E898-493C-B3E2-4D15F82707D6}"/>
              </a:ext>
            </a:extLst>
          </p:cNvPr>
          <p:cNvSpPr>
            <a:spLocks noGrp="1"/>
          </p:cNvSpPr>
          <p:nvPr>
            <p:ph type="title"/>
          </p:nvPr>
        </p:nvSpPr>
        <p:spPr>
          <a:xfrm>
            <a:off x="6858001" y="1819683"/>
            <a:ext cx="4572000" cy="1985963"/>
          </a:xfrm>
        </p:spPr>
        <p:txBody>
          <a:bodyPr vert="horz" lIns="91440" tIns="45720" rIns="91440" bIns="45720" rtlCol="0" anchor="b" anchorCtr="0">
            <a:normAutofit/>
          </a:bodyPr>
          <a:lstStyle/>
          <a:p>
            <a:pPr algn="ctr"/>
            <a:r>
              <a:rPr lang="en-US" sz="6000"/>
              <a:t>Pyramid</a:t>
            </a:r>
          </a:p>
        </p:txBody>
      </p:sp>
      <p:pic>
        <p:nvPicPr>
          <p:cNvPr id="9" name="Picture 8" descr="A group of people standing next to a river&#10;&#10;Description automatically generated">
            <a:extLst>
              <a:ext uri="{FF2B5EF4-FFF2-40B4-BE49-F238E27FC236}">
                <a16:creationId xmlns:a16="http://schemas.microsoft.com/office/drawing/2014/main" id="{FB809E66-DB47-4DE4-B572-B6EAAB228A28}"/>
              </a:ext>
            </a:extLst>
          </p:cNvPr>
          <p:cNvPicPr>
            <a:picLocks noChangeAspect="1"/>
          </p:cNvPicPr>
          <p:nvPr/>
        </p:nvPicPr>
        <p:blipFill rotWithShape="1">
          <a:blip r:embed="rId2">
            <a:extLst>
              <a:ext uri="{28A0092B-C50C-407E-A947-70E740481C1C}">
                <a14:useLocalDpi xmlns:a14="http://schemas.microsoft.com/office/drawing/2010/main" val="0"/>
              </a:ext>
            </a:extLst>
          </a:blip>
          <a:srcRect t="3158" r="-1" b="19261"/>
          <a:stretch/>
        </p:blipFill>
        <p:spPr>
          <a:xfrm>
            <a:off x="1" y="-1"/>
            <a:ext cx="6095237" cy="3333750"/>
          </a:xfrm>
          <a:custGeom>
            <a:avLst/>
            <a:gdLst/>
            <a:ahLst/>
            <a:cxnLst/>
            <a:rect l="l" t="t" r="r" b="b"/>
            <a:pathLst>
              <a:path w="6095237" h="3333750">
                <a:moveTo>
                  <a:pt x="0" y="0"/>
                </a:moveTo>
                <a:lnTo>
                  <a:pt x="6019574" y="0"/>
                </a:lnTo>
                <a:lnTo>
                  <a:pt x="6029175" y="80583"/>
                </a:lnTo>
                <a:cubicBezTo>
                  <a:pt x="6030319" y="88822"/>
                  <a:pt x="6032413" y="98237"/>
                  <a:pt x="6037177" y="104514"/>
                </a:cubicBezTo>
                <a:cubicBezTo>
                  <a:pt x="6069182" y="147470"/>
                  <a:pt x="6078135" y="199649"/>
                  <a:pt x="6075089" y="249272"/>
                </a:cubicBezTo>
                <a:cubicBezTo>
                  <a:pt x="6072800" y="288308"/>
                  <a:pt x="6071086" y="326557"/>
                  <a:pt x="6074324" y="365198"/>
                </a:cubicBezTo>
                <a:cubicBezTo>
                  <a:pt x="6074516" y="368141"/>
                  <a:pt x="6074134" y="372064"/>
                  <a:pt x="6072610" y="374220"/>
                </a:cubicBezTo>
                <a:cubicBezTo>
                  <a:pt x="6062514" y="387559"/>
                  <a:pt x="6061752" y="401485"/>
                  <a:pt x="6060038" y="418552"/>
                </a:cubicBezTo>
                <a:cubicBezTo>
                  <a:pt x="6057560" y="442679"/>
                  <a:pt x="6059276" y="464843"/>
                  <a:pt x="6063466" y="487205"/>
                </a:cubicBezTo>
                <a:cubicBezTo>
                  <a:pt x="6066514" y="503486"/>
                  <a:pt x="6072800" y="519961"/>
                  <a:pt x="6080803" y="534478"/>
                </a:cubicBezTo>
                <a:cubicBezTo>
                  <a:pt x="6092043" y="554679"/>
                  <a:pt x="6096423" y="574101"/>
                  <a:pt x="6081565" y="593322"/>
                </a:cubicBezTo>
                <a:cubicBezTo>
                  <a:pt x="6065752" y="614113"/>
                  <a:pt x="6071276" y="637652"/>
                  <a:pt x="6070706" y="660603"/>
                </a:cubicBezTo>
                <a:cubicBezTo>
                  <a:pt x="6070514" y="670605"/>
                  <a:pt x="6070896" y="681198"/>
                  <a:pt x="6068420" y="690809"/>
                </a:cubicBezTo>
                <a:cubicBezTo>
                  <a:pt x="6061370" y="718661"/>
                  <a:pt x="6050702" y="745535"/>
                  <a:pt x="6045940" y="773781"/>
                </a:cubicBezTo>
                <a:cubicBezTo>
                  <a:pt x="6043273" y="789474"/>
                  <a:pt x="6048036" y="806930"/>
                  <a:pt x="6051464" y="823213"/>
                </a:cubicBezTo>
                <a:cubicBezTo>
                  <a:pt x="6055084" y="839689"/>
                  <a:pt x="6060608" y="855968"/>
                  <a:pt x="6066324" y="871859"/>
                </a:cubicBezTo>
                <a:cubicBezTo>
                  <a:pt x="6070134" y="882645"/>
                  <a:pt x="6073754" y="894414"/>
                  <a:pt x="6080613" y="903045"/>
                </a:cubicBezTo>
                <a:cubicBezTo>
                  <a:pt x="6096233" y="922662"/>
                  <a:pt x="6098901" y="942864"/>
                  <a:pt x="6090709" y="966011"/>
                </a:cubicBezTo>
                <a:cubicBezTo>
                  <a:pt x="6089375" y="969541"/>
                  <a:pt x="6089375" y="973659"/>
                  <a:pt x="6089185" y="977582"/>
                </a:cubicBezTo>
                <a:cubicBezTo>
                  <a:pt x="6085185" y="1040355"/>
                  <a:pt x="6082707" y="1103121"/>
                  <a:pt x="6076611" y="1165498"/>
                </a:cubicBezTo>
                <a:cubicBezTo>
                  <a:pt x="6074134" y="1190799"/>
                  <a:pt x="6063276" y="1215122"/>
                  <a:pt x="6056418" y="1240034"/>
                </a:cubicBezTo>
                <a:cubicBezTo>
                  <a:pt x="6055084" y="1245135"/>
                  <a:pt x="6052988" y="1250824"/>
                  <a:pt x="6053942" y="1255923"/>
                </a:cubicBezTo>
                <a:cubicBezTo>
                  <a:pt x="6063466" y="1311432"/>
                  <a:pt x="6049560" y="1363414"/>
                  <a:pt x="6031271" y="1414609"/>
                </a:cubicBezTo>
                <a:cubicBezTo>
                  <a:pt x="6029365" y="1419903"/>
                  <a:pt x="6029937" y="1426376"/>
                  <a:pt x="6030319" y="1432262"/>
                </a:cubicBezTo>
                <a:cubicBezTo>
                  <a:pt x="6031651" y="1448740"/>
                  <a:pt x="6038319" y="1466588"/>
                  <a:pt x="6034319" y="1481495"/>
                </a:cubicBezTo>
                <a:cubicBezTo>
                  <a:pt x="6023269" y="1521118"/>
                  <a:pt x="6009934" y="1560348"/>
                  <a:pt x="5993170" y="1597617"/>
                </a:cubicBezTo>
                <a:cubicBezTo>
                  <a:pt x="5976215" y="1635476"/>
                  <a:pt x="5961927" y="1670585"/>
                  <a:pt x="5979071" y="1713934"/>
                </a:cubicBezTo>
                <a:cubicBezTo>
                  <a:pt x="5986312" y="1732372"/>
                  <a:pt x="5981167" y="1756694"/>
                  <a:pt x="5979263" y="1777881"/>
                </a:cubicBezTo>
                <a:cubicBezTo>
                  <a:pt x="5977739" y="1793374"/>
                  <a:pt x="5969165" y="1808282"/>
                  <a:pt x="5969165" y="1823583"/>
                </a:cubicBezTo>
                <a:cubicBezTo>
                  <a:pt x="5969165" y="1864385"/>
                  <a:pt x="5959069" y="1900670"/>
                  <a:pt x="5938494" y="1935977"/>
                </a:cubicBezTo>
                <a:cubicBezTo>
                  <a:pt x="5930494" y="1949711"/>
                  <a:pt x="5935828" y="1971091"/>
                  <a:pt x="5933732" y="1988939"/>
                </a:cubicBezTo>
                <a:cubicBezTo>
                  <a:pt x="5931256" y="2007771"/>
                  <a:pt x="5928970" y="2027187"/>
                  <a:pt x="5923443" y="2045235"/>
                </a:cubicBezTo>
                <a:cubicBezTo>
                  <a:pt x="5908965" y="2091918"/>
                  <a:pt x="5892582" y="2138014"/>
                  <a:pt x="5877342" y="2184501"/>
                </a:cubicBezTo>
                <a:cubicBezTo>
                  <a:pt x="5864767" y="2222749"/>
                  <a:pt x="5874674" y="2260413"/>
                  <a:pt x="5880008" y="2298269"/>
                </a:cubicBezTo>
                <a:cubicBezTo>
                  <a:pt x="5883438" y="2322005"/>
                  <a:pt x="5891630" y="2344167"/>
                  <a:pt x="5879438" y="2370844"/>
                </a:cubicBezTo>
                <a:cubicBezTo>
                  <a:pt x="5867816" y="2396344"/>
                  <a:pt x="5870484" y="2428709"/>
                  <a:pt x="5864197" y="2457348"/>
                </a:cubicBezTo>
                <a:cubicBezTo>
                  <a:pt x="5858863" y="2481477"/>
                  <a:pt x="5850289" y="2504816"/>
                  <a:pt x="5841907" y="2528158"/>
                </a:cubicBezTo>
                <a:cubicBezTo>
                  <a:pt x="5830476" y="2559935"/>
                  <a:pt x="5818476" y="2591317"/>
                  <a:pt x="5824190" y="2626038"/>
                </a:cubicBezTo>
                <a:cubicBezTo>
                  <a:pt x="5830668" y="2665466"/>
                  <a:pt x="5806284" y="2692532"/>
                  <a:pt x="5790089" y="2723527"/>
                </a:cubicBezTo>
                <a:cubicBezTo>
                  <a:pt x="5779041" y="2744906"/>
                  <a:pt x="5770848" y="2768247"/>
                  <a:pt x="5763990" y="2791590"/>
                </a:cubicBezTo>
                <a:cubicBezTo>
                  <a:pt x="5755036" y="2822776"/>
                  <a:pt x="5749702" y="2854945"/>
                  <a:pt x="5740939" y="2886329"/>
                </a:cubicBezTo>
                <a:cubicBezTo>
                  <a:pt x="5727795" y="2933799"/>
                  <a:pt x="5717507" y="2981857"/>
                  <a:pt x="5724747" y="3031285"/>
                </a:cubicBezTo>
                <a:cubicBezTo>
                  <a:pt x="5727985" y="3054039"/>
                  <a:pt x="5727795" y="3075225"/>
                  <a:pt x="5723031" y="3097977"/>
                </a:cubicBezTo>
                <a:cubicBezTo>
                  <a:pt x="5715221" y="3135244"/>
                  <a:pt x="5714268" y="3173494"/>
                  <a:pt x="5685122" y="3203506"/>
                </a:cubicBezTo>
                <a:cubicBezTo>
                  <a:pt x="5674833" y="3214098"/>
                  <a:pt x="5672167" y="3233124"/>
                  <a:pt x="5666833" y="3248621"/>
                </a:cubicBezTo>
                <a:cubicBezTo>
                  <a:pt x="5660545" y="3266470"/>
                  <a:pt x="5663785" y="3279612"/>
                  <a:pt x="5682073" y="3289224"/>
                </a:cubicBezTo>
                <a:cubicBezTo>
                  <a:pt x="5690264" y="3293538"/>
                  <a:pt x="5698266" y="3305897"/>
                  <a:pt x="5699600" y="3315508"/>
                </a:cubicBezTo>
                <a:lnTo>
                  <a:pt x="5699134" y="3333750"/>
                </a:lnTo>
                <a:lnTo>
                  <a:pt x="0" y="3333750"/>
                </a:lnTo>
                <a:close/>
              </a:path>
            </a:pathLst>
          </a:custGeom>
        </p:spPr>
      </p:pic>
      <p:pic>
        <p:nvPicPr>
          <p:cNvPr id="7" name="Content Placeholder 6" descr="A screenshot of a cell phone&#10;&#10;Description automatically generated">
            <a:extLst>
              <a:ext uri="{FF2B5EF4-FFF2-40B4-BE49-F238E27FC236}">
                <a16:creationId xmlns:a16="http://schemas.microsoft.com/office/drawing/2014/main" id="{854336BC-8A50-45F4-9D04-C66BE4F9B8B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6598" r="-1" b="30115"/>
          <a:stretch/>
        </p:blipFill>
        <p:spPr>
          <a:xfrm>
            <a:off x="20" y="3524252"/>
            <a:ext cx="5776282" cy="3333749"/>
          </a:xfrm>
          <a:custGeom>
            <a:avLst/>
            <a:gdLst/>
            <a:ahLst/>
            <a:cxnLst/>
            <a:rect l="l" t="t" r="r" b="b"/>
            <a:pathLst>
              <a:path w="5776302" h="3333749">
                <a:moveTo>
                  <a:pt x="0" y="0"/>
                </a:moveTo>
                <a:lnTo>
                  <a:pt x="5661870" y="0"/>
                </a:lnTo>
                <a:lnTo>
                  <a:pt x="5658641" y="25854"/>
                </a:lnTo>
                <a:cubicBezTo>
                  <a:pt x="5658641" y="52139"/>
                  <a:pt x="5664737" y="78226"/>
                  <a:pt x="5667023" y="104707"/>
                </a:cubicBezTo>
                <a:cubicBezTo>
                  <a:pt x="5668927" y="125303"/>
                  <a:pt x="5668165" y="146292"/>
                  <a:pt x="5670451" y="166886"/>
                </a:cubicBezTo>
                <a:cubicBezTo>
                  <a:pt x="5672167" y="183757"/>
                  <a:pt x="5676547" y="200428"/>
                  <a:pt x="5680167" y="217101"/>
                </a:cubicBezTo>
                <a:cubicBezTo>
                  <a:pt x="5680834" y="220142"/>
                  <a:pt x="5682454" y="223182"/>
                  <a:pt x="5683811" y="226149"/>
                </a:cubicBezTo>
                <a:lnTo>
                  <a:pt x="5685192" y="231883"/>
                </a:lnTo>
                <a:lnTo>
                  <a:pt x="5713812" y="224478"/>
                </a:lnTo>
                <a:lnTo>
                  <a:pt x="5714043" y="224430"/>
                </a:lnTo>
                <a:lnTo>
                  <a:pt x="5713813" y="224479"/>
                </a:lnTo>
                <a:lnTo>
                  <a:pt x="5685193" y="231884"/>
                </a:lnTo>
                <a:lnTo>
                  <a:pt x="5685885" y="234755"/>
                </a:lnTo>
                <a:cubicBezTo>
                  <a:pt x="5677692" y="289286"/>
                  <a:pt x="5714269" y="328516"/>
                  <a:pt x="5730462" y="374612"/>
                </a:cubicBezTo>
                <a:cubicBezTo>
                  <a:pt x="5747609" y="423062"/>
                  <a:pt x="5773897" y="469942"/>
                  <a:pt x="5766087" y="524078"/>
                </a:cubicBezTo>
                <a:cubicBezTo>
                  <a:pt x="5761325" y="556836"/>
                  <a:pt x="5750275" y="588416"/>
                  <a:pt x="5743606" y="620978"/>
                </a:cubicBezTo>
                <a:cubicBezTo>
                  <a:pt x="5741320" y="632551"/>
                  <a:pt x="5741702" y="645496"/>
                  <a:pt x="5743988" y="657070"/>
                </a:cubicBezTo>
                <a:cubicBezTo>
                  <a:pt x="5754467" y="712972"/>
                  <a:pt x="5755991" y="768090"/>
                  <a:pt x="5738844" y="823015"/>
                </a:cubicBezTo>
                <a:cubicBezTo>
                  <a:pt x="5735986" y="832428"/>
                  <a:pt x="5733320" y="842432"/>
                  <a:pt x="5733320" y="852241"/>
                </a:cubicBezTo>
                <a:cubicBezTo>
                  <a:pt x="5733320" y="905985"/>
                  <a:pt x="5737320" y="958749"/>
                  <a:pt x="5755991" y="1010142"/>
                </a:cubicBezTo>
                <a:cubicBezTo>
                  <a:pt x="5762277" y="1027403"/>
                  <a:pt x="5758277" y="1048392"/>
                  <a:pt x="5759801" y="1067418"/>
                </a:cubicBezTo>
                <a:cubicBezTo>
                  <a:pt x="5761133" y="1085070"/>
                  <a:pt x="5761705" y="1103117"/>
                  <a:pt x="5766087" y="1120182"/>
                </a:cubicBezTo>
                <a:cubicBezTo>
                  <a:pt x="5772563" y="1145094"/>
                  <a:pt x="5773325" y="1168239"/>
                  <a:pt x="5767611" y="1193935"/>
                </a:cubicBezTo>
                <a:cubicBezTo>
                  <a:pt x="5762277" y="1218453"/>
                  <a:pt x="5764943" y="1244934"/>
                  <a:pt x="5764753" y="1270435"/>
                </a:cubicBezTo>
                <a:cubicBezTo>
                  <a:pt x="5764563" y="1298876"/>
                  <a:pt x="5764373" y="1327318"/>
                  <a:pt x="5765325" y="1355759"/>
                </a:cubicBezTo>
                <a:cubicBezTo>
                  <a:pt x="5765705" y="1367136"/>
                  <a:pt x="5773325" y="1380082"/>
                  <a:pt x="5770277" y="1389499"/>
                </a:cubicBezTo>
                <a:cubicBezTo>
                  <a:pt x="5759991" y="1419901"/>
                  <a:pt x="5772373" y="1450305"/>
                  <a:pt x="5766849" y="1480707"/>
                </a:cubicBezTo>
                <a:cubicBezTo>
                  <a:pt x="5763991" y="1495616"/>
                  <a:pt x="5771801" y="1512484"/>
                  <a:pt x="5772563" y="1528568"/>
                </a:cubicBezTo>
                <a:cubicBezTo>
                  <a:pt x="5773897" y="1554852"/>
                  <a:pt x="5773325" y="1581136"/>
                  <a:pt x="5773707" y="1607421"/>
                </a:cubicBezTo>
                <a:cubicBezTo>
                  <a:pt x="5773897" y="1616052"/>
                  <a:pt x="5774659" y="1624487"/>
                  <a:pt x="5775042" y="1633118"/>
                </a:cubicBezTo>
                <a:cubicBezTo>
                  <a:pt x="5775422" y="1640768"/>
                  <a:pt x="5777136" y="1648809"/>
                  <a:pt x="5775804" y="1656067"/>
                </a:cubicBezTo>
                <a:cubicBezTo>
                  <a:pt x="5771039" y="1682352"/>
                  <a:pt x="5763229" y="1708244"/>
                  <a:pt x="5760181" y="1734723"/>
                </a:cubicBezTo>
                <a:cubicBezTo>
                  <a:pt x="5757515" y="1757672"/>
                  <a:pt x="5761133" y="1781408"/>
                  <a:pt x="5759229" y="1804553"/>
                </a:cubicBezTo>
                <a:cubicBezTo>
                  <a:pt x="5755991" y="1845352"/>
                  <a:pt x="5750275" y="1886151"/>
                  <a:pt x="5746655" y="1926951"/>
                </a:cubicBezTo>
                <a:cubicBezTo>
                  <a:pt x="5745893" y="1935779"/>
                  <a:pt x="5750657" y="1944997"/>
                  <a:pt x="5751037" y="1954020"/>
                </a:cubicBezTo>
                <a:cubicBezTo>
                  <a:pt x="5751989" y="1982266"/>
                  <a:pt x="5752181" y="2010512"/>
                  <a:pt x="5752751" y="2038758"/>
                </a:cubicBezTo>
                <a:cubicBezTo>
                  <a:pt x="5752943" y="2054842"/>
                  <a:pt x="5752371" y="2071122"/>
                  <a:pt x="5754085" y="2087013"/>
                </a:cubicBezTo>
                <a:cubicBezTo>
                  <a:pt x="5756371" y="2107998"/>
                  <a:pt x="5759801" y="2127025"/>
                  <a:pt x="5744941" y="2146640"/>
                </a:cubicBezTo>
                <a:cubicBezTo>
                  <a:pt x="5721890" y="2176849"/>
                  <a:pt x="5730844" y="2215294"/>
                  <a:pt x="5725510" y="2250208"/>
                </a:cubicBezTo>
                <a:cubicBezTo>
                  <a:pt x="5724176" y="2259232"/>
                  <a:pt x="5723986" y="2268452"/>
                  <a:pt x="5722462" y="2277474"/>
                </a:cubicBezTo>
                <a:cubicBezTo>
                  <a:pt x="5719604" y="2294147"/>
                  <a:pt x="5716366" y="2310622"/>
                  <a:pt x="5713125" y="2327297"/>
                </a:cubicBezTo>
                <a:cubicBezTo>
                  <a:pt x="5712555" y="2330238"/>
                  <a:pt x="5712363" y="2333572"/>
                  <a:pt x="5711411" y="2336319"/>
                </a:cubicBezTo>
                <a:cubicBezTo>
                  <a:pt x="5703411" y="2361624"/>
                  <a:pt x="5694267" y="2386533"/>
                  <a:pt x="5687789" y="2412229"/>
                </a:cubicBezTo>
                <a:cubicBezTo>
                  <a:pt x="5684550" y="2424784"/>
                  <a:pt x="5684168" y="2438710"/>
                  <a:pt x="5685885" y="2451656"/>
                </a:cubicBezTo>
                <a:cubicBezTo>
                  <a:pt x="5690837" y="2489512"/>
                  <a:pt x="5692933" y="2526978"/>
                  <a:pt x="5685693" y="2565032"/>
                </a:cubicBezTo>
                <a:cubicBezTo>
                  <a:pt x="5682836" y="2580135"/>
                  <a:pt x="5687599" y="2597005"/>
                  <a:pt x="5689313" y="2613089"/>
                </a:cubicBezTo>
                <a:cubicBezTo>
                  <a:pt x="5693885" y="2651534"/>
                  <a:pt x="5698839" y="2689979"/>
                  <a:pt x="5703219" y="2728621"/>
                </a:cubicBezTo>
                <a:cubicBezTo>
                  <a:pt x="5705887" y="2752748"/>
                  <a:pt x="5707411" y="2777071"/>
                  <a:pt x="5710077" y="2801198"/>
                </a:cubicBezTo>
                <a:cubicBezTo>
                  <a:pt x="5713317" y="2829050"/>
                  <a:pt x="5718270" y="2856707"/>
                  <a:pt x="5720938" y="2884562"/>
                </a:cubicBezTo>
                <a:cubicBezTo>
                  <a:pt x="5723986" y="2916337"/>
                  <a:pt x="5724556" y="2948310"/>
                  <a:pt x="5727796" y="2980086"/>
                </a:cubicBezTo>
                <a:cubicBezTo>
                  <a:pt x="5734082" y="3038149"/>
                  <a:pt x="5741512" y="3096013"/>
                  <a:pt x="5748561" y="3154072"/>
                </a:cubicBezTo>
                <a:cubicBezTo>
                  <a:pt x="5755419" y="3210368"/>
                  <a:pt x="5761515" y="3266664"/>
                  <a:pt x="5770087" y="3322567"/>
                </a:cubicBezTo>
                <a:lnTo>
                  <a:pt x="5772929" y="3333749"/>
                </a:lnTo>
                <a:lnTo>
                  <a:pt x="0" y="3333749"/>
                </a:lnTo>
                <a:close/>
              </a:path>
            </a:pathLst>
          </a:custGeom>
        </p:spPr>
      </p:pic>
      <p:sp>
        <p:nvSpPr>
          <p:cNvPr id="16" name="Freeform: Shape 15">
            <a:extLst>
              <a:ext uri="{FF2B5EF4-FFF2-40B4-BE49-F238E27FC236}">
                <a16:creationId xmlns:a16="http://schemas.microsoft.com/office/drawing/2014/main" id="{207A3091-5921-4796-8962-F13613206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125E0BD9-6B50-4AA7-BB36-DE5CC5F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7549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F3B15-9318-48DE-B5E1-753378EE37F7}"/>
              </a:ext>
            </a:extLst>
          </p:cNvPr>
          <p:cNvSpPr>
            <a:spLocks noGrp="1"/>
          </p:cNvSpPr>
          <p:nvPr>
            <p:ph type="title"/>
          </p:nvPr>
        </p:nvSpPr>
        <p:spPr>
          <a:xfrm>
            <a:off x="7619523" y="1524000"/>
            <a:ext cx="3810001" cy="1263649"/>
          </a:xfrm>
        </p:spPr>
        <p:txBody>
          <a:bodyPr>
            <a:normAutofit/>
          </a:bodyPr>
          <a:lstStyle/>
          <a:p>
            <a:r>
              <a:rPr lang="en-US" dirty="0"/>
              <a:t>Pyramid</a:t>
            </a:r>
            <a:endParaRPr lang="en-US"/>
          </a:p>
        </p:txBody>
      </p:sp>
      <p:pic>
        <p:nvPicPr>
          <p:cNvPr id="5" name="Picture 4" descr="A picture containing outdoor, water, raft, riding&#10;&#10;Description automatically generated">
            <a:extLst>
              <a:ext uri="{FF2B5EF4-FFF2-40B4-BE49-F238E27FC236}">
                <a16:creationId xmlns:a16="http://schemas.microsoft.com/office/drawing/2014/main" id="{8163D585-F5FF-4B54-B3EC-298A98B2BA5A}"/>
              </a:ext>
            </a:extLst>
          </p:cNvPr>
          <p:cNvPicPr>
            <a:picLocks noChangeAspect="1"/>
          </p:cNvPicPr>
          <p:nvPr/>
        </p:nvPicPr>
        <p:blipFill rotWithShape="1">
          <a:blip r:embed="rId2">
            <a:extLst>
              <a:ext uri="{28A0092B-C50C-407E-A947-70E740481C1C}">
                <a14:useLocalDpi xmlns:a14="http://schemas.microsoft.com/office/drawing/2010/main" val="0"/>
              </a:ext>
            </a:extLst>
          </a:blip>
          <a:srcRect l="2888" r="2" b="2"/>
          <a:stretch/>
        </p:blipFill>
        <p:spPr>
          <a:xfrm>
            <a:off x="762000"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8C45C6E-0B23-4FF4-8519-9F91FBE2F9E8}"/>
              </a:ext>
            </a:extLst>
          </p:cNvPr>
          <p:cNvSpPr>
            <a:spLocks noGrp="1"/>
          </p:cNvSpPr>
          <p:nvPr>
            <p:ph idx="1"/>
          </p:nvPr>
        </p:nvSpPr>
        <p:spPr>
          <a:xfrm>
            <a:off x="7619524" y="3047999"/>
            <a:ext cx="3810000" cy="3048001"/>
          </a:xfrm>
        </p:spPr>
        <p:txBody>
          <a:bodyPr>
            <a:normAutofit/>
          </a:bodyPr>
          <a:lstStyle/>
          <a:p>
            <a:r>
              <a:rPr lang="en-US" dirty="0"/>
              <a:t>The pyramid can move a lot of people in the water and it can be used to alter the river dynamics.</a:t>
            </a:r>
          </a:p>
        </p:txBody>
      </p:sp>
    </p:spTree>
    <p:extLst>
      <p:ext uri="{BB962C8B-B14F-4D97-AF65-F5344CB8AC3E}">
        <p14:creationId xmlns:p14="http://schemas.microsoft.com/office/powerpoint/2010/main" val="4173503537"/>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Modern Love"/>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Widescreen</PresentationFormat>
  <Paragraphs>99</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Arial Nova Cond</vt:lpstr>
      <vt:lpstr>Modern Love</vt:lpstr>
      <vt:lpstr>TornVTI</vt:lpstr>
      <vt:lpstr>The rescue company 1</vt:lpstr>
      <vt:lpstr>Wading, Swimming, and Crossings</vt:lpstr>
      <vt:lpstr>Wading, Swimming, and Crossings</vt:lpstr>
      <vt:lpstr>Wading Techniques </vt:lpstr>
      <vt:lpstr>solo wading with a paddle </vt:lpstr>
      <vt:lpstr>two-person wading </vt:lpstr>
      <vt:lpstr>Four-Person "Huddle</vt:lpstr>
      <vt:lpstr>Pyramid</vt:lpstr>
      <vt:lpstr>Pyramid</vt:lpstr>
      <vt:lpstr>in-line crossing </vt:lpstr>
      <vt:lpstr>Swiftwater Swimming Techniques </vt:lpstr>
      <vt:lpstr>defensive swimming</vt:lpstr>
      <vt:lpstr>defensive swimming</vt:lpstr>
      <vt:lpstr>defensive swimming</vt:lpstr>
      <vt:lpstr>Aggressive swimming</vt:lpstr>
      <vt:lpstr>Aggressive swimming</vt:lpstr>
      <vt:lpstr>The barrel roll</vt:lpstr>
      <vt:lpstr>The barrel roll</vt:lpstr>
      <vt:lpstr>The barrel roll</vt:lpstr>
      <vt:lpstr>The barrel roll</vt:lpstr>
      <vt:lpstr>The barrel roll</vt:lpstr>
      <vt:lpstr>The barrel roll</vt:lpstr>
      <vt:lpstr>The barrel roll</vt:lpstr>
      <vt:lpstr>PowerPoint Presentation</vt:lpstr>
      <vt:lpstr>The back ferry</vt:lpstr>
      <vt:lpstr>The back ferry</vt:lpstr>
      <vt:lpstr>PowerPoint Presentation</vt:lpstr>
      <vt:lpstr>Using Defensive and Aggressive Swimming to Swim a Rapids</vt:lpstr>
      <vt:lpstr>Scene #1: Defensive Swimming Position</vt:lpstr>
      <vt:lpstr>Scene #2: Back Ferry to Eddy</vt:lpstr>
      <vt:lpstr>Scene #2: Back Ferry to Eddy</vt:lpstr>
      <vt:lpstr>Scene #3: Barrel Roll into the Eddy</vt:lpstr>
      <vt:lpstr>Scene #3: Barrel Roll into the Eddy</vt:lpstr>
      <vt:lpstr>Scene #4: Swimmer Drops Out Bottom of Eddy</vt:lpstr>
      <vt:lpstr>Scene #4: Swimmer Drops Out Bottom of Eddy</vt:lpstr>
      <vt:lpstr>Scene #5: Back Ferry to the other Shore</vt:lpstr>
      <vt:lpstr>Scene #5: Back Ferry to the other Shore</vt:lpstr>
      <vt:lpstr>Scene #6: Switches to Aggressive Swimming</vt:lpstr>
      <vt:lpstr>Scene #7: Barrel Roll into Eddy</vt:lpstr>
      <vt:lpstr>Scene #8: Swims to Shore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2020-09-18T03:07:23Z</dcterms:created>
  <dcterms:modified xsi:type="dcterms:W3CDTF">2020-09-18T03:08:12Z</dcterms:modified>
</cp:coreProperties>
</file>