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80" r:id="rId5"/>
    <p:sldId id="301" r:id="rId6"/>
    <p:sldId id="259" r:id="rId7"/>
    <p:sldId id="302" r:id="rId8"/>
    <p:sldId id="260" r:id="rId9"/>
    <p:sldId id="281" r:id="rId10"/>
    <p:sldId id="261" r:id="rId11"/>
    <p:sldId id="282" r:id="rId12"/>
    <p:sldId id="262" r:id="rId13"/>
    <p:sldId id="284" r:id="rId14"/>
    <p:sldId id="283" r:id="rId15"/>
    <p:sldId id="263" r:id="rId16"/>
    <p:sldId id="285" r:id="rId17"/>
    <p:sldId id="286" r:id="rId18"/>
    <p:sldId id="265" r:id="rId19"/>
    <p:sldId id="288" r:id="rId20"/>
    <p:sldId id="287" r:id="rId21"/>
    <p:sldId id="289" r:id="rId22"/>
    <p:sldId id="290" r:id="rId23"/>
    <p:sldId id="266" r:id="rId24"/>
    <p:sldId id="267" r:id="rId25"/>
    <p:sldId id="291" r:id="rId26"/>
    <p:sldId id="292" r:id="rId27"/>
    <p:sldId id="268" r:id="rId28"/>
    <p:sldId id="269" r:id="rId29"/>
    <p:sldId id="270" r:id="rId30"/>
    <p:sldId id="293" r:id="rId31"/>
    <p:sldId id="271" r:id="rId32"/>
    <p:sldId id="294" r:id="rId33"/>
    <p:sldId id="295" r:id="rId34"/>
    <p:sldId id="296" r:id="rId35"/>
    <p:sldId id="272" r:id="rId36"/>
    <p:sldId id="297" r:id="rId37"/>
    <p:sldId id="273" r:id="rId38"/>
    <p:sldId id="298" r:id="rId39"/>
    <p:sldId id="299" r:id="rId40"/>
    <p:sldId id="274" r:id="rId41"/>
    <p:sldId id="275" r:id="rId42"/>
    <p:sldId id="300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4" Type="http://schemas.openxmlformats.org/officeDocument/2006/relationships/image" Target="../media/image41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3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4" Type="http://schemas.openxmlformats.org/officeDocument/2006/relationships/image" Target="../media/image41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BFD396-58F4-409D-97F6-FCF7C90E243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2C9F5F5-4F9B-4D7A-8FA2-5580E8889767}">
      <dgm:prSet/>
      <dgm:spPr/>
      <dgm:t>
        <a:bodyPr/>
        <a:lstStyle/>
        <a:p>
          <a:r>
            <a:rPr lang="en-US"/>
            <a:t>The rescue tube is a 45- to 54-inch vinyl, foam-filled tube with an attached tow line and shoulder strap  </a:t>
          </a:r>
        </a:p>
      </dgm:t>
    </dgm:pt>
    <dgm:pt modelId="{29AEBBAB-3E0B-44A6-A6EF-594DD9665EF4}" type="parTrans" cxnId="{9EAA4C9D-A372-4C9F-8F20-3657DBFBFFC6}">
      <dgm:prSet/>
      <dgm:spPr/>
      <dgm:t>
        <a:bodyPr/>
        <a:lstStyle/>
        <a:p>
          <a:endParaRPr lang="en-US"/>
        </a:p>
      </dgm:t>
    </dgm:pt>
    <dgm:pt modelId="{53D64BC2-738B-4D96-A481-2E89AA16BCA7}" type="sibTrans" cxnId="{9EAA4C9D-A372-4C9F-8F20-3657DBFBFFC6}">
      <dgm:prSet/>
      <dgm:spPr/>
      <dgm:t>
        <a:bodyPr/>
        <a:lstStyle/>
        <a:p>
          <a:endParaRPr lang="en-US"/>
        </a:p>
      </dgm:t>
    </dgm:pt>
    <dgm:pt modelId="{C13E7037-640B-40AA-91BD-F9C5A3119799}">
      <dgm:prSet/>
      <dgm:spPr/>
      <dgm:t>
        <a:bodyPr/>
        <a:lstStyle/>
        <a:p>
          <a:r>
            <a:rPr lang="en-US"/>
            <a:t>When performing patron surveillance, a lifeguard should always keep a rescue tube ready to use. </a:t>
          </a:r>
        </a:p>
      </dgm:t>
    </dgm:pt>
    <dgm:pt modelId="{B8680E44-0A68-4FCB-9EFF-D52C930923D3}" type="parTrans" cxnId="{7DF7E14B-0531-4C04-8DB3-947B5F979ED2}">
      <dgm:prSet/>
      <dgm:spPr/>
      <dgm:t>
        <a:bodyPr/>
        <a:lstStyle/>
        <a:p>
          <a:endParaRPr lang="en-US"/>
        </a:p>
      </dgm:t>
    </dgm:pt>
    <dgm:pt modelId="{F22E2F8A-6345-4BE8-970E-6B98752E83B3}" type="sibTrans" cxnId="{7DF7E14B-0531-4C04-8DB3-947B5F979ED2}">
      <dgm:prSet/>
      <dgm:spPr/>
      <dgm:t>
        <a:bodyPr/>
        <a:lstStyle/>
        <a:p>
          <a:endParaRPr lang="en-US"/>
        </a:p>
      </dgm:t>
    </dgm:pt>
    <dgm:pt modelId="{D2F3C01A-5FCE-45BB-BD14-47A053AA8639}">
      <dgm:prSet/>
      <dgm:spPr/>
      <dgm:t>
        <a:bodyPr/>
        <a:lstStyle/>
        <a:p>
          <a:r>
            <a:rPr lang="en-US"/>
            <a:t>Keep the strap of the rescue tube over the shoulder and neck.</a:t>
          </a:r>
        </a:p>
      </dgm:t>
    </dgm:pt>
    <dgm:pt modelId="{62F772E0-5298-467A-AD73-01B1D3E35580}" type="parTrans" cxnId="{A828F63B-467D-4C7C-B635-C16E5D4314B5}">
      <dgm:prSet/>
      <dgm:spPr/>
      <dgm:t>
        <a:bodyPr/>
        <a:lstStyle/>
        <a:p>
          <a:endParaRPr lang="en-US"/>
        </a:p>
      </dgm:t>
    </dgm:pt>
    <dgm:pt modelId="{71D234B5-5834-4885-9B2E-3A70CD3C39DB}" type="sibTrans" cxnId="{A828F63B-467D-4C7C-B635-C16E5D4314B5}">
      <dgm:prSet/>
      <dgm:spPr/>
      <dgm:t>
        <a:bodyPr/>
        <a:lstStyle/>
        <a:p>
          <a:endParaRPr lang="en-US"/>
        </a:p>
      </dgm:t>
    </dgm:pt>
    <dgm:pt modelId="{7C54C9D1-3BBF-4511-939D-6C7C3DA699D5}" type="pres">
      <dgm:prSet presAssocID="{FBBFD396-58F4-409D-97F6-FCF7C90E2431}" presName="linear" presStyleCnt="0">
        <dgm:presLayoutVars>
          <dgm:animLvl val="lvl"/>
          <dgm:resizeHandles val="exact"/>
        </dgm:presLayoutVars>
      </dgm:prSet>
      <dgm:spPr/>
    </dgm:pt>
    <dgm:pt modelId="{A526899F-F41D-4DA4-B67B-0557F6DA3A22}" type="pres">
      <dgm:prSet presAssocID="{E2C9F5F5-4F9B-4D7A-8FA2-5580E888976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0141A79-789F-427D-9356-01C186816C4E}" type="pres">
      <dgm:prSet presAssocID="{53D64BC2-738B-4D96-A481-2E89AA16BCA7}" presName="spacer" presStyleCnt="0"/>
      <dgm:spPr/>
    </dgm:pt>
    <dgm:pt modelId="{59C5D35E-783A-4AC7-A14C-9F2B6AF8E3AC}" type="pres">
      <dgm:prSet presAssocID="{C13E7037-640B-40AA-91BD-F9C5A311979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AA914DF-D6F5-47BA-B95F-50B022F3FB18}" type="pres">
      <dgm:prSet presAssocID="{F22E2F8A-6345-4BE8-970E-6B98752E83B3}" presName="spacer" presStyleCnt="0"/>
      <dgm:spPr/>
    </dgm:pt>
    <dgm:pt modelId="{7A9780DE-6A19-4718-9CF9-ADB573C62716}" type="pres">
      <dgm:prSet presAssocID="{D2F3C01A-5FCE-45BB-BD14-47A053AA863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828F63B-467D-4C7C-B635-C16E5D4314B5}" srcId="{FBBFD396-58F4-409D-97F6-FCF7C90E2431}" destId="{D2F3C01A-5FCE-45BB-BD14-47A053AA8639}" srcOrd="2" destOrd="0" parTransId="{62F772E0-5298-467A-AD73-01B1D3E35580}" sibTransId="{71D234B5-5834-4885-9B2E-3A70CD3C39DB}"/>
    <dgm:cxn modelId="{C6EE3B3F-996A-42F8-84B0-C6BC91C9DAE4}" type="presOf" srcId="{D2F3C01A-5FCE-45BB-BD14-47A053AA8639}" destId="{7A9780DE-6A19-4718-9CF9-ADB573C62716}" srcOrd="0" destOrd="0" presId="urn:microsoft.com/office/officeart/2005/8/layout/vList2"/>
    <dgm:cxn modelId="{6194C84A-F77B-4517-B58B-ADDA6675BBFD}" type="presOf" srcId="{C13E7037-640B-40AA-91BD-F9C5A3119799}" destId="{59C5D35E-783A-4AC7-A14C-9F2B6AF8E3AC}" srcOrd="0" destOrd="0" presId="urn:microsoft.com/office/officeart/2005/8/layout/vList2"/>
    <dgm:cxn modelId="{7DF7E14B-0531-4C04-8DB3-947B5F979ED2}" srcId="{FBBFD396-58F4-409D-97F6-FCF7C90E2431}" destId="{C13E7037-640B-40AA-91BD-F9C5A3119799}" srcOrd="1" destOrd="0" parTransId="{B8680E44-0A68-4FCB-9EFF-D52C930923D3}" sibTransId="{F22E2F8A-6345-4BE8-970E-6B98752E83B3}"/>
    <dgm:cxn modelId="{1962A373-F2D9-4781-90ED-7CE708F166DA}" type="presOf" srcId="{FBBFD396-58F4-409D-97F6-FCF7C90E2431}" destId="{7C54C9D1-3BBF-4511-939D-6C7C3DA699D5}" srcOrd="0" destOrd="0" presId="urn:microsoft.com/office/officeart/2005/8/layout/vList2"/>
    <dgm:cxn modelId="{D3F1A795-41D2-40C3-9B83-36B508812723}" type="presOf" srcId="{E2C9F5F5-4F9B-4D7A-8FA2-5580E8889767}" destId="{A526899F-F41D-4DA4-B67B-0557F6DA3A22}" srcOrd="0" destOrd="0" presId="urn:microsoft.com/office/officeart/2005/8/layout/vList2"/>
    <dgm:cxn modelId="{9EAA4C9D-A372-4C9F-8F20-3657DBFBFFC6}" srcId="{FBBFD396-58F4-409D-97F6-FCF7C90E2431}" destId="{E2C9F5F5-4F9B-4D7A-8FA2-5580E8889767}" srcOrd="0" destOrd="0" parTransId="{29AEBBAB-3E0B-44A6-A6EF-594DD9665EF4}" sibTransId="{53D64BC2-738B-4D96-A481-2E89AA16BCA7}"/>
    <dgm:cxn modelId="{534B9C48-1A1D-4941-9159-81F060DDC58C}" type="presParOf" srcId="{7C54C9D1-3BBF-4511-939D-6C7C3DA699D5}" destId="{A526899F-F41D-4DA4-B67B-0557F6DA3A22}" srcOrd="0" destOrd="0" presId="urn:microsoft.com/office/officeart/2005/8/layout/vList2"/>
    <dgm:cxn modelId="{13BC1E06-CE23-4752-85C2-1549901B5249}" type="presParOf" srcId="{7C54C9D1-3BBF-4511-939D-6C7C3DA699D5}" destId="{D0141A79-789F-427D-9356-01C186816C4E}" srcOrd="1" destOrd="0" presId="urn:microsoft.com/office/officeart/2005/8/layout/vList2"/>
    <dgm:cxn modelId="{B05B906A-EAE9-4676-9FCE-4429A9795DC8}" type="presParOf" srcId="{7C54C9D1-3BBF-4511-939D-6C7C3DA699D5}" destId="{59C5D35E-783A-4AC7-A14C-9F2B6AF8E3AC}" srcOrd="2" destOrd="0" presId="urn:microsoft.com/office/officeart/2005/8/layout/vList2"/>
    <dgm:cxn modelId="{FA623FBA-DDB8-49E5-9086-1F5653E4CC20}" type="presParOf" srcId="{7C54C9D1-3BBF-4511-939D-6C7C3DA699D5}" destId="{6AA914DF-D6F5-47BA-B95F-50B022F3FB18}" srcOrd="3" destOrd="0" presId="urn:microsoft.com/office/officeart/2005/8/layout/vList2"/>
    <dgm:cxn modelId="{61E2554A-9F19-4DB9-BDAB-D2D00B9BE893}" type="presParOf" srcId="{7C54C9D1-3BBF-4511-939D-6C7C3DA699D5}" destId="{7A9780DE-6A19-4718-9CF9-ADB573C6271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39C34E5-15A1-4F39-9E5E-B787F3EC0015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3BC9BE0-BB74-4FF0-BA95-4DE1C02867C4}">
      <dgm:prSet/>
      <dgm:spPr/>
      <dgm:t>
        <a:bodyPr/>
        <a:lstStyle/>
        <a:p>
          <a:r>
            <a:rPr lang="en-US"/>
            <a:t>Approach</a:t>
          </a:r>
        </a:p>
      </dgm:t>
    </dgm:pt>
    <dgm:pt modelId="{F045250A-D176-4555-96AE-7246871AAC67}" type="parTrans" cxnId="{1B0591A5-D8A5-4A5D-A3D3-304149EE4B93}">
      <dgm:prSet/>
      <dgm:spPr/>
      <dgm:t>
        <a:bodyPr/>
        <a:lstStyle/>
        <a:p>
          <a:endParaRPr lang="en-US"/>
        </a:p>
      </dgm:t>
    </dgm:pt>
    <dgm:pt modelId="{C6D00A9A-9B5E-47C0-876A-65718579CE8A}" type="sibTrans" cxnId="{1B0591A5-D8A5-4A5D-A3D3-304149EE4B93}">
      <dgm:prSet/>
      <dgm:spPr/>
      <dgm:t>
        <a:bodyPr/>
        <a:lstStyle/>
        <a:p>
          <a:endParaRPr lang="en-US"/>
        </a:p>
      </dgm:t>
    </dgm:pt>
    <dgm:pt modelId="{E9D2B3A7-48A6-466F-AF60-DD277DF1B338}">
      <dgm:prSet/>
      <dgm:spPr/>
      <dgm:t>
        <a:bodyPr/>
        <a:lstStyle/>
        <a:p>
          <a:r>
            <a:rPr lang="en-US"/>
            <a:t>Always approach the victim from downwind and downstream.</a:t>
          </a:r>
        </a:p>
      </dgm:t>
    </dgm:pt>
    <dgm:pt modelId="{F6653C12-6099-4D3C-B990-19CFD16F19AA}" type="parTrans" cxnId="{D5E6BEDB-E69E-49BB-AED5-9CDDA54BEE6D}">
      <dgm:prSet/>
      <dgm:spPr/>
      <dgm:t>
        <a:bodyPr/>
        <a:lstStyle/>
        <a:p>
          <a:endParaRPr lang="en-US"/>
        </a:p>
      </dgm:t>
    </dgm:pt>
    <dgm:pt modelId="{D39D8A5B-71A4-46E0-9BD8-C4CD4E66A4DD}" type="sibTrans" cxnId="{D5E6BEDB-E69E-49BB-AED5-9CDDA54BEE6D}">
      <dgm:prSet/>
      <dgm:spPr/>
      <dgm:t>
        <a:bodyPr/>
        <a:lstStyle/>
        <a:p>
          <a:endParaRPr lang="en-US"/>
        </a:p>
      </dgm:t>
    </dgm:pt>
    <dgm:pt modelId="{1E8CCAEB-78BF-499F-B190-1C00C1E7B5A2}">
      <dgm:prSet/>
      <dgm:spPr/>
      <dgm:t>
        <a:bodyPr/>
        <a:lstStyle/>
        <a:p>
          <a:r>
            <a:rPr lang="en-US"/>
            <a:t>Shut off</a:t>
          </a:r>
        </a:p>
      </dgm:t>
    </dgm:pt>
    <dgm:pt modelId="{B76ED509-4A98-4254-9D7D-3E7C4EE191AD}" type="parTrans" cxnId="{539F8552-8827-4E05-805C-8D1C2085572E}">
      <dgm:prSet/>
      <dgm:spPr/>
      <dgm:t>
        <a:bodyPr/>
        <a:lstStyle/>
        <a:p>
          <a:endParaRPr lang="en-US"/>
        </a:p>
      </dgm:t>
    </dgm:pt>
    <dgm:pt modelId="{B0A9B5B8-0286-493B-8E98-FAA0ADC1A535}" type="sibTrans" cxnId="{539F8552-8827-4E05-805C-8D1C2085572E}">
      <dgm:prSet/>
      <dgm:spPr/>
      <dgm:t>
        <a:bodyPr/>
        <a:lstStyle/>
        <a:p>
          <a:endParaRPr lang="en-US"/>
        </a:p>
      </dgm:t>
    </dgm:pt>
    <dgm:pt modelId="{285DAED8-5726-4A2A-A9C0-4A0B1E95FFDF}">
      <dgm:prSet/>
      <dgm:spPr/>
      <dgm:t>
        <a:bodyPr/>
        <a:lstStyle/>
        <a:p>
          <a:r>
            <a:rPr lang="en-US"/>
            <a:t>Shut off the engine about three boat-lengths from the victim, and coast or paddle to the victim.</a:t>
          </a:r>
        </a:p>
      </dgm:t>
    </dgm:pt>
    <dgm:pt modelId="{6E39DD09-C7F4-46FA-9B3A-CDE4618EE63D}" type="parTrans" cxnId="{7DE9E8AC-393B-4579-AAEF-A71DC2FB095B}">
      <dgm:prSet/>
      <dgm:spPr/>
      <dgm:t>
        <a:bodyPr/>
        <a:lstStyle/>
        <a:p>
          <a:endParaRPr lang="en-US"/>
        </a:p>
      </dgm:t>
    </dgm:pt>
    <dgm:pt modelId="{F8EB5A86-95D0-4EBD-A149-7BB2934912DB}" type="sibTrans" cxnId="{7DE9E8AC-393B-4579-AAEF-A71DC2FB095B}">
      <dgm:prSet/>
      <dgm:spPr/>
      <dgm:t>
        <a:bodyPr/>
        <a:lstStyle/>
        <a:p>
          <a:endParaRPr lang="en-US"/>
        </a:p>
      </dgm:t>
    </dgm:pt>
    <dgm:pt modelId="{FF4ABFF0-87E0-4332-86A3-AEF82C97F754}">
      <dgm:prSet/>
      <dgm:spPr/>
      <dgm:t>
        <a:bodyPr/>
        <a:lstStyle/>
        <a:p>
          <a:r>
            <a:rPr lang="en-US"/>
            <a:t>Bring</a:t>
          </a:r>
        </a:p>
      </dgm:t>
    </dgm:pt>
    <dgm:pt modelId="{C9C50E8D-C71E-42E9-8508-5B023D27B7EA}" type="parTrans" cxnId="{84016106-4038-43C9-BF1F-CB2C8F669B7F}">
      <dgm:prSet/>
      <dgm:spPr/>
      <dgm:t>
        <a:bodyPr/>
        <a:lstStyle/>
        <a:p>
          <a:endParaRPr lang="en-US"/>
        </a:p>
      </dgm:t>
    </dgm:pt>
    <dgm:pt modelId="{63BC881E-51A4-47B4-B9A1-EF587946CF94}" type="sibTrans" cxnId="{84016106-4038-43C9-BF1F-CB2C8F669B7F}">
      <dgm:prSet/>
      <dgm:spPr/>
      <dgm:t>
        <a:bodyPr/>
        <a:lstStyle/>
        <a:p>
          <a:endParaRPr lang="en-US"/>
        </a:p>
      </dgm:t>
    </dgm:pt>
    <dgm:pt modelId="{5F3F85E1-6319-4B21-B901-C09DDDD35CEC}">
      <dgm:prSet/>
      <dgm:spPr/>
      <dgm:t>
        <a:bodyPr/>
        <a:lstStyle/>
        <a:p>
          <a:r>
            <a:rPr lang="en-US"/>
            <a:t>Bring the victim on board before restarting the engine.</a:t>
          </a:r>
        </a:p>
      </dgm:t>
    </dgm:pt>
    <dgm:pt modelId="{8177C9D7-CCD0-4C72-A893-86D7C8B39A59}" type="parTrans" cxnId="{C7FA00C8-0464-4772-A200-03F55D064E12}">
      <dgm:prSet/>
      <dgm:spPr/>
      <dgm:t>
        <a:bodyPr/>
        <a:lstStyle/>
        <a:p>
          <a:endParaRPr lang="en-US"/>
        </a:p>
      </dgm:t>
    </dgm:pt>
    <dgm:pt modelId="{C64C4052-6AB0-4526-BE89-58D52965A76E}" type="sibTrans" cxnId="{C7FA00C8-0464-4772-A200-03F55D064E12}">
      <dgm:prSet/>
      <dgm:spPr/>
      <dgm:t>
        <a:bodyPr/>
        <a:lstStyle/>
        <a:p>
          <a:endParaRPr lang="en-US"/>
        </a:p>
      </dgm:t>
    </dgm:pt>
    <dgm:pt modelId="{FED17FB5-4ABB-4B01-AD97-74AE01C62FDB}" type="pres">
      <dgm:prSet presAssocID="{039C34E5-15A1-4F39-9E5E-B787F3EC0015}" presName="Name0" presStyleCnt="0">
        <dgm:presLayoutVars>
          <dgm:dir/>
          <dgm:animLvl val="lvl"/>
          <dgm:resizeHandles val="exact"/>
        </dgm:presLayoutVars>
      </dgm:prSet>
      <dgm:spPr/>
    </dgm:pt>
    <dgm:pt modelId="{1B7F360C-3CA4-457C-9C8C-D7A1640A8FB9}" type="pres">
      <dgm:prSet presAssocID="{F3BC9BE0-BB74-4FF0-BA95-4DE1C02867C4}" presName="linNode" presStyleCnt="0"/>
      <dgm:spPr/>
    </dgm:pt>
    <dgm:pt modelId="{9A13B5F0-39DF-40F8-99B9-C02A6681BEAA}" type="pres">
      <dgm:prSet presAssocID="{F3BC9BE0-BB74-4FF0-BA95-4DE1C02867C4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4E49B674-E286-486F-8798-41040C123CAC}" type="pres">
      <dgm:prSet presAssocID="{F3BC9BE0-BB74-4FF0-BA95-4DE1C02867C4}" presName="descendantText" presStyleLbl="alignAccFollowNode1" presStyleIdx="0" presStyleCnt="3">
        <dgm:presLayoutVars>
          <dgm:bulletEnabled/>
        </dgm:presLayoutVars>
      </dgm:prSet>
      <dgm:spPr/>
    </dgm:pt>
    <dgm:pt modelId="{1C6737EB-A3E9-4D0F-9953-5B909E561720}" type="pres">
      <dgm:prSet presAssocID="{C6D00A9A-9B5E-47C0-876A-65718579CE8A}" presName="sp" presStyleCnt="0"/>
      <dgm:spPr/>
    </dgm:pt>
    <dgm:pt modelId="{4AA8D3ED-675A-4B2C-A277-0A448CD062BE}" type="pres">
      <dgm:prSet presAssocID="{1E8CCAEB-78BF-499F-B190-1C00C1E7B5A2}" presName="linNode" presStyleCnt="0"/>
      <dgm:spPr/>
    </dgm:pt>
    <dgm:pt modelId="{0C19A6CC-B2C4-41E9-88AA-663C4895B09A}" type="pres">
      <dgm:prSet presAssocID="{1E8CCAEB-78BF-499F-B190-1C00C1E7B5A2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A090A95B-DCC5-48D4-94FC-DE27ADFC1353}" type="pres">
      <dgm:prSet presAssocID="{1E8CCAEB-78BF-499F-B190-1C00C1E7B5A2}" presName="descendantText" presStyleLbl="alignAccFollowNode1" presStyleIdx="1" presStyleCnt="3">
        <dgm:presLayoutVars>
          <dgm:bulletEnabled/>
        </dgm:presLayoutVars>
      </dgm:prSet>
      <dgm:spPr/>
    </dgm:pt>
    <dgm:pt modelId="{9D51E363-3CC3-472A-A926-70802F47BE75}" type="pres">
      <dgm:prSet presAssocID="{B0A9B5B8-0286-493B-8E98-FAA0ADC1A535}" presName="sp" presStyleCnt="0"/>
      <dgm:spPr/>
    </dgm:pt>
    <dgm:pt modelId="{FBB2FC35-1E0D-4088-B477-26C2757BCF50}" type="pres">
      <dgm:prSet presAssocID="{FF4ABFF0-87E0-4332-86A3-AEF82C97F754}" presName="linNode" presStyleCnt="0"/>
      <dgm:spPr/>
    </dgm:pt>
    <dgm:pt modelId="{67B59B47-EE5F-411D-BF31-317E5CBE34D6}" type="pres">
      <dgm:prSet presAssocID="{FF4ABFF0-87E0-4332-86A3-AEF82C97F754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43B3A2B5-13F6-470D-BC55-BA612EFB6E2A}" type="pres">
      <dgm:prSet presAssocID="{FF4ABFF0-87E0-4332-86A3-AEF82C97F754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84016106-4038-43C9-BF1F-CB2C8F669B7F}" srcId="{039C34E5-15A1-4F39-9E5E-B787F3EC0015}" destId="{FF4ABFF0-87E0-4332-86A3-AEF82C97F754}" srcOrd="2" destOrd="0" parTransId="{C9C50E8D-C71E-42E9-8508-5B023D27B7EA}" sibTransId="{63BC881E-51A4-47B4-B9A1-EF587946CF94}"/>
    <dgm:cxn modelId="{71D4D418-BFED-4662-AB42-4ABA61F7E135}" type="presOf" srcId="{1E8CCAEB-78BF-499F-B190-1C00C1E7B5A2}" destId="{0C19A6CC-B2C4-41E9-88AA-663C4895B09A}" srcOrd="0" destOrd="0" presId="urn:microsoft.com/office/officeart/2016/7/layout/VerticalSolidActionList"/>
    <dgm:cxn modelId="{539F8552-8827-4E05-805C-8D1C2085572E}" srcId="{039C34E5-15A1-4F39-9E5E-B787F3EC0015}" destId="{1E8CCAEB-78BF-499F-B190-1C00C1E7B5A2}" srcOrd="1" destOrd="0" parTransId="{B76ED509-4A98-4254-9D7D-3E7C4EE191AD}" sibTransId="{B0A9B5B8-0286-493B-8E98-FAA0ADC1A535}"/>
    <dgm:cxn modelId="{7D700E9F-6225-4FB7-9C5F-06760424AD88}" type="presOf" srcId="{E9D2B3A7-48A6-466F-AF60-DD277DF1B338}" destId="{4E49B674-E286-486F-8798-41040C123CAC}" srcOrd="0" destOrd="0" presId="urn:microsoft.com/office/officeart/2016/7/layout/VerticalSolidActionList"/>
    <dgm:cxn modelId="{1B0591A5-D8A5-4A5D-A3D3-304149EE4B93}" srcId="{039C34E5-15A1-4F39-9E5E-B787F3EC0015}" destId="{F3BC9BE0-BB74-4FF0-BA95-4DE1C02867C4}" srcOrd="0" destOrd="0" parTransId="{F045250A-D176-4555-96AE-7246871AAC67}" sibTransId="{C6D00A9A-9B5E-47C0-876A-65718579CE8A}"/>
    <dgm:cxn modelId="{E115D8A6-B029-4160-B10D-2E6F2EBBAD31}" type="presOf" srcId="{285DAED8-5726-4A2A-A9C0-4A0B1E95FFDF}" destId="{A090A95B-DCC5-48D4-94FC-DE27ADFC1353}" srcOrd="0" destOrd="0" presId="urn:microsoft.com/office/officeart/2016/7/layout/VerticalSolidActionList"/>
    <dgm:cxn modelId="{7DE9E8AC-393B-4579-AAEF-A71DC2FB095B}" srcId="{1E8CCAEB-78BF-499F-B190-1C00C1E7B5A2}" destId="{285DAED8-5726-4A2A-A9C0-4A0B1E95FFDF}" srcOrd="0" destOrd="0" parTransId="{6E39DD09-C7F4-46FA-9B3A-CDE4618EE63D}" sibTransId="{F8EB5A86-95D0-4EBD-A149-7BB2934912DB}"/>
    <dgm:cxn modelId="{4196F0B0-BD2F-4E39-B3C7-987C56F9A25F}" type="presOf" srcId="{F3BC9BE0-BB74-4FF0-BA95-4DE1C02867C4}" destId="{9A13B5F0-39DF-40F8-99B9-C02A6681BEAA}" srcOrd="0" destOrd="0" presId="urn:microsoft.com/office/officeart/2016/7/layout/VerticalSolidActionList"/>
    <dgm:cxn modelId="{3027B1C1-43A3-41B7-BD26-02E472697BA5}" type="presOf" srcId="{039C34E5-15A1-4F39-9E5E-B787F3EC0015}" destId="{FED17FB5-4ABB-4B01-AD97-74AE01C62FDB}" srcOrd="0" destOrd="0" presId="urn:microsoft.com/office/officeart/2016/7/layout/VerticalSolidActionList"/>
    <dgm:cxn modelId="{C7FA00C8-0464-4772-A200-03F55D064E12}" srcId="{FF4ABFF0-87E0-4332-86A3-AEF82C97F754}" destId="{5F3F85E1-6319-4B21-B901-C09DDDD35CEC}" srcOrd="0" destOrd="0" parTransId="{8177C9D7-CCD0-4C72-A893-86D7C8B39A59}" sibTransId="{C64C4052-6AB0-4526-BE89-58D52965A76E}"/>
    <dgm:cxn modelId="{D5E6BEDB-E69E-49BB-AED5-9CDDA54BEE6D}" srcId="{F3BC9BE0-BB74-4FF0-BA95-4DE1C02867C4}" destId="{E9D2B3A7-48A6-466F-AF60-DD277DF1B338}" srcOrd="0" destOrd="0" parTransId="{F6653C12-6099-4D3C-B990-19CFD16F19AA}" sibTransId="{D39D8A5B-71A4-46E0-9BD8-C4CD4E66A4DD}"/>
    <dgm:cxn modelId="{8C3F29EB-F6ED-4998-B7A7-5B445049446C}" type="presOf" srcId="{FF4ABFF0-87E0-4332-86A3-AEF82C97F754}" destId="{67B59B47-EE5F-411D-BF31-317E5CBE34D6}" srcOrd="0" destOrd="0" presId="urn:microsoft.com/office/officeart/2016/7/layout/VerticalSolidActionList"/>
    <dgm:cxn modelId="{F7F7ECEE-C112-4CCE-87DD-9B1BE67C1ED5}" type="presOf" srcId="{5F3F85E1-6319-4B21-B901-C09DDDD35CEC}" destId="{43B3A2B5-13F6-470D-BC55-BA612EFB6E2A}" srcOrd="0" destOrd="0" presId="urn:microsoft.com/office/officeart/2016/7/layout/VerticalSolidActionList"/>
    <dgm:cxn modelId="{F16AD321-EA10-4311-8358-70DA0104EAB7}" type="presParOf" srcId="{FED17FB5-4ABB-4B01-AD97-74AE01C62FDB}" destId="{1B7F360C-3CA4-457C-9C8C-D7A1640A8FB9}" srcOrd="0" destOrd="0" presId="urn:microsoft.com/office/officeart/2016/7/layout/VerticalSolidActionList"/>
    <dgm:cxn modelId="{0574E151-E642-4D99-8D31-683D23AB0BFB}" type="presParOf" srcId="{1B7F360C-3CA4-457C-9C8C-D7A1640A8FB9}" destId="{9A13B5F0-39DF-40F8-99B9-C02A6681BEAA}" srcOrd="0" destOrd="0" presId="urn:microsoft.com/office/officeart/2016/7/layout/VerticalSolidActionList"/>
    <dgm:cxn modelId="{54F1CC98-6C7D-4EAE-A5A6-6315E49234F8}" type="presParOf" srcId="{1B7F360C-3CA4-457C-9C8C-D7A1640A8FB9}" destId="{4E49B674-E286-486F-8798-41040C123CAC}" srcOrd="1" destOrd="0" presId="urn:microsoft.com/office/officeart/2016/7/layout/VerticalSolidActionList"/>
    <dgm:cxn modelId="{914697A8-4925-478A-93CD-06169632BFCD}" type="presParOf" srcId="{FED17FB5-4ABB-4B01-AD97-74AE01C62FDB}" destId="{1C6737EB-A3E9-4D0F-9953-5B909E561720}" srcOrd="1" destOrd="0" presId="urn:microsoft.com/office/officeart/2016/7/layout/VerticalSolidActionList"/>
    <dgm:cxn modelId="{84CBCB8D-6DA4-411B-BFC8-ADB6EF1D5B37}" type="presParOf" srcId="{FED17FB5-4ABB-4B01-AD97-74AE01C62FDB}" destId="{4AA8D3ED-675A-4B2C-A277-0A448CD062BE}" srcOrd="2" destOrd="0" presId="urn:microsoft.com/office/officeart/2016/7/layout/VerticalSolidActionList"/>
    <dgm:cxn modelId="{795DBDA4-13AB-44C2-8D3E-8759C6489A3B}" type="presParOf" srcId="{4AA8D3ED-675A-4B2C-A277-0A448CD062BE}" destId="{0C19A6CC-B2C4-41E9-88AA-663C4895B09A}" srcOrd="0" destOrd="0" presId="urn:microsoft.com/office/officeart/2016/7/layout/VerticalSolidActionList"/>
    <dgm:cxn modelId="{4C59D1B8-A162-4E56-9F5A-4FD0801FBA33}" type="presParOf" srcId="{4AA8D3ED-675A-4B2C-A277-0A448CD062BE}" destId="{A090A95B-DCC5-48D4-94FC-DE27ADFC1353}" srcOrd="1" destOrd="0" presId="urn:microsoft.com/office/officeart/2016/7/layout/VerticalSolidActionList"/>
    <dgm:cxn modelId="{529E258B-1EB6-4096-AF5B-9F2BE9BDE1F4}" type="presParOf" srcId="{FED17FB5-4ABB-4B01-AD97-74AE01C62FDB}" destId="{9D51E363-3CC3-472A-A926-70802F47BE75}" srcOrd="3" destOrd="0" presId="urn:microsoft.com/office/officeart/2016/7/layout/VerticalSolidActionList"/>
    <dgm:cxn modelId="{5695E6D3-D086-4829-AD59-45346BB04C41}" type="presParOf" srcId="{FED17FB5-4ABB-4B01-AD97-74AE01C62FDB}" destId="{FBB2FC35-1E0D-4088-B477-26C2757BCF50}" srcOrd="4" destOrd="0" presId="urn:microsoft.com/office/officeart/2016/7/layout/VerticalSolidActionList"/>
    <dgm:cxn modelId="{3C444171-D30F-4153-8E23-7C7B7E12AAA9}" type="presParOf" srcId="{FBB2FC35-1E0D-4088-B477-26C2757BCF50}" destId="{67B59B47-EE5F-411D-BF31-317E5CBE34D6}" srcOrd="0" destOrd="0" presId="urn:microsoft.com/office/officeart/2016/7/layout/VerticalSolidActionList"/>
    <dgm:cxn modelId="{8E074CA3-18A4-48CA-928F-F694B0E913C4}" type="presParOf" srcId="{FBB2FC35-1E0D-4088-B477-26C2757BCF50}" destId="{43B3A2B5-13F6-470D-BC55-BA612EFB6E2A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9A39BF-B2A4-474B-B088-0B8C0C46031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2B62311-1029-4710-81D6-C1FC61034B52}">
      <dgm:prSet/>
      <dgm:spPr/>
      <dgm:t>
        <a:bodyPr/>
        <a:lstStyle/>
        <a:p>
          <a:r>
            <a:rPr lang="en-US"/>
            <a:t>A good fit keeps wa­ter from leaking into the mask.</a:t>
          </a:r>
        </a:p>
      </dgm:t>
    </dgm:pt>
    <dgm:pt modelId="{EE79164A-CF91-4524-8562-1DA87D90991C}" type="parTrans" cxnId="{4E34ACFB-8144-4F88-A313-B5E9170C99C8}">
      <dgm:prSet/>
      <dgm:spPr/>
      <dgm:t>
        <a:bodyPr/>
        <a:lstStyle/>
        <a:p>
          <a:endParaRPr lang="en-US"/>
        </a:p>
      </dgm:t>
    </dgm:pt>
    <dgm:pt modelId="{5DE7C9EA-28CA-4E99-AE40-41D44B689357}" type="sibTrans" cxnId="{4E34ACFB-8144-4F88-A313-B5E9170C99C8}">
      <dgm:prSet/>
      <dgm:spPr/>
      <dgm:t>
        <a:bodyPr/>
        <a:lstStyle/>
        <a:p>
          <a:endParaRPr lang="en-US"/>
        </a:p>
      </dgm:t>
    </dgm:pt>
    <dgm:pt modelId="{4351927C-BFAF-4D2B-BEBB-BD0C8F81C998}">
      <dgm:prSet/>
      <dgm:spPr/>
      <dgm:t>
        <a:bodyPr/>
        <a:lstStyle/>
        <a:p>
          <a:r>
            <a:rPr lang="en-US"/>
            <a:t>Adjust the strap so that the mask is comfortable.</a:t>
          </a:r>
        </a:p>
      </dgm:t>
    </dgm:pt>
    <dgm:pt modelId="{358A48B1-F6A5-4F48-A62F-A2C39459D5C6}" type="parTrans" cxnId="{C8FBFCBE-3F00-4FBB-9573-5A367E033B21}">
      <dgm:prSet/>
      <dgm:spPr/>
      <dgm:t>
        <a:bodyPr/>
        <a:lstStyle/>
        <a:p>
          <a:endParaRPr lang="en-US"/>
        </a:p>
      </dgm:t>
    </dgm:pt>
    <dgm:pt modelId="{DA20B648-4F87-4B1A-8D62-AFECC53A61E5}" type="sibTrans" cxnId="{C8FBFCBE-3F00-4FBB-9573-5A367E033B21}">
      <dgm:prSet/>
      <dgm:spPr/>
      <dgm:t>
        <a:bodyPr/>
        <a:lstStyle/>
        <a:p>
          <a:endParaRPr lang="en-US"/>
        </a:p>
      </dgm:t>
    </dgm:pt>
    <dgm:pt modelId="{6D13DE01-3B66-4454-8888-E3D076C089A2}">
      <dgm:prSet/>
      <dgm:spPr/>
      <dgm:t>
        <a:bodyPr/>
        <a:lstStyle/>
        <a:p>
          <a:r>
            <a:rPr lang="en-US"/>
            <a:t>If it is too tight or too loose, the mask may not seal properly.</a:t>
          </a:r>
        </a:p>
      </dgm:t>
    </dgm:pt>
    <dgm:pt modelId="{25DFA903-7899-4B62-BD35-FC4B76763A47}" type="parTrans" cxnId="{2DCFBDB0-C860-4A81-A56D-C278816977E8}">
      <dgm:prSet/>
      <dgm:spPr/>
      <dgm:t>
        <a:bodyPr/>
        <a:lstStyle/>
        <a:p>
          <a:endParaRPr lang="en-US"/>
        </a:p>
      </dgm:t>
    </dgm:pt>
    <dgm:pt modelId="{47F25544-2433-4EC0-9F1C-1357FE816AF6}" type="sibTrans" cxnId="{2DCFBDB0-C860-4A81-A56D-C278816977E8}">
      <dgm:prSet/>
      <dgm:spPr/>
      <dgm:t>
        <a:bodyPr/>
        <a:lstStyle/>
        <a:p>
          <a:endParaRPr lang="en-US"/>
        </a:p>
      </dgm:t>
    </dgm:pt>
    <dgm:pt modelId="{7B97F01F-0621-4F84-A1DA-D4D09CACC5D1}" type="pres">
      <dgm:prSet presAssocID="{A89A39BF-B2A4-474B-B088-0B8C0C46031A}" presName="root" presStyleCnt="0">
        <dgm:presLayoutVars>
          <dgm:dir/>
          <dgm:resizeHandles val="exact"/>
        </dgm:presLayoutVars>
      </dgm:prSet>
      <dgm:spPr/>
    </dgm:pt>
    <dgm:pt modelId="{EEEBF6E3-128D-4BFB-85E2-41F68949394F}" type="pres">
      <dgm:prSet presAssocID="{92B62311-1029-4710-81D6-C1FC61034B52}" presName="compNode" presStyleCnt="0"/>
      <dgm:spPr/>
    </dgm:pt>
    <dgm:pt modelId="{0D79C7F4-D30E-4CC5-8CFD-0365581E5317}" type="pres">
      <dgm:prSet presAssocID="{92B62311-1029-4710-81D6-C1FC61034B52}" presName="bgRect" presStyleLbl="bgShp" presStyleIdx="0" presStyleCnt="3"/>
      <dgm:spPr/>
    </dgm:pt>
    <dgm:pt modelId="{7B0FAEDB-CB49-41D7-9FDC-3285622DE5B9}" type="pres">
      <dgm:prSet presAssocID="{92B62311-1029-4710-81D6-C1FC61034B5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y Mask"/>
        </a:ext>
      </dgm:extLst>
    </dgm:pt>
    <dgm:pt modelId="{ABBC60AC-F2A0-459E-8C14-3B38D43AD161}" type="pres">
      <dgm:prSet presAssocID="{92B62311-1029-4710-81D6-C1FC61034B52}" presName="spaceRect" presStyleCnt="0"/>
      <dgm:spPr/>
    </dgm:pt>
    <dgm:pt modelId="{D0B00C21-A0AC-4A1A-AD93-FC8BF5A212DC}" type="pres">
      <dgm:prSet presAssocID="{92B62311-1029-4710-81D6-C1FC61034B52}" presName="parTx" presStyleLbl="revTx" presStyleIdx="0" presStyleCnt="3">
        <dgm:presLayoutVars>
          <dgm:chMax val="0"/>
          <dgm:chPref val="0"/>
        </dgm:presLayoutVars>
      </dgm:prSet>
      <dgm:spPr/>
    </dgm:pt>
    <dgm:pt modelId="{2CDED149-D761-427B-BC5D-D54D661FC5A8}" type="pres">
      <dgm:prSet presAssocID="{5DE7C9EA-28CA-4E99-AE40-41D44B689357}" presName="sibTrans" presStyleCnt="0"/>
      <dgm:spPr/>
    </dgm:pt>
    <dgm:pt modelId="{7AE0C80A-72FD-4229-8B7A-D17C33B0270A}" type="pres">
      <dgm:prSet presAssocID="{4351927C-BFAF-4D2B-BEBB-BD0C8F81C998}" presName="compNode" presStyleCnt="0"/>
      <dgm:spPr/>
    </dgm:pt>
    <dgm:pt modelId="{840BE40E-BBAB-40F8-BD5D-3257433725F8}" type="pres">
      <dgm:prSet presAssocID="{4351927C-BFAF-4D2B-BEBB-BD0C8F81C998}" presName="bgRect" presStyleLbl="bgShp" presStyleIdx="1" presStyleCnt="3"/>
      <dgm:spPr/>
    </dgm:pt>
    <dgm:pt modelId="{184316B7-72FD-48BB-BCE9-1234A2C17D36}" type="pres">
      <dgm:prSet presAssocID="{4351927C-BFAF-4D2B-BEBB-BD0C8F81C99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nts"/>
        </a:ext>
      </dgm:extLst>
    </dgm:pt>
    <dgm:pt modelId="{52998548-9F40-4EEF-A00A-B8D27D633AC0}" type="pres">
      <dgm:prSet presAssocID="{4351927C-BFAF-4D2B-BEBB-BD0C8F81C998}" presName="spaceRect" presStyleCnt="0"/>
      <dgm:spPr/>
    </dgm:pt>
    <dgm:pt modelId="{94639728-C701-47A2-9984-7A8616F654FF}" type="pres">
      <dgm:prSet presAssocID="{4351927C-BFAF-4D2B-BEBB-BD0C8F81C998}" presName="parTx" presStyleLbl="revTx" presStyleIdx="1" presStyleCnt="3">
        <dgm:presLayoutVars>
          <dgm:chMax val="0"/>
          <dgm:chPref val="0"/>
        </dgm:presLayoutVars>
      </dgm:prSet>
      <dgm:spPr/>
    </dgm:pt>
    <dgm:pt modelId="{801D947F-F65D-4EF5-B192-B7B2CED255BC}" type="pres">
      <dgm:prSet presAssocID="{DA20B648-4F87-4B1A-8D62-AFECC53A61E5}" presName="sibTrans" presStyleCnt="0"/>
      <dgm:spPr/>
    </dgm:pt>
    <dgm:pt modelId="{AC40A697-FA58-45FE-AC20-3129B08F10CD}" type="pres">
      <dgm:prSet presAssocID="{6D13DE01-3B66-4454-8888-E3D076C089A2}" presName="compNode" presStyleCnt="0"/>
      <dgm:spPr/>
    </dgm:pt>
    <dgm:pt modelId="{EECF11B6-296B-4E5B-A0FD-2D1333ED8A4E}" type="pres">
      <dgm:prSet presAssocID="{6D13DE01-3B66-4454-8888-E3D076C089A2}" presName="bgRect" presStyleLbl="bgShp" presStyleIdx="2" presStyleCnt="3"/>
      <dgm:spPr/>
    </dgm:pt>
    <dgm:pt modelId="{45CFD9F5-85A9-4360-A5B2-781FF44A6536}" type="pres">
      <dgm:prSet presAssocID="{6D13DE01-3B66-4454-8888-E3D076C089A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wel"/>
        </a:ext>
      </dgm:extLst>
    </dgm:pt>
    <dgm:pt modelId="{F8A3A652-9007-42CB-9B87-B49DE4672630}" type="pres">
      <dgm:prSet presAssocID="{6D13DE01-3B66-4454-8888-E3D076C089A2}" presName="spaceRect" presStyleCnt="0"/>
      <dgm:spPr/>
    </dgm:pt>
    <dgm:pt modelId="{89FAB94E-C580-43AD-BA7A-AEC06850B4DF}" type="pres">
      <dgm:prSet presAssocID="{6D13DE01-3B66-4454-8888-E3D076C089A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992C221-031D-41F7-84ED-72D28AE08275}" type="presOf" srcId="{4351927C-BFAF-4D2B-BEBB-BD0C8F81C998}" destId="{94639728-C701-47A2-9984-7A8616F654FF}" srcOrd="0" destOrd="0" presId="urn:microsoft.com/office/officeart/2018/2/layout/IconVerticalSolidList"/>
    <dgm:cxn modelId="{84AD66AC-F546-4B66-B8E3-E79FB8B724B0}" type="presOf" srcId="{6D13DE01-3B66-4454-8888-E3D076C089A2}" destId="{89FAB94E-C580-43AD-BA7A-AEC06850B4DF}" srcOrd="0" destOrd="0" presId="urn:microsoft.com/office/officeart/2018/2/layout/IconVerticalSolidList"/>
    <dgm:cxn modelId="{2DCFBDB0-C860-4A81-A56D-C278816977E8}" srcId="{A89A39BF-B2A4-474B-B088-0B8C0C46031A}" destId="{6D13DE01-3B66-4454-8888-E3D076C089A2}" srcOrd="2" destOrd="0" parTransId="{25DFA903-7899-4B62-BD35-FC4B76763A47}" sibTransId="{47F25544-2433-4EC0-9F1C-1357FE816AF6}"/>
    <dgm:cxn modelId="{E3380BB6-E0B2-4AC5-834F-89FB43000799}" type="presOf" srcId="{A89A39BF-B2A4-474B-B088-0B8C0C46031A}" destId="{7B97F01F-0621-4F84-A1DA-D4D09CACC5D1}" srcOrd="0" destOrd="0" presId="urn:microsoft.com/office/officeart/2018/2/layout/IconVerticalSolidList"/>
    <dgm:cxn modelId="{C8FBFCBE-3F00-4FBB-9573-5A367E033B21}" srcId="{A89A39BF-B2A4-474B-B088-0B8C0C46031A}" destId="{4351927C-BFAF-4D2B-BEBB-BD0C8F81C998}" srcOrd="1" destOrd="0" parTransId="{358A48B1-F6A5-4F48-A62F-A2C39459D5C6}" sibTransId="{DA20B648-4F87-4B1A-8D62-AFECC53A61E5}"/>
    <dgm:cxn modelId="{B6307FC9-C62F-46C5-8706-28574CE55595}" type="presOf" srcId="{92B62311-1029-4710-81D6-C1FC61034B52}" destId="{D0B00C21-A0AC-4A1A-AD93-FC8BF5A212DC}" srcOrd="0" destOrd="0" presId="urn:microsoft.com/office/officeart/2018/2/layout/IconVerticalSolidList"/>
    <dgm:cxn modelId="{4E34ACFB-8144-4F88-A313-B5E9170C99C8}" srcId="{A89A39BF-B2A4-474B-B088-0B8C0C46031A}" destId="{92B62311-1029-4710-81D6-C1FC61034B52}" srcOrd="0" destOrd="0" parTransId="{EE79164A-CF91-4524-8562-1DA87D90991C}" sibTransId="{5DE7C9EA-28CA-4E99-AE40-41D44B689357}"/>
    <dgm:cxn modelId="{F3CFC00C-ED20-471A-B253-25E57A5AE076}" type="presParOf" srcId="{7B97F01F-0621-4F84-A1DA-D4D09CACC5D1}" destId="{EEEBF6E3-128D-4BFB-85E2-41F68949394F}" srcOrd="0" destOrd="0" presId="urn:microsoft.com/office/officeart/2018/2/layout/IconVerticalSolidList"/>
    <dgm:cxn modelId="{6D1F530A-8209-4C00-B28B-1AC376AA57D3}" type="presParOf" srcId="{EEEBF6E3-128D-4BFB-85E2-41F68949394F}" destId="{0D79C7F4-D30E-4CC5-8CFD-0365581E5317}" srcOrd="0" destOrd="0" presId="urn:microsoft.com/office/officeart/2018/2/layout/IconVerticalSolidList"/>
    <dgm:cxn modelId="{B2C20307-FDF1-4B40-9B87-DD2A44BACBCC}" type="presParOf" srcId="{EEEBF6E3-128D-4BFB-85E2-41F68949394F}" destId="{7B0FAEDB-CB49-41D7-9FDC-3285622DE5B9}" srcOrd="1" destOrd="0" presId="urn:microsoft.com/office/officeart/2018/2/layout/IconVerticalSolidList"/>
    <dgm:cxn modelId="{85C413A1-9C89-4602-8841-2FE720BBECB2}" type="presParOf" srcId="{EEEBF6E3-128D-4BFB-85E2-41F68949394F}" destId="{ABBC60AC-F2A0-459E-8C14-3B38D43AD161}" srcOrd="2" destOrd="0" presId="urn:microsoft.com/office/officeart/2018/2/layout/IconVerticalSolidList"/>
    <dgm:cxn modelId="{4D0DE165-9245-421D-9862-53E4CEF3DC91}" type="presParOf" srcId="{EEEBF6E3-128D-4BFB-85E2-41F68949394F}" destId="{D0B00C21-A0AC-4A1A-AD93-FC8BF5A212DC}" srcOrd="3" destOrd="0" presId="urn:microsoft.com/office/officeart/2018/2/layout/IconVerticalSolidList"/>
    <dgm:cxn modelId="{68E36CCD-BBC0-4F75-AAF9-E2BAD9FD30F0}" type="presParOf" srcId="{7B97F01F-0621-4F84-A1DA-D4D09CACC5D1}" destId="{2CDED149-D761-427B-BC5D-D54D661FC5A8}" srcOrd="1" destOrd="0" presId="urn:microsoft.com/office/officeart/2018/2/layout/IconVerticalSolidList"/>
    <dgm:cxn modelId="{3FE7F817-AE13-48C7-A5A6-D40E1770CD71}" type="presParOf" srcId="{7B97F01F-0621-4F84-A1DA-D4D09CACC5D1}" destId="{7AE0C80A-72FD-4229-8B7A-D17C33B0270A}" srcOrd="2" destOrd="0" presId="urn:microsoft.com/office/officeart/2018/2/layout/IconVerticalSolidList"/>
    <dgm:cxn modelId="{1964D6D4-7506-4279-B063-7839B7E7EE04}" type="presParOf" srcId="{7AE0C80A-72FD-4229-8B7A-D17C33B0270A}" destId="{840BE40E-BBAB-40F8-BD5D-3257433725F8}" srcOrd="0" destOrd="0" presId="urn:microsoft.com/office/officeart/2018/2/layout/IconVerticalSolidList"/>
    <dgm:cxn modelId="{7F8D1CEF-0139-4ABF-B9DA-E2B619E73E32}" type="presParOf" srcId="{7AE0C80A-72FD-4229-8B7A-D17C33B0270A}" destId="{184316B7-72FD-48BB-BCE9-1234A2C17D36}" srcOrd="1" destOrd="0" presId="urn:microsoft.com/office/officeart/2018/2/layout/IconVerticalSolidList"/>
    <dgm:cxn modelId="{45244E3E-B925-4C27-B8DD-DAD7AF150CDF}" type="presParOf" srcId="{7AE0C80A-72FD-4229-8B7A-D17C33B0270A}" destId="{52998548-9F40-4EEF-A00A-B8D27D633AC0}" srcOrd="2" destOrd="0" presId="urn:microsoft.com/office/officeart/2018/2/layout/IconVerticalSolidList"/>
    <dgm:cxn modelId="{DFF2863D-2B52-4982-82C1-19EBDF90BFBD}" type="presParOf" srcId="{7AE0C80A-72FD-4229-8B7A-D17C33B0270A}" destId="{94639728-C701-47A2-9984-7A8616F654FF}" srcOrd="3" destOrd="0" presId="urn:microsoft.com/office/officeart/2018/2/layout/IconVerticalSolidList"/>
    <dgm:cxn modelId="{753311EE-4D2B-48CE-A679-37DE8D63FF40}" type="presParOf" srcId="{7B97F01F-0621-4F84-A1DA-D4D09CACC5D1}" destId="{801D947F-F65D-4EF5-B192-B7B2CED255BC}" srcOrd="3" destOrd="0" presId="urn:microsoft.com/office/officeart/2018/2/layout/IconVerticalSolidList"/>
    <dgm:cxn modelId="{67D2F06B-892D-44F8-BEB0-4408057C99B9}" type="presParOf" srcId="{7B97F01F-0621-4F84-A1DA-D4D09CACC5D1}" destId="{AC40A697-FA58-45FE-AC20-3129B08F10CD}" srcOrd="4" destOrd="0" presId="urn:microsoft.com/office/officeart/2018/2/layout/IconVerticalSolidList"/>
    <dgm:cxn modelId="{34714D08-1E16-4FE2-96C7-C9D129713E63}" type="presParOf" srcId="{AC40A697-FA58-45FE-AC20-3129B08F10CD}" destId="{EECF11B6-296B-4E5B-A0FD-2D1333ED8A4E}" srcOrd="0" destOrd="0" presId="urn:microsoft.com/office/officeart/2018/2/layout/IconVerticalSolidList"/>
    <dgm:cxn modelId="{BDF59F4F-5040-4431-ACB5-DFF8AF6B81CB}" type="presParOf" srcId="{AC40A697-FA58-45FE-AC20-3129B08F10CD}" destId="{45CFD9F5-85A9-4360-A5B2-781FF44A6536}" srcOrd="1" destOrd="0" presId="urn:microsoft.com/office/officeart/2018/2/layout/IconVerticalSolidList"/>
    <dgm:cxn modelId="{3AE7370F-FD21-43ED-AAA4-2FA09F5F50AB}" type="presParOf" srcId="{AC40A697-FA58-45FE-AC20-3129B08F10CD}" destId="{F8A3A652-9007-42CB-9B87-B49DE4672630}" srcOrd="2" destOrd="0" presId="urn:microsoft.com/office/officeart/2018/2/layout/IconVerticalSolidList"/>
    <dgm:cxn modelId="{43A036C7-20AF-4E92-AAA1-D07E92B18937}" type="presParOf" srcId="{AC40A697-FA58-45FE-AC20-3129B08F10CD}" destId="{89FAB94E-C580-43AD-BA7A-AEC06850B4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EBC4442-8FAA-4D95-81F4-118E25A177C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88EC749-1CE2-4D43-A97A-AECC313D5ADD}">
      <dgm:prSet/>
      <dgm:spPr/>
      <dgm:t>
        <a:bodyPr/>
        <a:lstStyle/>
        <a:p>
          <a:r>
            <a:rPr lang="en-US"/>
            <a:t>To prevent the mask from fogging, rub saliva on the inside of the face plate, and rinse the mask before putting it on. </a:t>
          </a:r>
        </a:p>
      </dgm:t>
    </dgm:pt>
    <dgm:pt modelId="{93713B59-FE07-49E6-A22E-C28AF275C9BE}" type="parTrans" cxnId="{C60145F6-9297-4343-9C83-1E3828B7369A}">
      <dgm:prSet/>
      <dgm:spPr/>
      <dgm:t>
        <a:bodyPr/>
        <a:lstStyle/>
        <a:p>
          <a:endParaRPr lang="en-US"/>
        </a:p>
      </dgm:t>
    </dgm:pt>
    <dgm:pt modelId="{FCB964FD-D382-4D10-BF7E-97D3D224126A}" type="sibTrans" cxnId="{C60145F6-9297-4343-9C83-1E3828B7369A}">
      <dgm:prSet/>
      <dgm:spPr/>
      <dgm:t>
        <a:bodyPr/>
        <a:lstStyle/>
        <a:p>
          <a:endParaRPr lang="en-US"/>
        </a:p>
      </dgm:t>
    </dgm:pt>
    <dgm:pt modelId="{4D3DF4C2-A815-41D9-86EB-E298CC0359E8}">
      <dgm:prSet/>
      <dgm:spPr/>
      <dgm:t>
        <a:bodyPr/>
        <a:lstStyle/>
        <a:p>
          <a:r>
            <a:rPr lang="en-US"/>
            <a:t>Commercial defoggers also can be used.</a:t>
          </a:r>
        </a:p>
      </dgm:t>
    </dgm:pt>
    <dgm:pt modelId="{EFA0E176-C8BE-4268-9DF1-0E838827826B}" type="parTrans" cxnId="{49A37A00-F23D-4FAA-B7B1-6F77E20B5B78}">
      <dgm:prSet/>
      <dgm:spPr/>
      <dgm:t>
        <a:bodyPr/>
        <a:lstStyle/>
        <a:p>
          <a:endParaRPr lang="en-US"/>
        </a:p>
      </dgm:t>
    </dgm:pt>
    <dgm:pt modelId="{B5330700-BADF-4BBD-96CE-12FA71F4BF06}" type="sibTrans" cxnId="{49A37A00-F23D-4FAA-B7B1-6F77E20B5B78}">
      <dgm:prSet/>
      <dgm:spPr/>
      <dgm:t>
        <a:bodyPr/>
        <a:lstStyle/>
        <a:p>
          <a:endParaRPr lang="en-US"/>
        </a:p>
      </dgm:t>
    </dgm:pt>
    <dgm:pt modelId="{CED8CE42-07F1-4EE0-9F50-25FD83D53465}" type="pres">
      <dgm:prSet presAssocID="{1EBC4442-8FAA-4D95-81F4-118E25A177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1E9F891-DF1B-4004-BECE-7D793FD882BC}" type="pres">
      <dgm:prSet presAssocID="{788EC749-1CE2-4D43-A97A-AECC313D5ADD}" presName="hierRoot1" presStyleCnt="0"/>
      <dgm:spPr/>
    </dgm:pt>
    <dgm:pt modelId="{1D67EE4F-A5DF-4F9C-9F4A-C3168323305C}" type="pres">
      <dgm:prSet presAssocID="{788EC749-1CE2-4D43-A97A-AECC313D5ADD}" presName="composite" presStyleCnt="0"/>
      <dgm:spPr/>
    </dgm:pt>
    <dgm:pt modelId="{AB4330A9-C79B-4DA1-8D03-A14C08B228B9}" type="pres">
      <dgm:prSet presAssocID="{788EC749-1CE2-4D43-A97A-AECC313D5ADD}" presName="background" presStyleLbl="node0" presStyleIdx="0" presStyleCnt="2"/>
      <dgm:spPr/>
    </dgm:pt>
    <dgm:pt modelId="{47009359-14B3-45D2-8BD4-A8CE606EF44A}" type="pres">
      <dgm:prSet presAssocID="{788EC749-1CE2-4D43-A97A-AECC313D5ADD}" presName="text" presStyleLbl="fgAcc0" presStyleIdx="0" presStyleCnt="2">
        <dgm:presLayoutVars>
          <dgm:chPref val="3"/>
        </dgm:presLayoutVars>
      </dgm:prSet>
      <dgm:spPr/>
    </dgm:pt>
    <dgm:pt modelId="{77E2439E-B219-475C-B8E5-6B38B175ACBB}" type="pres">
      <dgm:prSet presAssocID="{788EC749-1CE2-4D43-A97A-AECC313D5ADD}" presName="hierChild2" presStyleCnt="0"/>
      <dgm:spPr/>
    </dgm:pt>
    <dgm:pt modelId="{5145B8F2-195D-47E6-9224-B0BE02220A5C}" type="pres">
      <dgm:prSet presAssocID="{4D3DF4C2-A815-41D9-86EB-E298CC0359E8}" presName="hierRoot1" presStyleCnt="0"/>
      <dgm:spPr/>
    </dgm:pt>
    <dgm:pt modelId="{B2EB3A0C-D0AA-4B90-AE4D-85A0CD24ED81}" type="pres">
      <dgm:prSet presAssocID="{4D3DF4C2-A815-41D9-86EB-E298CC0359E8}" presName="composite" presStyleCnt="0"/>
      <dgm:spPr/>
    </dgm:pt>
    <dgm:pt modelId="{190F45A4-33D2-4EF1-9D32-3671646E0D43}" type="pres">
      <dgm:prSet presAssocID="{4D3DF4C2-A815-41D9-86EB-E298CC0359E8}" presName="background" presStyleLbl="node0" presStyleIdx="1" presStyleCnt="2"/>
      <dgm:spPr/>
    </dgm:pt>
    <dgm:pt modelId="{D6459E30-AE29-4F3E-BD57-DFDE328228F9}" type="pres">
      <dgm:prSet presAssocID="{4D3DF4C2-A815-41D9-86EB-E298CC0359E8}" presName="text" presStyleLbl="fgAcc0" presStyleIdx="1" presStyleCnt="2">
        <dgm:presLayoutVars>
          <dgm:chPref val="3"/>
        </dgm:presLayoutVars>
      </dgm:prSet>
      <dgm:spPr/>
    </dgm:pt>
    <dgm:pt modelId="{C3C04769-9636-4A72-B3AC-80C0DA1EE784}" type="pres">
      <dgm:prSet presAssocID="{4D3DF4C2-A815-41D9-86EB-E298CC0359E8}" presName="hierChild2" presStyleCnt="0"/>
      <dgm:spPr/>
    </dgm:pt>
  </dgm:ptLst>
  <dgm:cxnLst>
    <dgm:cxn modelId="{49A37A00-F23D-4FAA-B7B1-6F77E20B5B78}" srcId="{1EBC4442-8FAA-4D95-81F4-118E25A177CA}" destId="{4D3DF4C2-A815-41D9-86EB-E298CC0359E8}" srcOrd="1" destOrd="0" parTransId="{EFA0E176-C8BE-4268-9DF1-0E838827826B}" sibTransId="{B5330700-BADF-4BBD-96CE-12FA71F4BF06}"/>
    <dgm:cxn modelId="{00961B0E-4309-4865-AAF1-B1EA97855ABE}" type="presOf" srcId="{788EC749-1CE2-4D43-A97A-AECC313D5ADD}" destId="{47009359-14B3-45D2-8BD4-A8CE606EF44A}" srcOrd="0" destOrd="0" presId="urn:microsoft.com/office/officeart/2005/8/layout/hierarchy1"/>
    <dgm:cxn modelId="{8E7D2D2F-A63F-42DB-974F-C8F336AFE6C7}" type="presOf" srcId="{4D3DF4C2-A815-41D9-86EB-E298CC0359E8}" destId="{D6459E30-AE29-4F3E-BD57-DFDE328228F9}" srcOrd="0" destOrd="0" presId="urn:microsoft.com/office/officeart/2005/8/layout/hierarchy1"/>
    <dgm:cxn modelId="{DF57319F-EFB6-4301-A73C-4841255268CA}" type="presOf" srcId="{1EBC4442-8FAA-4D95-81F4-118E25A177CA}" destId="{CED8CE42-07F1-4EE0-9F50-25FD83D53465}" srcOrd="0" destOrd="0" presId="urn:microsoft.com/office/officeart/2005/8/layout/hierarchy1"/>
    <dgm:cxn modelId="{C60145F6-9297-4343-9C83-1E3828B7369A}" srcId="{1EBC4442-8FAA-4D95-81F4-118E25A177CA}" destId="{788EC749-1CE2-4D43-A97A-AECC313D5ADD}" srcOrd="0" destOrd="0" parTransId="{93713B59-FE07-49E6-A22E-C28AF275C9BE}" sibTransId="{FCB964FD-D382-4D10-BF7E-97D3D224126A}"/>
    <dgm:cxn modelId="{F00B738E-D399-48F0-B428-09BA0F79A2E1}" type="presParOf" srcId="{CED8CE42-07F1-4EE0-9F50-25FD83D53465}" destId="{A1E9F891-DF1B-4004-BECE-7D793FD882BC}" srcOrd="0" destOrd="0" presId="urn:microsoft.com/office/officeart/2005/8/layout/hierarchy1"/>
    <dgm:cxn modelId="{1919A407-B86E-4C0C-BF0D-55A3629F1708}" type="presParOf" srcId="{A1E9F891-DF1B-4004-BECE-7D793FD882BC}" destId="{1D67EE4F-A5DF-4F9C-9F4A-C3168323305C}" srcOrd="0" destOrd="0" presId="urn:microsoft.com/office/officeart/2005/8/layout/hierarchy1"/>
    <dgm:cxn modelId="{2381C4F4-D4A1-40D2-BF58-33815A6B6616}" type="presParOf" srcId="{1D67EE4F-A5DF-4F9C-9F4A-C3168323305C}" destId="{AB4330A9-C79B-4DA1-8D03-A14C08B228B9}" srcOrd="0" destOrd="0" presId="urn:microsoft.com/office/officeart/2005/8/layout/hierarchy1"/>
    <dgm:cxn modelId="{C8BC7830-AFA7-448C-807E-BA71F79FFB99}" type="presParOf" srcId="{1D67EE4F-A5DF-4F9C-9F4A-C3168323305C}" destId="{47009359-14B3-45D2-8BD4-A8CE606EF44A}" srcOrd="1" destOrd="0" presId="urn:microsoft.com/office/officeart/2005/8/layout/hierarchy1"/>
    <dgm:cxn modelId="{C034B89E-3D4B-4796-999A-F4AEC2F6CAE0}" type="presParOf" srcId="{A1E9F891-DF1B-4004-BECE-7D793FD882BC}" destId="{77E2439E-B219-475C-B8E5-6B38B175ACBB}" srcOrd="1" destOrd="0" presId="urn:microsoft.com/office/officeart/2005/8/layout/hierarchy1"/>
    <dgm:cxn modelId="{1F32C8FB-A533-484E-B708-93EFEC5F0C6B}" type="presParOf" srcId="{CED8CE42-07F1-4EE0-9F50-25FD83D53465}" destId="{5145B8F2-195D-47E6-9224-B0BE02220A5C}" srcOrd="1" destOrd="0" presId="urn:microsoft.com/office/officeart/2005/8/layout/hierarchy1"/>
    <dgm:cxn modelId="{9E0D7F4A-F4B4-43F4-8FEF-8C8A44E2EF87}" type="presParOf" srcId="{5145B8F2-195D-47E6-9224-B0BE02220A5C}" destId="{B2EB3A0C-D0AA-4B90-AE4D-85A0CD24ED81}" srcOrd="0" destOrd="0" presId="urn:microsoft.com/office/officeart/2005/8/layout/hierarchy1"/>
    <dgm:cxn modelId="{27D93E69-73C9-436F-AE98-BB829A705A77}" type="presParOf" srcId="{B2EB3A0C-D0AA-4B90-AE4D-85A0CD24ED81}" destId="{190F45A4-33D2-4EF1-9D32-3671646E0D43}" srcOrd="0" destOrd="0" presId="urn:microsoft.com/office/officeart/2005/8/layout/hierarchy1"/>
    <dgm:cxn modelId="{BEA63287-6BA1-4BA0-BE40-928C76383DBA}" type="presParOf" srcId="{B2EB3A0C-D0AA-4B90-AE4D-85A0CD24ED81}" destId="{D6459E30-AE29-4F3E-BD57-DFDE328228F9}" srcOrd="1" destOrd="0" presId="urn:microsoft.com/office/officeart/2005/8/layout/hierarchy1"/>
    <dgm:cxn modelId="{E4E239A7-32EC-460F-ABAC-20D5BCC3C9F7}" type="presParOf" srcId="{5145B8F2-195D-47E6-9224-B0BE02220A5C}" destId="{C3C04769-9636-4A72-B3AC-80C0DA1EE7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F30DAE6-0B46-4C60-B5F8-2E031B98BB7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3F11F87-385E-4DF8-A319-35CA711C244F}">
      <dgm:prSet/>
      <dgm:spPr/>
      <dgm:t>
        <a:bodyPr/>
        <a:lstStyle/>
        <a:p>
          <a:r>
            <a:rPr lang="en-US"/>
            <a:t>Fins provide more speed and allow users to cover greater distances with less effort. </a:t>
          </a:r>
        </a:p>
      </dgm:t>
    </dgm:pt>
    <dgm:pt modelId="{66935EDA-B565-4A28-A03C-E343035D3595}" type="parTrans" cxnId="{0F84885C-696A-436F-BCF7-94927232A5E7}">
      <dgm:prSet/>
      <dgm:spPr/>
      <dgm:t>
        <a:bodyPr/>
        <a:lstStyle/>
        <a:p>
          <a:endParaRPr lang="en-US"/>
        </a:p>
      </dgm:t>
    </dgm:pt>
    <dgm:pt modelId="{867161C4-BB85-47AC-904A-19A54822E95F}" type="sibTrans" cxnId="{0F84885C-696A-436F-BCF7-94927232A5E7}">
      <dgm:prSet/>
      <dgm:spPr/>
      <dgm:t>
        <a:bodyPr/>
        <a:lstStyle/>
        <a:p>
          <a:endParaRPr lang="en-US"/>
        </a:p>
      </dgm:t>
    </dgm:pt>
    <dgm:pt modelId="{D7BC7AFE-554C-43D9-8D09-E4132384F959}">
      <dgm:prSet/>
      <dgm:spPr/>
      <dgm:t>
        <a:bodyPr/>
        <a:lstStyle/>
        <a:p>
          <a:r>
            <a:rPr lang="en-US"/>
            <a:t>A good fit is impor­tant for efficient movement. </a:t>
          </a:r>
        </a:p>
      </dgm:t>
    </dgm:pt>
    <dgm:pt modelId="{8E85AD10-68BD-4721-B665-0EBED99C5F0B}" type="parTrans" cxnId="{65C9138C-1F1B-4006-B2D2-7963954A1FA4}">
      <dgm:prSet/>
      <dgm:spPr/>
      <dgm:t>
        <a:bodyPr/>
        <a:lstStyle/>
        <a:p>
          <a:endParaRPr lang="en-US"/>
        </a:p>
      </dgm:t>
    </dgm:pt>
    <dgm:pt modelId="{BA658F0D-2776-47CB-BCB7-F5CD231CD30A}" type="sibTrans" cxnId="{65C9138C-1F1B-4006-B2D2-7963954A1FA4}">
      <dgm:prSet/>
      <dgm:spPr/>
      <dgm:t>
        <a:bodyPr/>
        <a:lstStyle/>
        <a:p>
          <a:endParaRPr lang="en-US"/>
        </a:p>
      </dgm:t>
    </dgm:pt>
    <dgm:pt modelId="{86731785-2CDA-4286-974C-29ACB91D5994}" type="pres">
      <dgm:prSet presAssocID="{6F30DAE6-0B46-4C60-B5F8-2E031B98BB76}" presName="root" presStyleCnt="0">
        <dgm:presLayoutVars>
          <dgm:dir/>
          <dgm:resizeHandles val="exact"/>
        </dgm:presLayoutVars>
      </dgm:prSet>
      <dgm:spPr/>
    </dgm:pt>
    <dgm:pt modelId="{F6327E45-CB6A-4304-B06A-834A2A10C0ED}" type="pres">
      <dgm:prSet presAssocID="{D3F11F87-385E-4DF8-A319-35CA711C244F}" presName="compNode" presStyleCnt="0"/>
      <dgm:spPr/>
    </dgm:pt>
    <dgm:pt modelId="{04AF06B2-6F1A-4AA2-B527-58ACD15CFEB1}" type="pres">
      <dgm:prSet presAssocID="{D3F11F87-385E-4DF8-A319-35CA711C244F}" presName="bgRect" presStyleLbl="bgShp" presStyleIdx="0" presStyleCnt="2"/>
      <dgm:spPr/>
    </dgm:pt>
    <dgm:pt modelId="{29F915F4-0A5F-46B4-BAEE-80E41C68B1CE}" type="pres">
      <dgm:prSet presAssocID="{D3F11F87-385E-4DF8-A319-35CA711C244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s"/>
        </a:ext>
      </dgm:extLst>
    </dgm:pt>
    <dgm:pt modelId="{42F6C452-8556-4254-99B9-C70865B73CCE}" type="pres">
      <dgm:prSet presAssocID="{D3F11F87-385E-4DF8-A319-35CA711C244F}" presName="spaceRect" presStyleCnt="0"/>
      <dgm:spPr/>
    </dgm:pt>
    <dgm:pt modelId="{B9D9A24F-A87A-47E7-85B5-4C660B8E09A5}" type="pres">
      <dgm:prSet presAssocID="{D3F11F87-385E-4DF8-A319-35CA711C244F}" presName="parTx" presStyleLbl="revTx" presStyleIdx="0" presStyleCnt="2">
        <dgm:presLayoutVars>
          <dgm:chMax val="0"/>
          <dgm:chPref val="0"/>
        </dgm:presLayoutVars>
      </dgm:prSet>
      <dgm:spPr/>
    </dgm:pt>
    <dgm:pt modelId="{E82F9441-7BDE-437F-AA05-37FDA13985FA}" type="pres">
      <dgm:prSet presAssocID="{867161C4-BB85-47AC-904A-19A54822E95F}" presName="sibTrans" presStyleCnt="0"/>
      <dgm:spPr/>
    </dgm:pt>
    <dgm:pt modelId="{123CB82D-C8A9-4D5A-89F7-BFD81C19640B}" type="pres">
      <dgm:prSet presAssocID="{D7BC7AFE-554C-43D9-8D09-E4132384F959}" presName="compNode" presStyleCnt="0"/>
      <dgm:spPr/>
    </dgm:pt>
    <dgm:pt modelId="{91B8713E-60E3-457F-80D5-74AE967FB7F6}" type="pres">
      <dgm:prSet presAssocID="{D7BC7AFE-554C-43D9-8D09-E4132384F959}" presName="bgRect" presStyleLbl="bgShp" presStyleIdx="1" presStyleCnt="2"/>
      <dgm:spPr/>
    </dgm:pt>
    <dgm:pt modelId="{6685427C-084E-47BF-932F-3D94E37542F5}" type="pres">
      <dgm:prSet presAssocID="{D7BC7AFE-554C-43D9-8D09-E4132384F95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dy Builder"/>
        </a:ext>
      </dgm:extLst>
    </dgm:pt>
    <dgm:pt modelId="{B52A6B0B-B094-4ABC-989E-330E89778EA5}" type="pres">
      <dgm:prSet presAssocID="{D7BC7AFE-554C-43D9-8D09-E4132384F959}" presName="spaceRect" presStyleCnt="0"/>
      <dgm:spPr/>
    </dgm:pt>
    <dgm:pt modelId="{9E3163F4-A65F-43AA-9A1C-B846478E0EF1}" type="pres">
      <dgm:prSet presAssocID="{D7BC7AFE-554C-43D9-8D09-E4132384F95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F84885C-696A-436F-BCF7-94927232A5E7}" srcId="{6F30DAE6-0B46-4C60-B5F8-2E031B98BB76}" destId="{D3F11F87-385E-4DF8-A319-35CA711C244F}" srcOrd="0" destOrd="0" parTransId="{66935EDA-B565-4A28-A03C-E343035D3595}" sibTransId="{867161C4-BB85-47AC-904A-19A54822E95F}"/>
    <dgm:cxn modelId="{0F1A6C5E-EEB5-44C1-95A4-DA32B2D09C55}" type="presOf" srcId="{D3F11F87-385E-4DF8-A319-35CA711C244F}" destId="{B9D9A24F-A87A-47E7-85B5-4C660B8E09A5}" srcOrd="0" destOrd="0" presId="urn:microsoft.com/office/officeart/2018/2/layout/IconVerticalSolidList"/>
    <dgm:cxn modelId="{65C9138C-1F1B-4006-B2D2-7963954A1FA4}" srcId="{6F30DAE6-0B46-4C60-B5F8-2E031B98BB76}" destId="{D7BC7AFE-554C-43D9-8D09-E4132384F959}" srcOrd="1" destOrd="0" parTransId="{8E85AD10-68BD-4721-B665-0EBED99C5F0B}" sibTransId="{BA658F0D-2776-47CB-BCB7-F5CD231CD30A}"/>
    <dgm:cxn modelId="{014BBDB5-6BEC-481D-972E-52E8C7FB1277}" type="presOf" srcId="{D7BC7AFE-554C-43D9-8D09-E4132384F959}" destId="{9E3163F4-A65F-43AA-9A1C-B846478E0EF1}" srcOrd="0" destOrd="0" presId="urn:microsoft.com/office/officeart/2018/2/layout/IconVerticalSolidList"/>
    <dgm:cxn modelId="{2E669FD1-2308-42A0-84C3-5ECD0A86CDD2}" type="presOf" srcId="{6F30DAE6-0B46-4C60-B5F8-2E031B98BB76}" destId="{86731785-2CDA-4286-974C-29ACB91D5994}" srcOrd="0" destOrd="0" presId="urn:microsoft.com/office/officeart/2018/2/layout/IconVerticalSolidList"/>
    <dgm:cxn modelId="{6526A757-F45F-46DE-A865-A3E9DB06E543}" type="presParOf" srcId="{86731785-2CDA-4286-974C-29ACB91D5994}" destId="{F6327E45-CB6A-4304-B06A-834A2A10C0ED}" srcOrd="0" destOrd="0" presId="urn:microsoft.com/office/officeart/2018/2/layout/IconVerticalSolidList"/>
    <dgm:cxn modelId="{C7FC656A-C8DB-4E10-A2CE-5D0136229716}" type="presParOf" srcId="{F6327E45-CB6A-4304-B06A-834A2A10C0ED}" destId="{04AF06B2-6F1A-4AA2-B527-58ACD15CFEB1}" srcOrd="0" destOrd="0" presId="urn:microsoft.com/office/officeart/2018/2/layout/IconVerticalSolidList"/>
    <dgm:cxn modelId="{AACB8F3E-EB13-4CD6-A129-88DFA0019D91}" type="presParOf" srcId="{F6327E45-CB6A-4304-B06A-834A2A10C0ED}" destId="{29F915F4-0A5F-46B4-BAEE-80E41C68B1CE}" srcOrd="1" destOrd="0" presId="urn:microsoft.com/office/officeart/2018/2/layout/IconVerticalSolidList"/>
    <dgm:cxn modelId="{9FC948B8-9F62-48A6-93EC-FEC8A1A9D43B}" type="presParOf" srcId="{F6327E45-CB6A-4304-B06A-834A2A10C0ED}" destId="{42F6C452-8556-4254-99B9-C70865B73CCE}" srcOrd="2" destOrd="0" presId="urn:microsoft.com/office/officeart/2018/2/layout/IconVerticalSolidList"/>
    <dgm:cxn modelId="{FD1F9A77-CE7E-497B-9260-E25E9DE8AEE9}" type="presParOf" srcId="{F6327E45-CB6A-4304-B06A-834A2A10C0ED}" destId="{B9D9A24F-A87A-47E7-85B5-4C660B8E09A5}" srcOrd="3" destOrd="0" presId="urn:microsoft.com/office/officeart/2018/2/layout/IconVerticalSolidList"/>
    <dgm:cxn modelId="{CC91F7D5-D7CD-461E-B46A-4F57ED86B0C9}" type="presParOf" srcId="{86731785-2CDA-4286-974C-29ACB91D5994}" destId="{E82F9441-7BDE-437F-AA05-37FDA13985FA}" srcOrd="1" destOrd="0" presId="urn:microsoft.com/office/officeart/2018/2/layout/IconVerticalSolidList"/>
    <dgm:cxn modelId="{B8B739FA-EF74-4D7A-86D5-22CE83AE50E0}" type="presParOf" srcId="{86731785-2CDA-4286-974C-29ACB91D5994}" destId="{123CB82D-C8A9-4D5A-89F7-BFD81C19640B}" srcOrd="2" destOrd="0" presId="urn:microsoft.com/office/officeart/2018/2/layout/IconVerticalSolidList"/>
    <dgm:cxn modelId="{8B0C1BEE-9984-44E0-94DE-4382EF883C1D}" type="presParOf" srcId="{123CB82D-C8A9-4D5A-89F7-BFD81C19640B}" destId="{91B8713E-60E3-457F-80D5-74AE967FB7F6}" srcOrd="0" destOrd="0" presId="urn:microsoft.com/office/officeart/2018/2/layout/IconVerticalSolidList"/>
    <dgm:cxn modelId="{2B180836-6E8E-4DB7-A2A3-9235BD948DF0}" type="presParOf" srcId="{123CB82D-C8A9-4D5A-89F7-BFD81C19640B}" destId="{6685427C-084E-47BF-932F-3D94E37542F5}" srcOrd="1" destOrd="0" presId="urn:microsoft.com/office/officeart/2018/2/layout/IconVerticalSolidList"/>
    <dgm:cxn modelId="{121BCC6F-67F6-43C9-99C8-27D2D7446686}" type="presParOf" srcId="{123CB82D-C8A9-4D5A-89F7-BFD81C19640B}" destId="{B52A6B0B-B094-4ABC-989E-330E89778EA5}" srcOrd="2" destOrd="0" presId="urn:microsoft.com/office/officeart/2018/2/layout/IconVerticalSolidList"/>
    <dgm:cxn modelId="{3CB4F0D9-367E-4F2B-8DD1-1373E2B54A5F}" type="presParOf" srcId="{123CB82D-C8A9-4D5A-89F7-BFD81C19640B}" destId="{9E3163F4-A65F-43AA-9A1C-B846478E0EF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64023D6-C82E-4B69-9A77-0F9EAC7363B1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8840782-9B43-484B-B0B6-26D687A58FEE}">
      <dgm:prSet/>
      <dgm:spPr/>
      <dgm:t>
        <a:bodyPr/>
        <a:lstStyle/>
        <a:p>
          <a:r>
            <a:rPr lang="en-US"/>
            <a:t>Fins come with different sized blades. </a:t>
          </a:r>
        </a:p>
      </dgm:t>
    </dgm:pt>
    <dgm:pt modelId="{3AF73212-46AA-40B2-9B89-E103EDEEB69E}" type="parTrans" cxnId="{2CEB5E77-8797-4763-9A5E-EA5DB92FC7A6}">
      <dgm:prSet/>
      <dgm:spPr/>
      <dgm:t>
        <a:bodyPr/>
        <a:lstStyle/>
        <a:p>
          <a:endParaRPr lang="en-US"/>
        </a:p>
      </dgm:t>
    </dgm:pt>
    <dgm:pt modelId="{43426F9D-B70F-452F-BA6A-9D48F9D639F9}" type="sibTrans" cxnId="{2CEB5E77-8797-4763-9A5E-EA5DB92FC7A6}">
      <dgm:prSet/>
      <dgm:spPr/>
      <dgm:t>
        <a:bodyPr/>
        <a:lstStyle/>
        <a:p>
          <a:endParaRPr lang="en-US"/>
        </a:p>
      </dgm:t>
    </dgm:pt>
    <dgm:pt modelId="{BE57286F-9428-4633-91EA-4AAB9CA144C0}">
      <dgm:prSet/>
      <dgm:spPr/>
      <dgm:t>
        <a:bodyPr/>
        <a:lstStyle/>
        <a:p>
          <a:r>
            <a:rPr lang="en-US"/>
            <a:t>Larger fins are faster but require more leg strength. </a:t>
          </a:r>
        </a:p>
      </dgm:t>
    </dgm:pt>
    <dgm:pt modelId="{FAC681FD-8D9B-423C-8552-C81DF5421DBD}" type="parTrans" cxnId="{5F3C6077-6A5F-4BF7-BA72-D66F3FF342ED}">
      <dgm:prSet/>
      <dgm:spPr/>
      <dgm:t>
        <a:bodyPr/>
        <a:lstStyle/>
        <a:p>
          <a:endParaRPr lang="en-US"/>
        </a:p>
      </dgm:t>
    </dgm:pt>
    <dgm:pt modelId="{D2759359-0D39-49CC-99E4-0A2EE8FB3E77}" type="sibTrans" cxnId="{5F3C6077-6A5F-4BF7-BA72-D66F3FF342ED}">
      <dgm:prSet/>
      <dgm:spPr/>
      <dgm:t>
        <a:bodyPr/>
        <a:lstStyle/>
        <a:p>
          <a:endParaRPr lang="en-US"/>
        </a:p>
      </dgm:t>
    </dgm:pt>
    <dgm:pt modelId="{318CA970-E0C8-4737-B9AB-658D6689108C}">
      <dgm:prSet/>
      <dgm:spPr/>
      <dgm:t>
        <a:bodyPr/>
        <a:lstStyle/>
        <a:p>
          <a:r>
            <a:rPr lang="en-US"/>
            <a:t>Fins should match the user's ability. </a:t>
          </a:r>
        </a:p>
      </dgm:t>
    </dgm:pt>
    <dgm:pt modelId="{02A10B6E-C370-4264-838F-F4E77E10EC09}" type="parTrans" cxnId="{CFDB9A72-5F3A-4308-80FB-2F3BFD2C9B08}">
      <dgm:prSet/>
      <dgm:spPr/>
      <dgm:t>
        <a:bodyPr/>
        <a:lstStyle/>
        <a:p>
          <a:endParaRPr lang="en-US"/>
        </a:p>
      </dgm:t>
    </dgm:pt>
    <dgm:pt modelId="{CF4CF0EB-43AA-4E2D-8C84-50190F0A1275}" type="sibTrans" cxnId="{CFDB9A72-5F3A-4308-80FB-2F3BFD2C9B08}">
      <dgm:prSet/>
      <dgm:spPr/>
      <dgm:t>
        <a:bodyPr/>
        <a:lstStyle/>
        <a:p>
          <a:endParaRPr lang="en-US"/>
        </a:p>
      </dgm:t>
    </dgm:pt>
    <dgm:pt modelId="{5127E79E-FF2B-4A9F-A8CF-EB6F20579FC2}" type="pres">
      <dgm:prSet presAssocID="{764023D6-C82E-4B69-9A77-0F9EAC7363B1}" presName="outerComposite" presStyleCnt="0">
        <dgm:presLayoutVars>
          <dgm:chMax val="5"/>
          <dgm:dir/>
          <dgm:resizeHandles val="exact"/>
        </dgm:presLayoutVars>
      </dgm:prSet>
      <dgm:spPr/>
    </dgm:pt>
    <dgm:pt modelId="{D0D1E6D1-D0C5-4413-B150-2C0AC2EDC4C5}" type="pres">
      <dgm:prSet presAssocID="{764023D6-C82E-4B69-9A77-0F9EAC7363B1}" presName="dummyMaxCanvas" presStyleCnt="0">
        <dgm:presLayoutVars/>
      </dgm:prSet>
      <dgm:spPr/>
    </dgm:pt>
    <dgm:pt modelId="{BEFD81F1-C0D3-4D9A-87FC-3767AA9F0B92}" type="pres">
      <dgm:prSet presAssocID="{764023D6-C82E-4B69-9A77-0F9EAC7363B1}" presName="ThreeNodes_1" presStyleLbl="node1" presStyleIdx="0" presStyleCnt="3">
        <dgm:presLayoutVars>
          <dgm:bulletEnabled val="1"/>
        </dgm:presLayoutVars>
      </dgm:prSet>
      <dgm:spPr/>
    </dgm:pt>
    <dgm:pt modelId="{66064A7B-53AD-45CA-9CF0-E10CB8C88DFD}" type="pres">
      <dgm:prSet presAssocID="{764023D6-C82E-4B69-9A77-0F9EAC7363B1}" presName="ThreeNodes_2" presStyleLbl="node1" presStyleIdx="1" presStyleCnt="3">
        <dgm:presLayoutVars>
          <dgm:bulletEnabled val="1"/>
        </dgm:presLayoutVars>
      </dgm:prSet>
      <dgm:spPr/>
    </dgm:pt>
    <dgm:pt modelId="{CB9045D3-704D-41D5-8F82-650B40E4703F}" type="pres">
      <dgm:prSet presAssocID="{764023D6-C82E-4B69-9A77-0F9EAC7363B1}" presName="ThreeNodes_3" presStyleLbl="node1" presStyleIdx="2" presStyleCnt="3">
        <dgm:presLayoutVars>
          <dgm:bulletEnabled val="1"/>
        </dgm:presLayoutVars>
      </dgm:prSet>
      <dgm:spPr/>
    </dgm:pt>
    <dgm:pt modelId="{757F6BD4-A5B4-45DB-9135-7489060EF47B}" type="pres">
      <dgm:prSet presAssocID="{764023D6-C82E-4B69-9A77-0F9EAC7363B1}" presName="ThreeConn_1-2" presStyleLbl="fgAccFollowNode1" presStyleIdx="0" presStyleCnt="2">
        <dgm:presLayoutVars>
          <dgm:bulletEnabled val="1"/>
        </dgm:presLayoutVars>
      </dgm:prSet>
      <dgm:spPr/>
    </dgm:pt>
    <dgm:pt modelId="{00F1D3ED-9EB6-47C9-A24C-354E04DDD846}" type="pres">
      <dgm:prSet presAssocID="{764023D6-C82E-4B69-9A77-0F9EAC7363B1}" presName="ThreeConn_2-3" presStyleLbl="fgAccFollowNode1" presStyleIdx="1" presStyleCnt="2">
        <dgm:presLayoutVars>
          <dgm:bulletEnabled val="1"/>
        </dgm:presLayoutVars>
      </dgm:prSet>
      <dgm:spPr/>
    </dgm:pt>
    <dgm:pt modelId="{E43977EE-F3FB-492F-BCCD-332924AA0187}" type="pres">
      <dgm:prSet presAssocID="{764023D6-C82E-4B69-9A77-0F9EAC7363B1}" presName="ThreeNodes_1_text" presStyleLbl="node1" presStyleIdx="2" presStyleCnt="3">
        <dgm:presLayoutVars>
          <dgm:bulletEnabled val="1"/>
        </dgm:presLayoutVars>
      </dgm:prSet>
      <dgm:spPr/>
    </dgm:pt>
    <dgm:pt modelId="{F2909F8B-A982-4487-A172-96AE9F29D0AD}" type="pres">
      <dgm:prSet presAssocID="{764023D6-C82E-4B69-9A77-0F9EAC7363B1}" presName="ThreeNodes_2_text" presStyleLbl="node1" presStyleIdx="2" presStyleCnt="3">
        <dgm:presLayoutVars>
          <dgm:bulletEnabled val="1"/>
        </dgm:presLayoutVars>
      </dgm:prSet>
      <dgm:spPr/>
    </dgm:pt>
    <dgm:pt modelId="{536E74DE-055E-487E-BEC7-01C7A5494353}" type="pres">
      <dgm:prSet presAssocID="{764023D6-C82E-4B69-9A77-0F9EAC7363B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C23305F-CA07-43F9-BE94-3A5D3DE6D1AD}" type="presOf" srcId="{764023D6-C82E-4B69-9A77-0F9EAC7363B1}" destId="{5127E79E-FF2B-4A9F-A8CF-EB6F20579FC2}" srcOrd="0" destOrd="0" presId="urn:microsoft.com/office/officeart/2005/8/layout/vProcess5"/>
    <dgm:cxn modelId="{6B534A41-4611-4559-A4FB-F2F7D21E833E}" type="presOf" srcId="{D2759359-0D39-49CC-99E4-0A2EE8FB3E77}" destId="{00F1D3ED-9EB6-47C9-A24C-354E04DDD846}" srcOrd="0" destOrd="0" presId="urn:microsoft.com/office/officeart/2005/8/layout/vProcess5"/>
    <dgm:cxn modelId="{9D2A3866-E3CD-4868-8D2D-96AABAA9FDC5}" type="presOf" srcId="{BE57286F-9428-4633-91EA-4AAB9CA144C0}" destId="{F2909F8B-A982-4487-A172-96AE9F29D0AD}" srcOrd="1" destOrd="0" presId="urn:microsoft.com/office/officeart/2005/8/layout/vProcess5"/>
    <dgm:cxn modelId="{2A938D68-7A5A-4F77-B980-31B40C553C14}" type="presOf" srcId="{318CA970-E0C8-4737-B9AB-658D6689108C}" destId="{CB9045D3-704D-41D5-8F82-650B40E4703F}" srcOrd="0" destOrd="0" presId="urn:microsoft.com/office/officeart/2005/8/layout/vProcess5"/>
    <dgm:cxn modelId="{CFDB9A72-5F3A-4308-80FB-2F3BFD2C9B08}" srcId="{764023D6-C82E-4B69-9A77-0F9EAC7363B1}" destId="{318CA970-E0C8-4737-B9AB-658D6689108C}" srcOrd="2" destOrd="0" parTransId="{02A10B6E-C370-4264-838F-F4E77E10EC09}" sibTransId="{CF4CF0EB-43AA-4E2D-8C84-50190F0A1275}"/>
    <dgm:cxn modelId="{B1BB2C53-CA4E-422E-829E-E60511029B76}" type="presOf" srcId="{43426F9D-B70F-452F-BA6A-9D48F9D639F9}" destId="{757F6BD4-A5B4-45DB-9135-7489060EF47B}" srcOrd="0" destOrd="0" presId="urn:microsoft.com/office/officeart/2005/8/layout/vProcess5"/>
    <dgm:cxn modelId="{2CEB5E77-8797-4763-9A5E-EA5DB92FC7A6}" srcId="{764023D6-C82E-4B69-9A77-0F9EAC7363B1}" destId="{18840782-9B43-484B-B0B6-26D687A58FEE}" srcOrd="0" destOrd="0" parTransId="{3AF73212-46AA-40B2-9B89-E103EDEEB69E}" sibTransId="{43426F9D-B70F-452F-BA6A-9D48F9D639F9}"/>
    <dgm:cxn modelId="{5F3C6077-6A5F-4BF7-BA72-D66F3FF342ED}" srcId="{764023D6-C82E-4B69-9A77-0F9EAC7363B1}" destId="{BE57286F-9428-4633-91EA-4AAB9CA144C0}" srcOrd="1" destOrd="0" parTransId="{FAC681FD-8D9B-423C-8552-C81DF5421DBD}" sibTransId="{D2759359-0D39-49CC-99E4-0A2EE8FB3E77}"/>
    <dgm:cxn modelId="{680F2982-5E18-4D4A-8825-AE959437D87F}" type="presOf" srcId="{18840782-9B43-484B-B0B6-26D687A58FEE}" destId="{BEFD81F1-C0D3-4D9A-87FC-3767AA9F0B92}" srcOrd="0" destOrd="0" presId="urn:microsoft.com/office/officeart/2005/8/layout/vProcess5"/>
    <dgm:cxn modelId="{DF3CAFB6-B8D4-4B56-9750-515C5FFDAAB0}" type="presOf" srcId="{18840782-9B43-484B-B0B6-26D687A58FEE}" destId="{E43977EE-F3FB-492F-BCCD-332924AA0187}" srcOrd="1" destOrd="0" presId="urn:microsoft.com/office/officeart/2005/8/layout/vProcess5"/>
    <dgm:cxn modelId="{26649AE5-D10F-461C-A6DC-FB64C52CA944}" type="presOf" srcId="{BE57286F-9428-4633-91EA-4AAB9CA144C0}" destId="{66064A7B-53AD-45CA-9CF0-E10CB8C88DFD}" srcOrd="0" destOrd="0" presId="urn:microsoft.com/office/officeart/2005/8/layout/vProcess5"/>
    <dgm:cxn modelId="{FA6FAEF9-A1BE-41BE-ABB8-8E387F3D6B2B}" type="presOf" srcId="{318CA970-E0C8-4737-B9AB-658D6689108C}" destId="{536E74DE-055E-487E-BEC7-01C7A5494353}" srcOrd="1" destOrd="0" presId="urn:microsoft.com/office/officeart/2005/8/layout/vProcess5"/>
    <dgm:cxn modelId="{97800D42-E2EE-4046-8F0A-FBD161AA44D8}" type="presParOf" srcId="{5127E79E-FF2B-4A9F-A8CF-EB6F20579FC2}" destId="{D0D1E6D1-D0C5-4413-B150-2C0AC2EDC4C5}" srcOrd="0" destOrd="0" presId="urn:microsoft.com/office/officeart/2005/8/layout/vProcess5"/>
    <dgm:cxn modelId="{C80B404A-B7A2-4064-BE5C-FD8AFCC6BAAF}" type="presParOf" srcId="{5127E79E-FF2B-4A9F-A8CF-EB6F20579FC2}" destId="{BEFD81F1-C0D3-4D9A-87FC-3767AA9F0B92}" srcOrd="1" destOrd="0" presId="urn:microsoft.com/office/officeart/2005/8/layout/vProcess5"/>
    <dgm:cxn modelId="{DB2A3B17-993C-4E71-95F5-9032F38CBAE2}" type="presParOf" srcId="{5127E79E-FF2B-4A9F-A8CF-EB6F20579FC2}" destId="{66064A7B-53AD-45CA-9CF0-E10CB8C88DFD}" srcOrd="2" destOrd="0" presId="urn:microsoft.com/office/officeart/2005/8/layout/vProcess5"/>
    <dgm:cxn modelId="{8059464A-3BA7-47F4-B571-B15157B64B5E}" type="presParOf" srcId="{5127E79E-FF2B-4A9F-A8CF-EB6F20579FC2}" destId="{CB9045D3-704D-41D5-8F82-650B40E4703F}" srcOrd="3" destOrd="0" presId="urn:microsoft.com/office/officeart/2005/8/layout/vProcess5"/>
    <dgm:cxn modelId="{67B9A714-9869-4CEB-B91E-82AB3A92D8BA}" type="presParOf" srcId="{5127E79E-FF2B-4A9F-A8CF-EB6F20579FC2}" destId="{757F6BD4-A5B4-45DB-9135-7489060EF47B}" srcOrd="4" destOrd="0" presId="urn:microsoft.com/office/officeart/2005/8/layout/vProcess5"/>
    <dgm:cxn modelId="{07EF53CE-AFD4-47CB-9E97-E8BAFAC6C2BA}" type="presParOf" srcId="{5127E79E-FF2B-4A9F-A8CF-EB6F20579FC2}" destId="{00F1D3ED-9EB6-47C9-A24C-354E04DDD846}" srcOrd="5" destOrd="0" presId="urn:microsoft.com/office/officeart/2005/8/layout/vProcess5"/>
    <dgm:cxn modelId="{78E402FB-AF18-422D-84ED-5EAFE0A3EE40}" type="presParOf" srcId="{5127E79E-FF2B-4A9F-A8CF-EB6F20579FC2}" destId="{E43977EE-F3FB-492F-BCCD-332924AA0187}" srcOrd="6" destOrd="0" presId="urn:microsoft.com/office/officeart/2005/8/layout/vProcess5"/>
    <dgm:cxn modelId="{37A24698-2E2D-4A52-97B3-B442464775B7}" type="presParOf" srcId="{5127E79E-FF2B-4A9F-A8CF-EB6F20579FC2}" destId="{F2909F8B-A982-4487-A172-96AE9F29D0AD}" srcOrd="7" destOrd="0" presId="urn:microsoft.com/office/officeart/2005/8/layout/vProcess5"/>
    <dgm:cxn modelId="{A5845C5C-AF59-4CFA-82AD-8198863C1DFD}" type="presParOf" srcId="{5127E79E-FF2B-4A9F-A8CF-EB6F20579FC2}" destId="{536E74DE-055E-487E-BEC7-01C7A549435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D428B40-9841-4724-B2CD-5D0DFD8A465D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8C9E397-07EC-4134-B619-7187E35067B5}">
      <dgm:prSet/>
      <dgm:spPr/>
      <dgm:t>
        <a:bodyPr/>
        <a:lstStyle/>
        <a:p>
          <a:r>
            <a:rPr lang="en-US"/>
            <a:t>Put one hand over the mask to hold it in place, keeping the elbow close to the chest.</a:t>
          </a:r>
        </a:p>
      </dgm:t>
    </dgm:pt>
    <dgm:pt modelId="{2AE03265-C01A-4A13-87B2-3BB53B7CABFB}" type="parTrans" cxnId="{7CB41CEB-FB04-4875-B720-953B21771FD9}">
      <dgm:prSet/>
      <dgm:spPr/>
      <dgm:t>
        <a:bodyPr/>
        <a:lstStyle/>
        <a:p>
          <a:endParaRPr lang="en-US"/>
        </a:p>
      </dgm:t>
    </dgm:pt>
    <dgm:pt modelId="{E76136D7-A057-459A-8A1D-A9E20F307130}" type="sibTrans" cxnId="{7CB41CEB-FB04-4875-B720-953B21771FD9}">
      <dgm:prSet/>
      <dgm:spPr/>
      <dgm:t>
        <a:bodyPr/>
        <a:lstStyle/>
        <a:p>
          <a:endParaRPr lang="en-US"/>
        </a:p>
      </dgm:t>
    </dgm:pt>
    <dgm:pt modelId="{E84AC388-B3A5-4098-9D0B-9B727690EE62}">
      <dgm:prSet/>
      <dgm:spPr/>
      <dgm:t>
        <a:bodyPr/>
        <a:lstStyle/>
        <a:p>
          <a:r>
            <a:rPr lang="en-US"/>
            <a:t>Make sure no swimmers or other objects are below.</a:t>
          </a:r>
        </a:p>
      </dgm:t>
    </dgm:pt>
    <dgm:pt modelId="{72BFB17B-CD2F-4779-8849-90B797246419}" type="parTrans" cxnId="{7E149A6F-2937-410F-B7C6-2B7A0D585380}">
      <dgm:prSet/>
      <dgm:spPr/>
      <dgm:t>
        <a:bodyPr/>
        <a:lstStyle/>
        <a:p>
          <a:endParaRPr lang="en-US"/>
        </a:p>
      </dgm:t>
    </dgm:pt>
    <dgm:pt modelId="{316A856A-B1AD-4EE8-9848-CA2A372A7847}" type="sibTrans" cxnId="{7E149A6F-2937-410F-B7C6-2B7A0D585380}">
      <dgm:prSet/>
      <dgm:spPr/>
      <dgm:t>
        <a:bodyPr/>
        <a:lstStyle/>
        <a:p>
          <a:endParaRPr lang="en-US"/>
        </a:p>
      </dgm:t>
    </dgm:pt>
    <dgm:pt modelId="{C250176A-3B28-4E26-8689-F1B4DF5F2598}" type="pres">
      <dgm:prSet presAssocID="{2D428B40-9841-4724-B2CD-5D0DFD8A465D}" presName="outerComposite" presStyleCnt="0">
        <dgm:presLayoutVars>
          <dgm:chMax val="5"/>
          <dgm:dir/>
          <dgm:resizeHandles val="exact"/>
        </dgm:presLayoutVars>
      </dgm:prSet>
      <dgm:spPr/>
    </dgm:pt>
    <dgm:pt modelId="{777DA8AD-A320-47D8-950C-2B03A2A26201}" type="pres">
      <dgm:prSet presAssocID="{2D428B40-9841-4724-B2CD-5D0DFD8A465D}" presName="dummyMaxCanvas" presStyleCnt="0">
        <dgm:presLayoutVars/>
      </dgm:prSet>
      <dgm:spPr/>
    </dgm:pt>
    <dgm:pt modelId="{227BF413-090F-46B8-8F1F-145869352856}" type="pres">
      <dgm:prSet presAssocID="{2D428B40-9841-4724-B2CD-5D0DFD8A465D}" presName="TwoNodes_1" presStyleLbl="node1" presStyleIdx="0" presStyleCnt="2">
        <dgm:presLayoutVars>
          <dgm:bulletEnabled val="1"/>
        </dgm:presLayoutVars>
      </dgm:prSet>
      <dgm:spPr/>
    </dgm:pt>
    <dgm:pt modelId="{F2523890-14EC-42FD-AF4E-B4F3F8B304AB}" type="pres">
      <dgm:prSet presAssocID="{2D428B40-9841-4724-B2CD-5D0DFD8A465D}" presName="TwoNodes_2" presStyleLbl="node1" presStyleIdx="1" presStyleCnt="2">
        <dgm:presLayoutVars>
          <dgm:bulletEnabled val="1"/>
        </dgm:presLayoutVars>
      </dgm:prSet>
      <dgm:spPr/>
    </dgm:pt>
    <dgm:pt modelId="{BCDBF3D3-FAB9-4E89-85DB-D319CE8FFA8D}" type="pres">
      <dgm:prSet presAssocID="{2D428B40-9841-4724-B2CD-5D0DFD8A465D}" presName="TwoConn_1-2" presStyleLbl="fgAccFollowNode1" presStyleIdx="0" presStyleCnt="1">
        <dgm:presLayoutVars>
          <dgm:bulletEnabled val="1"/>
        </dgm:presLayoutVars>
      </dgm:prSet>
      <dgm:spPr/>
    </dgm:pt>
    <dgm:pt modelId="{DD9FF744-D7D1-4ACB-9B9B-221A73524D86}" type="pres">
      <dgm:prSet presAssocID="{2D428B40-9841-4724-B2CD-5D0DFD8A465D}" presName="TwoNodes_1_text" presStyleLbl="node1" presStyleIdx="1" presStyleCnt="2">
        <dgm:presLayoutVars>
          <dgm:bulletEnabled val="1"/>
        </dgm:presLayoutVars>
      </dgm:prSet>
      <dgm:spPr/>
    </dgm:pt>
    <dgm:pt modelId="{AC8696B7-3F70-4BF6-88BF-B1FFF5ED1C54}" type="pres">
      <dgm:prSet presAssocID="{2D428B40-9841-4724-B2CD-5D0DFD8A465D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2830AB43-DC12-473E-9787-AC5B33444E32}" type="presOf" srcId="{E84AC388-B3A5-4098-9D0B-9B727690EE62}" destId="{AC8696B7-3F70-4BF6-88BF-B1FFF5ED1C54}" srcOrd="1" destOrd="0" presId="urn:microsoft.com/office/officeart/2005/8/layout/vProcess5"/>
    <dgm:cxn modelId="{7E149A6F-2937-410F-B7C6-2B7A0D585380}" srcId="{2D428B40-9841-4724-B2CD-5D0DFD8A465D}" destId="{E84AC388-B3A5-4098-9D0B-9B727690EE62}" srcOrd="1" destOrd="0" parTransId="{72BFB17B-CD2F-4779-8849-90B797246419}" sibTransId="{316A856A-B1AD-4EE8-9848-CA2A372A7847}"/>
    <dgm:cxn modelId="{CB79AC8F-F7C7-4099-9A80-89685DC9C553}" type="presOf" srcId="{18C9E397-07EC-4134-B619-7187E35067B5}" destId="{DD9FF744-D7D1-4ACB-9B9B-221A73524D86}" srcOrd="1" destOrd="0" presId="urn:microsoft.com/office/officeart/2005/8/layout/vProcess5"/>
    <dgm:cxn modelId="{C15020A5-4680-42CC-8383-850F23163869}" type="presOf" srcId="{18C9E397-07EC-4134-B619-7187E35067B5}" destId="{227BF413-090F-46B8-8F1F-145869352856}" srcOrd="0" destOrd="0" presId="urn:microsoft.com/office/officeart/2005/8/layout/vProcess5"/>
    <dgm:cxn modelId="{708AFBC9-E633-4F50-B457-962DC79CA06F}" type="presOf" srcId="{E76136D7-A057-459A-8A1D-A9E20F307130}" destId="{BCDBF3D3-FAB9-4E89-85DB-D319CE8FFA8D}" srcOrd="0" destOrd="0" presId="urn:microsoft.com/office/officeart/2005/8/layout/vProcess5"/>
    <dgm:cxn modelId="{AC5DD0D3-189B-404E-9A66-6D0E90FF7413}" type="presOf" srcId="{E84AC388-B3A5-4098-9D0B-9B727690EE62}" destId="{F2523890-14EC-42FD-AF4E-B4F3F8B304AB}" srcOrd="0" destOrd="0" presId="urn:microsoft.com/office/officeart/2005/8/layout/vProcess5"/>
    <dgm:cxn modelId="{A69E40D4-0781-4F25-A300-8057C26E250A}" type="presOf" srcId="{2D428B40-9841-4724-B2CD-5D0DFD8A465D}" destId="{C250176A-3B28-4E26-8689-F1B4DF5F2598}" srcOrd="0" destOrd="0" presId="urn:microsoft.com/office/officeart/2005/8/layout/vProcess5"/>
    <dgm:cxn modelId="{7CB41CEB-FB04-4875-B720-953B21771FD9}" srcId="{2D428B40-9841-4724-B2CD-5D0DFD8A465D}" destId="{18C9E397-07EC-4134-B619-7187E35067B5}" srcOrd="0" destOrd="0" parTransId="{2AE03265-C01A-4A13-87B2-3BB53B7CABFB}" sibTransId="{E76136D7-A057-459A-8A1D-A9E20F307130}"/>
    <dgm:cxn modelId="{EC78A9EC-AA72-4D2F-9A0B-DB350A1FA6ED}" type="presParOf" srcId="{C250176A-3B28-4E26-8689-F1B4DF5F2598}" destId="{777DA8AD-A320-47D8-950C-2B03A2A26201}" srcOrd="0" destOrd="0" presId="urn:microsoft.com/office/officeart/2005/8/layout/vProcess5"/>
    <dgm:cxn modelId="{E0EE839C-4C22-4243-B665-4C57E7279DA7}" type="presParOf" srcId="{C250176A-3B28-4E26-8689-F1B4DF5F2598}" destId="{227BF413-090F-46B8-8F1F-145869352856}" srcOrd="1" destOrd="0" presId="urn:microsoft.com/office/officeart/2005/8/layout/vProcess5"/>
    <dgm:cxn modelId="{7F0330D4-3E77-42D0-AE0B-D1E506DD8D2D}" type="presParOf" srcId="{C250176A-3B28-4E26-8689-F1B4DF5F2598}" destId="{F2523890-14EC-42FD-AF4E-B4F3F8B304AB}" srcOrd="2" destOrd="0" presId="urn:microsoft.com/office/officeart/2005/8/layout/vProcess5"/>
    <dgm:cxn modelId="{F8DDF419-12BA-4C80-B665-9F9E1D67C199}" type="presParOf" srcId="{C250176A-3B28-4E26-8689-F1B4DF5F2598}" destId="{BCDBF3D3-FAB9-4E89-85DB-D319CE8FFA8D}" srcOrd="3" destOrd="0" presId="urn:microsoft.com/office/officeart/2005/8/layout/vProcess5"/>
    <dgm:cxn modelId="{9D34DDB3-BE7A-4FC7-BB66-13CB9090BE43}" type="presParOf" srcId="{C250176A-3B28-4E26-8689-F1B4DF5F2598}" destId="{DD9FF744-D7D1-4ACB-9B9B-221A73524D86}" srcOrd="4" destOrd="0" presId="urn:microsoft.com/office/officeart/2005/8/layout/vProcess5"/>
    <dgm:cxn modelId="{9296E233-6A1D-4380-9A14-D3FFC769CC50}" type="presParOf" srcId="{C250176A-3B28-4E26-8689-F1B4DF5F2598}" destId="{AC8696B7-3F70-4BF6-88BF-B1FFF5ED1C5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DA1F065-271F-4003-ADBF-F69307A5261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20B0D02-DF05-4FA8-A5F8-420691A975EB}">
      <dgm:prSet/>
      <dgm:spPr/>
      <dgm:t>
        <a:bodyPr/>
        <a:lstStyle/>
        <a:p>
          <a:r>
            <a:rPr lang="en-US"/>
            <a:t>Step out with a long stride over the water, but do not lean forward.</a:t>
          </a:r>
        </a:p>
      </dgm:t>
    </dgm:pt>
    <dgm:pt modelId="{795F6B7E-3025-41D6-9FE9-F998AFFDD7E6}" type="parTrans" cxnId="{B7D4B98A-EF50-4A89-AC9F-680412DAEE2E}">
      <dgm:prSet/>
      <dgm:spPr/>
      <dgm:t>
        <a:bodyPr/>
        <a:lstStyle/>
        <a:p>
          <a:endParaRPr lang="en-US"/>
        </a:p>
      </dgm:t>
    </dgm:pt>
    <dgm:pt modelId="{8866FE51-F95A-4159-A94A-A68EF91E5730}" type="sibTrans" cxnId="{B7D4B98A-EF50-4A89-AC9F-680412DAEE2E}">
      <dgm:prSet/>
      <dgm:spPr/>
      <dgm:t>
        <a:bodyPr/>
        <a:lstStyle/>
        <a:p>
          <a:endParaRPr lang="en-US"/>
        </a:p>
      </dgm:t>
    </dgm:pt>
    <dgm:pt modelId="{6D2A608D-5F86-458F-A73F-E3FE2DC6BB07}">
      <dgm:prSet/>
      <dgm:spPr/>
      <dgm:t>
        <a:bodyPr/>
        <a:lstStyle/>
        <a:p>
          <a:r>
            <a:rPr lang="en-US"/>
            <a:t>While entering the water, the fins slow the downward motion.</a:t>
          </a:r>
        </a:p>
      </dgm:t>
    </dgm:pt>
    <dgm:pt modelId="{35AF78D2-44D4-4FEA-8E73-1010D1E4E5C0}" type="parTrans" cxnId="{2DF4391D-8BF0-4433-BFE9-D0B529626532}">
      <dgm:prSet/>
      <dgm:spPr/>
      <dgm:t>
        <a:bodyPr/>
        <a:lstStyle/>
        <a:p>
          <a:endParaRPr lang="en-US"/>
        </a:p>
      </dgm:t>
    </dgm:pt>
    <dgm:pt modelId="{76F7A114-C08E-43D0-B301-543C63C866D9}" type="sibTrans" cxnId="{2DF4391D-8BF0-4433-BFE9-D0B529626532}">
      <dgm:prSet/>
      <dgm:spPr/>
      <dgm:t>
        <a:bodyPr/>
        <a:lstStyle/>
        <a:p>
          <a:endParaRPr lang="en-US"/>
        </a:p>
      </dgm:t>
    </dgm:pt>
    <dgm:pt modelId="{E3ABF44C-4D48-4A42-82BE-40FCBE397585}">
      <dgm:prSet/>
      <dgm:spPr/>
      <dgm:t>
        <a:bodyPr/>
        <a:lstStyle/>
        <a:p>
          <a:r>
            <a:rPr lang="en-US"/>
            <a:t>Swim keeping the arms at the side and face in the water.</a:t>
          </a:r>
        </a:p>
      </dgm:t>
    </dgm:pt>
    <dgm:pt modelId="{AAEDCE96-28AC-4527-B6AF-74531EF50179}" type="parTrans" cxnId="{BC06C35B-D48D-4DDB-9317-ED65BAB076AE}">
      <dgm:prSet/>
      <dgm:spPr/>
      <dgm:t>
        <a:bodyPr/>
        <a:lstStyle/>
        <a:p>
          <a:endParaRPr lang="en-US"/>
        </a:p>
      </dgm:t>
    </dgm:pt>
    <dgm:pt modelId="{C13E84B9-34FD-4BFF-B56B-E34D9A684014}" type="sibTrans" cxnId="{BC06C35B-D48D-4DDB-9317-ED65BAB076AE}">
      <dgm:prSet/>
      <dgm:spPr/>
      <dgm:t>
        <a:bodyPr/>
        <a:lstStyle/>
        <a:p>
          <a:endParaRPr lang="en-US"/>
        </a:p>
      </dgm:t>
    </dgm:pt>
    <dgm:pt modelId="{18D61D90-E07C-4F88-8617-FEFA88A2471F}" type="pres">
      <dgm:prSet presAssocID="{DDA1F065-271F-4003-ADBF-F69307A52615}" presName="root" presStyleCnt="0">
        <dgm:presLayoutVars>
          <dgm:dir/>
          <dgm:resizeHandles val="exact"/>
        </dgm:presLayoutVars>
      </dgm:prSet>
      <dgm:spPr/>
    </dgm:pt>
    <dgm:pt modelId="{CB084517-D77C-4061-A247-7651363CD72E}" type="pres">
      <dgm:prSet presAssocID="{320B0D02-DF05-4FA8-A5F8-420691A975EB}" presName="compNode" presStyleCnt="0"/>
      <dgm:spPr/>
    </dgm:pt>
    <dgm:pt modelId="{ABBBF49A-99FE-4B70-8C46-BBAFD676527A}" type="pres">
      <dgm:prSet presAssocID="{320B0D02-DF05-4FA8-A5F8-420691A975EB}" presName="bgRect" presStyleLbl="bgShp" presStyleIdx="0" presStyleCnt="3"/>
      <dgm:spPr/>
    </dgm:pt>
    <dgm:pt modelId="{B3A265FB-66B4-446C-88E4-A435828A6917}" type="pres">
      <dgm:prSet presAssocID="{320B0D02-DF05-4FA8-A5F8-420691A975E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 Steps"/>
        </a:ext>
      </dgm:extLst>
    </dgm:pt>
    <dgm:pt modelId="{0D745A41-DA72-42A1-9FB8-3FBB156B826B}" type="pres">
      <dgm:prSet presAssocID="{320B0D02-DF05-4FA8-A5F8-420691A975EB}" presName="spaceRect" presStyleCnt="0"/>
      <dgm:spPr/>
    </dgm:pt>
    <dgm:pt modelId="{67D48C64-E9F1-45F4-BFBE-679724F4A307}" type="pres">
      <dgm:prSet presAssocID="{320B0D02-DF05-4FA8-A5F8-420691A975EB}" presName="parTx" presStyleLbl="revTx" presStyleIdx="0" presStyleCnt="3">
        <dgm:presLayoutVars>
          <dgm:chMax val="0"/>
          <dgm:chPref val="0"/>
        </dgm:presLayoutVars>
      </dgm:prSet>
      <dgm:spPr/>
    </dgm:pt>
    <dgm:pt modelId="{12BE8D84-E870-411D-B707-5F3871AF8C9B}" type="pres">
      <dgm:prSet presAssocID="{8866FE51-F95A-4159-A94A-A68EF91E5730}" presName="sibTrans" presStyleCnt="0"/>
      <dgm:spPr/>
    </dgm:pt>
    <dgm:pt modelId="{4AE5F4EA-ECA6-46E7-87D5-55AD1EF08F07}" type="pres">
      <dgm:prSet presAssocID="{6D2A608D-5F86-458F-A73F-E3FE2DC6BB07}" presName="compNode" presStyleCnt="0"/>
      <dgm:spPr/>
    </dgm:pt>
    <dgm:pt modelId="{85A89E81-7582-4802-93C5-5FE93ABFC233}" type="pres">
      <dgm:prSet presAssocID="{6D2A608D-5F86-458F-A73F-E3FE2DC6BB07}" presName="bgRect" presStyleLbl="bgShp" presStyleIdx="1" presStyleCnt="3"/>
      <dgm:spPr/>
    </dgm:pt>
    <dgm:pt modelId="{7DE59112-D774-43F1-BB2B-7233C25926D9}" type="pres">
      <dgm:prSet presAssocID="{6D2A608D-5F86-458F-A73F-E3FE2DC6BB0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s"/>
        </a:ext>
      </dgm:extLst>
    </dgm:pt>
    <dgm:pt modelId="{9F001A20-B6DF-4229-A01E-B437367DEA25}" type="pres">
      <dgm:prSet presAssocID="{6D2A608D-5F86-458F-A73F-E3FE2DC6BB07}" presName="spaceRect" presStyleCnt="0"/>
      <dgm:spPr/>
    </dgm:pt>
    <dgm:pt modelId="{19C8D674-0E36-4709-BD76-C183AD4AE3E4}" type="pres">
      <dgm:prSet presAssocID="{6D2A608D-5F86-458F-A73F-E3FE2DC6BB07}" presName="parTx" presStyleLbl="revTx" presStyleIdx="1" presStyleCnt="3">
        <dgm:presLayoutVars>
          <dgm:chMax val="0"/>
          <dgm:chPref val="0"/>
        </dgm:presLayoutVars>
      </dgm:prSet>
      <dgm:spPr/>
    </dgm:pt>
    <dgm:pt modelId="{CF0B0507-8DD1-48F0-8073-B2263324C2F4}" type="pres">
      <dgm:prSet presAssocID="{76F7A114-C08E-43D0-B301-543C63C866D9}" presName="sibTrans" presStyleCnt="0"/>
      <dgm:spPr/>
    </dgm:pt>
    <dgm:pt modelId="{029CC0F1-4436-4221-A86B-93C908A0D17C}" type="pres">
      <dgm:prSet presAssocID="{E3ABF44C-4D48-4A42-82BE-40FCBE397585}" presName="compNode" presStyleCnt="0"/>
      <dgm:spPr/>
    </dgm:pt>
    <dgm:pt modelId="{85D6C75A-E6FC-49A5-9120-D7A49A01BD0B}" type="pres">
      <dgm:prSet presAssocID="{E3ABF44C-4D48-4A42-82BE-40FCBE397585}" presName="bgRect" presStyleLbl="bgShp" presStyleIdx="2" presStyleCnt="3"/>
      <dgm:spPr/>
    </dgm:pt>
    <dgm:pt modelId="{24A97597-27BA-481C-968C-A23CEC92B3A6}" type="pres">
      <dgm:prSet presAssocID="{E3ABF44C-4D48-4A42-82BE-40FCBE39758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 Polo player"/>
        </a:ext>
      </dgm:extLst>
    </dgm:pt>
    <dgm:pt modelId="{F820E3FF-D350-4226-ACE4-17BFCE66224F}" type="pres">
      <dgm:prSet presAssocID="{E3ABF44C-4D48-4A42-82BE-40FCBE397585}" presName="spaceRect" presStyleCnt="0"/>
      <dgm:spPr/>
    </dgm:pt>
    <dgm:pt modelId="{72416161-1989-4221-ACD2-FD585288E837}" type="pres">
      <dgm:prSet presAssocID="{E3ABF44C-4D48-4A42-82BE-40FCBE39758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DF4391D-8BF0-4433-BFE9-D0B529626532}" srcId="{DDA1F065-271F-4003-ADBF-F69307A52615}" destId="{6D2A608D-5F86-458F-A73F-E3FE2DC6BB07}" srcOrd="1" destOrd="0" parTransId="{35AF78D2-44D4-4FEA-8E73-1010D1E4E5C0}" sibTransId="{76F7A114-C08E-43D0-B301-543C63C866D9}"/>
    <dgm:cxn modelId="{BC06C35B-D48D-4DDB-9317-ED65BAB076AE}" srcId="{DDA1F065-271F-4003-ADBF-F69307A52615}" destId="{E3ABF44C-4D48-4A42-82BE-40FCBE397585}" srcOrd="2" destOrd="0" parTransId="{AAEDCE96-28AC-4527-B6AF-74531EF50179}" sibTransId="{C13E84B9-34FD-4BFF-B56B-E34D9A684014}"/>
    <dgm:cxn modelId="{E46EEA56-3AF7-40B2-AF75-6CFDCEC58AC1}" type="presOf" srcId="{320B0D02-DF05-4FA8-A5F8-420691A975EB}" destId="{67D48C64-E9F1-45F4-BFBE-679724F4A307}" srcOrd="0" destOrd="0" presId="urn:microsoft.com/office/officeart/2018/2/layout/IconVerticalSolidList"/>
    <dgm:cxn modelId="{B7D4B98A-EF50-4A89-AC9F-680412DAEE2E}" srcId="{DDA1F065-271F-4003-ADBF-F69307A52615}" destId="{320B0D02-DF05-4FA8-A5F8-420691A975EB}" srcOrd="0" destOrd="0" parTransId="{795F6B7E-3025-41D6-9FE9-F998AFFDD7E6}" sibTransId="{8866FE51-F95A-4159-A94A-A68EF91E5730}"/>
    <dgm:cxn modelId="{67484AA3-2885-4DE2-B85F-16F6266A57B6}" type="presOf" srcId="{DDA1F065-271F-4003-ADBF-F69307A52615}" destId="{18D61D90-E07C-4F88-8617-FEFA88A2471F}" srcOrd="0" destOrd="0" presId="urn:microsoft.com/office/officeart/2018/2/layout/IconVerticalSolidList"/>
    <dgm:cxn modelId="{A0DCE0B5-B46D-4256-A3C3-8E4F2934C2A7}" type="presOf" srcId="{E3ABF44C-4D48-4A42-82BE-40FCBE397585}" destId="{72416161-1989-4221-ACD2-FD585288E837}" srcOrd="0" destOrd="0" presId="urn:microsoft.com/office/officeart/2018/2/layout/IconVerticalSolidList"/>
    <dgm:cxn modelId="{CB810EB8-60A6-47B7-BEDD-29B9B60F79A4}" type="presOf" srcId="{6D2A608D-5F86-458F-A73F-E3FE2DC6BB07}" destId="{19C8D674-0E36-4709-BD76-C183AD4AE3E4}" srcOrd="0" destOrd="0" presId="urn:microsoft.com/office/officeart/2018/2/layout/IconVerticalSolidList"/>
    <dgm:cxn modelId="{B72DB4B8-37A4-4AAD-9D02-67A22E8D4CA4}" type="presParOf" srcId="{18D61D90-E07C-4F88-8617-FEFA88A2471F}" destId="{CB084517-D77C-4061-A247-7651363CD72E}" srcOrd="0" destOrd="0" presId="urn:microsoft.com/office/officeart/2018/2/layout/IconVerticalSolidList"/>
    <dgm:cxn modelId="{3D4A3715-1563-4E3F-9A89-6DFD34C6C7B7}" type="presParOf" srcId="{CB084517-D77C-4061-A247-7651363CD72E}" destId="{ABBBF49A-99FE-4B70-8C46-BBAFD676527A}" srcOrd="0" destOrd="0" presId="urn:microsoft.com/office/officeart/2018/2/layout/IconVerticalSolidList"/>
    <dgm:cxn modelId="{38E8EC9F-32F3-4DFB-AA4E-9EF8A8CB11BA}" type="presParOf" srcId="{CB084517-D77C-4061-A247-7651363CD72E}" destId="{B3A265FB-66B4-446C-88E4-A435828A6917}" srcOrd="1" destOrd="0" presId="urn:microsoft.com/office/officeart/2018/2/layout/IconVerticalSolidList"/>
    <dgm:cxn modelId="{C25992E1-CA05-4ED3-B351-4C0DC509646C}" type="presParOf" srcId="{CB084517-D77C-4061-A247-7651363CD72E}" destId="{0D745A41-DA72-42A1-9FB8-3FBB156B826B}" srcOrd="2" destOrd="0" presId="urn:microsoft.com/office/officeart/2018/2/layout/IconVerticalSolidList"/>
    <dgm:cxn modelId="{043392BB-07C0-48F4-AD63-7D6FE907A830}" type="presParOf" srcId="{CB084517-D77C-4061-A247-7651363CD72E}" destId="{67D48C64-E9F1-45F4-BFBE-679724F4A307}" srcOrd="3" destOrd="0" presId="urn:microsoft.com/office/officeart/2018/2/layout/IconVerticalSolidList"/>
    <dgm:cxn modelId="{33A3FFA1-5779-4736-B8E5-8B22AD8A7770}" type="presParOf" srcId="{18D61D90-E07C-4F88-8617-FEFA88A2471F}" destId="{12BE8D84-E870-411D-B707-5F3871AF8C9B}" srcOrd="1" destOrd="0" presId="urn:microsoft.com/office/officeart/2018/2/layout/IconVerticalSolidList"/>
    <dgm:cxn modelId="{C37C7049-9A5B-488E-AC50-D144AA70ED34}" type="presParOf" srcId="{18D61D90-E07C-4F88-8617-FEFA88A2471F}" destId="{4AE5F4EA-ECA6-46E7-87D5-55AD1EF08F07}" srcOrd="2" destOrd="0" presId="urn:microsoft.com/office/officeart/2018/2/layout/IconVerticalSolidList"/>
    <dgm:cxn modelId="{9A86E288-E5FF-4159-BD47-732758B65162}" type="presParOf" srcId="{4AE5F4EA-ECA6-46E7-87D5-55AD1EF08F07}" destId="{85A89E81-7582-4802-93C5-5FE93ABFC233}" srcOrd="0" destOrd="0" presId="urn:microsoft.com/office/officeart/2018/2/layout/IconVerticalSolidList"/>
    <dgm:cxn modelId="{983DD9A0-EED2-4FD3-8564-20894D444B83}" type="presParOf" srcId="{4AE5F4EA-ECA6-46E7-87D5-55AD1EF08F07}" destId="{7DE59112-D774-43F1-BB2B-7233C25926D9}" srcOrd="1" destOrd="0" presId="urn:microsoft.com/office/officeart/2018/2/layout/IconVerticalSolidList"/>
    <dgm:cxn modelId="{F615588B-C436-482B-B937-AA8AB1AFEE50}" type="presParOf" srcId="{4AE5F4EA-ECA6-46E7-87D5-55AD1EF08F07}" destId="{9F001A20-B6DF-4229-A01E-B437367DEA25}" srcOrd="2" destOrd="0" presId="urn:microsoft.com/office/officeart/2018/2/layout/IconVerticalSolidList"/>
    <dgm:cxn modelId="{A7CEBFFA-50AB-4E6C-A4E6-6581394D7814}" type="presParOf" srcId="{4AE5F4EA-ECA6-46E7-87D5-55AD1EF08F07}" destId="{19C8D674-0E36-4709-BD76-C183AD4AE3E4}" srcOrd="3" destOrd="0" presId="urn:microsoft.com/office/officeart/2018/2/layout/IconVerticalSolidList"/>
    <dgm:cxn modelId="{4BA246F7-9A8D-4D0C-9B1B-6F45344BEF49}" type="presParOf" srcId="{18D61D90-E07C-4F88-8617-FEFA88A2471F}" destId="{CF0B0507-8DD1-48F0-8073-B2263324C2F4}" srcOrd="3" destOrd="0" presId="urn:microsoft.com/office/officeart/2018/2/layout/IconVerticalSolidList"/>
    <dgm:cxn modelId="{276F03CF-EB4A-4953-8C36-D00458459965}" type="presParOf" srcId="{18D61D90-E07C-4F88-8617-FEFA88A2471F}" destId="{029CC0F1-4436-4221-A86B-93C908A0D17C}" srcOrd="4" destOrd="0" presId="urn:microsoft.com/office/officeart/2018/2/layout/IconVerticalSolidList"/>
    <dgm:cxn modelId="{014CED0B-8B26-43F1-9AE5-57707F5DF117}" type="presParOf" srcId="{029CC0F1-4436-4221-A86B-93C908A0D17C}" destId="{85D6C75A-E6FC-49A5-9120-D7A49A01BD0B}" srcOrd="0" destOrd="0" presId="urn:microsoft.com/office/officeart/2018/2/layout/IconVerticalSolidList"/>
    <dgm:cxn modelId="{DF8269F2-D202-4C07-BEFA-F1711C562EB9}" type="presParOf" srcId="{029CC0F1-4436-4221-A86B-93C908A0D17C}" destId="{24A97597-27BA-481C-968C-A23CEC92B3A6}" srcOrd="1" destOrd="0" presId="urn:microsoft.com/office/officeart/2018/2/layout/IconVerticalSolidList"/>
    <dgm:cxn modelId="{106D74C9-EA51-4156-A59B-4B3895E82E7E}" type="presParOf" srcId="{029CC0F1-4436-4221-A86B-93C908A0D17C}" destId="{F820E3FF-D350-4226-ACE4-17BFCE66224F}" srcOrd="2" destOrd="0" presId="urn:microsoft.com/office/officeart/2018/2/layout/IconVerticalSolidList"/>
    <dgm:cxn modelId="{C18490DB-5998-4763-A932-2F26AE811A0A}" type="presParOf" srcId="{029CC0F1-4436-4221-A86B-93C908A0D17C}" destId="{72416161-1989-4221-ACD2-FD585288E83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CD578C-AF55-4DE7-A472-B8DE29B29E5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2E35C51-5C63-42E2-9E9F-7269330B8669}">
      <dgm:prSet/>
      <dgm:spPr/>
      <dgm:t>
        <a:bodyPr/>
        <a:lstStyle/>
        <a:p>
          <a:r>
            <a:rPr lang="en-US"/>
            <a:t>Hold the rescue tube across the thighs when sitting in a lifeguard chair or across the stomach when standing.</a:t>
          </a:r>
        </a:p>
      </dgm:t>
    </dgm:pt>
    <dgm:pt modelId="{1555B371-8E08-4363-AF57-06249E2E42DC}" type="parTrans" cxnId="{8970D782-94A0-4EBA-AAF4-18C21ED019D2}">
      <dgm:prSet/>
      <dgm:spPr/>
      <dgm:t>
        <a:bodyPr/>
        <a:lstStyle/>
        <a:p>
          <a:endParaRPr lang="en-US"/>
        </a:p>
      </dgm:t>
    </dgm:pt>
    <dgm:pt modelId="{84C93A26-1DEB-4FF9-8B9C-B32FBA4D9117}" type="sibTrans" cxnId="{8970D782-94A0-4EBA-AAF4-18C21ED019D2}">
      <dgm:prSet/>
      <dgm:spPr/>
      <dgm:t>
        <a:bodyPr/>
        <a:lstStyle/>
        <a:p>
          <a:endParaRPr lang="en-US"/>
        </a:p>
      </dgm:t>
    </dgm:pt>
    <dgm:pt modelId="{2DC0E771-871A-4E47-BC09-A0B9AC6E41AC}">
      <dgm:prSet/>
      <dgm:spPr/>
      <dgm:t>
        <a:bodyPr/>
        <a:lstStyle/>
        <a:p>
          <a:r>
            <a:rPr lang="en-US"/>
            <a:t>Hold the excess line to keep it from getting caught in the chair or other equipment when starting the rescue.</a:t>
          </a:r>
        </a:p>
      </dgm:t>
    </dgm:pt>
    <dgm:pt modelId="{080FC75C-BCDF-4E7C-8288-16E5499517E0}" type="parTrans" cxnId="{01F2B7DB-B373-4A94-A830-01365F49AF83}">
      <dgm:prSet/>
      <dgm:spPr/>
      <dgm:t>
        <a:bodyPr/>
        <a:lstStyle/>
        <a:p>
          <a:endParaRPr lang="en-US"/>
        </a:p>
      </dgm:t>
    </dgm:pt>
    <dgm:pt modelId="{C13565F2-F983-4616-9BDE-7E8394C22399}" type="sibTrans" cxnId="{01F2B7DB-B373-4A94-A830-01365F49AF83}">
      <dgm:prSet/>
      <dgm:spPr/>
      <dgm:t>
        <a:bodyPr/>
        <a:lstStyle/>
        <a:p>
          <a:endParaRPr lang="en-US"/>
        </a:p>
      </dgm:t>
    </dgm:pt>
    <dgm:pt modelId="{A287C6ED-C1C4-46A1-A314-3B38AF5F90F9}" type="pres">
      <dgm:prSet presAssocID="{FECD578C-AF55-4DE7-A472-B8DE29B29E57}" presName="linear" presStyleCnt="0">
        <dgm:presLayoutVars>
          <dgm:animLvl val="lvl"/>
          <dgm:resizeHandles val="exact"/>
        </dgm:presLayoutVars>
      </dgm:prSet>
      <dgm:spPr/>
    </dgm:pt>
    <dgm:pt modelId="{491153CD-925F-49A9-AD5D-37731B467CFA}" type="pres">
      <dgm:prSet presAssocID="{92E35C51-5C63-42E2-9E9F-7269330B866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E25CEC9-38CD-47F0-B7B3-D717FC563A89}" type="pres">
      <dgm:prSet presAssocID="{84C93A26-1DEB-4FF9-8B9C-B32FBA4D9117}" presName="spacer" presStyleCnt="0"/>
      <dgm:spPr/>
    </dgm:pt>
    <dgm:pt modelId="{A4051094-9F78-4E5D-BDF1-F191DE55600B}" type="pres">
      <dgm:prSet presAssocID="{2DC0E771-871A-4E47-BC09-A0B9AC6E41A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C11B13A-DDAC-40A0-A811-C339320EAD41}" type="presOf" srcId="{2DC0E771-871A-4E47-BC09-A0B9AC6E41AC}" destId="{A4051094-9F78-4E5D-BDF1-F191DE55600B}" srcOrd="0" destOrd="0" presId="urn:microsoft.com/office/officeart/2005/8/layout/vList2"/>
    <dgm:cxn modelId="{D90EAD51-FBD7-41CF-94CC-F85E2DC8E455}" type="presOf" srcId="{FECD578C-AF55-4DE7-A472-B8DE29B29E57}" destId="{A287C6ED-C1C4-46A1-A314-3B38AF5F90F9}" srcOrd="0" destOrd="0" presId="urn:microsoft.com/office/officeart/2005/8/layout/vList2"/>
    <dgm:cxn modelId="{8970D782-94A0-4EBA-AAF4-18C21ED019D2}" srcId="{FECD578C-AF55-4DE7-A472-B8DE29B29E57}" destId="{92E35C51-5C63-42E2-9E9F-7269330B8669}" srcOrd="0" destOrd="0" parTransId="{1555B371-8E08-4363-AF57-06249E2E42DC}" sibTransId="{84C93A26-1DEB-4FF9-8B9C-B32FBA4D9117}"/>
    <dgm:cxn modelId="{04559BBB-C480-4979-8681-B08594172F2B}" type="presOf" srcId="{92E35C51-5C63-42E2-9E9F-7269330B8669}" destId="{491153CD-925F-49A9-AD5D-37731B467CFA}" srcOrd="0" destOrd="0" presId="urn:microsoft.com/office/officeart/2005/8/layout/vList2"/>
    <dgm:cxn modelId="{01F2B7DB-B373-4A94-A830-01365F49AF83}" srcId="{FECD578C-AF55-4DE7-A472-B8DE29B29E57}" destId="{2DC0E771-871A-4E47-BC09-A0B9AC6E41AC}" srcOrd="1" destOrd="0" parTransId="{080FC75C-BCDF-4E7C-8288-16E5499517E0}" sibTransId="{C13565F2-F983-4616-9BDE-7E8394C22399}"/>
    <dgm:cxn modelId="{70333A2F-A0B7-4477-A46D-AC21CFC15B62}" type="presParOf" srcId="{A287C6ED-C1C4-46A1-A314-3B38AF5F90F9}" destId="{491153CD-925F-49A9-AD5D-37731B467CFA}" srcOrd="0" destOrd="0" presId="urn:microsoft.com/office/officeart/2005/8/layout/vList2"/>
    <dgm:cxn modelId="{EF022E00-B1DB-4005-90F6-28F8A394C318}" type="presParOf" srcId="{A287C6ED-C1C4-46A1-A314-3B38AF5F90F9}" destId="{FE25CEC9-38CD-47F0-B7B3-D717FC563A89}" srcOrd="1" destOrd="0" presId="urn:microsoft.com/office/officeart/2005/8/layout/vList2"/>
    <dgm:cxn modelId="{DF9E7622-012F-4387-ACA5-5586E5159B79}" type="presParOf" srcId="{A287C6ED-C1C4-46A1-A314-3B38AF5F90F9}" destId="{A4051094-9F78-4E5D-BDF1-F191DE55600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C4064F-D372-4A9E-9CAE-746EF543F68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3951E83-E007-4BB1-846D-D44605D46FB4}">
      <dgm:prSet/>
      <dgm:spPr/>
      <dgm:t>
        <a:bodyPr/>
        <a:lstStyle/>
        <a:p>
          <a:r>
            <a:rPr lang="en-US"/>
            <a:t>Some waterfronts use rescue boards as standard equip­ment. </a:t>
          </a:r>
        </a:p>
      </dgm:t>
    </dgm:pt>
    <dgm:pt modelId="{E1CE6BE3-DF69-46E7-837F-8EB1B9B5795D}" type="parTrans" cxnId="{420CFCA7-634C-42A3-9296-BF815A101CB9}">
      <dgm:prSet/>
      <dgm:spPr/>
      <dgm:t>
        <a:bodyPr/>
        <a:lstStyle/>
        <a:p>
          <a:endParaRPr lang="en-US"/>
        </a:p>
      </dgm:t>
    </dgm:pt>
    <dgm:pt modelId="{E638FBE8-5AE7-4408-B776-B2E9B95FF403}" type="sibTrans" cxnId="{420CFCA7-634C-42A3-9296-BF815A101CB9}">
      <dgm:prSet/>
      <dgm:spPr/>
      <dgm:t>
        <a:bodyPr/>
        <a:lstStyle/>
        <a:p>
          <a:endParaRPr lang="en-US"/>
        </a:p>
      </dgm:t>
    </dgm:pt>
    <dgm:pt modelId="{D5C514B2-D184-4FB1-B4FC-EBFB89EA25E9}">
      <dgm:prSet/>
      <dgm:spPr/>
      <dgm:t>
        <a:bodyPr/>
        <a:lstStyle/>
        <a:p>
          <a:r>
            <a:rPr lang="en-US"/>
            <a:t>Rescue boards are made of plastic or fiberglass and are shaped similar to a surfboard </a:t>
          </a:r>
        </a:p>
      </dgm:t>
    </dgm:pt>
    <dgm:pt modelId="{F2B60B37-6932-4912-A91A-7486BCFE47E8}" type="parTrans" cxnId="{7631EF58-EB38-4313-9A7A-7B932533916F}">
      <dgm:prSet/>
      <dgm:spPr/>
      <dgm:t>
        <a:bodyPr/>
        <a:lstStyle/>
        <a:p>
          <a:endParaRPr lang="en-US"/>
        </a:p>
      </dgm:t>
    </dgm:pt>
    <dgm:pt modelId="{7FCC4452-900E-4D89-8DA0-3C3FCDC21F65}" type="sibTrans" cxnId="{7631EF58-EB38-4313-9A7A-7B932533916F}">
      <dgm:prSet/>
      <dgm:spPr/>
      <dgm:t>
        <a:bodyPr/>
        <a:lstStyle/>
        <a:p>
          <a:endParaRPr lang="en-US"/>
        </a:p>
      </dgm:t>
    </dgm:pt>
    <dgm:pt modelId="{7F2C6162-6804-4913-B5D4-43692F3F4EE1}" type="pres">
      <dgm:prSet presAssocID="{1BC4064F-D372-4A9E-9CAE-746EF543F688}" presName="outerComposite" presStyleCnt="0">
        <dgm:presLayoutVars>
          <dgm:chMax val="5"/>
          <dgm:dir/>
          <dgm:resizeHandles val="exact"/>
        </dgm:presLayoutVars>
      </dgm:prSet>
      <dgm:spPr/>
    </dgm:pt>
    <dgm:pt modelId="{C2E30CEF-0697-4AEA-97EC-BE8F6A45F6BE}" type="pres">
      <dgm:prSet presAssocID="{1BC4064F-D372-4A9E-9CAE-746EF543F688}" presName="dummyMaxCanvas" presStyleCnt="0">
        <dgm:presLayoutVars/>
      </dgm:prSet>
      <dgm:spPr/>
    </dgm:pt>
    <dgm:pt modelId="{F8529FDE-1368-40DD-97DC-698BE7AFA41F}" type="pres">
      <dgm:prSet presAssocID="{1BC4064F-D372-4A9E-9CAE-746EF543F688}" presName="TwoNodes_1" presStyleLbl="node1" presStyleIdx="0" presStyleCnt="2">
        <dgm:presLayoutVars>
          <dgm:bulletEnabled val="1"/>
        </dgm:presLayoutVars>
      </dgm:prSet>
      <dgm:spPr/>
    </dgm:pt>
    <dgm:pt modelId="{D79E4363-2F99-485A-A227-C08E8852A67A}" type="pres">
      <dgm:prSet presAssocID="{1BC4064F-D372-4A9E-9CAE-746EF543F688}" presName="TwoNodes_2" presStyleLbl="node1" presStyleIdx="1" presStyleCnt="2">
        <dgm:presLayoutVars>
          <dgm:bulletEnabled val="1"/>
        </dgm:presLayoutVars>
      </dgm:prSet>
      <dgm:spPr/>
    </dgm:pt>
    <dgm:pt modelId="{F3C5E960-BC72-4541-BC59-ED2D42AAA76A}" type="pres">
      <dgm:prSet presAssocID="{1BC4064F-D372-4A9E-9CAE-746EF543F688}" presName="TwoConn_1-2" presStyleLbl="fgAccFollowNode1" presStyleIdx="0" presStyleCnt="1">
        <dgm:presLayoutVars>
          <dgm:bulletEnabled val="1"/>
        </dgm:presLayoutVars>
      </dgm:prSet>
      <dgm:spPr/>
    </dgm:pt>
    <dgm:pt modelId="{9272A1B8-4F8C-4040-AE0C-2F55BD18C0A4}" type="pres">
      <dgm:prSet presAssocID="{1BC4064F-D372-4A9E-9CAE-746EF543F688}" presName="TwoNodes_1_text" presStyleLbl="node1" presStyleIdx="1" presStyleCnt="2">
        <dgm:presLayoutVars>
          <dgm:bulletEnabled val="1"/>
        </dgm:presLayoutVars>
      </dgm:prSet>
      <dgm:spPr/>
    </dgm:pt>
    <dgm:pt modelId="{B62F2B36-9CB3-459E-BEF2-F96918BEDEB1}" type="pres">
      <dgm:prSet presAssocID="{1BC4064F-D372-4A9E-9CAE-746EF543F688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F498A109-052D-4C23-9C5B-6AF2D0BCCDE4}" type="presOf" srcId="{1BC4064F-D372-4A9E-9CAE-746EF543F688}" destId="{7F2C6162-6804-4913-B5D4-43692F3F4EE1}" srcOrd="0" destOrd="0" presId="urn:microsoft.com/office/officeart/2005/8/layout/vProcess5"/>
    <dgm:cxn modelId="{E893004B-3388-423A-8AB3-3998A9249F5D}" type="presOf" srcId="{E638FBE8-5AE7-4408-B776-B2E9B95FF403}" destId="{F3C5E960-BC72-4541-BC59-ED2D42AAA76A}" srcOrd="0" destOrd="0" presId="urn:microsoft.com/office/officeart/2005/8/layout/vProcess5"/>
    <dgm:cxn modelId="{AAAE4A4E-B5E5-4930-9F3B-C56591BF4B3F}" type="presOf" srcId="{D5C514B2-D184-4FB1-B4FC-EBFB89EA25E9}" destId="{B62F2B36-9CB3-459E-BEF2-F96918BEDEB1}" srcOrd="1" destOrd="0" presId="urn:microsoft.com/office/officeart/2005/8/layout/vProcess5"/>
    <dgm:cxn modelId="{7631EF58-EB38-4313-9A7A-7B932533916F}" srcId="{1BC4064F-D372-4A9E-9CAE-746EF543F688}" destId="{D5C514B2-D184-4FB1-B4FC-EBFB89EA25E9}" srcOrd="1" destOrd="0" parTransId="{F2B60B37-6932-4912-A91A-7486BCFE47E8}" sibTransId="{7FCC4452-900E-4D89-8DA0-3C3FCDC21F65}"/>
    <dgm:cxn modelId="{BCEFB87A-313E-4107-B370-D017E8722B0F}" type="presOf" srcId="{D5C514B2-D184-4FB1-B4FC-EBFB89EA25E9}" destId="{D79E4363-2F99-485A-A227-C08E8852A67A}" srcOrd="0" destOrd="0" presId="urn:microsoft.com/office/officeart/2005/8/layout/vProcess5"/>
    <dgm:cxn modelId="{084FB18D-56A0-4C48-B3F5-6868799208FE}" type="presOf" srcId="{63951E83-E007-4BB1-846D-D44605D46FB4}" destId="{9272A1B8-4F8C-4040-AE0C-2F55BD18C0A4}" srcOrd="1" destOrd="0" presId="urn:microsoft.com/office/officeart/2005/8/layout/vProcess5"/>
    <dgm:cxn modelId="{420CFCA7-634C-42A3-9296-BF815A101CB9}" srcId="{1BC4064F-D372-4A9E-9CAE-746EF543F688}" destId="{63951E83-E007-4BB1-846D-D44605D46FB4}" srcOrd="0" destOrd="0" parTransId="{E1CE6BE3-DF69-46E7-837F-8EB1B9B5795D}" sibTransId="{E638FBE8-5AE7-4408-B776-B2E9B95FF403}"/>
    <dgm:cxn modelId="{2693A1B8-2636-4850-AF89-156524B584DE}" type="presOf" srcId="{63951E83-E007-4BB1-846D-D44605D46FB4}" destId="{F8529FDE-1368-40DD-97DC-698BE7AFA41F}" srcOrd="0" destOrd="0" presId="urn:microsoft.com/office/officeart/2005/8/layout/vProcess5"/>
    <dgm:cxn modelId="{105D1811-127F-43A9-BF9B-6F19FBED17AC}" type="presParOf" srcId="{7F2C6162-6804-4913-B5D4-43692F3F4EE1}" destId="{C2E30CEF-0697-4AEA-97EC-BE8F6A45F6BE}" srcOrd="0" destOrd="0" presId="urn:microsoft.com/office/officeart/2005/8/layout/vProcess5"/>
    <dgm:cxn modelId="{98AD46DB-825F-48F7-9692-D54C2B8FD411}" type="presParOf" srcId="{7F2C6162-6804-4913-B5D4-43692F3F4EE1}" destId="{F8529FDE-1368-40DD-97DC-698BE7AFA41F}" srcOrd="1" destOrd="0" presId="urn:microsoft.com/office/officeart/2005/8/layout/vProcess5"/>
    <dgm:cxn modelId="{1690AFC1-50DA-4B19-BF2A-3358E78BE8FE}" type="presParOf" srcId="{7F2C6162-6804-4913-B5D4-43692F3F4EE1}" destId="{D79E4363-2F99-485A-A227-C08E8852A67A}" srcOrd="2" destOrd="0" presId="urn:microsoft.com/office/officeart/2005/8/layout/vProcess5"/>
    <dgm:cxn modelId="{56470D63-7086-43A9-A578-0BEC4E40FE1B}" type="presParOf" srcId="{7F2C6162-6804-4913-B5D4-43692F3F4EE1}" destId="{F3C5E960-BC72-4541-BC59-ED2D42AAA76A}" srcOrd="3" destOrd="0" presId="urn:microsoft.com/office/officeart/2005/8/layout/vProcess5"/>
    <dgm:cxn modelId="{CBD8EFB8-557B-4F46-8AE9-6541C08A1B45}" type="presParOf" srcId="{7F2C6162-6804-4913-B5D4-43692F3F4EE1}" destId="{9272A1B8-4F8C-4040-AE0C-2F55BD18C0A4}" srcOrd="4" destOrd="0" presId="urn:microsoft.com/office/officeart/2005/8/layout/vProcess5"/>
    <dgm:cxn modelId="{75B07982-D61C-4DCE-A0FC-F88400462FFF}" type="presParOf" srcId="{7F2C6162-6804-4913-B5D4-43692F3F4EE1}" destId="{B62F2B36-9CB3-459E-BEF2-F96918BEDEB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811638-30CA-4353-BDD9-C168DE3F325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0A0DB62-C927-42D7-A6B7-5391511E7553}">
      <dgm:prSet/>
      <dgm:spPr/>
      <dgm:t>
        <a:bodyPr/>
        <a:lstStyle/>
        <a:p>
          <a:r>
            <a:rPr lang="en-US"/>
            <a:t>Hold onto the sides about mid-board when entering the water </a:t>
          </a:r>
        </a:p>
      </dgm:t>
    </dgm:pt>
    <dgm:pt modelId="{6727BDD5-63A9-475C-9C0C-C65CE49E680F}" type="parTrans" cxnId="{78DF07C8-7FB3-490F-A298-F636ABEF3C8D}">
      <dgm:prSet/>
      <dgm:spPr/>
      <dgm:t>
        <a:bodyPr/>
        <a:lstStyle/>
        <a:p>
          <a:endParaRPr lang="en-US"/>
        </a:p>
      </dgm:t>
    </dgm:pt>
    <dgm:pt modelId="{69A496AD-17FB-4BC9-B1D9-53A566416E32}" type="sibTrans" cxnId="{78DF07C8-7FB3-490F-A298-F636ABEF3C8D}">
      <dgm:prSet/>
      <dgm:spPr/>
      <dgm:t>
        <a:bodyPr/>
        <a:lstStyle/>
        <a:p>
          <a:endParaRPr lang="en-US"/>
        </a:p>
      </dgm:t>
    </dgm:pt>
    <dgm:pt modelId="{C6C1672B-38DC-4124-8966-C170377EE218}">
      <dgm:prSet/>
      <dgm:spPr/>
      <dgm:t>
        <a:bodyPr/>
        <a:lstStyle/>
        <a:p>
          <a:r>
            <a:rPr lang="en-US"/>
            <a:t>When the water is knee-deep, lay the rescue board on the water and push it forward. </a:t>
          </a:r>
        </a:p>
      </dgm:t>
    </dgm:pt>
    <dgm:pt modelId="{D8B60BF3-85DC-4940-83B5-116F0A3CB2C7}" type="parTrans" cxnId="{F59AC829-2402-4CF3-BB12-CC2D70636E03}">
      <dgm:prSet/>
      <dgm:spPr/>
      <dgm:t>
        <a:bodyPr/>
        <a:lstStyle/>
        <a:p>
          <a:endParaRPr lang="en-US"/>
        </a:p>
      </dgm:t>
    </dgm:pt>
    <dgm:pt modelId="{A89CE253-05E1-41E6-AB4B-F633167C2A58}" type="sibTrans" cxnId="{F59AC829-2402-4CF3-BB12-CC2D70636E03}">
      <dgm:prSet/>
      <dgm:spPr/>
      <dgm:t>
        <a:bodyPr/>
        <a:lstStyle/>
        <a:p>
          <a:endParaRPr lang="en-US"/>
        </a:p>
      </dgm:t>
    </dgm:pt>
    <dgm:pt modelId="{0E17C723-A3F3-4340-B604-1C5E38EE22F2}">
      <dgm:prSet/>
      <dgm:spPr/>
      <dgm:t>
        <a:bodyPr/>
        <a:lstStyle/>
        <a:p>
          <a:r>
            <a:rPr lang="en-US"/>
            <a:t>Climb on just behind the middle and lie down </a:t>
          </a:r>
        </a:p>
      </dgm:t>
    </dgm:pt>
    <dgm:pt modelId="{ACFEC3BF-C22F-4A50-BE35-432135912AFE}" type="parTrans" cxnId="{99926ED1-4659-41A5-86BB-C57369ECA080}">
      <dgm:prSet/>
      <dgm:spPr/>
      <dgm:t>
        <a:bodyPr/>
        <a:lstStyle/>
        <a:p>
          <a:endParaRPr lang="en-US"/>
        </a:p>
      </dgm:t>
    </dgm:pt>
    <dgm:pt modelId="{6972E93E-D01D-43EE-8D58-E9B8E7A78126}" type="sibTrans" cxnId="{99926ED1-4659-41A5-86BB-C57369ECA080}">
      <dgm:prSet/>
      <dgm:spPr/>
      <dgm:t>
        <a:bodyPr/>
        <a:lstStyle/>
        <a:p>
          <a:endParaRPr lang="en-US"/>
        </a:p>
      </dgm:t>
    </dgm:pt>
    <dgm:pt modelId="{5EF3E544-B8DB-4564-8D5B-54912DA715AB}" type="pres">
      <dgm:prSet presAssocID="{AB811638-30CA-4353-BDD9-C168DE3F325E}" presName="root" presStyleCnt="0">
        <dgm:presLayoutVars>
          <dgm:dir/>
          <dgm:resizeHandles val="exact"/>
        </dgm:presLayoutVars>
      </dgm:prSet>
      <dgm:spPr/>
    </dgm:pt>
    <dgm:pt modelId="{E1EA69EB-097A-46E2-A86E-9206C1462E95}" type="pres">
      <dgm:prSet presAssocID="{90A0DB62-C927-42D7-A6B7-5391511E7553}" presName="compNode" presStyleCnt="0"/>
      <dgm:spPr/>
    </dgm:pt>
    <dgm:pt modelId="{66A4BA5A-C9BB-4820-A7AE-6F432D3B78F3}" type="pres">
      <dgm:prSet presAssocID="{90A0DB62-C927-42D7-A6B7-5391511E7553}" presName="bgRect" presStyleLbl="bgShp" presStyleIdx="0" presStyleCnt="3"/>
      <dgm:spPr/>
    </dgm:pt>
    <dgm:pt modelId="{DC3FF33D-25A5-4DB0-96E9-A7E37480C077}" type="pres">
      <dgm:prSet presAssocID="{90A0DB62-C927-42D7-A6B7-5391511E755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fall scene"/>
        </a:ext>
      </dgm:extLst>
    </dgm:pt>
    <dgm:pt modelId="{0170343C-01B9-4EF5-8046-101BD87F32D3}" type="pres">
      <dgm:prSet presAssocID="{90A0DB62-C927-42D7-A6B7-5391511E7553}" presName="spaceRect" presStyleCnt="0"/>
      <dgm:spPr/>
    </dgm:pt>
    <dgm:pt modelId="{73E6BF71-5432-4247-A3C7-CD3E01CE5C14}" type="pres">
      <dgm:prSet presAssocID="{90A0DB62-C927-42D7-A6B7-5391511E7553}" presName="parTx" presStyleLbl="revTx" presStyleIdx="0" presStyleCnt="3">
        <dgm:presLayoutVars>
          <dgm:chMax val="0"/>
          <dgm:chPref val="0"/>
        </dgm:presLayoutVars>
      </dgm:prSet>
      <dgm:spPr/>
    </dgm:pt>
    <dgm:pt modelId="{0CD997A8-07B0-4891-BE29-47925742B31D}" type="pres">
      <dgm:prSet presAssocID="{69A496AD-17FB-4BC9-B1D9-53A566416E32}" presName="sibTrans" presStyleCnt="0"/>
      <dgm:spPr/>
    </dgm:pt>
    <dgm:pt modelId="{5EDFC104-075A-475E-9D85-0BD1157F0CBF}" type="pres">
      <dgm:prSet presAssocID="{C6C1672B-38DC-4124-8966-C170377EE218}" presName="compNode" presStyleCnt="0"/>
      <dgm:spPr/>
    </dgm:pt>
    <dgm:pt modelId="{280DEEFB-9B59-4EB4-8ED3-3FA496F05978}" type="pres">
      <dgm:prSet presAssocID="{C6C1672B-38DC-4124-8966-C170377EE218}" presName="bgRect" presStyleLbl="bgShp" presStyleIdx="1" presStyleCnt="3"/>
      <dgm:spPr/>
    </dgm:pt>
    <dgm:pt modelId="{060575B0-3A66-4F80-9378-CCF54FE4163F}" type="pres">
      <dgm:prSet presAssocID="{C6C1672B-38DC-4124-8966-C170377EE2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fe jacket"/>
        </a:ext>
      </dgm:extLst>
    </dgm:pt>
    <dgm:pt modelId="{5CA20C30-D034-4ED5-8D76-7AB498D6B433}" type="pres">
      <dgm:prSet presAssocID="{C6C1672B-38DC-4124-8966-C170377EE218}" presName="spaceRect" presStyleCnt="0"/>
      <dgm:spPr/>
    </dgm:pt>
    <dgm:pt modelId="{916B8C31-4043-4FA6-88CE-DECD93F4D21C}" type="pres">
      <dgm:prSet presAssocID="{C6C1672B-38DC-4124-8966-C170377EE218}" presName="parTx" presStyleLbl="revTx" presStyleIdx="1" presStyleCnt="3">
        <dgm:presLayoutVars>
          <dgm:chMax val="0"/>
          <dgm:chPref val="0"/>
        </dgm:presLayoutVars>
      </dgm:prSet>
      <dgm:spPr/>
    </dgm:pt>
    <dgm:pt modelId="{8E7EECDB-8C47-46E5-A65D-1BA2496ABFF7}" type="pres">
      <dgm:prSet presAssocID="{A89CE253-05E1-41E6-AB4B-F633167C2A58}" presName="sibTrans" presStyleCnt="0"/>
      <dgm:spPr/>
    </dgm:pt>
    <dgm:pt modelId="{BE10C8B4-A5E2-4825-86ED-F26371D3FFB3}" type="pres">
      <dgm:prSet presAssocID="{0E17C723-A3F3-4340-B604-1C5E38EE22F2}" presName="compNode" presStyleCnt="0"/>
      <dgm:spPr/>
    </dgm:pt>
    <dgm:pt modelId="{BE9AB8AC-5768-4114-B8C3-5ADA16058E8A}" type="pres">
      <dgm:prSet presAssocID="{0E17C723-A3F3-4340-B604-1C5E38EE22F2}" presName="bgRect" presStyleLbl="bgShp" presStyleIdx="2" presStyleCnt="3"/>
      <dgm:spPr/>
    </dgm:pt>
    <dgm:pt modelId="{15E3D0F3-E786-4C87-BF67-6AA1F93BBD1C}" type="pres">
      <dgm:prSet presAssocID="{0E17C723-A3F3-4340-B604-1C5E38EE22F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ntains"/>
        </a:ext>
      </dgm:extLst>
    </dgm:pt>
    <dgm:pt modelId="{D00A2EB1-C084-4CF4-92C1-EEC7A5008892}" type="pres">
      <dgm:prSet presAssocID="{0E17C723-A3F3-4340-B604-1C5E38EE22F2}" presName="spaceRect" presStyleCnt="0"/>
      <dgm:spPr/>
    </dgm:pt>
    <dgm:pt modelId="{6C22ACFE-5AC4-4FA2-A517-B4DB659BA256}" type="pres">
      <dgm:prSet presAssocID="{0E17C723-A3F3-4340-B604-1C5E38EE22F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59AC829-2402-4CF3-BB12-CC2D70636E03}" srcId="{AB811638-30CA-4353-BDD9-C168DE3F325E}" destId="{C6C1672B-38DC-4124-8966-C170377EE218}" srcOrd="1" destOrd="0" parTransId="{D8B60BF3-85DC-4940-83B5-116F0A3CB2C7}" sibTransId="{A89CE253-05E1-41E6-AB4B-F633167C2A58}"/>
    <dgm:cxn modelId="{DEE7D78E-CB84-4F13-A1B6-D34F0015658B}" type="presOf" srcId="{0E17C723-A3F3-4340-B604-1C5E38EE22F2}" destId="{6C22ACFE-5AC4-4FA2-A517-B4DB659BA256}" srcOrd="0" destOrd="0" presId="urn:microsoft.com/office/officeart/2018/2/layout/IconVerticalSolidList"/>
    <dgm:cxn modelId="{6F89A8BB-919E-489A-9466-65FA349B2523}" type="presOf" srcId="{90A0DB62-C927-42D7-A6B7-5391511E7553}" destId="{73E6BF71-5432-4247-A3C7-CD3E01CE5C14}" srcOrd="0" destOrd="0" presId="urn:microsoft.com/office/officeart/2018/2/layout/IconVerticalSolidList"/>
    <dgm:cxn modelId="{1EB6E3BB-66EE-49E1-950A-EDCCF7EAF0EC}" type="presOf" srcId="{AB811638-30CA-4353-BDD9-C168DE3F325E}" destId="{5EF3E544-B8DB-4564-8D5B-54912DA715AB}" srcOrd="0" destOrd="0" presId="urn:microsoft.com/office/officeart/2018/2/layout/IconVerticalSolidList"/>
    <dgm:cxn modelId="{78DF07C8-7FB3-490F-A298-F636ABEF3C8D}" srcId="{AB811638-30CA-4353-BDD9-C168DE3F325E}" destId="{90A0DB62-C927-42D7-A6B7-5391511E7553}" srcOrd="0" destOrd="0" parTransId="{6727BDD5-63A9-475C-9C0C-C65CE49E680F}" sibTransId="{69A496AD-17FB-4BC9-B1D9-53A566416E32}"/>
    <dgm:cxn modelId="{99926ED1-4659-41A5-86BB-C57369ECA080}" srcId="{AB811638-30CA-4353-BDD9-C168DE3F325E}" destId="{0E17C723-A3F3-4340-B604-1C5E38EE22F2}" srcOrd="2" destOrd="0" parTransId="{ACFEC3BF-C22F-4A50-BE35-432135912AFE}" sibTransId="{6972E93E-D01D-43EE-8D58-E9B8E7A78126}"/>
    <dgm:cxn modelId="{FC79EBD3-48C7-4750-B189-3EB9B5365E64}" type="presOf" srcId="{C6C1672B-38DC-4124-8966-C170377EE218}" destId="{916B8C31-4043-4FA6-88CE-DECD93F4D21C}" srcOrd="0" destOrd="0" presId="urn:microsoft.com/office/officeart/2018/2/layout/IconVerticalSolidList"/>
    <dgm:cxn modelId="{638D031C-CDE7-4278-9A01-0025503CEC98}" type="presParOf" srcId="{5EF3E544-B8DB-4564-8D5B-54912DA715AB}" destId="{E1EA69EB-097A-46E2-A86E-9206C1462E95}" srcOrd="0" destOrd="0" presId="urn:microsoft.com/office/officeart/2018/2/layout/IconVerticalSolidList"/>
    <dgm:cxn modelId="{7AE7F31E-14CD-4AEB-B12C-64ACA61D6AF8}" type="presParOf" srcId="{E1EA69EB-097A-46E2-A86E-9206C1462E95}" destId="{66A4BA5A-C9BB-4820-A7AE-6F432D3B78F3}" srcOrd="0" destOrd="0" presId="urn:microsoft.com/office/officeart/2018/2/layout/IconVerticalSolidList"/>
    <dgm:cxn modelId="{A357EE99-46B7-444F-98E0-1A38A80B0C4F}" type="presParOf" srcId="{E1EA69EB-097A-46E2-A86E-9206C1462E95}" destId="{DC3FF33D-25A5-4DB0-96E9-A7E37480C077}" srcOrd="1" destOrd="0" presId="urn:microsoft.com/office/officeart/2018/2/layout/IconVerticalSolidList"/>
    <dgm:cxn modelId="{2C63F1DF-7A9F-4551-8F1B-023C32F67302}" type="presParOf" srcId="{E1EA69EB-097A-46E2-A86E-9206C1462E95}" destId="{0170343C-01B9-4EF5-8046-101BD87F32D3}" srcOrd="2" destOrd="0" presId="urn:microsoft.com/office/officeart/2018/2/layout/IconVerticalSolidList"/>
    <dgm:cxn modelId="{3F098945-11CB-451D-A224-E75DC0110D6D}" type="presParOf" srcId="{E1EA69EB-097A-46E2-A86E-9206C1462E95}" destId="{73E6BF71-5432-4247-A3C7-CD3E01CE5C14}" srcOrd="3" destOrd="0" presId="urn:microsoft.com/office/officeart/2018/2/layout/IconVerticalSolidList"/>
    <dgm:cxn modelId="{595734DB-1655-431F-9B21-430839FB718A}" type="presParOf" srcId="{5EF3E544-B8DB-4564-8D5B-54912DA715AB}" destId="{0CD997A8-07B0-4891-BE29-47925742B31D}" srcOrd="1" destOrd="0" presId="urn:microsoft.com/office/officeart/2018/2/layout/IconVerticalSolidList"/>
    <dgm:cxn modelId="{07EBE3C0-C9CF-47A2-B88C-188D489D7061}" type="presParOf" srcId="{5EF3E544-B8DB-4564-8D5B-54912DA715AB}" destId="{5EDFC104-075A-475E-9D85-0BD1157F0CBF}" srcOrd="2" destOrd="0" presId="urn:microsoft.com/office/officeart/2018/2/layout/IconVerticalSolidList"/>
    <dgm:cxn modelId="{177642BC-3832-4CD7-8662-DDECA9986078}" type="presParOf" srcId="{5EDFC104-075A-475E-9D85-0BD1157F0CBF}" destId="{280DEEFB-9B59-4EB4-8ED3-3FA496F05978}" srcOrd="0" destOrd="0" presId="urn:microsoft.com/office/officeart/2018/2/layout/IconVerticalSolidList"/>
    <dgm:cxn modelId="{188B564C-9898-4840-B2BE-D8B3D5ABAFF1}" type="presParOf" srcId="{5EDFC104-075A-475E-9D85-0BD1157F0CBF}" destId="{060575B0-3A66-4F80-9378-CCF54FE4163F}" srcOrd="1" destOrd="0" presId="urn:microsoft.com/office/officeart/2018/2/layout/IconVerticalSolidList"/>
    <dgm:cxn modelId="{4CBB57D2-4AEE-4E29-9791-BEB7F3911C23}" type="presParOf" srcId="{5EDFC104-075A-475E-9D85-0BD1157F0CBF}" destId="{5CA20C30-D034-4ED5-8D76-7AB498D6B433}" srcOrd="2" destOrd="0" presId="urn:microsoft.com/office/officeart/2018/2/layout/IconVerticalSolidList"/>
    <dgm:cxn modelId="{F592484A-2640-4599-8001-B9587B81A2AF}" type="presParOf" srcId="{5EDFC104-075A-475E-9D85-0BD1157F0CBF}" destId="{916B8C31-4043-4FA6-88CE-DECD93F4D21C}" srcOrd="3" destOrd="0" presId="urn:microsoft.com/office/officeart/2018/2/layout/IconVerticalSolidList"/>
    <dgm:cxn modelId="{86017011-DD54-4709-9C54-14D1C3143995}" type="presParOf" srcId="{5EF3E544-B8DB-4564-8D5B-54912DA715AB}" destId="{8E7EECDB-8C47-46E5-A65D-1BA2496ABFF7}" srcOrd="3" destOrd="0" presId="urn:microsoft.com/office/officeart/2018/2/layout/IconVerticalSolidList"/>
    <dgm:cxn modelId="{D520139A-0789-487C-BBA8-3E722B8C2D8A}" type="presParOf" srcId="{5EF3E544-B8DB-4564-8D5B-54912DA715AB}" destId="{BE10C8B4-A5E2-4825-86ED-F26371D3FFB3}" srcOrd="4" destOrd="0" presId="urn:microsoft.com/office/officeart/2018/2/layout/IconVerticalSolidList"/>
    <dgm:cxn modelId="{976D7699-3AE1-46AB-A06D-5FA58212FE3E}" type="presParOf" srcId="{BE10C8B4-A5E2-4825-86ED-F26371D3FFB3}" destId="{BE9AB8AC-5768-4114-B8C3-5ADA16058E8A}" srcOrd="0" destOrd="0" presId="urn:microsoft.com/office/officeart/2018/2/layout/IconVerticalSolidList"/>
    <dgm:cxn modelId="{A6A104F7-A5D8-41C4-9D14-D7D550DC9B99}" type="presParOf" srcId="{BE10C8B4-A5E2-4825-86ED-F26371D3FFB3}" destId="{15E3D0F3-E786-4C87-BF67-6AA1F93BBD1C}" srcOrd="1" destOrd="0" presId="urn:microsoft.com/office/officeart/2018/2/layout/IconVerticalSolidList"/>
    <dgm:cxn modelId="{51CCEB99-2300-4383-AC17-1324D8EAF734}" type="presParOf" srcId="{BE10C8B4-A5E2-4825-86ED-F26371D3FFB3}" destId="{D00A2EB1-C084-4CF4-92C1-EEC7A5008892}" srcOrd="2" destOrd="0" presId="urn:microsoft.com/office/officeart/2018/2/layout/IconVerticalSolidList"/>
    <dgm:cxn modelId="{F9B65C2F-BF33-4700-876D-A52F2E183112}" type="presParOf" srcId="{BE10C8B4-A5E2-4825-86ED-F26371D3FFB3}" destId="{6C22ACFE-5AC4-4FA2-A517-B4DB659BA25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B98D38-D960-4F6E-956F-B42EEC90A43A}" type="doc">
      <dgm:prSet loTypeId="urn:microsoft.com/office/officeart/2016/7/layout/VerticalSolidActionLis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BF1C6A2-F00E-467B-A206-789EF113B4BA}">
      <dgm:prSet/>
      <dgm:spPr/>
      <dgm:t>
        <a:bodyPr/>
        <a:lstStyle/>
        <a:p>
          <a:r>
            <a:rPr lang="en-US"/>
            <a:t>Approach</a:t>
          </a:r>
        </a:p>
      </dgm:t>
    </dgm:pt>
    <dgm:pt modelId="{70D12B7A-8F1E-4CD0-A4B9-C75D502CE4B9}" type="parTrans" cxnId="{BEC9F5A1-DE77-49D4-AA7B-99523D310D60}">
      <dgm:prSet/>
      <dgm:spPr/>
      <dgm:t>
        <a:bodyPr/>
        <a:lstStyle/>
        <a:p>
          <a:endParaRPr lang="en-US"/>
        </a:p>
      </dgm:t>
    </dgm:pt>
    <dgm:pt modelId="{3ABA13F0-D381-4523-BFAC-5643222FDF04}" type="sibTrans" cxnId="{BEC9F5A1-DE77-49D4-AA7B-99523D310D60}">
      <dgm:prSet/>
      <dgm:spPr/>
      <dgm:t>
        <a:bodyPr/>
        <a:lstStyle/>
        <a:p>
          <a:endParaRPr lang="en-US"/>
        </a:p>
      </dgm:t>
    </dgm:pt>
    <dgm:pt modelId="{FA5F39CC-6E42-481B-A613-8DF76C3B804C}">
      <dgm:prSet/>
      <dgm:spPr/>
      <dgm:t>
        <a:bodyPr/>
        <a:lstStyle/>
        <a:p>
          <a:r>
            <a:rPr lang="en-US"/>
            <a:t>Approach the victim from the side so that the side of the board is next to the victim </a:t>
          </a:r>
        </a:p>
      </dgm:t>
    </dgm:pt>
    <dgm:pt modelId="{A9101D2A-FD73-43D4-BCF9-B7C5FFAC4662}" type="parTrans" cxnId="{CD5EA63B-19D2-4EA3-B398-806FEC6E5737}">
      <dgm:prSet/>
      <dgm:spPr/>
      <dgm:t>
        <a:bodyPr/>
        <a:lstStyle/>
        <a:p>
          <a:endParaRPr lang="en-US"/>
        </a:p>
      </dgm:t>
    </dgm:pt>
    <dgm:pt modelId="{3A48CDCA-339C-4011-A524-10B930ED8BDA}" type="sibTrans" cxnId="{CD5EA63B-19D2-4EA3-B398-806FEC6E5737}">
      <dgm:prSet/>
      <dgm:spPr/>
      <dgm:t>
        <a:bodyPr/>
        <a:lstStyle/>
        <a:p>
          <a:endParaRPr lang="en-US"/>
        </a:p>
      </dgm:t>
    </dgm:pt>
    <dgm:pt modelId="{A1695AAA-48E7-46AF-B0E6-73B858EEE4F9}">
      <dgm:prSet/>
      <dgm:spPr/>
      <dgm:t>
        <a:bodyPr/>
        <a:lstStyle/>
        <a:p>
          <a:r>
            <a:rPr lang="en-US"/>
            <a:t>Grasp</a:t>
          </a:r>
        </a:p>
      </dgm:t>
    </dgm:pt>
    <dgm:pt modelId="{C905EEDC-ED70-4B81-A318-E7D430F1C5C2}" type="parTrans" cxnId="{79E1056D-FCF5-472F-8CE3-E4DDC79FC51A}">
      <dgm:prSet/>
      <dgm:spPr/>
      <dgm:t>
        <a:bodyPr/>
        <a:lstStyle/>
        <a:p>
          <a:endParaRPr lang="en-US"/>
        </a:p>
      </dgm:t>
    </dgm:pt>
    <dgm:pt modelId="{29A2A7DB-4CD0-4D38-A8AB-B0C53DF4B59A}" type="sibTrans" cxnId="{79E1056D-FCF5-472F-8CE3-E4DDC79FC51A}">
      <dgm:prSet/>
      <dgm:spPr/>
      <dgm:t>
        <a:bodyPr/>
        <a:lstStyle/>
        <a:p>
          <a:endParaRPr lang="en-US"/>
        </a:p>
      </dgm:t>
    </dgm:pt>
    <dgm:pt modelId="{EF8B6A75-1697-441B-BC4C-EEC502318F51}">
      <dgm:prSet/>
      <dgm:spPr/>
      <dgm:t>
        <a:bodyPr/>
        <a:lstStyle/>
        <a:p>
          <a:r>
            <a:rPr lang="en-US"/>
            <a:t>Grasp the victim's wrist and slide off the rescue board on the opposite side.</a:t>
          </a:r>
        </a:p>
      </dgm:t>
    </dgm:pt>
    <dgm:pt modelId="{43228826-704C-41E5-BD69-B7DBF1FCF2D2}" type="parTrans" cxnId="{D62A0665-F3DA-424C-A269-B67E50C2A46B}">
      <dgm:prSet/>
      <dgm:spPr/>
      <dgm:t>
        <a:bodyPr/>
        <a:lstStyle/>
        <a:p>
          <a:endParaRPr lang="en-US"/>
        </a:p>
      </dgm:t>
    </dgm:pt>
    <dgm:pt modelId="{5CB48D55-408F-4E1C-BC03-86ED898B5A79}" type="sibTrans" cxnId="{D62A0665-F3DA-424C-A269-B67E50C2A46B}">
      <dgm:prSet/>
      <dgm:spPr/>
      <dgm:t>
        <a:bodyPr/>
        <a:lstStyle/>
        <a:p>
          <a:endParaRPr lang="en-US"/>
        </a:p>
      </dgm:t>
    </dgm:pt>
    <dgm:pt modelId="{DBA90497-2763-4E93-8461-F00C01828F31}">
      <dgm:prSet/>
      <dgm:spPr/>
      <dgm:t>
        <a:bodyPr/>
        <a:lstStyle/>
        <a:p>
          <a:r>
            <a:rPr lang="en-US"/>
            <a:t>Help</a:t>
          </a:r>
        </a:p>
      </dgm:t>
    </dgm:pt>
    <dgm:pt modelId="{7BDFC46D-1FFE-401A-B988-C7A30A9A7FC0}" type="parTrans" cxnId="{1A48566B-175E-40D3-8491-AED59BD27FBF}">
      <dgm:prSet/>
      <dgm:spPr/>
      <dgm:t>
        <a:bodyPr/>
        <a:lstStyle/>
        <a:p>
          <a:endParaRPr lang="en-US"/>
        </a:p>
      </dgm:t>
    </dgm:pt>
    <dgm:pt modelId="{5988BA6B-82E6-4993-AA80-CD5ED447844C}" type="sibTrans" cxnId="{1A48566B-175E-40D3-8491-AED59BD27FBF}">
      <dgm:prSet/>
      <dgm:spPr/>
      <dgm:t>
        <a:bodyPr/>
        <a:lstStyle/>
        <a:p>
          <a:endParaRPr lang="en-US"/>
        </a:p>
      </dgm:t>
    </dgm:pt>
    <dgm:pt modelId="{1B97B8AC-7F06-46A6-A91D-63693C3F1FF0}">
      <dgm:prSet/>
      <dgm:spPr/>
      <dgm:t>
        <a:bodyPr/>
        <a:lstStyle/>
        <a:p>
          <a:r>
            <a:rPr lang="en-US"/>
            <a:t>Help the victim reach his or her arms across the res­cue board. Encourage the victim to relax and be calm </a:t>
          </a:r>
        </a:p>
      </dgm:t>
    </dgm:pt>
    <dgm:pt modelId="{325015E1-0509-42BB-8163-D375AE00AC4C}" type="parTrans" cxnId="{BCAD73FB-877B-4E99-9A1E-3C46EBF0D005}">
      <dgm:prSet/>
      <dgm:spPr/>
      <dgm:t>
        <a:bodyPr/>
        <a:lstStyle/>
        <a:p>
          <a:endParaRPr lang="en-US"/>
        </a:p>
      </dgm:t>
    </dgm:pt>
    <dgm:pt modelId="{498D2CC1-5D15-4B58-9260-17E1505BE38C}" type="sibTrans" cxnId="{BCAD73FB-877B-4E99-9A1E-3C46EBF0D005}">
      <dgm:prSet/>
      <dgm:spPr/>
      <dgm:t>
        <a:bodyPr/>
        <a:lstStyle/>
        <a:p>
          <a:endParaRPr lang="en-US"/>
        </a:p>
      </dgm:t>
    </dgm:pt>
    <dgm:pt modelId="{82599719-9BDE-4446-A521-A287882110B2}">
      <dgm:prSet/>
      <dgm:spPr/>
      <dgm:t>
        <a:bodyPr/>
        <a:lstStyle/>
        <a:p>
          <a:r>
            <a:rPr lang="en-US"/>
            <a:t>Kick</a:t>
          </a:r>
        </a:p>
      </dgm:t>
    </dgm:pt>
    <dgm:pt modelId="{DDE2A35D-0D27-47C3-BD70-584898260D36}" type="parTrans" cxnId="{F8564205-E9E2-4352-80ED-B05ACC9291ED}">
      <dgm:prSet/>
      <dgm:spPr/>
      <dgm:t>
        <a:bodyPr/>
        <a:lstStyle/>
        <a:p>
          <a:endParaRPr lang="en-US"/>
        </a:p>
      </dgm:t>
    </dgm:pt>
    <dgm:pt modelId="{C4745E41-151F-4C81-9AFB-1AEB69385F17}" type="sibTrans" cxnId="{F8564205-E9E2-4352-80ED-B05ACC9291ED}">
      <dgm:prSet/>
      <dgm:spPr/>
      <dgm:t>
        <a:bodyPr/>
        <a:lstStyle/>
        <a:p>
          <a:endParaRPr lang="en-US"/>
        </a:p>
      </dgm:t>
    </dgm:pt>
    <dgm:pt modelId="{6E299177-B67F-4C76-9E31-FC88152B6418}">
      <dgm:prSet/>
      <dgm:spPr/>
      <dgm:t>
        <a:bodyPr/>
        <a:lstStyle/>
        <a:p>
          <a:r>
            <a:rPr lang="en-US"/>
            <a:t>Kick to turn the board toward shore.</a:t>
          </a:r>
        </a:p>
      </dgm:t>
    </dgm:pt>
    <dgm:pt modelId="{FE55EE77-F0B8-4CFC-BA22-5E5150FA5803}" type="parTrans" cxnId="{5974C616-C46A-4F29-B1DC-735BB4A4F698}">
      <dgm:prSet/>
      <dgm:spPr/>
      <dgm:t>
        <a:bodyPr/>
        <a:lstStyle/>
        <a:p>
          <a:endParaRPr lang="en-US"/>
        </a:p>
      </dgm:t>
    </dgm:pt>
    <dgm:pt modelId="{9F6A42D4-FAE0-415A-86BA-45F2E90CEF16}" type="sibTrans" cxnId="{5974C616-C46A-4F29-B1DC-735BB4A4F698}">
      <dgm:prSet/>
      <dgm:spPr/>
      <dgm:t>
        <a:bodyPr/>
        <a:lstStyle/>
        <a:p>
          <a:endParaRPr lang="en-US"/>
        </a:p>
      </dgm:t>
    </dgm:pt>
    <dgm:pt modelId="{D763706C-EAC7-4638-89F5-169006D862C6}" type="pres">
      <dgm:prSet presAssocID="{97B98D38-D960-4F6E-956F-B42EEC90A43A}" presName="Name0" presStyleCnt="0">
        <dgm:presLayoutVars>
          <dgm:dir/>
          <dgm:animLvl val="lvl"/>
          <dgm:resizeHandles val="exact"/>
        </dgm:presLayoutVars>
      </dgm:prSet>
      <dgm:spPr/>
    </dgm:pt>
    <dgm:pt modelId="{A6585687-F4B8-46CA-AC05-74B1B84AD954}" type="pres">
      <dgm:prSet presAssocID="{BBF1C6A2-F00E-467B-A206-789EF113B4BA}" presName="linNode" presStyleCnt="0"/>
      <dgm:spPr/>
    </dgm:pt>
    <dgm:pt modelId="{296F2BEA-02CD-44B2-804A-364E0D7B7EDA}" type="pres">
      <dgm:prSet presAssocID="{BBF1C6A2-F00E-467B-A206-789EF113B4BA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F9C4328B-E067-43E9-904F-8F3BFA0B15E7}" type="pres">
      <dgm:prSet presAssocID="{BBF1C6A2-F00E-467B-A206-789EF113B4BA}" presName="descendantText" presStyleLbl="alignAccFollowNode1" presStyleIdx="0" presStyleCnt="4">
        <dgm:presLayoutVars>
          <dgm:bulletEnabled/>
        </dgm:presLayoutVars>
      </dgm:prSet>
      <dgm:spPr/>
    </dgm:pt>
    <dgm:pt modelId="{A063A78D-E2E6-4F8C-BB51-F1CA24324219}" type="pres">
      <dgm:prSet presAssocID="{3ABA13F0-D381-4523-BFAC-5643222FDF04}" presName="sp" presStyleCnt="0"/>
      <dgm:spPr/>
    </dgm:pt>
    <dgm:pt modelId="{A27030A3-53BB-4844-80FD-884096F57CC9}" type="pres">
      <dgm:prSet presAssocID="{A1695AAA-48E7-46AF-B0E6-73B858EEE4F9}" presName="linNode" presStyleCnt="0"/>
      <dgm:spPr/>
    </dgm:pt>
    <dgm:pt modelId="{2DE2ED82-9639-41F6-8528-2FF7019448D7}" type="pres">
      <dgm:prSet presAssocID="{A1695AAA-48E7-46AF-B0E6-73B858EEE4F9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BCB31D45-BDA9-4452-A0B1-962E9C1D4703}" type="pres">
      <dgm:prSet presAssocID="{A1695AAA-48E7-46AF-B0E6-73B858EEE4F9}" presName="descendantText" presStyleLbl="alignAccFollowNode1" presStyleIdx="1" presStyleCnt="4">
        <dgm:presLayoutVars>
          <dgm:bulletEnabled/>
        </dgm:presLayoutVars>
      </dgm:prSet>
      <dgm:spPr/>
    </dgm:pt>
    <dgm:pt modelId="{1212232A-5FFB-4DD6-8327-C1EE3D222182}" type="pres">
      <dgm:prSet presAssocID="{29A2A7DB-4CD0-4D38-A8AB-B0C53DF4B59A}" presName="sp" presStyleCnt="0"/>
      <dgm:spPr/>
    </dgm:pt>
    <dgm:pt modelId="{855DDECE-8275-4D91-9FC3-D167767F11A6}" type="pres">
      <dgm:prSet presAssocID="{DBA90497-2763-4E93-8461-F00C01828F31}" presName="linNode" presStyleCnt="0"/>
      <dgm:spPr/>
    </dgm:pt>
    <dgm:pt modelId="{68A413B9-1418-4CF1-B73F-4782F6CA8E01}" type="pres">
      <dgm:prSet presAssocID="{DBA90497-2763-4E93-8461-F00C01828F31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2452BF95-DFA0-4325-8D92-8B817F43A264}" type="pres">
      <dgm:prSet presAssocID="{DBA90497-2763-4E93-8461-F00C01828F31}" presName="descendantText" presStyleLbl="alignAccFollowNode1" presStyleIdx="2" presStyleCnt="4">
        <dgm:presLayoutVars>
          <dgm:bulletEnabled/>
        </dgm:presLayoutVars>
      </dgm:prSet>
      <dgm:spPr/>
    </dgm:pt>
    <dgm:pt modelId="{97CF651D-0AF0-4A80-B0AE-AEF004BA1888}" type="pres">
      <dgm:prSet presAssocID="{5988BA6B-82E6-4993-AA80-CD5ED447844C}" presName="sp" presStyleCnt="0"/>
      <dgm:spPr/>
    </dgm:pt>
    <dgm:pt modelId="{52706D67-6D3D-4C75-9D02-55781893B75C}" type="pres">
      <dgm:prSet presAssocID="{82599719-9BDE-4446-A521-A287882110B2}" presName="linNode" presStyleCnt="0"/>
      <dgm:spPr/>
    </dgm:pt>
    <dgm:pt modelId="{30D93A02-15B7-4AD9-A9CD-66551E7B78CA}" type="pres">
      <dgm:prSet presAssocID="{82599719-9BDE-4446-A521-A287882110B2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84889776-5178-43E8-80CB-570A1DF685A7}" type="pres">
      <dgm:prSet presAssocID="{82599719-9BDE-4446-A521-A287882110B2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F8564205-E9E2-4352-80ED-B05ACC9291ED}" srcId="{97B98D38-D960-4F6E-956F-B42EEC90A43A}" destId="{82599719-9BDE-4446-A521-A287882110B2}" srcOrd="3" destOrd="0" parTransId="{DDE2A35D-0D27-47C3-BD70-584898260D36}" sibTransId="{C4745E41-151F-4C81-9AFB-1AEB69385F17}"/>
    <dgm:cxn modelId="{5974C616-C46A-4F29-B1DC-735BB4A4F698}" srcId="{82599719-9BDE-4446-A521-A287882110B2}" destId="{6E299177-B67F-4C76-9E31-FC88152B6418}" srcOrd="0" destOrd="0" parTransId="{FE55EE77-F0B8-4CFC-BA22-5E5150FA5803}" sibTransId="{9F6A42D4-FAE0-415A-86BA-45F2E90CEF16}"/>
    <dgm:cxn modelId="{EF4CD029-A8CC-46DC-B7AF-F33BD89DD28C}" type="presOf" srcId="{A1695AAA-48E7-46AF-B0E6-73B858EEE4F9}" destId="{2DE2ED82-9639-41F6-8528-2FF7019448D7}" srcOrd="0" destOrd="0" presId="urn:microsoft.com/office/officeart/2016/7/layout/VerticalSolidActionList"/>
    <dgm:cxn modelId="{06104C3A-793B-49F3-8098-574D24E28801}" type="presOf" srcId="{EF8B6A75-1697-441B-BC4C-EEC502318F51}" destId="{BCB31D45-BDA9-4452-A0B1-962E9C1D4703}" srcOrd="0" destOrd="0" presId="urn:microsoft.com/office/officeart/2016/7/layout/VerticalSolidActionList"/>
    <dgm:cxn modelId="{CD5EA63B-19D2-4EA3-B398-806FEC6E5737}" srcId="{BBF1C6A2-F00E-467B-A206-789EF113B4BA}" destId="{FA5F39CC-6E42-481B-A613-8DF76C3B804C}" srcOrd="0" destOrd="0" parTransId="{A9101D2A-FD73-43D4-BCF9-B7C5FFAC4662}" sibTransId="{3A48CDCA-339C-4011-A524-10B930ED8BDA}"/>
    <dgm:cxn modelId="{D62A0665-F3DA-424C-A269-B67E50C2A46B}" srcId="{A1695AAA-48E7-46AF-B0E6-73B858EEE4F9}" destId="{EF8B6A75-1697-441B-BC4C-EEC502318F51}" srcOrd="0" destOrd="0" parTransId="{43228826-704C-41E5-BD69-B7DBF1FCF2D2}" sibTransId="{5CB48D55-408F-4E1C-BC03-86ED898B5A79}"/>
    <dgm:cxn modelId="{87A84F45-A570-4C52-8E44-4B4E0441C47A}" type="presOf" srcId="{DBA90497-2763-4E93-8461-F00C01828F31}" destId="{68A413B9-1418-4CF1-B73F-4782F6CA8E01}" srcOrd="0" destOrd="0" presId="urn:microsoft.com/office/officeart/2016/7/layout/VerticalSolidActionList"/>
    <dgm:cxn modelId="{E4EFAC69-959F-4B56-8C8F-B4139D88C2FB}" type="presOf" srcId="{82599719-9BDE-4446-A521-A287882110B2}" destId="{30D93A02-15B7-4AD9-A9CD-66551E7B78CA}" srcOrd="0" destOrd="0" presId="urn:microsoft.com/office/officeart/2016/7/layout/VerticalSolidActionList"/>
    <dgm:cxn modelId="{1A48566B-175E-40D3-8491-AED59BD27FBF}" srcId="{97B98D38-D960-4F6E-956F-B42EEC90A43A}" destId="{DBA90497-2763-4E93-8461-F00C01828F31}" srcOrd="2" destOrd="0" parTransId="{7BDFC46D-1FFE-401A-B988-C7A30A9A7FC0}" sibTransId="{5988BA6B-82E6-4993-AA80-CD5ED447844C}"/>
    <dgm:cxn modelId="{79E1056D-FCF5-472F-8CE3-E4DDC79FC51A}" srcId="{97B98D38-D960-4F6E-956F-B42EEC90A43A}" destId="{A1695AAA-48E7-46AF-B0E6-73B858EEE4F9}" srcOrd="1" destOrd="0" parTransId="{C905EEDC-ED70-4B81-A318-E7D430F1C5C2}" sibTransId="{29A2A7DB-4CD0-4D38-A8AB-B0C53DF4B59A}"/>
    <dgm:cxn modelId="{BE850254-F778-4DEF-B1D4-74C86E2C14B6}" type="presOf" srcId="{6E299177-B67F-4C76-9E31-FC88152B6418}" destId="{84889776-5178-43E8-80CB-570A1DF685A7}" srcOrd="0" destOrd="0" presId="urn:microsoft.com/office/officeart/2016/7/layout/VerticalSolidActionList"/>
    <dgm:cxn modelId="{E7566484-1147-4640-BE7F-84D70DDFDE0F}" type="presOf" srcId="{BBF1C6A2-F00E-467B-A206-789EF113B4BA}" destId="{296F2BEA-02CD-44B2-804A-364E0D7B7EDA}" srcOrd="0" destOrd="0" presId="urn:microsoft.com/office/officeart/2016/7/layout/VerticalSolidActionList"/>
    <dgm:cxn modelId="{E4AE4F8A-3529-45E1-8C36-7B7DD309B710}" type="presOf" srcId="{FA5F39CC-6E42-481B-A613-8DF76C3B804C}" destId="{F9C4328B-E067-43E9-904F-8F3BFA0B15E7}" srcOrd="0" destOrd="0" presId="urn:microsoft.com/office/officeart/2016/7/layout/VerticalSolidActionList"/>
    <dgm:cxn modelId="{FE9DF799-3A48-4ED4-9702-EFFA08E9E32C}" type="presOf" srcId="{1B97B8AC-7F06-46A6-A91D-63693C3F1FF0}" destId="{2452BF95-DFA0-4325-8D92-8B817F43A264}" srcOrd="0" destOrd="0" presId="urn:microsoft.com/office/officeart/2016/7/layout/VerticalSolidActionList"/>
    <dgm:cxn modelId="{BEC9F5A1-DE77-49D4-AA7B-99523D310D60}" srcId="{97B98D38-D960-4F6E-956F-B42EEC90A43A}" destId="{BBF1C6A2-F00E-467B-A206-789EF113B4BA}" srcOrd="0" destOrd="0" parTransId="{70D12B7A-8F1E-4CD0-A4B9-C75D502CE4B9}" sibTransId="{3ABA13F0-D381-4523-BFAC-5643222FDF04}"/>
    <dgm:cxn modelId="{6CDF5CD7-B15C-4006-80C1-D7896F4762CB}" type="presOf" srcId="{97B98D38-D960-4F6E-956F-B42EEC90A43A}" destId="{D763706C-EAC7-4638-89F5-169006D862C6}" srcOrd="0" destOrd="0" presId="urn:microsoft.com/office/officeart/2016/7/layout/VerticalSolidActionList"/>
    <dgm:cxn modelId="{BCAD73FB-877B-4E99-9A1E-3C46EBF0D005}" srcId="{DBA90497-2763-4E93-8461-F00C01828F31}" destId="{1B97B8AC-7F06-46A6-A91D-63693C3F1FF0}" srcOrd="0" destOrd="0" parTransId="{325015E1-0509-42BB-8163-D375AE00AC4C}" sibTransId="{498D2CC1-5D15-4B58-9260-17E1505BE38C}"/>
    <dgm:cxn modelId="{378C36CB-4A79-4445-BDBC-F86E7FE3005D}" type="presParOf" srcId="{D763706C-EAC7-4638-89F5-169006D862C6}" destId="{A6585687-F4B8-46CA-AC05-74B1B84AD954}" srcOrd="0" destOrd="0" presId="urn:microsoft.com/office/officeart/2016/7/layout/VerticalSolidActionList"/>
    <dgm:cxn modelId="{6884B092-9E8C-4CE2-9F6B-121655EFD49E}" type="presParOf" srcId="{A6585687-F4B8-46CA-AC05-74B1B84AD954}" destId="{296F2BEA-02CD-44B2-804A-364E0D7B7EDA}" srcOrd="0" destOrd="0" presId="urn:microsoft.com/office/officeart/2016/7/layout/VerticalSolidActionList"/>
    <dgm:cxn modelId="{53937DFD-106F-46E9-9313-50D146D2630B}" type="presParOf" srcId="{A6585687-F4B8-46CA-AC05-74B1B84AD954}" destId="{F9C4328B-E067-43E9-904F-8F3BFA0B15E7}" srcOrd="1" destOrd="0" presId="urn:microsoft.com/office/officeart/2016/7/layout/VerticalSolidActionList"/>
    <dgm:cxn modelId="{0D6C3C60-BB10-43A6-B0C8-F2A208C2053B}" type="presParOf" srcId="{D763706C-EAC7-4638-89F5-169006D862C6}" destId="{A063A78D-E2E6-4F8C-BB51-F1CA24324219}" srcOrd="1" destOrd="0" presId="urn:microsoft.com/office/officeart/2016/7/layout/VerticalSolidActionList"/>
    <dgm:cxn modelId="{35DC8427-B099-4B6B-9EC1-B8403E3F28B4}" type="presParOf" srcId="{D763706C-EAC7-4638-89F5-169006D862C6}" destId="{A27030A3-53BB-4844-80FD-884096F57CC9}" srcOrd="2" destOrd="0" presId="urn:microsoft.com/office/officeart/2016/7/layout/VerticalSolidActionList"/>
    <dgm:cxn modelId="{6908862B-C367-4A61-91D5-B05D4CF05BEC}" type="presParOf" srcId="{A27030A3-53BB-4844-80FD-884096F57CC9}" destId="{2DE2ED82-9639-41F6-8528-2FF7019448D7}" srcOrd="0" destOrd="0" presId="urn:microsoft.com/office/officeart/2016/7/layout/VerticalSolidActionList"/>
    <dgm:cxn modelId="{FE6AC39B-553C-4E98-AB3B-4750F08DC199}" type="presParOf" srcId="{A27030A3-53BB-4844-80FD-884096F57CC9}" destId="{BCB31D45-BDA9-4452-A0B1-962E9C1D4703}" srcOrd="1" destOrd="0" presId="urn:microsoft.com/office/officeart/2016/7/layout/VerticalSolidActionList"/>
    <dgm:cxn modelId="{B8B976ED-881E-411C-9FD6-575845DBEA88}" type="presParOf" srcId="{D763706C-EAC7-4638-89F5-169006D862C6}" destId="{1212232A-5FFB-4DD6-8327-C1EE3D222182}" srcOrd="3" destOrd="0" presId="urn:microsoft.com/office/officeart/2016/7/layout/VerticalSolidActionList"/>
    <dgm:cxn modelId="{3FF37277-012B-415B-A59B-339B04CC1DAC}" type="presParOf" srcId="{D763706C-EAC7-4638-89F5-169006D862C6}" destId="{855DDECE-8275-4D91-9FC3-D167767F11A6}" srcOrd="4" destOrd="0" presId="urn:microsoft.com/office/officeart/2016/7/layout/VerticalSolidActionList"/>
    <dgm:cxn modelId="{AFF36E2B-E3E9-47FB-8057-5A3AB1D286F5}" type="presParOf" srcId="{855DDECE-8275-4D91-9FC3-D167767F11A6}" destId="{68A413B9-1418-4CF1-B73F-4782F6CA8E01}" srcOrd="0" destOrd="0" presId="urn:microsoft.com/office/officeart/2016/7/layout/VerticalSolidActionList"/>
    <dgm:cxn modelId="{20834469-FB7F-4052-BB4F-7D5308565F0D}" type="presParOf" srcId="{855DDECE-8275-4D91-9FC3-D167767F11A6}" destId="{2452BF95-DFA0-4325-8D92-8B817F43A264}" srcOrd="1" destOrd="0" presId="urn:microsoft.com/office/officeart/2016/7/layout/VerticalSolidActionList"/>
    <dgm:cxn modelId="{7174AC38-C9A6-4D9B-9EB8-6A1AAC2B91E0}" type="presParOf" srcId="{D763706C-EAC7-4638-89F5-169006D862C6}" destId="{97CF651D-0AF0-4A80-B0AE-AEF004BA1888}" srcOrd="5" destOrd="0" presId="urn:microsoft.com/office/officeart/2016/7/layout/VerticalSolidActionList"/>
    <dgm:cxn modelId="{BB2D2A4D-C3F2-4825-AE60-09E6229B7600}" type="presParOf" srcId="{D763706C-EAC7-4638-89F5-169006D862C6}" destId="{52706D67-6D3D-4C75-9D02-55781893B75C}" srcOrd="6" destOrd="0" presId="urn:microsoft.com/office/officeart/2016/7/layout/VerticalSolidActionList"/>
    <dgm:cxn modelId="{DF6A601C-443B-4207-ACB3-AE6EC329B524}" type="presParOf" srcId="{52706D67-6D3D-4C75-9D02-55781893B75C}" destId="{30D93A02-15B7-4AD9-A9CD-66551E7B78CA}" srcOrd="0" destOrd="0" presId="urn:microsoft.com/office/officeart/2016/7/layout/VerticalSolidActionList"/>
    <dgm:cxn modelId="{30273142-72B0-42B1-967C-3B0E78032486}" type="presParOf" srcId="{52706D67-6D3D-4C75-9D02-55781893B75C}" destId="{84889776-5178-43E8-80CB-570A1DF685A7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B61E7C-1CBD-4F82-9B9F-406836A8C461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7EC5C0E-CDEE-484A-ABD9-BDF1890A7B81}">
      <dgm:prSet/>
      <dgm:spPr/>
      <dgm:t>
        <a:bodyPr/>
        <a:lstStyle/>
        <a:p>
          <a:r>
            <a:rPr lang="en-US"/>
            <a:t>Hold</a:t>
          </a:r>
        </a:p>
      </dgm:t>
    </dgm:pt>
    <dgm:pt modelId="{2E11F3D6-1C02-4C93-AA1D-32862B4742CD}" type="parTrans" cxnId="{13C21726-2AB0-44C4-88B3-CFC646D7BAF2}">
      <dgm:prSet/>
      <dgm:spPr/>
      <dgm:t>
        <a:bodyPr/>
        <a:lstStyle/>
        <a:p>
          <a:endParaRPr lang="en-US"/>
        </a:p>
      </dgm:t>
    </dgm:pt>
    <dgm:pt modelId="{8EC39190-1D4C-4662-9E2F-4E243549D503}" type="sibTrans" cxnId="{13C21726-2AB0-44C4-88B3-CFC646D7BAF2}">
      <dgm:prSet/>
      <dgm:spPr/>
      <dgm:t>
        <a:bodyPr/>
        <a:lstStyle/>
        <a:p>
          <a:endParaRPr lang="en-US"/>
        </a:p>
      </dgm:t>
    </dgm:pt>
    <dgm:pt modelId="{765290E2-A110-49DA-9FF1-F0E60D8BD711}">
      <dgm:prSet/>
      <dgm:spPr/>
      <dgm:t>
        <a:bodyPr/>
        <a:lstStyle/>
        <a:p>
          <a:r>
            <a:rPr lang="en-US"/>
            <a:t>Hold the rescue board stable and help the victim onto it.</a:t>
          </a:r>
        </a:p>
      </dgm:t>
    </dgm:pt>
    <dgm:pt modelId="{F9905A0F-6B48-404A-8829-0E2B9F030487}" type="parTrans" cxnId="{28CA6A21-4782-45D9-A524-3C0F1C7B660C}">
      <dgm:prSet/>
      <dgm:spPr/>
      <dgm:t>
        <a:bodyPr/>
        <a:lstStyle/>
        <a:p>
          <a:endParaRPr lang="en-US"/>
        </a:p>
      </dgm:t>
    </dgm:pt>
    <dgm:pt modelId="{47D1EDD3-4368-42B6-A956-1672795007C3}" type="sibTrans" cxnId="{28CA6A21-4782-45D9-A524-3C0F1C7B660C}">
      <dgm:prSet/>
      <dgm:spPr/>
      <dgm:t>
        <a:bodyPr/>
        <a:lstStyle/>
        <a:p>
          <a:endParaRPr lang="en-US"/>
        </a:p>
      </dgm:t>
    </dgm:pt>
    <dgm:pt modelId="{B0D3FCE9-2AFD-4EE4-A3F8-7B009E6D5CD0}">
      <dgm:prSet/>
      <dgm:spPr/>
      <dgm:t>
        <a:bodyPr/>
        <a:lstStyle/>
        <a:p>
          <a:r>
            <a:rPr lang="en-US"/>
            <a:t>Tell</a:t>
          </a:r>
        </a:p>
      </dgm:t>
    </dgm:pt>
    <dgm:pt modelId="{7B3A4456-8768-43E6-A747-C291E7D22152}" type="parTrans" cxnId="{86D1624B-8FA3-418B-9F2E-D2A34CAF68CE}">
      <dgm:prSet/>
      <dgm:spPr/>
      <dgm:t>
        <a:bodyPr/>
        <a:lstStyle/>
        <a:p>
          <a:endParaRPr lang="en-US"/>
        </a:p>
      </dgm:t>
    </dgm:pt>
    <dgm:pt modelId="{3C55109B-B349-412B-BB23-D4D2426188BF}" type="sibTrans" cxnId="{86D1624B-8FA3-418B-9F2E-D2A34CAF68CE}">
      <dgm:prSet/>
      <dgm:spPr/>
      <dgm:t>
        <a:bodyPr/>
        <a:lstStyle/>
        <a:p>
          <a:endParaRPr lang="en-US"/>
        </a:p>
      </dgm:t>
    </dgm:pt>
    <dgm:pt modelId="{7F3D4EA3-F2E5-4750-BDCF-27C03D9BD512}">
      <dgm:prSet/>
      <dgm:spPr/>
      <dgm:t>
        <a:bodyPr/>
        <a:lstStyle/>
        <a:p>
          <a:r>
            <a:rPr lang="en-US"/>
            <a:t>Tell the victim to lie on his or her stomach facing the bow. </a:t>
          </a:r>
        </a:p>
      </dgm:t>
    </dgm:pt>
    <dgm:pt modelId="{2C092795-517D-42E8-AE76-10C12CB39E0D}" type="parTrans" cxnId="{74167863-4982-4916-85BC-AD836FA09609}">
      <dgm:prSet/>
      <dgm:spPr/>
      <dgm:t>
        <a:bodyPr/>
        <a:lstStyle/>
        <a:p>
          <a:endParaRPr lang="en-US"/>
        </a:p>
      </dgm:t>
    </dgm:pt>
    <dgm:pt modelId="{3DF96102-5187-4FBE-BB9D-C67F08A9DC95}" type="sibTrans" cxnId="{74167863-4982-4916-85BC-AD836FA09609}">
      <dgm:prSet/>
      <dgm:spPr/>
      <dgm:t>
        <a:bodyPr/>
        <a:lstStyle/>
        <a:p>
          <a:endParaRPr lang="en-US"/>
        </a:p>
      </dgm:t>
    </dgm:pt>
    <dgm:pt modelId="{58699B65-1651-4BC6-9220-DDCC65A0AB53}">
      <dgm:prSet/>
      <dgm:spPr/>
      <dgm:t>
        <a:bodyPr/>
        <a:lstStyle/>
        <a:p>
          <a:r>
            <a:rPr lang="en-US"/>
            <a:t>Make</a:t>
          </a:r>
        </a:p>
      </dgm:t>
    </dgm:pt>
    <dgm:pt modelId="{542C18EF-A988-489A-A5CD-CE5B96DEA809}" type="parTrans" cxnId="{EB3C11B2-4519-45D9-A4DB-C5F1B0C0C86F}">
      <dgm:prSet/>
      <dgm:spPr/>
      <dgm:t>
        <a:bodyPr/>
        <a:lstStyle/>
        <a:p>
          <a:endParaRPr lang="en-US"/>
        </a:p>
      </dgm:t>
    </dgm:pt>
    <dgm:pt modelId="{32A35C9B-0464-422B-BA94-424D3F7EEC23}" type="sibTrans" cxnId="{EB3C11B2-4519-45D9-A4DB-C5F1B0C0C86F}">
      <dgm:prSet/>
      <dgm:spPr/>
      <dgm:t>
        <a:bodyPr/>
        <a:lstStyle/>
        <a:p>
          <a:endParaRPr lang="en-US"/>
        </a:p>
      </dgm:t>
    </dgm:pt>
    <dgm:pt modelId="{8ACB5044-9A72-4E59-8DAB-E6843243B062}">
      <dgm:prSet/>
      <dgm:spPr/>
      <dgm:t>
        <a:bodyPr/>
        <a:lstStyle/>
        <a:p>
          <a:r>
            <a:rPr lang="en-US"/>
            <a:t>Make sure that the bow is not underwater .</a:t>
          </a:r>
        </a:p>
      </dgm:t>
    </dgm:pt>
    <dgm:pt modelId="{3070DC0B-3B53-4045-8312-DF2ADF57ACC4}" type="parTrans" cxnId="{3E92EB1A-FA72-4441-A3A8-42945C2A9430}">
      <dgm:prSet/>
      <dgm:spPr/>
      <dgm:t>
        <a:bodyPr/>
        <a:lstStyle/>
        <a:p>
          <a:endParaRPr lang="en-US"/>
        </a:p>
      </dgm:t>
    </dgm:pt>
    <dgm:pt modelId="{9F59D842-511F-41EF-9EAB-B95B13E6B294}" type="sibTrans" cxnId="{3E92EB1A-FA72-4441-A3A8-42945C2A9430}">
      <dgm:prSet/>
      <dgm:spPr/>
      <dgm:t>
        <a:bodyPr/>
        <a:lstStyle/>
        <a:p>
          <a:endParaRPr lang="en-US"/>
        </a:p>
      </dgm:t>
    </dgm:pt>
    <dgm:pt modelId="{CA1908D5-EA65-492D-8215-AB5C02CD5216}">
      <dgm:prSet/>
      <dgm:spPr/>
      <dgm:t>
        <a:bodyPr/>
        <a:lstStyle/>
        <a:p>
          <a:r>
            <a:rPr lang="en-US"/>
            <a:t>Climb</a:t>
          </a:r>
        </a:p>
      </dgm:t>
    </dgm:pt>
    <dgm:pt modelId="{C13D101A-56CD-4FCB-A1C8-7EC7BA4C9BC1}" type="parTrans" cxnId="{81FF2C32-10D3-4C87-A4B3-A39E78147B49}">
      <dgm:prSet/>
      <dgm:spPr/>
      <dgm:t>
        <a:bodyPr/>
        <a:lstStyle/>
        <a:p>
          <a:endParaRPr lang="en-US"/>
        </a:p>
      </dgm:t>
    </dgm:pt>
    <dgm:pt modelId="{7AE582B1-5356-47C7-80ED-0EB5D56EAAD4}" type="sibTrans" cxnId="{81FF2C32-10D3-4C87-A4B3-A39E78147B49}">
      <dgm:prSet/>
      <dgm:spPr/>
      <dgm:t>
        <a:bodyPr/>
        <a:lstStyle/>
        <a:p>
          <a:endParaRPr lang="en-US"/>
        </a:p>
      </dgm:t>
    </dgm:pt>
    <dgm:pt modelId="{3ACD9ABB-DE45-4405-A7FB-EE43BDD62F24}">
      <dgm:prSet/>
      <dgm:spPr/>
      <dgm:t>
        <a:bodyPr/>
        <a:lstStyle/>
        <a:p>
          <a:r>
            <a:rPr lang="en-US"/>
            <a:t>Carefully climb onto the board from the back with the lifeguard's chest between the victim's legs. </a:t>
          </a:r>
        </a:p>
      </dgm:t>
    </dgm:pt>
    <dgm:pt modelId="{30FAD2F5-6A43-413F-AEC7-CA26F0552D09}" type="parTrans" cxnId="{68849EB9-3B22-4DFF-BE3C-E7763C33AE7E}">
      <dgm:prSet/>
      <dgm:spPr/>
      <dgm:t>
        <a:bodyPr/>
        <a:lstStyle/>
        <a:p>
          <a:endParaRPr lang="en-US"/>
        </a:p>
      </dgm:t>
    </dgm:pt>
    <dgm:pt modelId="{04C04EAF-0866-42A1-B877-0398870845AA}" type="sibTrans" cxnId="{68849EB9-3B22-4DFF-BE3C-E7763C33AE7E}">
      <dgm:prSet/>
      <dgm:spPr/>
      <dgm:t>
        <a:bodyPr/>
        <a:lstStyle/>
        <a:p>
          <a:endParaRPr lang="en-US"/>
        </a:p>
      </dgm:t>
    </dgm:pt>
    <dgm:pt modelId="{3704B86E-8D7F-48CC-8311-5A1373F70D98}" type="pres">
      <dgm:prSet presAssocID="{93B61E7C-1CBD-4F82-9B9F-406836A8C461}" presName="Name0" presStyleCnt="0">
        <dgm:presLayoutVars>
          <dgm:dir/>
          <dgm:animLvl val="lvl"/>
          <dgm:resizeHandles val="exact"/>
        </dgm:presLayoutVars>
      </dgm:prSet>
      <dgm:spPr/>
    </dgm:pt>
    <dgm:pt modelId="{275B6E74-77BC-4A04-8D2A-16B454FC4660}" type="pres">
      <dgm:prSet presAssocID="{C7EC5C0E-CDEE-484A-ABD9-BDF1890A7B81}" presName="linNode" presStyleCnt="0"/>
      <dgm:spPr/>
    </dgm:pt>
    <dgm:pt modelId="{DD92015E-F082-4B7F-8FF3-9391EA1D4A43}" type="pres">
      <dgm:prSet presAssocID="{C7EC5C0E-CDEE-484A-ABD9-BDF1890A7B81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6EF39410-F61E-42FD-884D-15B09B283497}" type="pres">
      <dgm:prSet presAssocID="{C7EC5C0E-CDEE-484A-ABD9-BDF1890A7B81}" presName="descendantText" presStyleLbl="alignAccFollowNode1" presStyleIdx="0" presStyleCnt="4">
        <dgm:presLayoutVars>
          <dgm:bulletEnabled/>
        </dgm:presLayoutVars>
      </dgm:prSet>
      <dgm:spPr/>
    </dgm:pt>
    <dgm:pt modelId="{750E3B92-DE83-4D70-8EF2-8DDD8BB83BBC}" type="pres">
      <dgm:prSet presAssocID="{8EC39190-1D4C-4662-9E2F-4E243549D503}" presName="sp" presStyleCnt="0"/>
      <dgm:spPr/>
    </dgm:pt>
    <dgm:pt modelId="{4CE21C28-E8AA-400B-9513-100AED9AA491}" type="pres">
      <dgm:prSet presAssocID="{B0D3FCE9-2AFD-4EE4-A3F8-7B009E6D5CD0}" presName="linNode" presStyleCnt="0"/>
      <dgm:spPr/>
    </dgm:pt>
    <dgm:pt modelId="{17DDE931-CB13-46AA-849D-841C92F4FE7D}" type="pres">
      <dgm:prSet presAssocID="{B0D3FCE9-2AFD-4EE4-A3F8-7B009E6D5CD0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AC650024-DE85-409D-8075-C350BFC670AC}" type="pres">
      <dgm:prSet presAssocID="{B0D3FCE9-2AFD-4EE4-A3F8-7B009E6D5CD0}" presName="descendantText" presStyleLbl="alignAccFollowNode1" presStyleIdx="1" presStyleCnt="4">
        <dgm:presLayoutVars>
          <dgm:bulletEnabled/>
        </dgm:presLayoutVars>
      </dgm:prSet>
      <dgm:spPr/>
    </dgm:pt>
    <dgm:pt modelId="{800662F5-F245-4AD0-AD90-A9482433CF49}" type="pres">
      <dgm:prSet presAssocID="{3C55109B-B349-412B-BB23-D4D2426188BF}" presName="sp" presStyleCnt="0"/>
      <dgm:spPr/>
    </dgm:pt>
    <dgm:pt modelId="{3C210F43-3BC6-4BD8-8BD9-9F299D700CF8}" type="pres">
      <dgm:prSet presAssocID="{58699B65-1651-4BC6-9220-DDCC65A0AB53}" presName="linNode" presStyleCnt="0"/>
      <dgm:spPr/>
    </dgm:pt>
    <dgm:pt modelId="{2BEE8911-5FC4-4560-9DFD-149630708634}" type="pres">
      <dgm:prSet presAssocID="{58699B65-1651-4BC6-9220-DDCC65A0AB53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50E1D378-DD6C-4D71-9436-D2D9ADBFEC08}" type="pres">
      <dgm:prSet presAssocID="{58699B65-1651-4BC6-9220-DDCC65A0AB53}" presName="descendantText" presStyleLbl="alignAccFollowNode1" presStyleIdx="2" presStyleCnt="4">
        <dgm:presLayoutVars>
          <dgm:bulletEnabled/>
        </dgm:presLayoutVars>
      </dgm:prSet>
      <dgm:spPr/>
    </dgm:pt>
    <dgm:pt modelId="{D5D39410-6588-4ADA-9A01-318FC095E905}" type="pres">
      <dgm:prSet presAssocID="{32A35C9B-0464-422B-BA94-424D3F7EEC23}" presName="sp" presStyleCnt="0"/>
      <dgm:spPr/>
    </dgm:pt>
    <dgm:pt modelId="{ED253C74-C362-44DA-8B70-5EAA617E433E}" type="pres">
      <dgm:prSet presAssocID="{CA1908D5-EA65-492D-8215-AB5C02CD5216}" presName="linNode" presStyleCnt="0"/>
      <dgm:spPr/>
    </dgm:pt>
    <dgm:pt modelId="{4EC3511A-26F9-48FF-9DE2-3AFE71B965B2}" type="pres">
      <dgm:prSet presAssocID="{CA1908D5-EA65-492D-8215-AB5C02CD5216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D085FDFD-5664-4E7A-BF0E-EE1D18ED719D}" type="pres">
      <dgm:prSet presAssocID="{CA1908D5-EA65-492D-8215-AB5C02CD5216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3E92EB1A-FA72-4441-A3A8-42945C2A9430}" srcId="{58699B65-1651-4BC6-9220-DDCC65A0AB53}" destId="{8ACB5044-9A72-4E59-8DAB-E6843243B062}" srcOrd="0" destOrd="0" parTransId="{3070DC0B-3B53-4045-8312-DF2ADF57ACC4}" sibTransId="{9F59D842-511F-41EF-9EAB-B95B13E6B294}"/>
    <dgm:cxn modelId="{28CA6A21-4782-45D9-A524-3C0F1C7B660C}" srcId="{C7EC5C0E-CDEE-484A-ABD9-BDF1890A7B81}" destId="{765290E2-A110-49DA-9FF1-F0E60D8BD711}" srcOrd="0" destOrd="0" parTransId="{F9905A0F-6B48-404A-8829-0E2B9F030487}" sibTransId="{47D1EDD3-4368-42B6-A956-1672795007C3}"/>
    <dgm:cxn modelId="{13C21726-2AB0-44C4-88B3-CFC646D7BAF2}" srcId="{93B61E7C-1CBD-4F82-9B9F-406836A8C461}" destId="{C7EC5C0E-CDEE-484A-ABD9-BDF1890A7B81}" srcOrd="0" destOrd="0" parTransId="{2E11F3D6-1C02-4C93-AA1D-32862B4742CD}" sibTransId="{8EC39190-1D4C-4662-9E2F-4E243549D503}"/>
    <dgm:cxn modelId="{6481732D-6B18-4D30-8031-A4296470AA6A}" type="presOf" srcId="{3ACD9ABB-DE45-4405-A7FB-EE43BDD62F24}" destId="{D085FDFD-5664-4E7A-BF0E-EE1D18ED719D}" srcOrd="0" destOrd="0" presId="urn:microsoft.com/office/officeart/2016/7/layout/VerticalSolidActionList"/>
    <dgm:cxn modelId="{81FF2C32-10D3-4C87-A4B3-A39E78147B49}" srcId="{93B61E7C-1CBD-4F82-9B9F-406836A8C461}" destId="{CA1908D5-EA65-492D-8215-AB5C02CD5216}" srcOrd="3" destOrd="0" parTransId="{C13D101A-56CD-4FCB-A1C8-7EC7BA4C9BC1}" sibTransId="{7AE582B1-5356-47C7-80ED-0EB5D56EAAD4}"/>
    <dgm:cxn modelId="{74167863-4982-4916-85BC-AD836FA09609}" srcId="{B0D3FCE9-2AFD-4EE4-A3F8-7B009E6D5CD0}" destId="{7F3D4EA3-F2E5-4750-BDCF-27C03D9BD512}" srcOrd="0" destOrd="0" parTransId="{2C092795-517D-42E8-AE76-10C12CB39E0D}" sibTransId="{3DF96102-5187-4FBE-BB9D-C67F08A9DC95}"/>
    <dgm:cxn modelId="{E0B07345-EB9B-4025-AFFE-FE7B72245294}" type="presOf" srcId="{CA1908D5-EA65-492D-8215-AB5C02CD5216}" destId="{4EC3511A-26F9-48FF-9DE2-3AFE71B965B2}" srcOrd="0" destOrd="0" presId="urn:microsoft.com/office/officeart/2016/7/layout/VerticalSolidActionList"/>
    <dgm:cxn modelId="{56623068-AA98-4C6A-81FA-9AB31C382C95}" type="presOf" srcId="{765290E2-A110-49DA-9FF1-F0E60D8BD711}" destId="{6EF39410-F61E-42FD-884D-15B09B283497}" srcOrd="0" destOrd="0" presId="urn:microsoft.com/office/officeart/2016/7/layout/VerticalSolidActionList"/>
    <dgm:cxn modelId="{86D1624B-8FA3-418B-9F2E-D2A34CAF68CE}" srcId="{93B61E7C-1CBD-4F82-9B9F-406836A8C461}" destId="{B0D3FCE9-2AFD-4EE4-A3F8-7B009E6D5CD0}" srcOrd="1" destOrd="0" parTransId="{7B3A4456-8768-43E6-A747-C291E7D22152}" sibTransId="{3C55109B-B349-412B-BB23-D4D2426188BF}"/>
    <dgm:cxn modelId="{6D0B3276-5701-48AF-9CB1-6BE26DF167F5}" type="presOf" srcId="{93B61E7C-1CBD-4F82-9B9F-406836A8C461}" destId="{3704B86E-8D7F-48CC-8311-5A1373F70D98}" srcOrd="0" destOrd="0" presId="urn:microsoft.com/office/officeart/2016/7/layout/VerticalSolidActionList"/>
    <dgm:cxn modelId="{432EFE77-FE6A-4B93-93D0-75C8ACA75FE9}" type="presOf" srcId="{8ACB5044-9A72-4E59-8DAB-E6843243B062}" destId="{50E1D378-DD6C-4D71-9436-D2D9ADBFEC08}" srcOrd="0" destOrd="0" presId="urn:microsoft.com/office/officeart/2016/7/layout/VerticalSolidActionList"/>
    <dgm:cxn modelId="{FB9F6978-ABC9-48BA-98A5-97641F65AA76}" type="presOf" srcId="{7F3D4EA3-F2E5-4750-BDCF-27C03D9BD512}" destId="{AC650024-DE85-409D-8075-C350BFC670AC}" srcOrd="0" destOrd="0" presId="urn:microsoft.com/office/officeart/2016/7/layout/VerticalSolidActionList"/>
    <dgm:cxn modelId="{5DA80C87-933F-4517-A102-B94D31C1D402}" type="presOf" srcId="{58699B65-1651-4BC6-9220-DDCC65A0AB53}" destId="{2BEE8911-5FC4-4560-9DFD-149630708634}" srcOrd="0" destOrd="0" presId="urn:microsoft.com/office/officeart/2016/7/layout/VerticalSolidActionList"/>
    <dgm:cxn modelId="{5EBC25AC-4790-47AB-90FF-74199636FD41}" type="presOf" srcId="{C7EC5C0E-CDEE-484A-ABD9-BDF1890A7B81}" destId="{DD92015E-F082-4B7F-8FF3-9391EA1D4A43}" srcOrd="0" destOrd="0" presId="urn:microsoft.com/office/officeart/2016/7/layout/VerticalSolidActionList"/>
    <dgm:cxn modelId="{EB3C11B2-4519-45D9-A4DB-C5F1B0C0C86F}" srcId="{93B61E7C-1CBD-4F82-9B9F-406836A8C461}" destId="{58699B65-1651-4BC6-9220-DDCC65A0AB53}" srcOrd="2" destOrd="0" parTransId="{542C18EF-A988-489A-A5CD-CE5B96DEA809}" sibTransId="{32A35C9B-0464-422B-BA94-424D3F7EEC23}"/>
    <dgm:cxn modelId="{68849EB9-3B22-4DFF-BE3C-E7763C33AE7E}" srcId="{CA1908D5-EA65-492D-8215-AB5C02CD5216}" destId="{3ACD9ABB-DE45-4405-A7FB-EE43BDD62F24}" srcOrd="0" destOrd="0" parTransId="{30FAD2F5-6A43-413F-AEC7-CA26F0552D09}" sibTransId="{04C04EAF-0866-42A1-B877-0398870845AA}"/>
    <dgm:cxn modelId="{678940DF-8758-4163-B465-E598808898AF}" type="presOf" srcId="{B0D3FCE9-2AFD-4EE4-A3F8-7B009E6D5CD0}" destId="{17DDE931-CB13-46AA-849D-841C92F4FE7D}" srcOrd="0" destOrd="0" presId="urn:microsoft.com/office/officeart/2016/7/layout/VerticalSolidActionList"/>
    <dgm:cxn modelId="{75D83F67-A15F-44C8-B38F-4CE47B530DE1}" type="presParOf" srcId="{3704B86E-8D7F-48CC-8311-5A1373F70D98}" destId="{275B6E74-77BC-4A04-8D2A-16B454FC4660}" srcOrd="0" destOrd="0" presId="urn:microsoft.com/office/officeart/2016/7/layout/VerticalSolidActionList"/>
    <dgm:cxn modelId="{5BAD95F4-2EA6-423E-8D22-EC50A72D960C}" type="presParOf" srcId="{275B6E74-77BC-4A04-8D2A-16B454FC4660}" destId="{DD92015E-F082-4B7F-8FF3-9391EA1D4A43}" srcOrd="0" destOrd="0" presId="urn:microsoft.com/office/officeart/2016/7/layout/VerticalSolidActionList"/>
    <dgm:cxn modelId="{C052FC97-A3C3-4155-A8C6-0274B9E527D6}" type="presParOf" srcId="{275B6E74-77BC-4A04-8D2A-16B454FC4660}" destId="{6EF39410-F61E-42FD-884D-15B09B283497}" srcOrd="1" destOrd="0" presId="urn:microsoft.com/office/officeart/2016/7/layout/VerticalSolidActionList"/>
    <dgm:cxn modelId="{E2FC0D2B-A2C7-4FB2-AD45-CFCEEB29F602}" type="presParOf" srcId="{3704B86E-8D7F-48CC-8311-5A1373F70D98}" destId="{750E3B92-DE83-4D70-8EF2-8DDD8BB83BBC}" srcOrd="1" destOrd="0" presId="urn:microsoft.com/office/officeart/2016/7/layout/VerticalSolidActionList"/>
    <dgm:cxn modelId="{7A185E0B-B486-45E3-BD34-E289B0BBC37A}" type="presParOf" srcId="{3704B86E-8D7F-48CC-8311-5A1373F70D98}" destId="{4CE21C28-E8AA-400B-9513-100AED9AA491}" srcOrd="2" destOrd="0" presId="urn:microsoft.com/office/officeart/2016/7/layout/VerticalSolidActionList"/>
    <dgm:cxn modelId="{E16F75F4-7DF9-45BD-B37D-C2B0072DD410}" type="presParOf" srcId="{4CE21C28-E8AA-400B-9513-100AED9AA491}" destId="{17DDE931-CB13-46AA-849D-841C92F4FE7D}" srcOrd="0" destOrd="0" presId="urn:microsoft.com/office/officeart/2016/7/layout/VerticalSolidActionList"/>
    <dgm:cxn modelId="{315EF8D3-B7B4-4023-91D4-4E6CC4BCB2E8}" type="presParOf" srcId="{4CE21C28-E8AA-400B-9513-100AED9AA491}" destId="{AC650024-DE85-409D-8075-C350BFC670AC}" srcOrd="1" destOrd="0" presId="urn:microsoft.com/office/officeart/2016/7/layout/VerticalSolidActionList"/>
    <dgm:cxn modelId="{5BF356FB-345E-4FDA-A40D-5D6BC12E2B91}" type="presParOf" srcId="{3704B86E-8D7F-48CC-8311-5A1373F70D98}" destId="{800662F5-F245-4AD0-AD90-A9482433CF49}" srcOrd="3" destOrd="0" presId="urn:microsoft.com/office/officeart/2016/7/layout/VerticalSolidActionList"/>
    <dgm:cxn modelId="{7D3A8ED2-601A-48AA-96E2-700995C53484}" type="presParOf" srcId="{3704B86E-8D7F-48CC-8311-5A1373F70D98}" destId="{3C210F43-3BC6-4BD8-8BD9-9F299D700CF8}" srcOrd="4" destOrd="0" presId="urn:microsoft.com/office/officeart/2016/7/layout/VerticalSolidActionList"/>
    <dgm:cxn modelId="{5443C1CC-B383-412E-9E34-C22A285D5724}" type="presParOf" srcId="{3C210F43-3BC6-4BD8-8BD9-9F299D700CF8}" destId="{2BEE8911-5FC4-4560-9DFD-149630708634}" srcOrd="0" destOrd="0" presId="urn:microsoft.com/office/officeart/2016/7/layout/VerticalSolidActionList"/>
    <dgm:cxn modelId="{4B687E11-8C32-4A5D-848F-858E01020145}" type="presParOf" srcId="{3C210F43-3BC6-4BD8-8BD9-9F299D700CF8}" destId="{50E1D378-DD6C-4D71-9436-D2D9ADBFEC08}" srcOrd="1" destOrd="0" presId="urn:microsoft.com/office/officeart/2016/7/layout/VerticalSolidActionList"/>
    <dgm:cxn modelId="{0E8D4E3E-4CB7-467A-B3B2-73CACC99593C}" type="presParOf" srcId="{3704B86E-8D7F-48CC-8311-5A1373F70D98}" destId="{D5D39410-6588-4ADA-9A01-318FC095E905}" srcOrd="5" destOrd="0" presId="urn:microsoft.com/office/officeart/2016/7/layout/VerticalSolidActionList"/>
    <dgm:cxn modelId="{9EA85212-F818-4C3C-BF8C-15DF572D4D70}" type="presParOf" srcId="{3704B86E-8D7F-48CC-8311-5A1373F70D98}" destId="{ED253C74-C362-44DA-8B70-5EAA617E433E}" srcOrd="6" destOrd="0" presId="urn:microsoft.com/office/officeart/2016/7/layout/VerticalSolidActionList"/>
    <dgm:cxn modelId="{DD5B349F-28CF-467C-94E7-29B2C69AFE9E}" type="presParOf" srcId="{ED253C74-C362-44DA-8B70-5EAA617E433E}" destId="{4EC3511A-26F9-48FF-9DE2-3AFE71B965B2}" srcOrd="0" destOrd="0" presId="urn:microsoft.com/office/officeart/2016/7/layout/VerticalSolidActionList"/>
    <dgm:cxn modelId="{0F314925-1DD9-4282-A488-9A38CA85AE99}" type="presParOf" srcId="{ED253C74-C362-44DA-8B70-5EAA617E433E}" destId="{D085FDFD-5664-4E7A-BF0E-EE1D18ED719D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5B3EE8-383A-4EC3-96EF-147441E7BB4A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F881B4E-7A51-4D49-B8C8-2434DD8FB0C4}">
      <dgm:prSet/>
      <dgm:spPr/>
      <dgm:t>
        <a:bodyPr/>
        <a:lstStyle/>
        <a:p>
          <a:r>
            <a:rPr lang="en-US"/>
            <a:t>Position</a:t>
          </a:r>
        </a:p>
      </dgm:t>
    </dgm:pt>
    <dgm:pt modelId="{F1B7717B-1E19-466C-81B6-868B0253063C}" type="parTrans" cxnId="{2E394BAC-BB72-4DA5-B678-A0BE46DDDEA8}">
      <dgm:prSet/>
      <dgm:spPr/>
      <dgm:t>
        <a:bodyPr/>
        <a:lstStyle/>
        <a:p>
          <a:endParaRPr lang="en-US"/>
        </a:p>
      </dgm:t>
    </dgm:pt>
    <dgm:pt modelId="{A648D488-C8BB-44A6-81A7-290E40A2C447}" type="sibTrans" cxnId="{2E394BAC-BB72-4DA5-B678-A0BE46DDDEA8}">
      <dgm:prSet/>
      <dgm:spPr/>
      <dgm:t>
        <a:bodyPr/>
        <a:lstStyle/>
        <a:p>
          <a:endParaRPr lang="en-US"/>
        </a:p>
      </dgm:t>
    </dgm:pt>
    <dgm:pt modelId="{FC8CE990-841A-48AB-A478-A921B46F072D}">
      <dgm:prSet/>
      <dgm:spPr/>
      <dgm:t>
        <a:bodyPr/>
        <a:lstStyle/>
        <a:p>
          <a:r>
            <a:rPr lang="en-US"/>
            <a:t>Position the victim lying down lengthwise in the middle of the board with the victim's head toward the bow.</a:t>
          </a:r>
        </a:p>
      </dgm:t>
    </dgm:pt>
    <dgm:pt modelId="{48DABEA7-F70B-424D-879A-ED28644C0FE5}" type="parTrans" cxnId="{108D52FD-F103-4575-B43B-48242F558400}">
      <dgm:prSet/>
      <dgm:spPr/>
      <dgm:t>
        <a:bodyPr/>
        <a:lstStyle/>
        <a:p>
          <a:endParaRPr lang="en-US"/>
        </a:p>
      </dgm:t>
    </dgm:pt>
    <dgm:pt modelId="{18B907AE-13BE-46C9-8AB1-7320F0FB27D6}" type="sibTrans" cxnId="{108D52FD-F103-4575-B43B-48242F558400}">
      <dgm:prSet/>
      <dgm:spPr/>
      <dgm:t>
        <a:bodyPr/>
        <a:lstStyle/>
        <a:p>
          <a:endParaRPr lang="en-US"/>
        </a:p>
      </dgm:t>
    </dgm:pt>
    <dgm:pt modelId="{BB342B1E-3093-4D91-B1D5-358120ADDE38}">
      <dgm:prSet/>
      <dgm:spPr/>
      <dgm:t>
        <a:bodyPr/>
        <a:lstStyle/>
        <a:p>
          <a:r>
            <a:rPr lang="en-US"/>
            <a:t>Kick</a:t>
          </a:r>
        </a:p>
      </dgm:t>
    </dgm:pt>
    <dgm:pt modelId="{649327A7-8099-40AE-854C-723209B717CD}" type="parTrans" cxnId="{A7AF7869-8769-4222-987C-49C9E874EC88}">
      <dgm:prSet/>
      <dgm:spPr/>
      <dgm:t>
        <a:bodyPr/>
        <a:lstStyle/>
        <a:p>
          <a:endParaRPr lang="en-US"/>
        </a:p>
      </dgm:t>
    </dgm:pt>
    <dgm:pt modelId="{6040CD3B-CCC8-456B-9CE5-166AA71AAC78}" type="sibTrans" cxnId="{A7AF7869-8769-4222-987C-49C9E874EC88}">
      <dgm:prSet/>
      <dgm:spPr/>
      <dgm:t>
        <a:bodyPr/>
        <a:lstStyle/>
        <a:p>
          <a:endParaRPr lang="en-US"/>
        </a:p>
      </dgm:t>
    </dgm:pt>
    <dgm:pt modelId="{BA73831A-4EEA-4D0D-B2A8-DBD42C024DFB}">
      <dgm:prSet/>
      <dgm:spPr/>
      <dgm:t>
        <a:bodyPr/>
        <a:lstStyle/>
        <a:p>
          <a:r>
            <a:rPr lang="en-US"/>
            <a:t>Kick to turn the board toward shore. </a:t>
          </a:r>
        </a:p>
      </dgm:t>
    </dgm:pt>
    <dgm:pt modelId="{4926D83C-5FCD-474F-9CD9-F79D99CDB51B}" type="parTrans" cxnId="{1D7BBBF8-D340-4266-B304-04038ED59EA9}">
      <dgm:prSet/>
      <dgm:spPr/>
      <dgm:t>
        <a:bodyPr/>
        <a:lstStyle/>
        <a:p>
          <a:endParaRPr lang="en-US"/>
        </a:p>
      </dgm:t>
    </dgm:pt>
    <dgm:pt modelId="{D463A2AE-29DB-4078-A641-3CAF2AF69CCD}" type="sibTrans" cxnId="{1D7BBBF8-D340-4266-B304-04038ED59EA9}">
      <dgm:prSet/>
      <dgm:spPr/>
      <dgm:t>
        <a:bodyPr/>
        <a:lstStyle/>
        <a:p>
          <a:endParaRPr lang="en-US"/>
        </a:p>
      </dgm:t>
    </dgm:pt>
    <dgm:pt modelId="{F61C00CB-E982-4C56-B0C1-3828D09800D6}">
      <dgm:prSet/>
      <dgm:spPr/>
      <dgm:t>
        <a:bodyPr/>
        <a:lstStyle/>
        <a:p>
          <a:r>
            <a:rPr lang="en-US"/>
            <a:t>Climb</a:t>
          </a:r>
        </a:p>
      </dgm:t>
    </dgm:pt>
    <dgm:pt modelId="{AEDB5086-46DE-4CA0-A3C2-6D6E669895D2}" type="parTrans" cxnId="{92CDE9EC-DE6E-4311-AB22-56CED45DFB83}">
      <dgm:prSet/>
      <dgm:spPr/>
      <dgm:t>
        <a:bodyPr/>
        <a:lstStyle/>
        <a:p>
          <a:endParaRPr lang="en-US"/>
        </a:p>
      </dgm:t>
    </dgm:pt>
    <dgm:pt modelId="{BCD37CC5-2333-4A1C-A3A3-852867892550}" type="sibTrans" cxnId="{92CDE9EC-DE6E-4311-AB22-56CED45DFB83}">
      <dgm:prSet/>
      <dgm:spPr/>
      <dgm:t>
        <a:bodyPr/>
        <a:lstStyle/>
        <a:p>
          <a:endParaRPr lang="en-US"/>
        </a:p>
      </dgm:t>
    </dgm:pt>
    <dgm:pt modelId="{55B6375B-D1E0-4C90-9ADC-377C1C0E33AC}">
      <dgm:prSet/>
      <dgm:spPr/>
      <dgm:t>
        <a:bodyPr/>
        <a:lstStyle/>
        <a:p>
          <a:r>
            <a:rPr lang="en-US"/>
            <a:t>Carefully climb onto the board from the back with the chest between the vic­tim's legs. </a:t>
          </a:r>
        </a:p>
      </dgm:t>
    </dgm:pt>
    <dgm:pt modelId="{FB82182D-FABE-4CF6-BF1C-40D7A02ABE86}" type="parTrans" cxnId="{1013F552-A767-412B-9EB4-BB606717F688}">
      <dgm:prSet/>
      <dgm:spPr/>
      <dgm:t>
        <a:bodyPr/>
        <a:lstStyle/>
        <a:p>
          <a:endParaRPr lang="en-US"/>
        </a:p>
      </dgm:t>
    </dgm:pt>
    <dgm:pt modelId="{08F11396-020F-4978-9310-08636A985BA6}" type="sibTrans" cxnId="{1013F552-A767-412B-9EB4-BB606717F688}">
      <dgm:prSet/>
      <dgm:spPr/>
      <dgm:t>
        <a:bodyPr/>
        <a:lstStyle/>
        <a:p>
          <a:endParaRPr lang="en-US"/>
        </a:p>
      </dgm:t>
    </dgm:pt>
    <dgm:pt modelId="{A81B42B4-F8AB-44AB-A965-71DEA1FE3AE4}" type="pres">
      <dgm:prSet presAssocID="{1C5B3EE8-383A-4EC3-96EF-147441E7BB4A}" presName="Name0" presStyleCnt="0">
        <dgm:presLayoutVars>
          <dgm:dir/>
          <dgm:animLvl val="lvl"/>
          <dgm:resizeHandles val="exact"/>
        </dgm:presLayoutVars>
      </dgm:prSet>
      <dgm:spPr/>
    </dgm:pt>
    <dgm:pt modelId="{B25D774B-AED1-4007-8CC6-66ACDCD102CE}" type="pres">
      <dgm:prSet presAssocID="{9F881B4E-7A51-4D49-B8C8-2434DD8FB0C4}" presName="linNode" presStyleCnt="0"/>
      <dgm:spPr/>
    </dgm:pt>
    <dgm:pt modelId="{07CC9B75-6C2F-402C-8C5F-DEE693109FDA}" type="pres">
      <dgm:prSet presAssocID="{9F881B4E-7A51-4D49-B8C8-2434DD8FB0C4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1D699364-C302-4CE6-B07C-80CA6055C521}" type="pres">
      <dgm:prSet presAssocID="{9F881B4E-7A51-4D49-B8C8-2434DD8FB0C4}" presName="descendantText" presStyleLbl="alignNode1" presStyleIdx="0" presStyleCnt="3">
        <dgm:presLayoutVars>
          <dgm:bulletEnabled/>
        </dgm:presLayoutVars>
      </dgm:prSet>
      <dgm:spPr/>
    </dgm:pt>
    <dgm:pt modelId="{767E6A80-5851-4452-A912-3EFF27DB76D1}" type="pres">
      <dgm:prSet presAssocID="{A648D488-C8BB-44A6-81A7-290E40A2C447}" presName="sp" presStyleCnt="0"/>
      <dgm:spPr/>
    </dgm:pt>
    <dgm:pt modelId="{63AA5865-AEB3-4734-8995-D47306583C7E}" type="pres">
      <dgm:prSet presAssocID="{BB342B1E-3093-4D91-B1D5-358120ADDE38}" presName="linNode" presStyleCnt="0"/>
      <dgm:spPr/>
    </dgm:pt>
    <dgm:pt modelId="{83965E4B-F88D-4CDB-8EA8-813FC2EDEA4E}" type="pres">
      <dgm:prSet presAssocID="{BB342B1E-3093-4D91-B1D5-358120ADDE38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E105393F-B2E0-430A-941F-B87ECCE9FE7B}" type="pres">
      <dgm:prSet presAssocID="{BB342B1E-3093-4D91-B1D5-358120ADDE38}" presName="descendantText" presStyleLbl="alignNode1" presStyleIdx="1" presStyleCnt="3">
        <dgm:presLayoutVars>
          <dgm:bulletEnabled/>
        </dgm:presLayoutVars>
      </dgm:prSet>
      <dgm:spPr/>
    </dgm:pt>
    <dgm:pt modelId="{B469A3BE-75B1-48FF-9442-2C666B75706D}" type="pres">
      <dgm:prSet presAssocID="{6040CD3B-CCC8-456B-9CE5-166AA71AAC78}" presName="sp" presStyleCnt="0"/>
      <dgm:spPr/>
    </dgm:pt>
    <dgm:pt modelId="{4B7FADF0-88F8-41FF-9143-FCAAF75B8560}" type="pres">
      <dgm:prSet presAssocID="{F61C00CB-E982-4C56-B0C1-3828D09800D6}" presName="linNode" presStyleCnt="0"/>
      <dgm:spPr/>
    </dgm:pt>
    <dgm:pt modelId="{89FE202F-B7E1-4174-B678-3A515DA7E825}" type="pres">
      <dgm:prSet presAssocID="{F61C00CB-E982-4C56-B0C1-3828D09800D6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326E6B14-EDB4-4D35-89D4-C9ECCC84FBEB}" type="pres">
      <dgm:prSet presAssocID="{F61C00CB-E982-4C56-B0C1-3828D09800D6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135A365B-7123-42C4-AB38-52A121D38409}" type="presOf" srcId="{BB342B1E-3093-4D91-B1D5-358120ADDE38}" destId="{83965E4B-F88D-4CDB-8EA8-813FC2EDEA4E}" srcOrd="0" destOrd="0" presId="urn:microsoft.com/office/officeart/2016/7/layout/VerticalHollowActionList"/>
    <dgm:cxn modelId="{4B7C1744-1DE2-42E1-9EC9-1A663D1E542E}" type="presOf" srcId="{BA73831A-4EEA-4D0D-B2A8-DBD42C024DFB}" destId="{E105393F-B2E0-430A-941F-B87ECCE9FE7B}" srcOrd="0" destOrd="0" presId="urn:microsoft.com/office/officeart/2016/7/layout/VerticalHollowActionList"/>
    <dgm:cxn modelId="{A7AF7869-8769-4222-987C-49C9E874EC88}" srcId="{1C5B3EE8-383A-4EC3-96EF-147441E7BB4A}" destId="{BB342B1E-3093-4D91-B1D5-358120ADDE38}" srcOrd="1" destOrd="0" parTransId="{649327A7-8099-40AE-854C-723209B717CD}" sibTransId="{6040CD3B-CCC8-456B-9CE5-166AA71AAC78}"/>
    <dgm:cxn modelId="{1013F552-A767-412B-9EB4-BB606717F688}" srcId="{F61C00CB-E982-4C56-B0C1-3828D09800D6}" destId="{55B6375B-D1E0-4C90-9ADC-377C1C0E33AC}" srcOrd="0" destOrd="0" parTransId="{FB82182D-FABE-4CF6-BF1C-40D7A02ABE86}" sibTransId="{08F11396-020F-4978-9310-08636A985BA6}"/>
    <dgm:cxn modelId="{EB765380-D324-4F43-8DEB-F95777F50B1F}" type="presOf" srcId="{1C5B3EE8-383A-4EC3-96EF-147441E7BB4A}" destId="{A81B42B4-F8AB-44AB-A965-71DEA1FE3AE4}" srcOrd="0" destOrd="0" presId="urn:microsoft.com/office/officeart/2016/7/layout/VerticalHollowActionList"/>
    <dgm:cxn modelId="{92A9F389-14E1-490E-A986-72549DE376B0}" type="presOf" srcId="{FC8CE990-841A-48AB-A478-A921B46F072D}" destId="{1D699364-C302-4CE6-B07C-80CA6055C521}" srcOrd="0" destOrd="0" presId="urn:microsoft.com/office/officeart/2016/7/layout/VerticalHollowActionList"/>
    <dgm:cxn modelId="{9A2CE7A6-271D-4492-A708-5C42C424AEB6}" type="presOf" srcId="{F61C00CB-E982-4C56-B0C1-3828D09800D6}" destId="{89FE202F-B7E1-4174-B678-3A515DA7E825}" srcOrd="0" destOrd="0" presId="urn:microsoft.com/office/officeart/2016/7/layout/VerticalHollowActionList"/>
    <dgm:cxn modelId="{2E394BAC-BB72-4DA5-B678-A0BE46DDDEA8}" srcId="{1C5B3EE8-383A-4EC3-96EF-147441E7BB4A}" destId="{9F881B4E-7A51-4D49-B8C8-2434DD8FB0C4}" srcOrd="0" destOrd="0" parTransId="{F1B7717B-1E19-466C-81B6-868B0253063C}" sibTransId="{A648D488-C8BB-44A6-81A7-290E40A2C447}"/>
    <dgm:cxn modelId="{B0805BB0-F107-42C2-B5C3-B5C187D02DCD}" type="presOf" srcId="{55B6375B-D1E0-4C90-9ADC-377C1C0E33AC}" destId="{326E6B14-EDB4-4D35-89D4-C9ECCC84FBEB}" srcOrd="0" destOrd="0" presId="urn:microsoft.com/office/officeart/2016/7/layout/VerticalHollowActionList"/>
    <dgm:cxn modelId="{B25435C8-F4E1-41BC-9772-32D59992E170}" type="presOf" srcId="{9F881B4E-7A51-4D49-B8C8-2434DD8FB0C4}" destId="{07CC9B75-6C2F-402C-8C5F-DEE693109FDA}" srcOrd="0" destOrd="0" presId="urn:microsoft.com/office/officeart/2016/7/layout/VerticalHollowActionList"/>
    <dgm:cxn modelId="{92CDE9EC-DE6E-4311-AB22-56CED45DFB83}" srcId="{1C5B3EE8-383A-4EC3-96EF-147441E7BB4A}" destId="{F61C00CB-E982-4C56-B0C1-3828D09800D6}" srcOrd="2" destOrd="0" parTransId="{AEDB5086-46DE-4CA0-A3C2-6D6E669895D2}" sibTransId="{BCD37CC5-2333-4A1C-A3A3-852867892550}"/>
    <dgm:cxn modelId="{1D7BBBF8-D340-4266-B304-04038ED59EA9}" srcId="{BB342B1E-3093-4D91-B1D5-358120ADDE38}" destId="{BA73831A-4EEA-4D0D-B2A8-DBD42C024DFB}" srcOrd="0" destOrd="0" parTransId="{4926D83C-5FCD-474F-9CD9-F79D99CDB51B}" sibTransId="{D463A2AE-29DB-4078-A641-3CAF2AF69CCD}"/>
    <dgm:cxn modelId="{108D52FD-F103-4575-B43B-48242F558400}" srcId="{9F881B4E-7A51-4D49-B8C8-2434DD8FB0C4}" destId="{FC8CE990-841A-48AB-A478-A921B46F072D}" srcOrd="0" destOrd="0" parTransId="{48DABEA7-F70B-424D-879A-ED28644C0FE5}" sibTransId="{18B907AE-13BE-46C9-8AB1-7320F0FB27D6}"/>
    <dgm:cxn modelId="{4027AEC7-AF85-46E9-84EF-9BE1FDCD695E}" type="presParOf" srcId="{A81B42B4-F8AB-44AB-A965-71DEA1FE3AE4}" destId="{B25D774B-AED1-4007-8CC6-66ACDCD102CE}" srcOrd="0" destOrd="0" presId="urn:microsoft.com/office/officeart/2016/7/layout/VerticalHollowActionList"/>
    <dgm:cxn modelId="{28E00980-490A-48DE-A06C-330CBC124CB7}" type="presParOf" srcId="{B25D774B-AED1-4007-8CC6-66ACDCD102CE}" destId="{07CC9B75-6C2F-402C-8C5F-DEE693109FDA}" srcOrd="0" destOrd="0" presId="urn:microsoft.com/office/officeart/2016/7/layout/VerticalHollowActionList"/>
    <dgm:cxn modelId="{4548B3D6-D373-40F3-8871-54A613039D94}" type="presParOf" srcId="{B25D774B-AED1-4007-8CC6-66ACDCD102CE}" destId="{1D699364-C302-4CE6-B07C-80CA6055C521}" srcOrd="1" destOrd="0" presId="urn:microsoft.com/office/officeart/2016/7/layout/VerticalHollowActionList"/>
    <dgm:cxn modelId="{4F3F476E-D1BA-49CC-A712-5D13832C40A1}" type="presParOf" srcId="{A81B42B4-F8AB-44AB-A965-71DEA1FE3AE4}" destId="{767E6A80-5851-4452-A912-3EFF27DB76D1}" srcOrd="1" destOrd="0" presId="urn:microsoft.com/office/officeart/2016/7/layout/VerticalHollowActionList"/>
    <dgm:cxn modelId="{0B0BC99F-E2DB-49C6-BCC8-89A34068E327}" type="presParOf" srcId="{A81B42B4-F8AB-44AB-A965-71DEA1FE3AE4}" destId="{63AA5865-AEB3-4734-8995-D47306583C7E}" srcOrd="2" destOrd="0" presId="urn:microsoft.com/office/officeart/2016/7/layout/VerticalHollowActionList"/>
    <dgm:cxn modelId="{6E33837D-56C5-4230-A886-89C3EC571982}" type="presParOf" srcId="{63AA5865-AEB3-4734-8995-D47306583C7E}" destId="{83965E4B-F88D-4CDB-8EA8-813FC2EDEA4E}" srcOrd="0" destOrd="0" presId="urn:microsoft.com/office/officeart/2016/7/layout/VerticalHollowActionList"/>
    <dgm:cxn modelId="{38D70953-62F7-48A6-8A43-7B7E9D910EEF}" type="presParOf" srcId="{63AA5865-AEB3-4734-8995-D47306583C7E}" destId="{E105393F-B2E0-430A-941F-B87ECCE9FE7B}" srcOrd="1" destOrd="0" presId="urn:microsoft.com/office/officeart/2016/7/layout/VerticalHollowActionList"/>
    <dgm:cxn modelId="{06DCCF81-1228-45AF-8B6F-68BEA9C83845}" type="presParOf" srcId="{A81B42B4-F8AB-44AB-A965-71DEA1FE3AE4}" destId="{B469A3BE-75B1-48FF-9442-2C666B75706D}" srcOrd="3" destOrd="0" presId="urn:microsoft.com/office/officeart/2016/7/layout/VerticalHollowActionList"/>
    <dgm:cxn modelId="{99F2ACBD-4AF4-49A2-89AD-1CB16F9F32AA}" type="presParOf" srcId="{A81B42B4-F8AB-44AB-A965-71DEA1FE3AE4}" destId="{4B7FADF0-88F8-41FF-9143-FCAAF75B8560}" srcOrd="4" destOrd="0" presId="urn:microsoft.com/office/officeart/2016/7/layout/VerticalHollowActionList"/>
    <dgm:cxn modelId="{50700A59-B608-4827-A947-1468DBFA2B86}" type="presParOf" srcId="{4B7FADF0-88F8-41FF-9143-FCAAF75B8560}" destId="{89FE202F-B7E1-4174-B678-3A515DA7E825}" srcOrd="0" destOrd="0" presId="urn:microsoft.com/office/officeart/2016/7/layout/VerticalHollowActionList"/>
    <dgm:cxn modelId="{C59FC5A6-3B77-45C8-A46D-AD16B550D464}" type="presParOf" srcId="{4B7FADF0-88F8-41FF-9143-FCAAF75B8560}" destId="{326E6B14-EDB4-4D35-89D4-C9ECCC84FBEB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0069CF-D7FD-4901-A7F6-40B79F49ADE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8B9B3B6-E5BC-4E78-9517-AB67D5E0B6D0}">
      <dgm:prSet/>
      <dgm:spPr/>
      <dgm:t>
        <a:bodyPr/>
        <a:lstStyle/>
        <a:p>
          <a:pPr>
            <a:defRPr cap="all"/>
          </a:pPr>
          <a:r>
            <a:rPr lang="en-US"/>
            <a:t>Be careful not to tip the rescue board and keep the legs in the water for stability.</a:t>
          </a:r>
        </a:p>
      </dgm:t>
    </dgm:pt>
    <dgm:pt modelId="{8B04816A-6019-4B7F-AFEA-13C81AD9C35C}" type="parTrans" cxnId="{3B9F6A55-B4B7-4A64-A07D-9D9B696A814E}">
      <dgm:prSet/>
      <dgm:spPr/>
      <dgm:t>
        <a:bodyPr/>
        <a:lstStyle/>
        <a:p>
          <a:endParaRPr lang="en-US"/>
        </a:p>
      </dgm:t>
    </dgm:pt>
    <dgm:pt modelId="{B49ED32C-0CE1-4F22-8C97-99EECA8BCE08}" type="sibTrans" cxnId="{3B9F6A55-B4B7-4A64-A07D-9D9B696A814E}">
      <dgm:prSet/>
      <dgm:spPr/>
      <dgm:t>
        <a:bodyPr/>
        <a:lstStyle/>
        <a:p>
          <a:endParaRPr lang="en-US"/>
        </a:p>
      </dgm:t>
    </dgm:pt>
    <dgm:pt modelId="{F9B1DB16-698B-44E7-ACFF-3A229694DF8E}">
      <dgm:prSet/>
      <dgm:spPr/>
      <dgm:t>
        <a:bodyPr/>
        <a:lstStyle/>
        <a:p>
          <a:pPr>
            <a:defRPr cap="all"/>
          </a:pPr>
          <a:r>
            <a:rPr lang="en-US"/>
            <a:t>Paddle the rescue board to shore.</a:t>
          </a:r>
        </a:p>
      </dgm:t>
    </dgm:pt>
    <dgm:pt modelId="{9F796175-CD88-4F24-909C-F3663325316B}" type="parTrans" cxnId="{C9E83366-5BD0-486E-A818-7403890106A8}">
      <dgm:prSet/>
      <dgm:spPr/>
      <dgm:t>
        <a:bodyPr/>
        <a:lstStyle/>
        <a:p>
          <a:endParaRPr lang="en-US"/>
        </a:p>
      </dgm:t>
    </dgm:pt>
    <dgm:pt modelId="{51AD2CF7-884B-4E69-9BE7-63D4FFDBD1D3}" type="sibTrans" cxnId="{C9E83366-5BD0-486E-A818-7403890106A8}">
      <dgm:prSet/>
      <dgm:spPr/>
      <dgm:t>
        <a:bodyPr/>
        <a:lstStyle/>
        <a:p>
          <a:endParaRPr lang="en-US"/>
        </a:p>
      </dgm:t>
    </dgm:pt>
    <dgm:pt modelId="{DF5C934F-F1FB-4056-8114-B60241550F67}" type="pres">
      <dgm:prSet presAssocID="{5C0069CF-D7FD-4901-A7F6-40B79F49ADE7}" presName="root" presStyleCnt="0">
        <dgm:presLayoutVars>
          <dgm:dir/>
          <dgm:resizeHandles val="exact"/>
        </dgm:presLayoutVars>
      </dgm:prSet>
      <dgm:spPr/>
    </dgm:pt>
    <dgm:pt modelId="{87A3C47B-5FD6-41B0-8F20-C3AA484264F4}" type="pres">
      <dgm:prSet presAssocID="{48B9B3B6-E5BC-4E78-9517-AB67D5E0B6D0}" presName="compNode" presStyleCnt="0"/>
      <dgm:spPr/>
    </dgm:pt>
    <dgm:pt modelId="{408146F8-8A6D-4AFD-B286-68878DD93363}" type="pres">
      <dgm:prSet presAssocID="{48B9B3B6-E5BC-4E78-9517-AB67D5E0B6D0}" presName="iconBgRect" presStyleLbl="bgShp" presStyleIdx="0" presStyleCnt="2"/>
      <dgm:spPr/>
    </dgm:pt>
    <dgm:pt modelId="{FBFA4C1C-64F7-4732-AA4A-1F0317992503}" type="pres">
      <dgm:prSet presAssocID="{48B9B3B6-E5BC-4E78-9517-AB67D5E0B6D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F21371ED-7B3D-4638-9A2F-358841D08770}" type="pres">
      <dgm:prSet presAssocID="{48B9B3B6-E5BC-4E78-9517-AB67D5E0B6D0}" presName="spaceRect" presStyleCnt="0"/>
      <dgm:spPr/>
    </dgm:pt>
    <dgm:pt modelId="{BB351192-0B7E-42A9-92B4-B5503B73F26A}" type="pres">
      <dgm:prSet presAssocID="{48B9B3B6-E5BC-4E78-9517-AB67D5E0B6D0}" presName="textRect" presStyleLbl="revTx" presStyleIdx="0" presStyleCnt="2">
        <dgm:presLayoutVars>
          <dgm:chMax val="1"/>
          <dgm:chPref val="1"/>
        </dgm:presLayoutVars>
      </dgm:prSet>
      <dgm:spPr/>
    </dgm:pt>
    <dgm:pt modelId="{3D6563AC-1D90-4BF3-A0B7-52616446F952}" type="pres">
      <dgm:prSet presAssocID="{B49ED32C-0CE1-4F22-8C97-99EECA8BCE08}" presName="sibTrans" presStyleCnt="0"/>
      <dgm:spPr/>
    </dgm:pt>
    <dgm:pt modelId="{36A5AEED-7CB0-42F5-B22D-98EA3BC44E5E}" type="pres">
      <dgm:prSet presAssocID="{F9B1DB16-698B-44E7-ACFF-3A229694DF8E}" presName="compNode" presStyleCnt="0"/>
      <dgm:spPr/>
    </dgm:pt>
    <dgm:pt modelId="{B4BF0047-B09D-4294-8883-4884969BD652}" type="pres">
      <dgm:prSet presAssocID="{F9B1DB16-698B-44E7-ACFF-3A229694DF8E}" presName="iconBgRect" presStyleLbl="bgShp" presStyleIdx="1" presStyleCnt="2"/>
      <dgm:spPr/>
    </dgm:pt>
    <dgm:pt modelId="{E03F22A4-E6C5-4FB1-9803-A55B04910835}" type="pres">
      <dgm:prSet presAssocID="{F9B1DB16-698B-44E7-ACFF-3A229694DF8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yak"/>
        </a:ext>
      </dgm:extLst>
    </dgm:pt>
    <dgm:pt modelId="{ACF53009-DC60-4D4F-AC62-97A02D84C3D7}" type="pres">
      <dgm:prSet presAssocID="{F9B1DB16-698B-44E7-ACFF-3A229694DF8E}" presName="spaceRect" presStyleCnt="0"/>
      <dgm:spPr/>
    </dgm:pt>
    <dgm:pt modelId="{45349666-6DEC-4E45-A96C-D595450E1FAE}" type="pres">
      <dgm:prSet presAssocID="{F9B1DB16-698B-44E7-ACFF-3A229694DF8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9E83366-5BD0-486E-A818-7403890106A8}" srcId="{5C0069CF-D7FD-4901-A7F6-40B79F49ADE7}" destId="{F9B1DB16-698B-44E7-ACFF-3A229694DF8E}" srcOrd="1" destOrd="0" parTransId="{9F796175-CD88-4F24-909C-F3663325316B}" sibTransId="{51AD2CF7-884B-4E69-9BE7-63D4FFDBD1D3}"/>
    <dgm:cxn modelId="{3B9F6A55-B4B7-4A64-A07D-9D9B696A814E}" srcId="{5C0069CF-D7FD-4901-A7F6-40B79F49ADE7}" destId="{48B9B3B6-E5BC-4E78-9517-AB67D5E0B6D0}" srcOrd="0" destOrd="0" parTransId="{8B04816A-6019-4B7F-AFEA-13C81AD9C35C}" sibTransId="{B49ED32C-0CE1-4F22-8C97-99EECA8BCE08}"/>
    <dgm:cxn modelId="{A7C7F1D0-73A0-46C4-8E03-4AECF04EF7EA}" type="presOf" srcId="{48B9B3B6-E5BC-4E78-9517-AB67D5E0B6D0}" destId="{BB351192-0B7E-42A9-92B4-B5503B73F26A}" srcOrd="0" destOrd="0" presId="urn:microsoft.com/office/officeart/2018/5/layout/IconCircleLabelList"/>
    <dgm:cxn modelId="{030AEDDC-BDE0-4B07-B215-DDAE33DD8910}" type="presOf" srcId="{5C0069CF-D7FD-4901-A7F6-40B79F49ADE7}" destId="{DF5C934F-F1FB-4056-8114-B60241550F67}" srcOrd="0" destOrd="0" presId="urn:microsoft.com/office/officeart/2018/5/layout/IconCircleLabelList"/>
    <dgm:cxn modelId="{5F18A2EE-1075-4E94-BF8D-C3E442FEE2DE}" type="presOf" srcId="{F9B1DB16-698B-44E7-ACFF-3A229694DF8E}" destId="{45349666-6DEC-4E45-A96C-D595450E1FAE}" srcOrd="0" destOrd="0" presId="urn:microsoft.com/office/officeart/2018/5/layout/IconCircleLabelList"/>
    <dgm:cxn modelId="{9D7E5F2A-9B66-4ED3-A5D8-882BFE23DC3A}" type="presParOf" srcId="{DF5C934F-F1FB-4056-8114-B60241550F67}" destId="{87A3C47B-5FD6-41B0-8F20-C3AA484264F4}" srcOrd="0" destOrd="0" presId="urn:microsoft.com/office/officeart/2018/5/layout/IconCircleLabelList"/>
    <dgm:cxn modelId="{8C974C9E-E825-4DEE-A23A-0A999D65F180}" type="presParOf" srcId="{87A3C47B-5FD6-41B0-8F20-C3AA484264F4}" destId="{408146F8-8A6D-4AFD-B286-68878DD93363}" srcOrd="0" destOrd="0" presId="urn:microsoft.com/office/officeart/2018/5/layout/IconCircleLabelList"/>
    <dgm:cxn modelId="{7E1ADBC4-0F4A-4465-9511-0C5EF85143A2}" type="presParOf" srcId="{87A3C47B-5FD6-41B0-8F20-C3AA484264F4}" destId="{FBFA4C1C-64F7-4732-AA4A-1F0317992503}" srcOrd="1" destOrd="0" presId="urn:microsoft.com/office/officeart/2018/5/layout/IconCircleLabelList"/>
    <dgm:cxn modelId="{81314A7B-2DAC-4540-9F73-13C70F2A1BEB}" type="presParOf" srcId="{87A3C47B-5FD6-41B0-8F20-C3AA484264F4}" destId="{F21371ED-7B3D-4638-9A2F-358841D08770}" srcOrd="2" destOrd="0" presId="urn:microsoft.com/office/officeart/2018/5/layout/IconCircleLabelList"/>
    <dgm:cxn modelId="{E4218BF2-67B9-4323-9FD0-B4A88D4CFC35}" type="presParOf" srcId="{87A3C47B-5FD6-41B0-8F20-C3AA484264F4}" destId="{BB351192-0B7E-42A9-92B4-B5503B73F26A}" srcOrd="3" destOrd="0" presId="urn:microsoft.com/office/officeart/2018/5/layout/IconCircleLabelList"/>
    <dgm:cxn modelId="{49EBAD13-341A-4B71-9BC0-79FD85FD519D}" type="presParOf" srcId="{DF5C934F-F1FB-4056-8114-B60241550F67}" destId="{3D6563AC-1D90-4BF3-A0B7-52616446F952}" srcOrd="1" destOrd="0" presId="urn:microsoft.com/office/officeart/2018/5/layout/IconCircleLabelList"/>
    <dgm:cxn modelId="{B11646DF-4864-4FA9-92D3-547BA448AE9E}" type="presParOf" srcId="{DF5C934F-F1FB-4056-8114-B60241550F67}" destId="{36A5AEED-7CB0-42F5-B22D-98EA3BC44E5E}" srcOrd="2" destOrd="0" presId="urn:microsoft.com/office/officeart/2018/5/layout/IconCircleLabelList"/>
    <dgm:cxn modelId="{0934884B-BE94-41F7-BE4F-CA8D7B78CB25}" type="presParOf" srcId="{36A5AEED-7CB0-42F5-B22D-98EA3BC44E5E}" destId="{B4BF0047-B09D-4294-8883-4884969BD652}" srcOrd="0" destOrd="0" presId="urn:microsoft.com/office/officeart/2018/5/layout/IconCircleLabelList"/>
    <dgm:cxn modelId="{61C53DD5-9448-405B-A205-822EBDE5954B}" type="presParOf" srcId="{36A5AEED-7CB0-42F5-B22D-98EA3BC44E5E}" destId="{E03F22A4-E6C5-4FB1-9803-A55B04910835}" srcOrd="1" destOrd="0" presId="urn:microsoft.com/office/officeart/2018/5/layout/IconCircleLabelList"/>
    <dgm:cxn modelId="{E9C40DB6-AEE0-4ED5-96E6-DFD7F4E68161}" type="presParOf" srcId="{36A5AEED-7CB0-42F5-B22D-98EA3BC44E5E}" destId="{ACF53009-DC60-4D4F-AC62-97A02D84C3D7}" srcOrd="2" destOrd="0" presId="urn:microsoft.com/office/officeart/2018/5/layout/IconCircleLabelList"/>
    <dgm:cxn modelId="{A8D1D83F-4E05-45EE-A2A1-A547BCD01DB8}" type="presParOf" srcId="{36A5AEED-7CB0-42F5-B22D-98EA3BC44E5E}" destId="{45349666-6DEC-4E45-A96C-D595450E1FA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35F2C8-BFAA-4A5F-BD6C-0BBFB9B3B11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C915316-EC82-4DA5-A7C5-36D275CFD14D}">
      <dgm:prSet/>
      <dgm:spPr/>
      <dgm:t>
        <a:bodyPr/>
        <a:lstStyle/>
        <a:p>
          <a:r>
            <a:rPr lang="en-US"/>
            <a:t>Lifeguard should practice to become skilled in managing them in all rescue situations and all-weather conditions. </a:t>
          </a:r>
        </a:p>
      </dgm:t>
    </dgm:pt>
    <dgm:pt modelId="{37F2A13D-C512-4E79-A1B6-CF589FAF6B7C}" type="parTrans" cxnId="{FCB8807C-EDFF-4B15-A93D-3486F90C19F1}">
      <dgm:prSet/>
      <dgm:spPr/>
      <dgm:t>
        <a:bodyPr/>
        <a:lstStyle/>
        <a:p>
          <a:endParaRPr lang="en-US"/>
        </a:p>
      </dgm:t>
    </dgm:pt>
    <dgm:pt modelId="{B4B7C489-8F15-4B5C-B85F-2DF2868D7F8E}" type="sibTrans" cxnId="{FCB8807C-EDFF-4B15-A93D-3486F90C19F1}">
      <dgm:prSet/>
      <dgm:spPr/>
      <dgm:t>
        <a:bodyPr/>
        <a:lstStyle/>
        <a:p>
          <a:endParaRPr lang="en-US"/>
        </a:p>
      </dgm:t>
    </dgm:pt>
    <dgm:pt modelId="{964329D5-E5F1-463B-95A4-81F789C66A7F}">
      <dgm:prSet/>
      <dgm:spPr/>
      <dgm:t>
        <a:bodyPr/>
        <a:lstStyle/>
        <a:p>
          <a:r>
            <a:rPr lang="en-US"/>
            <a:t>To use a watercraft for rescues, the lifeguard should follow these basic guidelines: </a:t>
          </a:r>
        </a:p>
      </dgm:t>
    </dgm:pt>
    <dgm:pt modelId="{49A7FC94-3835-44E8-A0CA-F646F7C69D9F}" type="parTrans" cxnId="{D359A4CA-F05F-4DD9-AD4E-D72E73849927}">
      <dgm:prSet/>
      <dgm:spPr/>
      <dgm:t>
        <a:bodyPr/>
        <a:lstStyle/>
        <a:p>
          <a:endParaRPr lang="en-US"/>
        </a:p>
      </dgm:t>
    </dgm:pt>
    <dgm:pt modelId="{4080DF3D-B539-40B6-9B5E-550E6B539E09}" type="sibTrans" cxnId="{D359A4CA-F05F-4DD9-AD4E-D72E73849927}">
      <dgm:prSet/>
      <dgm:spPr/>
      <dgm:t>
        <a:bodyPr/>
        <a:lstStyle/>
        <a:p>
          <a:endParaRPr lang="en-US"/>
        </a:p>
      </dgm:t>
    </dgm:pt>
    <dgm:pt modelId="{4CD354F3-D105-4706-B740-251F0E7D3E13}" type="pres">
      <dgm:prSet presAssocID="{BA35F2C8-BFAA-4A5F-BD6C-0BBFB9B3B118}" presName="root" presStyleCnt="0">
        <dgm:presLayoutVars>
          <dgm:dir/>
          <dgm:resizeHandles val="exact"/>
        </dgm:presLayoutVars>
      </dgm:prSet>
      <dgm:spPr/>
    </dgm:pt>
    <dgm:pt modelId="{FE7841D8-5D65-4ED6-9649-9A31C003A649}" type="pres">
      <dgm:prSet presAssocID="{3C915316-EC82-4DA5-A7C5-36D275CFD14D}" presName="compNode" presStyleCnt="0"/>
      <dgm:spPr/>
    </dgm:pt>
    <dgm:pt modelId="{4A1F484A-A7AA-421A-A2E6-262AEFE14BB0}" type="pres">
      <dgm:prSet presAssocID="{3C915316-EC82-4DA5-A7C5-36D275CFD14D}" presName="bgRect" presStyleLbl="bgShp" presStyleIdx="0" presStyleCnt="2"/>
      <dgm:spPr/>
    </dgm:pt>
    <dgm:pt modelId="{D57D11C0-2C67-407A-9D7B-0DC32D5339D1}" type="pres">
      <dgm:prSet presAssocID="{3C915316-EC82-4DA5-A7C5-36D275CFD14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E8EBF124-675D-4AC4-B136-00CD14880472}" type="pres">
      <dgm:prSet presAssocID="{3C915316-EC82-4DA5-A7C5-36D275CFD14D}" presName="spaceRect" presStyleCnt="0"/>
      <dgm:spPr/>
    </dgm:pt>
    <dgm:pt modelId="{1820368C-69E3-4C8D-BB53-B0A0BB9B6F35}" type="pres">
      <dgm:prSet presAssocID="{3C915316-EC82-4DA5-A7C5-36D275CFD14D}" presName="parTx" presStyleLbl="revTx" presStyleIdx="0" presStyleCnt="2">
        <dgm:presLayoutVars>
          <dgm:chMax val="0"/>
          <dgm:chPref val="0"/>
        </dgm:presLayoutVars>
      </dgm:prSet>
      <dgm:spPr/>
    </dgm:pt>
    <dgm:pt modelId="{B2C68FD0-9A04-429A-9B25-F770FEAAA875}" type="pres">
      <dgm:prSet presAssocID="{B4B7C489-8F15-4B5C-B85F-2DF2868D7F8E}" presName="sibTrans" presStyleCnt="0"/>
      <dgm:spPr/>
    </dgm:pt>
    <dgm:pt modelId="{C6C3C967-5B72-4165-A527-104F2A827023}" type="pres">
      <dgm:prSet presAssocID="{964329D5-E5F1-463B-95A4-81F789C66A7F}" presName="compNode" presStyleCnt="0"/>
      <dgm:spPr/>
    </dgm:pt>
    <dgm:pt modelId="{3D3D78F7-1DEE-4B91-B1F6-205396814945}" type="pres">
      <dgm:prSet presAssocID="{964329D5-E5F1-463B-95A4-81F789C66A7F}" presName="bgRect" presStyleLbl="bgShp" presStyleIdx="1" presStyleCnt="2"/>
      <dgm:spPr/>
    </dgm:pt>
    <dgm:pt modelId="{35842A97-55EE-49CF-97E5-43D93194108E}" type="pres">
      <dgm:prSet presAssocID="{964329D5-E5F1-463B-95A4-81F789C66A7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fe ring"/>
        </a:ext>
      </dgm:extLst>
    </dgm:pt>
    <dgm:pt modelId="{7996B9FA-5A96-475F-8E5C-ACDA933F0489}" type="pres">
      <dgm:prSet presAssocID="{964329D5-E5F1-463B-95A4-81F789C66A7F}" presName="spaceRect" presStyleCnt="0"/>
      <dgm:spPr/>
    </dgm:pt>
    <dgm:pt modelId="{B368BC88-9143-4E02-A4BD-3EE899C866AE}" type="pres">
      <dgm:prSet presAssocID="{964329D5-E5F1-463B-95A4-81F789C66A7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39F6723-0C46-4D6F-A0D3-DBD03F97E427}" type="presOf" srcId="{964329D5-E5F1-463B-95A4-81F789C66A7F}" destId="{B368BC88-9143-4E02-A4BD-3EE899C866AE}" srcOrd="0" destOrd="0" presId="urn:microsoft.com/office/officeart/2018/2/layout/IconVerticalSolidList"/>
    <dgm:cxn modelId="{FCB8807C-EDFF-4B15-A93D-3486F90C19F1}" srcId="{BA35F2C8-BFAA-4A5F-BD6C-0BBFB9B3B118}" destId="{3C915316-EC82-4DA5-A7C5-36D275CFD14D}" srcOrd="0" destOrd="0" parTransId="{37F2A13D-C512-4E79-A1B6-CF589FAF6B7C}" sibTransId="{B4B7C489-8F15-4B5C-B85F-2DF2868D7F8E}"/>
    <dgm:cxn modelId="{12FD1284-30CB-4B25-AE60-D4A31E45C9D8}" type="presOf" srcId="{BA35F2C8-BFAA-4A5F-BD6C-0BBFB9B3B118}" destId="{4CD354F3-D105-4706-B740-251F0E7D3E13}" srcOrd="0" destOrd="0" presId="urn:microsoft.com/office/officeart/2018/2/layout/IconVerticalSolidList"/>
    <dgm:cxn modelId="{D359A4CA-F05F-4DD9-AD4E-D72E73849927}" srcId="{BA35F2C8-BFAA-4A5F-BD6C-0BBFB9B3B118}" destId="{964329D5-E5F1-463B-95A4-81F789C66A7F}" srcOrd="1" destOrd="0" parTransId="{49A7FC94-3835-44E8-A0CA-F646F7C69D9F}" sibTransId="{4080DF3D-B539-40B6-9B5E-550E6B539E09}"/>
    <dgm:cxn modelId="{08E34CD0-F71D-4C77-ADDA-AC154D7F960D}" type="presOf" srcId="{3C915316-EC82-4DA5-A7C5-36D275CFD14D}" destId="{1820368C-69E3-4C8D-BB53-B0A0BB9B6F35}" srcOrd="0" destOrd="0" presId="urn:microsoft.com/office/officeart/2018/2/layout/IconVerticalSolidList"/>
    <dgm:cxn modelId="{C0BFE685-2F71-4DED-9B17-7BC110254232}" type="presParOf" srcId="{4CD354F3-D105-4706-B740-251F0E7D3E13}" destId="{FE7841D8-5D65-4ED6-9649-9A31C003A649}" srcOrd="0" destOrd="0" presId="urn:microsoft.com/office/officeart/2018/2/layout/IconVerticalSolidList"/>
    <dgm:cxn modelId="{8F227924-C433-4FBD-9ECA-75DA50115869}" type="presParOf" srcId="{FE7841D8-5D65-4ED6-9649-9A31C003A649}" destId="{4A1F484A-A7AA-421A-A2E6-262AEFE14BB0}" srcOrd="0" destOrd="0" presId="urn:microsoft.com/office/officeart/2018/2/layout/IconVerticalSolidList"/>
    <dgm:cxn modelId="{17331AA7-A56F-4CAA-84D6-D69CB66AA0A5}" type="presParOf" srcId="{FE7841D8-5D65-4ED6-9649-9A31C003A649}" destId="{D57D11C0-2C67-407A-9D7B-0DC32D5339D1}" srcOrd="1" destOrd="0" presId="urn:microsoft.com/office/officeart/2018/2/layout/IconVerticalSolidList"/>
    <dgm:cxn modelId="{1BFE47C9-5DE6-4180-8C43-885193C919E3}" type="presParOf" srcId="{FE7841D8-5D65-4ED6-9649-9A31C003A649}" destId="{E8EBF124-675D-4AC4-B136-00CD14880472}" srcOrd="2" destOrd="0" presId="urn:microsoft.com/office/officeart/2018/2/layout/IconVerticalSolidList"/>
    <dgm:cxn modelId="{2ADD7610-91A7-4E44-A293-D41C71AECC24}" type="presParOf" srcId="{FE7841D8-5D65-4ED6-9649-9A31C003A649}" destId="{1820368C-69E3-4C8D-BB53-B0A0BB9B6F35}" srcOrd="3" destOrd="0" presId="urn:microsoft.com/office/officeart/2018/2/layout/IconVerticalSolidList"/>
    <dgm:cxn modelId="{BE60D9B1-FE30-407E-9167-9438E8AE5CC7}" type="presParOf" srcId="{4CD354F3-D105-4706-B740-251F0E7D3E13}" destId="{B2C68FD0-9A04-429A-9B25-F770FEAAA875}" srcOrd="1" destOrd="0" presId="urn:microsoft.com/office/officeart/2018/2/layout/IconVerticalSolidList"/>
    <dgm:cxn modelId="{D50F02AE-4423-40D8-90C2-C0E297F4EAEB}" type="presParOf" srcId="{4CD354F3-D105-4706-B740-251F0E7D3E13}" destId="{C6C3C967-5B72-4165-A527-104F2A827023}" srcOrd="2" destOrd="0" presId="urn:microsoft.com/office/officeart/2018/2/layout/IconVerticalSolidList"/>
    <dgm:cxn modelId="{DC3F7C70-BB49-4FBA-B10D-2B35F9112C9F}" type="presParOf" srcId="{C6C3C967-5B72-4165-A527-104F2A827023}" destId="{3D3D78F7-1DEE-4B91-B1F6-205396814945}" srcOrd="0" destOrd="0" presId="urn:microsoft.com/office/officeart/2018/2/layout/IconVerticalSolidList"/>
    <dgm:cxn modelId="{9A6A44ED-8F57-446B-880E-BBEA4CF32157}" type="presParOf" srcId="{C6C3C967-5B72-4165-A527-104F2A827023}" destId="{35842A97-55EE-49CF-97E5-43D93194108E}" srcOrd="1" destOrd="0" presId="urn:microsoft.com/office/officeart/2018/2/layout/IconVerticalSolidList"/>
    <dgm:cxn modelId="{DFDCC0C9-45C9-4DF1-A946-FA694B90A620}" type="presParOf" srcId="{C6C3C967-5B72-4165-A527-104F2A827023}" destId="{7996B9FA-5A96-475F-8E5C-ACDA933F0489}" srcOrd="2" destOrd="0" presId="urn:microsoft.com/office/officeart/2018/2/layout/IconVerticalSolidList"/>
    <dgm:cxn modelId="{B210992A-0995-4538-8E4F-9E1CF8F985FA}" type="presParOf" srcId="{C6C3C967-5B72-4165-A527-104F2A827023}" destId="{B368BC88-9143-4E02-A4BD-3EE899C866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6899F-F41D-4DA4-B67B-0557F6DA3A22}">
      <dsp:nvSpPr>
        <dsp:cNvPr id="0" name=""/>
        <dsp:cNvSpPr/>
      </dsp:nvSpPr>
      <dsp:spPr>
        <a:xfrm>
          <a:off x="0" y="228293"/>
          <a:ext cx="5913437" cy="1345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rescue tube is a 45- to 54-inch vinyl, foam-filled tube with an attached tow line and shoulder strap  </a:t>
          </a:r>
        </a:p>
      </dsp:txBody>
      <dsp:txXfrm>
        <a:off x="65682" y="293975"/>
        <a:ext cx="5782073" cy="1214136"/>
      </dsp:txXfrm>
    </dsp:sp>
    <dsp:sp modelId="{59C5D35E-783A-4AC7-A14C-9F2B6AF8E3AC}">
      <dsp:nvSpPr>
        <dsp:cNvPr id="0" name=""/>
        <dsp:cNvSpPr/>
      </dsp:nvSpPr>
      <dsp:spPr>
        <a:xfrm>
          <a:off x="0" y="1645793"/>
          <a:ext cx="5913437" cy="1345500"/>
        </a:xfrm>
        <a:prstGeom prst="roundRect">
          <a:avLst/>
        </a:prstGeom>
        <a:gradFill rotWithShape="0">
          <a:gsLst>
            <a:gs pos="0">
              <a:schemeClr val="accent2">
                <a:hueOff val="316139"/>
                <a:satOff val="-27354"/>
                <a:lumOff val="490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316139"/>
                <a:satOff val="-27354"/>
                <a:lumOff val="490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316139"/>
                <a:satOff val="-27354"/>
                <a:lumOff val="490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When performing patron surveillance, a lifeguard should always keep a rescue tube ready to use. </a:t>
          </a:r>
        </a:p>
      </dsp:txBody>
      <dsp:txXfrm>
        <a:off x="65682" y="1711475"/>
        <a:ext cx="5782073" cy="1214136"/>
      </dsp:txXfrm>
    </dsp:sp>
    <dsp:sp modelId="{7A9780DE-6A19-4718-9CF9-ADB573C62716}">
      <dsp:nvSpPr>
        <dsp:cNvPr id="0" name=""/>
        <dsp:cNvSpPr/>
      </dsp:nvSpPr>
      <dsp:spPr>
        <a:xfrm>
          <a:off x="0" y="3063294"/>
          <a:ext cx="5913437" cy="1345500"/>
        </a:xfrm>
        <a:prstGeom prst="roundRect">
          <a:avLst/>
        </a:prstGeom>
        <a:gradFill rotWithShape="0">
          <a:gsLst>
            <a:gs pos="0">
              <a:schemeClr val="accent2">
                <a:hueOff val="632278"/>
                <a:satOff val="-54709"/>
                <a:lumOff val="9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32278"/>
                <a:satOff val="-54709"/>
                <a:lumOff val="9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32278"/>
                <a:satOff val="-54709"/>
                <a:lumOff val="9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Keep the strap of the rescue tube over the shoulder and neck.</a:t>
          </a:r>
        </a:p>
      </dsp:txBody>
      <dsp:txXfrm>
        <a:off x="65682" y="3128976"/>
        <a:ext cx="5782073" cy="12141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9B674-E286-486F-8798-41040C123CAC}">
      <dsp:nvSpPr>
        <dsp:cNvPr id="0" name=""/>
        <dsp:cNvSpPr/>
      </dsp:nvSpPr>
      <dsp:spPr>
        <a:xfrm>
          <a:off x="1182687" y="1449"/>
          <a:ext cx="4730749" cy="148531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377271" rIns="91790" bIns="37727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Always approach the victim from downwind and downstream.</a:t>
          </a:r>
        </a:p>
      </dsp:txBody>
      <dsp:txXfrm>
        <a:off x="1182687" y="1449"/>
        <a:ext cx="4730749" cy="1485317"/>
      </dsp:txXfrm>
    </dsp:sp>
    <dsp:sp modelId="{9A13B5F0-39DF-40F8-99B9-C02A6681BEAA}">
      <dsp:nvSpPr>
        <dsp:cNvPr id="0" name=""/>
        <dsp:cNvSpPr/>
      </dsp:nvSpPr>
      <dsp:spPr>
        <a:xfrm>
          <a:off x="0" y="1449"/>
          <a:ext cx="1182687" cy="14853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46716" rIns="62584" bIns="1467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Approach</a:t>
          </a:r>
        </a:p>
      </dsp:txBody>
      <dsp:txXfrm>
        <a:off x="0" y="1449"/>
        <a:ext cx="1182687" cy="1485317"/>
      </dsp:txXfrm>
    </dsp:sp>
    <dsp:sp modelId="{A090A95B-DCC5-48D4-94FC-DE27ADFC1353}">
      <dsp:nvSpPr>
        <dsp:cNvPr id="0" name=""/>
        <dsp:cNvSpPr/>
      </dsp:nvSpPr>
      <dsp:spPr>
        <a:xfrm>
          <a:off x="1182687" y="1575885"/>
          <a:ext cx="4730749" cy="148531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377271" rIns="91790" bIns="37727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Shut off the engine about three boat-lengths from the victim, and coast or paddle to the victim.</a:t>
          </a:r>
        </a:p>
      </dsp:txBody>
      <dsp:txXfrm>
        <a:off x="1182687" y="1575885"/>
        <a:ext cx="4730749" cy="1485317"/>
      </dsp:txXfrm>
    </dsp:sp>
    <dsp:sp modelId="{0C19A6CC-B2C4-41E9-88AA-663C4895B09A}">
      <dsp:nvSpPr>
        <dsp:cNvPr id="0" name=""/>
        <dsp:cNvSpPr/>
      </dsp:nvSpPr>
      <dsp:spPr>
        <a:xfrm>
          <a:off x="0" y="1575885"/>
          <a:ext cx="1182687" cy="148531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46716" rIns="62584" bIns="1467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Shut off</a:t>
          </a:r>
        </a:p>
      </dsp:txBody>
      <dsp:txXfrm>
        <a:off x="0" y="1575885"/>
        <a:ext cx="1182687" cy="1485317"/>
      </dsp:txXfrm>
    </dsp:sp>
    <dsp:sp modelId="{43B3A2B5-13F6-470D-BC55-BA612EFB6E2A}">
      <dsp:nvSpPr>
        <dsp:cNvPr id="0" name=""/>
        <dsp:cNvSpPr/>
      </dsp:nvSpPr>
      <dsp:spPr>
        <a:xfrm>
          <a:off x="1182687" y="3150321"/>
          <a:ext cx="4730749" cy="148531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377271" rIns="91790" bIns="37727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Bring the victim on board before restarting the engine.</a:t>
          </a:r>
        </a:p>
      </dsp:txBody>
      <dsp:txXfrm>
        <a:off x="1182687" y="3150321"/>
        <a:ext cx="4730749" cy="1485317"/>
      </dsp:txXfrm>
    </dsp:sp>
    <dsp:sp modelId="{67B59B47-EE5F-411D-BF31-317E5CBE34D6}">
      <dsp:nvSpPr>
        <dsp:cNvPr id="0" name=""/>
        <dsp:cNvSpPr/>
      </dsp:nvSpPr>
      <dsp:spPr>
        <a:xfrm>
          <a:off x="0" y="3150321"/>
          <a:ext cx="1182687" cy="14853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46716" rIns="62584" bIns="1467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Bring</a:t>
          </a:r>
        </a:p>
      </dsp:txBody>
      <dsp:txXfrm>
        <a:off x="0" y="3150321"/>
        <a:ext cx="1182687" cy="14853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9C7F4-D30E-4CC5-8CFD-0365581E5317}">
      <dsp:nvSpPr>
        <dsp:cNvPr id="0" name=""/>
        <dsp:cNvSpPr/>
      </dsp:nvSpPr>
      <dsp:spPr>
        <a:xfrm>
          <a:off x="0" y="566"/>
          <a:ext cx="5913437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FAEDB-CB49-41D7-9FDC-3285622DE5B9}">
      <dsp:nvSpPr>
        <dsp:cNvPr id="0" name=""/>
        <dsp:cNvSpPr/>
      </dsp:nvSpPr>
      <dsp:spPr>
        <a:xfrm>
          <a:off x="400679" y="298591"/>
          <a:ext cx="728507" cy="72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00C21-A0AC-4A1A-AD93-FC8BF5A212DC}">
      <dsp:nvSpPr>
        <dsp:cNvPr id="0" name=""/>
        <dsp:cNvSpPr/>
      </dsp:nvSpPr>
      <dsp:spPr>
        <a:xfrm>
          <a:off x="1529865" y="566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good fit keeps wa­ter from leaking into the mask.</a:t>
          </a:r>
        </a:p>
      </dsp:txBody>
      <dsp:txXfrm>
        <a:off x="1529865" y="566"/>
        <a:ext cx="4383571" cy="1324558"/>
      </dsp:txXfrm>
    </dsp:sp>
    <dsp:sp modelId="{840BE40E-BBAB-40F8-BD5D-3257433725F8}">
      <dsp:nvSpPr>
        <dsp:cNvPr id="0" name=""/>
        <dsp:cNvSpPr/>
      </dsp:nvSpPr>
      <dsp:spPr>
        <a:xfrm>
          <a:off x="0" y="1656264"/>
          <a:ext cx="5913437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316B7-72FD-48BB-BCE9-1234A2C17D36}">
      <dsp:nvSpPr>
        <dsp:cNvPr id="0" name=""/>
        <dsp:cNvSpPr/>
      </dsp:nvSpPr>
      <dsp:spPr>
        <a:xfrm>
          <a:off x="400679" y="1954290"/>
          <a:ext cx="728507" cy="72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39728-C701-47A2-9984-7A8616F654FF}">
      <dsp:nvSpPr>
        <dsp:cNvPr id="0" name=""/>
        <dsp:cNvSpPr/>
      </dsp:nvSpPr>
      <dsp:spPr>
        <a:xfrm>
          <a:off x="1529865" y="1656264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Adjust the strap so that the mask is comfortable.</a:t>
          </a:r>
        </a:p>
      </dsp:txBody>
      <dsp:txXfrm>
        <a:off x="1529865" y="1656264"/>
        <a:ext cx="4383571" cy="1324558"/>
      </dsp:txXfrm>
    </dsp:sp>
    <dsp:sp modelId="{EECF11B6-296B-4E5B-A0FD-2D1333ED8A4E}">
      <dsp:nvSpPr>
        <dsp:cNvPr id="0" name=""/>
        <dsp:cNvSpPr/>
      </dsp:nvSpPr>
      <dsp:spPr>
        <a:xfrm>
          <a:off x="0" y="3311963"/>
          <a:ext cx="5913437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FD9F5-85A9-4360-A5B2-781FF44A6536}">
      <dsp:nvSpPr>
        <dsp:cNvPr id="0" name=""/>
        <dsp:cNvSpPr/>
      </dsp:nvSpPr>
      <dsp:spPr>
        <a:xfrm>
          <a:off x="400679" y="3609988"/>
          <a:ext cx="728507" cy="72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AB94E-C580-43AD-BA7A-AEC06850B4DF}">
      <dsp:nvSpPr>
        <dsp:cNvPr id="0" name=""/>
        <dsp:cNvSpPr/>
      </dsp:nvSpPr>
      <dsp:spPr>
        <a:xfrm>
          <a:off x="1529865" y="3311963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If it is too tight or too loose, the mask may not seal properly.</a:t>
          </a:r>
        </a:p>
      </dsp:txBody>
      <dsp:txXfrm>
        <a:off x="1529865" y="3311963"/>
        <a:ext cx="4383571" cy="13245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330A9-C79B-4DA1-8D03-A14C08B228B9}">
      <dsp:nvSpPr>
        <dsp:cNvPr id="0" name=""/>
        <dsp:cNvSpPr/>
      </dsp:nvSpPr>
      <dsp:spPr>
        <a:xfrm>
          <a:off x="1172" y="335434"/>
          <a:ext cx="4115155" cy="2613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09359-14B3-45D2-8BD4-A8CE606EF44A}">
      <dsp:nvSpPr>
        <dsp:cNvPr id="0" name=""/>
        <dsp:cNvSpPr/>
      </dsp:nvSpPr>
      <dsp:spPr>
        <a:xfrm>
          <a:off x="458411" y="769811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To prevent the mask from fogging, rub saliva on the inside of the face plate, and rinse the mask before putting it on. </a:t>
          </a:r>
        </a:p>
      </dsp:txBody>
      <dsp:txXfrm>
        <a:off x="534947" y="846347"/>
        <a:ext cx="3962083" cy="2460051"/>
      </dsp:txXfrm>
    </dsp:sp>
    <dsp:sp modelId="{190F45A4-33D2-4EF1-9D32-3671646E0D43}">
      <dsp:nvSpPr>
        <dsp:cNvPr id="0" name=""/>
        <dsp:cNvSpPr/>
      </dsp:nvSpPr>
      <dsp:spPr>
        <a:xfrm>
          <a:off x="5030807" y="335434"/>
          <a:ext cx="4115155" cy="2613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59E30-AE29-4F3E-BD57-DFDE328228F9}">
      <dsp:nvSpPr>
        <dsp:cNvPr id="0" name=""/>
        <dsp:cNvSpPr/>
      </dsp:nvSpPr>
      <dsp:spPr>
        <a:xfrm>
          <a:off x="5488046" y="769811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Commercial defoggers also can be used.</a:t>
          </a:r>
        </a:p>
      </dsp:txBody>
      <dsp:txXfrm>
        <a:off x="5564582" y="846347"/>
        <a:ext cx="3962083" cy="246005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F06B2-6F1A-4AA2-B527-58ACD15CFEB1}">
      <dsp:nvSpPr>
        <dsp:cNvPr id="0" name=""/>
        <dsp:cNvSpPr/>
      </dsp:nvSpPr>
      <dsp:spPr>
        <a:xfrm>
          <a:off x="0" y="604235"/>
          <a:ext cx="9604375" cy="11155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915F4-0A5F-46B4-BAEE-80E41C68B1CE}">
      <dsp:nvSpPr>
        <dsp:cNvPr id="0" name=""/>
        <dsp:cNvSpPr/>
      </dsp:nvSpPr>
      <dsp:spPr>
        <a:xfrm>
          <a:off x="337442" y="855225"/>
          <a:ext cx="613531" cy="6135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9A24F-A87A-47E7-85B5-4C660B8E09A5}">
      <dsp:nvSpPr>
        <dsp:cNvPr id="0" name=""/>
        <dsp:cNvSpPr/>
      </dsp:nvSpPr>
      <dsp:spPr>
        <a:xfrm>
          <a:off x="1288415" y="604235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Fins provide more speed and allow users to cover greater distances with less effort. </a:t>
          </a:r>
        </a:p>
      </dsp:txBody>
      <dsp:txXfrm>
        <a:off x="1288415" y="604235"/>
        <a:ext cx="8315959" cy="1115511"/>
      </dsp:txXfrm>
    </dsp:sp>
    <dsp:sp modelId="{91B8713E-60E3-457F-80D5-74AE967FB7F6}">
      <dsp:nvSpPr>
        <dsp:cNvPr id="0" name=""/>
        <dsp:cNvSpPr/>
      </dsp:nvSpPr>
      <dsp:spPr>
        <a:xfrm>
          <a:off x="0" y="1998623"/>
          <a:ext cx="9604375" cy="11155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5427C-084E-47BF-932F-3D94E37542F5}">
      <dsp:nvSpPr>
        <dsp:cNvPr id="0" name=""/>
        <dsp:cNvSpPr/>
      </dsp:nvSpPr>
      <dsp:spPr>
        <a:xfrm>
          <a:off x="337442" y="2249613"/>
          <a:ext cx="613531" cy="6135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163F4-A65F-43AA-9A1C-B846478E0EF1}">
      <dsp:nvSpPr>
        <dsp:cNvPr id="0" name=""/>
        <dsp:cNvSpPr/>
      </dsp:nvSpPr>
      <dsp:spPr>
        <a:xfrm>
          <a:off x="1288415" y="1998623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good fit is impor­tant for efficient movement. </a:t>
          </a:r>
        </a:p>
      </dsp:txBody>
      <dsp:txXfrm>
        <a:off x="1288415" y="1998623"/>
        <a:ext cx="8315959" cy="111551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D81F1-C0D3-4D9A-87FC-3767AA9F0B92}">
      <dsp:nvSpPr>
        <dsp:cNvPr id="0" name=""/>
        <dsp:cNvSpPr/>
      </dsp:nvSpPr>
      <dsp:spPr>
        <a:xfrm>
          <a:off x="0" y="0"/>
          <a:ext cx="7897892" cy="937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Fins come with different sized blades. </a:t>
          </a:r>
        </a:p>
      </dsp:txBody>
      <dsp:txXfrm>
        <a:off x="27455" y="27455"/>
        <a:ext cx="6886400" cy="882456"/>
      </dsp:txXfrm>
    </dsp:sp>
    <dsp:sp modelId="{66064A7B-53AD-45CA-9CF0-E10CB8C88DFD}">
      <dsp:nvSpPr>
        <dsp:cNvPr id="0" name=""/>
        <dsp:cNvSpPr/>
      </dsp:nvSpPr>
      <dsp:spPr>
        <a:xfrm>
          <a:off x="696872" y="1093593"/>
          <a:ext cx="7897892" cy="937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6139"/>
                <a:satOff val="-27354"/>
                <a:lumOff val="490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316139"/>
                <a:satOff val="-27354"/>
                <a:lumOff val="490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316139"/>
                <a:satOff val="-27354"/>
                <a:lumOff val="490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Larger fins are faster but require more leg strength. </a:t>
          </a:r>
        </a:p>
      </dsp:txBody>
      <dsp:txXfrm>
        <a:off x="724327" y="1121048"/>
        <a:ext cx="6536821" cy="882456"/>
      </dsp:txXfrm>
    </dsp:sp>
    <dsp:sp modelId="{CB9045D3-704D-41D5-8F82-650B40E4703F}">
      <dsp:nvSpPr>
        <dsp:cNvPr id="0" name=""/>
        <dsp:cNvSpPr/>
      </dsp:nvSpPr>
      <dsp:spPr>
        <a:xfrm>
          <a:off x="1393745" y="2187187"/>
          <a:ext cx="7897892" cy="937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32278"/>
                <a:satOff val="-54709"/>
                <a:lumOff val="9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32278"/>
                <a:satOff val="-54709"/>
                <a:lumOff val="9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32278"/>
                <a:satOff val="-54709"/>
                <a:lumOff val="9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Fins should match the user's ability. </a:t>
          </a:r>
        </a:p>
      </dsp:txBody>
      <dsp:txXfrm>
        <a:off x="1421200" y="2214642"/>
        <a:ext cx="6536821" cy="882456"/>
      </dsp:txXfrm>
    </dsp:sp>
    <dsp:sp modelId="{757F6BD4-A5B4-45DB-9135-7489060EF47B}">
      <dsp:nvSpPr>
        <dsp:cNvPr id="0" name=""/>
        <dsp:cNvSpPr/>
      </dsp:nvSpPr>
      <dsp:spPr>
        <a:xfrm>
          <a:off x="7288604" y="710836"/>
          <a:ext cx="609288" cy="6092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425694" y="710836"/>
        <a:ext cx="335108" cy="458489"/>
      </dsp:txXfrm>
    </dsp:sp>
    <dsp:sp modelId="{00F1D3ED-9EB6-47C9-A24C-354E04DDD846}">
      <dsp:nvSpPr>
        <dsp:cNvPr id="0" name=""/>
        <dsp:cNvSpPr/>
      </dsp:nvSpPr>
      <dsp:spPr>
        <a:xfrm>
          <a:off x="7985477" y="1798180"/>
          <a:ext cx="609288" cy="6092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66166"/>
            <a:satOff val="-53065"/>
            <a:lumOff val="80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966166"/>
              <a:satOff val="-53065"/>
              <a:lumOff val="8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122567" y="1798180"/>
        <a:ext cx="335108" cy="45848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BF413-090F-46B8-8F1F-145869352856}">
      <dsp:nvSpPr>
        <dsp:cNvPr id="0" name=""/>
        <dsp:cNvSpPr/>
      </dsp:nvSpPr>
      <dsp:spPr>
        <a:xfrm>
          <a:off x="0" y="0"/>
          <a:ext cx="7897892" cy="1406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Put one hand over the mask to hold it in place, keeping the elbow close to the chest.</a:t>
          </a:r>
        </a:p>
      </dsp:txBody>
      <dsp:txXfrm>
        <a:off x="41182" y="41182"/>
        <a:ext cx="6444630" cy="1323685"/>
      </dsp:txXfrm>
    </dsp:sp>
    <dsp:sp modelId="{F2523890-14EC-42FD-AF4E-B4F3F8B304AB}">
      <dsp:nvSpPr>
        <dsp:cNvPr id="0" name=""/>
        <dsp:cNvSpPr/>
      </dsp:nvSpPr>
      <dsp:spPr>
        <a:xfrm>
          <a:off x="1393745" y="1718504"/>
          <a:ext cx="7897892" cy="1406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32278"/>
                <a:satOff val="-54709"/>
                <a:lumOff val="9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32278"/>
                <a:satOff val="-54709"/>
                <a:lumOff val="9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32278"/>
                <a:satOff val="-54709"/>
                <a:lumOff val="9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Make sure no swimmers or other objects are below.</a:t>
          </a:r>
        </a:p>
      </dsp:txBody>
      <dsp:txXfrm>
        <a:off x="1434927" y="1759686"/>
        <a:ext cx="5507850" cy="1323685"/>
      </dsp:txXfrm>
    </dsp:sp>
    <dsp:sp modelId="{BCDBF3D3-FAB9-4E89-85DB-D319CE8FFA8D}">
      <dsp:nvSpPr>
        <dsp:cNvPr id="0" name=""/>
        <dsp:cNvSpPr/>
      </dsp:nvSpPr>
      <dsp:spPr>
        <a:xfrm>
          <a:off x="6983960" y="1105310"/>
          <a:ext cx="913932" cy="9139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189595" y="1105310"/>
        <a:ext cx="502662" cy="68773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BF49A-99FE-4B70-8C46-BBAFD676527A}">
      <dsp:nvSpPr>
        <dsp:cNvPr id="0" name=""/>
        <dsp:cNvSpPr/>
      </dsp:nvSpPr>
      <dsp:spPr>
        <a:xfrm>
          <a:off x="0" y="566"/>
          <a:ext cx="5913437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265FB-66B4-446C-88E4-A435828A6917}">
      <dsp:nvSpPr>
        <dsp:cNvPr id="0" name=""/>
        <dsp:cNvSpPr/>
      </dsp:nvSpPr>
      <dsp:spPr>
        <a:xfrm>
          <a:off x="400679" y="298591"/>
          <a:ext cx="728507" cy="72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48C64-E9F1-45F4-BFBE-679724F4A307}">
      <dsp:nvSpPr>
        <dsp:cNvPr id="0" name=""/>
        <dsp:cNvSpPr/>
      </dsp:nvSpPr>
      <dsp:spPr>
        <a:xfrm>
          <a:off x="1529865" y="566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Step out with a long stride over the water, but do not lean forward.</a:t>
          </a:r>
        </a:p>
      </dsp:txBody>
      <dsp:txXfrm>
        <a:off x="1529865" y="566"/>
        <a:ext cx="4383571" cy="1324558"/>
      </dsp:txXfrm>
    </dsp:sp>
    <dsp:sp modelId="{85A89E81-7582-4802-93C5-5FE93ABFC233}">
      <dsp:nvSpPr>
        <dsp:cNvPr id="0" name=""/>
        <dsp:cNvSpPr/>
      </dsp:nvSpPr>
      <dsp:spPr>
        <a:xfrm>
          <a:off x="0" y="1656264"/>
          <a:ext cx="5913437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59112-D774-43F1-BB2B-7233C25926D9}">
      <dsp:nvSpPr>
        <dsp:cNvPr id="0" name=""/>
        <dsp:cNvSpPr/>
      </dsp:nvSpPr>
      <dsp:spPr>
        <a:xfrm>
          <a:off x="400679" y="1954290"/>
          <a:ext cx="728507" cy="72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8D674-0E36-4709-BD76-C183AD4AE3E4}">
      <dsp:nvSpPr>
        <dsp:cNvPr id="0" name=""/>
        <dsp:cNvSpPr/>
      </dsp:nvSpPr>
      <dsp:spPr>
        <a:xfrm>
          <a:off x="1529865" y="1656264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While entering the water, the fins slow the downward motion.</a:t>
          </a:r>
        </a:p>
      </dsp:txBody>
      <dsp:txXfrm>
        <a:off x="1529865" y="1656264"/>
        <a:ext cx="4383571" cy="1324558"/>
      </dsp:txXfrm>
    </dsp:sp>
    <dsp:sp modelId="{85D6C75A-E6FC-49A5-9120-D7A49A01BD0B}">
      <dsp:nvSpPr>
        <dsp:cNvPr id="0" name=""/>
        <dsp:cNvSpPr/>
      </dsp:nvSpPr>
      <dsp:spPr>
        <a:xfrm>
          <a:off x="0" y="3311963"/>
          <a:ext cx="5913437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97597-27BA-481C-968C-A23CEC92B3A6}">
      <dsp:nvSpPr>
        <dsp:cNvPr id="0" name=""/>
        <dsp:cNvSpPr/>
      </dsp:nvSpPr>
      <dsp:spPr>
        <a:xfrm>
          <a:off x="400679" y="3609988"/>
          <a:ext cx="728507" cy="72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16161-1989-4221-ACD2-FD585288E837}">
      <dsp:nvSpPr>
        <dsp:cNvPr id="0" name=""/>
        <dsp:cNvSpPr/>
      </dsp:nvSpPr>
      <dsp:spPr>
        <a:xfrm>
          <a:off x="1529865" y="3311963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Swim keeping the arms at the side and face in the water.</a:t>
          </a:r>
        </a:p>
      </dsp:txBody>
      <dsp:txXfrm>
        <a:off x="1529865" y="3311963"/>
        <a:ext cx="4383571" cy="1324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153CD-925F-49A9-AD5D-37731B467CFA}">
      <dsp:nvSpPr>
        <dsp:cNvPr id="0" name=""/>
        <dsp:cNvSpPr/>
      </dsp:nvSpPr>
      <dsp:spPr>
        <a:xfrm>
          <a:off x="0" y="63503"/>
          <a:ext cx="5913437" cy="220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Hold the rescue tube across the thighs when sitting in a lifeguard chair or across the stomach when standing.</a:t>
          </a:r>
        </a:p>
      </dsp:txBody>
      <dsp:txXfrm>
        <a:off x="107833" y="171336"/>
        <a:ext cx="5697771" cy="1993294"/>
      </dsp:txXfrm>
    </dsp:sp>
    <dsp:sp modelId="{A4051094-9F78-4E5D-BDF1-F191DE55600B}">
      <dsp:nvSpPr>
        <dsp:cNvPr id="0" name=""/>
        <dsp:cNvSpPr/>
      </dsp:nvSpPr>
      <dsp:spPr>
        <a:xfrm>
          <a:off x="0" y="2364624"/>
          <a:ext cx="5913437" cy="2208960"/>
        </a:xfrm>
        <a:prstGeom prst="roundRect">
          <a:avLst/>
        </a:prstGeom>
        <a:gradFill rotWithShape="0">
          <a:gsLst>
            <a:gs pos="0">
              <a:schemeClr val="accent2">
                <a:hueOff val="632278"/>
                <a:satOff val="-54709"/>
                <a:lumOff val="9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32278"/>
                <a:satOff val="-54709"/>
                <a:lumOff val="9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32278"/>
                <a:satOff val="-54709"/>
                <a:lumOff val="9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Hold the excess line to keep it from getting caught in the chair or other equipment when starting the rescue.</a:t>
          </a:r>
        </a:p>
      </dsp:txBody>
      <dsp:txXfrm>
        <a:off x="107833" y="2472457"/>
        <a:ext cx="5697771" cy="19932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29FDE-1368-40DD-97DC-698BE7AFA41F}">
      <dsp:nvSpPr>
        <dsp:cNvPr id="0" name=""/>
        <dsp:cNvSpPr/>
      </dsp:nvSpPr>
      <dsp:spPr>
        <a:xfrm>
          <a:off x="0" y="0"/>
          <a:ext cx="5026421" cy="23631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Some waterfronts use rescue boards as standard equip­ment. </a:t>
          </a:r>
        </a:p>
      </dsp:txBody>
      <dsp:txXfrm>
        <a:off x="69214" y="69214"/>
        <a:ext cx="2583919" cy="2224724"/>
      </dsp:txXfrm>
    </dsp:sp>
    <dsp:sp modelId="{D79E4363-2F99-485A-A227-C08E8852A67A}">
      <dsp:nvSpPr>
        <dsp:cNvPr id="0" name=""/>
        <dsp:cNvSpPr/>
      </dsp:nvSpPr>
      <dsp:spPr>
        <a:xfrm>
          <a:off x="887015" y="2888297"/>
          <a:ext cx="5026421" cy="2363152"/>
        </a:xfrm>
        <a:prstGeom prst="roundRect">
          <a:avLst>
            <a:gd name="adj" fmla="val 10000"/>
          </a:avLst>
        </a:prstGeom>
        <a:solidFill>
          <a:schemeClr val="accent5">
            <a:hueOff val="2097976"/>
            <a:satOff val="48015"/>
            <a:lumOff val="-103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Rescue boards are made of plastic or fiberglass and are shaped similar to a surfboard </a:t>
          </a:r>
        </a:p>
      </dsp:txBody>
      <dsp:txXfrm>
        <a:off x="956229" y="2957511"/>
        <a:ext cx="2464928" cy="2224724"/>
      </dsp:txXfrm>
    </dsp:sp>
    <dsp:sp modelId="{F3C5E960-BC72-4541-BC59-ED2D42AAA76A}">
      <dsp:nvSpPr>
        <dsp:cNvPr id="0" name=""/>
        <dsp:cNvSpPr/>
      </dsp:nvSpPr>
      <dsp:spPr>
        <a:xfrm>
          <a:off x="3490372" y="1857700"/>
          <a:ext cx="1536049" cy="153604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835983" y="1857700"/>
        <a:ext cx="844827" cy="11558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4BA5A-C9BB-4820-A7AE-6F432D3B78F3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FF33D-25A5-4DB0-96E9-A7E37480C077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6BF71-5432-4247-A3C7-CD3E01CE5C14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Hold onto the sides about mid-board when entering the water </a:t>
          </a:r>
        </a:p>
      </dsp:txBody>
      <dsp:txXfrm>
        <a:off x="1732555" y="641"/>
        <a:ext cx="4180881" cy="1500047"/>
      </dsp:txXfrm>
    </dsp:sp>
    <dsp:sp modelId="{280DEEFB-9B59-4EB4-8ED3-3FA496F05978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575B0-3A66-4F80-9378-CCF54FE4163F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B8C31-4043-4FA6-88CE-DECD93F4D21C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When the water is knee-deep, lay the rescue board on the water and push it forward. </a:t>
          </a:r>
        </a:p>
      </dsp:txBody>
      <dsp:txXfrm>
        <a:off x="1732555" y="1875701"/>
        <a:ext cx="4180881" cy="1500047"/>
      </dsp:txXfrm>
    </dsp:sp>
    <dsp:sp modelId="{BE9AB8AC-5768-4114-B8C3-5ADA16058E8A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3D0F3-E786-4C87-BF67-6AA1F93BBD1C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2ACFE-5AC4-4FA2-A517-B4DB659BA256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Climb on just behind the middle and lie down </a:t>
          </a:r>
        </a:p>
      </dsp:txBody>
      <dsp:txXfrm>
        <a:off x="1732555" y="3750760"/>
        <a:ext cx="4180881" cy="15000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4328B-E067-43E9-904F-8F3BFA0B15E7}">
      <dsp:nvSpPr>
        <dsp:cNvPr id="0" name=""/>
        <dsp:cNvSpPr/>
      </dsp:nvSpPr>
      <dsp:spPr>
        <a:xfrm>
          <a:off x="1182687" y="2139"/>
          <a:ext cx="4730749" cy="11083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281515" rIns="91790" bIns="28151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Approach the victim from the side so that the side of the board is next to the victim </a:t>
          </a:r>
        </a:p>
      </dsp:txBody>
      <dsp:txXfrm>
        <a:off x="1182687" y="2139"/>
        <a:ext cx="4730749" cy="1108327"/>
      </dsp:txXfrm>
    </dsp:sp>
    <dsp:sp modelId="{296F2BEA-02CD-44B2-804A-364E0D7B7EDA}">
      <dsp:nvSpPr>
        <dsp:cNvPr id="0" name=""/>
        <dsp:cNvSpPr/>
      </dsp:nvSpPr>
      <dsp:spPr>
        <a:xfrm>
          <a:off x="0" y="2139"/>
          <a:ext cx="1182687" cy="1108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09478" rIns="62584" bIns="10947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Approach</a:t>
          </a:r>
        </a:p>
      </dsp:txBody>
      <dsp:txXfrm>
        <a:off x="0" y="2139"/>
        <a:ext cx="1182687" cy="1108327"/>
      </dsp:txXfrm>
    </dsp:sp>
    <dsp:sp modelId="{BCB31D45-BDA9-4452-A0B1-962E9C1D4703}">
      <dsp:nvSpPr>
        <dsp:cNvPr id="0" name=""/>
        <dsp:cNvSpPr/>
      </dsp:nvSpPr>
      <dsp:spPr>
        <a:xfrm>
          <a:off x="1182687" y="1176966"/>
          <a:ext cx="4730749" cy="11083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281515" rIns="91790" bIns="28151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Grasp the victim's wrist and slide off the rescue board on the opposite side.</a:t>
          </a:r>
        </a:p>
      </dsp:txBody>
      <dsp:txXfrm>
        <a:off x="1182687" y="1176966"/>
        <a:ext cx="4730749" cy="1108327"/>
      </dsp:txXfrm>
    </dsp:sp>
    <dsp:sp modelId="{2DE2ED82-9639-41F6-8528-2FF7019448D7}">
      <dsp:nvSpPr>
        <dsp:cNvPr id="0" name=""/>
        <dsp:cNvSpPr/>
      </dsp:nvSpPr>
      <dsp:spPr>
        <a:xfrm>
          <a:off x="0" y="1176966"/>
          <a:ext cx="1182687" cy="1108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09478" rIns="62584" bIns="10947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Grasp</a:t>
          </a:r>
        </a:p>
      </dsp:txBody>
      <dsp:txXfrm>
        <a:off x="0" y="1176966"/>
        <a:ext cx="1182687" cy="1108327"/>
      </dsp:txXfrm>
    </dsp:sp>
    <dsp:sp modelId="{2452BF95-DFA0-4325-8D92-8B817F43A264}">
      <dsp:nvSpPr>
        <dsp:cNvPr id="0" name=""/>
        <dsp:cNvSpPr/>
      </dsp:nvSpPr>
      <dsp:spPr>
        <a:xfrm>
          <a:off x="1182687" y="2351793"/>
          <a:ext cx="4730749" cy="11083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281515" rIns="91790" bIns="28151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Help the victim reach his or her arms across the res­cue board. Encourage the victim to relax and be calm </a:t>
          </a:r>
        </a:p>
      </dsp:txBody>
      <dsp:txXfrm>
        <a:off x="1182687" y="2351793"/>
        <a:ext cx="4730749" cy="1108327"/>
      </dsp:txXfrm>
    </dsp:sp>
    <dsp:sp modelId="{68A413B9-1418-4CF1-B73F-4782F6CA8E01}">
      <dsp:nvSpPr>
        <dsp:cNvPr id="0" name=""/>
        <dsp:cNvSpPr/>
      </dsp:nvSpPr>
      <dsp:spPr>
        <a:xfrm>
          <a:off x="0" y="2351793"/>
          <a:ext cx="1182687" cy="1108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09478" rIns="62584" bIns="10947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Help</a:t>
          </a:r>
        </a:p>
      </dsp:txBody>
      <dsp:txXfrm>
        <a:off x="0" y="2351793"/>
        <a:ext cx="1182687" cy="1108327"/>
      </dsp:txXfrm>
    </dsp:sp>
    <dsp:sp modelId="{84889776-5178-43E8-80CB-570A1DF685A7}">
      <dsp:nvSpPr>
        <dsp:cNvPr id="0" name=""/>
        <dsp:cNvSpPr/>
      </dsp:nvSpPr>
      <dsp:spPr>
        <a:xfrm>
          <a:off x="1182687" y="3526620"/>
          <a:ext cx="4730749" cy="11083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281515" rIns="91790" bIns="28151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Kick to turn the board toward shore.</a:t>
          </a:r>
        </a:p>
      </dsp:txBody>
      <dsp:txXfrm>
        <a:off x="1182687" y="3526620"/>
        <a:ext cx="4730749" cy="1108327"/>
      </dsp:txXfrm>
    </dsp:sp>
    <dsp:sp modelId="{30D93A02-15B7-4AD9-A9CD-66551E7B78CA}">
      <dsp:nvSpPr>
        <dsp:cNvPr id="0" name=""/>
        <dsp:cNvSpPr/>
      </dsp:nvSpPr>
      <dsp:spPr>
        <a:xfrm>
          <a:off x="0" y="3526620"/>
          <a:ext cx="1182687" cy="1108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09478" rIns="62584" bIns="10947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Kick</a:t>
          </a:r>
        </a:p>
      </dsp:txBody>
      <dsp:txXfrm>
        <a:off x="0" y="3526620"/>
        <a:ext cx="1182687" cy="11083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39410-F61E-42FD-884D-15B09B283497}">
      <dsp:nvSpPr>
        <dsp:cNvPr id="0" name=""/>
        <dsp:cNvSpPr/>
      </dsp:nvSpPr>
      <dsp:spPr>
        <a:xfrm>
          <a:off x="1182687" y="2139"/>
          <a:ext cx="4730749" cy="11083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281515" rIns="91790" bIns="28151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Hold the rescue board stable and help the victim onto it.</a:t>
          </a:r>
        </a:p>
      </dsp:txBody>
      <dsp:txXfrm>
        <a:off x="1182687" y="2139"/>
        <a:ext cx="4730749" cy="1108327"/>
      </dsp:txXfrm>
    </dsp:sp>
    <dsp:sp modelId="{DD92015E-F082-4B7F-8FF3-9391EA1D4A43}">
      <dsp:nvSpPr>
        <dsp:cNvPr id="0" name=""/>
        <dsp:cNvSpPr/>
      </dsp:nvSpPr>
      <dsp:spPr>
        <a:xfrm>
          <a:off x="0" y="2139"/>
          <a:ext cx="1182687" cy="11083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09478" rIns="62584" bIns="10947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Hold</a:t>
          </a:r>
        </a:p>
      </dsp:txBody>
      <dsp:txXfrm>
        <a:off x="0" y="2139"/>
        <a:ext cx="1182687" cy="1108327"/>
      </dsp:txXfrm>
    </dsp:sp>
    <dsp:sp modelId="{AC650024-DE85-409D-8075-C350BFC670AC}">
      <dsp:nvSpPr>
        <dsp:cNvPr id="0" name=""/>
        <dsp:cNvSpPr/>
      </dsp:nvSpPr>
      <dsp:spPr>
        <a:xfrm>
          <a:off x="1182687" y="1176966"/>
          <a:ext cx="4730749" cy="1108327"/>
        </a:xfrm>
        <a:prstGeom prst="rect">
          <a:avLst/>
        </a:prstGeom>
        <a:solidFill>
          <a:schemeClr val="accent2">
            <a:tint val="40000"/>
            <a:alpha val="90000"/>
            <a:hueOff val="322055"/>
            <a:satOff val="-17688"/>
            <a:lumOff val="26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22055"/>
              <a:satOff val="-17688"/>
              <a:lumOff val="2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281515" rIns="91790" bIns="28151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Tell the victim to lie on his or her stomach facing the bow. </a:t>
          </a:r>
        </a:p>
      </dsp:txBody>
      <dsp:txXfrm>
        <a:off x="1182687" y="1176966"/>
        <a:ext cx="4730749" cy="1108327"/>
      </dsp:txXfrm>
    </dsp:sp>
    <dsp:sp modelId="{17DDE931-CB13-46AA-849D-841C92F4FE7D}">
      <dsp:nvSpPr>
        <dsp:cNvPr id="0" name=""/>
        <dsp:cNvSpPr/>
      </dsp:nvSpPr>
      <dsp:spPr>
        <a:xfrm>
          <a:off x="0" y="1176966"/>
          <a:ext cx="1182687" cy="1108327"/>
        </a:xfrm>
        <a:prstGeom prst="rect">
          <a:avLst/>
        </a:prstGeom>
        <a:gradFill rotWithShape="0">
          <a:gsLst>
            <a:gs pos="0">
              <a:schemeClr val="accent2">
                <a:hueOff val="210759"/>
                <a:satOff val="-18236"/>
                <a:lumOff val="326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210759"/>
                <a:satOff val="-18236"/>
                <a:lumOff val="326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210759"/>
                <a:satOff val="-18236"/>
                <a:lumOff val="326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210759"/>
              <a:satOff val="-18236"/>
              <a:lumOff val="32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09478" rIns="62584" bIns="10947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Tell</a:t>
          </a:r>
        </a:p>
      </dsp:txBody>
      <dsp:txXfrm>
        <a:off x="0" y="1176966"/>
        <a:ext cx="1182687" cy="1108327"/>
      </dsp:txXfrm>
    </dsp:sp>
    <dsp:sp modelId="{50E1D378-DD6C-4D71-9436-D2D9ADBFEC08}">
      <dsp:nvSpPr>
        <dsp:cNvPr id="0" name=""/>
        <dsp:cNvSpPr/>
      </dsp:nvSpPr>
      <dsp:spPr>
        <a:xfrm>
          <a:off x="1182687" y="2351793"/>
          <a:ext cx="4730749" cy="1108327"/>
        </a:xfrm>
        <a:prstGeom prst="rect">
          <a:avLst/>
        </a:prstGeom>
        <a:solidFill>
          <a:schemeClr val="accent2">
            <a:tint val="40000"/>
            <a:alpha val="90000"/>
            <a:hueOff val="644111"/>
            <a:satOff val="-35377"/>
            <a:lumOff val="53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644111"/>
              <a:satOff val="-35377"/>
              <a:lumOff val="5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281515" rIns="91790" bIns="28151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Make sure that the bow is not underwater .</a:t>
          </a:r>
        </a:p>
      </dsp:txBody>
      <dsp:txXfrm>
        <a:off x="1182687" y="2351793"/>
        <a:ext cx="4730749" cy="1108327"/>
      </dsp:txXfrm>
    </dsp:sp>
    <dsp:sp modelId="{2BEE8911-5FC4-4560-9DFD-149630708634}">
      <dsp:nvSpPr>
        <dsp:cNvPr id="0" name=""/>
        <dsp:cNvSpPr/>
      </dsp:nvSpPr>
      <dsp:spPr>
        <a:xfrm>
          <a:off x="0" y="2351793"/>
          <a:ext cx="1182687" cy="1108327"/>
        </a:xfrm>
        <a:prstGeom prst="rect">
          <a:avLst/>
        </a:prstGeom>
        <a:gradFill rotWithShape="0">
          <a:gsLst>
            <a:gs pos="0">
              <a:schemeClr val="accent2">
                <a:hueOff val="421519"/>
                <a:satOff val="-36473"/>
                <a:lumOff val="653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421519"/>
                <a:satOff val="-36473"/>
                <a:lumOff val="653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421519"/>
                <a:satOff val="-36473"/>
                <a:lumOff val="653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421519"/>
              <a:satOff val="-36473"/>
              <a:lumOff val="653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09478" rIns="62584" bIns="10947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Make</a:t>
          </a:r>
        </a:p>
      </dsp:txBody>
      <dsp:txXfrm>
        <a:off x="0" y="2351793"/>
        <a:ext cx="1182687" cy="1108327"/>
      </dsp:txXfrm>
    </dsp:sp>
    <dsp:sp modelId="{D085FDFD-5664-4E7A-BF0E-EE1D18ED719D}">
      <dsp:nvSpPr>
        <dsp:cNvPr id="0" name=""/>
        <dsp:cNvSpPr/>
      </dsp:nvSpPr>
      <dsp:spPr>
        <a:xfrm>
          <a:off x="1182687" y="3526620"/>
          <a:ext cx="4730749" cy="1108327"/>
        </a:xfrm>
        <a:prstGeom prst="rect">
          <a:avLst/>
        </a:prstGeom>
        <a:solidFill>
          <a:schemeClr val="accent2">
            <a:tint val="40000"/>
            <a:alpha val="90000"/>
            <a:hueOff val="966166"/>
            <a:satOff val="-53065"/>
            <a:lumOff val="80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966166"/>
              <a:satOff val="-53065"/>
              <a:lumOff val="8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281515" rIns="91790" bIns="28151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Carefully climb onto the board from the back with the lifeguard's chest between the victim's legs. </a:t>
          </a:r>
        </a:p>
      </dsp:txBody>
      <dsp:txXfrm>
        <a:off x="1182687" y="3526620"/>
        <a:ext cx="4730749" cy="1108327"/>
      </dsp:txXfrm>
    </dsp:sp>
    <dsp:sp modelId="{4EC3511A-26F9-48FF-9DE2-3AFE71B965B2}">
      <dsp:nvSpPr>
        <dsp:cNvPr id="0" name=""/>
        <dsp:cNvSpPr/>
      </dsp:nvSpPr>
      <dsp:spPr>
        <a:xfrm>
          <a:off x="0" y="3526620"/>
          <a:ext cx="1182687" cy="1108327"/>
        </a:xfrm>
        <a:prstGeom prst="rect">
          <a:avLst/>
        </a:prstGeom>
        <a:gradFill rotWithShape="0">
          <a:gsLst>
            <a:gs pos="0">
              <a:schemeClr val="accent2">
                <a:hueOff val="632278"/>
                <a:satOff val="-54709"/>
                <a:lumOff val="9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32278"/>
                <a:satOff val="-54709"/>
                <a:lumOff val="9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32278"/>
                <a:satOff val="-54709"/>
                <a:lumOff val="9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632278"/>
              <a:satOff val="-54709"/>
              <a:lumOff val="98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09478" rIns="62584" bIns="10947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Climb</a:t>
          </a:r>
        </a:p>
      </dsp:txBody>
      <dsp:txXfrm>
        <a:off x="0" y="3526620"/>
        <a:ext cx="1182687" cy="11083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99364-C302-4CE6-B07C-80CA6055C521}">
      <dsp:nvSpPr>
        <dsp:cNvPr id="0" name=""/>
        <dsp:cNvSpPr/>
      </dsp:nvSpPr>
      <dsp:spPr>
        <a:xfrm>
          <a:off x="1920875" y="1161"/>
          <a:ext cx="7683500" cy="11910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81" tIns="302524" rIns="149081" bIns="30252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Position the victim lying down lengthwise in the middle of the board with the victim's head toward the bow.</a:t>
          </a:r>
        </a:p>
      </dsp:txBody>
      <dsp:txXfrm>
        <a:off x="1920875" y="1161"/>
        <a:ext cx="7683500" cy="1191040"/>
      </dsp:txXfrm>
    </dsp:sp>
    <dsp:sp modelId="{07CC9B75-6C2F-402C-8C5F-DEE693109FDA}">
      <dsp:nvSpPr>
        <dsp:cNvPr id="0" name=""/>
        <dsp:cNvSpPr/>
      </dsp:nvSpPr>
      <dsp:spPr>
        <a:xfrm>
          <a:off x="0" y="1161"/>
          <a:ext cx="1920875" cy="11910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46" tIns="117648" rIns="101646" bIns="117648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Position</a:t>
          </a:r>
        </a:p>
      </dsp:txBody>
      <dsp:txXfrm>
        <a:off x="0" y="1161"/>
        <a:ext cx="1920875" cy="1191040"/>
      </dsp:txXfrm>
    </dsp:sp>
    <dsp:sp modelId="{E105393F-B2E0-430A-941F-B87ECCE9FE7B}">
      <dsp:nvSpPr>
        <dsp:cNvPr id="0" name=""/>
        <dsp:cNvSpPr/>
      </dsp:nvSpPr>
      <dsp:spPr>
        <a:xfrm>
          <a:off x="1920875" y="1263664"/>
          <a:ext cx="7683500" cy="11910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81" tIns="302524" rIns="149081" bIns="30252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Kick to turn the board toward shore. </a:t>
          </a:r>
        </a:p>
      </dsp:txBody>
      <dsp:txXfrm>
        <a:off x="1920875" y="1263664"/>
        <a:ext cx="7683500" cy="1191040"/>
      </dsp:txXfrm>
    </dsp:sp>
    <dsp:sp modelId="{83965E4B-F88D-4CDB-8EA8-813FC2EDEA4E}">
      <dsp:nvSpPr>
        <dsp:cNvPr id="0" name=""/>
        <dsp:cNvSpPr/>
      </dsp:nvSpPr>
      <dsp:spPr>
        <a:xfrm>
          <a:off x="0" y="1263664"/>
          <a:ext cx="1920875" cy="11910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46" tIns="117648" rIns="101646" bIns="117648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Kick</a:t>
          </a:r>
        </a:p>
      </dsp:txBody>
      <dsp:txXfrm>
        <a:off x="0" y="1263664"/>
        <a:ext cx="1920875" cy="1191040"/>
      </dsp:txXfrm>
    </dsp:sp>
    <dsp:sp modelId="{326E6B14-EDB4-4D35-89D4-C9ECCC84FBEB}">
      <dsp:nvSpPr>
        <dsp:cNvPr id="0" name=""/>
        <dsp:cNvSpPr/>
      </dsp:nvSpPr>
      <dsp:spPr>
        <a:xfrm>
          <a:off x="1920875" y="2526167"/>
          <a:ext cx="7683500" cy="11910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81" tIns="302524" rIns="149081" bIns="30252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Carefully climb onto the board from the back with the chest between the vic­tim's legs. </a:t>
          </a:r>
        </a:p>
      </dsp:txBody>
      <dsp:txXfrm>
        <a:off x="1920875" y="2526167"/>
        <a:ext cx="7683500" cy="1191040"/>
      </dsp:txXfrm>
    </dsp:sp>
    <dsp:sp modelId="{89FE202F-B7E1-4174-B678-3A515DA7E825}">
      <dsp:nvSpPr>
        <dsp:cNvPr id="0" name=""/>
        <dsp:cNvSpPr/>
      </dsp:nvSpPr>
      <dsp:spPr>
        <a:xfrm>
          <a:off x="0" y="2526167"/>
          <a:ext cx="1920875" cy="11910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46" tIns="117648" rIns="101646" bIns="117648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Climb</a:t>
          </a:r>
        </a:p>
      </dsp:txBody>
      <dsp:txXfrm>
        <a:off x="0" y="2526167"/>
        <a:ext cx="1920875" cy="11910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146F8-8A6D-4AFD-B286-68878DD93363}">
      <dsp:nvSpPr>
        <dsp:cNvPr id="0" name=""/>
        <dsp:cNvSpPr/>
      </dsp:nvSpPr>
      <dsp:spPr>
        <a:xfrm>
          <a:off x="1589187" y="59184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A4C1C-64F7-4732-AA4A-1F0317992503}">
      <dsp:nvSpPr>
        <dsp:cNvPr id="0" name=""/>
        <dsp:cNvSpPr/>
      </dsp:nvSpPr>
      <dsp:spPr>
        <a:xfrm>
          <a:off x="2057187" y="527184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51192-0B7E-42A9-92B4-B5503B73F26A}">
      <dsp:nvSpPr>
        <dsp:cNvPr id="0" name=""/>
        <dsp:cNvSpPr/>
      </dsp:nvSpPr>
      <dsp:spPr>
        <a:xfrm>
          <a:off x="887187" y="2939185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Be careful not to tip the rescue board and keep the legs in the water for stability.</a:t>
          </a:r>
        </a:p>
      </dsp:txBody>
      <dsp:txXfrm>
        <a:off x="887187" y="2939185"/>
        <a:ext cx="3600000" cy="720000"/>
      </dsp:txXfrm>
    </dsp:sp>
    <dsp:sp modelId="{B4BF0047-B09D-4294-8883-4884969BD652}">
      <dsp:nvSpPr>
        <dsp:cNvPr id="0" name=""/>
        <dsp:cNvSpPr/>
      </dsp:nvSpPr>
      <dsp:spPr>
        <a:xfrm>
          <a:off x="5819187" y="59184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F22A4-E6C5-4FB1-9803-A55B04910835}">
      <dsp:nvSpPr>
        <dsp:cNvPr id="0" name=""/>
        <dsp:cNvSpPr/>
      </dsp:nvSpPr>
      <dsp:spPr>
        <a:xfrm>
          <a:off x="6287187" y="527184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49666-6DEC-4E45-A96C-D595450E1FAE}">
      <dsp:nvSpPr>
        <dsp:cNvPr id="0" name=""/>
        <dsp:cNvSpPr/>
      </dsp:nvSpPr>
      <dsp:spPr>
        <a:xfrm>
          <a:off x="5117187" y="2939185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Paddle the rescue board to shore.</a:t>
          </a:r>
        </a:p>
      </dsp:txBody>
      <dsp:txXfrm>
        <a:off x="5117187" y="2939185"/>
        <a:ext cx="36000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F484A-A7AA-421A-A2E6-262AEFE14BB0}">
      <dsp:nvSpPr>
        <dsp:cNvPr id="0" name=""/>
        <dsp:cNvSpPr/>
      </dsp:nvSpPr>
      <dsp:spPr>
        <a:xfrm>
          <a:off x="0" y="604235"/>
          <a:ext cx="9604375" cy="11155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D11C0-2C67-407A-9D7B-0DC32D5339D1}">
      <dsp:nvSpPr>
        <dsp:cNvPr id="0" name=""/>
        <dsp:cNvSpPr/>
      </dsp:nvSpPr>
      <dsp:spPr>
        <a:xfrm>
          <a:off x="337442" y="855225"/>
          <a:ext cx="613531" cy="6135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0368C-69E3-4C8D-BB53-B0A0BB9B6F35}">
      <dsp:nvSpPr>
        <dsp:cNvPr id="0" name=""/>
        <dsp:cNvSpPr/>
      </dsp:nvSpPr>
      <dsp:spPr>
        <a:xfrm>
          <a:off x="1288415" y="604235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Lifeguard should practice to become skilled in managing them in all rescue situations and all-weather conditions. </a:t>
          </a:r>
        </a:p>
      </dsp:txBody>
      <dsp:txXfrm>
        <a:off x="1288415" y="604235"/>
        <a:ext cx="8315959" cy="1115511"/>
      </dsp:txXfrm>
    </dsp:sp>
    <dsp:sp modelId="{3D3D78F7-1DEE-4B91-B1F6-205396814945}">
      <dsp:nvSpPr>
        <dsp:cNvPr id="0" name=""/>
        <dsp:cNvSpPr/>
      </dsp:nvSpPr>
      <dsp:spPr>
        <a:xfrm>
          <a:off x="0" y="1998623"/>
          <a:ext cx="9604375" cy="11155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42A97-55EE-49CF-97E5-43D93194108E}">
      <dsp:nvSpPr>
        <dsp:cNvPr id="0" name=""/>
        <dsp:cNvSpPr/>
      </dsp:nvSpPr>
      <dsp:spPr>
        <a:xfrm>
          <a:off x="337442" y="2249613"/>
          <a:ext cx="613531" cy="6135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8BC88-9143-4E02-A4BD-3EE899C866AE}">
      <dsp:nvSpPr>
        <dsp:cNvPr id="0" name=""/>
        <dsp:cNvSpPr/>
      </dsp:nvSpPr>
      <dsp:spPr>
        <a:xfrm>
          <a:off x="1288415" y="1998623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To use a watercraft for rescues, the lifeguard should follow these basic guidelines: </a:t>
          </a:r>
        </a:p>
      </dsp:txBody>
      <dsp:txXfrm>
        <a:off x="1288415" y="1998623"/>
        <a:ext cx="8315959" cy="1115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4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5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0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8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3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4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0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0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7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8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2345051-2045-45DA-935E-2E3CA1A69AD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5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022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36A92394-5A8A-4728-B848-964F01B409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AD505CE-4BC0-472F-B734-1A13BB7FB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878" y="3732208"/>
            <a:ext cx="4574851" cy="139021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THE RESCUE COMPANY 1</a:t>
            </a:r>
          </a:p>
        </p:txBody>
      </p:sp>
    </p:spTree>
    <p:extLst>
      <p:ext uri="{BB962C8B-B14F-4D97-AF65-F5344CB8AC3E}">
        <p14:creationId xmlns:p14="http://schemas.microsoft.com/office/powerpoint/2010/main" val="360037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C1E8B-E7C4-4742-93EA-983A4C61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Rescue Board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3ED8A6-4DD4-4AA0-A7A9-2DB4E3F3DD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401533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3080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lying in a body of water&#10;&#10;Description automatically generated">
            <a:extLst>
              <a:ext uri="{FF2B5EF4-FFF2-40B4-BE49-F238E27FC236}">
                <a16:creationId xmlns:a16="http://schemas.microsoft.com/office/drawing/2014/main" id="{A9CDE6CA-575F-4E0C-A1B4-20F043A6A6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7" r="-1" b="961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C1E8B-E7C4-4742-93EA-983A4C61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Rescue Board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DA7C0-1F6D-4C25-895D-3E2992291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Paddle until reaching the victim. </a:t>
            </a:r>
          </a:p>
          <a:p>
            <a:r>
              <a:rPr lang="en-US" dirty="0"/>
              <a:t>To effec­tively paddle and keep the victim in sight</a:t>
            </a:r>
          </a:p>
          <a:p>
            <a:r>
              <a:rPr lang="en-US" dirty="0"/>
              <a:t>Paddle a few strokes and get into a kneeling position.</a:t>
            </a:r>
          </a:p>
          <a:p>
            <a:r>
              <a:rPr lang="en-US" dirty="0"/>
              <a:t>When patrolling on a rescue board, sit or kneel on it for better visibility.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5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on a surf board&#10;&#10;Description automatically generated">
            <a:extLst>
              <a:ext uri="{FF2B5EF4-FFF2-40B4-BE49-F238E27FC236}">
                <a16:creationId xmlns:a16="http://schemas.microsoft.com/office/drawing/2014/main" id="{EDE3E616-F240-4A75-A478-A3A4549633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8" r="-1" b="-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72302-ED45-4078-8983-C901E5E0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Rescue Board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7A94F-73A1-48C7-B916-02E48D9D4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/>
              <a:t>In calm water, point the bow (front end) of the rescue board toward the victim.</a:t>
            </a:r>
          </a:p>
          <a:p>
            <a:r>
              <a:rPr lang="en-US"/>
              <a:t>From a kneeling position, paddle with both arms mov­ing and recovering at the same time. </a:t>
            </a:r>
            <a:endParaRPr lang="en-US" dirty="0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6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oung person riding a wave on a surfboard in the water&#10;&#10;Description automatically generated">
            <a:extLst>
              <a:ext uri="{FF2B5EF4-FFF2-40B4-BE49-F238E27FC236}">
                <a16:creationId xmlns:a16="http://schemas.microsoft.com/office/drawing/2014/main" id="{C7F9C50E-4E0B-4396-A63C-DC665235FF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4666" b="5759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72302-ED45-4078-8983-C901E5E0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Rescue Board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7A94F-73A1-48C7-B916-02E48D9D4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From the prone position, paddle with either an alternating arm movement (front crawl arm stroke) or with both arms moving and recovering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2827998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72302-ED45-4078-8983-C901E5E0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02165"/>
            <a:ext cx="9603275" cy="137158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Rescue Board</a:t>
            </a:r>
            <a:endParaRPr lang="en-US" sz="3600">
              <a:solidFill>
                <a:srgbClr val="FFFFFF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2611819"/>
            <a:ext cx="1219487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7A94F-73A1-48C7-B916-02E48D9D4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965045"/>
            <a:ext cx="9436404" cy="3087524"/>
          </a:xfrm>
        </p:spPr>
        <p:txBody>
          <a:bodyPr>
            <a:normAutofit/>
          </a:bodyPr>
          <a:lstStyle/>
          <a:p>
            <a:r>
              <a:rPr lang="en-US" dirty="0"/>
              <a:t>Keep the head up and keep the victim in sight.</a:t>
            </a:r>
          </a:p>
          <a:p>
            <a:r>
              <a:rPr lang="en-US" dirty="0"/>
              <a:t>In rough water or high winds, adjust the angle of ap­proach as needed.</a:t>
            </a:r>
          </a:p>
        </p:txBody>
      </p:sp>
    </p:spTree>
    <p:extLst>
      <p:ext uri="{BB962C8B-B14F-4D97-AF65-F5344CB8AC3E}">
        <p14:creationId xmlns:p14="http://schemas.microsoft.com/office/powerpoint/2010/main" val="2893026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9F631-0200-4C4B-87B6-BB4C1033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sz="3000" b="1"/>
              <a:t>To rescue a distressed swimmer or active victim with a rescue board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1E4C03-1C8F-4A87-895D-DD10454BB6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178588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4846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9F631-0200-4C4B-87B6-BB4C1033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sz="3000" b="1"/>
              <a:t>To rescue a distressed swimmer or active victim with a rescue board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EEFD2C-8BA1-49DE-A580-2AA3929CE7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914811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8280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carrying a surf board on a body of water&#10;&#10;Description automatically generated">
            <a:extLst>
              <a:ext uri="{FF2B5EF4-FFF2-40B4-BE49-F238E27FC236}">
                <a16:creationId xmlns:a16="http://schemas.microsoft.com/office/drawing/2014/main" id="{16E4732C-B16A-4F14-BF5F-6451C09C1E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" r="-1" b="11230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9F631-0200-4C4B-87B6-BB4C1033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To rescue a distressed swimmer or active victim with a rescue board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792E7-0F80-403C-8642-F4474CA27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Paddle the rescue board to shore.</a:t>
            </a:r>
          </a:p>
          <a:p>
            <a:r>
              <a:rPr lang="en-US" dirty="0"/>
              <a:t>Slide off the board and help the victim off the board and onto shore with a walking assist.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92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lying in a body of water&#10;&#10;Description automatically generated">
            <a:extLst>
              <a:ext uri="{FF2B5EF4-FFF2-40B4-BE49-F238E27FC236}">
                <a16:creationId xmlns:a16="http://schemas.microsoft.com/office/drawing/2014/main" id="{40BABCF6-36B8-4F97-8D89-7943BEFB70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7" r="-1" b="961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F84FF-C1B3-4080-B38F-B5426A30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sz="3000" b="1">
                <a:solidFill>
                  <a:schemeClr val="tx1"/>
                </a:solidFill>
              </a:rPr>
              <a:t>unconscious or cannot hold or climb onto the rescue board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EC948-EA01-41B7-9048-1A4990A41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Approach the victim from the side.</a:t>
            </a:r>
          </a:p>
          <a:p>
            <a:r>
              <a:rPr lang="en-US" dirty="0"/>
              <a:t> Posi­tion the board so that the victim is slightly forward of the middle of the board.</a:t>
            </a:r>
          </a:p>
          <a:p>
            <a:endParaRPr lang="en-US" dirty="0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7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oung person riding a wave on a surfboard in the water&#10;&#10;Description automatically generated">
            <a:extLst>
              <a:ext uri="{FF2B5EF4-FFF2-40B4-BE49-F238E27FC236}">
                <a16:creationId xmlns:a16="http://schemas.microsoft.com/office/drawing/2014/main" id="{97DCEC3C-B02A-45FA-BAC0-BD70217E72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6" r="9090" b="5759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F84FF-C1B3-4080-B38F-B5426A30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sz="2500" b="1"/>
              <a:t>unconscious or cannot hold or climb onto the rescue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EC948-EA01-41B7-9048-1A4990A41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Grasp the victim's hand or wrist and slide off the board on the opposite side, flipping the rescue board over to­ward the lifeguard.</a:t>
            </a:r>
          </a:p>
          <a:p>
            <a:r>
              <a:rPr lang="en-US">
                <a:solidFill>
                  <a:srgbClr val="FFFFFE"/>
                </a:solidFill>
              </a:rPr>
              <a:t> Hold the victim's arm across the board with the victim's chest and armpits against the far edge of the board </a:t>
            </a:r>
          </a:p>
          <a:p>
            <a:endParaRPr lang="en-US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6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oup of people on a beach&#10;&#10;Description automatically generated">
            <a:extLst>
              <a:ext uri="{FF2B5EF4-FFF2-40B4-BE49-F238E27FC236}">
                <a16:creationId xmlns:a16="http://schemas.microsoft.com/office/drawing/2014/main" id="{94AABCB2-707D-4941-BAEF-4A2E0673C7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6628" b="24253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58BF2A9-3176-445B-8155-3DE9C7968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9B54D-1D67-4DBE-9A0E-FF17A863A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1" y="3236470"/>
            <a:ext cx="6832500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l"/>
            <a:r>
              <a:rPr lang="en-US" sz="4400" b="1" dirty="0"/>
              <a:t>BASIC RESCUE EQUIPMENT </a:t>
            </a:r>
          </a:p>
        </p:txBody>
      </p:sp>
    </p:spTree>
    <p:extLst>
      <p:ext uri="{BB962C8B-B14F-4D97-AF65-F5344CB8AC3E}">
        <p14:creationId xmlns:p14="http://schemas.microsoft.com/office/powerpoint/2010/main" val="786373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carrying a surf board on a body of water&#10;&#10;Description automatically generated">
            <a:extLst>
              <a:ext uri="{FF2B5EF4-FFF2-40B4-BE49-F238E27FC236}">
                <a16:creationId xmlns:a16="http://schemas.microsoft.com/office/drawing/2014/main" id="{CBD1166E-E9AF-4B36-8A5F-0453BDFCA5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" r="9090" b="15199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F84FF-C1B3-4080-B38F-B5426A30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sz="2500" b="1"/>
              <a:t>unconscious or cannot hold or climb onto the rescue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EC948-EA01-41B7-9048-1A4990A41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Grasp the far edge of the rescue board with the other hand.</a:t>
            </a:r>
          </a:p>
          <a:p>
            <a:r>
              <a:rPr lang="en-US">
                <a:solidFill>
                  <a:srgbClr val="FFFFFE"/>
                </a:solidFill>
              </a:rPr>
              <a:t>Kneel on the edge of the rescue board using the life­guard's own body weight to flip the board toward the lifeguard again</a:t>
            </a:r>
          </a:p>
          <a:p>
            <a:r>
              <a:rPr lang="en-US">
                <a:solidFill>
                  <a:srgbClr val="FFFFFE"/>
                </a:solidFill>
              </a:rPr>
              <a:t>Catching the victim's head as the board comes down.	</a:t>
            </a:r>
          </a:p>
          <a:p>
            <a:endParaRPr lang="en-US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35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F84FF-C1B3-4080-B38F-B5426A30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unconscious or cannot hold or climb onto the rescue board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E3CAB9-D565-42AD-BF2C-F994E2AC5A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611824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1875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F84FF-C1B3-4080-B38F-B5426A30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unconscious or cannot hold or climb onto the rescue board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D8C4DF-D95E-47A8-A798-B97613729C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789022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3917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21698-714E-4073-B376-09D02070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Using Watercraft for Rescues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4B735F-14B3-4167-976F-A08B4BBE56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813551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4824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43598-347A-45A8-830F-CB3D2F90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>
            <a:normAutofit/>
          </a:bodyPr>
          <a:lstStyle/>
          <a:p>
            <a:r>
              <a:rPr lang="en-US" b="1" dirty="0"/>
              <a:t>Watercraft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B5A95-5A78-4F22-A481-D09D8571B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515" cy="3450613"/>
          </a:xfrm>
        </p:spPr>
        <p:txBody>
          <a:bodyPr>
            <a:normAutofit/>
          </a:bodyPr>
          <a:lstStyle/>
          <a:p>
            <a:r>
              <a:rPr lang="en-US" dirty="0"/>
              <a:t>Extend an oar to the victim and pull him or her to the stern (rear) of the craft. </a:t>
            </a:r>
          </a:p>
          <a:p>
            <a:r>
              <a:rPr lang="en-US" dirty="0"/>
              <a:t>It is the most sta­ble area on which to hold.</a:t>
            </a:r>
          </a:p>
        </p:txBody>
      </p:sp>
      <p:pic>
        <p:nvPicPr>
          <p:cNvPr id="5" name="Picture 4" descr="A picture containing outdoor, person, person, riding&#10;&#10;Description automatically generated">
            <a:extLst>
              <a:ext uri="{FF2B5EF4-FFF2-40B4-BE49-F238E27FC236}">
                <a16:creationId xmlns:a16="http://schemas.microsoft.com/office/drawing/2014/main" id="{DA25D991-0F3E-401C-A09D-403C26AC8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1880156"/>
            <a:ext cx="4960442" cy="251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98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ter, outdoor, riding, person&#10;&#10;Description automatically generated">
            <a:extLst>
              <a:ext uri="{FF2B5EF4-FFF2-40B4-BE49-F238E27FC236}">
                <a16:creationId xmlns:a16="http://schemas.microsoft.com/office/drawing/2014/main" id="{1843C083-DB22-4AF8-A9BB-80409AC017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" r="1" b="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C43598-347A-45A8-830F-CB3D2F90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Watercraft guidelines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B5A95-5A78-4F22-A481-D09D8571B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If the victim cannot hold the oar or equipment, move the stern close to the victim. </a:t>
            </a:r>
          </a:p>
          <a:p>
            <a:r>
              <a:rPr lang="en-US" dirty="0"/>
              <a:t>Pull the victim to the stern by the wrist or hand.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50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outdoor, person, person, water&#10;&#10;Description automatically generated">
            <a:extLst>
              <a:ext uri="{FF2B5EF4-FFF2-40B4-BE49-F238E27FC236}">
                <a16:creationId xmlns:a16="http://schemas.microsoft.com/office/drawing/2014/main" id="{943E732D-BA54-4C76-AE00-C7840207A4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C43598-347A-45A8-830F-CB3D2F90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Watercraft guidelines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B5A95-5A78-4F22-A481-D09D8571B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Have the victim hang onto the stern while moving the watercraft to safety. </a:t>
            </a:r>
          </a:p>
          <a:p>
            <a:r>
              <a:rPr lang="en-US" dirty="0"/>
              <a:t>If the victim needs to be brought onto the craft be­cause the water is very cold or the victim is fatigued, help the victim over the stern</a:t>
            </a:r>
          </a:p>
        </p:txBody>
      </p:sp>
      <p:sp>
        <p:nvSpPr>
          <p:cNvPr id="22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60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58DE1-4B78-49EC-8652-E7C1F9D99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When using a motorized watercraft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B173B8-47FF-4A28-994E-ED2CE88100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696356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9424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FA4AB3FC-64EC-42EF-B1C5-4F7F766ECB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7" r="-1" b="34894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73167-33A5-46A4-AABB-93F6CE0E0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Mask and Fins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CC2D5-C968-4195-8186-2918CA737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/>
              <a:t>A mask and fins should be used in an underwater search for a missing person. </a:t>
            </a:r>
          </a:p>
          <a:p>
            <a:r>
              <a:rPr lang="en-US"/>
              <a:t>Use well-maintained equipment that is sized properly and fits well. </a:t>
            </a:r>
            <a:endParaRPr lang="en-US" dirty="0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47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water, snow, swimming&#10;&#10;Description automatically generated">
            <a:extLst>
              <a:ext uri="{FF2B5EF4-FFF2-40B4-BE49-F238E27FC236}">
                <a16:creationId xmlns:a16="http://schemas.microsoft.com/office/drawing/2014/main" id="{D6D0A5C8-6D25-4F4B-9D03-051C979C11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0" r="-1" b="16695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1F0A1-D246-4FCE-9DB4-851366F6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Mask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6D90-65C0-4760-83C2-4E806CC54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/>
          </a:p>
          <a:p>
            <a:r>
              <a:rPr lang="en-US"/>
              <a:t>A mask is made up of soft, flexible material, with non­-tinted, tempered safety glass and a head strap that is easily adjusted. </a:t>
            </a:r>
          </a:p>
          <a:p>
            <a:r>
              <a:rPr lang="en-US"/>
              <a:t>A mask should be chosen that allows blocking or squeezing of the nose to equalize pressure. </a:t>
            </a:r>
            <a:endParaRPr lang="en-US" dirty="0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097E50-7695-43CB-8BB7-E7A2FC77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Rescue Tube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20CCCEA-DF3E-40FF-AE37-9E3CB450A1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350108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8724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F0A1-D246-4FCE-9DB4-851366F6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>
            <a:normAutofit/>
          </a:bodyPr>
          <a:lstStyle/>
          <a:p>
            <a:r>
              <a:rPr lang="en-US" b="1" dirty="0"/>
              <a:t>Mask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6D90-65C0-4760-83C2-4E806CC54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51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Some masks have additional features such as molded nosepieces or purge valves.</a:t>
            </a:r>
          </a:p>
          <a:p>
            <a:r>
              <a:rPr lang="en-US" dirty="0"/>
              <a:t> Regardless of the design, proper fit is the primary concern. </a:t>
            </a:r>
          </a:p>
        </p:txBody>
      </p:sp>
      <p:pic>
        <p:nvPicPr>
          <p:cNvPr id="5" name="Picture 4" descr="A person swimming in the water&#10;&#10;Description automatically generated">
            <a:extLst>
              <a:ext uri="{FF2B5EF4-FFF2-40B4-BE49-F238E27FC236}">
                <a16:creationId xmlns:a16="http://schemas.microsoft.com/office/drawing/2014/main" id="{2A483FFB-8D47-4026-BAFB-7EF07D90F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1747040"/>
            <a:ext cx="4960442" cy="277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26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7F7FC47E-425B-4052-B536-F35C7EDFB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" r="-1" b="27029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9241C5-3D29-48A5-9568-C145AD93A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To check that a mask fits properly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14224-8018-4825-85E5-04AFE49D1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Place the mask against the face without using the strap. </a:t>
            </a:r>
          </a:p>
          <a:p>
            <a:r>
              <a:rPr lang="en-US" dirty="0"/>
              <a:t>Keep hair out of the way.</a:t>
            </a:r>
          </a:p>
          <a:p>
            <a:r>
              <a:rPr lang="en-US" dirty="0"/>
              <a:t>Inhale slightly through the nose to create a slight suc­tion inside the mask. </a:t>
            </a:r>
          </a:p>
          <a:p>
            <a:r>
              <a:rPr lang="en-US" dirty="0"/>
              <a:t>This suction should keep the mask in place without being held. 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75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9241C5-3D29-48A5-9568-C145AD93A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To check that a mask fits properly-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A1A967-A5ED-4408-8B5B-EA25D4E32F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374160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8768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, clock, sitting, large&#10;&#10;Description automatically generated">
            <a:extLst>
              <a:ext uri="{FF2B5EF4-FFF2-40B4-BE49-F238E27FC236}">
                <a16:creationId xmlns:a16="http://schemas.microsoft.com/office/drawing/2014/main" id="{9D74216D-777E-4380-BCB8-F5A1F51C2D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5" r="9090" b="18577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9241C5-3D29-48A5-9568-C145AD93A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To check that a mask fits properly-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14224-8018-4825-85E5-04AFE49D1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Try the mask in the water. </a:t>
            </a:r>
          </a:p>
          <a:p>
            <a:r>
              <a:rPr lang="en-US">
                <a:solidFill>
                  <a:srgbClr val="FFFFFE"/>
                </a:solidFill>
              </a:rPr>
              <a:t>If it leaks a little, tighten the strap. </a:t>
            </a:r>
          </a:p>
          <a:p>
            <a:r>
              <a:rPr lang="en-US">
                <a:solidFill>
                  <a:srgbClr val="FFFFFE"/>
                </a:solidFill>
              </a:rPr>
              <a:t>If it continues to leak, check it again with suc­tion.</a:t>
            </a:r>
          </a:p>
          <a:p>
            <a:r>
              <a:rPr lang="en-US">
                <a:solidFill>
                  <a:srgbClr val="FFFFFE"/>
                </a:solidFill>
              </a:rPr>
              <a:t> A different size may be needed</a:t>
            </a:r>
          </a:p>
        </p:txBody>
      </p:sp>
    </p:spTree>
    <p:extLst>
      <p:ext uri="{BB962C8B-B14F-4D97-AF65-F5344CB8AC3E}">
        <p14:creationId xmlns:p14="http://schemas.microsoft.com/office/powerpoint/2010/main" val="3752512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9241C5-3D29-48A5-9568-C145AD93A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To check that a mask fits properly-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BF18C2-D1CF-4DDF-B32D-114F5AE6C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494881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3399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FE1A2-3C56-487C-9B60-6CCE6A72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Fins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0046A4-B6FD-4300-937C-3A2CAA123B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798254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3632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FE1A2-3C56-487C-9B60-6CCE6A72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Fins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6A9CDC-C6B9-430D-8484-CD6F511698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137065"/>
              </p:ext>
            </p:extLst>
          </p:nvPr>
        </p:nvGraphicFramePr>
        <p:xfrm>
          <a:off x="1450975" y="2341209"/>
          <a:ext cx="9291638" cy="312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1170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tting, laying, bed, holding&#10;&#10;Description automatically generated">
            <a:extLst>
              <a:ext uri="{FF2B5EF4-FFF2-40B4-BE49-F238E27FC236}">
                <a16:creationId xmlns:a16="http://schemas.microsoft.com/office/drawing/2014/main" id="{0C16DC6F-4A51-4060-B97E-2324F9CBEE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2" r="-1" b="12486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265AF-4BE6-46F2-881B-3B93F2B45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Fins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966A3-5E42-4CFA-92DF-F83AAB7C5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Wetting the feet and fins first makes it easier to put them on. </a:t>
            </a:r>
          </a:p>
          <a:p>
            <a:r>
              <a:rPr lang="en-US">
                <a:solidFill>
                  <a:srgbClr val="FFFFFE"/>
                </a:solidFill>
              </a:rPr>
              <a:t>Do not pull the fins on by the heels or straps of the fins. </a:t>
            </a:r>
          </a:p>
          <a:p>
            <a:r>
              <a:rPr lang="en-US">
                <a:solidFill>
                  <a:srgbClr val="FFFFFE"/>
                </a:solidFill>
              </a:rPr>
              <a:t>This can cause a break or tear. </a:t>
            </a:r>
          </a:p>
          <a:p>
            <a:r>
              <a:rPr lang="en-US">
                <a:solidFill>
                  <a:srgbClr val="FFFFFE"/>
                </a:solidFill>
              </a:rPr>
              <a:t>Push the foot into the fin, and then slide the heel or strap up over the heel. </a:t>
            </a:r>
          </a:p>
        </p:txBody>
      </p:sp>
    </p:spTree>
    <p:extLst>
      <p:ext uri="{BB962C8B-B14F-4D97-AF65-F5344CB8AC3E}">
        <p14:creationId xmlns:p14="http://schemas.microsoft.com/office/powerpoint/2010/main" val="1350383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265AF-4BE6-46F2-881B-3B93F2B45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02165"/>
            <a:ext cx="9603275" cy="137158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Fins</a:t>
            </a:r>
            <a:endParaRPr lang="en-US" sz="3600">
              <a:solidFill>
                <a:srgbClr val="FFFFFF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2611819"/>
            <a:ext cx="1219487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966A3-5E42-4CFA-92DF-F83AAB7C5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965045"/>
            <a:ext cx="9436404" cy="3087524"/>
          </a:xfrm>
        </p:spPr>
        <p:txBody>
          <a:bodyPr>
            <a:normAutofit/>
          </a:bodyPr>
          <a:lstStyle/>
          <a:p>
            <a:r>
              <a:rPr lang="en-US" dirty="0"/>
              <a:t>Use a modified flutter kick that has a kicking action that is deeper and slower, with a little more knee bend, than the usual flutter kick. </a:t>
            </a:r>
          </a:p>
        </p:txBody>
      </p:sp>
    </p:spTree>
    <p:extLst>
      <p:ext uri="{BB962C8B-B14F-4D97-AF65-F5344CB8AC3E}">
        <p14:creationId xmlns:p14="http://schemas.microsoft.com/office/powerpoint/2010/main" val="2235013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E5A0FD7D-DDE6-4D68-8E9A-8F707459F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8" r="9091" b="25898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265AF-4BE6-46F2-881B-3B93F2B45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Fins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966A3-5E42-4CFA-92DF-F83AAB7C5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It is easier to swim underwater using only the legs. </a:t>
            </a:r>
          </a:p>
          <a:p>
            <a:r>
              <a:rPr lang="en-US">
                <a:solidFill>
                  <a:srgbClr val="FFFFFE"/>
                </a:solidFill>
              </a:rPr>
              <a:t>Keep the arms relaxed at the side. </a:t>
            </a:r>
          </a:p>
          <a:p>
            <a:r>
              <a:rPr lang="en-US">
                <a:solidFill>
                  <a:srgbClr val="FFFFFE"/>
                </a:solidFill>
              </a:rPr>
              <a:t>In murky water, hold the arms out in front to protect the head. </a:t>
            </a:r>
          </a:p>
        </p:txBody>
      </p:sp>
    </p:spTree>
    <p:extLst>
      <p:ext uri="{BB962C8B-B14F-4D97-AF65-F5344CB8AC3E}">
        <p14:creationId xmlns:p14="http://schemas.microsoft.com/office/powerpoint/2010/main" val="68644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097E50-7695-43CB-8BB7-E7A2FC77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Rescue Tube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3983C37-DE73-4900-A923-FF239B718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441515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0331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, sitting, table, riding&#10;&#10;Description automatically generated">
            <a:extLst>
              <a:ext uri="{FF2B5EF4-FFF2-40B4-BE49-F238E27FC236}">
                <a16:creationId xmlns:a16="http://schemas.microsoft.com/office/drawing/2014/main" id="{D288A2B8-4625-439F-8BD1-57D37C138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1" r="9090" b="1452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BBF897-55C5-4499-97C3-F010FAF2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dirty="0"/>
              <a:t>Entering the Water with Mask and Fins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12AF3-94C3-4D5D-B217-2662D9BFC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It is important for lifeguards to learn how to enter the wa­ter safely while wearing the equipment. </a:t>
            </a:r>
          </a:p>
          <a:p>
            <a:r>
              <a:rPr lang="en-US">
                <a:solidFill>
                  <a:srgbClr val="FFFFFE"/>
                </a:solidFill>
              </a:rPr>
              <a:t>Lifeguards should enter using a slide-in entry or with a stride jump when entering from a height of less than 3 feet. </a:t>
            </a:r>
          </a:p>
          <a:p>
            <a:r>
              <a:rPr lang="en-US">
                <a:solidFill>
                  <a:srgbClr val="FFFFFE"/>
                </a:solidFill>
              </a:rPr>
              <a:t>Never en­ter head-first wearing a mask and fins. </a:t>
            </a:r>
          </a:p>
        </p:txBody>
      </p:sp>
    </p:spTree>
    <p:extLst>
      <p:ext uri="{BB962C8B-B14F-4D97-AF65-F5344CB8AC3E}">
        <p14:creationId xmlns:p14="http://schemas.microsoft.com/office/powerpoint/2010/main" val="1338910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5AC52-5574-4012-959B-D865D6D83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dirty="0"/>
              <a:t>Entering the Water with Mask and Fins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103334-F51F-4220-B3CC-8ACB69651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926977"/>
              </p:ext>
            </p:extLst>
          </p:nvPr>
        </p:nvGraphicFramePr>
        <p:xfrm>
          <a:off x="1450975" y="2341209"/>
          <a:ext cx="9291638" cy="312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4796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5AC52-5574-4012-959B-D865D6D83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Entering the Water with Mask and Fins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B66359-749D-47C9-8F8A-1C6CD0327C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08079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419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8">
            <a:extLst>
              <a:ext uri="{FF2B5EF4-FFF2-40B4-BE49-F238E27FC236}">
                <a16:creationId xmlns:a16="http://schemas.microsoft.com/office/drawing/2014/main" id="{290F31C6-2E66-43D1-BE93-3B9282034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25DB1DC3-6110-432F-AC60-5131B96E0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34" name="Straight Connector 22">
            <a:extLst>
              <a:ext uri="{FF2B5EF4-FFF2-40B4-BE49-F238E27FC236}">
                <a16:creationId xmlns:a16="http://schemas.microsoft.com/office/drawing/2014/main" id="{A50E5C8A-0E82-4F34-9086-5081984C2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AEA6A80-94D8-43D8-9476-E14BA6C6A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7" y="976508"/>
            <a:ext cx="5525305" cy="2473475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/>
              <a:t>Rescue Tube </a:t>
            </a:r>
          </a:p>
        </p:txBody>
      </p:sp>
      <p:grpSp>
        <p:nvGrpSpPr>
          <p:cNvPr id="35" name="Group 24">
            <a:extLst>
              <a:ext uri="{FF2B5EF4-FFF2-40B4-BE49-F238E27FC236}">
                <a16:creationId xmlns:a16="http://schemas.microsoft.com/office/drawing/2014/main" id="{A566CC7B-AA57-4E5B-9DC2-7E93C8DC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19478" y="478839"/>
            <a:ext cx="3928567" cy="2496254"/>
            <a:chOff x="7619478" y="478839"/>
            <a:chExt cx="3928567" cy="2496254"/>
          </a:xfrm>
        </p:grpSpPr>
        <p:sp>
          <p:nvSpPr>
            <p:cNvPr id="36" name="Rectangle 25">
              <a:extLst>
                <a:ext uri="{FF2B5EF4-FFF2-40B4-BE49-F238E27FC236}">
                  <a16:creationId xmlns:a16="http://schemas.microsoft.com/office/drawing/2014/main" id="{2818E37D-C8E9-47C2-9837-4E8F90E13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19478" y="478839"/>
              <a:ext cx="3928567" cy="2496254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6">
              <a:extLst>
                <a:ext uri="{FF2B5EF4-FFF2-40B4-BE49-F238E27FC236}">
                  <a16:creationId xmlns:a16="http://schemas.microsoft.com/office/drawing/2014/main" id="{B92631E9-668F-42D6-AD1E-AB3789E44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19479" y="488458"/>
              <a:ext cx="3928565" cy="24834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63500" cmpd="sng">
              <a:solidFill>
                <a:srgbClr val="736F66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close up of a sandy beach&#10;&#10;Description automatically generated">
            <a:extLst>
              <a:ext uri="{FF2B5EF4-FFF2-40B4-BE49-F238E27FC236}">
                <a16:creationId xmlns:a16="http://schemas.microsoft.com/office/drawing/2014/main" id="{9021780B-4209-4418-B5D8-58D10DBCC6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5" r="1" b="1404"/>
          <a:stretch/>
        </p:blipFill>
        <p:spPr>
          <a:xfrm>
            <a:off x="7778920" y="638510"/>
            <a:ext cx="3593958" cy="217563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E9D4D34-D61E-4E71-AFE4-0A6F81FD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09569" y="3139262"/>
            <a:ext cx="3928567" cy="2478034"/>
            <a:chOff x="7609569" y="3139262"/>
            <a:chExt cx="3928567" cy="247803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1F0BC3-10CE-4781-A668-32B49681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09569" y="3139262"/>
              <a:ext cx="3928567" cy="2478034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97612A-02D9-4FF5-A011-8F00A1B7F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09570" y="3148811"/>
              <a:ext cx="3928565" cy="24639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63500" cmpd="sng">
              <a:solidFill>
                <a:srgbClr val="736F66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98821B02-AEAE-4A5B-AD18-C54C40181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2" r="4" b="4"/>
          <a:stretch/>
        </p:blipFill>
        <p:spPr>
          <a:xfrm>
            <a:off x="7778919" y="3303854"/>
            <a:ext cx="3591559" cy="214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0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730E98D-2660-4DED-A65F-777098DB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7" y="963699"/>
            <a:ext cx="4960388" cy="2470307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/>
              <a:t>Ring Buoy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7B4110-93C4-438F-9142-1ED9B96A5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617" y="3448294"/>
            <a:ext cx="4960388" cy="169355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ctr">
              <a:buNone/>
            </a:pPr>
            <a:r>
              <a:rPr lang="en-US" sz="1800" cap="all"/>
              <a:t>The ring buoy is made of buoyant material typically rang­ing from 20 to 30 inches in diameter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B8B780-99C4-4D1C-A595-95814562E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99254" y="482171"/>
            <a:ext cx="4652668" cy="5149101"/>
            <a:chOff x="6899254" y="482171"/>
            <a:chExt cx="4652668" cy="514910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A9ECF46-35B4-46C2-90A2-4139C2363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99254" y="482171"/>
              <a:ext cx="4652668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2D4C1CC-A887-4EA5-9B81-A576F5D0F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39487" y="812507"/>
              <a:ext cx="400124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picture containing preserver, drawing&#10;&#10;Description automatically generated">
            <a:extLst>
              <a:ext uri="{FF2B5EF4-FFF2-40B4-BE49-F238E27FC236}">
                <a16:creationId xmlns:a16="http://schemas.microsoft.com/office/drawing/2014/main" id="{F76B30B0-198C-4A83-965E-4F5FC73A56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r="10239"/>
          <a:stretch/>
        </p:blipFill>
        <p:spPr>
          <a:xfrm>
            <a:off x="7555450" y="1116345"/>
            <a:ext cx="3360025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4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730E98D-2660-4DED-A65F-777098DB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02165"/>
            <a:ext cx="9603275" cy="137158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Ring Buoy </a:t>
            </a: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2611819"/>
            <a:ext cx="1219487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7B4110-93C4-438F-9142-1ED9B96A5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965045"/>
            <a:ext cx="9436404" cy="3087524"/>
          </a:xfrm>
        </p:spPr>
        <p:txBody>
          <a:bodyPr>
            <a:normAutofit/>
          </a:bodyPr>
          <a:lstStyle/>
          <a:p>
            <a:r>
              <a:rPr lang="en-US" dirty="0"/>
              <a:t>A ring buoy with an attached line allows the lifeguard to pull the vic­tim to safety without entering the water. </a:t>
            </a:r>
          </a:p>
          <a:p>
            <a:r>
              <a:rPr lang="en-US" dirty="0"/>
              <a:t>The typical line length ranges from 30 to 60 feet. </a:t>
            </a:r>
          </a:p>
        </p:txBody>
      </p:sp>
    </p:spTree>
    <p:extLst>
      <p:ext uri="{BB962C8B-B14F-4D97-AF65-F5344CB8AC3E}">
        <p14:creationId xmlns:p14="http://schemas.microsoft.com/office/powerpoint/2010/main" val="320536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4B1D42-66C2-4980-A1C7-F88C4AF4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Rescue Board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BD435D-F982-438C-A44C-4B1757DA6F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495052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780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oung person riding a wave on a surfboard in the water&#10;&#10;Description automatically generated">
            <a:extLst>
              <a:ext uri="{FF2B5EF4-FFF2-40B4-BE49-F238E27FC236}">
                <a16:creationId xmlns:a16="http://schemas.microsoft.com/office/drawing/2014/main" id="{EFDAD81D-879A-4438-9B22-808479039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6" r="9090" b="5759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4B1D42-66C2-4980-A1C7-F88C4AF4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Rescue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F7384-4529-4ED6-A3FC-EA1DC1E37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The res­cue board is fast, stable and easy to use. </a:t>
            </a:r>
          </a:p>
          <a:p>
            <a:r>
              <a:rPr lang="en-US">
                <a:solidFill>
                  <a:srgbClr val="FFFFFE"/>
                </a:solidFill>
              </a:rPr>
              <a:t>It is used by lifeguards to quickly paddle out long distances and can hold the lifeguard and one or more victims. </a:t>
            </a:r>
          </a:p>
        </p:txBody>
      </p:sp>
    </p:spTree>
    <p:extLst>
      <p:ext uri="{BB962C8B-B14F-4D97-AF65-F5344CB8AC3E}">
        <p14:creationId xmlns:p14="http://schemas.microsoft.com/office/powerpoint/2010/main" val="182764352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1651</Words>
  <Application>Microsoft Office PowerPoint</Application>
  <PresentationFormat>Widescreen</PresentationFormat>
  <Paragraphs>155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Rockwell</vt:lpstr>
      <vt:lpstr>Gallery</vt:lpstr>
      <vt:lpstr>THE RESCUE COMPANY 1</vt:lpstr>
      <vt:lpstr>BASIC RESCUE EQUIPMENT </vt:lpstr>
      <vt:lpstr>Rescue Tube </vt:lpstr>
      <vt:lpstr>Rescue Tube </vt:lpstr>
      <vt:lpstr>Rescue Tube </vt:lpstr>
      <vt:lpstr>Ring Buoy </vt:lpstr>
      <vt:lpstr>Ring Buoy </vt:lpstr>
      <vt:lpstr>Rescue Board</vt:lpstr>
      <vt:lpstr>Rescue Board</vt:lpstr>
      <vt:lpstr>Rescue Board</vt:lpstr>
      <vt:lpstr>Rescue Board</vt:lpstr>
      <vt:lpstr>Rescue Board</vt:lpstr>
      <vt:lpstr>Rescue Board</vt:lpstr>
      <vt:lpstr>Rescue Board</vt:lpstr>
      <vt:lpstr>To rescue a distressed swimmer or active victim with a rescue board</vt:lpstr>
      <vt:lpstr>To rescue a distressed swimmer or active victim with a rescue board</vt:lpstr>
      <vt:lpstr>To rescue a distressed swimmer or active victim with a rescue board</vt:lpstr>
      <vt:lpstr>unconscious or cannot hold or climb onto the rescue board</vt:lpstr>
      <vt:lpstr>unconscious or cannot hold or climb onto the rescue board</vt:lpstr>
      <vt:lpstr>unconscious or cannot hold or climb onto the rescue board</vt:lpstr>
      <vt:lpstr>unconscious or cannot hold or climb onto the rescue board</vt:lpstr>
      <vt:lpstr>unconscious or cannot hold or climb onto the rescue board</vt:lpstr>
      <vt:lpstr>Using Watercraft for Rescues</vt:lpstr>
      <vt:lpstr>Watercraft guidelines</vt:lpstr>
      <vt:lpstr>Watercraft guidelines</vt:lpstr>
      <vt:lpstr>Watercraft guidelines</vt:lpstr>
      <vt:lpstr>When using a motorized watercraft</vt:lpstr>
      <vt:lpstr>Mask and Fins</vt:lpstr>
      <vt:lpstr>Mask</vt:lpstr>
      <vt:lpstr>Mask</vt:lpstr>
      <vt:lpstr>To check that a mask fits properly</vt:lpstr>
      <vt:lpstr>To check that a mask fits properly-</vt:lpstr>
      <vt:lpstr>To check that a mask fits properly-</vt:lpstr>
      <vt:lpstr>To check that a mask fits properly-</vt:lpstr>
      <vt:lpstr>Fins</vt:lpstr>
      <vt:lpstr>Fins</vt:lpstr>
      <vt:lpstr>Fins</vt:lpstr>
      <vt:lpstr>Fins</vt:lpstr>
      <vt:lpstr>Fins</vt:lpstr>
      <vt:lpstr>Entering the Water with Mask and Fins </vt:lpstr>
      <vt:lpstr>Entering the Water with Mask and Fins </vt:lpstr>
      <vt:lpstr>Entering the Water with Mask and Fins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RESCUE COMPANY 1</dc:title>
  <dc:creator>Carlos Tavarez</dc:creator>
  <cp:lastModifiedBy>Carlos Tavarez</cp:lastModifiedBy>
  <cp:revision>2</cp:revision>
  <dcterms:created xsi:type="dcterms:W3CDTF">2020-09-21T01:17:38Z</dcterms:created>
  <dcterms:modified xsi:type="dcterms:W3CDTF">2020-09-21T01:20:36Z</dcterms:modified>
</cp:coreProperties>
</file>