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9" r:id="rId23"/>
    <p:sldId id="280" r:id="rId24"/>
    <p:sldId id="308" r:id="rId25"/>
    <p:sldId id="281" r:id="rId26"/>
    <p:sldId id="282" r:id="rId27"/>
    <p:sldId id="278" r:id="rId28"/>
    <p:sldId id="283" r:id="rId29"/>
    <p:sldId id="284" r:id="rId30"/>
    <p:sldId id="285" r:id="rId31"/>
    <p:sldId id="309" r:id="rId32"/>
    <p:sldId id="286" r:id="rId33"/>
    <p:sldId id="294" r:id="rId34"/>
    <p:sldId id="287" r:id="rId35"/>
    <p:sldId id="288" r:id="rId36"/>
    <p:sldId id="289" r:id="rId37"/>
    <p:sldId id="290" r:id="rId38"/>
    <p:sldId id="295" r:id="rId39"/>
    <p:sldId id="296" r:id="rId40"/>
    <p:sldId id="297" r:id="rId41"/>
    <p:sldId id="307" r:id="rId42"/>
    <p:sldId id="298" r:id="rId43"/>
    <p:sldId id="299" r:id="rId44"/>
    <p:sldId id="300" r:id="rId45"/>
    <p:sldId id="310" r:id="rId46"/>
    <p:sldId id="301" r:id="rId47"/>
    <p:sldId id="302" r:id="rId48"/>
    <p:sldId id="303" r:id="rId49"/>
    <p:sldId id="304" r:id="rId50"/>
    <p:sldId id="305" r:id="rId51"/>
    <p:sldId id="306" r:id="rId52"/>
    <p:sldId id="291" r:id="rId53"/>
    <p:sldId id="292"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9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48.svg"/></Relationships>
</file>

<file path=ppt/diagrams/_rels/data1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3.svg"/></Relationships>
</file>

<file path=ppt/diagrams/_rels/data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ata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48.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D878178-901A-4190-BAB4-010F67E5F61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2F4873C-D30C-4F14-A35C-409963F4D3E7}">
      <dgm:prSet/>
      <dgm:spPr/>
      <dgm:t>
        <a:bodyPr/>
        <a:lstStyle/>
        <a:p>
          <a:r>
            <a:rPr lang="en-US"/>
            <a:t>A load calculation for reconnaissance flight/proposed site/operation.</a:t>
          </a:r>
        </a:p>
      </dgm:t>
    </dgm:pt>
    <dgm:pt modelId="{E2C615D0-335F-4930-9200-9113B4FB87A1}" type="parTrans" cxnId="{79CEA629-E951-4DED-AD1F-1573AE2E458F}">
      <dgm:prSet/>
      <dgm:spPr/>
      <dgm:t>
        <a:bodyPr/>
        <a:lstStyle/>
        <a:p>
          <a:endParaRPr lang="en-US"/>
        </a:p>
      </dgm:t>
    </dgm:pt>
    <dgm:pt modelId="{867B601E-CF11-4572-9FCB-90A7A6120D2F}" type="sibTrans" cxnId="{79CEA629-E951-4DED-AD1F-1573AE2E458F}">
      <dgm:prSet/>
      <dgm:spPr/>
      <dgm:t>
        <a:bodyPr/>
        <a:lstStyle/>
        <a:p>
          <a:endParaRPr lang="en-US"/>
        </a:p>
      </dgm:t>
    </dgm:pt>
    <dgm:pt modelId="{60A32326-82ED-4C6C-AA16-E980D895F0A6}">
      <dgm:prSet/>
      <dgm:spPr/>
      <dgm:t>
        <a:bodyPr/>
        <a:lstStyle/>
        <a:p>
          <a:r>
            <a:rPr lang="en-US"/>
            <a:t>Reconnaissance flight.</a:t>
          </a:r>
        </a:p>
      </dgm:t>
    </dgm:pt>
    <dgm:pt modelId="{7906A063-520F-4761-AD82-4301D8D211A9}" type="parTrans" cxnId="{516B8E40-773A-4B21-B588-FB2C5D654E43}">
      <dgm:prSet/>
      <dgm:spPr/>
      <dgm:t>
        <a:bodyPr/>
        <a:lstStyle/>
        <a:p>
          <a:endParaRPr lang="en-US"/>
        </a:p>
      </dgm:t>
    </dgm:pt>
    <dgm:pt modelId="{DA1BC266-459F-499E-8A1A-F1BD464FB609}" type="sibTrans" cxnId="{516B8E40-773A-4B21-B588-FB2C5D654E43}">
      <dgm:prSet/>
      <dgm:spPr/>
      <dgm:t>
        <a:bodyPr/>
        <a:lstStyle/>
        <a:p>
          <a:endParaRPr lang="en-US"/>
        </a:p>
      </dgm:t>
    </dgm:pt>
    <dgm:pt modelId="{F251B350-052D-4109-A470-98E17914F9EE}">
      <dgm:prSet/>
      <dgm:spPr/>
      <dgm:t>
        <a:bodyPr/>
        <a:lstStyle/>
        <a:p>
          <a:r>
            <a:rPr lang="en-US"/>
            <a:t>Mission planning.</a:t>
          </a:r>
        </a:p>
      </dgm:t>
    </dgm:pt>
    <dgm:pt modelId="{E047CC2E-142C-41EF-82E7-353B47A0D120}" type="parTrans" cxnId="{444673A5-E41A-4A0C-85AB-8237312AF1F7}">
      <dgm:prSet/>
      <dgm:spPr/>
      <dgm:t>
        <a:bodyPr/>
        <a:lstStyle/>
        <a:p>
          <a:endParaRPr lang="en-US"/>
        </a:p>
      </dgm:t>
    </dgm:pt>
    <dgm:pt modelId="{1D0FA6B1-5325-44F3-BA4A-711FBC8AF2F7}" type="sibTrans" cxnId="{444673A5-E41A-4A0C-85AB-8237312AF1F7}">
      <dgm:prSet/>
      <dgm:spPr/>
      <dgm:t>
        <a:bodyPr/>
        <a:lstStyle/>
        <a:p>
          <a:endParaRPr lang="en-US"/>
        </a:p>
      </dgm:t>
    </dgm:pt>
    <dgm:pt modelId="{A1381D37-53FD-4C8A-9033-CC9F7576402C}" type="pres">
      <dgm:prSet presAssocID="{FD878178-901A-4190-BAB4-010F67E5F610}" presName="root" presStyleCnt="0">
        <dgm:presLayoutVars>
          <dgm:dir/>
          <dgm:resizeHandles val="exact"/>
        </dgm:presLayoutVars>
      </dgm:prSet>
      <dgm:spPr/>
    </dgm:pt>
    <dgm:pt modelId="{5356512F-DB6F-4946-8BAA-B68C3C597A37}" type="pres">
      <dgm:prSet presAssocID="{C2F4873C-D30C-4F14-A35C-409963F4D3E7}" presName="compNode" presStyleCnt="0"/>
      <dgm:spPr/>
    </dgm:pt>
    <dgm:pt modelId="{E706D7A5-B331-4F13-A0C2-832E21B6C822}" type="pres">
      <dgm:prSet presAssocID="{C2F4873C-D30C-4F14-A35C-409963F4D3E7}" presName="bgRect" presStyleLbl="bgShp" presStyleIdx="0" presStyleCnt="3"/>
      <dgm:spPr/>
    </dgm:pt>
    <dgm:pt modelId="{A2B78D10-EF34-4179-B5B8-00D518220CD7}" type="pres">
      <dgm:prSet presAssocID="{C2F4873C-D30C-4F14-A35C-409963F4D3E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icopter"/>
        </a:ext>
      </dgm:extLst>
    </dgm:pt>
    <dgm:pt modelId="{F2C08D15-D424-4B27-9C42-D7DF9AB89A34}" type="pres">
      <dgm:prSet presAssocID="{C2F4873C-D30C-4F14-A35C-409963F4D3E7}" presName="spaceRect" presStyleCnt="0"/>
      <dgm:spPr/>
    </dgm:pt>
    <dgm:pt modelId="{E367028B-D058-4643-889F-0E9DDAB72B5E}" type="pres">
      <dgm:prSet presAssocID="{C2F4873C-D30C-4F14-A35C-409963F4D3E7}" presName="parTx" presStyleLbl="revTx" presStyleIdx="0" presStyleCnt="3">
        <dgm:presLayoutVars>
          <dgm:chMax val="0"/>
          <dgm:chPref val="0"/>
        </dgm:presLayoutVars>
      </dgm:prSet>
      <dgm:spPr/>
    </dgm:pt>
    <dgm:pt modelId="{8E23C38C-97C2-4F4E-8B6D-76692953A579}" type="pres">
      <dgm:prSet presAssocID="{867B601E-CF11-4572-9FCB-90A7A6120D2F}" presName="sibTrans" presStyleCnt="0"/>
      <dgm:spPr/>
    </dgm:pt>
    <dgm:pt modelId="{A1A6A1B2-916B-4712-A7B1-60CF9B6BB932}" type="pres">
      <dgm:prSet presAssocID="{60A32326-82ED-4C6C-AA16-E980D895F0A6}" presName="compNode" presStyleCnt="0"/>
      <dgm:spPr/>
    </dgm:pt>
    <dgm:pt modelId="{60C2C3C3-CFC7-4216-BAE2-51AA28E2A5D9}" type="pres">
      <dgm:prSet presAssocID="{60A32326-82ED-4C6C-AA16-E980D895F0A6}" presName="bgRect" presStyleLbl="bgShp" presStyleIdx="1" presStyleCnt="3"/>
      <dgm:spPr/>
    </dgm:pt>
    <dgm:pt modelId="{93C14631-1900-4628-B603-D41DA4322DE2}" type="pres">
      <dgm:prSet presAssocID="{60A32326-82ED-4C6C-AA16-E980D895F0A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lot"/>
        </a:ext>
      </dgm:extLst>
    </dgm:pt>
    <dgm:pt modelId="{79470937-A67B-4F0C-85C2-7BC31CD1868A}" type="pres">
      <dgm:prSet presAssocID="{60A32326-82ED-4C6C-AA16-E980D895F0A6}" presName="spaceRect" presStyleCnt="0"/>
      <dgm:spPr/>
    </dgm:pt>
    <dgm:pt modelId="{18C2C2CE-E4C5-49DD-B8DB-B1A4EB0CAAA5}" type="pres">
      <dgm:prSet presAssocID="{60A32326-82ED-4C6C-AA16-E980D895F0A6}" presName="parTx" presStyleLbl="revTx" presStyleIdx="1" presStyleCnt="3">
        <dgm:presLayoutVars>
          <dgm:chMax val="0"/>
          <dgm:chPref val="0"/>
        </dgm:presLayoutVars>
      </dgm:prSet>
      <dgm:spPr/>
    </dgm:pt>
    <dgm:pt modelId="{DF32AC22-F0B9-405F-AAAD-37D084F1B654}" type="pres">
      <dgm:prSet presAssocID="{DA1BC266-459F-499E-8A1A-F1BD464FB609}" presName="sibTrans" presStyleCnt="0"/>
      <dgm:spPr/>
    </dgm:pt>
    <dgm:pt modelId="{3979B36D-485A-4930-BA2D-9DFDB81B6C4A}" type="pres">
      <dgm:prSet presAssocID="{F251B350-052D-4109-A470-98E17914F9EE}" presName="compNode" presStyleCnt="0"/>
      <dgm:spPr/>
    </dgm:pt>
    <dgm:pt modelId="{342A8D5A-D7E8-46FA-AAE2-0E7ECA7FEC79}" type="pres">
      <dgm:prSet presAssocID="{F251B350-052D-4109-A470-98E17914F9EE}" presName="bgRect" presStyleLbl="bgShp" presStyleIdx="2" presStyleCnt="3"/>
      <dgm:spPr/>
    </dgm:pt>
    <dgm:pt modelId="{402EA8E4-2BDE-4515-9AB3-AD6778369A95}" type="pres">
      <dgm:prSet presAssocID="{F251B350-052D-4109-A470-98E17914F9E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atellite"/>
        </a:ext>
      </dgm:extLst>
    </dgm:pt>
    <dgm:pt modelId="{DDB46AD1-BE44-45C6-9F04-10DDFCC7251A}" type="pres">
      <dgm:prSet presAssocID="{F251B350-052D-4109-A470-98E17914F9EE}" presName="spaceRect" presStyleCnt="0"/>
      <dgm:spPr/>
    </dgm:pt>
    <dgm:pt modelId="{36AC9172-7181-4CEC-8D27-F69FF892A5B5}" type="pres">
      <dgm:prSet presAssocID="{F251B350-052D-4109-A470-98E17914F9EE}" presName="parTx" presStyleLbl="revTx" presStyleIdx="2" presStyleCnt="3">
        <dgm:presLayoutVars>
          <dgm:chMax val="0"/>
          <dgm:chPref val="0"/>
        </dgm:presLayoutVars>
      </dgm:prSet>
      <dgm:spPr/>
    </dgm:pt>
  </dgm:ptLst>
  <dgm:cxnLst>
    <dgm:cxn modelId="{F5B7720E-5D7A-4728-AB2F-30003FEAB899}" type="presOf" srcId="{F251B350-052D-4109-A470-98E17914F9EE}" destId="{36AC9172-7181-4CEC-8D27-F69FF892A5B5}" srcOrd="0" destOrd="0" presId="urn:microsoft.com/office/officeart/2018/2/layout/IconVerticalSolidList"/>
    <dgm:cxn modelId="{3145B725-741B-49FB-9D56-49964F3CCB49}" type="presOf" srcId="{FD878178-901A-4190-BAB4-010F67E5F610}" destId="{A1381D37-53FD-4C8A-9033-CC9F7576402C}" srcOrd="0" destOrd="0" presId="urn:microsoft.com/office/officeart/2018/2/layout/IconVerticalSolidList"/>
    <dgm:cxn modelId="{79CEA629-E951-4DED-AD1F-1573AE2E458F}" srcId="{FD878178-901A-4190-BAB4-010F67E5F610}" destId="{C2F4873C-D30C-4F14-A35C-409963F4D3E7}" srcOrd="0" destOrd="0" parTransId="{E2C615D0-335F-4930-9200-9113B4FB87A1}" sibTransId="{867B601E-CF11-4572-9FCB-90A7A6120D2F}"/>
    <dgm:cxn modelId="{516B8E40-773A-4B21-B588-FB2C5D654E43}" srcId="{FD878178-901A-4190-BAB4-010F67E5F610}" destId="{60A32326-82ED-4C6C-AA16-E980D895F0A6}" srcOrd="1" destOrd="0" parTransId="{7906A063-520F-4761-AD82-4301D8D211A9}" sibTransId="{DA1BC266-459F-499E-8A1A-F1BD464FB609}"/>
    <dgm:cxn modelId="{EE504960-D270-4116-B83F-5FAB06D7A24E}" type="presOf" srcId="{60A32326-82ED-4C6C-AA16-E980D895F0A6}" destId="{18C2C2CE-E4C5-49DD-B8DB-B1A4EB0CAAA5}" srcOrd="0" destOrd="0" presId="urn:microsoft.com/office/officeart/2018/2/layout/IconVerticalSolidList"/>
    <dgm:cxn modelId="{444673A5-E41A-4A0C-85AB-8237312AF1F7}" srcId="{FD878178-901A-4190-BAB4-010F67E5F610}" destId="{F251B350-052D-4109-A470-98E17914F9EE}" srcOrd="2" destOrd="0" parTransId="{E047CC2E-142C-41EF-82E7-353B47A0D120}" sibTransId="{1D0FA6B1-5325-44F3-BA4A-711FBC8AF2F7}"/>
    <dgm:cxn modelId="{1DC505A6-9480-4687-A638-7AAD083DC300}" type="presOf" srcId="{C2F4873C-D30C-4F14-A35C-409963F4D3E7}" destId="{E367028B-D058-4643-889F-0E9DDAB72B5E}" srcOrd="0" destOrd="0" presId="urn:microsoft.com/office/officeart/2018/2/layout/IconVerticalSolidList"/>
    <dgm:cxn modelId="{74A45175-BA6D-4F1F-AADA-602AA667A4E0}" type="presParOf" srcId="{A1381D37-53FD-4C8A-9033-CC9F7576402C}" destId="{5356512F-DB6F-4946-8BAA-B68C3C597A37}" srcOrd="0" destOrd="0" presId="urn:microsoft.com/office/officeart/2018/2/layout/IconVerticalSolidList"/>
    <dgm:cxn modelId="{0F9517AB-789B-4B03-8F73-6F4FBD4A3986}" type="presParOf" srcId="{5356512F-DB6F-4946-8BAA-B68C3C597A37}" destId="{E706D7A5-B331-4F13-A0C2-832E21B6C822}" srcOrd="0" destOrd="0" presId="urn:microsoft.com/office/officeart/2018/2/layout/IconVerticalSolidList"/>
    <dgm:cxn modelId="{531DB138-B18A-4766-8FD2-C0BA2A0B6E55}" type="presParOf" srcId="{5356512F-DB6F-4946-8BAA-B68C3C597A37}" destId="{A2B78D10-EF34-4179-B5B8-00D518220CD7}" srcOrd="1" destOrd="0" presId="urn:microsoft.com/office/officeart/2018/2/layout/IconVerticalSolidList"/>
    <dgm:cxn modelId="{2AFEF50E-136C-4848-B0D5-630E0A8F7EDE}" type="presParOf" srcId="{5356512F-DB6F-4946-8BAA-B68C3C597A37}" destId="{F2C08D15-D424-4B27-9C42-D7DF9AB89A34}" srcOrd="2" destOrd="0" presId="urn:microsoft.com/office/officeart/2018/2/layout/IconVerticalSolidList"/>
    <dgm:cxn modelId="{D0DF894C-4271-4E60-837C-ADEA034C78E7}" type="presParOf" srcId="{5356512F-DB6F-4946-8BAA-B68C3C597A37}" destId="{E367028B-D058-4643-889F-0E9DDAB72B5E}" srcOrd="3" destOrd="0" presId="urn:microsoft.com/office/officeart/2018/2/layout/IconVerticalSolidList"/>
    <dgm:cxn modelId="{38BBA66D-B503-4DE0-BBAB-2857C3F63661}" type="presParOf" srcId="{A1381D37-53FD-4C8A-9033-CC9F7576402C}" destId="{8E23C38C-97C2-4F4E-8B6D-76692953A579}" srcOrd="1" destOrd="0" presId="urn:microsoft.com/office/officeart/2018/2/layout/IconVerticalSolidList"/>
    <dgm:cxn modelId="{3005B018-C890-4DCF-81BE-5A987D837156}" type="presParOf" srcId="{A1381D37-53FD-4C8A-9033-CC9F7576402C}" destId="{A1A6A1B2-916B-4712-A7B1-60CF9B6BB932}" srcOrd="2" destOrd="0" presId="urn:microsoft.com/office/officeart/2018/2/layout/IconVerticalSolidList"/>
    <dgm:cxn modelId="{BBCE66A9-593A-4AA2-9599-F31B8020C801}" type="presParOf" srcId="{A1A6A1B2-916B-4712-A7B1-60CF9B6BB932}" destId="{60C2C3C3-CFC7-4216-BAE2-51AA28E2A5D9}" srcOrd="0" destOrd="0" presId="urn:microsoft.com/office/officeart/2018/2/layout/IconVerticalSolidList"/>
    <dgm:cxn modelId="{C451A79B-5B66-41EE-B8F4-078924C92E9D}" type="presParOf" srcId="{A1A6A1B2-916B-4712-A7B1-60CF9B6BB932}" destId="{93C14631-1900-4628-B603-D41DA4322DE2}" srcOrd="1" destOrd="0" presId="urn:microsoft.com/office/officeart/2018/2/layout/IconVerticalSolidList"/>
    <dgm:cxn modelId="{61756470-829C-4B35-A321-5B7894E9E8E7}" type="presParOf" srcId="{A1A6A1B2-916B-4712-A7B1-60CF9B6BB932}" destId="{79470937-A67B-4F0C-85C2-7BC31CD1868A}" srcOrd="2" destOrd="0" presId="urn:microsoft.com/office/officeart/2018/2/layout/IconVerticalSolidList"/>
    <dgm:cxn modelId="{BD565586-29A8-435F-8D4D-FA468883FC36}" type="presParOf" srcId="{A1A6A1B2-916B-4712-A7B1-60CF9B6BB932}" destId="{18C2C2CE-E4C5-49DD-B8DB-B1A4EB0CAAA5}" srcOrd="3" destOrd="0" presId="urn:microsoft.com/office/officeart/2018/2/layout/IconVerticalSolidList"/>
    <dgm:cxn modelId="{2E11F8F1-4F0B-41E0-8A1B-20942A6F8AD6}" type="presParOf" srcId="{A1381D37-53FD-4C8A-9033-CC9F7576402C}" destId="{DF32AC22-F0B9-405F-AAAD-37D084F1B654}" srcOrd="3" destOrd="0" presId="urn:microsoft.com/office/officeart/2018/2/layout/IconVerticalSolidList"/>
    <dgm:cxn modelId="{D34D4886-5A7B-47E5-87D6-DA805BC0E76E}" type="presParOf" srcId="{A1381D37-53FD-4C8A-9033-CC9F7576402C}" destId="{3979B36D-485A-4930-BA2D-9DFDB81B6C4A}" srcOrd="4" destOrd="0" presId="urn:microsoft.com/office/officeart/2018/2/layout/IconVerticalSolidList"/>
    <dgm:cxn modelId="{1C90402F-66D7-4037-9867-8AB211F94B4B}" type="presParOf" srcId="{3979B36D-485A-4930-BA2D-9DFDB81B6C4A}" destId="{342A8D5A-D7E8-46FA-AAE2-0E7ECA7FEC79}" srcOrd="0" destOrd="0" presId="urn:microsoft.com/office/officeart/2018/2/layout/IconVerticalSolidList"/>
    <dgm:cxn modelId="{ACE570AF-4532-4B1C-9118-331A62425B7A}" type="presParOf" srcId="{3979B36D-485A-4930-BA2D-9DFDB81B6C4A}" destId="{402EA8E4-2BDE-4515-9AB3-AD6778369A95}" srcOrd="1" destOrd="0" presId="urn:microsoft.com/office/officeart/2018/2/layout/IconVerticalSolidList"/>
    <dgm:cxn modelId="{79232968-6496-414A-8E4B-493828B8F557}" type="presParOf" srcId="{3979B36D-485A-4930-BA2D-9DFDB81B6C4A}" destId="{DDB46AD1-BE44-45C6-9F04-10DDFCC7251A}" srcOrd="2" destOrd="0" presId="urn:microsoft.com/office/officeart/2018/2/layout/IconVerticalSolidList"/>
    <dgm:cxn modelId="{839CC37A-771C-43F4-B21F-4A67128D051B}" type="presParOf" srcId="{3979B36D-485A-4930-BA2D-9DFDB81B6C4A}" destId="{36AC9172-7181-4CEC-8D27-F69FF892A5B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A9505D-C32F-4274-955F-AE6C4A849C1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E6C80A60-A45A-4007-A46A-42020A92BF07}">
      <dgm:prSet/>
      <dgm:spPr/>
      <dgm:t>
        <a:bodyPr/>
        <a:lstStyle/>
        <a:p>
          <a:r>
            <a:rPr lang="en-US"/>
            <a:t>Clothing, Footwear &amp; Gloves - Mission appropriate.</a:t>
          </a:r>
        </a:p>
      </dgm:t>
    </dgm:pt>
    <dgm:pt modelId="{2CA70307-1D45-4E47-AE85-532944E3DFBC}" type="parTrans" cxnId="{12CF86F7-BFAC-4B0B-B87A-86B8BCDEDAA1}">
      <dgm:prSet/>
      <dgm:spPr/>
      <dgm:t>
        <a:bodyPr/>
        <a:lstStyle/>
        <a:p>
          <a:endParaRPr lang="en-US"/>
        </a:p>
      </dgm:t>
    </dgm:pt>
    <dgm:pt modelId="{AB888230-9937-4569-9CC3-F7EEF8E5DE05}" type="sibTrans" cxnId="{12CF86F7-BFAC-4B0B-B87A-86B8BCDEDAA1}">
      <dgm:prSet/>
      <dgm:spPr/>
      <dgm:t>
        <a:bodyPr/>
        <a:lstStyle/>
        <a:p>
          <a:endParaRPr lang="en-US"/>
        </a:p>
      </dgm:t>
    </dgm:pt>
    <dgm:pt modelId="{1B1C70DB-1AAC-4F40-87EB-A3333681B763}">
      <dgm:prSet/>
      <dgm:spPr/>
      <dgm:t>
        <a:bodyPr/>
        <a:lstStyle/>
        <a:p>
          <a:r>
            <a:rPr lang="en-US"/>
            <a:t>Tether -Appropriately attached to harness, carabiner(s) properly attached to tether and to aircraft.</a:t>
          </a:r>
        </a:p>
      </dgm:t>
    </dgm:pt>
    <dgm:pt modelId="{8A9AE3A7-3776-44B8-BADA-AAAC706E4FD2}" type="parTrans" cxnId="{7B64F923-A2A5-4831-BAB3-2DAEECBB9990}">
      <dgm:prSet/>
      <dgm:spPr/>
      <dgm:t>
        <a:bodyPr/>
        <a:lstStyle/>
        <a:p>
          <a:endParaRPr lang="en-US"/>
        </a:p>
      </dgm:t>
    </dgm:pt>
    <dgm:pt modelId="{2FC4FB3F-74CD-4F01-A328-380838B69148}" type="sibTrans" cxnId="{7B64F923-A2A5-4831-BAB3-2DAEECBB9990}">
      <dgm:prSet/>
      <dgm:spPr/>
      <dgm:t>
        <a:bodyPr/>
        <a:lstStyle/>
        <a:p>
          <a:endParaRPr lang="en-US"/>
        </a:p>
      </dgm:t>
    </dgm:pt>
    <dgm:pt modelId="{05F5B186-C7DA-4433-B1DB-B0BD5671FF8D}" type="pres">
      <dgm:prSet presAssocID="{7EA9505D-C32F-4274-955F-AE6C4A849C10}" presName="hierChild1" presStyleCnt="0">
        <dgm:presLayoutVars>
          <dgm:chPref val="1"/>
          <dgm:dir/>
          <dgm:animOne val="branch"/>
          <dgm:animLvl val="lvl"/>
          <dgm:resizeHandles/>
        </dgm:presLayoutVars>
      </dgm:prSet>
      <dgm:spPr/>
    </dgm:pt>
    <dgm:pt modelId="{9DB9C2A3-6B6D-472C-B433-407E11E08AE0}" type="pres">
      <dgm:prSet presAssocID="{E6C80A60-A45A-4007-A46A-42020A92BF07}" presName="hierRoot1" presStyleCnt="0"/>
      <dgm:spPr/>
    </dgm:pt>
    <dgm:pt modelId="{01A725F1-7535-44AD-AEED-46A2BAF18B32}" type="pres">
      <dgm:prSet presAssocID="{E6C80A60-A45A-4007-A46A-42020A92BF07}" presName="composite" presStyleCnt="0"/>
      <dgm:spPr/>
    </dgm:pt>
    <dgm:pt modelId="{3499F03C-A733-4581-B71C-2FBCF114EF28}" type="pres">
      <dgm:prSet presAssocID="{E6C80A60-A45A-4007-A46A-42020A92BF07}" presName="background" presStyleLbl="node0" presStyleIdx="0" presStyleCnt="2"/>
      <dgm:spPr/>
    </dgm:pt>
    <dgm:pt modelId="{B4D4454B-D845-4DF5-BDB8-A3EA0B0B40F9}" type="pres">
      <dgm:prSet presAssocID="{E6C80A60-A45A-4007-A46A-42020A92BF07}" presName="text" presStyleLbl="fgAcc0" presStyleIdx="0" presStyleCnt="2">
        <dgm:presLayoutVars>
          <dgm:chPref val="3"/>
        </dgm:presLayoutVars>
      </dgm:prSet>
      <dgm:spPr/>
    </dgm:pt>
    <dgm:pt modelId="{45523530-3E64-481C-9C2A-B0C50FE641B7}" type="pres">
      <dgm:prSet presAssocID="{E6C80A60-A45A-4007-A46A-42020A92BF07}" presName="hierChild2" presStyleCnt="0"/>
      <dgm:spPr/>
    </dgm:pt>
    <dgm:pt modelId="{D122D8C9-498F-4F56-8855-C7998F37C538}" type="pres">
      <dgm:prSet presAssocID="{1B1C70DB-1AAC-4F40-87EB-A3333681B763}" presName="hierRoot1" presStyleCnt="0"/>
      <dgm:spPr/>
    </dgm:pt>
    <dgm:pt modelId="{CA0A80A0-7D85-4DDF-A4C6-26282AB7E4A0}" type="pres">
      <dgm:prSet presAssocID="{1B1C70DB-1AAC-4F40-87EB-A3333681B763}" presName="composite" presStyleCnt="0"/>
      <dgm:spPr/>
    </dgm:pt>
    <dgm:pt modelId="{EA17C4ED-D271-4863-928D-25A4B5DF2F51}" type="pres">
      <dgm:prSet presAssocID="{1B1C70DB-1AAC-4F40-87EB-A3333681B763}" presName="background" presStyleLbl="node0" presStyleIdx="1" presStyleCnt="2"/>
      <dgm:spPr/>
    </dgm:pt>
    <dgm:pt modelId="{15D262FD-2DC2-4E0C-8E5B-4C3BD76257C2}" type="pres">
      <dgm:prSet presAssocID="{1B1C70DB-1AAC-4F40-87EB-A3333681B763}" presName="text" presStyleLbl="fgAcc0" presStyleIdx="1" presStyleCnt="2">
        <dgm:presLayoutVars>
          <dgm:chPref val="3"/>
        </dgm:presLayoutVars>
      </dgm:prSet>
      <dgm:spPr/>
    </dgm:pt>
    <dgm:pt modelId="{F6EC2A24-55C1-47E8-8619-29D4C90E644E}" type="pres">
      <dgm:prSet presAssocID="{1B1C70DB-1AAC-4F40-87EB-A3333681B763}" presName="hierChild2" presStyleCnt="0"/>
      <dgm:spPr/>
    </dgm:pt>
  </dgm:ptLst>
  <dgm:cxnLst>
    <dgm:cxn modelId="{7B64F923-A2A5-4831-BAB3-2DAEECBB9990}" srcId="{7EA9505D-C32F-4274-955F-AE6C4A849C10}" destId="{1B1C70DB-1AAC-4F40-87EB-A3333681B763}" srcOrd="1" destOrd="0" parTransId="{8A9AE3A7-3776-44B8-BADA-AAAC706E4FD2}" sibTransId="{2FC4FB3F-74CD-4F01-A328-380838B69148}"/>
    <dgm:cxn modelId="{D49E5B92-A038-4C40-BC0D-5866A056F861}" type="presOf" srcId="{1B1C70DB-1AAC-4F40-87EB-A3333681B763}" destId="{15D262FD-2DC2-4E0C-8E5B-4C3BD76257C2}" srcOrd="0" destOrd="0" presId="urn:microsoft.com/office/officeart/2005/8/layout/hierarchy1"/>
    <dgm:cxn modelId="{2AA1D9D6-9F64-475E-B098-FB36A83C83B4}" type="presOf" srcId="{E6C80A60-A45A-4007-A46A-42020A92BF07}" destId="{B4D4454B-D845-4DF5-BDB8-A3EA0B0B40F9}" srcOrd="0" destOrd="0" presId="urn:microsoft.com/office/officeart/2005/8/layout/hierarchy1"/>
    <dgm:cxn modelId="{2462FBE5-779E-40EF-9D4A-6DA659F76696}" type="presOf" srcId="{7EA9505D-C32F-4274-955F-AE6C4A849C10}" destId="{05F5B186-C7DA-4433-B1DB-B0BD5671FF8D}" srcOrd="0" destOrd="0" presId="urn:microsoft.com/office/officeart/2005/8/layout/hierarchy1"/>
    <dgm:cxn modelId="{12CF86F7-BFAC-4B0B-B87A-86B8BCDEDAA1}" srcId="{7EA9505D-C32F-4274-955F-AE6C4A849C10}" destId="{E6C80A60-A45A-4007-A46A-42020A92BF07}" srcOrd="0" destOrd="0" parTransId="{2CA70307-1D45-4E47-AE85-532944E3DFBC}" sibTransId="{AB888230-9937-4569-9CC3-F7EEF8E5DE05}"/>
    <dgm:cxn modelId="{5081058B-E731-4EE1-9F41-03D6BB32A978}" type="presParOf" srcId="{05F5B186-C7DA-4433-B1DB-B0BD5671FF8D}" destId="{9DB9C2A3-6B6D-472C-B433-407E11E08AE0}" srcOrd="0" destOrd="0" presId="urn:microsoft.com/office/officeart/2005/8/layout/hierarchy1"/>
    <dgm:cxn modelId="{A7E53C4F-898A-4C1D-8E80-73C6E49F8F74}" type="presParOf" srcId="{9DB9C2A3-6B6D-472C-B433-407E11E08AE0}" destId="{01A725F1-7535-44AD-AEED-46A2BAF18B32}" srcOrd="0" destOrd="0" presId="urn:microsoft.com/office/officeart/2005/8/layout/hierarchy1"/>
    <dgm:cxn modelId="{AC6AB732-EC4D-4BFF-B10D-6798A88C211D}" type="presParOf" srcId="{01A725F1-7535-44AD-AEED-46A2BAF18B32}" destId="{3499F03C-A733-4581-B71C-2FBCF114EF28}" srcOrd="0" destOrd="0" presId="urn:microsoft.com/office/officeart/2005/8/layout/hierarchy1"/>
    <dgm:cxn modelId="{FA1695BD-10B0-4168-8BAA-1B73227C1CE0}" type="presParOf" srcId="{01A725F1-7535-44AD-AEED-46A2BAF18B32}" destId="{B4D4454B-D845-4DF5-BDB8-A3EA0B0B40F9}" srcOrd="1" destOrd="0" presId="urn:microsoft.com/office/officeart/2005/8/layout/hierarchy1"/>
    <dgm:cxn modelId="{E5C8B0B2-61B6-4DC9-9F29-86FE02D810E1}" type="presParOf" srcId="{9DB9C2A3-6B6D-472C-B433-407E11E08AE0}" destId="{45523530-3E64-481C-9C2A-B0C50FE641B7}" srcOrd="1" destOrd="0" presId="urn:microsoft.com/office/officeart/2005/8/layout/hierarchy1"/>
    <dgm:cxn modelId="{2042AD8B-3B39-4273-B5B8-DFCBC28A27D1}" type="presParOf" srcId="{05F5B186-C7DA-4433-B1DB-B0BD5671FF8D}" destId="{D122D8C9-498F-4F56-8855-C7998F37C538}" srcOrd="1" destOrd="0" presId="urn:microsoft.com/office/officeart/2005/8/layout/hierarchy1"/>
    <dgm:cxn modelId="{6AE34CD0-5E65-49C5-B4CF-8C3F210D5653}" type="presParOf" srcId="{D122D8C9-498F-4F56-8855-C7998F37C538}" destId="{CA0A80A0-7D85-4DDF-A4C6-26282AB7E4A0}" srcOrd="0" destOrd="0" presId="urn:microsoft.com/office/officeart/2005/8/layout/hierarchy1"/>
    <dgm:cxn modelId="{DDF8B456-94F8-4FFF-B2B7-F4A76D68F748}" type="presParOf" srcId="{CA0A80A0-7D85-4DDF-A4C6-26282AB7E4A0}" destId="{EA17C4ED-D271-4863-928D-25A4B5DF2F51}" srcOrd="0" destOrd="0" presId="urn:microsoft.com/office/officeart/2005/8/layout/hierarchy1"/>
    <dgm:cxn modelId="{1CA76FAE-BE50-4264-A491-150601D1A301}" type="presParOf" srcId="{CA0A80A0-7D85-4DDF-A4C6-26282AB7E4A0}" destId="{15D262FD-2DC2-4E0C-8E5B-4C3BD76257C2}" srcOrd="1" destOrd="0" presId="urn:microsoft.com/office/officeart/2005/8/layout/hierarchy1"/>
    <dgm:cxn modelId="{2930D883-5DB8-4316-8FAE-2D063BC145BA}" type="presParOf" srcId="{D122D8C9-498F-4F56-8855-C7998F37C538}" destId="{F6EC2A24-55C1-47E8-8619-29D4C90E644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4D6271-6015-4557-B626-58DB267244B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56A5AED-E5C0-423C-A600-3CFB9FEA6A20}">
      <dgm:prSet/>
      <dgm:spPr/>
      <dgm:t>
        <a:bodyPr/>
        <a:lstStyle/>
        <a:p>
          <a:r>
            <a:rPr lang="en-US"/>
            <a:t>A radio check should be done to establish communications between the aircraft and appropriate short-haul personnel, including Pilot, Spotter, short-haulers and ground crewmembers. </a:t>
          </a:r>
        </a:p>
      </dgm:t>
    </dgm:pt>
    <dgm:pt modelId="{4A93B453-9DFE-4B69-BFBC-C545A1434E1D}" type="parTrans" cxnId="{DA2B158F-A593-4FDF-9781-AE00C96B8BB9}">
      <dgm:prSet/>
      <dgm:spPr/>
      <dgm:t>
        <a:bodyPr/>
        <a:lstStyle/>
        <a:p>
          <a:endParaRPr lang="en-US"/>
        </a:p>
      </dgm:t>
    </dgm:pt>
    <dgm:pt modelId="{ED86D0ED-47EC-4D79-AA78-B2218FF77727}" type="sibTrans" cxnId="{DA2B158F-A593-4FDF-9781-AE00C96B8BB9}">
      <dgm:prSet/>
      <dgm:spPr/>
      <dgm:t>
        <a:bodyPr/>
        <a:lstStyle/>
        <a:p>
          <a:endParaRPr lang="en-US"/>
        </a:p>
      </dgm:t>
    </dgm:pt>
    <dgm:pt modelId="{46E7214E-F98A-481B-9ED3-FE5192B933E2}">
      <dgm:prSet/>
      <dgm:spPr/>
      <dgm:t>
        <a:bodyPr/>
        <a:lstStyle/>
        <a:p>
          <a:r>
            <a:rPr lang="en-US"/>
            <a:t>Radio communication between the aircraft and the short-hauler(s) will be conducted between the Pilot and the short-hauler(s) unless the pilot delegates communications to the Spotter. </a:t>
          </a:r>
        </a:p>
      </dgm:t>
    </dgm:pt>
    <dgm:pt modelId="{CAFDBFA8-C1FF-4B48-857F-C2724EAE1A42}" type="parTrans" cxnId="{77218753-D229-4C66-A449-954BE8A7D7B2}">
      <dgm:prSet/>
      <dgm:spPr/>
      <dgm:t>
        <a:bodyPr/>
        <a:lstStyle/>
        <a:p>
          <a:endParaRPr lang="en-US"/>
        </a:p>
      </dgm:t>
    </dgm:pt>
    <dgm:pt modelId="{59401CC6-9C2B-425E-9479-BA7175634984}" type="sibTrans" cxnId="{77218753-D229-4C66-A449-954BE8A7D7B2}">
      <dgm:prSet/>
      <dgm:spPr/>
      <dgm:t>
        <a:bodyPr/>
        <a:lstStyle/>
        <a:p>
          <a:endParaRPr lang="en-US"/>
        </a:p>
      </dgm:t>
    </dgm:pt>
    <dgm:pt modelId="{ECA1E866-2FE7-43F0-84F4-3D1922DE530F}" type="pres">
      <dgm:prSet presAssocID="{824D6271-6015-4557-B626-58DB267244BF}" presName="root" presStyleCnt="0">
        <dgm:presLayoutVars>
          <dgm:dir/>
          <dgm:resizeHandles val="exact"/>
        </dgm:presLayoutVars>
      </dgm:prSet>
      <dgm:spPr/>
    </dgm:pt>
    <dgm:pt modelId="{EF4F8E21-F7B3-471C-B28D-465485503F5C}" type="pres">
      <dgm:prSet presAssocID="{B56A5AED-E5C0-423C-A600-3CFB9FEA6A20}" presName="compNode" presStyleCnt="0"/>
      <dgm:spPr/>
    </dgm:pt>
    <dgm:pt modelId="{0C7A1FFE-F4E1-48CA-BAD0-619CE4B34937}" type="pres">
      <dgm:prSet presAssocID="{B56A5AED-E5C0-423C-A600-3CFB9FEA6A20}" presName="bgRect" presStyleLbl="bgShp" presStyleIdx="0" presStyleCnt="2"/>
      <dgm:spPr/>
    </dgm:pt>
    <dgm:pt modelId="{69A3E470-CD0B-4CA5-8BB8-0BD26C901415}" type="pres">
      <dgm:prSet presAssocID="{B56A5AED-E5C0-423C-A600-3CFB9FEA6A2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
        </a:ext>
      </dgm:extLst>
    </dgm:pt>
    <dgm:pt modelId="{C65A83DA-7155-43F6-9F33-64C44D7D5CF7}" type="pres">
      <dgm:prSet presAssocID="{B56A5AED-E5C0-423C-A600-3CFB9FEA6A20}" presName="spaceRect" presStyleCnt="0"/>
      <dgm:spPr/>
    </dgm:pt>
    <dgm:pt modelId="{7063F7D4-C018-445C-AA2E-1F88726C435C}" type="pres">
      <dgm:prSet presAssocID="{B56A5AED-E5C0-423C-A600-3CFB9FEA6A20}" presName="parTx" presStyleLbl="revTx" presStyleIdx="0" presStyleCnt="2">
        <dgm:presLayoutVars>
          <dgm:chMax val="0"/>
          <dgm:chPref val="0"/>
        </dgm:presLayoutVars>
      </dgm:prSet>
      <dgm:spPr/>
    </dgm:pt>
    <dgm:pt modelId="{47C03D52-17C2-49CA-8FBC-50030E4C0A0D}" type="pres">
      <dgm:prSet presAssocID="{ED86D0ED-47EC-4D79-AA78-B2218FF77727}" presName="sibTrans" presStyleCnt="0"/>
      <dgm:spPr/>
    </dgm:pt>
    <dgm:pt modelId="{2F8873D9-3F43-4CA2-B239-B31128CE456F}" type="pres">
      <dgm:prSet presAssocID="{46E7214E-F98A-481B-9ED3-FE5192B933E2}" presName="compNode" presStyleCnt="0"/>
      <dgm:spPr/>
    </dgm:pt>
    <dgm:pt modelId="{13BA7BCD-E7C5-4859-9C54-08DDD7F4A6C0}" type="pres">
      <dgm:prSet presAssocID="{46E7214E-F98A-481B-9ED3-FE5192B933E2}" presName="bgRect" presStyleLbl="bgShp" presStyleIdx="1" presStyleCnt="2"/>
      <dgm:spPr/>
    </dgm:pt>
    <dgm:pt modelId="{24773420-0AB7-49F3-8963-6BB626C5D561}" type="pres">
      <dgm:prSet presAssocID="{46E7214E-F98A-481B-9ED3-FE5192B933E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lot"/>
        </a:ext>
      </dgm:extLst>
    </dgm:pt>
    <dgm:pt modelId="{23EC82A9-51D1-4418-838B-1A5CAD6B7BFB}" type="pres">
      <dgm:prSet presAssocID="{46E7214E-F98A-481B-9ED3-FE5192B933E2}" presName="spaceRect" presStyleCnt="0"/>
      <dgm:spPr/>
    </dgm:pt>
    <dgm:pt modelId="{36CED257-D854-44BD-B023-00933EC39D85}" type="pres">
      <dgm:prSet presAssocID="{46E7214E-F98A-481B-9ED3-FE5192B933E2}" presName="parTx" presStyleLbl="revTx" presStyleIdx="1" presStyleCnt="2">
        <dgm:presLayoutVars>
          <dgm:chMax val="0"/>
          <dgm:chPref val="0"/>
        </dgm:presLayoutVars>
      </dgm:prSet>
      <dgm:spPr/>
    </dgm:pt>
  </dgm:ptLst>
  <dgm:cxnLst>
    <dgm:cxn modelId="{9A84DF32-C719-4406-845C-9D44E1FD3760}" type="presOf" srcId="{824D6271-6015-4557-B626-58DB267244BF}" destId="{ECA1E866-2FE7-43F0-84F4-3D1922DE530F}" srcOrd="0" destOrd="0" presId="urn:microsoft.com/office/officeart/2018/2/layout/IconVerticalSolidList"/>
    <dgm:cxn modelId="{77218753-D229-4C66-A449-954BE8A7D7B2}" srcId="{824D6271-6015-4557-B626-58DB267244BF}" destId="{46E7214E-F98A-481B-9ED3-FE5192B933E2}" srcOrd="1" destOrd="0" parTransId="{CAFDBFA8-C1FF-4B48-857F-C2724EAE1A42}" sibTransId="{59401CC6-9C2B-425E-9479-BA7175634984}"/>
    <dgm:cxn modelId="{DA2B158F-A593-4FDF-9781-AE00C96B8BB9}" srcId="{824D6271-6015-4557-B626-58DB267244BF}" destId="{B56A5AED-E5C0-423C-A600-3CFB9FEA6A20}" srcOrd="0" destOrd="0" parTransId="{4A93B453-9DFE-4B69-BFBC-C545A1434E1D}" sibTransId="{ED86D0ED-47EC-4D79-AA78-B2218FF77727}"/>
    <dgm:cxn modelId="{8062AD9B-16B4-4DF6-9198-ED3AC62AABB4}" type="presOf" srcId="{B56A5AED-E5C0-423C-A600-3CFB9FEA6A20}" destId="{7063F7D4-C018-445C-AA2E-1F88726C435C}" srcOrd="0" destOrd="0" presId="urn:microsoft.com/office/officeart/2018/2/layout/IconVerticalSolidList"/>
    <dgm:cxn modelId="{4A891CA1-C30A-4C8E-A276-660FD9E0FB19}" type="presOf" srcId="{46E7214E-F98A-481B-9ED3-FE5192B933E2}" destId="{36CED257-D854-44BD-B023-00933EC39D85}" srcOrd="0" destOrd="0" presId="urn:microsoft.com/office/officeart/2018/2/layout/IconVerticalSolidList"/>
    <dgm:cxn modelId="{FDE1BA39-D1AC-4A8C-A533-FC988262D5AF}" type="presParOf" srcId="{ECA1E866-2FE7-43F0-84F4-3D1922DE530F}" destId="{EF4F8E21-F7B3-471C-B28D-465485503F5C}" srcOrd="0" destOrd="0" presId="urn:microsoft.com/office/officeart/2018/2/layout/IconVerticalSolidList"/>
    <dgm:cxn modelId="{CF861436-2FDA-4F20-BB0B-EDED4CB6716E}" type="presParOf" srcId="{EF4F8E21-F7B3-471C-B28D-465485503F5C}" destId="{0C7A1FFE-F4E1-48CA-BAD0-619CE4B34937}" srcOrd="0" destOrd="0" presId="urn:microsoft.com/office/officeart/2018/2/layout/IconVerticalSolidList"/>
    <dgm:cxn modelId="{99C5583C-3B4E-4B68-833D-E47076091791}" type="presParOf" srcId="{EF4F8E21-F7B3-471C-B28D-465485503F5C}" destId="{69A3E470-CD0B-4CA5-8BB8-0BD26C901415}" srcOrd="1" destOrd="0" presId="urn:microsoft.com/office/officeart/2018/2/layout/IconVerticalSolidList"/>
    <dgm:cxn modelId="{FBDE4D6C-9704-4165-8EAE-8DEC6A4C2F61}" type="presParOf" srcId="{EF4F8E21-F7B3-471C-B28D-465485503F5C}" destId="{C65A83DA-7155-43F6-9F33-64C44D7D5CF7}" srcOrd="2" destOrd="0" presId="urn:microsoft.com/office/officeart/2018/2/layout/IconVerticalSolidList"/>
    <dgm:cxn modelId="{C1D84FEB-059E-4A8B-A508-F3AFAA410E25}" type="presParOf" srcId="{EF4F8E21-F7B3-471C-B28D-465485503F5C}" destId="{7063F7D4-C018-445C-AA2E-1F88726C435C}" srcOrd="3" destOrd="0" presId="urn:microsoft.com/office/officeart/2018/2/layout/IconVerticalSolidList"/>
    <dgm:cxn modelId="{FBA58F2F-B276-44F7-ADC1-A66E8E41CA9F}" type="presParOf" srcId="{ECA1E866-2FE7-43F0-84F4-3D1922DE530F}" destId="{47C03D52-17C2-49CA-8FBC-50030E4C0A0D}" srcOrd="1" destOrd="0" presId="urn:microsoft.com/office/officeart/2018/2/layout/IconVerticalSolidList"/>
    <dgm:cxn modelId="{D34A03B5-E6C7-4676-A971-A9E15E3B9326}" type="presParOf" srcId="{ECA1E866-2FE7-43F0-84F4-3D1922DE530F}" destId="{2F8873D9-3F43-4CA2-B239-B31128CE456F}" srcOrd="2" destOrd="0" presId="urn:microsoft.com/office/officeart/2018/2/layout/IconVerticalSolidList"/>
    <dgm:cxn modelId="{06EF73D1-07F8-43DA-8719-049E9F0184A2}" type="presParOf" srcId="{2F8873D9-3F43-4CA2-B239-B31128CE456F}" destId="{13BA7BCD-E7C5-4859-9C54-08DDD7F4A6C0}" srcOrd="0" destOrd="0" presId="urn:microsoft.com/office/officeart/2018/2/layout/IconVerticalSolidList"/>
    <dgm:cxn modelId="{4AA58E58-8EC9-440C-9CCF-2DE86739CAC4}" type="presParOf" srcId="{2F8873D9-3F43-4CA2-B239-B31128CE456F}" destId="{24773420-0AB7-49F3-8963-6BB626C5D561}" srcOrd="1" destOrd="0" presId="urn:microsoft.com/office/officeart/2018/2/layout/IconVerticalSolidList"/>
    <dgm:cxn modelId="{C004B6AA-2C72-4361-B14C-8D6EA2CB9F2B}" type="presParOf" srcId="{2F8873D9-3F43-4CA2-B239-B31128CE456F}" destId="{23EC82A9-51D1-4418-838B-1A5CAD6B7BFB}" srcOrd="2" destOrd="0" presId="urn:microsoft.com/office/officeart/2018/2/layout/IconVerticalSolidList"/>
    <dgm:cxn modelId="{F23941DB-AE33-4B75-BE9E-9C5993A0B904}" type="presParOf" srcId="{2F8873D9-3F43-4CA2-B239-B31128CE456F}" destId="{36CED257-D854-44BD-B023-00933EC39D8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460A26-163B-4163-908C-386EC7806D51}" type="doc">
      <dgm:prSet loTypeId="urn:microsoft.com/office/officeart/2005/8/layout/vProcess5" loCatId="process" qsTypeId="urn:microsoft.com/office/officeart/2005/8/quickstyle/simple1" qsCatId="simple" csTypeId="urn:microsoft.com/office/officeart/2005/8/colors/accent5_2" csCatId="accent5"/>
      <dgm:spPr/>
      <dgm:t>
        <a:bodyPr/>
        <a:lstStyle/>
        <a:p>
          <a:endParaRPr lang="en-US"/>
        </a:p>
      </dgm:t>
    </dgm:pt>
    <dgm:pt modelId="{3FF4F1AF-436D-4652-9EAD-6B996B46422A}">
      <dgm:prSet/>
      <dgm:spPr/>
      <dgm:t>
        <a:bodyPr/>
        <a:lstStyle/>
        <a:p>
          <a:r>
            <a:rPr lang="en-US"/>
            <a:t>Pilot initiates final approach to the extraction site, slows descent and stabilizes the rope.</a:t>
          </a:r>
        </a:p>
      </dgm:t>
    </dgm:pt>
    <dgm:pt modelId="{4083F422-A970-4D28-9255-09B9A153D905}" type="parTrans" cxnId="{B952703A-76D1-47AB-B728-EBAE9C481C5B}">
      <dgm:prSet/>
      <dgm:spPr/>
      <dgm:t>
        <a:bodyPr/>
        <a:lstStyle/>
        <a:p>
          <a:endParaRPr lang="en-US"/>
        </a:p>
      </dgm:t>
    </dgm:pt>
    <dgm:pt modelId="{D29BB956-EC80-4179-AC53-D69746129CB4}" type="sibTrans" cxnId="{B952703A-76D1-47AB-B728-EBAE9C481C5B}">
      <dgm:prSet/>
      <dgm:spPr/>
      <dgm:t>
        <a:bodyPr/>
        <a:lstStyle/>
        <a:p>
          <a:endParaRPr lang="en-US"/>
        </a:p>
      </dgm:t>
    </dgm:pt>
    <dgm:pt modelId="{3D1510A6-4721-4660-9EC8-083B18F49BC4}">
      <dgm:prSet/>
      <dgm:spPr/>
      <dgm:t>
        <a:bodyPr/>
        <a:lstStyle/>
        <a:p>
          <a:r>
            <a:rPr lang="en-US"/>
            <a:t>Communication is established between short-haulers and aircraft.</a:t>
          </a:r>
        </a:p>
      </dgm:t>
    </dgm:pt>
    <dgm:pt modelId="{42A8BDA0-8E4B-47A5-BB1E-4A0E1CBB7C7E}" type="parTrans" cxnId="{8823A17B-B890-4B39-BB4B-D12CE3AA02AB}">
      <dgm:prSet/>
      <dgm:spPr/>
      <dgm:t>
        <a:bodyPr/>
        <a:lstStyle/>
        <a:p>
          <a:endParaRPr lang="en-US"/>
        </a:p>
      </dgm:t>
    </dgm:pt>
    <dgm:pt modelId="{1503D9F9-5B5A-4331-B4DE-0F3BE79E3C68}" type="sibTrans" cxnId="{8823A17B-B890-4B39-BB4B-D12CE3AA02AB}">
      <dgm:prSet/>
      <dgm:spPr/>
      <dgm:t>
        <a:bodyPr/>
        <a:lstStyle/>
        <a:p>
          <a:endParaRPr lang="en-US"/>
        </a:p>
      </dgm:t>
    </dgm:pt>
    <dgm:pt modelId="{23B71B75-8236-4E4F-82F8-1F88AED96192}">
      <dgm:prSet/>
      <dgm:spPr/>
      <dgm:t>
        <a:bodyPr/>
        <a:lstStyle/>
        <a:p>
          <a:r>
            <a:rPr lang="en-US"/>
            <a:t>Short-hauler relays</a:t>
          </a:r>
        </a:p>
      </dgm:t>
    </dgm:pt>
    <dgm:pt modelId="{9D8788E5-0423-4DBD-985A-263998606653}" type="parTrans" cxnId="{BB474BA6-E5DC-4679-BB47-CB69C7CFAEA3}">
      <dgm:prSet/>
      <dgm:spPr/>
      <dgm:t>
        <a:bodyPr/>
        <a:lstStyle/>
        <a:p>
          <a:endParaRPr lang="en-US"/>
        </a:p>
      </dgm:t>
    </dgm:pt>
    <dgm:pt modelId="{B696C7CE-1491-4DCE-B095-CD7C149067F3}" type="sibTrans" cxnId="{BB474BA6-E5DC-4679-BB47-CB69C7CFAEA3}">
      <dgm:prSet/>
      <dgm:spPr/>
      <dgm:t>
        <a:bodyPr/>
        <a:lstStyle/>
        <a:p>
          <a:endParaRPr lang="en-US"/>
        </a:p>
      </dgm:t>
    </dgm:pt>
    <dgm:pt modelId="{B1CDED34-2538-4724-8DE7-A3FCC8E3BB1A}" type="pres">
      <dgm:prSet presAssocID="{CD460A26-163B-4163-908C-386EC7806D51}" presName="outerComposite" presStyleCnt="0">
        <dgm:presLayoutVars>
          <dgm:chMax val="5"/>
          <dgm:dir/>
          <dgm:resizeHandles val="exact"/>
        </dgm:presLayoutVars>
      </dgm:prSet>
      <dgm:spPr/>
    </dgm:pt>
    <dgm:pt modelId="{F14D0AED-185F-4158-B87B-E1742CE507F2}" type="pres">
      <dgm:prSet presAssocID="{CD460A26-163B-4163-908C-386EC7806D51}" presName="dummyMaxCanvas" presStyleCnt="0">
        <dgm:presLayoutVars/>
      </dgm:prSet>
      <dgm:spPr/>
    </dgm:pt>
    <dgm:pt modelId="{8C32FE9C-E6D6-4D3F-94ED-F2C6F314E819}" type="pres">
      <dgm:prSet presAssocID="{CD460A26-163B-4163-908C-386EC7806D51}" presName="ThreeNodes_1" presStyleLbl="node1" presStyleIdx="0" presStyleCnt="3">
        <dgm:presLayoutVars>
          <dgm:bulletEnabled val="1"/>
        </dgm:presLayoutVars>
      </dgm:prSet>
      <dgm:spPr/>
    </dgm:pt>
    <dgm:pt modelId="{C4AF45BB-C911-4BB4-B07E-3C4EEB04C2DE}" type="pres">
      <dgm:prSet presAssocID="{CD460A26-163B-4163-908C-386EC7806D51}" presName="ThreeNodes_2" presStyleLbl="node1" presStyleIdx="1" presStyleCnt="3">
        <dgm:presLayoutVars>
          <dgm:bulletEnabled val="1"/>
        </dgm:presLayoutVars>
      </dgm:prSet>
      <dgm:spPr/>
    </dgm:pt>
    <dgm:pt modelId="{27D1EE41-8B1C-41EE-ACD2-31F8252F6763}" type="pres">
      <dgm:prSet presAssocID="{CD460A26-163B-4163-908C-386EC7806D51}" presName="ThreeNodes_3" presStyleLbl="node1" presStyleIdx="2" presStyleCnt="3">
        <dgm:presLayoutVars>
          <dgm:bulletEnabled val="1"/>
        </dgm:presLayoutVars>
      </dgm:prSet>
      <dgm:spPr/>
    </dgm:pt>
    <dgm:pt modelId="{959DD97A-19E2-435C-A295-2C1D509CC318}" type="pres">
      <dgm:prSet presAssocID="{CD460A26-163B-4163-908C-386EC7806D51}" presName="ThreeConn_1-2" presStyleLbl="fgAccFollowNode1" presStyleIdx="0" presStyleCnt="2">
        <dgm:presLayoutVars>
          <dgm:bulletEnabled val="1"/>
        </dgm:presLayoutVars>
      </dgm:prSet>
      <dgm:spPr/>
    </dgm:pt>
    <dgm:pt modelId="{FBE5A993-A178-40F5-B822-81F8E33EB4FE}" type="pres">
      <dgm:prSet presAssocID="{CD460A26-163B-4163-908C-386EC7806D51}" presName="ThreeConn_2-3" presStyleLbl="fgAccFollowNode1" presStyleIdx="1" presStyleCnt="2">
        <dgm:presLayoutVars>
          <dgm:bulletEnabled val="1"/>
        </dgm:presLayoutVars>
      </dgm:prSet>
      <dgm:spPr/>
    </dgm:pt>
    <dgm:pt modelId="{F52BB13B-B22A-4798-94E9-1717FFD4F16A}" type="pres">
      <dgm:prSet presAssocID="{CD460A26-163B-4163-908C-386EC7806D51}" presName="ThreeNodes_1_text" presStyleLbl="node1" presStyleIdx="2" presStyleCnt="3">
        <dgm:presLayoutVars>
          <dgm:bulletEnabled val="1"/>
        </dgm:presLayoutVars>
      </dgm:prSet>
      <dgm:spPr/>
    </dgm:pt>
    <dgm:pt modelId="{75A81BBF-ADE1-4E4D-AC1B-E34C7699EBCF}" type="pres">
      <dgm:prSet presAssocID="{CD460A26-163B-4163-908C-386EC7806D51}" presName="ThreeNodes_2_text" presStyleLbl="node1" presStyleIdx="2" presStyleCnt="3">
        <dgm:presLayoutVars>
          <dgm:bulletEnabled val="1"/>
        </dgm:presLayoutVars>
      </dgm:prSet>
      <dgm:spPr/>
    </dgm:pt>
    <dgm:pt modelId="{93DBBCAF-3E12-4284-804C-3D233965FE9D}" type="pres">
      <dgm:prSet presAssocID="{CD460A26-163B-4163-908C-386EC7806D51}" presName="ThreeNodes_3_text" presStyleLbl="node1" presStyleIdx="2" presStyleCnt="3">
        <dgm:presLayoutVars>
          <dgm:bulletEnabled val="1"/>
        </dgm:presLayoutVars>
      </dgm:prSet>
      <dgm:spPr/>
    </dgm:pt>
  </dgm:ptLst>
  <dgm:cxnLst>
    <dgm:cxn modelId="{5081DC0E-45AA-40E4-A71B-51BBD87B5138}" type="presOf" srcId="{23B71B75-8236-4E4F-82F8-1F88AED96192}" destId="{27D1EE41-8B1C-41EE-ACD2-31F8252F6763}" srcOrd="0" destOrd="0" presId="urn:microsoft.com/office/officeart/2005/8/layout/vProcess5"/>
    <dgm:cxn modelId="{B952703A-76D1-47AB-B728-EBAE9C481C5B}" srcId="{CD460A26-163B-4163-908C-386EC7806D51}" destId="{3FF4F1AF-436D-4652-9EAD-6B996B46422A}" srcOrd="0" destOrd="0" parTransId="{4083F422-A970-4D28-9255-09B9A153D905}" sibTransId="{D29BB956-EC80-4179-AC53-D69746129CB4}"/>
    <dgm:cxn modelId="{8F1AB840-E9DB-4869-9232-BD9F043ED23A}" type="presOf" srcId="{3FF4F1AF-436D-4652-9EAD-6B996B46422A}" destId="{F52BB13B-B22A-4798-94E9-1717FFD4F16A}" srcOrd="1" destOrd="0" presId="urn:microsoft.com/office/officeart/2005/8/layout/vProcess5"/>
    <dgm:cxn modelId="{34F25162-E7E6-4861-8922-0E1192F17866}" type="presOf" srcId="{23B71B75-8236-4E4F-82F8-1F88AED96192}" destId="{93DBBCAF-3E12-4284-804C-3D233965FE9D}" srcOrd="1" destOrd="0" presId="urn:microsoft.com/office/officeart/2005/8/layout/vProcess5"/>
    <dgm:cxn modelId="{DAFFA049-75BC-44BD-818C-F80E6872E296}" type="presOf" srcId="{3D1510A6-4721-4660-9EC8-083B18F49BC4}" destId="{75A81BBF-ADE1-4E4D-AC1B-E34C7699EBCF}" srcOrd="1" destOrd="0" presId="urn:microsoft.com/office/officeart/2005/8/layout/vProcess5"/>
    <dgm:cxn modelId="{DBD43378-E2E3-455A-8F3C-80828C878384}" type="presOf" srcId="{3FF4F1AF-436D-4652-9EAD-6B996B46422A}" destId="{8C32FE9C-E6D6-4D3F-94ED-F2C6F314E819}" srcOrd="0" destOrd="0" presId="urn:microsoft.com/office/officeart/2005/8/layout/vProcess5"/>
    <dgm:cxn modelId="{8823A17B-B890-4B39-BB4B-D12CE3AA02AB}" srcId="{CD460A26-163B-4163-908C-386EC7806D51}" destId="{3D1510A6-4721-4660-9EC8-083B18F49BC4}" srcOrd="1" destOrd="0" parTransId="{42A8BDA0-8E4B-47A5-BB1E-4A0E1CBB7C7E}" sibTransId="{1503D9F9-5B5A-4331-B4DE-0F3BE79E3C68}"/>
    <dgm:cxn modelId="{BB474BA6-E5DC-4679-BB47-CB69C7CFAEA3}" srcId="{CD460A26-163B-4163-908C-386EC7806D51}" destId="{23B71B75-8236-4E4F-82F8-1F88AED96192}" srcOrd="2" destOrd="0" parTransId="{9D8788E5-0423-4DBD-985A-263998606653}" sibTransId="{B696C7CE-1491-4DCE-B095-CD7C149067F3}"/>
    <dgm:cxn modelId="{48B7F4D8-E338-4563-B885-2052D3A45DD3}" type="presOf" srcId="{D29BB956-EC80-4179-AC53-D69746129CB4}" destId="{959DD97A-19E2-435C-A295-2C1D509CC318}" srcOrd="0" destOrd="0" presId="urn:microsoft.com/office/officeart/2005/8/layout/vProcess5"/>
    <dgm:cxn modelId="{BEA50BDC-45CF-4743-9A56-40F8FF877102}" type="presOf" srcId="{1503D9F9-5B5A-4331-B4DE-0F3BE79E3C68}" destId="{FBE5A993-A178-40F5-B822-81F8E33EB4FE}" srcOrd="0" destOrd="0" presId="urn:microsoft.com/office/officeart/2005/8/layout/vProcess5"/>
    <dgm:cxn modelId="{F3ECB0DD-A758-41BA-B050-74E5638C7459}" type="presOf" srcId="{CD460A26-163B-4163-908C-386EC7806D51}" destId="{B1CDED34-2538-4724-8DE7-A3FCC8E3BB1A}" srcOrd="0" destOrd="0" presId="urn:microsoft.com/office/officeart/2005/8/layout/vProcess5"/>
    <dgm:cxn modelId="{FFEEC6E3-9D94-4160-BE13-495CC2D253DA}" type="presOf" srcId="{3D1510A6-4721-4660-9EC8-083B18F49BC4}" destId="{C4AF45BB-C911-4BB4-B07E-3C4EEB04C2DE}" srcOrd="0" destOrd="0" presId="urn:microsoft.com/office/officeart/2005/8/layout/vProcess5"/>
    <dgm:cxn modelId="{433CB9C5-B22B-43C9-BAB5-2B39A4983D9F}" type="presParOf" srcId="{B1CDED34-2538-4724-8DE7-A3FCC8E3BB1A}" destId="{F14D0AED-185F-4158-B87B-E1742CE507F2}" srcOrd="0" destOrd="0" presId="urn:microsoft.com/office/officeart/2005/8/layout/vProcess5"/>
    <dgm:cxn modelId="{ACADE120-560E-4C2F-BDFD-C05DDDE05DD8}" type="presParOf" srcId="{B1CDED34-2538-4724-8DE7-A3FCC8E3BB1A}" destId="{8C32FE9C-E6D6-4D3F-94ED-F2C6F314E819}" srcOrd="1" destOrd="0" presId="urn:microsoft.com/office/officeart/2005/8/layout/vProcess5"/>
    <dgm:cxn modelId="{C0EC2E0C-BCE0-4727-A706-90E4885620A1}" type="presParOf" srcId="{B1CDED34-2538-4724-8DE7-A3FCC8E3BB1A}" destId="{C4AF45BB-C911-4BB4-B07E-3C4EEB04C2DE}" srcOrd="2" destOrd="0" presId="urn:microsoft.com/office/officeart/2005/8/layout/vProcess5"/>
    <dgm:cxn modelId="{9975DDAC-0B85-4A54-811F-3CE0CA080C22}" type="presParOf" srcId="{B1CDED34-2538-4724-8DE7-A3FCC8E3BB1A}" destId="{27D1EE41-8B1C-41EE-ACD2-31F8252F6763}" srcOrd="3" destOrd="0" presId="urn:microsoft.com/office/officeart/2005/8/layout/vProcess5"/>
    <dgm:cxn modelId="{1A55DB9D-D4BD-4AFE-A19A-9823F1456E91}" type="presParOf" srcId="{B1CDED34-2538-4724-8DE7-A3FCC8E3BB1A}" destId="{959DD97A-19E2-435C-A295-2C1D509CC318}" srcOrd="4" destOrd="0" presId="urn:microsoft.com/office/officeart/2005/8/layout/vProcess5"/>
    <dgm:cxn modelId="{0DAC9635-C218-4363-92EA-E9BF964E6FDF}" type="presParOf" srcId="{B1CDED34-2538-4724-8DE7-A3FCC8E3BB1A}" destId="{FBE5A993-A178-40F5-B822-81F8E33EB4FE}" srcOrd="5" destOrd="0" presId="urn:microsoft.com/office/officeart/2005/8/layout/vProcess5"/>
    <dgm:cxn modelId="{6A95B1DE-10CA-4AA2-884E-736538DB74DF}" type="presParOf" srcId="{B1CDED34-2538-4724-8DE7-A3FCC8E3BB1A}" destId="{F52BB13B-B22A-4798-94E9-1717FFD4F16A}" srcOrd="6" destOrd="0" presId="urn:microsoft.com/office/officeart/2005/8/layout/vProcess5"/>
    <dgm:cxn modelId="{F6EF9802-8E01-4C30-93CC-D4BF6FFE1159}" type="presParOf" srcId="{B1CDED34-2538-4724-8DE7-A3FCC8E3BB1A}" destId="{75A81BBF-ADE1-4E4D-AC1B-E34C7699EBCF}" srcOrd="7" destOrd="0" presId="urn:microsoft.com/office/officeart/2005/8/layout/vProcess5"/>
    <dgm:cxn modelId="{1C7BD109-3C42-4117-934B-1CBF908BE976}" type="presParOf" srcId="{B1CDED34-2538-4724-8DE7-A3FCC8E3BB1A}" destId="{93DBBCAF-3E12-4284-804C-3D233965FE9D}"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B25CBA5-EFB7-4A3F-BC1A-37AAE201B0F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7CF38AD-5E3E-404E-AE6E-B97E73EF95D8}">
      <dgm:prSet/>
      <dgm:spPr/>
      <dgm:t>
        <a:bodyPr/>
        <a:lstStyle/>
        <a:p>
          <a:r>
            <a:rPr lang="en-US"/>
            <a:t>Winds.</a:t>
          </a:r>
        </a:p>
      </dgm:t>
    </dgm:pt>
    <dgm:pt modelId="{8A75C6B7-88E6-43CE-8EB5-85F6A173793E}" type="parTrans" cxnId="{4F139BC4-E54F-43D8-9D93-858657D8307A}">
      <dgm:prSet/>
      <dgm:spPr/>
      <dgm:t>
        <a:bodyPr/>
        <a:lstStyle/>
        <a:p>
          <a:endParaRPr lang="en-US"/>
        </a:p>
      </dgm:t>
    </dgm:pt>
    <dgm:pt modelId="{4115B3C1-697C-4690-A6A0-EA83085F8DD0}" type="sibTrans" cxnId="{4F139BC4-E54F-43D8-9D93-858657D8307A}">
      <dgm:prSet/>
      <dgm:spPr/>
      <dgm:t>
        <a:bodyPr/>
        <a:lstStyle/>
        <a:p>
          <a:endParaRPr lang="en-US"/>
        </a:p>
      </dgm:t>
    </dgm:pt>
    <dgm:pt modelId="{D16D71E6-A94B-4648-A59A-DE6626588758}">
      <dgm:prSet/>
      <dgm:spPr/>
      <dgm:t>
        <a:bodyPr/>
        <a:lstStyle/>
        <a:p>
          <a:r>
            <a:rPr lang="en-US"/>
            <a:t>Known hazards.</a:t>
          </a:r>
        </a:p>
      </dgm:t>
    </dgm:pt>
    <dgm:pt modelId="{0E88D752-B643-4EE5-AD54-46C4AEF2161F}" type="parTrans" cxnId="{47A89512-198A-4BCA-BBF6-F822F04F8A3A}">
      <dgm:prSet/>
      <dgm:spPr/>
      <dgm:t>
        <a:bodyPr/>
        <a:lstStyle/>
        <a:p>
          <a:endParaRPr lang="en-US"/>
        </a:p>
      </dgm:t>
    </dgm:pt>
    <dgm:pt modelId="{E9BF93FE-E0B8-4203-9D33-5D18E3BE46A1}" type="sibTrans" cxnId="{47A89512-198A-4BCA-BBF6-F822F04F8A3A}">
      <dgm:prSet/>
      <dgm:spPr/>
      <dgm:t>
        <a:bodyPr/>
        <a:lstStyle/>
        <a:p>
          <a:endParaRPr lang="en-US"/>
        </a:p>
      </dgm:t>
    </dgm:pt>
    <dgm:pt modelId="{81B3E681-4671-4BC4-AA3C-2118D630A01A}">
      <dgm:prSet/>
      <dgm:spPr/>
      <dgm:t>
        <a:bodyPr/>
        <a:lstStyle/>
        <a:p>
          <a:r>
            <a:rPr lang="en-US"/>
            <a:t>Weights.</a:t>
          </a:r>
        </a:p>
      </dgm:t>
    </dgm:pt>
    <dgm:pt modelId="{1EE2E0EB-3413-4E04-9585-AB37F1330020}" type="parTrans" cxnId="{5015B414-A514-4F16-991A-7C7224018458}">
      <dgm:prSet/>
      <dgm:spPr/>
      <dgm:t>
        <a:bodyPr/>
        <a:lstStyle/>
        <a:p>
          <a:endParaRPr lang="en-US"/>
        </a:p>
      </dgm:t>
    </dgm:pt>
    <dgm:pt modelId="{8624D24E-8D4F-48B5-BCC3-3B20F94DC17D}" type="sibTrans" cxnId="{5015B414-A514-4F16-991A-7C7224018458}">
      <dgm:prSet/>
      <dgm:spPr/>
      <dgm:t>
        <a:bodyPr/>
        <a:lstStyle/>
        <a:p>
          <a:endParaRPr lang="en-US"/>
        </a:p>
      </dgm:t>
    </dgm:pt>
    <dgm:pt modelId="{DD27E16F-F310-487B-9364-C90AAE86525A}">
      <dgm:prSet/>
      <dgm:spPr/>
      <dgm:t>
        <a:bodyPr/>
        <a:lstStyle/>
        <a:p>
          <a:r>
            <a:rPr lang="en-US"/>
            <a:t>Configuration, e.g., "Two short-haulers and Bauman bag".</a:t>
          </a:r>
        </a:p>
      </dgm:t>
    </dgm:pt>
    <dgm:pt modelId="{8210E8FA-4816-4FFC-8A66-DDD0D0ADB3D5}" type="parTrans" cxnId="{66411E44-3543-4C42-AF53-3BCD24416800}">
      <dgm:prSet/>
      <dgm:spPr/>
      <dgm:t>
        <a:bodyPr/>
        <a:lstStyle/>
        <a:p>
          <a:endParaRPr lang="en-US"/>
        </a:p>
      </dgm:t>
    </dgm:pt>
    <dgm:pt modelId="{9931D809-5C4F-44F0-A592-12CC03BF6ABB}" type="sibTrans" cxnId="{66411E44-3543-4C42-AF53-3BCD24416800}">
      <dgm:prSet/>
      <dgm:spPr/>
      <dgm:t>
        <a:bodyPr/>
        <a:lstStyle/>
        <a:p>
          <a:endParaRPr lang="en-US"/>
        </a:p>
      </dgm:t>
    </dgm:pt>
    <dgm:pt modelId="{8389B688-A064-46BB-B3F1-0475910C911D}" type="pres">
      <dgm:prSet presAssocID="{6B25CBA5-EFB7-4A3F-BC1A-37AAE201B0FE}" presName="root" presStyleCnt="0">
        <dgm:presLayoutVars>
          <dgm:dir/>
          <dgm:resizeHandles val="exact"/>
        </dgm:presLayoutVars>
      </dgm:prSet>
      <dgm:spPr/>
    </dgm:pt>
    <dgm:pt modelId="{F02231F0-56A7-4CC8-8F5B-FB30EB7327BB}" type="pres">
      <dgm:prSet presAssocID="{77CF38AD-5E3E-404E-AE6E-B97E73EF95D8}" presName="compNode" presStyleCnt="0"/>
      <dgm:spPr/>
    </dgm:pt>
    <dgm:pt modelId="{7C3F63A7-08A4-439A-8A10-052F0E890527}" type="pres">
      <dgm:prSet presAssocID="{77CF38AD-5E3E-404E-AE6E-B97E73EF95D8}" presName="bgRect" presStyleLbl="bgShp" presStyleIdx="0" presStyleCnt="4"/>
      <dgm:spPr/>
    </dgm:pt>
    <dgm:pt modelId="{E3A587A8-C3D9-4206-A028-0E22EBF56B12}" type="pres">
      <dgm:prSet presAssocID="{77CF38AD-5E3E-404E-AE6E-B97E73EF95D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in"/>
        </a:ext>
      </dgm:extLst>
    </dgm:pt>
    <dgm:pt modelId="{112FFF1C-5288-4EAB-9ECD-801AA7A7FBDB}" type="pres">
      <dgm:prSet presAssocID="{77CF38AD-5E3E-404E-AE6E-B97E73EF95D8}" presName="spaceRect" presStyleCnt="0"/>
      <dgm:spPr/>
    </dgm:pt>
    <dgm:pt modelId="{E8C52312-0DFE-44AB-9AE8-17806F0A0BB3}" type="pres">
      <dgm:prSet presAssocID="{77CF38AD-5E3E-404E-AE6E-B97E73EF95D8}" presName="parTx" presStyleLbl="revTx" presStyleIdx="0" presStyleCnt="4">
        <dgm:presLayoutVars>
          <dgm:chMax val="0"/>
          <dgm:chPref val="0"/>
        </dgm:presLayoutVars>
      </dgm:prSet>
      <dgm:spPr/>
    </dgm:pt>
    <dgm:pt modelId="{4CF17EF4-3B28-4E70-B377-A544FE2A9FED}" type="pres">
      <dgm:prSet presAssocID="{4115B3C1-697C-4690-A6A0-EA83085F8DD0}" presName="sibTrans" presStyleCnt="0"/>
      <dgm:spPr/>
    </dgm:pt>
    <dgm:pt modelId="{0E274D0B-7A4C-43D7-81A3-6BDCBE8A665F}" type="pres">
      <dgm:prSet presAssocID="{D16D71E6-A94B-4648-A59A-DE6626588758}" presName="compNode" presStyleCnt="0"/>
      <dgm:spPr/>
    </dgm:pt>
    <dgm:pt modelId="{7857EF0E-61C6-4975-B128-C772B13B712F}" type="pres">
      <dgm:prSet presAssocID="{D16D71E6-A94B-4648-A59A-DE6626588758}" presName="bgRect" presStyleLbl="bgShp" presStyleIdx="1" presStyleCnt="4"/>
      <dgm:spPr/>
    </dgm:pt>
    <dgm:pt modelId="{978A5B3A-FCE4-4F6D-93CC-D2AD13AB79AA}" type="pres">
      <dgm:prSet presAssocID="{D16D71E6-A94B-4648-A59A-DE662658875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nger"/>
        </a:ext>
      </dgm:extLst>
    </dgm:pt>
    <dgm:pt modelId="{952016AC-F917-4CDD-92FB-2F29A55019F5}" type="pres">
      <dgm:prSet presAssocID="{D16D71E6-A94B-4648-A59A-DE6626588758}" presName="spaceRect" presStyleCnt="0"/>
      <dgm:spPr/>
    </dgm:pt>
    <dgm:pt modelId="{7946EB8C-FD52-4265-A163-C46CC1680B03}" type="pres">
      <dgm:prSet presAssocID="{D16D71E6-A94B-4648-A59A-DE6626588758}" presName="parTx" presStyleLbl="revTx" presStyleIdx="1" presStyleCnt="4">
        <dgm:presLayoutVars>
          <dgm:chMax val="0"/>
          <dgm:chPref val="0"/>
        </dgm:presLayoutVars>
      </dgm:prSet>
      <dgm:spPr/>
    </dgm:pt>
    <dgm:pt modelId="{8F416063-AAAE-49DF-8BFB-FF793CFD310A}" type="pres">
      <dgm:prSet presAssocID="{E9BF93FE-E0B8-4203-9D33-5D18E3BE46A1}" presName="sibTrans" presStyleCnt="0"/>
      <dgm:spPr/>
    </dgm:pt>
    <dgm:pt modelId="{8A566645-857E-4E6D-8E82-DA0635220646}" type="pres">
      <dgm:prSet presAssocID="{81B3E681-4671-4BC4-AA3C-2118D630A01A}" presName="compNode" presStyleCnt="0"/>
      <dgm:spPr/>
    </dgm:pt>
    <dgm:pt modelId="{484AE850-F640-4C2B-BE7D-176288014A91}" type="pres">
      <dgm:prSet presAssocID="{81B3E681-4671-4BC4-AA3C-2118D630A01A}" presName="bgRect" presStyleLbl="bgShp" presStyleIdx="2" presStyleCnt="4"/>
      <dgm:spPr/>
    </dgm:pt>
    <dgm:pt modelId="{C9323BC1-4C65-4907-9B42-9145EC67C65F}" type="pres">
      <dgm:prSet presAssocID="{81B3E681-4671-4BC4-AA3C-2118D630A01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umbbell"/>
        </a:ext>
      </dgm:extLst>
    </dgm:pt>
    <dgm:pt modelId="{91CBE845-644D-4BF1-A53B-0C7D5C60642B}" type="pres">
      <dgm:prSet presAssocID="{81B3E681-4671-4BC4-AA3C-2118D630A01A}" presName="spaceRect" presStyleCnt="0"/>
      <dgm:spPr/>
    </dgm:pt>
    <dgm:pt modelId="{91009F5D-D2A2-410F-92CB-D7AE10BAE98E}" type="pres">
      <dgm:prSet presAssocID="{81B3E681-4671-4BC4-AA3C-2118D630A01A}" presName="parTx" presStyleLbl="revTx" presStyleIdx="2" presStyleCnt="4">
        <dgm:presLayoutVars>
          <dgm:chMax val="0"/>
          <dgm:chPref val="0"/>
        </dgm:presLayoutVars>
      </dgm:prSet>
      <dgm:spPr/>
    </dgm:pt>
    <dgm:pt modelId="{C8A5D401-9BF2-4FFC-9033-A3F6990D92EA}" type="pres">
      <dgm:prSet presAssocID="{8624D24E-8D4F-48B5-BCC3-3B20F94DC17D}" presName="sibTrans" presStyleCnt="0"/>
      <dgm:spPr/>
    </dgm:pt>
    <dgm:pt modelId="{28DC99B2-4A5B-4585-8994-EFEF2387F8FC}" type="pres">
      <dgm:prSet presAssocID="{DD27E16F-F310-487B-9364-C90AAE86525A}" presName="compNode" presStyleCnt="0"/>
      <dgm:spPr/>
    </dgm:pt>
    <dgm:pt modelId="{B0AADDAB-DB08-405A-BAAB-95C330C5FAF8}" type="pres">
      <dgm:prSet presAssocID="{DD27E16F-F310-487B-9364-C90AAE86525A}" presName="bgRect" presStyleLbl="bgShp" presStyleIdx="3" presStyleCnt="4"/>
      <dgm:spPr/>
    </dgm:pt>
    <dgm:pt modelId="{60CA2C85-8AAD-4463-A121-DFE55368AF16}" type="pres">
      <dgm:prSet presAssocID="{DD27E16F-F310-487B-9364-C90AAE86525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x trolley"/>
        </a:ext>
      </dgm:extLst>
    </dgm:pt>
    <dgm:pt modelId="{B0154F29-0C96-4E21-A840-24666C93D838}" type="pres">
      <dgm:prSet presAssocID="{DD27E16F-F310-487B-9364-C90AAE86525A}" presName="spaceRect" presStyleCnt="0"/>
      <dgm:spPr/>
    </dgm:pt>
    <dgm:pt modelId="{3B004F84-D973-4030-9558-BBCA0A466260}" type="pres">
      <dgm:prSet presAssocID="{DD27E16F-F310-487B-9364-C90AAE86525A}" presName="parTx" presStyleLbl="revTx" presStyleIdx="3" presStyleCnt="4">
        <dgm:presLayoutVars>
          <dgm:chMax val="0"/>
          <dgm:chPref val="0"/>
        </dgm:presLayoutVars>
      </dgm:prSet>
      <dgm:spPr/>
    </dgm:pt>
  </dgm:ptLst>
  <dgm:cxnLst>
    <dgm:cxn modelId="{47A89512-198A-4BCA-BBF6-F822F04F8A3A}" srcId="{6B25CBA5-EFB7-4A3F-BC1A-37AAE201B0FE}" destId="{D16D71E6-A94B-4648-A59A-DE6626588758}" srcOrd="1" destOrd="0" parTransId="{0E88D752-B643-4EE5-AD54-46C4AEF2161F}" sibTransId="{E9BF93FE-E0B8-4203-9D33-5D18E3BE46A1}"/>
    <dgm:cxn modelId="{5015B414-A514-4F16-991A-7C7224018458}" srcId="{6B25CBA5-EFB7-4A3F-BC1A-37AAE201B0FE}" destId="{81B3E681-4671-4BC4-AA3C-2118D630A01A}" srcOrd="2" destOrd="0" parTransId="{1EE2E0EB-3413-4E04-9585-AB37F1330020}" sibTransId="{8624D24E-8D4F-48B5-BCC3-3B20F94DC17D}"/>
    <dgm:cxn modelId="{8B147737-F888-4A15-909F-AEE293D1D0AB}" type="presOf" srcId="{77CF38AD-5E3E-404E-AE6E-B97E73EF95D8}" destId="{E8C52312-0DFE-44AB-9AE8-17806F0A0BB3}" srcOrd="0" destOrd="0" presId="urn:microsoft.com/office/officeart/2018/2/layout/IconVerticalSolidList"/>
    <dgm:cxn modelId="{66411E44-3543-4C42-AF53-3BCD24416800}" srcId="{6B25CBA5-EFB7-4A3F-BC1A-37AAE201B0FE}" destId="{DD27E16F-F310-487B-9364-C90AAE86525A}" srcOrd="3" destOrd="0" parTransId="{8210E8FA-4816-4FFC-8A66-DDD0D0ADB3D5}" sibTransId="{9931D809-5C4F-44F0-A592-12CC03BF6ABB}"/>
    <dgm:cxn modelId="{6F77F474-A799-4863-890E-02F2EDD487FD}" type="presOf" srcId="{81B3E681-4671-4BC4-AA3C-2118D630A01A}" destId="{91009F5D-D2A2-410F-92CB-D7AE10BAE98E}" srcOrd="0" destOrd="0" presId="urn:microsoft.com/office/officeart/2018/2/layout/IconVerticalSolidList"/>
    <dgm:cxn modelId="{5069C1BB-008B-457E-A9C9-C6EED40E163F}" type="presOf" srcId="{6B25CBA5-EFB7-4A3F-BC1A-37AAE201B0FE}" destId="{8389B688-A064-46BB-B3F1-0475910C911D}" srcOrd="0" destOrd="0" presId="urn:microsoft.com/office/officeart/2018/2/layout/IconVerticalSolidList"/>
    <dgm:cxn modelId="{4F139BC4-E54F-43D8-9D93-858657D8307A}" srcId="{6B25CBA5-EFB7-4A3F-BC1A-37AAE201B0FE}" destId="{77CF38AD-5E3E-404E-AE6E-B97E73EF95D8}" srcOrd="0" destOrd="0" parTransId="{8A75C6B7-88E6-43CE-8EB5-85F6A173793E}" sibTransId="{4115B3C1-697C-4690-A6A0-EA83085F8DD0}"/>
    <dgm:cxn modelId="{BB6E28C6-5170-4858-82DC-306CEDA9FC96}" type="presOf" srcId="{D16D71E6-A94B-4648-A59A-DE6626588758}" destId="{7946EB8C-FD52-4265-A163-C46CC1680B03}" srcOrd="0" destOrd="0" presId="urn:microsoft.com/office/officeart/2018/2/layout/IconVerticalSolidList"/>
    <dgm:cxn modelId="{0FDDA1E2-9C9B-44D8-99D0-F999A56C6741}" type="presOf" srcId="{DD27E16F-F310-487B-9364-C90AAE86525A}" destId="{3B004F84-D973-4030-9558-BBCA0A466260}" srcOrd="0" destOrd="0" presId="urn:microsoft.com/office/officeart/2018/2/layout/IconVerticalSolidList"/>
    <dgm:cxn modelId="{7B266E4E-CEF1-4CD0-B22E-F5F9474482C2}" type="presParOf" srcId="{8389B688-A064-46BB-B3F1-0475910C911D}" destId="{F02231F0-56A7-4CC8-8F5B-FB30EB7327BB}" srcOrd="0" destOrd="0" presId="urn:microsoft.com/office/officeart/2018/2/layout/IconVerticalSolidList"/>
    <dgm:cxn modelId="{E39915B8-9CA9-4A72-9560-D0EF09427E36}" type="presParOf" srcId="{F02231F0-56A7-4CC8-8F5B-FB30EB7327BB}" destId="{7C3F63A7-08A4-439A-8A10-052F0E890527}" srcOrd="0" destOrd="0" presId="urn:microsoft.com/office/officeart/2018/2/layout/IconVerticalSolidList"/>
    <dgm:cxn modelId="{071822BF-E210-4565-8C5D-2BE28ECAF7E5}" type="presParOf" srcId="{F02231F0-56A7-4CC8-8F5B-FB30EB7327BB}" destId="{E3A587A8-C3D9-4206-A028-0E22EBF56B12}" srcOrd="1" destOrd="0" presId="urn:microsoft.com/office/officeart/2018/2/layout/IconVerticalSolidList"/>
    <dgm:cxn modelId="{50CB272D-290A-4447-9EF4-E9F6AF00A4DA}" type="presParOf" srcId="{F02231F0-56A7-4CC8-8F5B-FB30EB7327BB}" destId="{112FFF1C-5288-4EAB-9ECD-801AA7A7FBDB}" srcOrd="2" destOrd="0" presId="urn:microsoft.com/office/officeart/2018/2/layout/IconVerticalSolidList"/>
    <dgm:cxn modelId="{E7D0ED37-D71B-4F64-AE77-99058EF9C3AC}" type="presParOf" srcId="{F02231F0-56A7-4CC8-8F5B-FB30EB7327BB}" destId="{E8C52312-0DFE-44AB-9AE8-17806F0A0BB3}" srcOrd="3" destOrd="0" presId="urn:microsoft.com/office/officeart/2018/2/layout/IconVerticalSolidList"/>
    <dgm:cxn modelId="{AF3E3BEE-52BC-4BA8-9BA5-CA135CD34BF2}" type="presParOf" srcId="{8389B688-A064-46BB-B3F1-0475910C911D}" destId="{4CF17EF4-3B28-4E70-B377-A544FE2A9FED}" srcOrd="1" destOrd="0" presId="urn:microsoft.com/office/officeart/2018/2/layout/IconVerticalSolidList"/>
    <dgm:cxn modelId="{FDE7FD2C-18D9-4542-8766-CC91A93BE5E6}" type="presParOf" srcId="{8389B688-A064-46BB-B3F1-0475910C911D}" destId="{0E274D0B-7A4C-43D7-81A3-6BDCBE8A665F}" srcOrd="2" destOrd="0" presId="urn:microsoft.com/office/officeart/2018/2/layout/IconVerticalSolidList"/>
    <dgm:cxn modelId="{E894E9A0-3127-4D97-B864-CCBA491C10B0}" type="presParOf" srcId="{0E274D0B-7A4C-43D7-81A3-6BDCBE8A665F}" destId="{7857EF0E-61C6-4975-B128-C772B13B712F}" srcOrd="0" destOrd="0" presId="urn:microsoft.com/office/officeart/2018/2/layout/IconVerticalSolidList"/>
    <dgm:cxn modelId="{6AF295DB-805E-4F76-A06A-867EF6074A1D}" type="presParOf" srcId="{0E274D0B-7A4C-43D7-81A3-6BDCBE8A665F}" destId="{978A5B3A-FCE4-4F6D-93CC-D2AD13AB79AA}" srcOrd="1" destOrd="0" presId="urn:microsoft.com/office/officeart/2018/2/layout/IconVerticalSolidList"/>
    <dgm:cxn modelId="{A78B56F6-E35E-4692-9F0D-2A5FCE9C75B9}" type="presParOf" srcId="{0E274D0B-7A4C-43D7-81A3-6BDCBE8A665F}" destId="{952016AC-F917-4CDD-92FB-2F29A55019F5}" srcOrd="2" destOrd="0" presId="urn:microsoft.com/office/officeart/2018/2/layout/IconVerticalSolidList"/>
    <dgm:cxn modelId="{F1C77179-223C-41AA-AC7A-DF1F5A597A5D}" type="presParOf" srcId="{0E274D0B-7A4C-43D7-81A3-6BDCBE8A665F}" destId="{7946EB8C-FD52-4265-A163-C46CC1680B03}" srcOrd="3" destOrd="0" presId="urn:microsoft.com/office/officeart/2018/2/layout/IconVerticalSolidList"/>
    <dgm:cxn modelId="{EDD3B822-CAC3-4A38-9DE5-7A0CCCA1C46C}" type="presParOf" srcId="{8389B688-A064-46BB-B3F1-0475910C911D}" destId="{8F416063-AAAE-49DF-8BFB-FF793CFD310A}" srcOrd="3" destOrd="0" presId="urn:microsoft.com/office/officeart/2018/2/layout/IconVerticalSolidList"/>
    <dgm:cxn modelId="{A0B1D404-F0A6-4F4D-8B61-2B51B5F59463}" type="presParOf" srcId="{8389B688-A064-46BB-B3F1-0475910C911D}" destId="{8A566645-857E-4E6D-8E82-DA0635220646}" srcOrd="4" destOrd="0" presId="urn:microsoft.com/office/officeart/2018/2/layout/IconVerticalSolidList"/>
    <dgm:cxn modelId="{33355747-0A28-4ECD-AA47-44591BACAAE5}" type="presParOf" srcId="{8A566645-857E-4E6D-8E82-DA0635220646}" destId="{484AE850-F640-4C2B-BE7D-176288014A91}" srcOrd="0" destOrd="0" presId="urn:microsoft.com/office/officeart/2018/2/layout/IconVerticalSolidList"/>
    <dgm:cxn modelId="{C19801FA-C2C0-45EF-BF72-777C00E4B2A5}" type="presParOf" srcId="{8A566645-857E-4E6D-8E82-DA0635220646}" destId="{C9323BC1-4C65-4907-9B42-9145EC67C65F}" srcOrd="1" destOrd="0" presId="urn:microsoft.com/office/officeart/2018/2/layout/IconVerticalSolidList"/>
    <dgm:cxn modelId="{E7002941-7E5B-41E8-8EF5-5F26D3A627E8}" type="presParOf" srcId="{8A566645-857E-4E6D-8E82-DA0635220646}" destId="{91CBE845-644D-4BF1-A53B-0C7D5C60642B}" srcOrd="2" destOrd="0" presId="urn:microsoft.com/office/officeart/2018/2/layout/IconVerticalSolidList"/>
    <dgm:cxn modelId="{A921157E-90A6-45D1-99D2-C3ACF0DC0483}" type="presParOf" srcId="{8A566645-857E-4E6D-8E82-DA0635220646}" destId="{91009F5D-D2A2-410F-92CB-D7AE10BAE98E}" srcOrd="3" destOrd="0" presId="urn:microsoft.com/office/officeart/2018/2/layout/IconVerticalSolidList"/>
    <dgm:cxn modelId="{3FAA7C85-C0BE-46CF-B330-4DBE261DB762}" type="presParOf" srcId="{8389B688-A064-46BB-B3F1-0475910C911D}" destId="{C8A5D401-9BF2-4FFC-9033-A3F6990D92EA}" srcOrd="5" destOrd="0" presId="urn:microsoft.com/office/officeart/2018/2/layout/IconVerticalSolidList"/>
    <dgm:cxn modelId="{C35DA1E0-C5B2-4586-9C74-056B8D146E05}" type="presParOf" srcId="{8389B688-A064-46BB-B3F1-0475910C911D}" destId="{28DC99B2-4A5B-4585-8994-EFEF2387F8FC}" srcOrd="6" destOrd="0" presId="urn:microsoft.com/office/officeart/2018/2/layout/IconVerticalSolidList"/>
    <dgm:cxn modelId="{5A652F6D-0855-42DB-B954-187EA5252000}" type="presParOf" srcId="{28DC99B2-4A5B-4585-8994-EFEF2387F8FC}" destId="{B0AADDAB-DB08-405A-BAAB-95C330C5FAF8}" srcOrd="0" destOrd="0" presId="urn:microsoft.com/office/officeart/2018/2/layout/IconVerticalSolidList"/>
    <dgm:cxn modelId="{69B9149F-4789-43D7-BFFD-27FBB157A315}" type="presParOf" srcId="{28DC99B2-4A5B-4585-8994-EFEF2387F8FC}" destId="{60CA2C85-8AAD-4463-A121-DFE55368AF16}" srcOrd="1" destOrd="0" presId="urn:microsoft.com/office/officeart/2018/2/layout/IconVerticalSolidList"/>
    <dgm:cxn modelId="{152A0749-2671-41D5-AB99-AF08A5BD94C1}" type="presParOf" srcId="{28DC99B2-4A5B-4585-8994-EFEF2387F8FC}" destId="{B0154F29-0C96-4E21-A840-24666C93D838}" srcOrd="2" destOrd="0" presId="urn:microsoft.com/office/officeart/2018/2/layout/IconVerticalSolidList"/>
    <dgm:cxn modelId="{6DD0663D-AFD9-4FB4-BD78-8E0ECE8F002B}" type="presParOf" srcId="{28DC99B2-4A5B-4585-8994-EFEF2387F8FC}" destId="{3B004F84-D973-4030-9558-BBCA0A46626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AB1C07B-EC28-436F-895E-79EFFAF0B9D6}"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9B626FFC-6D96-4C6D-9FE3-8F9CA02D2D30}">
      <dgm:prSet/>
      <dgm:spPr/>
      <dgm:t>
        <a:bodyPr/>
        <a:lstStyle/>
        <a:p>
          <a:r>
            <a:rPr lang="en-US"/>
            <a:t>Short-hauler states, "Ready to receive". Response from helicopter to ground crew, "inbound".</a:t>
          </a:r>
        </a:p>
      </dgm:t>
    </dgm:pt>
    <dgm:pt modelId="{FE1F3B0E-39C7-4EAC-9F2A-4A321F44F012}" type="parTrans" cxnId="{4FBBA9EF-6257-4822-85EA-E714A5985A9F}">
      <dgm:prSet/>
      <dgm:spPr/>
      <dgm:t>
        <a:bodyPr/>
        <a:lstStyle/>
        <a:p>
          <a:endParaRPr lang="en-US"/>
        </a:p>
      </dgm:t>
    </dgm:pt>
    <dgm:pt modelId="{EB1825BB-5F80-4008-94E1-D1409A817C0F}" type="sibTrans" cxnId="{4FBBA9EF-6257-4822-85EA-E714A5985A9F}">
      <dgm:prSet/>
      <dgm:spPr/>
      <dgm:t>
        <a:bodyPr/>
        <a:lstStyle/>
        <a:p>
          <a:endParaRPr lang="en-US"/>
        </a:p>
      </dgm:t>
    </dgm:pt>
    <dgm:pt modelId="{0C272BA5-C807-4EB6-BDAA-8A968BC4E1DA}">
      <dgm:prSet/>
      <dgm:spPr/>
      <dgm:t>
        <a:bodyPr/>
        <a:lstStyle/>
        <a:p>
          <a:r>
            <a:rPr lang="en-US"/>
            <a:t>Short-hauler(s) may assist pilot by calling out distances of end of the rope (ring) above the canopy/obstacles and will assist pilot in calling out distances of end of the rope (ring) above ground. All radio traffic should be clear and concise.</a:t>
          </a:r>
        </a:p>
      </dgm:t>
    </dgm:pt>
    <dgm:pt modelId="{F3839EBE-7EEA-4947-BCAD-A3301158D6C5}" type="parTrans" cxnId="{B043E3ED-0BF4-470A-B113-65199E964A4E}">
      <dgm:prSet/>
      <dgm:spPr/>
      <dgm:t>
        <a:bodyPr/>
        <a:lstStyle/>
        <a:p>
          <a:endParaRPr lang="en-US"/>
        </a:p>
      </dgm:t>
    </dgm:pt>
    <dgm:pt modelId="{8D1E7806-5F2C-4213-963E-4BD2C3BB1349}" type="sibTrans" cxnId="{B043E3ED-0BF4-470A-B113-65199E964A4E}">
      <dgm:prSet/>
      <dgm:spPr/>
      <dgm:t>
        <a:bodyPr/>
        <a:lstStyle/>
        <a:p>
          <a:endParaRPr lang="en-US"/>
        </a:p>
      </dgm:t>
    </dgm:pt>
    <dgm:pt modelId="{6F668B17-B60F-424E-9F7A-E85C4C3580B3}" type="pres">
      <dgm:prSet presAssocID="{6AB1C07B-EC28-436F-895E-79EFFAF0B9D6}" presName="Name0" presStyleCnt="0">
        <dgm:presLayoutVars>
          <dgm:dir/>
          <dgm:animLvl val="lvl"/>
          <dgm:resizeHandles val="exact"/>
        </dgm:presLayoutVars>
      </dgm:prSet>
      <dgm:spPr/>
    </dgm:pt>
    <dgm:pt modelId="{FA0947DC-6467-4691-B399-D9FCC870EE12}" type="pres">
      <dgm:prSet presAssocID="{0C272BA5-C807-4EB6-BDAA-8A968BC4E1DA}" presName="boxAndChildren" presStyleCnt="0"/>
      <dgm:spPr/>
    </dgm:pt>
    <dgm:pt modelId="{B80913DB-545A-4232-88D2-FCA95D4649E8}" type="pres">
      <dgm:prSet presAssocID="{0C272BA5-C807-4EB6-BDAA-8A968BC4E1DA}" presName="parentTextBox" presStyleLbl="node1" presStyleIdx="0" presStyleCnt="2"/>
      <dgm:spPr/>
    </dgm:pt>
    <dgm:pt modelId="{44E037FD-DF22-46FA-AC4F-7A70CD7E98F6}" type="pres">
      <dgm:prSet presAssocID="{EB1825BB-5F80-4008-94E1-D1409A817C0F}" presName="sp" presStyleCnt="0"/>
      <dgm:spPr/>
    </dgm:pt>
    <dgm:pt modelId="{38E1A9AD-FD1F-4220-8164-2B195A42F001}" type="pres">
      <dgm:prSet presAssocID="{9B626FFC-6D96-4C6D-9FE3-8F9CA02D2D30}" presName="arrowAndChildren" presStyleCnt="0"/>
      <dgm:spPr/>
    </dgm:pt>
    <dgm:pt modelId="{29B3BDD4-76E2-4E0D-8578-E8030A295B98}" type="pres">
      <dgm:prSet presAssocID="{9B626FFC-6D96-4C6D-9FE3-8F9CA02D2D30}" presName="parentTextArrow" presStyleLbl="node1" presStyleIdx="1" presStyleCnt="2"/>
      <dgm:spPr/>
    </dgm:pt>
  </dgm:ptLst>
  <dgm:cxnLst>
    <dgm:cxn modelId="{B09EA734-B478-4FB3-8405-F5277E0F4940}" type="presOf" srcId="{0C272BA5-C807-4EB6-BDAA-8A968BC4E1DA}" destId="{B80913DB-545A-4232-88D2-FCA95D4649E8}" srcOrd="0" destOrd="0" presId="urn:microsoft.com/office/officeart/2005/8/layout/process4"/>
    <dgm:cxn modelId="{F0A2C145-6300-40D4-B99E-0357486252FB}" type="presOf" srcId="{9B626FFC-6D96-4C6D-9FE3-8F9CA02D2D30}" destId="{29B3BDD4-76E2-4E0D-8578-E8030A295B98}" srcOrd="0" destOrd="0" presId="urn:microsoft.com/office/officeart/2005/8/layout/process4"/>
    <dgm:cxn modelId="{D4BAC9A3-77E8-43C3-93EF-C3AC5352F226}" type="presOf" srcId="{6AB1C07B-EC28-436F-895E-79EFFAF0B9D6}" destId="{6F668B17-B60F-424E-9F7A-E85C4C3580B3}" srcOrd="0" destOrd="0" presId="urn:microsoft.com/office/officeart/2005/8/layout/process4"/>
    <dgm:cxn modelId="{B043E3ED-0BF4-470A-B113-65199E964A4E}" srcId="{6AB1C07B-EC28-436F-895E-79EFFAF0B9D6}" destId="{0C272BA5-C807-4EB6-BDAA-8A968BC4E1DA}" srcOrd="1" destOrd="0" parTransId="{F3839EBE-7EEA-4947-BCAD-A3301158D6C5}" sibTransId="{8D1E7806-5F2C-4213-963E-4BD2C3BB1349}"/>
    <dgm:cxn modelId="{4FBBA9EF-6257-4822-85EA-E714A5985A9F}" srcId="{6AB1C07B-EC28-436F-895E-79EFFAF0B9D6}" destId="{9B626FFC-6D96-4C6D-9FE3-8F9CA02D2D30}" srcOrd="0" destOrd="0" parTransId="{FE1F3B0E-39C7-4EAC-9F2A-4A321F44F012}" sibTransId="{EB1825BB-5F80-4008-94E1-D1409A817C0F}"/>
    <dgm:cxn modelId="{E4489460-B776-479C-9F6A-E0FB533AE016}" type="presParOf" srcId="{6F668B17-B60F-424E-9F7A-E85C4C3580B3}" destId="{FA0947DC-6467-4691-B399-D9FCC870EE12}" srcOrd="0" destOrd="0" presId="urn:microsoft.com/office/officeart/2005/8/layout/process4"/>
    <dgm:cxn modelId="{444DCEDD-4144-4D52-BB03-13439B9527D3}" type="presParOf" srcId="{FA0947DC-6467-4691-B399-D9FCC870EE12}" destId="{B80913DB-545A-4232-88D2-FCA95D4649E8}" srcOrd="0" destOrd="0" presId="urn:microsoft.com/office/officeart/2005/8/layout/process4"/>
    <dgm:cxn modelId="{3A2D06A9-E79B-41C2-A50B-F7BEE9DE57A1}" type="presParOf" srcId="{6F668B17-B60F-424E-9F7A-E85C4C3580B3}" destId="{44E037FD-DF22-46FA-AC4F-7A70CD7E98F6}" srcOrd="1" destOrd="0" presId="urn:microsoft.com/office/officeart/2005/8/layout/process4"/>
    <dgm:cxn modelId="{583D5FE4-E887-4797-9753-C8D8EF29FF99}" type="presParOf" srcId="{6F668B17-B60F-424E-9F7A-E85C4C3580B3}" destId="{38E1A9AD-FD1F-4220-8164-2B195A42F001}" srcOrd="2" destOrd="0" presId="urn:microsoft.com/office/officeart/2005/8/layout/process4"/>
    <dgm:cxn modelId="{522F01D7-5D24-4C32-A355-A3430776E776}" type="presParOf" srcId="{38E1A9AD-FD1F-4220-8164-2B195A42F001}" destId="{29B3BDD4-76E2-4E0D-8578-E8030A295B9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6C70A2C-D00A-4FE6-86FE-A6486441F596}"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27A8E41F-557E-42D3-9F47-3D565339B0B6}">
      <dgm:prSet/>
      <dgm:spPr/>
      <dgm:t>
        <a:bodyPr/>
        <a:lstStyle/>
        <a:p>
          <a:r>
            <a:rPr lang="en-US"/>
            <a:t>Pilot responds "Copy, five zero" at the start of the cadence.</a:t>
          </a:r>
        </a:p>
      </dgm:t>
    </dgm:pt>
    <dgm:pt modelId="{93535D2B-BC88-4D50-AE22-FB1A0E9F0F45}" type="parTrans" cxnId="{3303C102-3FD6-47C6-9293-F01A7C10E809}">
      <dgm:prSet/>
      <dgm:spPr/>
      <dgm:t>
        <a:bodyPr/>
        <a:lstStyle/>
        <a:p>
          <a:endParaRPr lang="en-US"/>
        </a:p>
      </dgm:t>
    </dgm:pt>
    <dgm:pt modelId="{4ECE9301-DFDA-4724-A4CD-BAFFFA825C9E}" type="sibTrans" cxnId="{3303C102-3FD6-47C6-9293-F01A7C10E809}">
      <dgm:prSet/>
      <dgm:spPr/>
      <dgm:t>
        <a:bodyPr/>
        <a:lstStyle/>
        <a:p>
          <a:endParaRPr lang="en-US"/>
        </a:p>
      </dgm:t>
    </dgm:pt>
    <dgm:pt modelId="{D2B7DFE7-625B-4BCB-9F16-A187876CAA12}">
      <dgm:prSet/>
      <dgm:spPr/>
      <dgm:t>
        <a:bodyPr/>
        <a:lstStyle/>
        <a:p>
          <a:r>
            <a:rPr lang="en-US"/>
            <a:t>Height above ground will then be delineated by calling out "four zero, three zero, two zero, one zero, eye level." No mirrored responses to these calls are given by the Pilot.</a:t>
          </a:r>
        </a:p>
      </dgm:t>
    </dgm:pt>
    <dgm:pt modelId="{CFC5BEBD-8312-4495-96AB-37A098C9C179}" type="parTrans" cxnId="{F4ECCEBA-2BDB-4273-8F3B-9FDB9D0175BE}">
      <dgm:prSet/>
      <dgm:spPr/>
      <dgm:t>
        <a:bodyPr/>
        <a:lstStyle/>
        <a:p>
          <a:endParaRPr lang="en-US"/>
        </a:p>
      </dgm:t>
    </dgm:pt>
    <dgm:pt modelId="{08D15F8B-8C33-4DC8-86A8-FAC085208644}" type="sibTrans" cxnId="{F4ECCEBA-2BDB-4273-8F3B-9FDB9D0175BE}">
      <dgm:prSet/>
      <dgm:spPr/>
      <dgm:t>
        <a:bodyPr/>
        <a:lstStyle/>
        <a:p>
          <a:endParaRPr lang="en-US"/>
        </a:p>
      </dgm:t>
    </dgm:pt>
    <dgm:pt modelId="{AC82CDBF-B3E5-497B-A6F2-0F2D72161CF5}">
      <dgm:prSet/>
      <dgm:spPr/>
      <dgm:t>
        <a:bodyPr/>
        <a:lstStyle/>
        <a:p>
          <a:r>
            <a:rPr lang="en-US"/>
            <a:t>When the short-hauler has control of the line, the short-hauler communicates "got it", indicating to the Pilot to hold and maintain hover.</a:t>
          </a:r>
        </a:p>
      </dgm:t>
    </dgm:pt>
    <dgm:pt modelId="{2F100ABE-B36E-4CB4-9F08-EB6CCACDBC8A}" type="parTrans" cxnId="{881BA899-1ACB-41DB-9C9B-5EF8B4130278}">
      <dgm:prSet/>
      <dgm:spPr/>
      <dgm:t>
        <a:bodyPr/>
        <a:lstStyle/>
        <a:p>
          <a:endParaRPr lang="en-US"/>
        </a:p>
      </dgm:t>
    </dgm:pt>
    <dgm:pt modelId="{5BAF9581-E50D-4EC2-8ED5-50224E0D003B}" type="sibTrans" cxnId="{881BA899-1ACB-41DB-9C9B-5EF8B4130278}">
      <dgm:prSet/>
      <dgm:spPr/>
      <dgm:t>
        <a:bodyPr/>
        <a:lstStyle/>
        <a:p>
          <a:endParaRPr lang="en-US"/>
        </a:p>
      </dgm:t>
    </dgm:pt>
    <dgm:pt modelId="{AA38E6A6-EC29-4F9F-A42B-1B18CA894E50}" type="pres">
      <dgm:prSet presAssocID="{76C70A2C-D00A-4FE6-86FE-A6486441F596}" presName="outerComposite" presStyleCnt="0">
        <dgm:presLayoutVars>
          <dgm:chMax val="5"/>
          <dgm:dir/>
          <dgm:resizeHandles val="exact"/>
        </dgm:presLayoutVars>
      </dgm:prSet>
      <dgm:spPr/>
    </dgm:pt>
    <dgm:pt modelId="{0F52560F-BEFE-4163-A708-51D150C26C13}" type="pres">
      <dgm:prSet presAssocID="{76C70A2C-D00A-4FE6-86FE-A6486441F596}" presName="dummyMaxCanvas" presStyleCnt="0">
        <dgm:presLayoutVars/>
      </dgm:prSet>
      <dgm:spPr/>
    </dgm:pt>
    <dgm:pt modelId="{F324CE36-9852-4C13-8110-423A148BD7B6}" type="pres">
      <dgm:prSet presAssocID="{76C70A2C-D00A-4FE6-86FE-A6486441F596}" presName="ThreeNodes_1" presStyleLbl="node1" presStyleIdx="0" presStyleCnt="3">
        <dgm:presLayoutVars>
          <dgm:bulletEnabled val="1"/>
        </dgm:presLayoutVars>
      </dgm:prSet>
      <dgm:spPr/>
    </dgm:pt>
    <dgm:pt modelId="{2AC361DB-CE9B-443C-9E46-6BC5E0EA9E06}" type="pres">
      <dgm:prSet presAssocID="{76C70A2C-D00A-4FE6-86FE-A6486441F596}" presName="ThreeNodes_2" presStyleLbl="node1" presStyleIdx="1" presStyleCnt="3">
        <dgm:presLayoutVars>
          <dgm:bulletEnabled val="1"/>
        </dgm:presLayoutVars>
      </dgm:prSet>
      <dgm:spPr/>
    </dgm:pt>
    <dgm:pt modelId="{F138D7CA-E84D-455D-A39A-D78A1C4ABC9E}" type="pres">
      <dgm:prSet presAssocID="{76C70A2C-D00A-4FE6-86FE-A6486441F596}" presName="ThreeNodes_3" presStyleLbl="node1" presStyleIdx="2" presStyleCnt="3">
        <dgm:presLayoutVars>
          <dgm:bulletEnabled val="1"/>
        </dgm:presLayoutVars>
      </dgm:prSet>
      <dgm:spPr/>
    </dgm:pt>
    <dgm:pt modelId="{09AA84BC-3FAB-465C-80D9-59A01BEDFFBC}" type="pres">
      <dgm:prSet presAssocID="{76C70A2C-D00A-4FE6-86FE-A6486441F596}" presName="ThreeConn_1-2" presStyleLbl="fgAccFollowNode1" presStyleIdx="0" presStyleCnt="2">
        <dgm:presLayoutVars>
          <dgm:bulletEnabled val="1"/>
        </dgm:presLayoutVars>
      </dgm:prSet>
      <dgm:spPr/>
    </dgm:pt>
    <dgm:pt modelId="{DA697C28-8B7A-4482-AA95-9BBEE7BF5E5C}" type="pres">
      <dgm:prSet presAssocID="{76C70A2C-D00A-4FE6-86FE-A6486441F596}" presName="ThreeConn_2-3" presStyleLbl="fgAccFollowNode1" presStyleIdx="1" presStyleCnt="2">
        <dgm:presLayoutVars>
          <dgm:bulletEnabled val="1"/>
        </dgm:presLayoutVars>
      </dgm:prSet>
      <dgm:spPr/>
    </dgm:pt>
    <dgm:pt modelId="{BFF947E0-B3AE-471F-A01E-CE6EA8DE1FBA}" type="pres">
      <dgm:prSet presAssocID="{76C70A2C-D00A-4FE6-86FE-A6486441F596}" presName="ThreeNodes_1_text" presStyleLbl="node1" presStyleIdx="2" presStyleCnt="3">
        <dgm:presLayoutVars>
          <dgm:bulletEnabled val="1"/>
        </dgm:presLayoutVars>
      </dgm:prSet>
      <dgm:spPr/>
    </dgm:pt>
    <dgm:pt modelId="{875779A2-5E5A-4C14-BC10-7344E8D80F97}" type="pres">
      <dgm:prSet presAssocID="{76C70A2C-D00A-4FE6-86FE-A6486441F596}" presName="ThreeNodes_2_text" presStyleLbl="node1" presStyleIdx="2" presStyleCnt="3">
        <dgm:presLayoutVars>
          <dgm:bulletEnabled val="1"/>
        </dgm:presLayoutVars>
      </dgm:prSet>
      <dgm:spPr/>
    </dgm:pt>
    <dgm:pt modelId="{3D2E9D10-53A0-4F1C-B441-7D0FD1B04AEB}" type="pres">
      <dgm:prSet presAssocID="{76C70A2C-D00A-4FE6-86FE-A6486441F596}" presName="ThreeNodes_3_text" presStyleLbl="node1" presStyleIdx="2" presStyleCnt="3">
        <dgm:presLayoutVars>
          <dgm:bulletEnabled val="1"/>
        </dgm:presLayoutVars>
      </dgm:prSet>
      <dgm:spPr/>
    </dgm:pt>
  </dgm:ptLst>
  <dgm:cxnLst>
    <dgm:cxn modelId="{3303C102-3FD6-47C6-9293-F01A7C10E809}" srcId="{76C70A2C-D00A-4FE6-86FE-A6486441F596}" destId="{27A8E41F-557E-42D3-9F47-3D565339B0B6}" srcOrd="0" destOrd="0" parTransId="{93535D2B-BC88-4D50-AE22-FB1A0E9F0F45}" sibTransId="{4ECE9301-DFDA-4724-A4CD-BAFFFA825C9E}"/>
    <dgm:cxn modelId="{61762D05-68C0-4379-809C-39EB0BAED2CE}" type="presOf" srcId="{27A8E41F-557E-42D3-9F47-3D565339B0B6}" destId="{F324CE36-9852-4C13-8110-423A148BD7B6}" srcOrd="0" destOrd="0" presId="urn:microsoft.com/office/officeart/2005/8/layout/vProcess5"/>
    <dgm:cxn modelId="{E7B37F32-87F6-4A28-A3EC-06E1A728DAEC}" type="presOf" srcId="{AC82CDBF-B3E5-497B-A6F2-0F2D72161CF5}" destId="{F138D7CA-E84D-455D-A39A-D78A1C4ABC9E}" srcOrd="0" destOrd="0" presId="urn:microsoft.com/office/officeart/2005/8/layout/vProcess5"/>
    <dgm:cxn modelId="{DFF0E870-B941-4A98-9C6F-CCD2D2F3A0B3}" type="presOf" srcId="{4ECE9301-DFDA-4724-A4CD-BAFFFA825C9E}" destId="{09AA84BC-3FAB-465C-80D9-59A01BEDFFBC}" srcOrd="0" destOrd="0" presId="urn:microsoft.com/office/officeart/2005/8/layout/vProcess5"/>
    <dgm:cxn modelId="{881BA899-1ACB-41DB-9C9B-5EF8B4130278}" srcId="{76C70A2C-D00A-4FE6-86FE-A6486441F596}" destId="{AC82CDBF-B3E5-497B-A6F2-0F2D72161CF5}" srcOrd="2" destOrd="0" parTransId="{2F100ABE-B36E-4CB4-9F08-EB6CCACDBC8A}" sibTransId="{5BAF9581-E50D-4EC2-8ED5-50224E0D003B}"/>
    <dgm:cxn modelId="{691C7B9E-2D26-4267-848A-40E7B5F5FADD}" type="presOf" srcId="{76C70A2C-D00A-4FE6-86FE-A6486441F596}" destId="{AA38E6A6-EC29-4F9F-A42B-1B18CA894E50}" srcOrd="0" destOrd="0" presId="urn:microsoft.com/office/officeart/2005/8/layout/vProcess5"/>
    <dgm:cxn modelId="{69A80EAC-DF48-4926-A0D3-9DAC323CA751}" type="presOf" srcId="{27A8E41F-557E-42D3-9F47-3D565339B0B6}" destId="{BFF947E0-B3AE-471F-A01E-CE6EA8DE1FBA}" srcOrd="1" destOrd="0" presId="urn:microsoft.com/office/officeart/2005/8/layout/vProcess5"/>
    <dgm:cxn modelId="{53B6C4AD-FB63-4C8D-9176-3BD567ACE885}" type="presOf" srcId="{D2B7DFE7-625B-4BCB-9F16-A187876CAA12}" destId="{2AC361DB-CE9B-443C-9E46-6BC5E0EA9E06}" srcOrd="0" destOrd="0" presId="urn:microsoft.com/office/officeart/2005/8/layout/vProcess5"/>
    <dgm:cxn modelId="{961B0FB3-A6EC-4F73-BFEB-D98388089D48}" type="presOf" srcId="{D2B7DFE7-625B-4BCB-9F16-A187876CAA12}" destId="{875779A2-5E5A-4C14-BC10-7344E8D80F97}" srcOrd="1" destOrd="0" presId="urn:microsoft.com/office/officeart/2005/8/layout/vProcess5"/>
    <dgm:cxn modelId="{F4ECCEBA-2BDB-4273-8F3B-9FDB9D0175BE}" srcId="{76C70A2C-D00A-4FE6-86FE-A6486441F596}" destId="{D2B7DFE7-625B-4BCB-9F16-A187876CAA12}" srcOrd="1" destOrd="0" parTransId="{CFC5BEBD-8312-4495-96AB-37A098C9C179}" sibTransId="{08D15F8B-8C33-4DC8-86A8-FAC085208644}"/>
    <dgm:cxn modelId="{8AABE9C9-3558-4DD3-BD3A-E7BBEC68698A}" type="presOf" srcId="{08D15F8B-8C33-4DC8-86A8-FAC085208644}" destId="{DA697C28-8B7A-4482-AA95-9BBEE7BF5E5C}" srcOrd="0" destOrd="0" presId="urn:microsoft.com/office/officeart/2005/8/layout/vProcess5"/>
    <dgm:cxn modelId="{74B79DFE-C91B-4B50-9DB0-571E80F9930A}" type="presOf" srcId="{AC82CDBF-B3E5-497B-A6F2-0F2D72161CF5}" destId="{3D2E9D10-53A0-4F1C-B441-7D0FD1B04AEB}" srcOrd="1" destOrd="0" presId="urn:microsoft.com/office/officeart/2005/8/layout/vProcess5"/>
    <dgm:cxn modelId="{5716ABB8-C62A-4861-9F76-3CE6408C7CF9}" type="presParOf" srcId="{AA38E6A6-EC29-4F9F-A42B-1B18CA894E50}" destId="{0F52560F-BEFE-4163-A708-51D150C26C13}" srcOrd="0" destOrd="0" presId="urn:microsoft.com/office/officeart/2005/8/layout/vProcess5"/>
    <dgm:cxn modelId="{30DE90B8-569F-44CD-80A0-3C6B6ABBB539}" type="presParOf" srcId="{AA38E6A6-EC29-4F9F-A42B-1B18CA894E50}" destId="{F324CE36-9852-4C13-8110-423A148BD7B6}" srcOrd="1" destOrd="0" presId="urn:microsoft.com/office/officeart/2005/8/layout/vProcess5"/>
    <dgm:cxn modelId="{341E179C-1CA3-4B3A-A64C-89ED4115E034}" type="presParOf" srcId="{AA38E6A6-EC29-4F9F-A42B-1B18CA894E50}" destId="{2AC361DB-CE9B-443C-9E46-6BC5E0EA9E06}" srcOrd="2" destOrd="0" presId="urn:microsoft.com/office/officeart/2005/8/layout/vProcess5"/>
    <dgm:cxn modelId="{9A8304F8-AFDA-4925-A53D-AABD6C51BCD2}" type="presParOf" srcId="{AA38E6A6-EC29-4F9F-A42B-1B18CA894E50}" destId="{F138D7CA-E84D-455D-A39A-D78A1C4ABC9E}" srcOrd="3" destOrd="0" presId="urn:microsoft.com/office/officeart/2005/8/layout/vProcess5"/>
    <dgm:cxn modelId="{12099AC1-BF1C-4565-82C9-213507067757}" type="presParOf" srcId="{AA38E6A6-EC29-4F9F-A42B-1B18CA894E50}" destId="{09AA84BC-3FAB-465C-80D9-59A01BEDFFBC}" srcOrd="4" destOrd="0" presId="urn:microsoft.com/office/officeart/2005/8/layout/vProcess5"/>
    <dgm:cxn modelId="{B6211B3E-EF59-4F53-AB95-6F06196A7FAD}" type="presParOf" srcId="{AA38E6A6-EC29-4F9F-A42B-1B18CA894E50}" destId="{DA697C28-8B7A-4482-AA95-9BBEE7BF5E5C}" srcOrd="5" destOrd="0" presId="urn:microsoft.com/office/officeart/2005/8/layout/vProcess5"/>
    <dgm:cxn modelId="{327E6D1E-1BD0-433D-AB0C-CBCCFC5D2102}" type="presParOf" srcId="{AA38E6A6-EC29-4F9F-A42B-1B18CA894E50}" destId="{BFF947E0-B3AE-471F-A01E-CE6EA8DE1FBA}" srcOrd="6" destOrd="0" presId="urn:microsoft.com/office/officeart/2005/8/layout/vProcess5"/>
    <dgm:cxn modelId="{4867E447-7E23-4A0A-AE53-58F5CEE0528C}" type="presParOf" srcId="{AA38E6A6-EC29-4F9F-A42B-1B18CA894E50}" destId="{875779A2-5E5A-4C14-BC10-7344E8D80F97}" srcOrd="7" destOrd="0" presId="urn:microsoft.com/office/officeart/2005/8/layout/vProcess5"/>
    <dgm:cxn modelId="{6DA737E0-9403-4925-9192-9E1F0C99854A}" type="presParOf" srcId="{AA38E6A6-EC29-4F9F-A42B-1B18CA894E50}" destId="{3D2E9D10-53A0-4F1C-B441-7D0FD1B04AE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ED912FB-54FC-4203-BFF6-5AFAFAECBA1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CB27589A-ED1D-4486-B599-7D3B13E662D8}">
      <dgm:prSet/>
      <dgm:spPr/>
      <dgm:t>
        <a:bodyPr/>
        <a:lstStyle/>
        <a:p>
          <a:r>
            <a:rPr lang="en-US"/>
            <a:t>The short-hauler communicates "ready" and gives the "lift" signal.</a:t>
          </a:r>
        </a:p>
      </dgm:t>
    </dgm:pt>
    <dgm:pt modelId="{37F5F118-612A-4BA6-AB8A-C98C3FB6B9A0}" type="parTrans" cxnId="{93CC1189-726B-4E1E-A4E4-5B61E7A5D69C}">
      <dgm:prSet/>
      <dgm:spPr/>
      <dgm:t>
        <a:bodyPr/>
        <a:lstStyle/>
        <a:p>
          <a:endParaRPr lang="en-US"/>
        </a:p>
      </dgm:t>
    </dgm:pt>
    <dgm:pt modelId="{F6B2FF4F-668F-43FF-98BB-9BC178A902F5}" type="sibTrans" cxnId="{93CC1189-726B-4E1E-A4E4-5B61E7A5D69C}">
      <dgm:prSet/>
      <dgm:spPr/>
      <dgm:t>
        <a:bodyPr/>
        <a:lstStyle/>
        <a:p>
          <a:endParaRPr lang="en-US"/>
        </a:p>
      </dgm:t>
    </dgm:pt>
    <dgm:pt modelId="{5C49C858-2BAB-48BB-AD5B-FFF239128D1B}">
      <dgm:prSet/>
      <dgm:spPr/>
      <dgm:t>
        <a:bodyPr/>
        <a:lstStyle/>
        <a:p>
          <a:r>
            <a:rPr lang="en-US"/>
            <a:t>Pilot states "coming up" and lifts short-hauler(s). Short-hauler communicates "clear of obstacles" and gives the "clear of obstacles" signal when appropriate.</a:t>
          </a:r>
        </a:p>
      </dgm:t>
    </dgm:pt>
    <dgm:pt modelId="{E2D2895A-B613-4E61-A3CF-E41131F4063A}" type="parTrans" cxnId="{5F6BDE45-4A15-486F-8C0E-1D15156D1D91}">
      <dgm:prSet/>
      <dgm:spPr/>
      <dgm:t>
        <a:bodyPr/>
        <a:lstStyle/>
        <a:p>
          <a:endParaRPr lang="en-US"/>
        </a:p>
      </dgm:t>
    </dgm:pt>
    <dgm:pt modelId="{2FE6A62A-2657-4EF4-BA9A-1189812D41F6}" type="sibTrans" cxnId="{5F6BDE45-4A15-486F-8C0E-1D15156D1D91}">
      <dgm:prSet/>
      <dgm:spPr/>
      <dgm:t>
        <a:bodyPr/>
        <a:lstStyle/>
        <a:p>
          <a:endParaRPr lang="en-US"/>
        </a:p>
      </dgm:t>
    </dgm:pt>
    <dgm:pt modelId="{A8CF16C5-4D3D-4DE6-A38B-697A97EC2123}" type="pres">
      <dgm:prSet presAssocID="{DED912FB-54FC-4203-BFF6-5AFAFAECBA13}" presName="hierChild1" presStyleCnt="0">
        <dgm:presLayoutVars>
          <dgm:chPref val="1"/>
          <dgm:dir/>
          <dgm:animOne val="branch"/>
          <dgm:animLvl val="lvl"/>
          <dgm:resizeHandles/>
        </dgm:presLayoutVars>
      </dgm:prSet>
      <dgm:spPr/>
    </dgm:pt>
    <dgm:pt modelId="{1F8AE537-5F3E-4AAB-A42C-4B8E6962E2F3}" type="pres">
      <dgm:prSet presAssocID="{CB27589A-ED1D-4486-B599-7D3B13E662D8}" presName="hierRoot1" presStyleCnt="0"/>
      <dgm:spPr/>
    </dgm:pt>
    <dgm:pt modelId="{AC5E361D-DF1B-4A7F-813E-CFE47F0E4C15}" type="pres">
      <dgm:prSet presAssocID="{CB27589A-ED1D-4486-B599-7D3B13E662D8}" presName="composite" presStyleCnt="0"/>
      <dgm:spPr/>
    </dgm:pt>
    <dgm:pt modelId="{8FC7A70B-89B2-44FB-8099-B73F2CA803E8}" type="pres">
      <dgm:prSet presAssocID="{CB27589A-ED1D-4486-B599-7D3B13E662D8}" presName="background" presStyleLbl="node0" presStyleIdx="0" presStyleCnt="2"/>
      <dgm:spPr/>
    </dgm:pt>
    <dgm:pt modelId="{87D4E90B-F6D8-4829-914D-3CBB53EDB56F}" type="pres">
      <dgm:prSet presAssocID="{CB27589A-ED1D-4486-B599-7D3B13E662D8}" presName="text" presStyleLbl="fgAcc0" presStyleIdx="0" presStyleCnt="2">
        <dgm:presLayoutVars>
          <dgm:chPref val="3"/>
        </dgm:presLayoutVars>
      </dgm:prSet>
      <dgm:spPr/>
    </dgm:pt>
    <dgm:pt modelId="{58118FED-0971-4C0B-B0CE-DBF384AED10C}" type="pres">
      <dgm:prSet presAssocID="{CB27589A-ED1D-4486-B599-7D3B13E662D8}" presName="hierChild2" presStyleCnt="0"/>
      <dgm:spPr/>
    </dgm:pt>
    <dgm:pt modelId="{8657645F-1C6A-485F-B656-84B54125DE8B}" type="pres">
      <dgm:prSet presAssocID="{5C49C858-2BAB-48BB-AD5B-FFF239128D1B}" presName="hierRoot1" presStyleCnt="0"/>
      <dgm:spPr/>
    </dgm:pt>
    <dgm:pt modelId="{262C9D82-775E-4B14-ADA3-E6FD41918672}" type="pres">
      <dgm:prSet presAssocID="{5C49C858-2BAB-48BB-AD5B-FFF239128D1B}" presName="composite" presStyleCnt="0"/>
      <dgm:spPr/>
    </dgm:pt>
    <dgm:pt modelId="{BF43EEB5-0A5E-4CDD-B42D-C2FB679C59C8}" type="pres">
      <dgm:prSet presAssocID="{5C49C858-2BAB-48BB-AD5B-FFF239128D1B}" presName="background" presStyleLbl="node0" presStyleIdx="1" presStyleCnt="2"/>
      <dgm:spPr/>
    </dgm:pt>
    <dgm:pt modelId="{33B0E190-5AF1-4753-B651-8450B3086D8E}" type="pres">
      <dgm:prSet presAssocID="{5C49C858-2BAB-48BB-AD5B-FFF239128D1B}" presName="text" presStyleLbl="fgAcc0" presStyleIdx="1" presStyleCnt="2">
        <dgm:presLayoutVars>
          <dgm:chPref val="3"/>
        </dgm:presLayoutVars>
      </dgm:prSet>
      <dgm:spPr/>
    </dgm:pt>
    <dgm:pt modelId="{17C6682A-FBF6-400C-B171-A0DA4A22F946}" type="pres">
      <dgm:prSet presAssocID="{5C49C858-2BAB-48BB-AD5B-FFF239128D1B}" presName="hierChild2" presStyleCnt="0"/>
      <dgm:spPr/>
    </dgm:pt>
  </dgm:ptLst>
  <dgm:cxnLst>
    <dgm:cxn modelId="{18B9D504-3C81-4364-987A-ABD8488CF0FB}" type="presOf" srcId="{5C49C858-2BAB-48BB-AD5B-FFF239128D1B}" destId="{33B0E190-5AF1-4753-B651-8450B3086D8E}" srcOrd="0" destOrd="0" presId="urn:microsoft.com/office/officeart/2005/8/layout/hierarchy1"/>
    <dgm:cxn modelId="{5F6BDE45-4A15-486F-8C0E-1D15156D1D91}" srcId="{DED912FB-54FC-4203-BFF6-5AFAFAECBA13}" destId="{5C49C858-2BAB-48BB-AD5B-FFF239128D1B}" srcOrd="1" destOrd="0" parTransId="{E2D2895A-B613-4E61-A3CF-E41131F4063A}" sibTransId="{2FE6A62A-2657-4EF4-BA9A-1189812D41F6}"/>
    <dgm:cxn modelId="{93CC1189-726B-4E1E-A4E4-5B61E7A5D69C}" srcId="{DED912FB-54FC-4203-BFF6-5AFAFAECBA13}" destId="{CB27589A-ED1D-4486-B599-7D3B13E662D8}" srcOrd="0" destOrd="0" parTransId="{37F5F118-612A-4BA6-AB8A-C98C3FB6B9A0}" sibTransId="{F6B2FF4F-668F-43FF-98BB-9BC178A902F5}"/>
    <dgm:cxn modelId="{4BD370A2-1847-41AB-9289-93AFDB5023EB}" type="presOf" srcId="{CB27589A-ED1D-4486-B599-7D3B13E662D8}" destId="{87D4E90B-F6D8-4829-914D-3CBB53EDB56F}" srcOrd="0" destOrd="0" presId="urn:microsoft.com/office/officeart/2005/8/layout/hierarchy1"/>
    <dgm:cxn modelId="{2F9511A3-6D14-47B9-A8B3-FE1477424B49}" type="presOf" srcId="{DED912FB-54FC-4203-BFF6-5AFAFAECBA13}" destId="{A8CF16C5-4D3D-4DE6-A38B-697A97EC2123}" srcOrd="0" destOrd="0" presId="urn:microsoft.com/office/officeart/2005/8/layout/hierarchy1"/>
    <dgm:cxn modelId="{41202B0D-AC7E-4FDF-9EC9-A2F492654076}" type="presParOf" srcId="{A8CF16C5-4D3D-4DE6-A38B-697A97EC2123}" destId="{1F8AE537-5F3E-4AAB-A42C-4B8E6962E2F3}" srcOrd="0" destOrd="0" presId="urn:microsoft.com/office/officeart/2005/8/layout/hierarchy1"/>
    <dgm:cxn modelId="{25726AA1-5C1E-4FF3-900D-D612A0DA5636}" type="presParOf" srcId="{1F8AE537-5F3E-4AAB-A42C-4B8E6962E2F3}" destId="{AC5E361D-DF1B-4A7F-813E-CFE47F0E4C15}" srcOrd="0" destOrd="0" presId="urn:microsoft.com/office/officeart/2005/8/layout/hierarchy1"/>
    <dgm:cxn modelId="{7368113B-3DCA-4198-A87D-B3A326D21039}" type="presParOf" srcId="{AC5E361D-DF1B-4A7F-813E-CFE47F0E4C15}" destId="{8FC7A70B-89B2-44FB-8099-B73F2CA803E8}" srcOrd="0" destOrd="0" presId="urn:microsoft.com/office/officeart/2005/8/layout/hierarchy1"/>
    <dgm:cxn modelId="{DB28F7BC-45D2-47B7-A142-089DA909F0F4}" type="presParOf" srcId="{AC5E361D-DF1B-4A7F-813E-CFE47F0E4C15}" destId="{87D4E90B-F6D8-4829-914D-3CBB53EDB56F}" srcOrd="1" destOrd="0" presId="urn:microsoft.com/office/officeart/2005/8/layout/hierarchy1"/>
    <dgm:cxn modelId="{731617C7-B5AA-4B8C-8BFD-99B41E309249}" type="presParOf" srcId="{1F8AE537-5F3E-4AAB-A42C-4B8E6962E2F3}" destId="{58118FED-0971-4C0B-B0CE-DBF384AED10C}" srcOrd="1" destOrd="0" presId="urn:microsoft.com/office/officeart/2005/8/layout/hierarchy1"/>
    <dgm:cxn modelId="{466F25BB-6C02-406A-9460-BBA3CA2C9CFE}" type="presParOf" srcId="{A8CF16C5-4D3D-4DE6-A38B-697A97EC2123}" destId="{8657645F-1C6A-485F-B656-84B54125DE8B}" srcOrd="1" destOrd="0" presId="urn:microsoft.com/office/officeart/2005/8/layout/hierarchy1"/>
    <dgm:cxn modelId="{439C2810-AD25-4098-B82B-4E3833E3B2AF}" type="presParOf" srcId="{8657645F-1C6A-485F-B656-84B54125DE8B}" destId="{262C9D82-775E-4B14-ADA3-E6FD41918672}" srcOrd="0" destOrd="0" presId="urn:microsoft.com/office/officeart/2005/8/layout/hierarchy1"/>
    <dgm:cxn modelId="{C3E1EAF8-8B4C-40CF-B58F-DDBADE78860B}" type="presParOf" srcId="{262C9D82-775E-4B14-ADA3-E6FD41918672}" destId="{BF43EEB5-0A5E-4CDD-B42D-C2FB679C59C8}" srcOrd="0" destOrd="0" presId="urn:microsoft.com/office/officeart/2005/8/layout/hierarchy1"/>
    <dgm:cxn modelId="{E6A50F19-F9DB-49A8-9F9F-88EDC73EF786}" type="presParOf" srcId="{262C9D82-775E-4B14-ADA3-E6FD41918672}" destId="{33B0E190-5AF1-4753-B651-8450B3086D8E}" srcOrd="1" destOrd="0" presId="urn:microsoft.com/office/officeart/2005/8/layout/hierarchy1"/>
    <dgm:cxn modelId="{8458C602-C754-4F6E-B6D3-53BD6A76738B}" type="presParOf" srcId="{8657645F-1C6A-485F-B656-84B54125DE8B}" destId="{17C6682A-FBF6-400C-B171-A0DA4A22F94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1152A3E-9977-489C-87C6-F940CE5B322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83197D7-0C76-4AC4-B467-D3CFEF688423}">
      <dgm:prSet/>
      <dgm:spPr/>
      <dgm:t>
        <a:bodyPr/>
        <a:lstStyle/>
        <a:p>
          <a:r>
            <a:rPr lang="en-US"/>
            <a:t>Short-haul rope should be flown with line ballast in order to prevent excessive trailing behind the aircraft in forward flight.</a:t>
          </a:r>
        </a:p>
      </dgm:t>
    </dgm:pt>
    <dgm:pt modelId="{1930EC06-3E24-4611-BE45-14A2F03E9CF2}" type="parTrans" cxnId="{28BB3EAF-3770-469B-A91C-872828490EA2}">
      <dgm:prSet/>
      <dgm:spPr/>
      <dgm:t>
        <a:bodyPr/>
        <a:lstStyle/>
        <a:p>
          <a:endParaRPr lang="en-US"/>
        </a:p>
      </dgm:t>
    </dgm:pt>
    <dgm:pt modelId="{0A72670A-8ADC-4110-83B6-00E5182FD5BB}" type="sibTrans" cxnId="{28BB3EAF-3770-469B-A91C-872828490EA2}">
      <dgm:prSet/>
      <dgm:spPr/>
      <dgm:t>
        <a:bodyPr/>
        <a:lstStyle/>
        <a:p>
          <a:endParaRPr lang="en-US"/>
        </a:p>
      </dgm:t>
    </dgm:pt>
    <dgm:pt modelId="{D789B38A-DB49-4F0E-A7B2-B9AD9FFF9D1A}">
      <dgm:prSet/>
      <dgm:spPr/>
      <dgm:t>
        <a:bodyPr/>
        <a:lstStyle/>
        <a:p>
          <a:r>
            <a:rPr lang="en-US"/>
            <a:t>Forward flight should not exceed 60 mph with the short-haul rope deployed.</a:t>
          </a:r>
        </a:p>
      </dgm:t>
    </dgm:pt>
    <dgm:pt modelId="{84D78DA2-AA68-426E-A414-F62544F0B1E4}" type="parTrans" cxnId="{86CBBE9D-C5D2-4364-8926-5665393BCCB7}">
      <dgm:prSet/>
      <dgm:spPr/>
      <dgm:t>
        <a:bodyPr/>
        <a:lstStyle/>
        <a:p>
          <a:endParaRPr lang="en-US"/>
        </a:p>
      </dgm:t>
    </dgm:pt>
    <dgm:pt modelId="{F49B5AE6-67E7-462E-80D6-4432CE6E4A87}" type="sibTrans" cxnId="{86CBBE9D-C5D2-4364-8926-5665393BCCB7}">
      <dgm:prSet/>
      <dgm:spPr/>
      <dgm:t>
        <a:bodyPr/>
        <a:lstStyle/>
        <a:p>
          <a:endParaRPr lang="en-US"/>
        </a:p>
      </dgm:t>
    </dgm:pt>
    <dgm:pt modelId="{0C6A9008-B518-4B3A-B3BF-F0863BA2C557}" type="pres">
      <dgm:prSet presAssocID="{51152A3E-9977-489C-87C6-F940CE5B3223}" presName="hierChild1" presStyleCnt="0">
        <dgm:presLayoutVars>
          <dgm:chPref val="1"/>
          <dgm:dir/>
          <dgm:animOne val="branch"/>
          <dgm:animLvl val="lvl"/>
          <dgm:resizeHandles/>
        </dgm:presLayoutVars>
      </dgm:prSet>
      <dgm:spPr/>
    </dgm:pt>
    <dgm:pt modelId="{FB788E23-15A0-4D50-BE41-0BF942D1C1DB}" type="pres">
      <dgm:prSet presAssocID="{983197D7-0C76-4AC4-B467-D3CFEF688423}" presName="hierRoot1" presStyleCnt="0"/>
      <dgm:spPr/>
    </dgm:pt>
    <dgm:pt modelId="{938E1E52-0D78-4F68-8C7F-DF1C3B1AA536}" type="pres">
      <dgm:prSet presAssocID="{983197D7-0C76-4AC4-B467-D3CFEF688423}" presName="composite" presStyleCnt="0"/>
      <dgm:spPr/>
    </dgm:pt>
    <dgm:pt modelId="{8126AEA2-DA18-49BB-9634-B72C7C3123B3}" type="pres">
      <dgm:prSet presAssocID="{983197D7-0C76-4AC4-B467-D3CFEF688423}" presName="background" presStyleLbl="node0" presStyleIdx="0" presStyleCnt="2"/>
      <dgm:spPr/>
    </dgm:pt>
    <dgm:pt modelId="{A8F0D8C0-6873-4677-BA05-61B83038863A}" type="pres">
      <dgm:prSet presAssocID="{983197D7-0C76-4AC4-B467-D3CFEF688423}" presName="text" presStyleLbl="fgAcc0" presStyleIdx="0" presStyleCnt="2">
        <dgm:presLayoutVars>
          <dgm:chPref val="3"/>
        </dgm:presLayoutVars>
      </dgm:prSet>
      <dgm:spPr/>
    </dgm:pt>
    <dgm:pt modelId="{D74D4F1F-DA0E-4F5C-B008-BF4DD75F7589}" type="pres">
      <dgm:prSet presAssocID="{983197D7-0C76-4AC4-B467-D3CFEF688423}" presName="hierChild2" presStyleCnt="0"/>
      <dgm:spPr/>
    </dgm:pt>
    <dgm:pt modelId="{F3736B11-760D-4FFE-B091-99AB295063A6}" type="pres">
      <dgm:prSet presAssocID="{D789B38A-DB49-4F0E-A7B2-B9AD9FFF9D1A}" presName="hierRoot1" presStyleCnt="0"/>
      <dgm:spPr/>
    </dgm:pt>
    <dgm:pt modelId="{FA6E7845-E69B-45AD-98E1-7320E7E4D5B2}" type="pres">
      <dgm:prSet presAssocID="{D789B38A-DB49-4F0E-A7B2-B9AD9FFF9D1A}" presName="composite" presStyleCnt="0"/>
      <dgm:spPr/>
    </dgm:pt>
    <dgm:pt modelId="{721C314B-9D16-4DAF-9684-2F7901F9758C}" type="pres">
      <dgm:prSet presAssocID="{D789B38A-DB49-4F0E-A7B2-B9AD9FFF9D1A}" presName="background" presStyleLbl="node0" presStyleIdx="1" presStyleCnt="2"/>
      <dgm:spPr/>
    </dgm:pt>
    <dgm:pt modelId="{59D5BFD7-739E-4C99-BE36-46B1B6BDE99E}" type="pres">
      <dgm:prSet presAssocID="{D789B38A-DB49-4F0E-A7B2-B9AD9FFF9D1A}" presName="text" presStyleLbl="fgAcc0" presStyleIdx="1" presStyleCnt="2">
        <dgm:presLayoutVars>
          <dgm:chPref val="3"/>
        </dgm:presLayoutVars>
      </dgm:prSet>
      <dgm:spPr/>
    </dgm:pt>
    <dgm:pt modelId="{6B5F879B-9744-4B49-B591-239959D514ED}" type="pres">
      <dgm:prSet presAssocID="{D789B38A-DB49-4F0E-A7B2-B9AD9FFF9D1A}" presName="hierChild2" presStyleCnt="0"/>
      <dgm:spPr/>
    </dgm:pt>
  </dgm:ptLst>
  <dgm:cxnLst>
    <dgm:cxn modelId="{5BF93F2C-D774-46F8-97FC-1BC67C7F0821}" type="presOf" srcId="{D789B38A-DB49-4F0E-A7B2-B9AD9FFF9D1A}" destId="{59D5BFD7-739E-4C99-BE36-46B1B6BDE99E}" srcOrd="0" destOrd="0" presId="urn:microsoft.com/office/officeart/2005/8/layout/hierarchy1"/>
    <dgm:cxn modelId="{86CBBE9D-C5D2-4364-8926-5665393BCCB7}" srcId="{51152A3E-9977-489C-87C6-F940CE5B3223}" destId="{D789B38A-DB49-4F0E-A7B2-B9AD9FFF9D1A}" srcOrd="1" destOrd="0" parTransId="{84D78DA2-AA68-426E-A414-F62544F0B1E4}" sibTransId="{F49B5AE6-67E7-462E-80D6-4432CE6E4A87}"/>
    <dgm:cxn modelId="{28BB3EAF-3770-469B-A91C-872828490EA2}" srcId="{51152A3E-9977-489C-87C6-F940CE5B3223}" destId="{983197D7-0C76-4AC4-B467-D3CFEF688423}" srcOrd="0" destOrd="0" parTransId="{1930EC06-3E24-4611-BE45-14A2F03E9CF2}" sibTransId="{0A72670A-8ADC-4110-83B6-00E5182FD5BB}"/>
    <dgm:cxn modelId="{1F448CCB-E51A-4FC5-8716-4900294F7CE3}" type="presOf" srcId="{983197D7-0C76-4AC4-B467-D3CFEF688423}" destId="{A8F0D8C0-6873-4677-BA05-61B83038863A}" srcOrd="0" destOrd="0" presId="urn:microsoft.com/office/officeart/2005/8/layout/hierarchy1"/>
    <dgm:cxn modelId="{DC806CF7-4FAC-4477-A00B-B17677A8B9F7}" type="presOf" srcId="{51152A3E-9977-489C-87C6-F940CE5B3223}" destId="{0C6A9008-B518-4B3A-B3BF-F0863BA2C557}" srcOrd="0" destOrd="0" presId="urn:microsoft.com/office/officeart/2005/8/layout/hierarchy1"/>
    <dgm:cxn modelId="{4A5EA1F2-C1AF-45CB-ADDF-C4EC30367A25}" type="presParOf" srcId="{0C6A9008-B518-4B3A-B3BF-F0863BA2C557}" destId="{FB788E23-15A0-4D50-BE41-0BF942D1C1DB}" srcOrd="0" destOrd="0" presId="urn:microsoft.com/office/officeart/2005/8/layout/hierarchy1"/>
    <dgm:cxn modelId="{B540E432-CEFE-460C-9A2F-2E9EFCABFD0D}" type="presParOf" srcId="{FB788E23-15A0-4D50-BE41-0BF942D1C1DB}" destId="{938E1E52-0D78-4F68-8C7F-DF1C3B1AA536}" srcOrd="0" destOrd="0" presId="urn:microsoft.com/office/officeart/2005/8/layout/hierarchy1"/>
    <dgm:cxn modelId="{D727BB4E-6FCD-48C7-854F-B7F5C3C0E236}" type="presParOf" srcId="{938E1E52-0D78-4F68-8C7F-DF1C3B1AA536}" destId="{8126AEA2-DA18-49BB-9634-B72C7C3123B3}" srcOrd="0" destOrd="0" presId="urn:microsoft.com/office/officeart/2005/8/layout/hierarchy1"/>
    <dgm:cxn modelId="{4948BE79-D305-498D-A032-00F04E8CFC2C}" type="presParOf" srcId="{938E1E52-0D78-4F68-8C7F-DF1C3B1AA536}" destId="{A8F0D8C0-6873-4677-BA05-61B83038863A}" srcOrd="1" destOrd="0" presId="urn:microsoft.com/office/officeart/2005/8/layout/hierarchy1"/>
    <dgm:cxn modelId="{9E6C64A0-0830-4D03-90DD-D7A8F5684F81}" type="presParOf" srcId="{FB788E23-15A0-4D50-BE41-0BF942D1C1DB}" destId="{D74D4F1F-DA0E-4F5C-B008-BF4DD75F7589}" srcOrd="1" destOrd="0" presId="urn:microsoft.com/office/officeart/2005/8/layout/hierarchy1"/>
    <dgm:cxn modelId="{D2C2BD18-ED7C-472C-B7DE-21859D1A4A46}" type="presParOf" srcId="{0C6A9008-B518-4B3A-B3BF-F0863BA2C557}" destId="{F3736B11-760D-4FFE-B091-99AB295063A6}" srcOrd="1" destOrd="0" presId="urn:microsoft.com/office/officeart/2005/8/layout/hierarchy1"/>
    <dgm:cxn modelId="{C8B7BF1F-E153-41AB-9A28-78042585DC4F}" type="presParOf" srcId="{F3736B11-760D-4FFE-B091-99AB295063A6}" destId="{FA6E7845-E69B-45AD-98E1-7320E7E4D5B2}" srcOrd="0" destOrd="0" presId="urn:microsoft.com/office/officeart/2005/8/layout/hierarchy1"/>
    <dgm:cxn modelId="{4FC1A34D-2A11-453E-8F40-6AD33A34DAAC}" type="presParOf" srcId="{FA6E7845-E69B-45AD-98E1-7320E7E4D5B2}" destId="{721C314B-9D16-4DAF-9684-2F7901F9758C}" srcOrd="0" destOrd="0" presId="urn:microsoft.com/office/officeart/2005/8/layout/hierarchy1"/>
    <dgm:cxn modelId="{5381769E-F74C-4273-BD20-84F4ED4F2367}" type="presParOf" srcId="{FA6E7845-E69B-45AD-98E1-7320E7E4D5B2}" destId="{59D5BFD7-739E-4C99-BE36-46B1B6BDE99E}" srcOrd="1" destOrd="0" presId="urn:microsoft.com/office/officeart/2005/8/layout/hierarchy1"/>
    <dgm:cxn modelId="{2CC533A7-BCA8-44C5-A504-E1F19FECB0B6}" type="presParOf" srcId="{F3736B11-760D-4FFE-B091-99AB295063A6}" destId="{6B5F879B-9744-4B49-B591-239959D514E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B986CDE-5793-4885-9FDC-313E0CA306EC}" type="doc">
      <dgm:prSet loTypeId="urn:microsoft.com/office/officeart/2009/3/layout/HorizontalOrganizationChart" loCatId="hierarchy" qsTypeId="urn:microsoft.com/office/officeart/2005/8/quickstyle/simple1" qsCatId="simple" csTypeId="urn:microsoft.com/office/officeart/2005/8/colors/colorful1" csCatId="colorful"/>
      <dgm:spPr/>
      <dgm:t>
        <a:bodyPr/>
        <a:lstStyle/>
        <a:p>
          <a:endParaRPr lang="en-US"/>
        </a:p>
      </dgm:t>
    </dgm:pt>
    <dgm:pt modelId="{8CE9B0C8-B59D-479C-957F-07177CB8A677}">
      <dgm:prSet/>
      <dgm:spPr/>
      <dgm:t>
        <a:bodyPr/>
        <a:lstStyle/>
        <a:p>
          <a:r>
            <a:rPr lang="en-US"/>
            <a:t>Flight hazards are communicated using common terms such as up, down, left, right, forward, and back. </a:t>
          </a:r>
        </a:p>
      </dgm:t>
    </dgm:pt>
    <dgm:pt modelId="{BFC3C56E-90C3-4363-B052-0E3D362E8D57}" type="parTrans" cxnId="{419897F3-B364-41A4-B071-E827B6C3B4D2}">
      <dgm:prSet/>
      <dgm:spPr/>
      <dgm:t>
        <a:bodyPr/>
        <a:lstStyle/>
        <a:p>
          <a:endParaRPr lang="en-US"/>
        </a:p>
      </dgm:t>
    </dgm:pt>
    <dgm:pt modelId="{EBBA9D6C-B9E3-4636-88D0-250D14913819}" type="sibTrans" cxnId="{419897F3-B364-41A4-B071-E827B6C3B4D2}">
      <dgm:prSet/>
      <dgm:spPr/>
      <dgm:t>
        <a:bodyPr/>
        <a:lstStyle/>
        <a:p>
          <a:endParaRPr lang="en-US"/>
        </a:p>
      </dgm:t>
    </dgm:pt>
    <dgm:pt modelId="{18F3FC00-8BCA-4CED-B744-17A05C3D1D90}">
      <dgm:prSet/>
      <dgm:spPr/>
      <dgm:t>
        <a:bodyPr/>
        <a:lstStyle/>
        <a:p>
          <a:r>
            <a:rPr lang="en-US"/>
            <a:t>Distances from obstacles should be communicated in feet.</a:t>
          </a:r>
        </a:p>
      </dgm:t>
    </dgm:pt>
    <dgm:pt modelId="{1724213E-C6A3-4427-B9DF-F941524ADAE9}" type="parTrans" cxnId="{683E97DC-785C-451E-B0EA-8C368B840A06}">
      <dgm:prSet/>
      <dgm:spPr/>
      <dgm:t>
        <a:bodyPr/>
        <a:lstStyle/>
        <a:p>
          <a:endParaRPr lang="en-US"/>
        </a:p>
      </dgm:t>
    </dgm:pt>
    <dgm:pt modelId="{C7A3F5A2-ABEB-4A28-A59D-96D0A4801BC4}" type="sibTrans" cxnId="{683E97DC-785C-451E-B0EA-8C368B840A06}">
      <dgm:prSet/>
      <dgm:spPr/>
      <dgm:t>
        <a:bodyPr/>
        <a:lstStyle/>
        <a:p>
          <a:endParaRPr lang="en-US"/>
        </a:p>
      </dgm:t>
    </dgm:pt>
    <dgm:pt modelId="{B51CD327-0FCB-48B9-8773-7717467C4A9B}" type="pres">
      <dgm:prSet presAssocID="{7B986CDE-5793-4885-9FDC-313E0CA306EC}" presName="hierChild1" presStyleCnt="0">
        <dgm:presLayoutVars>
          <dgm:orgChart val="1"/>
          <dgm:chPref val="1"/>
          <dgm:dir/>
          <dgm:animOne val="branch"/>
          <dgm:animLvl val="lvl"/>
          <dgm:resizeHandles/>
        </dgm:presLayoutVars>
      </dgm:prSet>
      <dgm:spPr/>
    </dgm:pt>
    <dgm:pt modelId="{F76E7012-5293-4642-9ABF-FC87AB473F52}" type="pres">
      <dgm:prSet presAssocID="{8CE9B0C8-B59D-479C-957F-07177CB8A677}" presName="hierRoot1" presStyleCnt="0">
        <dgm:presLayoutVars>
          <dgm:hierBranch val="init"/>
        </dgm:presLayoutVars>
      </dgm:prSet>
      <dgm:spPr/>
    </dgm:pt>
    <dgm:pt modelId="{5080ACD8-C656-47C1-A3FB-4D2CCDCA4524}" type="pres">
      <dgm:prSet presAssocID="{8CE9B0C8-B59D-479C-957F-07177CB8A677}" presName="rootComposite1" presStyleCnt="0"/>
      <dgm:spPr/>
    </dgm:pt>
    <dgm:pt modelId="{58021D86-5668-40E2-B2F2-B422FD1DCB8C}" type="pres">
      <dgm:prSet presAssocID="{8CE9B0C8-B59D-479C-957F-07177CB8A677}" presName="rootText1" presStyleLbl="node0" presStyleIdx="0" presStyleCnt="2">
        <dgm:presLayoutVars>
          <dgm:chPref val="3"/>
        </dgm:presLayoutVars>
      </dgm:prSet>
      <dgm:spPr/>
    </dgm:pt>
    <dgm:pt modelId="{392B8131-5092-4969-922D-4A79EF52D943}" type="pres">
      <dgm:prSet presAssocID="{8CE9B0C8-B59D-479C-957F-07177CB8A677}" presName="rootConnector1" presStyleLbl="node1" presStyleIdx="0" presStyleCnt="0"/>
      <dgm:spPr/>
    </dgm:pt>
    <dgm:pt modelId="{F3F597AF-A1C9-4927-8611-D85EFA472174}" type="pres">
      <dgm:prSet presAssocID="{8CE9B0C8-B59D-479C-957F-07177CB8A677}" presName="hierChild2" presStyleCnt="0"/>
      <dgm:spPr/>
    </dgm:pt>
    <dgm:pt modelId="{4FB86E68-34FA-4D8C-81CB-078181B0017A}" type="pres">
      <dgm:prSet presAssocID="{8CE9B0C8-B59D-479C-957F-07177CB8A677}" presName="hierChild3" presStyleCnt="0"/>
      <dgm:spPr/>
    </dgm:pt>
    <dgm:pt modelId="{8103A3BF-7361-4A94-A753-BC2DCF8EBD36}" type="pres">
      <dgm:prSet presAssocID="{18F3FC00-8BCA-4CED-B744-17A05C3D1D90}" presName="hierRoot1" presStyleCnt="0">
        <dgm:presLayoutVars>
          <dgm:hierBranch val="init"/>
        </dgm:presLayoutVars>
      </dgm:prSet>
      <dgm:spPr/>
    </dgm:pt>
    <dgm:pt modelId="{0DEA2630-1DDE-41A5-8B7A-419E625B93CD}" type="pres">
      <dgm:prSet presAssocID="{18F3FC00-8BCA-4CED-B744-17A05C3D1D90}" presName="rootComposite1" presStyleCnt="0"/>
      <dgm:spPr/>
    </dgm:pt>
    <dgm:pt modelId="{DB5B6052-83AC-4A5A-A1EC-378D11F65F5D}" type="pres">
      <dgm:prSet presAssocID="{18F3FC00-8BCA-4CED-B744-17A05C3D1D90}" presName="rootText1" presStyleLbl="node0" presStyleIdx="1" presStyleCnt="2">
        <dgm:presLayoutVars>
          <dgm:chPref val="3"/>
        </dgm:presLayoutVars>
      </dgm:prSet>
      <dgm:spPr/>
    </dgm:pt>
    <dgm:pt modelId="{E03A4A91-B905-4010-B6FF-ABF3156560E8}" type="pres">
      <dgm:prSet presAssocID="{18F3FC00-8BCA-4CED-B744-17A05C3D1D90}" presName="rootConnector1" presStyleLbl="node1" presStyleIdx="0" presStyleCnt="0"/>
      <dgm:spPr/>
    </dgm:pt>
    <dgm:pt modelId="{2E9785EE-2EFE-4381-AFA4-544F29AF66FD}" type="pres">
      <dgm:prSet presAssocID="{18F3FC00-8BCA-4CED-B744-17A05C3D1D90}" presName="hierChild2" presStyleCnt="0"/>
      <dgm:spPr/>
    </dgm:pt>
    <dgm:pt modelId="{270A1166-C599-442B-B559-6723737B23A9}" type="pres">
      <dgm:prSet presAssocID="{18F3FC00-8BCA-4CED-B744-17A05C3D1D90}" presName="hierChild3" presStyleCnt="0"/>
      <dgm:spPr/>
    </dgm:pt>
  </dgm:ptLst>
  <dgm:cxnLst>
    <dgm:cxn modelId="{0C64E911-400B-4B1B-A973-9D07FF3EB17D}" type="presOf" srcId="{8CE9B0C8-B59D-479C-957F-07177CB8A677}" destId="{58021D86-5668-40E2-B2F2-B422FD1DCB8C}" srcOrd="0" destOrd="0" presId="urn:microsoft.com/office/officeart/2009/3/layout/HorizontalOrganizationChart"/>
    <dgm:cxn modelId="{FDE8141F-3F4C-4A9C-9925-47257A907315}" type="presOf" srcId="{8CE9B0C8-B59D-479C-957F-07177CB8A677}" destId="{392B8131-5092-4969-922D-4A79EF52D943}" srcOrd="1" destOrd="0" presId="urn:microsoft.com/office/officeart/2009/3/layout/HorizontalOrganizationChart"/>
    <dgm:cxn modelId="{51295E63-A253-4F5F-B07C-F82CD897479E}" type="presOf" srcId="{7B986CDE-5793-4885-9FDC-313E0CA306EC}" destId="{B51CD327-0FCB-48B9-8773-7717467C4A9B}" srcOrd="0" destOrd="0" presId="urn:microsoft.com/office/officeart/2009/3/layout/HorizontalOrganizationChart"/>
    <dgm:cxn modelId="{BFB1B7C7-D3D1-42C1-9582-7690777AD0CF}" type="presOf" srcId="{18F3FC00-8BCA-4CED-B744-17A05C3D1D90}" destId="{E03A4A91-B905-4010-B6FF-ABF3156560E8}" srcOrd="1" destOrd="0" presId="urn:microsoft.com/office/officeart/2009/3/layout/HorizontalOrganizationChart"/>
    <dgm:cxn modelId="{683E97DC-785C-451E-B0EA-8C368B840A06}" srcId="{7B986CDE-5793-4885-9FDC-313E0CA306EC}" destId="{18F3FC00-8BCA-4CED-B744-17A05C3D1D90}" srcOrd="1" destOrd="0" parTransId="{1724213E-C6A3-4427-B9DF-F941524ADAE9}" sibTransId="{C7A3F5A2-ABEB-4A28-A59D-96D0A4801BC4}"/>
    <dgm:cxn modelId="{6D34FBEB-FC30-44E5-9B7A-00831320CFC5}" type="presOf" srcId="{18F3FC00-8BCA-4CED-B744-17A05C3D1D90}" destId="{DB5B6052-83AC-4A5A-A1EC-378D11F65F5D}" srcOrd="0" destOrd="0" presId="urn:microsoft.com/office/officeart/2009/3/layout/HorizontalOrganizationChart"/>
    <dgm:cxn modelId="{419897F3-B364-41A4-B071-E827B6C3B4D2}" srcId="{7B986CDE-5793-4885-9FDC-313E0CA306EC}" destId="{8CE9B0C8-B59D-479C-957F-07177CB8A677}" srcOrd="0" destOrd="0" parTransId="{BFC3C56E-90C3-4363-B052-0E3D362E8D57}" sibTransId="{EBBA9D6C-B9E3-4636-88D0-250D14913819}"/>
    <dgm:cxn modelId="{7C336E8C-1313-465C-A9ED-1BCF65C9C3F6}" type="presParOf" srcId="{B51CD327-0FCB-48B9-8773-7717467C4A9B}" destId="{F76E7012-5293-4642-9ABF-FC87AB473F52}" srcOrd="0" destOrd="0" presId="urn:microsoft.com/office/officeart/2009/3/layout/HorizontalOrganizationChart"/>
    <dgm:cxn modelId="{9EF3FCC3-433A-4FD1-8A0E-95F5744A445D}" type="presParOf" srcId="{F76E7012-5293-4642-9ABF-FC87AB473F52}" destId="{5080ACD8-C656-47C1-A3FB-4D2CCDCA4524}" srcOrd="0" destOrd="0" presId="urn:microsoft.com/office/officeart/2009/3/layout/HorizontalOrganizationChart"/>
    <dgm:cxn modelId="{38688500-5242-4FE6-B74F-3931EA04691B}" type="presParOf" srcId="{5080ACD8-C656-47C1-A3FB-4D2CCDCA4524}" destId="{58021D86-5668-40E2-B2F2-B422FD1DCB8C}" srcOrd="0" destOrd="0" presId="urn:microsoft.com/office/officeart/2009/3/layout/HorizontalOrganizationChart"/>
    <dgm:cxn modelId="{518301CB-64FF-444D-8F1C-933FA2982981}" type="presParOf" srcId="{5080ACD8-C656-47C1-A3FB-4D2CCDCA4524}" destId="{392B8131-5092-4969-922D-4A79EF52D943}" srcOrd="1" destOrd="0" presId="urn:microsoft.com/office/officeart/2009/3/layout/HorizontalOrganizationChart"/>
    <dgm:cxn modelId="{57217CBE-2CAC-4A00-A055-CD0BE068C2A1}" type="presParOf" srcId="{F76E7012-5293-4642-9ABF-FC87AB473F52}" destId="{F3F597AF-A1C9-4927-8611-D85EFA472174}" srcOrd="1" destOrd="0" presId="urn:microsoft.com/office/officeart/2009/3/layout/HorizontalOrganizationChart"/>
    <dgm:cxn modelId="{4F41D2D9-4C7D-491D-87C7-E2FCA697B4A4}" type="presParOf" srcId="{F76E7012-5293-4642-9ABF-FC87AB473F52}" destId="{4FB86E68-34FA-4D8C-81CB-078181B0017A}" srcOrd="2" destOrd="0" presId="urn:microsoft.com/office/officeart/2009/3/layout/HorizontalOrganizationChart"/>
    <dgm:cxn modelId="{FE5960F7-55D1-409F-81A5-6067D7A4F1D9}" type="presParOf" srcId="{B51CD327-0FCB-48B9-8773-7717467C4A9B}" destId="{8103A3BF-7361-4A94-A753-BC2DCF8EBD36}" srcOrd="1" destOrd="0" presId="urn:microsoft.com/office/officeart/2009/3/layout/HorizontalOrganizationChart"/>
    <dgm:cxn modelId="{15B47E91-F5E3-429B-B677-5AF3D21FD1F5}" type="presParOf" srcId="{8103A3BF-7361-4A94-A753-BC2DCF8EBD36}" destId="{0DEA2630-1DDE-41A5-8B7A-419E625B93CD}" srcOrd="0" destOrd="0" presId="urn:microsoft.com/office/officeart/2009/3/layout/HorizontalOrganizationChart"/>
    <dgm:cxn modelId="{4FED7088-E138-47E6-92D0-49D9D8901D8E}" type="presParOf" srcId="{0DEA2630-1DDE-41A5-8B7A-419E625B93CD}" destId="{DB5B6052-83AC-4A5A-A1EC-378D11F65F5D}" srcOrd="0" destOrd="0" presId="urn:microsoft.com/office/officeart/2009/3/layout/HorizontalOrganizationChart"/>
    <dgm:cxn modelId="{5CE2AE35-7DF1-4070-97E6-184B3867380F}" type="presParOf" srcId="{0DEA2630-1DDE-41A5-8B7A-419E625B93CD}" destId="{E03A4A91-B905-4010-B6FF-ABF3156560E8}" srcOrd="1" destOrd="0" presId="urn:microsoft.com/office/officeart/2009/3/layout/HorizontalOrganizationChart"/>
    <dgm:cxn modelId="{4257448E-BACB-4A3E-8057-82B8B2BFAAA4}" type="presParOf" srcId="{8103A3BF-7361-4A94-A753-BC2DCF8EBD36}" destId="{2E9785EE-2EFE-4381-AFA4-544F29AF66FD}" srcOrd="1" destOrd="0" presId="urn:microsoft.com/office/officeart/2009/3/layout/HorizontalOrganizationChart"/>
    <dgm:cxn modelId="{98E8BB15-BD09-4A2E-8042-EF28F7F1C03D}" type="presParOf" srcId="{8103A3BF-7361-4A94-A753-BC2DCF8EBD36}" destId="{270A1166-C599-442B-B559-6723737B23A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9B91B9-7BC6-4988-A686-B1DD01E7454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DDA791A-1BB1-4880-A12B-4B68F00DAA83}">
      <dgm:prSet/>
      <dgm:spPr/>
      <dgm:t>
        <a:bodyPr/>
        <a:lstStyle/>
        <a:p>
          <a:r>
            <a:rPr lang="en-US"/>
            <a:t>Mission briefing, with risk assessment.</a:t>
          </a:r>
        </a:p>
      </dgm:t>
    </dgm:pt>
    <dgm:pt modelId="{4439467A-2505-47D5-BA0E-556CC73A03F7}" type="parTrans" cxnId="{18A16B2D-31E2-4218-B6EC-988035E199C7}">
      <dgm:prSet/>
      <dgm:spPr/>
      <dgm:t>
        <a:bodyPr/>
        <a:lstStyle/>
        <a:p>
          <a:endParaRPr lang="en-US"/>
        </a:p>
      </dgm:t>
    </dgm:pt>
    <dgm:pt modelId="{D386F0AA-A6D2-4501-AE54-7C1B0AC32173}" type="sibTrans" cxnId="{18A16B2D-31E2-4218-B6EC-988035E199C7}">
      <dgm:prSet/>
      <dgm:spPr/>
      <dgm:t>
        <a:bodyPr/>
        <a:lstStyle/>
        <a:p>
          <a:endParaRPr lang="en-US"/>
        </a:p>
      </dgm:t>
    </dgm:pt>
    <dgm:pt modelId="{0A890800-1C38-4736-A91C-3A2C0DCC65E1}">
      <dgm:prSet/>
      <dgm:spPr/>
      <dgm:t>
        <a:bodyPr/>
        <a:lstStyle/>
        <a:p>
          <a:r>
            <a:rPr lang="en-US"/>
            <a:t>Ship configured for short-haul.</a:t>
          </a:r>
        </a:p>
      </dgm:t>
    </dgm:pt>
    <dgm:pt modelId="{4A6007DE-1D62-4846-8BAF-3E0094F4263B}" type="parTrans" cxnId="{AA0967F0-F16C-4F59-9270-7A598D7C4C74}">
      <dgm:prSet/>
      <dgm:spPr/>
      <dgm:t>
        <a:bodyPr/>
        <a:lstStyle/>
        <a:p>
          <a:endParaRPr lang="en-US"/>
        </a:p>
      </dgm:t>
    </dgm:pt>
    <dgm:pt modelId="{B8D5D2CD-2B00-47E4-A894-A6B3339140E0}" type="sibTrans" cxnId="{AA0967F0-F16C-4F59-9270-7A598D7C4C74}">
      <dgm:prSet/>
      <dgm:spPr/>
      <dgm:t>
        <a:bodyPr/>
        <a:lstStyle/>
        <a:p>
          <a:endParaRPr lang="en-US"/>
        </a:p>
      </dgm:t>
    </dgm:pt>
    <dgm:pt modelId="{B54E2CE9-7D48-47FB-9087-D5DDF92B6F31}">
      <dgm:prSet/>
      <dgm:spPr/>
      <dgm:t>
        <a:bodyPr/>
        <a:lstStyle/>
        <a:p>
          <a:r>
            <a:rPr lang="en-US"/>
            <a:t>Short-haul operation completed.</a:t>
          </a:r>
        </a:p>
      </dgm:t>
    </dgm:pt>
    <dgm:pt modelId="{BA1CB8A1-05A3-4B99-A904-853D39E07648}" type="parTrans" cxnId="{B081BD96-8EDB-4CD2-AE5D-138848D21D93}">
      <dgm:prSet/>
      <dgm:spPr/>
      <dgm:t>
        <a:bodyPr/>
        <a:lstStyle/>
        <a:p>
          <a:endParaRPr lang="en-US"/>
        </a:p>
      </dgm:t>
    </dgm:pt>
    <dgm:pt modelId="{90FE0665-FCD8-46C8-9219-AF0F44C1C2F8}" type="sibTrans" cxnId="{B081BD96-8EDB-4CD2-AE5D-138848D21D93}">
      <dgm:prSet/>
      <dgm:spPr/>
      <dgm:t>
        <a:bodyPr/>
        <a:lstStyle/>
        <a:p>
          <a:endParaRPr lang="en-US"/>
        </a:p>
      </dgm:t>
    </dgm:pt>
    <dgm:pt modelId="{C05EDCB6-ADF4-40BE-9677-625136923289}">
      <dgm:prSet/>
      <dgm:spPr/>
      <dgm:t>
        <a:bodyPr/>
        <a:lstStyle/>
        <a:p>
          <a:r>
            <a:rPr lang="en-US"/>
            <a:t>Mission debriefed.</a:t>
          </a:r>
        </a:p>
      </dgm:t>
    </dgm:pt>
    <dgm:pt modelId="{FF1C5B2E-1542-490A-95B6-D828849453EF}" type="parTrans" cxnId="{14E0A46E-B5D0-4736-BEB6-5C870894CA60}">
      <dgm:prSet/>
      <dgm:spPr/>
      <dgm:t>
        <a:bodyPr/>
        <a:lstStyle/>
        <a:p>
          <a:endParaRPr lang="en-US"/>
        </a:p>
      </dgm:t>
    </dgm:pt>
    <dgm:pt modelId="{1A847585-92EF-4B71-8757-F1C31E4EB6ED}" type="sibTrans" cxnId="{14E0A46E-B5D0-4736-BEB6-5C870894CA60}">
      <dgm:prSet/>
      <dgm:spPr/>
      <dgm:t>
        <a:bodyPr/>
        <a:lstStyle/>
        <a:p>
          <a:endParaRPr lang="en-US"/>
        </a:p>
      </dgm:t>
    </dgm:pt>
    <dgm:pt modelId="{2A6B2973-9D30-401A-8B40-D6C30AE2B148}" type="pres">
      <dgm:prSet presAssocID="{769B91B9-7BC6-4988-A686-B1DD01E74545}" presName="root" presStyleCnt="0">
        <dgm:presLayoutVars>
          <dgm:dir/>
          <dgm:resizeHandles val="exact"/>
        </dgm:presLayoutVars>
      </dgm:prSet>
      <dgm:spPr/>
    </dgm:pt>
    <dgm:pt modelId="{48B18CC0-0FCD-4289-AD04-C63B440D7C8C}" type="pres">
      <dgm:prSet presAssocID="{769B91B9-7BC6-4988-A686-B1DD01E74545}" presName="container" presStyleCnt="0">
        <dgm:presLayoutVars>
          <dgm:dir/>
          <dgm:resizeHandles val="exact"/>
        </dgm:presLayoutVars>
      </dgm:prSet>
      <dgm:spPr/>
    </dgm:pt>
    <dgm:pt modelId="{D7C5E9A6-DC6C-4CD7-B1B2-467DAC7EBE7D}" type="pres">
      <dgm:prSet presAssocID="{EDDA791A-1BB1-4880-A12B-4B68F00DAA83}" presName="compNode" presStyleCnt="0"/>
      <dgm:spPr/>
    </dgm:pt>
    <dgm:pt modelId="{5AF2711F-71E6-400D-88DD-1C8E69E05339}" type="pres">
      <dgm:prSet presAssocID="{EDDA791A-1BB1-4880-A12B-4B68F00DAA83}" presName="iconBgRect" presStyleLbl="bgShp" presStyleIdx="0" presStyleCnt="4"/>
      <dgm:spPr/>
    </dgm:pt>
    <dgm:pt modelId="{4021446F-B047-4196-A01A-CA2B707FC4C7}" type="pres">
      <dgm:prSet presAssocID="{EDDA791A-1BB1-4880-A12B-4B68F00DAA8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mbulance"/>
        </a:ext>
      </dgm:extLst>
    </dgm:pt>
    <dgm:pt modelId="{C3960563-057F-463F-96C7-187F0D5CF6B5}" type="pres">
      <dgm:prSet presAssocID="{EDDA791A-1BB1-4880-A12B-4B68F00DAA83}" presName="spaceRect" presStyleCnt="0"/>
      <dgm:spPr/>
    </dgm:pt>
    <dgm:pt modelId="{006C4841-F321-46B8-9E90-01506DC8CBCA}" type="pres">
      <dgm:prSet presAssocID="{EDDA791A-1BB1-4880-A12B-4B68F00DAA83}" presName="textRect" presStyleLbl="revTx" presStyleIdx="0" presStyleCnt="4">
        <dgm:presLayoutVars>
          <dgm:chMax val="1"/>
          <dgm:chPref val="1"/>
        </dgm:presLayoutVars>
      </dgm:prSet>
      <dgm:spPr/>
    </dgm:pt>
    <dgm:pt modelId="{0C8891E6-0FEA-4EBB-996D-82ABC89F7FAC}" type="pres">
      <dgm:prSet presAssocID="{D386F0AA-A6D2-4501-AE54-7C1B0AC32173}" presName="sibTrans" presStyleLbl="sibTrans2D1" presStyleIdx="0" presStyleCnt="0"/>
      <dgm:spPr/>
    </dgm:pt>
    <dgm:pt modelId="{BE4DD05A-48F6-45CB-9D8C-24C4C4CE42F8}" type="pres">
      <dgm:prSet presAssocID="{0A890800-1C38-4736-A91C-3A2C0DCC65E1}" presName="compNode" presStyleCnt="0"/>
      <dgm:spPr/>
    </dgm:pt>
    <dgm:pt modelId="{1BF904E9-3859-453D-93A8-85000143150E}" type="pres">
      <dgm:prSet presAssocID="{0A890800-1C38-4736-A91C-3A2C0DCC65E1}" presName="iconBgRect" presStyleLbl="bgShp" presStyleIdx="1" presStyleCnt="4"/>
      <dgm:spPr/>
    </dgm:pt>
    <dgm:pt modelId="{E81FB335-AD7D-4E26-8238-9914ADC58193}" type="pres">
      <dgm:prSet presAssocID="{0A890800-1C38-4736-A91C-3A2C0DCC65E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ug boat"/>
        </a:ext>
      </dgm:extLst>
    </dgm:pt>
    <dgm:pt modelId="{4AA70EF4-F290-4462-A370-22B926DB0BB6}" type="pres">
      <dgm:prSet presAssocID="{0A890800-1C38-4736-A91C-3A2C0DCC65E1}" presName="spaceRect" presStyleCnt="0"/>
      <dgm:spPr/>
    </dgm:pt>
    <dgm:pt modelId="{5044F7DC-200D-4C70-B9E3-682BA2F1485B}" type="pres">
      <dgm:prSet presAssocID="{0A890800-1C38-4736-A91C-3A2C0DCC65E1}" presName="textRect" presStyleLbl="revTx" presStyleIdx="1" presStyleCnt="4">
        <dgm:presLayoutVars>
          <dgm:chMax val="1"/>
          <dgm:chPref val="1"/>
        </dgm:presLayoutVars>
      </dgm:prSet>
      <dgm:spPr/>
    </dgm:pt>
    <dgm:pt modelId="{31F4EC8B-FC2C-4E14-8B8A-42C9C8B91A80}" type="pres">
      <dgm:prSet presAssocID="{B8D5D2CD-2B00-47E4-A894-A6B3339140E0}" presName="sibTrans" presStyleLbl="sibTrans2D1" presStyleIdx="0" presStyleCnt="0"/>
      <dgm:spPr/>
    </dgm:pt>
    <dgm:pt modelId="{D9600077-92B1-4FF9-9AB4-C51A512C911A}" type="pres">
      <dgm:prSet presAssocID="{B54E2CE9-7D48-47FB-9087-D5DDF92B6F31}" presName="compNode" presStyleCnt="0"/>
      <dgm:spPr/>
    </dgm:pt>
    <dgm:pt modelId="{4FDCE30A-1641-49F2-889F-A4CED890603F}" type="pres">
      <dgm:prSet presAssocID="{B54E2CE9-7D48-47FB-9087-D5DDF92B6F31}" presName="iconBgRect" presStyleLbl="bgShp" presStyleIdx="2" presStyleCnt="4"/>
      <dgm:spPr/>
    </dgm:pt>
    <dgm:pt modelId="{EC53AE76-3275-449C-9DC0-885065BC82BA}" type="pres">
      <dgm:prSet presAssocID="{B54E2CE9-7D48-47FB-9087-D5DDF92B6F3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ump truck"/>
        </a:ext>
      </dgm:extLst>
    </dgm:pt>
    <dgm:pt modelId="{C2D742CC-337E-4B85-9A27-977715790857}" type="pres">
      <dgm:prSet presAssocID="{B54E2CE9-7D48-47FB-9087-D5DDF92B6F31}" presName="spaceRect" presStyleCnt="0"/>
      <dgm:spPr/>
    </dgm:pt>
    <dgm:pt modelId="{9A63FF31-78B5-44E6-812B-A1D7A7EB19D6}" type="pres">
      <dgm:prSet presAssocID="{B54E2CE9-7D48-47FB-9087-D5DDF92B6F31}" presName="textRect" presStyleLbl="revTx" presStyleIdx="2" presStyleCnt="4">
        <dgm:presLayoutVars>
          <dgm:chMax val="1"/>
          <dgm:chPref val="1"/>
        </dgm:presLayoutVars>
      </dgm:prSet>
      <dgm:spPr/>
    </dgm:pt>
    <dgm:pt modelId="{2A94EFD6-1E9A-4224-9450-99737884596D}" type="pres">
      <dgm:prSet presAssocID="{90FE0665-FCD8-46C8-9219-AF0F44C1C2F8}" presName="sibTrans" presStyleLbl="sibTrans2D1" presStyleIdx="0" presStyleCnt="0"/>
      <dgm:spPr/>
    </dgm:pt>
    <dgm:pt modelId="{5F8F2602-E1C0-453A-9C2C-242DC540060E}" type="pres">
      <dgm:prSet presAssocID="{C05EDCB6-ADF4-40BE-9677-625136923289}" presName="compNode" presStyleCnt="0"/>
      <dgm:spPr/>
    </dgm:pt>
    <dgm:pt modelId="{47908BD2-3E16-4730-9B0C-4E54AE77D7B1}" type="pres">
      <dgm:prSet presAssocID="{C05EDCB6-ADF4-40BE-9677-625136923289}" presName="iconBgRect" presStyleLbl="bgShp" presStyleIdx="3" presStyleCnt="4"/>
      <dgm:spPr/>
    </dgm:pt>
    <dgm:pt modelId="{F001F583-8B22-44A1-B51F-D9B46C7C2FDF}" type="pres">
      <dgm:prSet presAssocID="{C05EDCB6-ADF4-40BE-9677-62513692328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ocket"/>
        </a:ext>
      </dgm:extLst>
    </dgm:pt>
    <dgm:pt modelId="{8B39611E-ECFB-4BAD-9B60-8A4F948ABB5F}" type="pres">
      <dgm:prSet presAssocID="{C05EDCB6-ADF4-40BE-9677-625136923289}" presName="spaceRect" presStyleCnt="0"/>
      <dgm:spPr/>
    </dgm:pt>
    <dgm:pt modelId="{A20BF93C-5E4E-4BC1-AD37-272A9D87CF34}" type="pres">
      <dgm:prSet presAssocID="{C05EDCB6-ADF4-40BE-9677-625136923289}" presName="textRect" presStyleLbl="revTx" presStyleIdx="3" presStyleCnt="4">
        <dgm:presLayoutVars>
          <dgm:chMax val="1"/>
          <dgm:chPref val="1"/>
        </dgm:presLayoutVars>
      </dgm:prSet>
      <dgm:spPr/>
    </dgm:pt>
  </dgm:ptLst>
  <dgm:cxnLst>
    <dgm:cxn modelId="{18A16B2D-31E2-4218-B6EC-988035E199C7}" srcId="{769B91B9-7BC6-4988-A686-B1DD01E74545}" destId="{EDDA791A-1BB1-4880-A12B-4B68F00DAA83}" srcOrd="0" destOrd="0" parTransId="{4439467A-2505-47D5-BA0E-556CC73A03F7}" sibTransId="{D386F0AA-A6D2-4501-AE54-7C1B0AC32173}"/>
    <dgm:cxn modelId="{06A2EA5E-020F-42E0-B0C4-AF33DAC64C3B}" type="presOf" srcId="{EDDA791A-1BB1-4880-A12B-4B68F00DAA83}" destId="{006C4841-F321-46B8-9E90-01506DC8CBCA}" srcOrd="0" destOrd="0" presId="urn:microsoft.com/office/officeart/2018/2/layout/IconCircleList"/>
    <dgm:cxn modelId="{61529363-3B25-4610-A7D4-CE29267E3CE8}" type="presOf" srcId="{C05EDCB6-ADF4-40BE-9677-625136923289}" destId="{A20BF93C-5E4E-4BC1-AD37-272A9D87CF34}" srcOrd="0" destOrd="0" presId="urn:microsoft.com/office/officeart/2018/2/layout/IconCircleList"/>
    <dgm:cxn modelId="{733D9C46-7D2B-4B96-9ECE-4D5F857362BA}" type="presOf" srcId="{B54E2CE9-7D48-47FB-9087-D5DDF92B6F31}" destId="{9A63FF31-78B5-44E6-812B-A1D7A7EB19D6}" srcOrd="0" destOrd="0" presId="urn:microsoft.com/office/officeart/2018/2/layout/IconCircleList"/>
    <dgm:cxn modelId="{14E0A46E-B5D0-4736-BEB6-5C870894CA60}" srcId="{769B91B9-7BC6-4988-A686-B1DD01E74545}" destId="{C05EDCB6-ADF4-40BE-9677-625136923289}" srcOrd="3" destOrd="0" parTransId="{FF1C5B2E-1542-490A-95B6-D828849453EF}" sibTransId="{1A847585-92EF-4B71-8757-F1C31E4EB6ED}"/>
    <dgm:cxn modelId="{2B849289-BF68-4AA5-86D6-E00D1ACA2895}" type="presOf" srcId="{90FE0665-FCD8-46C8-9219-AF0F44C1C2F8}" destId="{2A94EFD6-1E9A-4224-9450-99737884596D}" srcOrd="0" destOrd="0" presId="urn:microsoft.com/office/officeart/2018/2/layout/IconCircleList"/>
    <dgm:cxn modelId="{5CF8F38A-EE9A-49A0-AD4D-FF056D5D9894}" type="presOf" srcId="{D386F0AA-A6D2-4501-AE54-7C1B0AC32173}" destId="{0C8891E6-0FEA-4EBB-996D-82ABC89F7FAC}" srcOrd="0" destOrd="0" presId="urn:microsoft.com/office/officeart/2018/2/layout/IconCircleList"/>
    <dgm:cxn modelId="{9983B98D-72FB-4C12-A81E-ACC98C71D982}" type="presOf" srcId="{769B91B9-7BC6-4988-A686-B1DD01E74545}" destId="{2A6B2973-9D30-401A-8B40-D6C30AE2B148}" srcOrd="0" destOrd="0" presId="urn:microsoft.com/office/officeart/2018/2/layout/IconCircleList"/>
    <dgm:cxn modelId="{B081BD96-8EDB-4CD2-AE5D-138848D21D93}" srcId="{769B91B9-7BC6-4988-A686-B1DD01E74545}" destId="{B54E2CE9-7D48-47FB-9087-D5DDF92B6F31}" srcOrd="2" destOrd="0" parTransId="{BA1CB8A1-05A3-4B99-A904-853D39E07648}" sibTransId="{90FE0665-FCD8-46C8-9219-AF0F44C1C2F8}"/>
    <dgm:cxn modelId="{95F49CBB-3B43-4CFD-A2D0-362E8575C735}" type="presOf" srcId="{0A890800-1C38-4736-A91C-3A2C0DCC65E1}" destId="{5044F7DC-200D-4C70-B9E3-682BA2F1485B}" srcOrd="0" destOrd="0" presId="urn:microsoft.com/office/officeart/2018/2/layout/IconCircleList"/>
    <dgm:cxn modelId="{EA1976E6-18B8-40E7-804E-6ED998C9D316}" type="presOf" srcId="{B8D5D2CD-2B00-47E4-A894-A6B3339140E0}" destId="{31F4EC8B-FC2C-4E14-8B8A-42C9C8B91A80}" srcOrd="0" destOrd="0" presId="urn:microsoft.com/office/officeart/2018/2/layout/IconCircleList"/>
    <dgm:cxn modelId="{AA0967F0-F16C-4F59-9270-7A598D7C4C74}" srcId="{769B91B9-7BC6-4988-A686-B1DD01E74545}" destId="{0A890800-1C38-4736-A91C-3A2C0DCC65E1}" srcOrd="1" destOrd="0" parTransId="{4A6007DE-1D62-4846-8BAF-3E0094F4263B}" sibTransId="{B8D5D2CD-2B00-47E4-A894-A6B3339140E0}"/>
    <dgm:cxn modelId="{BF26D601-AD06-4F07-B681-1FE70C8D20C9}" type="presParOf" srcId="{2A6B2973-9D30-401A-8B40-D6C30AE2B148}" destId="{48B18CC0-0FCD-4289-AD04-C63B440D7C8C}" srcOrd="0" destOrd="0" presId="urn:microsoft.com/office/officeart/2018/2/layout/IconCircleList"/>
    <dgm:cxn modelId="{3134E959-BDD0-4D7D-A9CF-06E16DA74592}" type="presParOf" srcId="{48B18CC0-0FCD-4289-AD04-C63B440D7C8C}" destId="{D7C5E9A6-DC6C-4CD7-B1B2-467DAC7EBE7D}" srcOrd="0" destOrd="0" presId="urn:microsoft.com/office/officeart/2018/2/layout/IconCircleList"/>
    <dgm:cxn modelId="{3C424D19-9C43-4109-911F-18F986A85855}" type="presParOf" srcId="{D7C5E9A6-DC6C-4CD7-B1B2-467DAC7EBE7D}" destId="{5AF2711F-71E6-400D-88DD-1C8E69E05339}" srcOrd="0" destOrd="0" presId="urn:microsoft.com/office/officeart/2018/2/layout/IconCircleList"/>
    <dgm:cxn modelId="{75CF0AB5-83E7-41BE-8EFA-9EDAD40971A6}" type="presParOf" srcId="{D7C5E9A6-DC6C-4CD7-B1B2-467DAC7EBE7D}" destId="{4021446F-B047-4196-A01A-CA2B707FC4C7}" srcOrd="1" destOrd="0" presId="urn:microsoft.com/office/officeart/2018/2/layout/IconCircleList"/>
    <dgm:cxn modelId="{583CD095-88E5-45A6-A340-FF06C0DB578B}" type="presParOf" srcId="{D7C5E9A6-DC6C-4CD7-B1B2-467DAC7EBE7D}" destId="{C3960563-057F-463F-96C7-187F0D5CF6B5}" srcOrd="2" destOrd="0" presId="urn:microsoft.com/office/officeart/2018/2/layout/IconCircleList"/>
    <dgm:cxn modelId="{E50A17E1-5B38-4413-8597-67DC2AA145F3}" type="presParOf" srcId="{D7C5E9A6-DC6C-4CD7-B1B2-467DAC7EBE7D}" destId="{006C4841-F321-46B8-9E90-01506DC8CBCA}" srcOrd="3" destOrd="0" presId="urn:microsoft.com/office/officeart/2018/2/layout/IconCircleList"/>
    <dgm:cxn modelId="{5307FB60-1046-49CF-AB89-E3576DBAB0CA}" type="presParOf" srcId="{48B18CC0-0FCD-4289-AD04-C63B440D7C8C}" destId="{0C8891E6-0FEA-4EBB-996D-82ABC89F7FAC}" srcOrd="1" destOrd="0" presId="urn:microsoft.com/office/officeart/2018/2/layout/IconCircleList"/>
    <dgm:cxn modelId="{6E3AEF83-95D5-4652-AF2F-33336F6B98B1}" type="presParOf" srcId="{48B18CC0-0FCD-4289-AD04-C63B440D7C8C}" destId="{BE4DD05A-48F6-45CB-9D8C-24C4C4CE42F8}" srcOrd="2" destOrd="0" presId="urn:microsoft.com/office/officeart/2018/2/layout/IconCircleList"/>
    <dgm:cxn modelId="{977004A1-9F80-4A3A-B8C8-D65702D924E8}" type="presParOf" srcId="{BE4DD05A-48F6-45CB-9D8C-24C4C4CE42F8}" destId="{1BF904E9-3859-453D-93A8-85000143150E}" srcOrd="0" destOrd="0" presId="urn:microsoft.com/office/officeart/2018/2/layout/IconCircleList"/>
    <dgm:cxn modelId="{95CCABE6-E38D-4E4D-91EC-66926AF7C9F5}" type="presParOf" srcId="{BE4DD05A-48F6-45CB-9D8C-24C4C4CE42F8}" destId="{E81FB335-AD7D-4E26-8238-9914ADC58193}" srcOrd="1" destOrd="0" presId="urn:microsoft.com/office/officeart/2018/2/layout/IconCircleList"/>
    <dgm:cxn modelId="{F4EA0ACD-B2BF-4A0D-B27C-C19CD575C2E5}" type="presParOf" srcId="{BE4DD05A-48F6-45CB-9D8C-24C4C4CE42F8}" destId="{4AA70EF4-F290-4462-A370-22B926DB0BB6}" srcOrd="2" destOrd="0" presId="urn:microsoft.com/office/officeart/2018/2/layout/IconCircleList"/>
    <dgm:cxn modelId="{095228AE-817B-49C0-869C-FF56D26666D1}" type="presParOf" srcId="{BE4DD05A-48F6-45CB-9D8C-24C4C4CE42F8}" destId="{5044F7DC-200D-4C70-B9E3-682BA2F1485B}" srcOrd="3" destOrd="0" presId="urn:microsoft.com/office/officeart/2018/2/layout/IconCircleList"/>
    <dgm:cxn modelId="{910706BF-8BF1-4057-9B5F-00D1EF0FB946}" type="presParOf" srcId="{48B18CC0-0FCD-4289-AD04-C63B440D7C8C}" destId="{31F4EC8B-FC2C-4E14-8B8A-42C9C8B91A80}" srcOrd="3" destOrd="0" presId="urn:microsoft.com/office/officeart/2018/2/layout/IconCircleList"/>
    <dgm:cxn modelId="{CF8263C5-E622-457E-B3EE-E2444944B691}" type="presParOf" srcId="{48B18CC0-0FCD-4289-AD04-C63B440D7C8C}" destId="{D9600077-92B1-4FF9-9AB4-C51A512C911A}" srcOrd="4" destOrd="0" presId="urn:microsoft.com/office/officeart/2018/2/layout/IconCircleList"/>
    <dgm:cxn modelId="{D8985651-B5E9-44BF-A0EE-70906BE5A300}" type="presParOf" srcId="{D9600077-92B1-4FF9-9AB4-C51A512C911A}" destId="{4FDCE30A-1641-49F2-889F-A4CED890603F}" srcOrd="0" destOrd="0" presId="urn:microsoft.com/office/officeart/2018/2/layout/IconCircleList"/>
    <dgm:cxn modelId="{E16FB222-FB06-449F-8218-A39894C9BE19}" type="presParOf" srcId="{D9600077-92B1-4FF9-9AB4-C51A512C911A}" destId="{EC53AE76-3275-449C-9DC0-885065BC82BA}" srcOrd="1" destOrd="0" presId="urn:microsoft.com/office/officeart/2018/2/layout/IconCircleList"/>
    <dgm:cxn modelId="{A69315BC-186E-48E2-A8AA-E70A3557A0AC}" type="presParOf" srcId="{D9600077-92B1-4FF9-9AB4-C51A512C911A}" destId="{C2D742CC-337E-4B85-9A27-977715790857}" srcOrd="2" destOrd="0" presId="urn:microsoft.com/office/officeart/2018/2/layout/IconCircleList"/>
    <dgm:cxn modelId="{0CAE67E9-7468-43DA-8BD7-F9B1D40A6D25}" type="presParOf" srcId="{D9600077-92B1-4FF9-9AB4-C51A512C911A}" destId="{9A63FF31-78B5-44E6-812B-A1D7A7EB19D6}" srcOrd="3" destOrd="0" presId="urn:microsoft.com/office/officeart/2018/2/layout/IconCircleList"/>
    <dgm:cxn modelId="{89676219-DDBA-4212-9C97-F6EC4B585C09}" type="presParOf" srcId="{48B18CC0-0FCD-4289-AD04-C63B440D7C8C}" destId="{2A94EFD6-1E9A-4224-9450-99737884596D}" srcOrd="5" destOrd="0" presId="urn:microsoft.com/office/officeart/2018/2/layout/IconCircleList"/>
    <dgm:cxn modelId="{90C5FB96-7A2E-44E0-A93B-22F0B2AB22A9}" type="presParOf" srcId="{48B18CC0-0FCD-4289-AD04-C63B440D7C8C}" destId="{5F8F2602-E1C0-453A-9C2C-242DC540060E}" srcOrd="6" destOrd="0" presId="urn:microsoft.com/office/officeart/2018/2/layout/IconCircleList"/>
    <dgm:cxn modelId="{BB142EC3-8A70-4112-9CF2-9832EC5060D6}" type="presParOf" srcId="{5F8F2602-E1C0-453A-9C2C-242DC540060E}" destId="{47908BD2-3E16-4730-9B0C-4E54AE77D7B1}" srcOrd="0" destOrd="0" presId="urn:microsoft.com/office/officeart/2018/2/layout/IconCircleList"/>
    <dgm:cxn modelId="{B9F3C5D1-0953-443B-BFFD-FA17E84109DF}" type="presParOf" srcId="{5F8F2602-E1C0-453A-9C2C-242DC540060E}" destId="{F001F583-8B22-44A1-B51F-D9B46C7C2FDF}" srcOrd="1" destOrd="0" presId="urn:microsoft.com/office/officeart/2018/2/layout/IconCircleList"/>
    <dgm:cxn modelId="{910D094B-6FB1-4A33-8098-5B6DF9582E16}" type="presParOf" srcId="{5F8F2602-E1C0-453A-9C2C-242DC540060E}" destId="{8B39611E-ECFB-4BAD-9B60-8A4F948ABB5F}" srcOrd="2" destOrd="0" presId="urn:microsoft.com/office/officeart/2018/2/layout/IconCircleList"/>
    <dgm:cxn modelId="{C78544B0-BC3F-4B06-8398-F6E9A483CA64}" type="presParOf" srcId="{5F8F2602-E1C0-453A-9C2C-242DC540060E}" destId="{A20BF93C-5E4E-4BC1-AD37-272A9D87CF3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324A34-6228-4156-AA46-D7876BDB3A5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336B9D7-5FC0-4D5E-A30B-DC19519B349E}">
      <dgm:prSet/>
      <dgm:spPr/>
      <dgm:t>
        <a:bodyPr/>
        <a:lstStyle/>
        <a:p>
          <a:r>
            <a:rPr lang="en-US"/>
            <a:t>Interagency Helicopter Load Calculation will be completed </a:t>
          </a:r>
        </a:p>
      </dgm:t>
    </dgm:pt>
    <dgm:pt modelId="{D60DDFDF-A538-4EDC-95D3-C72BE35162C5}" type="parTrans" cxnId="{F7CC8D2E-376D-45B3-A9B1-A28677522980}">
      <dgm:prSet/>
      <dgm:spPr/>
      <dgm:t>
        <a:bodyPr/>
        <a:lstStyle/>
        <a:p>
          <a:endParaRPr lang="en-US"/>
        </a:p>
      </dgm:t>
    </dgm:pt>
    <dgm:pt modelId="{7FCF7213-CD76-44BB-A21A-E4B1B4AB7F14}" type="sibTrans" cxnId="{F7CC8D2E-376D-45B3-A9B1-A28677522980}">
      <dgm:prSet/>
      <dgm:spPr/>
      <dgm:t>
        <a:bodyPr/>
        <a:lstStyle/>
        <a:p>
          <a:endParaRPr lang="en-US"/>
        </a:p>
      </dgm:t>
    </dgm:pt>
    <dgm:pt modelId="{C8240699-919A-4635-8468-9DA3DACE2981}">
      <dgm:prSet/>
      <dgm:spPr/>
      <dgm:t>
        <a:bodyPr/>
        <a:lstStyle/>
        <a:p>
          <a:r>
            <a:rPr lang="en-US"/>
            <a:t>Flight operations and procedures will be conducted from 1/2 hour before official sunrise until 1/2 hour after official sunset.</a:t>
          </a:r>
        </a:p>
      </dgm:t>
    </dgm:pt>
    <dgm:pt modelId="{33D05022-6DCD-47C1-B8CB-C823004F1521}" type="parTrans" cxnId="{0CD4EBEF-7290-48E6-BDEC-8E599FFFE673}">
      <dgm:prSet/>
      <dgm:spPr/>
      <dgm:t>
        <a:bodyPr/>
        <a:lstStyle/>
        <a:p>
          <a:endParaRPr lang="en-US"/>
        </a:p>
      </dgm:t>
    </dgm:pt>
    <dgm:pt modelId="{0ABB426C-3DDF-41D0-A0AF-414C6F115F9E}" type="sibTrans" cxnId="{0CD4EBEF-7290-48E6-BDEC-8E599FFFE673}">
      <dgm:prSet/>
      <dgm:spPr/>
      <dgm:t>
        <a:bodyPr/>
        <a:lstStyle/>
        <a:p>
          <a:endParaRPr lang="en-US"/>
        </a:p>
      </dgm:t>
    </dgm:pt>
    <dgm:pt modelId="{AD9D2D8A-5FDC-4546-B060-150CBE71B844}">
      <dgm:prSet/>
      <dgm:spPr/>
      <dgm:t>
        <a:bodyPr/>
        <a:lstStyle/>
        <a:p>
          <a:r>
            <a:rPr lang="en-US"/>
            <a:t>Visibility for short-haul operations will be in accordance with applicable policy.</a:t>
          </a:r>
        </a:p>
      </dgm:t>
    </dgm:pt>
    <dgm:pt modelId="{2E07E9FB-7513-4678-8C28-A40F4F6E3188}" type="parTrans" cxnId="{8F3835DC-33FC-4FDA-8AAF-B7D174FFD8D1}">
      <dgm:prSet/>
      <dgm:spPr/>
      <dgm:t>
        <a:bodyPr/>
        <a:lstStyle/>
        <a:p>
          <a:endParaRPr lang="en-US"/>
        </a:p>
      </dgm:t>
    </dgm:pt>
    <dgm:pt modelId="{0FE06B64-6075-4021-A27C-2C6F9017F3DE}" type="sibTrans" cxnId="{8F3835DC-33FC-4FDA-8AAF-B7D174FFD8D1}">
      <dgm:prSet/>
      <dgm:spPr/>
      <dgm:t>
        <a:bodyPr/>
        <a:lstStyle/>
        <a:p>
          <a:endParaRPr lang="en-US"/>
        </a:p>
      </dgm:t>
    </dgm:pt>
    <dgm:pt modelId="{E8001016-309D-423C-B3A8-38EFCE730A21}" type="pres">
      <dgm:prSet presAssocID="{F8324A34-6228-4156-AA46-D7876BDB3A54}" presName="root" presStyleCnt="0">
        <dgm:presLayoutVars>
          <dgm:dir/>
          <dgm:resizeHandles val="exact"/>
        </dgm:presLayoutVars>
      </dgm:prSet>
      <dgm:spPr/>
    </dgm:pt>
    <dgm:pt modelId="{C5BDD665-7E9B-45E6-AB0B-74F02E9548A6}" type="pres">
      <dgm:prSet presAssocID="{B336B9D7-5FC0-4D5E-A30B-DC19519B349E}" presName="compNode" presStyleCnt="0"/>
      <dgm:spPr/>
    </dgm:pt>
    <dgm:pt modelId="{C4653A94-5184-4C50-8387-014861FF18A5}" type="pres">
      <dgm:prSet presAssocID="{B336B9D7-5FC0-4D5E-A30B-DC19519B349E}" presName="bgRect" presStyleLbl="bgShp" presStyleIdx="0" presStyleCnt="3"/>
      <dgm:spPr/>
    </dgm:pt>
    <dgm:pt modelId="{0D808BD2-E0FC-4883-A462-586DFAB15243}" type="pres">
      <dgm:prSet presAssocID="{B336B9D7-5FC0-4D5E-A30B-DC19519B349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irplane"/>
        </a:ext>
      </dgm:extLst>
    </dgm:pt>
    <dgm:pt modelId="{31C62329-6700-461E-B703-690D6EEFFE63}" type="pres">
      <dgm:prSet presAssocID="{B336B9D7-5FC0-4D5E-A30B-DC19519B349E}" presName="spaceRect" presStyleCnt="0"/>
      <dgm:spPr/>
    </dgm:pt>
    <dgm:pt modelId="{C13F4374-943A-4016-8DD5-932BE7825BEA}" type="pres">
      <dgm:prSet presAssocID="{B336B9D7-5FC0-4D5E-A30B-DC19519B349E}" presName="parTx" presStyleLbl="revTx" presStyleIdx="0" presStyleCnt="3">
        <dgm:presLayoutVars>
          <dgm:chMax val="0"/>
          <dgm:chPref val="0"/>
        </dgm:presLayoutVars>
      </dgm:prSet>
      <dgm:spPr/>
    </dgm:pt>
    <dgm:pt modelId="{138F9964-BE3A-4942-88ED-AAB55F0619E9}" type="pres">
      <dgm:prSet presAssocID="{7FCF7213-CD76-44BB-A21A-E4B1B4AB7F14}" presName="sibTrans" presStyleCnt="0"/>
      <dgm:spPr/>
    </dgm:pt>
    <dgm:pt modelId="{438F6382-783D-478E-95FF-010ECD8A2AB2}" type="pres">
      <dgm:prSet presAssocID="{C8240699-919A-4635-8468-9DA3DACE2981}" presName="compNode" presStyleCnt="0"/>
      <dgm:spPr/>
    </dgm:pt>
    <dgm:pt modelId="{356B05B7-19D6-4D50-B87F-0857F9C746AD}" type="pres">
      <dgm:prSet presAssocID="{C8240699-919A-4635-8468-9DA3DACE2981}" presName="bgRect" presStyleLbl="bgShp" presStyleIdx="1" presStyleCnt="3"/>
      <dgm:spPr/>
    </dgm:pt>
    <dgm:pt modelId="{7EA0004A-1FC3-41B0-8725-A40A66638027}" type="pres">
      <dgm:prSet presAssocID="{C8240699-919A-4635-8468-9DA3DACE298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nset scene"/>
        </a:ext>
      </dgm:extLst>
    </dgm:pt>
    <dgm:pt modelId="{D048F3B6-520A-4359-A76B-5BA0161FACDA}" type="pres">
      <dgm:prSet presAssocID="{C8240699-919A-4635-8468-9DA3DACE2981}" presName="spaceRect" presStyleCnt="0"/>
      <dgm:spPr/>
    </dgm:pt>
    <dgm:pt modelId="{9CB0F78A-C4E4-4A55-9405-F0B11B92AE96}" type="pres">
      <dgm:prSet presAssocID="{C8240699-919A-4635-8468-9DA3DACE2981}" presName="parTx" presStyleLbl="revTx" presStyleIdx="1" presStyleCnt="3">
        <dgm:presLayoutVars>
          <dgm:chMax val="0"/>
          <dgm:chPref val="0"/>
        </dgm:presLayoutVars>
      </dgm:prSet>
      <dgm:spPr/>
    </dgm:pt>
    <dgm:pt modelId="{398763AF-4982-4F4F-B1FC-0810F22B180F}" type="pres">
      <dgm:prSet presAssocID="{0ABB426C-3DDF-41D0-A0AF-414C6F115F9E}" presName="sibTrans" presStyleCnt="0"/>
      <dgm:spPr/>
    </dgm:pt>
    <dgm:pt modelId="{BAFD919D-9B8A-488B-AD5F-71CE622D8EA3}" type="pres">
      <dgm:prSet presAssocID="{AD9D2D8A-5FDC-4546-B060-150CBE71B844}" presName="compNode" presStyleCnt="0"/>
      <dgm:spPr/>
    </dgm:pt>
    <dgm:pt modelId="{FEB87B97-7E0E-4E62-85F4-F88087D0895C}" type="pres">
      <dgm:prSet presAssocID="{AD9D2D8A-5FDC-4546-B060-150CBE71B844}" presName="bgRect" presStyleLbl="bgShp" presStyleIdx="2" presStyleCnt="3"/>
      <dgm:spPr/>
    </dgm:pt>
    <dgm:pt modelId="{96BCAF6D-B039-4F8D-B1A3-78CF68004A85}" type="pres">
      <dgm:prSet presAssocID="{AD9D2D8A-5FDC-4546-B060-150CBE71B84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ump truck"/>
        </a:ext>
      </dgm:extLst>
    </dgm:pt>
    <dgm:pt modelId="{3ED715E2-EC87-46A0-9F3E-435E91835390}" type="pres">
      <dgm:prSet presAssocID="{AD9D2D8A-5FDC-4546-B060-150CBE71B844}" presName="spaceRect" presStyleCnt="0"/>
      <dgm:spPr/>
    </dgm:pt>
    <dgm:pt modelId="{760A938C-76A5-47B4-B2A1-36666615FE4A}" type="pres">
      <dgm:prSet presAssocID="{AD9D2D8A-5FDC-4546-B060-150CBE71B844}" presName="parTx" presStyleLbl="revTx" presStyleIdx="2" presStyleCnt="3">
        <dgm:presLayoutVars>
          <dgm:chMax val="0"/>
          <dgm:chPref val="0"/>
        </dgm:presLayoutVars>
      </dgm:prSet>
      <dgm:spPr/>
    </dgm:pt>
  </dgm:ptLst>
  <dgm:cxnLst>
    <dgm:cxn modelId="{58A04F0C-3C70-4BAE-BDDC-A1EB07C18B50}" type="presOf" srcId="{B336B9D7-5FC0-4D5E-A30B-DC19519B349E}" destId="{C13F4374-943A-4016-8DD5-932BE7825BEA}" srcOrd="0" destOrd="0" presId="urn:microsoft.com/office/officeart/2018/2/layout/IconVerticalSolidList"/>
    <dgm:cxn modelId="{E100F11A-9C2C-45AF-ACC8-54ED65907E74}" type="presOf" srcId="{C8240699-919A-4635-8468-9DA3DACE2981}" destId="{9CB0F78A-C4E4-4A55-9405-F0B11B92AE96}" srcOrd="0" destOrd="0" presId="urn:microsoft.com/office/officeart/2018/2/layout/IconVerticalSolidList"/>
    <dgm:cxn modelId="{F7CC8D2E-376D-45B3-A9B1-A28677522980}" srcId="{F8324A34-6228-4156-AA46-D7876BDB3A54}" destId="{B336B9D7-5FC0-4D5E-A30B-DC19519B349E}" srcOrd="0" destOrd="0" parTransId="{D60DDFDF-A538-4EDC-95D3-C72BE35162C5}" sibTransId="{7FCF7213-CD76-44BB-A21A-E4B1B4AB7F14}"/>
    <dgm:cxn modelId="{E0695B47-0B44-450C-898B-B927656B8340}" type="presOf" srcId="{F8324A34-6228-4156-AA46-D7876BDB3A54}" destId="{E8001016-309D-423C-B3A8-38EFCE730A21}" srcOrd="0" destOrd="0" presId="urn:microsoft.com/office/officeart/2018/2/layout/IconVerticalSolidList"/>
    <dgm:cxn modelId="{8F3835DC-33FC-4FDA-8AAF-B7D174FFD8D1}" srcId="{F8324A34-6228-4156-AA46-D7876BDB3A54}" destId="{AD9D2D8A-5FDC-4546-B060-150CBE71B844}" srcOrd="2" destOrd="0" parTransId="{2E07E9FB-7513-4678-8C28-A40F4F6E3188}" sibTransId="{0FE06B64-6075-4021-A27C-2C6F9017F3DE}"/>
    <dgm:cxn modelId="{0CD4EBEF-7290-48E6-BDEC-8E599FFFE673}" srcId="{F8324A34-6228-4156-AA46-D7876BDB3A54}" destId="{C8240699-919A-4635-8468-9DA3DACE2981}" srcOrd="1" destOrd="0" parTransId="{33D05022-6DCD-47C1-B8CB-C823004F1521}" sibTransId="{0ABB426C-3DDF-41D0-A0AF-414C6F115F9E}"/>
    <dgm:cxn modelId="{83DFEBF6-97FB-4497-BE42-10994FEEBBBF}" type="presOf" srcId="{AD9D2D8A-5FDC-4546-B060-150CBE71B844}" destId="{760A938C-76A5-47B4-B2A1-36666615FE4A}" srcOrd="0" destOrd="0" presId="urn:microsoft.com/office/officeart/2018/2/layout/IconVerticalSolidList"/>
    <dgm:cxn modelId="{89277EC1-BAE1-4BD1-8038-1FFD1745D2A0}" type="presParOf" srcId="{E8001016-309D-423C-B3A8-38EFCE730A21}" destId="{C5BDD665-7E9B-45E6-AB0B-74F02E9548A6}" srcOrd="0" destOrd="0" presId="urn:microsoft.com/office/officeart/2018/2/layout/IconVerticalSolidList"/>
    <dgm:cxn modelId="{F9D813A6-F81D-4AC0-8B26-D33638688A25}" type="presParOf" srcId="{C5BDD665-7E9B-45E6-AB0B-74F02E9548A6}" destId="{C4653A94-5184-4C50-8387-014861FF18A5}" srcOrd="0" destOrd="0" presId="urn:microsoft.com/office/officeart/2018/2/layout/IconVerticalSolidList"/>
    <dgm:cxn modelId="{B661C773-ED94-46B8-844A-4030527471EF}" type="presParOf" srcId="{C5BDD665-7E9B-45E6-AB0B-74F02E9548A6}" destId="{0D808BD2-E0FC-4883-A462-586DFAB15243}" srcOrd="1" destOrd="0" presId="urn:microsoft.com/office/officeart/2018/2/layout/IconVerticalSolidList"/>
    <dgm:cxn modelId="{8B6615F1-8D7F-4F5C-9650-BADE7692BFDC}" type="presParOf" srcId="{C5BDD665-7E9B-45E6-AB0B-74F02E9548A6}" destId="{31C62329-6700-461E-B703-690D6EEFFE63}" srcOrd="2" destOrd="0" presId="urn:microsoft.com/office/officeart/2018/2/layout/IconVerticalSolidList"/>
    <dgm:cxn modelId="{C53CD25A-19B0-4721-93A8-AF70A1C93429}" type="presParOf" srcId="{C5BDD665-7E9B-45E6-AB0B-74F02E9548A6}" destId="{C13F4374-943A-4016-8DD5-932BE7825BEA}" srcOrd="3" destOrd="0" presId="urn:microsoft.com/office/officeart/2018/2/layout/IconVerticalSolidList"/>
    <dgm:cxn modelId="{7F4FAB9B-367F-4DC3-9518-B70551DA2C14}" type="presParOf" srcId="{E8001016-309D-423C-B3A8-38EFCE730A21}" destId="{138F9964-BE3A-4942-88ED-AAB55F0619E9}" srcOrd="1" destOrd="0" presId="urn:microsoft.com/office/officeart/2018/2/layout/IconVerticalSolidList"/>
    <dgm:cxn modelId="{5D97EEB0-8331-4FC0-914B-241534FE7300}" type="presParOf" srcId="{E8001016-309D-423C-B3A8-38EFCE730A21}" destId="{438F6382-783D-478E-95FF-010ECD8A2AB2}" srcOrd="2" destOrd="0" presId="urn:microsoft.com/office/officeart/2018/2/layout/IconVerticalSolidList"/>
    <dgm:cxn modelId="{4AECFA57-3D60-4871-8BAC-DB4CEFBC753F}" type="presParOf" srcId="{438F6382-783D-478E-95FF-010ECD8A2AB2}" destId="{356B05B7-19D6-4D50-B87F-0857F9C746AD}" srcOrd="0" destOrd="0" presId="urn:microsoft.com/office/officeart/2018/2/layout/IconVerticalSolidList"/>
    <dgm:cxn modelId="{BF7830D5-465C-4265-AC27-E50E2E6468C8}" type="presParOf" srcId="{438F6382-783D-478E-95FF-010ECD8A2AB2}" destId="{7EA0004A-1FC3-41B0-8725-A40A66638027}" srcOrd="1" destOrd="0" presId="urn:microsoft.com/office/officeart/2018/2/layout/IconVerticalSolidList"/>
    <dgm:cxn modelId="{E8F204D7-160F-4832-964A-6985CCA8DF98}" type="presParOf" srcId="{438F6382-783D-478E-95FF-010ECD8A2AB2}" destId="{D048F3B6-520A-4359-A76B-5BA0161FACDA}" srcOrd="2" destOrd="0" presId="urn:microsoft.com/office/officeart/2018/2/layout/IconVerticalSolidList"/>
    <dgm:cxn modelId="{5205B4A4-73FE-46CF-BFE7-140D74410FB2}" type="presParOf" srcId="{438F6382-783D-478E-95FF-010ECD8A2AB2}" destId="{9CB0F78A-C4E4-4A55-9405-F0B11B92AE96}" srcOrd="3" destOrd="0" presId="urn:microsoft.com/office/officeart/2018/2/layout/IconVerticalSolidList"/>
    <dgm:cxn modelId="{496149E5-A43E-4B06-BA76-39664ADB8E10}" type="presParOf" srcId="{E8001016-309D-423C-B3A8-38EFCE730A21}" destId="{398763AF-4982-4F4F-B1FC-0810F22B180F}" srcOrd="3" destOrd="0" presId="urn:microsoft.com/office/officeart/2018/2/layout/IconVerticalSolidList"/>
    <dgm:cxn modelId="{3465AFE4-9C4E-42E5-993C-97545CF8EC01}" type="presParOf" srcId="{E8001016-309D-423C-B3A8-38EFCE730A21}" destId="{BAFD919D-9B8A-488B-AD5F-71CE622D8EA3}" srcOrd="4" destOrd="0" presId="urn:microsoft.com/office/officeart/2018/2/layout/IconVerticalSolidList"/>
    <dgm:cxn modelId="{61399223-EAE5-4EF9-A7F3-652747419830}" type="presParOf" srcId="{BAFD919D-9B8A-488B-AD5F-71CE622D8EA3}" destId="{FEB87B97-7E0E-4E62-85F4-F88087D0895C}" srcOrd="0" destOrd="0" presId="urn:microsoft.com/office/officeart/2018/2/layout/IconVerticalSolidList"/>
    <dgm:cxn modelId="{22783199-6A59-4910-83A7-94186D180E99}" type="presParOf" srcId="{BAFD919D-9B8A-488B-AD5F-71CE622D8EA3}" destId="{96BCAF6D-B039-4F8D-B1A3-78CF68004A85}" srcOrd="1" destOrd="0" presId="urn:microsoft.com/office/officeart/2018/2/layout/IconVerticalSolidList"/>
    <dgm:cxn modelId="{F958B2F9-5BCA-4BBE-B576-3FF22A67A583}" type="presParOf" srcId="{BAFD919D-9B8A-488B-AD5F-71CE622D8EA3}" destId="{3ED715E2-EC87-46A0-9F3E-435E91835390}" srcOrd="2" destOrd="0" presId="urn:microsoft.com/office/officeart/2018/2/layout/IconVerticalSolidList"/>
    <dgm:cxn modelId="{5341D2DC-B4B1-46B1-B57E-BF72C24A1EAB}" type="presParOf" srcId="{BAFD919D-9B8A-488B-AD5F-71CE622D8EA3}" destId="{760A938C-76A5-47B4-B2A1-36666615FE4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00770F-D696-491C-822C-D8A829C4A7B6}"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10641774-6FDD-4C99-93FF-FB3B20C59D63}">
      <dgm:prSet/>
      <dgm:spPr/>
      <dgm:t>
        <a:bodyPr/>
        <a:lstStyle/>
        <a:p>
          <a:r>
            <a:rPr lang="en-US"/>
            <a:t>Short-haul rope inspected and deployed.</a:t>
          </a:r>
        </a:p>
      </dgm:t>
    </dgm:pt>
    <dgm:pt modelId="{C2FCFEED-E642-4085-8212-995031FE49C0}" type="parTrans" cxnId="{9D0FFFCA-DCBE-48E6-8268-C26D17F684F9}">
      <dgm:prSet/>
      <dgm:spPr/>
      <dgm:t>
        <a:bodyPr/>
        <a:lstStyle/>
        <a:p>
          <a:endParaRPr lang="en-US"/>
        </a:p>
      </dgm:t>
    </dgm:pt>
    <dgm:pt modelId="{26776FAC-C4BB-4C7D-A10E-259F2FCCCB90}" type="sibTrans" cxnId="{9D0FFFCA-DCBE-48E6-8268-C26D17F684F9}">
      <dgm:prSet/>
      <dgm:spPr/>
      <dgm:t>
        <a:bodyPr/>
        <a:lstStyle/>
        <a:p>
          <a:endParaRPr lang="en-US"/>
        </a:p>
      </dgm:t>
    </dgm:pt>
    <dgm:pt modelId="{BBFC10E8-C3CF-464B-968E-0F0ADB45637F}">
      <dgm:prSet/>
      <dgm:spPr/>
      <dgm:t>
        <a:bodyPr/>
        <a:lstStyle/>
        <a:p>
          <a:r>
            <a:rPr lang="en-US"/>
            <a:t>Ballast bag secured.</a:t>
          </a:r>
        </a:p>
      </dgm:t>
    </dgm:pt>
    <dgm:pt modelId="{3014C051-5B96-418B-B6D2-D85E839EB5DB}" type="parTrans" cxnId="{BFFD0DD8-7AB2-491A-A695-C92B3E142F28}">
      <dgm:prSet/>
      <dgm:spPr/>
      <dgm:t>
        <a:bodyPr/>
        <a:lstStyle/>
        <a:p>
          <a:endParaRPr lang="en-US"/>
        </a:p>
      </dgm:t>
    </dgm:pt>
    <dgm:pt modelId="{C65C103C-AB81-465B-B9DE-20BBA29B1E91}" type="sibTrans" cxnId="{BFFD0DD8-7AB2-491A-A695-C92B3E142F28}">
      <dgm:prSet/>
      <dgm:spPr/>
      <dgm:t>
        <a:bodyPr/>
        <a:lstStyle/>
        <a:p>
          <a:endParaRPr lang="en-US"/>
        </a:p>
      </dgm:t>
    </dgm:pt>
    <dgm:pt modelId="{A6118A59-E6CD-4D6A-8DA1-8DDADD4FEF0F}">
      <dgm:prSet/>
      <dgm:spPr/>
      <dgm:t>
        <a:bodyPr/>
        <a:lstStyle/>
        <a:p>
          <a:r>
            <a:rPr lang="en-US"/>
            <a:t>Secondary attachment installed correctly and inspected.</a:t>
          </a:r>
        </a:p>
      </dgm:t>
    </dgm:pt>
    <dgm:pt modelId="{671AEE85-C648-4CCD-AC46-171B5162991C}" type="parTrans" cxnId="{A9FF7234-A6F3-4DF7-A4A7-19A667FFAC09}">
      <dgm:prSet/>
      <dgm:spPr/>
      <dgm:t>
        <a:bodyPr/>
        <a:lstStyle/>
        <a:p>
          <a:endParaRPr lang="en-US"/>
        </a:p>
      </dgm:t>
    </dgm:pt>
    <dgm:pt modelId="{7DF19FCB-7600-4310-932C-847BC1D65158}" type="sibTrans" cxnId="{A9FF7234-A6F3-4DF7-A4A7-19A667FFAC09}">
      <dgm:prSet/>
      <dgm:spPr/>
      <dgm:t>
        <a:bodyPr/>
        <a:lstStyle/>
        <a:p>
          <a:endParaRPr lang="en-US"/>
        </a:p>
      </dgm:t>
    </dgm:pt>
    <dgm:pt modelId="{9026AFEB-45BE-490D-8AE3-D654CF075DC2}">
      <dgm:prSet/>
      <dgm:spPr/>
      <dgm:t>
        <a:bodyPr/>
        <a:lstStyle/>
        <a:p>
          <a:r>
            <a:rPr lang="en-US"/>
            <a:t>Short-haul rope steel ring hooked into primary cargo hook.</a:t>
          </a:r>
        </a:p>
      </dgm:t>
    </dgm:pt>
    <dgm:pt modelId="{18EA5EAD-F436-4FC1-A058-7A3E173631D5}" type="parTrans" cxnId="{56DC3E6E-739A-4282-8000-657AE7140189}">
      <dgm:prSet/>
      <dgm:spPr/>
      <dgm:t>
        <a:bodyPr/>
        <a:lstStyle/>
        <a:p>
          <a:endParaRPr lang="en-US"/>
        </a:p>
      </dgm:t>
    </dgm:pt>
    <dgm:pt modelId="{0BE2234A-80FF-483F-964A-A25A160B342A}" type="sibTrans" cxnId="{56DC3E6E-739A-4282-8000-657AE7140189}">
      <dgm:prSet/>
      <dgm:spPr/>
      <dgm:t>
        <a:bodyPr/>
        <a:lstStyle/>
        <a:p>
          <a:endParaRPr lang="en-US"/>
        </a:p>
      </dgm:t>
    </dgm:pt>
    <dgm:pt modelId="{94652C90-E34C-4EE6-9194-53C7B45FF7D2}" type="pres">
      <dgm:prSet presAssocID="{1900770F-D696-491C-822C-D8A829C4A7B6}" presName="vert0" presStyleCnt="0">
        <dgm:presLayoutVars>
          <dgm:dir/>
          <dgm:animOne val="branch"/>
          <dgm:animLvl val="lvl"/>
        </dgm:presLayoutVars>
      </dgm:prSet>
      <dgm:spPr/>
    </dgm:pt>
    <dgm:pt modelId="{0FC9DB7E-C73D-4979-8FBA-5D58C0B473E1}" type="pres">
      <dgm:prSet presAssocID="{10641774-6FDD-4C99-93FF-FB3B20C59D63}" presName="thickLine" presStyleLbl="alignNode1" presStyleIdx="0" presStyleCnt="4"/>
      <dgm:spPr/>
    </dgm:pt>
    <dgm:pt modelId="{52485045-80AC-47CA-AC16-C657DDA21727}" type="pres">
      <dgm:prSet presAssocID="{10641774-6FDD-4C99-93FF-FB3B20C59D63}" presName="horz1" presStyleCnt="0"/>
      <dgm:spPr/>
    </dgm:pt>
    <dgm:pt modelId="{22C47524-DEDD-4884-921F-59FD92E24C4B}" type="pres">
      <dgm:prSet presAssocID="{10641774-6FDD-4C99-93FF-FB3B20C59D63}" presName="tx1" presStyleLbl="revTx" presStyleIdx="0" presStyleCnt="4"/>
      <dgm:spPr/>
    </dgm:pt>
    <dgm:pt modelId="{4FB75D91-74C0-4DA8-91F8-6C8408813185}" type="pres">
      <dgm:prSet presAssocID="{10641774-6FDD-4C99-93FF-FB3B20C59D63}" presName="vert1" presStyleCnt="0"/>
      <dgm:spPr/>
    </dgm:pt>
    <dgm:pt modelId="{CC593D70-2760-40C5-ABDD-C9EDE56B22F6}" type="pres">
      <dgm:prSet presAssocID="{BBFC10E8-C3CF-464B-968E-0F0ADB45637F}" presName="thickLine" presStyleLbl="alignNode1" presStyleIdx="1" presStyleCnt="4"/>
      <dgm:spPr/>
    </dgm:pt>
    <dgm:pt modelId="{E35FC94F-C788-4105-B318-B87BA0BF68F2}" type="pres">
      <dgm:prSet presAssocID="{BBFC10E8-C3CF-464B-968E-0F0ADB45637F}" presName="horz1" presStyleCnt="0"/>
      <dgm:spPr/>
    </dgm:pt>
    <dgm:pt modelId="{B6F1F17F-8F13-4C18-BFC2-480002612525}" type="pres">
      <dgm:prSet presAssocID="{BBFC10E8-C3CF-464B-968E-0F0ADB45637F}" presName="tx1" presStyleLbl="revTx" presStyleIdx="1" presStyleCnt="4"/>
      <dgm:spPr/>
    </dgm:pt>
    <dgm:pt modelId="{EE92C479-C15E-4959-9906-39329AE39D7A}" type="pres">
      <dgm:prSet presAssocID="{BBFC10E8-C3CF-464B-968E-0F0ADB45637F}" presName="vert1" presStyleCnt="0"/>
      <dgm:spPr/>
    </dgm:pt>
    <dgm:pt modelId="{2171E169-7EC6-4170-BC0E-F44ED47E68C5}" type="pres">
      <dgm:prSet presAssocID="{A6118A59-E6CD-4D6A-8DA1-8DDADD4FEF0F}" presName="thickLine" presStyleLbl="alignNode1" presStyleIdx="2" presStyleCnt="4"/>
      <dgm:spPr/>
    </dgm:pt>
    <dgm:pt modelId="{19816048-C119-4A90-BCE5-745538C2F2E4}" type="pres">
      <dgm:prSet presAssocID="{A6118A59-E6CD-4D6A-8DA1-8DDADD4FEF0F}" presName="horz1" presStyleCnt="0"/>
      <dgm:spPr/>
    </dgm:pt>
    <dgm:pt modelId="{B285294D-02D1-42A7-9594-B266EDAB5DAB}" type="pres">
      <dgm:prSet presAssocID="{A6118A59-E6CD-4D6A-8DA1-8DDADD4FEF0F}" presName="tx1" presStyleLbl="revTx" presStyleIdx="2" presStyleCnt="4"/>
      <dgm:spPr/>
    </dgm:pt>
    <dgm:pt modelId="{AE7CE5DC-A67A-46F9-9845-691FBC9C8719}" type="pres">
      <dgm:prSet presAssocID="{A6118A59-E6CD-4D6A-8DA1-8DDADD4FEF0F}" presName="vert1" presStyleCnt="0"/>
      <dgm:spPr/>
    </dgm:pt>
    <dgm:pt modelId="{B978F86F-AE97-4F02-90C5-27F4C9579ED2}" type="pres">
      <dgm:prSet presAssocID="{9026AFEB-45BE-490D-8AE3-D654CF075DC2}" presName="thickLine" presStyleLbl="alignNode1" presStyleIdx="3" presStyleCnt="4"/>
      <dgm:spPr/>
    </dgm:pt>
    <dgm:pt modelId="{D03D9381-329A-41F5-9804-52131B536779}" type="pres">
      <dgm:prSet presAssocID="{9026AFEB-45BE-490D-8AE3-D654CF075DC2}" presName="horz1" presStyleCnt="0"/>
      <dgm:spPr/>
    </dgm:pt>
    <dgm:pt modelId="{979257F9-ED15-4581-AB7B-AF3ADDC84AD4}" type="pres">
      <dgm:prSet presAssocID="{9026AFEB-45BE-490D-8AE3-D654CF075DC2}" presName="tx1" presStyleLbl="revTx" presStyleIdx="3" presStyleCnt="4"/>
      <dgm:spPr/>
    </dgm:pt>
    <dgm:pt modelId="{F4EB3E65-FF84-4F81-B460-FB0CE2FB5035}" type="pres">
      <dgm:prSet presAssocID="{9026AFEB-45BE-490D-8AE3-D654CF075DC2}" presName="vert1" presStyleCnt="0"/>
      <dgm:spPr/>
    </dgm:pt>
  </dgm:ptLst>
  <dgm:cxnLst>
    <dgm:cxn modelId="{1F0A8D19-C09D-428E-90D7-1ED3A18F779B}" type="presOf" srcId="{A6118A59-E6CD-4D6A-8DA1-8DDADD4FEF0F}" destId="{B285294D-02D1-42A7-9594-B266EDAB5DAB}" srcOrd="0" destOrd="0" presId="urn:microsoft.com/office/officeart/2008/layout/LinedList"/>
    <dgm:cxn modelId="{7703FA29-397F-427F-9255-FFF3C22F2A61}" type="presOf" srcId="{1900770F-D696-491C-822C-D8A829C4A7B6}" destId="{94652C90-E34C-4EE6-9194-53C7B45FF7D2}" srcOrd="0" destOrd="0" presId="urn:microsoft.com/office/officeart/2008/layout/LinedList"/>
    <dgm:cxn modelId="{A9FF7234-A6F3-4DF7-A4A7-19A667FFAC09}" srcId="{1900770F-D696-491C-822C-D8A829C4A7B6}" destId="{A6118A59-E6CD-4D6A-8DA1-8DDADD4FEF0F}" srcOrd="2" destOrd="0" parTransId="{671AEE85-C648-4CCD-AC46-171B5162991C}" sibTransId="{7DF19FCB-7600-4310-932C-847BC1D65158}"/>
    <dgm:cxn modelId="{56DC3E6E-739A-4282-8000-657AE7140189}" srcId="{1900770F-D696-491C-822C-D8A829C4A7B6}" destId="{9026AFEB-45BE-490D-8AE3-D654CF075DC2}" srcOrd="3" destOrd="0" parTransId="{18EA5EAD-F436-4FC1-A058-7A3E173631D5}" sibTransId="{0BE2234A-80FF-483F-964A-A25A160B342A}"/>
    <dgm:cxn modelId="{DF965950-3B37-41EE-BE66-47F2440E05E3}" type="presOf" srcId="{BBFC10E8-C3CF-464B-968E-0F0ADB45637F}" destId="{B6F1F17F-8F13-4C18-BFC2-480002612525}" srcOrd="0" destOrd="0" presId="urn:microsoft.com/office/officeart/2008/layout/LinedList"/>
    <dgm:cxn modelId="{A27D4A8A-ED8D-475D-B5AE-C8C0CF8E484F}" type="presOf" srcId="{10641774-6FDD-4C99-93FF-FB3B20C59D63}" destId="{22C47524-DEDD-4884-921F-59FD92E24C4B}" srcOrd="0" destOrd="0" presId="urn:microsoft.com/office/officeart/2008/layout/LinedList"/>
    <dgm:cxn modelId="{B0EA12C1-D7E0-4CF9-8A1A-FDD35859503A}" type="presOf" srcId="{9026AFEB-45BE-490D-8AE3-D654CF075DC2}" destId="{979257F9-ED15-4581-AB7B-AF3ADDC84AD4}" srcOrd="0" destOrd="0" presId="urn:microsoft.com/office/officeart/2008/layout/LinedList"/>
    <dgm:cxn modelId="{9D0FFFCA-DCBE-48E6-8268-C26D17F684F9}" srcId="{1900770F-D696-491C-822C-D8A829C4A7B6}" destId="{10641774-6FDD-4C99-93FF-FB3B20C59D63}" srcOrd="0" destOrd="0" parTransId="{C2FCFEED-E642-4085-8212-995031FE49C0}" sibTransId="{26776FAC-C4BB-4C7D-A10E-259F2FCCCB90}"/>
    <dgm:cxn modelId="{BFFD0DD8-7AB2-491A-A695-C92B3E142F28}" srcId="{1900770F-D696-491C-822C-D8A829C4A7B6}" destId="{BBFC10E8-C3CF-464B-968E-0F0ADB45637F}" srcOrd="1" destOrd="0" parTransId="{3014C051-5B96-418B-B6D2-D85E839EB5DB}" sibTransId="{C65C103C-AB81-465B-B9DE-20BBA29B1E91}"/>
    <dgm:cxn modelId="{EDCD0395-4D55-4DE4-96CB-3FD231A17CEC}" type="presParOf" srcId="{94652C90-E34C-4EE6-9194-53C7B45FF7D2}" destId="{0FC9DB7E-C73D-4979-8FBA-5D58C0B473E1}" srcOrd="0" destOrd="0" presId="urn:microsoft.com/office/officeart/2008/layout/LinedList"/>
    <dgm:cxn modelId="{4350728E-9590-4054-A7F3-9438B0585ECD}" type="presParOf" srcId="{94652C90-E34C-4EE6-9194-53C7B45FF7D2}" destId="{52485045-80AC-47CA-AC16-C657DDA21727}" srcOrd="1" destOrd="0" presId="urn:microsoft.com/office/officeart/2008/layout/LinedList"/>
    <dgm:cxn modelId="{A619A269-97AB-41FD-B198-46B02F7D2868}" type="presParOf" srcId="{52485045-80AC-47CA-AC16-C657DDA21727}" destId="{22C47524-DEDD-4884-921F-59FD92E24C4B}" srcOrd="0" destOrd="0" presId="urn:microsoft.com/office/officeart/2008/layout/LinedList"/>
    <dgm:cxn modelId="{D064F598-98D7-4400-A27D-04437724D4DC}" type="presParOf" srcId="{52485045-80AC-47CA-AC16-C657DDA21727}" destId="{4FB75D91-74C0-4DA8-91F8-6C8408813185}" srcOrd="1" destOrd="0" presId="urn:microsoft.com/office/officeart/2008/layout/LinedList"/>
    <dgm:cxn modelId="{7249EBF5-AE3B-4469-A274-2D65E89FB310}" type="presParOf" srcId="{94652C90-E34C-4EE6-9194-53C7B45FF7D2}" destId="{CC593D70-2760-40C5-ABDD-C9EDE56B22F6}" srcOrd="2" destOrd="0" presId="urn:microsoft.com/office/officeart/2008/layout/LinedList"/>
    <dgm:cxn modelId="{AC50A00D-8683-47B9-9B4C-25757063A5D9}" type="presParOf" srcId="{94652C90-E34C-4EE6-9194-53C7B45FF7D2}" destId="{E35FC94F-C788-4105-B318-B87BA0BF68F2}" srcOrd="3" destOrd="0" presId="urn:microsoft.com/office/officeart/2008/layout/LinedList"/>
    <dgm:cxn modelId="{84408BF2-89FB-4961-A382-BECF1FADF9C1}" type="presParOf" srcId="{E35FC94F-C788-4105-B318-B87BA0BF68F2}" destId="{B6F1F17F-8F13-4C18-BFC2-480002612525}" srcOrd="0" destOrd="0" presId="urn:microsoft.com/office/officeart/2008/layout/LinedList"/>
    <dgm:cxn modelId="{3FBA1E95-615D-43AC-83C5-26D674621DF3}" type="presParOf" srcId="{E35FC94F-C788-4105-B318-B87BA0BF68F2}" destId="{EE92C479-C15E-4959-9906-39329AE39D7A}" srcOrd="1" destOrd="0" presId="urn:microsoft.com/office/officeart/2008/layout/LinedList"/>
    <dgm:cxn modelId="{0926FB89-F306-4DE2-AAE4-FEC0E326B2FD}" type="presParOf" srcId="{94652C90-E34C-4EE6-9194-53C7B45FF7D2}" destId="{2171E169-7EC6-4170-BC0E-F44ED47E68C5}" srcOrd="4" destOrd="0" presId="urn:microsoft.com/office/officeart/2008/layout/LinedList"/>
    <dgm:cxn modelId="{E2977B1A-DF09-4013-821A-2D1E74D81D8D}" type="presParOf" srcId="{94652C90-E34C-4EE6-9194-53C7B45FF7D2}" destId="{19816048-C119-4A90-BCE5-745538C2F2E4}" srcOrd="5" destOrd="0" presId="urn:microsoft.com/office/officeart/2008/layout/LinedList"/>
    <dgm:cxn modelId="{CE6D50C6-E18F-459B-80D7-2CB9D2E060BA}" type="presParOf" srcId="{19816048-C119-4A90-BCE5-745538C2F2E4}" destId="{B285294D-02D1-42A7-9594-B266EDAB5DAB}" srcOrd="0" destOrd="0" presId="urn:microsoft.com/office/officeart/2008/layout/LinedList"/>
    <dgm:cxn modelId="{55BE66D0-8F44-4665-BB3E-9C059106C0DC}" type="presParOf" srcId="{19816048-C119-4A90-BCE5-745538C2F2E4}" destId="{AE7CE5DC-A67A-46F9-9845-691FBC9C8719}" srcOrd="1" destOrd="0" presId="urn:microsoft.com/office/officeart/2008/layout/LinedList"/>
    <dgm:cxn modelId="{7C1F11C2-7310-4333-991A-F0F7D3C74BC0}" type="presParOf" srcId="{94652C90-E34C-4EE6-9194-53C7B45FF7D2}" destId="{B978F86F-AE97-4F02-90C5-27F4C9579ED2}" srcOrd="6" destOrd="0" presId="urn:microsoft.com/office/officeart/2008/layout/LinedList"/>
    <dgm:cxn modelId="{0C455A9E-B277-4FBB-A6B4-8CA24A959DF2}" type="presParOf" srcId="{94652C90-E34C-4EE6-9194-53C7B45FF7D2}" destId="{D03D9381-329A-41F5-9804-52131B536779}" srcOrd="7" destOrd="0" presId="urn:microsoft.com/office/officeart/2008/layout/LinedList"/>
    <dgm:cxn modelId="{CC6F41E7-4F50-4F58-A3A5-D29CE4DFD189}" type="presParOf" srcId="{D03D9381-329A-41F5-9804-52131B536779}" destId="{979257F9-ED15-4581-AB7B-AF3ADDC84AD4}" srcOrd="0" destOrd="0" presId="urn:microsoft.com/office/officeart/2008/layout/LinedList"/>
    <dgm:cxn modelId="{52761692-9107-490B-BF62-43C589D0464F}" type="presParOf" srcId="{D03D9381-329A-41F5-9804-52131B536779}" destId="{F4EB3E65-FF84-4F81-B460-FB0CE2FB503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DDAA9D-709D-4E37-AEEE-953C0EEE994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BDEB44D-0EF6-4402-A815-4542348E8DF2}">
      <dgm:prSet/>
      <dgm:spPr/>
      <dgm:t>
        <a:bodyPr/>
        <a:lstStyle/>
        <a:p>
          <a:r>
            <a:rPr lang="en-US"/>
            <a:t>Short-haul rope steel ring connected to secondary attachment with a locking carabiner.</a:t>
          </a:r>
        </a:p>
      </dgm:t>
    </dgm:pt>
    <dgm:pt modelId="{D4DC46D5-95BD-4750-B7D9-A6C4A74B39A2}" type="parTrans" cxnId="{A58A76A1-0A65-4BF0-BDB0-909B7682C410}">
      <dgm:prSet/>
      <dgm:spPr/>
      <dgm:t>
        <a:bodyPr/>
        <a:lstStyle/>
        <a:p>
          <a:endParaRPr lang="en-US"/>
        </a:p>
      </dgm:t>
    </dgm:pt>
    <dgm:pt modelId="{8F96DA7F-46FA-434B-AB66-E6976AC88BB0}" type="sibTrans" cxnId="{A58A76A1-0A65-4BF0-BDB0-909B7682C410}">
      <dgm:prSet/>
      <dgm:spPr/>
      <dgm:t>
        <a:bodyPr/>
        <a:lstStyle/>
        <a:p>
          <a:endParaRPr lang="en-US"/>
        </a:p>
      </dgm:t>
    </dgm:pt>
    <dgm:pt modelId="{A4B1363A-7AAA-44A4-AD9E-C3C4509692E0}">
      <dgm:prSet/>
      <dgm:spPr/>
      <dgm:t>
        <a:bodyPr/>
        <a:lstStyle/>
        <a:p>
          <a:r>
            <a:rPr lang="en-US"/>
            <a:t>Primary/Secondary Attachment release checks.</a:t>
          </a:r>
        </a:p>
      </dgm:t>
    </dgm:pt>
    <dgm:pt modelId="{7181E47E-4239-452B-B4FC-5F7B836B2606}" type="parTrans" cxnId="{0CB9B900-660F-411D-B49C-E644AEDCCEE5}">
      <dgm:prSet/>
      <dgm:spPr/>
      <dgm:t>
        <a:bodyPr/>
        <a:lstStyle/>
        <a:p>
          <a:endParaRPr lang="en-US"/>
        </a:p>
      </dgm:t>
    </dgm:pt>
    <dgm:pt modelId="{6A6E4028-9BC5-4EC2-A63A-04C79FA8095D}" type="sibTrans" cxnId="{0CB9B900-660F-411D-B49C-E644AEDCCEE5}">
      <dgm:prSet/>
      <dgm:spPr/>
      <dgm:t>
        <a:bodyPr/>
        <a:lstStyle/>
        <a:p>
          <a:endParaRPr lang="en-US"/>
        </a:p>
      </dgm:t>
    </dgm:pt>
    <dgm:pt modelId="{560ED91B-A746-4C42-A3C1-2A1EA2B25B5E}">
      <dgm:prSet/>
      <dgm:spPr/>
      <dgm:t>
        <a:bodyPr/>
        <a:lstStyle/>
        <a:p>
          <a:r>
            <a:rPr lang="en-US"/>
            <a:t>Pilot's primary electrical</a:t>
          </a:r>
        </a:p>
      </dgm:t>
    </dgm:pt>
    <dgm:pt modelId="{1023322E-ED40-46EB-AA10-A27AE523C2E3}" type="parTrans" cxnId="{19CE4732-B894-488F-85EB-0F0B1EC793AA}">
      <dgm:prSet/>
      <dgm:spPr/>
      <dgm:t>
        <a:bodyPr/>
        <a:lstStyle/>
        <a:p>
          <a:endParaRPr lang="en-US"/>
        </a:p>
      </dgm:t>
    </dgm:pt>
    <dgm:pt modelId="{0781DF99-6835-41B5-9752-39302CC2FAB8}" type="sibTrans" cxnId="{19CE4732-B894-488F-85EB-0F0B1EC793AA}">
      <dgm:prSet/>
      <dgm:spPr/>
      <dgm:t>
        <a:bodyPr/>
        <a:lstStyle/>
        <a:p>
          <a:endParaRPr lang="en-US"/>
        </a:p>
      </dgm:t>
    </dgm:pt>
    <dgm:pt modelId="{1A40A62C-43EE-4B39-BE15-CF492DD3B8EE}" type="pres">
      <dgm:prSet presAssocID="{3ADDAA9D-709D-4E37-AEEE-953C0EEE994D}" presName="root" presStyleCnt="0">
        <dgm:presLayoutVars>
          <dgm:dir/>
          <dgm:resizeHandles val="exact"/>
        </dgm:presLayoutVars>
      </dgm:prSet>
      <dgm:spPr/>
    </dgm:pt>
    <dgm:pt modelId="{D48D2064-89D5-40BD-9950-4D9247122FDB}" type="pres">
      <dgm:prSet presAssocID="{DBDEB44D-0EF6-4402-A815-4542348E8DF2}" presName="compNode" presStyleCnt="0"/>
      <dgm:spPr/>
    </dgm:pt>
    <dgm:pt modelId="{8423657F-4FDA-4E0C-97D9-3E0E728E1A5E}" type="pres">
      <dgm:prSet presAssocID="{DBDEB44D-0EF6-4402-A815-4542348E8DF2}" presName="bgRect" presStyleLbl="bgShp" presStyleIdx="0" presStyleCnt="3"/>
      <dgm:spPr/>
    </dgm:pt>
    <dgm:pt modelId="{B444C9DB-17F9-4575-881A-E0CBEDCB8968}" type="pres">
      <dgm:prSet presAssocID="{DBDEB44D-0EF6-4402-A815-4542348E8DF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ug boat"/>
        </a:ext>
      </dgm:extLst>
    </dgm:pt>
    <dgm:pt modelId="{578C606D-C03E-451F-A71B-AECED924FA5F}" type="pres">
      <dgm:prSet presAssocID="{DBDEB44D-0EF6-4402-A815-4542348E8DF2}" presName="spaceRect" presStyleCnt="0"/>
      <dgm:spPr/>
    </dgm:pt>
    <dgm:pt modelId="{5FDE27BA-8AF3-4084-B9F5-380D261A8375}" type="pres">
      <dgm:prSet presAssocID="{DBDEB44D-0EF6-4402-A815-4542348E8DF2}" presName="parTx" presStyleLbl="revTx" presStyleIdx="0" presStyleCnt="3">
        <dgm:presLayoutVars>
          <dgm:chMax val="0"/>
          <dgm:chPref val="0"/>
        </dgm:presLayoutVars>
      </dgm:prSet>
      <dgm:spPr/>
    </dgm:pt>
    <dgm:pt modelId="{23937834-144E-4D08-9F5F-B272F6C8712E}" type="pres">
      <dgm:prSet presAssocID="{8F96DA7F-46FA-434B-AB66-E6976AC88BB0}" presName="sibTrans" presStyleCnt="0"/>
      <dgm:spPr/>
    </dgm:pt>
    <dgm:pt modelId="{1EADF0DD-B190-4385-9267-10D90DD585CD}" type="pres">
      <dgm:prSet presAssocID="{A4B1363A-7AAA-44A4-AD9E-C3C4509692E0}" presName="compNode" presStyleCnt="0"/>
      <dgm:spPr/>
    </dgm:pt>
    <dgm:pt modelId="{EED75949-7028-47CE-8C26-FA302485B095}" type="pres">
      <dgm:prSet presAssocID="{A4B1363A-7AAA-44A4-AD9E-C3C4509692E0}" presName="bgRect" presStyleLbl="bgShp" presStyleIdx="1" presStyleCnt="3"/>
      <dgm:spPr/>
    </dgm:pt>
    <dgm:pt modelId="{0609BF46-46DF-4D36-BA40-4A6CEFAF3BFC}" type="pres">
      <dgm:prSet presAssocID="{A4B1363A-7AAA-44A4-AD9E-C3C4509692E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Check"/>
        </a:ext>
      </dgm:extLst>
    </dgm:pt>
    <dgm:pt modelId="{CCAC861B-C21C-41CC-8749-E1EBBD9CBDE5}" type="pres">
      <dgm:prSet presAssocID="{A4B1363A-7AAA-44A4-AD9E-C3C4509692E0}" presName="spaceRect" presStyleCnt="0"/>
      <dgm:spPr/>
    </dgm:pt>
    <dgm:pt modelId="{0D456B20-0F6F-442A-85BA-789098F64A3A}" type="pres">
      <dgm:prSet presAssocID="{A4B1363A-7AAA-44A4-AD9E-C3C4509692E0}" presName="parTx" presStyleLbl="revTx" presStyleIdx="1" presStyleCnt="3">
        <dgm:presLayoutVars>
          <dgm:chMax val="0"/>
          <dgm:chPref val="0"/>
        </dgm:presLayoutVars>
      </dgm:prSet>
      <dgm:spPr/>
    </dgm:pt>
    <dgm:pt modelId="{23086B7A-5E62-4A27-8CA7-4B90DC7B39E4}" type="pres">
      <dgm:prSet presAssocID="{6A6E4028-9BC5-4EC2-A63A-04C79FA8095D}" presName="sibTrans" presStyleCnt="0"/>
      <dgm:spPr/>
    </dgm:pt>
    <dgm:pt modelId="{635B9BD0-621A-4F55-977D-90928E899CCA}" type="pres">
      <dgm:prSet presAssocID="{560ED91B-A746-4C42-A3C1-2A1EA2B25B5E}" presName="compNode" presStyleCnt="0"/>
      <dgm:spPr/>
    </dgm:pt>
    <dgm:pt modelId="{BAA72F25-30FD-4FFB-9F5D-9FA5473B752A}" type="pres">
      <dgm:prSet presAssocID="{560ED91B-A746-4C42-A3C1-2A1EA2B25B5E}" presName="bgRect" presStyleLbl="bgShp" presStyleIdx="2" presStyleCnt="3"/>
      <dgm:spPr/>
    </dgm:pt>
    <dgm:pt modelId="{E2413B35-FF22-4BE4-B41C-0CDE9F03B1AA}" type="pres">
      <dgm:prSet presAssocID="{560ED91B-A746-4C42-A3C1-2A1EA2B25B5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8FF0910-A249-4394-869D-EAEB602E1737}" type="pres">
      <dgm:prSet presAssocID="{560ED91B-A746-4C42-A3C1-2A1EA2B25B5E}" presName="spaceRect" presStyleCnt="0"/>
      <dgm:spPr/>
    </dgm:pt>
    <dgm:pt modelId="{E446F894-9EB7-4119-8F3B-28374476D927}" type="pres">
      <dgm:prSet presAssocID="{560ED91B-A746-4C42-A3C1-2A1EA2B25B5E}" presName="parTx" presStyleLbl="revTx" presStyleIdx="2" presStyleCnt="3">
        <dgm:presLayoutVars>
          <dgm:chMax val="0"/>
          <dgm:chPref val="0"/>
        </dgm:presLayoutVars>
      </dgm:prSet>
      <dgm:spPr/>
    </dgm:pt>
  </dgm:ptLst>
  <dgm:cxnLst>
    <dgm:cxn modelId="{0CB9B900-660F-411D-B49C-E644AEDCCEE5}" srcId="{3ADDAA9D-709D-4E37-AEEE-953C0EEE994D}" destId="{A4B1363A-7AAA-44A4-AD9E-C3C4509692E0}" srcOrd="1" destOrd="0" parTransId="{7181E47E-4239-452B-B4FC-5F7B836B2606}" sibTransId="{6A6E4028-9BC5-4EC2-A63A-04C79FA8095D}"/>
    <dgm:cxn modelId="{1D961E01-12D8-4F5D-A1BD-4068CAE36052}" type="presOf" srcId="{3ADDAA9D-709D-4E37-AEEE-953C0EEE994D}" destId="{1A40A62C-43EE-4B39-BE15-CF492DD3B8EE}" srcOrd="0" destOrd="0" presId="urn:microsoft.com/office/officeart/2018/2/layout/IconVerticalSolidList"/>
    <dgm:cxn modelId="{EF56942F-F653-4E4B-B4D5-674D15AB9B85}" type="presOf" srcId="{DBDEB44D-0EF6-4402-A815-4542348E8DF2}" destId="{5FDE27BA-8AF3-4084-B9F5-380D261A8375}" srcOrd="0" destOrd="0" presId="urn:microsoft.com/office/officeart/2018/2/layout/IconVerticalSolidList"/>
    <dgm:cxn modelId="{19CE4732-B894-488F-85EB-0F0B1EC793AA}" srcId="{3ADDAA9D-709D-4E37-AEEE-953C0EEE994D}" destId="{560ED91B-A746-4C42-A3C1-2A1EA2B25B5E}" srcOrd="2" destOrd="0" parTransId="{1023322E-ED40-46EB-AA10-A27AE523C2E3}" sibTransId="{0781DF99-6835-41B5-9752-39302CC2FAB8}"/>
    <dgm:cxn modelId="{A821197C-12F9-4291-9380-D11CAF428986}" type="presOf" srcId="{A4B1363A-7AAA-44A4-AD9E-C3C4509692E0}" destId="{0D456B20-0F6F-442A-85BA-789098F64A3A}" srcOrd="0" destOrd="0" presId="urn:microsoft.com/office/officeart/2018/2/layout/IconVerticalSolidList"/>
    <dgm:cxn modelId="{A58A76A1-0A65-4BF0-BDB0-909B7682C410}" srcId="{3ADDAA9D-709D-4E37-AEEE-953C0EEE994D}" destId="{DBDEB44D-0EF6-4402-A815-4542348E8DF2}" srcOrd="0" destOrd="0" parTransId="{D4DC46D5-95BD-4750-B7D9-A6C4A74B39A2}" sibTransId="{8F96DA7F-46FA-434B-AB66-E6976AC88BB0}"/>
    <dgm:cxn modelId="{ABE72CC9-48F0-49E3-8706-CE2E7F8A9677}" type="presOf" srcId="{560ED91B-A746-4C42-A3C1-2A1EA2B25B5E}" destId="{E446F894-9EB7-4119-8F3B-28374476D927}" srcOrd="0" destOrd="0" presId="urn:microsoft.com/office/officeart/2018/2/layout/IconVerticalSolidList"/>
    <dgm:cxn modelId="{B50BC9F2-9E74-4606-A367-BC8B72C51EF7}" type="presParOf" srcId="{1A40A62C-43EE-4B39-BE15-CF492DD3B8EE}" destId="{D48D2064-89D5-40BD-9950-4D9247122FDB}" srcOrd="0" destOrd="0" presId="urn:microsoft.com/office/officeart/2018/2/layout/IconVerticalSolidList"/>
    <dgm:cxn modelId="{9C17A31D-A759-42D7-A898-A0B1ECDA0B45}" type="presParOf" srcId="{D48D2064-89D5-40BD-9950-4D9247122FDB}" destId="{8423657F-4FDA-4E0C-97D9-3E0E728E1A5E}" srcOrd="0" destOrd="0" presId="urn:microsoft.com/office/officeart/2018/2/layout/IconVerticalSolidList"/>
    <dgm:cxn modelId="{91F70E25-0F82-4961-A20D-D7077CDACC01}" type="presParOf" srcId="{D48D2064-89D5-40BD-9950-4D9247122FDB}" destId="{B444C9DB-17F9-4575-881A-E0CBEDCB8968}" srcOrd="1" destOrd="0" presId="urn:microsoft.com/office/officeart/2018/2/layout/IconVerticalSolidList"/>
    <dgm:cxn modelId="{47B07725-F0FD-4434-8519-2DF58FC858A0}" type="presParOf" srcId="{D48D2064-89D5-40BD-9950-4D9247122FDB}" destId="{578C606D-C03E-451F-A71B-AECED924FA5F}" srcOrd="2" destOrd="0" presId="urn:microsoft.com/office/officeart/2018/2/layout/IconVerticalSolidList"/>
    <dgm:cxn modelId="{A9775C5F-D252-4B2F-952D-CB30FFAA3823}" type="presParOf" srcId="{D48D2064-89D5-40BD-9950-4D9247122FDB}" destId="{5FDE27BA-8AF3-4084-B9F5-380D261A8375}" srcOrd="3" destOrd="0" presId="urn:microsoft.com/office/officeart/2018/2/layout/IconVerticalSolidList"/>
    <dgm:cxn modelId="{522E7DD3-FB1C-4914-BB18-9525CB929EA8}" type="presParOf" srcId="{1A40A62C-43EE-4B39-BE15-CF492DD3B8EE}" destId="{23937834-144E-4D08-9F5F-B272F6C8712E}" srcOrd="1" destOrd="0" presId="urn:microsoft.com/office/officeart/2018/2/layout/IconVerticalSolidList"/>
    <dgm:cxn modelId="{DE36B781-3B83-4234-9934-16C4295D8F17}" type="presParOf" srcId="{1A40A62C-43EE-4B39-BE15-CF492DD3B8EE}" destId="{1EADF0DD-B190-4385-9267-10D90DD585CD}" srcOrd="2" destOrd="0" presId="urn:microsoft.com/office/officeart/2018/2/layout/IconVerticalSolidList"/>
    <dgm:cxn modelId="{73B8A1DA-D028-48CF-B955-F627623EF13A}" type="presParOf" srcId="{1EADF0DD-B190-4385-9267-10D90DD585CD}" destId="{EED75949-7028-47CE-8C26-FA302485B095}" srcOrd="0" destOrd="0" presId="urn:microsoft.com/office/officeart/2018/2/layout/IconVerticalSolidList"/>
    <dgm:cxn modelId="{B23AF9BB-B627-41B7-BDE3-9136567BFBC7}" type="presParOf" srcId="{1EADF0DD-B190-4385-9267-10D90DD585CD}" destId="{0609BF46-46DF-4D36-BA40-4A6CEFAF3BFC}" srcOrd="1" destOrd="0" presId="urn:microsoft.com/office/officeart/2018/2/layout/IconVerticalSolidList"/>
    <dgm:cxn modelId="{C7FAB201-FDF1-4B04-8BDF-F464DB193BEB}" type="presParOf" srcId="{1EADF0DD-B190-4385-9267-10D90DD585CD}" destId="{CCAC861B-C21C-41CC-8749-E1EBBD9CBDE5}" srcOrd="2" destOrd="0" presId="urn:microsoft.com/office/officeart/2018/2/layout/IconVerticalSolidList"/>
    <dgm:cxn modelId="{D65D0D9C-0B4B-4D47-AD1D-4F8E782635F9}" type="presParOf" srcId="{1EADF0DD-B190-4385-9267-10D90DD585CD}" destId="{0D456B20-0F6F-442A-85BA-789098F64A3A}" srcOrd="3" destOrd="0" presId="urn:microsoft.com/office/officeart/2018/2/layout/IconVerticalSolidList"/>
    <dgm:cxn modelId="{740E3155-BF3C-466E-9386-92019C34AA43}" type="presParOf" srcId="{1A40A62C-43EE-4B39-BE15-CF492DD3B8EE}" destId="{23086B7A-5E62-4A27-8CA7-4B90DC7B39E4}" srcOrd="3" destOrd="0" presId="urn:microsoft.com/office/officeart/2018/2/layout/IconVerticalSolidList"/>
    <dgm:cxn modelId="{EB40DB7B-8CBE-4AE0-81EC-17F89AA28FB5}" type="presParOf" srcId="{1A40A62C-43EE-4B39-BE15-CF492DD3B8EE}" destId="{635B9BD0-621A-4F55-977D-90928E899CCA}" srcOrd="4" destOrd="0" presId="urn:microsoft.com/office/officeart/2018/2/layout/IconVerticalSolidList"/>
    <dgm:cxn modelId="{B9194FEC-9510-4E36-A1CE-1317ADDD97C1}" type="presParOf" srcId="{635B9BD0-621A-4F55-977D-90928E899CCA}" destId="{BAA72F25-30FD-4FFB-9F5D-9FA5473B752A}" srcOrd="0" destOrd="0" presId="urn:microsoft.com/office/officeart/2018/2/layout/IconVerticalSolidList"/>
    <dgm:cxn modelId="{910CF259-D7E8-442A-8DAC-F54A81512229}" type="presParOf" srcId="{635B9BD0-621A-4F55-977D-90928E899CCA}" destId="{E2413B35-FF22-4BE4-B41C-0CDE9F03B1AA}" srcOrd="1" destOrd="0" presId="urn:microsoft.com/office/officeart/2018/2/layout/IconVerticalSolidList"/>
    <dgm:cxn modelId="{E44691EC-D938-4CA5-A9B9-8D47F60E2605}" type="presParOf" srcId="{635B9BD0-621A-4F55-977D-90928E899CCA}" destId="{58FF0910-A249-4394-869D-EAEB602E1737}" srcOrd="2" destOrd="0" presId="urn:microsoft.com/office/officeart/2018/2/layout/IconVerticalSolidList"/>
    <dgm:cxn modelId="{987F4FA5-2150-47C9-9046-68A80E61667B}" type="presParOf" srcId="{635B9BD0-621A-4F55-977D-90928E899CCA}" destId="{E446F894-9EB7-4119-8F3B-28374476D92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7C6760-FFED-4BD0-BFFD-E283B8070DD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5A471E4-9463-43F7-A882-B1484A309DA1}">
      <dgm:prSet/>
      <dgm:spPr/>
      <dgm:t>
        <a:bodyPr/>
        <a:lstStyle/>
        <a:p>
          <a:r>
            <a:rPr lang="en-US"/>
            <a:t>Radio -Attached under the harness and connected to the helmet. Radio on, correct frequency selected, scan off.</a:t>
          </a:r>
        </a:p>
      </dgm:t>
    </dgm:pt>
    <dgm:pt modelId="{D03145D7-0D9B-474B-9566-101BF02B70A9}" type="parTrans" cxnId="{C2C5A26C-0382-4351-B2DB-244CB9D11295}">
      <dgm:prSet/>
      <dgm:spPr/>
      <dgm:t>
        <a:bodyPr/>
        <a:lstStyle/>
        <a:p>
          <a:endParaRPr lang="en-US"/>
        </a:p>
      </dgm:t>
    </dgm:pt>
    <dgm:pt modelId="{4D2262BC-E9AD-49D8-84EB-2A64DE5996AC}" type="sibTrans" cxnId="{C2C5A26C-0382-4351-B2DB-244CB9D11295}">
      <dgm:prSet/>
      <dgm:spPr/>
      <dgm:t>
        <a:bodyPr/>
        <a:lstStyle/>
        <a:p>
          <a:endParaRPr lang="en-US"/>
        </a:p>
      </dgm:t>
    </dgm:pt>
    <dgm:pt modelId="{05FB383F-5885-47B8-89F8-405EFDF76902}">
      <dgm:prSet/>
      <dgm:spPr/>
      <dgm:t>
        <a:bodyPr/>
        <a:lstStyle/>
        <a:p>
          <a:r>
            <a:rPr lang="en-US"/>
            <a:t>Harness - Properly donned, strap ends stowed, no twists, adjusted per individual.</a:t>
          </a:r>
        </a:p>
      </dgm:t>
    </dgm:pt>
    <dgm:pt modelId="{00F0C6F6-832B-44E6-A289-73397737FE74}" type="parTrans" cxnId="{A4E40AFD-BB96-48E4-9479-F3B3B8C11967}">
      <dgm:prSet/>
      <dgm:spPr/>
      <dgm:t>
        <a:bodyPr/>
        <a:lstStyle/>
        <a:p>
          <a:endParaRPr lang="en-US"/>
        </a:p>
      </dgm:t>
    </dgm:pt>
    <dgm:pt modelId="{8273C5A8-ED1A-4474-8BB2-B28C4189F04E}" type="sibTrans" cxnId="{A4E40AFD-BB96-48E4-9479-F3B3B8C11967}">
      <dgm:prSet/>
      <dgm:spPr/>
      <dgm:t>
        <a:bodyPr/>
        <a:lstStyle/>
        <a:p>
          <a:endParaRPr lang="en-US"/>
        </a:p>
      </dgm:t>
    </dgm:pt>
    <dgm:pt modelId="{BB57D4EF-5EDD-403A-BA0A-6809D981172D}">
      <dgm:prSet/>
      <dgm:spPr/>
      <dgm:t>
        <a:bodyPr/>
        <a:lstStyle/>
        <a:p>
          <a:r>
            <a:rPr lang="en-US"/>
            <a:t>Knife - Readily accessible and secured.</a:t>
          </a:r>
        </a:p>
      </dgm:t>
    </dgm:pt>
    <dgm:pt modelId="{91C56437-CCC2-4D24-9D9D-65A72078E372}" type="parTrans" cxnId="{E80E34A9-DCC1-4D52-BBF3-10048A884A5A}">
      <dgm:prSet/>
      <dgm:spPr/>
      <dgm:t>
        <a:bodyPr/>
        <a:lstStyle/>
        <a:p>
          <a:endParaRPr lang="en-US"/>
        </a:p>
      </dgm:t>
    </dgm:pt>
    <dgm:pt modelId="{540C717C-C556-4B22-AAB0-122AD07E8647}" type="sibTrans" cxnId="{E80E34A9-DCC1-4D52-BBF3-10048A884A5A}">
      <dgm:prSet/>
      <dgm:spPr/>
      <dgm:t>
        <a:bodyPr/>
        <a:lstStyle/>
        <a:p>
          <a:endParaRPr lang="en-US"/>
        </a:p>
      </dgm:t>
    </dgm:pt>
    <dgm:pt modelId="{15598A1A-F233-41C2-AB1C-31F2D6078076}" type="pres">
      <dgm:prSet presAssocID="{3C7C6760-FFED-4BD0-BFFD-E283B8070DD1}" presName="root" presStyleCnt="0">
        <dgm:presLayoutVars>
          <dgm:dir/>
          <dgm:resizeHandles val="exact"/>
        </dgm:presLayoutVars>
      </dgm:prSet>
      <dgm:spPr/>
    </dgm:pt>
    <dgm:pt modelId="{4C89DC4E-1AED-4DE2-83A6-A90741B5381D}" type="pres">
      <dgm:prSet presAssocID="{45A471E4-9463-43F7-A882-B1484A309DA1}" presName="compNode" presStyleCnt="0"/>
      <dgm:spPr/>
    </dgm:pt>
    <dgm:pt modelId="{98D2EF2D-9B56-41E7-AE11-A5D190A984BB}" type="pres">
      <dgm:prSet presAssocID="{45A471E4-9463-43F7-A882-B1484A309DA1}" presName="bgRect" presStyleLbl="bgShp" presStyleIdx="0" presStyleCnt="3"/>
      <dgm:spPr/>
    </dgm:pt>
    <dgm:pt modelId="{5CDF2146-1671-48F1-828E-9608BF15C77F}" type="pres">
      <dgm:prSet presAssocID="{45A471E4-9463-43F7-A882-B1484A309DA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
        </a:ext>
      </dgm:extLst>
    </dgm:pt>
    <dgm:pt modelId="{5D2C3072-95E9-45AD-857F-5319DA720A77}" type="pres">
      <dgm:prSet presAssocID="{45A471E4-9463-43F7-A882-B1484A309DA1}" presName="spaceRect" presStyleCnt="0"/>
      <dgm:spPr/>
    </dgm:pt>
    <dgm:pt modelId="{4DEB55B5-820E-4D17-9F9B-936DD08EA6B3}" type="pres">
      <dgm:prSet presAssocID="{45A471E4-9463-43F7-A882-B1484A309DA1}" presName="parTx" presStyleLbl="revTx" presStyleIdx="0" presStyleCnt="3">
        <dgm:presLayoutVars>
          <dgm:chMax val="0"/>
          <dgm:chPref val="0"/>
        </dgm:presLayoutVars>
      </dgm:prSet>
      <dgm:spPr/>
    </dgm:pt>
    <dgm:pt modelId="{A502659A-23A1-4F16-9D5A-F62990AA20B1}" type="pres">
      <dgm:prSet presAssocID="{4D2262BC-E9AD-49D8-84EB-2A64DE5996AC}" presName="sibTrans" presStyleCnt="0"/>
      <dgm:spPr/>
    </dgm:pt>
    <dgm:pt modelId="{6F772A2B-E57B-4830-8831-16BC6516B4BE}" type="pres">
      <dgm:prSet presAssocID="{05FB383F-5885-47B8-89F8-405EFDF76902}" presName="compNode" presStyleCnt="0"/>
      <dgm:spPr/>
    </dgm:pt>
    <dgm:pt modelId="{3363AECA-27A8-41F2-84D7-C30653FBAB7F}" type="pres">
      <dgm:prSet presAssocID="{05FB383F-5885-47B8-89F8-405EFDF76902}" presName="bgRect" presStyleLbl="bgShp" presStyleIdx="1" presStyleCnt="3"/>
      <dgm:spPr/>
    </dgm:pt>
    <dgm:pt modelId="{06083D59-C894-4993-8B2D-BBECDEF373F0}" type="pres">
      <dgm:prSet presAssocID="{05FB383F-5885-47B8-89F8-405EFDF7690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irt"/>
        </a:ext>
      </dgm:extLst>
    </dgm:pt>
    <dgm:pt modelId="{393138BF-D026-430F-A7BF-DFCA897DA1F8}" type="pres">
      <dgm:prSet presAssocID="{05FB383F-5885-47B8-89F8-405EFDF76902}" presName="spaceRect" presStyleCnt="0"/>
      <dgm:spPr/>
    </dgm:pt>
    <dgm:pt modelId="{0F692411-C533-4AE2-B129-8D1E5CFDC992}" type="pres">
      <dgm:prSet presAssocID="{05FB383F-5885-47B8-89F8-405EFDF76902}" presName="parTx" presStyleLbl="revTx" presStyleIdx="1" presStyleCnt="3">
        <dgm:presLayoutVars>
          <dgm:chMax val="0"/>
          <dgm:chPref val="0"/>
        </dgm:presLayoutVars>
      </dgm:prSet>
      <dgm:spPr/>
    </dgm:pt>
    <dgm:pt modelId="{566B3553-B403-48AD-9854-539110464D76}" type="pres">
      <dgm:prSet presAssocID="{8273C5A8-ED1A-4474-8BB2-B28C4189F04E}" presName="sibTrans" presStyleCnt="0"/>
      <dgm:spPr/>
    </dgm:pt>
    <dgm:pt modelId="{D4D5571D-0CFB-44B2-AD70-43A067F17AB3}" type="pres">
      <dgm:prSet presAssocID="{BB57D4EF-5EDD-403A-BA0A-6809D981172D}" presName="compNode" presStyleCnt="0"/>
      <dgm:spPr/>
    </dgm:pt>
    <dgm:pt modelId="{9EA1E20B-5DA1-4817-B113-2D4399E106F2}" type="pres">
      <dgm:prSet presAssocID="{BB57D4EF-5EDD-403A-BA0A-6809D981172D}" presName="bgRect" presStyleLbl="bgShp" presStyleIdx="2" presStyleCnt="3"/>
      <dgm:spPr/>
    </dgm:pt>
    <dgm:pt modelId="{2DCC89AC-42AF-4F43-8600-A2B7C9553C64}" type="pres">
      <dgm:prSet presAssocID="{BB57D4EF-5EDD-403A-BA0A-6809D981172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cket knife"/>
        </a:ext>
      </dgm:extLst>
    </dgm:pt>
    <dgm:pt modelId="{04FCAE3F-5553-4021-BD27-A3E829DCFC23}" type="pres">
      <dgm:prSet presAssocID="{BB57D4EF-5EDD-403A-BA0A-6809D981172D}" presName="spaceRect" presStyleCnt="0"/>
      <dgm:spPr/>
    </dgm:pt>
    <dgm:pt modelId="{3A536FB9-C09A-4354-81F4-CAC5B91DCA1E}" type="pres">
      <dgm:prSet presAssocID="{BB57D4EF-5EDD-403A-BA0A-6809D981172D}" presName="parTx" presStyleLbl="revTx" presStyleIdx="2" presStyleCnt="3">
        <dgm:presLayoutVars>
          <dgm:chMax val="0"/>
          <dgm:chPref val="0"/>
        </dgm:presLayoutVars>
      </dgm:prSet>
      <dgm:spPr/>
    </dgm:pt>
  </dgm:ptLst>
  <dgm:cxnLst>
    <dgm:cxn modelId="{02895C37-1351-438C-820D-3003EA3EA8C3}" type="presOf" srcId="{45A471E4-9463-43F7-A882-B1484A309DA1}" destId="{4DEB55B5-820E-4D17-9F9B-936DD08EA6B3}" srcOrd="0" destOrd="0" presId="urn:microsoft.com/office/officeart/2018/2/layout/IconVerticalSolidList"/>
    <dgm:cxn modelId="{32A6D965-E8B7-43F2-9838-A5C6E611FA2F}" type="presOf" srcId="{BB57D4EF-5EDD-403A-BA0A-6809D981172D}" destId="{3A536FB9-C09A-4354-81F4-CAC5B91DCA1E}" srcOrd="0" destOrd="0" presId="urn:microsoft.com/office/officeart/2018/2/layout/IconVerticalSolidList"/>
    <dgm:cxn modelId="{C2C5A26C-0382-4351-B2DB-244CB9D11295}" srcId="{3C7C6760-FFED-4BD0-BFFD-E283B8070DD1}" destId="{45A471E4-9463-43F7-A882-B1484A309DA1}" srcOrd="0" destOrd="0" parTransId="{D03145D7-0D9B-474B-9566-101BF02B70A9}" sibTransId="{4D2262BC-E9AD-49D8-84EB-2A64DE5996AC}"/>
    <dgm:cxn modelId="{E80E34A9-DCC1-4D52-BBF3-10048A884A5A}" srcId="{3C7C6760-FFED-4BD0-BFFD-E283B8070DD1}" destId="{BB57D4EF-5EDD-403A-BA0A-6809D981172D}" srcOrd="2" destOrd="0" parTransId="{91C56437-CCC2-4D24-9D9D-65A72078E372}" sibTransId="{540C717C-C556-4B22-AAB0-122AD07E8647}"/>
    <dgm:cxn modelId="{0E7D00B3-3E3F-44BC-8BCD-B02346000A87}" type="presOf" srcId="{05FB383F-5885-47B8-89F8-405EFDF76902}" destId="{0F692411-C533-4AE2-B129-8D1E5CFDC992}" srcOrd="0" destOrd="0" presId="urn:microsoft.com/office/officeart/2018/2/layout/IconVerticalSolidList"/>
    <dgm:cxn modelId="{2711ECF9-3644-4D45-A386-0E7DE518C11D}" type="presOf" srcId="{3C7C6760-FFED-4BD0-BFFD-E283B8070DD1}" destId="{15598A1A-F233-41C2-AB1C-31F2D6078076}" srcOrd="0" destOrd="0" presId="urn:microsoft.com/office/officeart/2018/2/layout/IconVerticalSolidList"/>
    <dgm:cxn modelId="{A4E40AFD-BB96-48E4-9479-F3B3B8C11967}" srcId="{3C7C6760-FFED-4BD0-BFFD-E283B8070DD1}" destId="{05FB383F-5885-47B8-89F8-405EFDF76902}" srcOrd="1" destOrd="0" parTransId="{00F0C6F6-832B-44E6-A289-73397737FE74}" sibTransId="{8273C5A8-ED1A-4474-8BB2-B28C4189F04E}"/>
    <dgm:cxn modelId="{BE574AC0-095B-4207-A01C-C272878FE787}" type="presParOf" srcId="{15598A1A-F233-41C2-AB1C-31F2D6078076}" destId="{4C89DC4E-1AED-4DE2-83A6-A90741B5381D}" srcOrd="0" destOrd="0" presId="urn:microsoft.com/office/officeart/2018/2/layout/IconVerticalSolidList"/>
    <dgm:cxn modelId="{9F2E02F5-D24D-43E7-BA66-4EA126563DCD}" type="presParOf" srcId="{4C89DC4E-1AED-4DE2-83A6-A90741B5381D}" destId="{98D2EF2D-9B56-41E7-AE11-A5D190A984BB}" srcOrd="0" destOrd="0" presId="urn:microsoft.com/office/officeart/2018/2/layout/IconVerticalSolidList"/>
    <dgm:cxn modelId="{06B16DED-E9F0-4AED-8E54-C6E71328FA21}" type="presParOf" srcId="{4C89DC4E-1AED-4DE2-83A6-A90741B5381D}" destId="{5CDF2146-1671-48F1-828E-9608BF15C77F}" srcOrd="1" destOrd="0" presId="urn:microsoft.com/office/officeart/2018/2/layout/IconVerticalSolidList"/>
    <dgm:cxn modelId="{048AEDE6-6B79-4235-9257-30FC876BFFF2}" type="presParOf" srcId="{4C89DC4E-1AED-4DE2-83A6-A90741B5381D}" destId="{5D2C3072-95E9-45AD-857F-5319DA720A77}" srcOrd="2" destOrd="0" presId="urn:microsoft.com/office/officeart/2018/2/layout/IconVerticalSolidList"/>
    <dgm:cxn modelId="{30F10837-C3FF-470C-8C9C-04A0630F89E1}" type="presParOf" srcId="{4C89DC4E-1AED-4DE2-83A6-A90741B5381D}" destId="{4DEB55B5-820E-4D17-9F9B-936DD08EA6B3}" srcOrd="3" destOrd="0" presId="urn:microsoft.com/office/officeart/2018/2/layout/IconVerticalSolidList"/>
    <dgm:cxn modelId="{92AD7C3B-6D2B-48D4-9204-149C9D44FCA3}" type="presParOf" srcId="{15598A1A-F233-41C2-AB1C-31F2D6078076}" destId="{A502659A-23A1-4F16-9D5A-F62990AA20B1}" srcOrd="1" destOrd="0" presId="urn:microsoft.com/office/officeart/2018/2/layout/IconVerticalSolidList"/>
    <dgm:cxn modelId="{AC101F08-62DF-4A07-84CF-9A0068C8651A}" type="presParOf" srcId="{15598A1A-F233-41C2-AB1C-31F2D6078076}" destId="{6F772A2B-E57B-4830-8831-16BC6516B4BE}" srcOrd="2" destOrd="0" presId="urn:microsoft.com/office/officeart/2018/2/layout/IconVerticalSolidList"/>
    <dgm:cxn modelId="{ECB02556-D54B-4EC8-A61D-4C65B37A3161}" type="presParOf" srcId="{6F772A2B-E57B-4830-8831-16BC6516B4BE}" destId="{3363AECA-27A8-41F2-84D7-C30653FBAB7F}" srcOrd="0" destOrd="0" presId="urn:microsoft.com/office/officeart/2018/2/layout/IconVerticalSolidList"/>
    <dgm:cxn modelId="{6ADDA2FA-275E-46F1-B210-335924E440B4}" type="presParOf" srcId="{6F772A2B-E57B-4830-8831-16BC6516B4BE}" destId="{06083D59-C894-4993-8B2D-BBECDEF373F0}" srcOrd="1" destOrd="0" presId="urn:microsoft.com/office/officeart/2018/2/layout/IconVerticalSolidList"/>
    <dgm:cxn modelId="{26C9205C-4A62-4EAC-A925-CDFA69017861}" type="presParOf" srcId="{6F772A2B-E57B-4830-8831-16BC6516B4BE}" destId="{393138BF-D026-430F-A7BF-DFCA897DA1F8}" srcOrd="2" destOrd="0" presId="urn:microsoft.com/office/officeart/2018/2/layout/IconVerticalSolidList"/>
    <dgm:cxn modelId="{A9BC6087-FC4B-49E9-A2FC-12E368C365E8}" type="presParOf" srcId="{6F772A2B-E57B-4830-8831-16BC6516B4BE}" destId="{0F692411-C533-4AE2-B129-8D1E5CFDC992}" srcOrd="3" destOrd="0" presId="urn:microsoft.com/office/officeart/2018/2/layout/IconVerticalSolidList"/>
    <dgm:cxn modelId="{2E3B8882-345F-49CB-91B1-CD318F42A7EB}" type="presParOf" srcId="{15598A1A-F233-41C2-AB1C-31F2D6078076}" destId="{566B3553-B403-48AD-9854-539110464D76}" srcOrd="3" destOrd="0" presId="urn:microsoft.com/office/officeart/2018/2/layout/IconVerticalSolidList"/>
    <dgm:cxn modelId="{7F979880-F7FA-45B4-BB61-81E2A8581017}" type="presParOf" srcId="{15598A1A-F233-41C2-AB1C-31F2D6078076}" destId="{D4D5571D-0CFB-44B2-AD70-43A067F17AB3}" srcOrd="4" destOrd="0" presId="urn:microsoft.com/office/officeart/2018/2/layout/IconVerticalSolidList"/>
    <dgm:cxn modelId="{FD443733-6EF3-4728-9A02-5D33628B74B7}" type="presParOf" srcId="{D4D5571D-0CFB-44B2-AD70-43A067F17AB3}" destId="{9EA1E20B-5DA1-4817-B113-2D4399E106F2}" srcOrd="0" destOrd="0" presId="urn:microsoft.com/office/officeart/2018/2/layout/IconVerticalSolidList"/>
    <dgm:cxn modelId="{8906B510-1DB6-46B6-9F0E-7F7B70B07F2D}" type="presParOf" srcId="{D4D5571D-0CFB-44B2-AD70-43A067F17AB3}" destId="{2DCC89AC-42AF-4F43-8600-A2B7C9553C64}" srcOrd="1" destOrd="0" presId="urn:microsoft.com/office/officeart/2018/2/layout/IconVerticalSolidList"/>
    <dgm:cxn modelId="{16B014DE-37E4-46B6-B006-F3CC21EDDD1B}" type="presParOf" srcId="{D4D5571D-0CFB-44B2-AD70-43A067F17AB3}" destId="{04FCAE3F-5553-4021-BD27-A3E829DCFC23}" srcOrd="2" destOrd="0" presId="urn:microsoft.com/office/officeart/2018/2/layout/IconVerticalSolidList"/>
    <dgm:cxn modelId="{B14CDBD0-D7B3-4098-A312-F92F7EF7D47C}" type="presParOf" srcId="{D4D5571D-0CFB-44B2-AD70-43A067F17AB3}" destId="{3A536FB9-C09A-4354-81F4-CAC5B91DCA1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2F6E94-3EEB-4DED-85C3-3C9E913AF95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DCBB469-859C-4C85-957A-6D6306E350F3}">
      <dgm:prSet/>
      <dgm:spPr/>
      <dgm:t>
        <a:bodyPr/>
        <a:lstStyle/>
        <a:p>
          <a:r>
            <a:rPr lang="en-US"/>
            <a:t>Clothing, Footwear &amp; Gloves - Mission appropriate.</a:t>
          </a:r>
        </a:p>
      </dgm:t>
    </dgm:pt>
    <dgm:pt modelId="{10C6E4C7-9518-4A84-B00E-A3D82BC029D4}" type="parTrans" cxnId="{1E074F95-42A0-472B-A2C6-1513D6E88024}">
      <dgm:prSet/>
      <dgm:spPr/>
      <dgm:t>
        <a:bodyPr/>
        <a:lstStyle/>
        <a:p>
          <a:endParaRPr lang="en-US"/>
        </a:p>
      </dgm:t>
    </dgm:pt>
    <dgm:pt modelId="{319DD050-23B0-480C-A079-65AA89BDB6B7}" type="sibTrans" cxnId="{1E074F95-42A0-472B-A2C6-1513D6E88024}">
      <dgm:prSet/>
      <dgm:spPr/>
      <dgm:t>
        <a:bodyPr/>
        <a:lstStyle/>
        <a:p>
          <a:endParaRPr lang="en-US"/>
        </a:p>
      </dgm:t>
    </dgm:pt>
    <dgm:pt modelId="{9BE33754-9CDF-42A1-A8FF-4429FE1AB723}">
      <dgm:prSet/>
      <dgm:spPr/>
      <dgm:t>
        <a:bodyPr/>
        <a:lstStyle/>
        <a:p>
          <a:r>
            <a:rPr lang="en-US"/>
            <a:t>Tether -Appropriately attached to harness, carabiner(s) properly attached to tether.</a:t>
          </a:r>
        </a:p>
      </dgm:t>
    </dgm:pt>
    <dgm:pt modelId="{78C5E6F5-484E-49D4-9E25-752556E1CE57}" type="parTrans" cxnId="{A8564931-0E7B-49E2-92CE-C571063861C3}">
      <dgm:prSet/>
      <dgm:spPr/>
      <dgm:t>
        <a:bodyPr/>
        <a:lstStyle/>
        <a:p>
          <a:endParaRPr lang="en-US"/>
        </a:p>
      </dgm:t>
    </dgm:pt>
    <dgm:pt modelId="{1DFDF522-5093-4040-8563-3324FC92B7D8}" type="sibTrans" cxnId="{A8564931-0E7B-49E2-92CE-C571063861C3}">
      <dgm:prSet/>
      <dgm:spPr/>
      <dgm:t>
        <a:bodyPr/>
        <a:lstStyle/>
        <a:p>
          <a:endParaRPr lang="en-US"/>
        </a:p>
      </dgm:t>
    </dgm:pt>
    <dgm:pt modelId="{BA125DDD-4A39-4A0B-9482-73DEA58A290B}">
      <dgm:prSet/>
      <dgm:spPr/>
      <dgm:t>
        <a:bodyPr/>
        <a:lstStyle/>
        <a:p>
          <a:r>
            <a:rPr lang="en-US"/>
            <a:t>Anchor(s) - Ready for deployment (applicable only to programs employing anchoring of short-haulers to terrain).</a:t>
          </a:r>
        </a:p>
      </dgm:t>
    </dgm:pt>
    <dgm:pt modelId="{F8B4AC3B-D569-4925-B8B2-2396BE577DE0}" type="parTrans" cxnId="{9638A36F-04B7-47E9-9E3F-E82DFF5C4AE6}">
      <dgm:prSet/>
      <dgm:spPr/>
      <dgm:t>
        <a:bodyPr/>
        <a:lstStyle/>
        <a:p>
          <a:endParaRPr lang="en-US"/>
        </a:p>
      </dgm:t>
    </dgm:pt>
    <dgm:pt modelId="{52ECCCB2-0686-4FAB-9AE9-02616C3EE480}" type="sibTrans" cxnId="{9638A36F-04B7-47E9-9E3F-E82DFF5C4AE6}">
      <dgm:prSet/>
      <dgm:spPr/>
      <dgm:t>
        <a:bodyPr/>
        <a:lstStyle/>
        <a:p>
          <a:endParaRPr lang="en-US"/>
        </a:p>
      </dgm:t>
    </dgm:pt>
    <dgm:pt modelId="{5474B78E-93C3-42E3-991C-0E7BA1C9E9F0}" type="pres">
      <dgm:prSet presAssocID="{242F6E94-3EEB-4DED-85C3-3C9E913AF957}" presName="root" presStyleCnt="0">
        <dgm:presLayoutVars>
          <dgm:dir/>
          <dgm:resizeHandles val="exact"/>
        </dgm:presLayoutVars>
      </dgm:prSet>
      <dgm:spPr/>
    </dgm:pt>
    <dgm:pt modelId="{DBC4C11E-6E5F-4C3E-9DCD-39EE288D3873}" type="pres">
      <dgm:prSet presAssocID="{0DCBB469-859C-4C85-957A-6D6306E350F3}" presName="compNode" presStyleCnt="0"/>
      <dgm:spPr/>
    </dgm:pt>
    <dgm:pt modelId="{63A57357-9F5F-4200-B2B7-F21DA13E7E5B}" type="pres">
      <dgm:prSet presAssocID="{0DCBB469-859C-4C85-957A-6D6306E350F3}" presName="bgRect" presStyleLbl="bgShp" presStyleIdx="0" presStyleCnt="3"/>
      <dgm:spPr/>
    </dgm:pt>
    <dgm:pt modelId="{95685A65-A6A3-4103-A42C-6FEDCD3D7583}" type="pres">
      <dgm:prSet presAssocID="{0DCBB469-859C-4C85-957A-6D6306E350F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ttens"/>
        </a:ext>
      </dgm:extLst>
    </dgm:pt>
    <dgm:pt modelId="{1D64367C-7EA9-49BE-82BE-8D19EB7663C2}" type="pres">
      <dgm:prSet presAssocID="{0DCBB469-859C-4C85-957A-6D6306E350F3}" presName="spaceRect" presStyleCnt="0"/>
      <dgm:spPr/>
    </dgm:pt>
    <dgm:pt modelId="{3B910D00-6D5C-42C7-B037-31170543C0E9}" type="pres">
      <dgm:prSet presAssocID="{0DCBB469-859C-4C85-957A-6D6306E350F3}" presName="parTx" presStyleLbl="revTx" presStyleIdx="0" presStyleCnt="3">
        <dgm:presLayoutVars>
          <dgm:chMax val="0"/>
          <dgm:chPref val="0"/>
        </dgm:presLayoutVars>
      </dgm:prSet>
      <dgm:spPr/>
    </dgm:pt>
    <dgm:pt modelId="{2C3A8C1A-49CE-4152-B0FD-8E8CB02CAB72}" type="pres">
      <dgm:prSet presAssocID="{319DD050-23B0-480C-A079-65AA89BDB6B7}" presName="sibTrans" presStyleCnt="0"/>
      <dgm:spPr/>
    </dgm:pt>
    <dgm:pt modelId="{5416E771-6EBD-46B3-9A7D-ACB4AF206C75}" type="pres">
      <dgm:prSet presAssocID="{9BE33754-9CDF-42A1-A8FF-4429FE1AB723}" presName="compNode" presStyleCnt="0"/>
      <dgm:spPr/>
    </dgm:pt>
    <dgm:pt modelId="{3623DEDB-2C0E-481C-903F-8CD5E5260793}" type="pres">
      <dgm:prSet presAssocID="{9BE33754-9CDF-42A1-A8FF-4429FE1AB723}" presName="bgRect" presStyleLbl="bgShp" presStyleIdx="1" presStyleCnt="3"/>
      <dgm:spPr/>
    </dgm:pt>
    <dgm:pt modelId="{0066EAD1-2BF6-42F9-B529-D82BC696B831}" type="pres">
      <dgm:prSet presAssocID="{9BE33754-9CDF-42A1-A8FF-4429FE1AB7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et"/>
        </a:ext>
      </dgm:extLst>
    </dgm:pt>
    <dgm:pt modelId="{6C67BC6B-90F8-49D7-8A7E-7D43EB7D9A9B}" type="pres">
      <dgm:prSet presAssocID="{9BE33754-9CDF-42A1-A8FF-4429FE1AB723}" presName="spaceRect" presStyleCnt="0"/>
      <dgm:spPr/>
    </dgm:pt>
    <dgm:pt modelId="{24257323-BE46-4C10-9B35-4E196DF75089}" type="pres">
      <dgm:prSet presAssocID="{9BE33754-9CDF-42A1-A8FF-4429FE1AB723}" presName="parTx" presStyleLbl="revTx" presStyleIdx="1" presStyleCnt="3">
        <dgm:presLayoutVars>
          <dgm:chMax val="0"/>
          <dgm:chPref val="0"/>
        </dgm:presLayoutVars>
      </dgm:prSet>
      <dgm:spPr/>
    </dgm:pt>
    <dgm:pt modelId="{FEF7EEA6-F0FC-46CC-B1A8-3B82117A9622}" type="pres">
      <dgm:prSet presAssocID="{1DFDF522-5093-4040-8563-3324FC92B7D8}" presName="sibTrans" presStyleCnt="0"/>
      <dgm:spPr/>
    </dgm:pt>
    <dgm:pt modelId="{FD00AD8D-9BB4-40F4-A385-87EF55164E30}" type="pres">
      <dgm:prSet presAssocID="{BA125DDD-4A39-4A0B-9482-73DEA58A290B}" presName="compNode" presStyleCnt="0"/>
      <dgm:spPr/>
    </dgm:pt>
    <dgm:pt modelId="{B46C5008-4C1B-4DDB-8E57-FD3F33C5E24C}" type="pres">
      <dgm:prSet presAssocID="{BA125DDD-4A39-4A0B-9482-73DEA58A290B}" presName="bgRect" presStyleLbl="bgShp" presStyleIdx="2" presStyleCnt="3"/>
      <dgm:spPr/>
    </dgm:pt>
    <dgm:pt modelId="{2A13A213-CA65-4647-8FAE-5FFABFE8F767}" type="pres">
      <dgm:prSet presAssocID="{BA125DDD-4A39-4A0B-9482-73DEA58A290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chor"/>
        </a:ext>
      </dgm:extLst>
    </dgm:pt>
    <dgm:pt modelId="{25201FF5-8873-4ECE-9975-2D85D3092960}" type="pres">
      <dgm:prSet presAssocID="{BA125DDD-4A39-4A0B-9482-73DEA58A290B}" presName="spaceRect" presStyleCnt="0"/>
      <dgm:spPr/>
    </dgm:pt>
    <dgm:pt modelId="{088F7EC4-B2BF-43BE-9938-437B58CC5323}" type="pres">
      <dgm:prSet presAssocID="{BA125DDD-4A39-4A0B-9482-73DEA58A290B}" presName="parTx" presStyleLbl="revTx" presStyleIdx="2" presStyleCnt="3">
        <dgm:presLayoutVars>
          <dgm:chMax val="0"/>
          <dgm:chPref val="0"/>
        </dgm:presLayoutVars>
      </dgm:prSet>
      <dgm:spPr/>
    </dgm:pt>
  </dgm:ptLst>
  <dgm:cxnLst>
    <dgm:cxn modelId="{B7577D2C-98F1-408A-860A-D5FC014C6AB8}" type="presOf" srcId="{0DCBB469-859C-4C85-957A-6D6306E350F3}" destId="{3B910D00-6D5C-42C7-B037-31170543C0E9}" srcOrd="0" destOrd="0" presId="urn:microsoft.com/office/officeart/2018/2/layout/IconVerticalSolidList"/>
    <dgm:cxn modelId="{A8564931-0E7B-49E2-92CE-C571063861C3}" srcId="{242F6E94-3EEB-4DED-85C3-3C9E913AF957}" destId="{9BE33754-9CDF-42A1-A8FF-4429FE1AB723}" srcOrd="1" destOrd="0" parTransId="{78C5E6F5-484E-49D4-9E25-752556E1CE57}" sibTransId="{1DFDF522-5093-4040-8563-3324FC92B7D8}"/>
    <dgm:cxn modelId="{9638A36F-04B7-47E9-9E3F-E82DFF5C4AE6}" srcId="{242F6E94-3EEB-4DED-85C3-3C9E913AF957}" destId="{BA125DDD-4A39-4A0B-9482-73DEA58A290B}" srcOrd="2" destOrd="0" parTransId="{F8B4AC3B-D569-4925-B8B2-2396BE577DE0}" sibTransId="{52ECCCB2-0686-4FAB-9AE9-02616C3EE480}"/>
    <dgm:cxn modelId="{BBCBFD8B-1BB8-4791-BABE-EDAB4DD7971F}" type="presOf" srcId="{BA125DDD-4A39-4A0B-9482-73DEA58A290B}" destId="{088F7EC4-B2BF-43BE-9938-437B58CC5323}" srcOrd="0" destOrd="0" presId="urn:microsoft.com/office/officeart/2018/2/layout/IconVerticalSolidList"/>
    <dgm:cxn modelId="{1E074F95-42A0-472B-A2C6-1513D6E88024}" srcId="{242F6E94-3EEB-4DED-85C3-3C9E913AF957}" destId="{0DCBB469-859C-4C85-957A-6D6306E350F3}" srcOrd="0" destOrd="0" parTransId="{10C6E4C7-9518-4A84-B00E-A3D82BC029D4}" sibTransId="{319DD050-23B0-480C-A079-65AA89BDB6B7}"/>
    <dgm:cxn modelId="{570895B2-8986-4923-8B84-07E3F1B644EC}" type="presOf" srcId="{242F6E94-3EEB-4DED-85C3-3C9E913AF957}" destId="{5474B78E-93C3-42E3-991C-0E7BA1C9E9F0}" srcOrd="0" destOrd="0" presId="urn:microsoft.com/office/officeart/2018/2/layout/IconVerticalSolidList"/>
    <dgm:cxn modelId="{03DE17C2-E368-4CCB-A2DE-54945B0FF9C8}" type="presOf" srcId="{9BE33754-9CDF-42A1-A8FF-4429FE1AB723}" destId="{24257323-BE46-4C10-9B35-4E196DF75089}" srcOrd="0" destOrd="0" presId="urn:microsoft.com/office/officeart/2018/2/layout/IconVerticalSolidList"/>
    <dgm:cxn modelId="{367545B2-93E3-4397-BB5C-3EB87E0F9271}" type="presParOf" srcId="{5474B78E-93C3-42E3-991C-0E7BA1C9E9F0}" destId="{DBC4C11E-6E5F-4C3E-9DCD-39EE288D3873}" srcOrd="0" destOrd="0" presId="urn:microsoft.com/office/officeart/2018/2/layout/IconVerticalSolidList"/>
    <dgm:cxn modelId="{83A1AB00-60F3-4CAE-901F-41D396A3BD8F}" type="presParOf" srcId="{DBC4C11E-6E5F-4C3E-9DCD-39EE288D3873}" destId="{63A57357-9F5F-4200-B2B7-F21DA13E7E5B}" srcOrd="0" destOrd="0" presId="urn:microsoft.com/office/officeart/2018/2/layout/IconVerticalSolidList"/>
    <dgm:cxn modelId="{F3676CDF-3295-4CC8-A5EB-EC16A240541E}" type="presParOf" srcId="{DBC4C11E-6E5F-4C3E-9DCD-39EE288D3873}" destId="{95685A65-A6A3-4103-A42C-6FEDCD3D7583}" srcOrd="1" destOrd="0" presId="urn:microsoft.com/office/officeart/2018/2/layout/IconVerticalSolidList"/>
    <dgm:cxn modelId="{5F6DA888-F412-4F03-8544-D7E5832BD99A}" type="presParOf" srcId="{DBC4C11E-6E5F-4C3E-9DCD-39EE288D3873}" destId="{1D64367C-7EA9-49BE-82BE-8D19EB7663C2}" srcOrd="2" destOrd="0" presId="urn:microsoft.com/office/officeart/2018/2/layout/IconVerticalSolidList"/>
    <dgm:cxn modelId="{5140FA21-96B0-459E-8739-0460F74A2758}" type="presParOf" srcId="{DBC4C11E-6E5F-4C3E-9DCD-39EE288D3873}" destId="{3B910D00-6D5C-42C7-B037-31170543C0E9}" srcOrd="3" destOrd="0" presId="urn:microsoft.com/office/officeart/2018/2/layout/IconVerticalSolidList"/>
    <dgm:cxn modelId="{0C8CEEBC-F971-49B0-A3ED-24709E54CF7E}" type="presParOf" srcId="{5474B78E-93C3-42E3-991C-0E7BA1C9E9F0}" destId="{2C3A8C1A-49CE-4152-B0FD-8E8CB02CAB72}" srcOrd="1" destOrd="0" presId="urn:microsoft.com/office/officeart/2018/2/layout/IconVerticalSolidList"/>
    <dgm:cxn modelId="{33F53C0A-9725-4F44-801F-B710940FD037}" type="presParOf" srcId="{5474B78E-93C3-42E3-991C-0E7BA1C9E9F0}" destId="{5416E771-6EBD-46B3-9A7D-ACB4AF206C75}" srcOrd="2" destOrd="0" presId="urn:microsoft.com/office/officeart/2018/2/layout/IconVerticalSolidList"/>
    <dgm:cxn modelId="{0D0E58FF-E13B-4937-9721-7619158D3CC2}" type="presParOf" srcId="{5416E771-6EBD-46B3-9A7D-ACB4AF206C75}" destId="{3623DEDB-2C0E-481C-903F-8CD5E5260793}" srcOrd="0" destOrd="0" presId="urn:microsoft.com/office/officeart/2018/2/layout/IconVerticalSolidList"/>
    <dgm:cxn modelId="{47EF4683-59B5-42EC-8570-0A8D30BFC8FE}" type="presParOf" srcId="{5416E771-6EBD-46B3-9A7D-ACB4AF206C75}" destId="{0066EAD1-2BF6-42F9-B529-D82BC696B831}" srcOrd="1" destOrd="0" presId="urn:microsoft.com/office/officeart/2018/2/layout/IconVerticalSolidList"/>
    <dgm:cxn modelId="{FA132DB5-2481-4593-9CAA-53A6599CE050}" type="presParOf" srcId="{5416E771-6EBD-46B3-9A7D-ACB4AF206C75}" destId="{6C67BC6B-90F8-49D7-8A7E-7D43EB7D9A9B}" srcOrd="2" destOrd="0" presId="urn:microsoft.com/office/officeart/2018/2/layout/IconVerticalSolidList"/>
    <dgm:cxn modelId="{C3692F2B-CEB2-4C4A-AC44-AF0375EA6CE0}" type="presParOf" srcId="{5416E771-6EBD-46B3-9A7D-ACB4AF206C75}" destId="{24257323-BE46-4C10-9B35-4E196DF75089}" srcOrd="3" destOrd="0" presId="urn:microsoft.com/office/officeart/2018/2/layout/IconVerticalSolidList"/>
    <dgm:cxn modelId="{2A2401A9-A598-4AB7-9843-00994B3DF99D}" type="presParOf" srcId="{5474B78E-93C3-42E3-991C-0E7BA1C9E9F0}" destId="{FEF7EEA6-F0FC-46CC-B1A8-3B82117A9622}" srcOrd="3" destOrd="0" presId="urn:microsoft.com/office/officeart/2018/2/layout/IconVerticalSolidList"/>
    <dgm:cxn modelId="{F0E8D5F4-55D5-4310-A942-A5F4D69F7778}" type="presParOf" srcId="{5474B78E-93C3-42E3-991C-0E7BA1C9E9F0}" destId="{FD00AD8D-9BB4-40F4-A385-87EF55164E30}" srcOrd="4" destOrd="0" presId="urn:microsoft.com/office/officeart/2018/2/layout/IconVerticalSolidList"/>
    <dgm:cxn modelId="{3F3607A9-E787-4015-8B57-893D970667AC}" type="presParOf" srcId="{FD00AD8D-9BB4-40F4-A385-87EF55164E30}" destId="{B46C5008-4C1B-4DDB-8E57-FD3F33C5E24C}" srcOrd="0" destOrd="0" presId="urn:microsoft.com/office/officeart/2018/2/layout/IconVerticalSolidList"/>
    <dgm:cxn modelId="{1BC0C697-C8E4-40E6-B411-4B00620A6947}" type="presParOf" srcId="{FD00AD8D-9BB4-40F4-A385-87EF55164E30}" destId="{2A13A213-CA65-4647-8FAE-5FFABFE8F767}" srcOrd="1" destOrd="0" presId="urn:microsoft.com/office/officeart/2018/2/layout/IconVerticalSolidList"/>
    <dgm:cxn modelId="{78F04154-A48A-44BA-9042-FFD9E3B47D60}" type="presParOf" srcId="{FD00AD8D-9BB4-40F4-A385-87EF55164E30}" destId="{25201FF5-8873-4ECE-9975-2D85D3092960}" srcOrd="2" destOrd="0" presId="urn:microsoft.com/office/officeart/2018/2/layout/IconVerticalSolidList"/>
    <dgm:cxn modelId="{7637BF39-318E-48F3-9F89-EFD012D4B872}" type="presParOf" srcId="{FD00AD8D-9BB4-40F4-A385-87EF55164E30}" destId="{088F7EC4-B2BF-43BE-9938-437B58CC532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B07101-3D21-4702-8185-2F2DCF3529BD}" type="doc">
      <dgm:prSet loTypeId="urn:microsoft.com/office/officeart/2009/3/layout/HorizontalOrganizationChart" loCatId="hierarchy" qsTypeId="urn:microsoft.com/office/officeart/2005/8/quickstyle/simple1" qsCatId="simple" csTypeId="urn:microsoft.com/office/officeart/2005/8/colors/colorful1" csCatId="colorful"/>
      <dgm:spPr/>
      <dgm:t>
        <a:bodyPr/>
        <a:lstStyle/>
        <a:p>
          <a:endParaRPr lang="en-US"/>
        </a:p>
      </dgm:t>
    </dgm:pt>
    <dgm:pt modelId="{F0AA6A42-CB4F-4BA8-BD44-D371419407E9}">
      <dgm:prSet/>
      <dgm:spPr/>
      <dgm:t>
        <a:bodyPr/>
        <a:lstStyle/>
        <a:p>
          <a:r>
            <a:rPr lang="en-US"/>
            <a:t>A Spotter individual/buddy equipment check will be completed prior to any short-haul operation. </a:t>
          </a:r>
        </a:p>
      </dgm:t>
    </dgm:pt>
    <dgm:pt modelId="{3AECD076-20BF-4FB6-BCFA-02219FA4AAE2}" type="parTrans" cxnId="{5D861603-541C-4144-8109-75FDD02BAFAD}">
      <dgm:prSet/>
      <dgm:spPr/>
      <dgm:t>
        <a:bodyPr/>
        <a:lstStyle/>
        <a:p>
          <a:endParaRPr lang="en-US"/>
        </a:p>
      </dgm:t>
    </dgm:pt>
    <dgm:pt modelId="{E0A3FF7C-C9FC-4ADA-9960-E42C5A16417B}" type="sibTrans" cxnId="{5D861603-541C-4144-8109-75FDD02BAFAD}">
      <dgm:prSet/>
      <dgm:spPr/>
      <dgm:t>
        <a:bodyPr/>
        <a:lstStyle/>
        <a:p>
          <a:endParaRPr lang="en-US"/>
        </a:p>
      </dgm:t>
    </dgm:pt>
    <dgm:pt modelId="{6B2CAE19-8D0D-414D-BEE2-E6D9005C107D}">
      <dgm:prSet/>
      <dgm:spPr/>
      <dgm:t>
        <a:bodyPr/>
        <a:lstStyle/>
        <a:p>
          <a:r>
            <a:rPr lang="en-US"/>
            <a:t>All steps of the equipment check should be visual, tactile and verbal for thoroughness. </a:t>
          </a:r>
        </a:p>
      </dgm:t>
    </dgm:pt>
    <dgm:pt modelId="{6C0A02CF-E4A0-4F24-A021-46AA1A906CA3}" type="parTrans" cxnId="{88833B5F-5F4C-47B3-A8D6-89762FC2B3E6}">
      <dgm:prSet/>
      <dgm:spPr/>
      <dgm:t>
        <a:bodyPr/>
        <a:lstStyle/>
        <a:p>
          <a:endParaRPr lang="en-US"/>
        </a:p>
      </dgm:t>
    </dgm:pt>
    <dgm:pt modelId="{F2535F3C-4758-44C6-82B1-25DBB80EA40C}" type="sibTrans" cxnId="{88833B5F-5F4C-47B3-A8D6-89762FC2B3E6}">
      <dgm:prSet/>
      <dgm:spPr/>
      <dgm:t>
        <a:bodyPr/>
        <a:lstStyle/>
        <a:p>
          <a:endParaRPr lang="en-US"/>
        </a:p>
      </dgm:t>
    </dgm:pt>
    <dgm:pt modelId="{18A7BE6A-DE0C-4698-8821-0D4E9CF49507}" type="pres">
      <dgm:prSet presAssocID="{EFB07101-3D21-4702-8185-2F2DCF3529BD}" presName="hierChild1" presStyleCnt="0">
        <dgm:presLayoutVars>
          <dgm:orgChart val="1"/>
          <dgm:chPref val="1"/>
          <dgm:dir/>
          <dgm:animOne val="branch"/>
          <dgm:animLvl val="lvl"/>
          <dgm:resizeHandles/>
        </dgm:presLayoutVars>
      </dgm:prSet>
      <dgm:spPr/>
    </dgm:pt>
    <dgm:pt modelId="{55DE5171-2CA1-489C-BBB0-04DF313AE2CF}" type="pres">
      <dgm:prSet presAssocID="{F0AA6A42-CB4F-4BA8-BD44-D371419407E9}" presName="hierRoot1" presStyleCnt="0">
        <dgm:presLayoutVars>
          <dgm:hierBranch val="init"/>
        </dgm:presLayoutVars>
      </dgm:prSet>
      <dgm:spPr/>
    </dgm:pt>
    <dgm:pt modelId="{42F3A874-AAA3-496E-8E27-303CC206251E}" type="pres">
      <dgm:prSet presAssocID="{F0AA6A42-CB4F-4BA8-BD44-D371419407E9}" presName="rootComposite1" presStyleCnt="0"/>
      <dgm:spPr/>
    </dgm:pt>
    <dgm:pt modelId="{5DCA7DA6-B03A-4AE3-9772-7F2F1D2F2295}" type="pres">
      <dgm:prSet presAssocID="{F0AA6A42-CB4F-4BA8-BD44-D371419407E9}" presName="rootText1" presStyleLbl="node0" presStyleIdx="0" presStyleCnt="2">
        <dgm:presLayoutVars>
          <dgm:chPref val="3"/>
        </dgm:presLayoutVars>
      </dgm:prSet>
      <dgm:spPr/>
    </dgm:pt>
    <dgm:pt modelId="{955EDA87-FD37-4B0F-AA98-AA2D8858D216}" type="pres">
      <dgm:prSet presAssocID="{F0AA6A42-CB4F-4BA8-BD44-D371419407E9}" presName="rootConnector1" presStyleLbl="node1" presStyleIdx="0" presStyleCnt="0"/>
      <dgm:spPr/>
    </dgm:pt>
    <dgm:pt modelId="{513036A7-2275-40D7-9DFB-EB23A93C919A}" type="pres">
      <dgm:prSet presAssocID="{F0AA6A42-CB4F-4BA8-BD44-D371419407E9}" presName="hierChild2" presStyleCnt="0"/>
      <dgm:spPr/>
    </dgm:pt>
    <dgm:pt modelId="{54FE38C7-7D1A-44BC-828A-9E53D9866FD3}" type="pres">
      <dgm:prSet presAssocID="{F0AA6A42-CB4F-4BA8-BD44-D371419407E9}" presName="hierChild3" presStyleCnt="0"/>
      <dgm:spPr/>
    </dgm:pt>
    <dgm:pt modelId="{8E305440-4A4D-4298-B081-D2A6A833D057}" type="pres">
      <dgm:prSet presAssocID="{6B2CAE19-8D0D-414D-BEE2-E6D9005C107D}" presName="hierRoot1" presStyleCnt="0">
        <dgm:presLayoutVars>
          <dgm:hierBranch val="init"/>
        </dgm:presLayoutVars>
      </dgm:prSet>
      <dgm:spPr/>
    </dgm:pt>
    <dgm:pt modelId="{051D68FF-6EA8-4080-8BDA-F6C7358AECE7}" type="pres">
      <dgm:prSet presAssocID="{6B2CAE19-8D0D-414D-BEE2-E6D9005C107D}" presName="rootComposite1" presStyleCnt="0"/>
      <dgm:spPr/>
    </dgm:pt>
    <dgm:pt modelId="{DF18E8FB-A09C-4192-9CE9-FD25C9E8A259}" type="pres">
      <dgm:prSet presAssocID="{6B2CAE19-8D0D-414D-BEE2-E6D9005C107D}" presName="rootText1" presStyleLbl="node0" presStyleIdx="1" presStyleCnt="2">
        <dgm:presLayoutVars>
          <dgm:chPref val="3"/>
        </dgm:presLayoutVars>
      </dgm:prSet>
      <dgm:spPr/>
    </dgm:pt>
    <dgm:pt modelId="{56BFC11F-39BB-4C17-B175-AFCEAA683575}" type="pres">
      <dgm:prSet presAssocID="{6B2CAE19-8D0D-414D-BEE2-E6D9005C107D}" presName="rootConnector1" presStyleLbl="node1" presStyleIdx="0" presStyleCnt="0"/>
      <dgm:spPr/>
    </dgm:pt>
    <dgm:pt modelId="{D24196CC-820A-456F-8BE5-B4AF5043C50D}" type="pres">
      <dgm:prSet presAssocID="{6B2CAE19-8D0D-414D-BEE2-E6D9005C107D}" presName="hierChild2" presStyleCnt="0"/>
      <dgm:spPr/>
    </dgm:pt>
    <dgm:pt modelId="{99941D54-C6C0-46FA-9F4B-3050732F0B13}" type="pres">
      <dgm:prSet presAssocID="{6B2CAE19-8D0D-414D-BEE2-E6D9005C107D}" presName="hierChild3" presStyleCnt="0"/>
      <dgm:spPr/>
    </dgm:pt>
  </dgm:ptLst>
  <dgm:cxnLst>
    <dgm:cxn modelId="{5D861603-541C-4144-8109-75FDD02BAFAD}" srcId="{EFB07101-3D21-4702-8185-2F2DCF3529BD}" destId="{F0AA6A42-CB4F-4BA8-BD44-D371419407E9}" srcOrd="0" destOrd="0" parTransId="{3AECD076-20BF-4FB6-BCFA-02219FA4AAE2}" sibTransId="{E0A3FF7C-C9FC-4ADA-9960-E42C5A16417B}"/>
    <dgm:cxn modelId="{DB24B61B-DF79-40F5-9F5A-9546FD1263D7}" type="presOf" srcId="{F0AA6A42-CB4F-4BA8-BD44-D371419407E9}" destId="{5DCA7DA6-B03A-4AE3-9772-7F2F1D2F2295}" srcOrd="0" destOrd="0" presId="urn:microsoft.com/office/officeart/2009/3/layout/HorizontalOrganizationChart"/>
    <dgm:cxn modelId="{88833B5F-5F4C-47B3-A8D6-89762FC2B3E6}" srcId="{EFB07101-3D21-4702-8185-2F2DCF3529BD}" destId="{6B2CAE19-8D0D-414D-BEE2-E6D9005C107D}" srcOrd="1" destOrd="0" parTransId="{6C0A02CF-E4A0-4F24-A021-46AA1A906CA3}" sibTransId="{F2535F3C-4758-44C6-82B1-25DBB80EA40C}"/>
    <dgm:cxn modelId="{75B0A048-285B-4C6E-8E09-EA9D1C0E4365}" type="presOf" srcId="{6B2CAE19-8D0D-414D-BEE2-E6D9005C107D}" destId="{56BFC11F-39BB-4C17-B175-AFCEAA683575}" srcOrd="1" destOrd="0" presId="urn:microsoft.com/office/officeart/2009/3/layout/HorizontalOrganizationChart"/>
    <dgm:cxn modelId="{2707419F-2761-47ED-BAED-489F170865E2}" type="presOf" srcId="{F0AA6A42-CB4F-4BA8-BD44-D371419407E9}" destId="{955EDA87-FD37-4B0F-AA98-AA2D8858D216}" srcOrd="1" destOrd="0" presId="urn:microsoft.com/office/officeart/2009/3/layout/HorizontalOrganizationChart"/>
    <dgm:cxn modelId="{98FB5FB6-6B1B-4C3B-B63C-03293E5DD948}" type="presOf" srcId="{EFB07101-3D21-4702-8185-2F2DCF3529BD}" destId="{18A7BE6A-DE0C-4698-8821-0D4E9CF49507}" srcOrd="0" destOrd="0" presId="urn:microsoft.com/office/officeart/2009/3/layout/HorizontalOrganizationChart"/>
    <dgm:cxn modelId="{F2C83BFE-8D19-4FDF-8948-6C03369DD9D8}" type="presOf" srcId="{6B2CAE19-8D0D-414D-BEE2-E6D9005C107D}" destId="{DF18E8FB-A09C-4192-9CE9-FD25C9E8A259}" srcOrd="0" destOrd="0" presId="urn:microsoft.com/office/officeart/2009/3/layout/HorizontalOrganizationChart"/>
    <dgm:cxn modelId="{21122194-E24F-4D48-9042-5836262D8DC5}" type="presParOf" srcId="{18A7BE6A-DE0C-4698-8821-0D4E9CF49507}" destId="{55DE5171-2CA1-489C-BBB0-04DF313AE2CF}" srcOrd="0" destOrd="0" presId="urn:microsoft.com/office/officeart/2009/3/layout/HorizontalOrganizationChart"/>
    <dgm:cxn modelId="{985492B3-D114-44C5-9A05-AB6C1384246A}" type="presParOf" srcId="{55DE5171-2CA1-489C-BBB0-04DF313AE2CF}" destId="{42F3A874-AAA3-496E-8E27-303CC206251E}" srcOrd="0" destOrd="0" presId="urn:microsoft.com/office/officeart/2009/3/layout/HorizontalOrganizationChart"/>
    <dgm:cxn modelId="{CEF0124D-D595-4572-AFEA-1BBAAA7AA93B}" type="presParOf" srcId="{42F3A874-AAA3-496E-8E27-303CC206251E}" destId="{5DCA7DA6-B03A-4AE3-9772-7F2F1D2F2295}" srcOrd="0" destOrd="0" presId="urn:microsoft.com/office/officeart/2009/3/layout/HorizontalOrganizationChart"/>
    <dgm:cxn modelId="{DCDD0DC7-1BE8-403F-AD6E-04E5B967C68B}" type="presParOf" srcId="{42F3A874-AAA3-496E-8E27-303CC206251E}" destId="{955EDA87-FD37-4B0F-AA98-AA2D8858D216}" srcOrd="1" destOrd="0" presId="urn:microsoft.com/office/officeart/2009/3/layout/HorizontalOrganizationChart"/>
    <dgm:cxn modelId="{D17B1D43-3702-49FE-9F84-EF0E3A8D369F}" type="presParOf" srcId="{55DE5171-2CA1-489C-BBB0-04DF313AE2CF}" destId="{513036A7-2275-40D7-9DFB-EB23A93C919A}" srcOrd="1" destOrd="0" presId="urn:microsoft.com/office/officeart/2009/3/layout/HorizontalOrganizationChart"/>
    <dgm:cxn modelId="{F6D67E3F-4885-481D-816C-7E6992997C13}" type="presParOf" srcId="{55DE5171-2CA1-489C-BBB0-04DF313AE2CF}" destId="{54FE38C7-7D1A-44BC-828A-9E53D9866FD3}" srcOrd="2" destOrd="0" presId="urn:microsoft.com/office/officeart/2009/3/layout/HorizontalOrganizationChart"/>
    <dgm:cxn modelId="{206125DB-4738-41C9-9EA7-A02FA97D7147}" type="presParOf" srcId="{18A7BE6A-DE0C-4698-8821-0D4E9CF49507}" destId="{8E305440-4A4D-4298-B081-D2A6A833D057}" srcOrd="1" destOrd="0" presId="urn:microsoft.com/office/officeart/2009/3/layout/HorizontalOrganizationChart"/>
    <dgm:cxn modelId="{2E4D4FE7-D381-4F17-833F-EF04B6851C2F}" type="presParOf" srcId="{8E305440-4A4D-4298-B081-D2A6A833D057}" destId="{051D68FF-6EA8-4080-8BDA-F6C7358AECE7}" srcOrd="0" destOrd="0" presId="urn:microsoft.com/office/officeart/2009/3/layout/HorizontalOrganizationChart"/>
    <dgm:cxn modelId="{59D6E2A8-3EF3-40E7-8A3D-6A641C2675CB}" type="presParOf" srcId="{051D68FF-6EA8-4080-8BDA-F6C7358AECE7}" destId="{DF18E8FB-A09C-4192-9CE9-FD25C9E8A259}" srcOrd="0" destOrd="0" presId="urn:microsoft.com/office/officeart/2009/3/layout/HorizontalOrganizationChart"/>
    <dgm:cxn modelId="{13A9AF82-A274-4F21-918B-6B1C79D739CB}" type="presParOf" srcId="{051D68FF-6EA8-4080-8BDA-F6C7358AECE7}" destId="{56BFC11F-39BB-4C17-B175-AFCEAA683575}" srcOrd="1" destOrd="0" presId="urn:microsoft.com/office/officeart/2009/3/layout/HorizontalOrganizationChart"/>
    <dgm:cxn modelId="{68DCCA25-8B84-402F-ADFE-4217812A15BC}" type="presParOf" srcId="{8E305440-4A4D-4298-B081-D2A6A833D057}" destId="{D24196CC-820A-456F-8BE5-B4AF5043C50D}" srcOrd="1" destOrd="0" presId="urn:microsoft.com/office/officeart/2009/3/layout/HorizontalOrganizationChart"/>
    <dgm:cxn modelId="{DAAF31C3-D0DA-401C-B437-9CC222D37878}" type="presParOf" srcId="{8E305440-4A4D-4298-B081-D2A6A833D057}" destId="{99941D54-C6C0-46FA-9F4B-3050732F0B1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F3B141-C631-4C33-BA9A-499D0CA60A0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A6A0846-8F34-4291-ADC9-A5D6D7D99811}">
      <dgm:prSet/>
      <dgm:spPr/>
      <dgm:t>
        <a:bodyPr/>
        <a:lstStyle/>
        <a:p>
          <a:r>
            <a:rPr lang="en-US"/>
            <a:t>Radio - Connected to onboard radio and intercom system. Short-haul frequency selected.</a:t>
          </a:r>
        </a:p>
      </dgm:t>
    </dgm:pt>
    <dgm:pt modelId="{512827B9-3BA6-43F7-9771-408AC9B518CF}" type="parTrans" cxnId="{861FEB8D-13FB-4DE1-B50C-0A3EB6DE1016}">
      <dgm:prSet/>
      <dgm:spPr/>
      <dgm:t>
        <a:bodyPr/>
        <a:lstStyle/>
        <a:p>
          <a:endParaRPr lang="en-US"/>
        </a:p>
      </dgm:t>
    </dgm:pt>
    <dgm:pt modelId="{32795912-693F-434E-892A-AC8CC395EE34}" type="sibTrans" cxnId="{861FEB8D-13FB-4DE1-B50C-0A3EB6DE1016}">
      <dgm:prSet/>
      <dgm:spPr/>
      <dgm:t>
        <a:bodyPr/>
        <a:lstStyle/>
        <a:p>
          <a:endParaRPr lang="en-US"/>
        </a:p>
      </dgm:t>
    </dgm:pt>
    <dgm:pt modelId="{5DBBCE90-BAFC-4ECE-AD54-549C2778D767}">
      <dgm:prSet/>
      <dgm:spPr/>
      <dgm:t>
        <a:bodyPr/>
        <a:lstStyle/>
        <a:p>
          <a:r>
            <a:rPr lang="en-US"/>
            <a:t>Harness - Properly donned, strap ends stowed, no twists, adjusted per individual.</a:t>
          </a:r>
        </a:p>
      </dgm:t>
    </dgm:pt>
    <dgm:pt modelId="{6DEFAFB6-12B6-43CB-A27E-A955C0C0EB2F}" type="parTrans" cxnId="{6DE2467D-1299-474E-87EF-87A82D0AEA96}">
      <dgm:prSet/>
      <dgm:spPr/>
      <dgm:t>
        <a:bodyPr/>
        <a:lstStyle/>
        <a:p>
          <a:endParaRPr lang="en-US"/>
        </a:p>
      </dgm:t>
    </dgm:pt>
    <dgm:pt modelId="{F1C3B9FA-6B07-4C09-BED9-43C2098B0E79}" type="sibTrans" cxnId="{6DE2467D-1299-474E-87EF-87A82D0AEA96}">
      <dgm:prSet/>
      <dgm:spPr/>
      <dgm:t>
        <a:bodyPr/>
        <a:lstStyle/>
        <a:p>
          <a:endParaRPr lang="en-US"/>
        </a:p>
      </dgm:t>
    </dgm:pt>
    <dgm:pt modelId="{142F17AD-53B3-40DA-BDD6-3A1F1C0A49AB}">
      <dgm:prSet/>
      <dgm:spPr/>
      <dgm:t>
        <a:bodyPr/>
        <a:lstStyle/>
        <a:p>
          <a:r>
            <a:rPr lang="en-US"/>
            <a:t>Knife - Readily accessible and secured.</a:t>
          </a:r>
        </a:p>
      </dgm:t>
    </dgm:pt>
    <dgm:pt modelId="{D8054D83-A601-46F2-AADE-8B7F16982431}" type="parTrans" cxnId="{36FE98EE-63A2-4848-9B03-5619D5F208D1}">
      <dgm:prSet/>
      <dgm:spPr/>
      <dgm:t>
        <a:bodyPr/>
        <a:lstStyle/>
        <a:p>
          <a:endParaRPr lang="en-US"/>
        </a:p>
      </dgm:t>
    </dgm:pt>
    <dgm:pt modelId="{CA069964-0453-4F4E-9306-2B8F80DE1DEC}" type="sibTrans" cxnId="{36FE98EE-63A2-4848-9B03-5619D5F208D1}">
      <dgm:prSet/>
      <dgm:spPr/>
      <dgm:t>
        <a:bodyPr/>
        <a:lstStyle/>
        <a:p>
          <a:endParaRPr lang="en-US"/>
        </a:p>
      </dgm:t>
    </dgm:pt>
    <dgm:pt modelId="{20FD1818-05F1-4373-8448-BEA0D24848E2}" type="pres">
      <dgm:prSet presAssocID="{FBF3B141-C631-4C33-BA9A-499D0CA60A07}" presName="root" presStyleCnt="0">
        <dgm:presLayoutVars>
          <dgm:dir/>
          <dgm:resizeHandles val="exact"/>
        </dgm:presLayoutVars>
      </dgm:prSet>
      <dgm:spPr/>
    </dgm:pt>
    <dgm:pt modelId="{69E645AA-D199-42B1-A29F-45AC74748A85}" type="pres">
      <dgm:prSet presAssocID="{3A6A0846-8F34-4291-ADC9-A5D6D7D99811}" presName="compNode" presStyleCnt="0"/>
      <dgm:spPr/>
    </dgm:pt>
    <dgm:pt modelId="{3F5C6151-16EA-475C-9E16-4DCE06E35EBD}" type="pres">
      <dgm:prSet presAssocID="{3A6A0846-8F34-4291-ADC9-A5D6D7D99811}" presName="bgRect" presStyleLbl="bgShp" presStyleIdx="0" presStyleCnt="3"/>
      <dgm:spPr/>
    </dgm:pt>
    <dgm:pt modelId="{4F108153-70B7-4474-A3FB-7977B9E2927C}" type="pres">
      <dgm:prSet presAssocID="{3A6A0846-8F34-4291-ADC9-A5D6D7D9981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
        </a:ext>
      </dgm:extLst>
    </dgm:pt>
    <dgm:pt modelId="{7A7F4C19-4986-41EA-BB72-AC5CA0152FA4}" type="pres">
      <dgm:prSet presAssocID="{3A6A0846-8F34-4291-ADC9-A5D6D7D99811}" presName="spaceRect" presStyleCnt="0"/>
      <dgm:spPr/>
    </dgm:pt>
    <dgm:pt modelId="{42A75AB4-2389-4533-BA64-092BE00216DA}" type="pres">
      <dgm:prSet presAssocID="{3A6A0846-8F34-4291-ADC9-A5D6D7D99811}" presName="parTx" presStyleLbl="revTx" presStyleIdx="0" presStyleCnt="3">
        <dgm:presLayoutVars>
          <dgm:chMax val="0"/>
          <dgm:chPref val="0"/>
        </dgm:presLayoutVars>
      </dgm:prSet>
      <dgm:spPr/>
    </dgm:pt>
    <dgm:pt modelId="{97FAAF67-86F2-4EEB-A649-4E624F9E6AB6}" type="pres">
      <dgm:prSet presAssocID="{32795912-693F-434E-892A-AC8CC395EE34}" presName="sibTrans" presStyleCnt="0"/>
      <dgm:spPr/>
    </dgm:pt>
    <dgm:pt modelId="{57728F62-524C-437E-B06B-5DEDCC3A68A8}" type="pres">
      <dgm:prSet presAssocID="{5DBBCE90-BAFC-4ECE-AD54-549C2778D767}" presName="compNode" presStyleCnt="0"/>
      <dgm:spPr/>
    </dgm:pt>
    <dgm:pt modelId="{6C206AA3-665B-492B-B3FE-DEB7E7682A1A}" type="pres">
      <dgm:prSet presAssocID="{5DBBCE90-BAFC-4ECE-AD54-549C2778D767}" presName="bgRect" presStyleLbl="bgShp" presStyleIdx="1" presStyleCnt="3"/>
      <dgm:spPr/>
    </dgm:pt>
    <dgm:pt modelId="{0CAB95BA-071E-4C71-B9DF-9A0E8DC3F163}" type="pres">
      <dgm:prSet presAssocID="{5DBBCE90-BAFC-4ECE-AD54-549C2778D76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irt"/>
        </a:ext>
      </dgm:extLst>
    </dgm:pt>
    <dgm:pt modelId="{9821FBB6-E2B2-4CA0-A306-B0509672D324}" type="pres">
      <dgm:prSet presAssocID="{5DBBCE90-BAFC-4ECE-AD54-549C2778D767}" presName="spaceRect" presStyleCnt="0"/>
      <dgm:spPr/>
    </dgm:pt>
    <dgm:pt modelId="{C2900EA7-D3B1-4500-97A7-3CBFC0D377BA}" type="pres">
      <dgm:prSet presAssocID="{5DBBCE90-BAFC-4ECE-AD54-549C2778D767}" presName="parTx" presStyleLbl="revTx" presStyleIdx="1" presStyleCnt="3">
        <dgm:presLayoutVars>
          <dgm:chMax val="0"/>
          <dgm:chPref val="0"/>
        </dgm:presLayoutVars>
      </dgm:prSet>
      <dgm:spPr/>
    </dgm:pt>
    <dgm:pt modelId="{F791CEC1-CD92-4FF8-937B-762EEDEE58D5}" type="pres">
      <dgm:prSet presAssocID="{F1C3B9FA-6B07-4C09-BED9-43C2098B0E79}" presName="sibTrans" presStyleCnt="0"/>
      <dgm:spPr/>
    </dgm:pt>
    <dgm:pt modelId="{A8CFA873-1C50-4CB8-B747-BED6B9BB9DB0}" type="pres">
      <dgm:prSet presAssocID="{142F17AD-53B3-40DA-BDD6-3A1F1C0A49AB}" presName="compNode" presStyleCnt="0"/>
      <dgm:spPr/>
    </dgm:pt>
    <dgm:pt modelId="{9196EC10-E48B-4D4C-8C1F-A40D93D12251}" type="pres">
      <dgm:prSet presAssocID="{142F17AD-53B3-40DA-BDD6-3A1F1C0A49AB}" presName="bgRect" presStyleLbl="bgShp" presStyleIdx="2" presStyleCnt="3"/>
      <dgm:spPr/>
    </dgm:pt>
    <dgm:pt modelId="{0841533F-62B3-447A-8FAC-A5CE041898B0}" type="pres">
      <dgm:prSet presAssocID="{142F17AD-53B3-40DA-BDD6-3A1F1C0A49A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cket knife"/>
        </a:ext>
      </dgm:extLst>
    </dgm:pt>
    <dgm:pt modelId="{CF1796A3-033B-4256-8E5E-93724C5CBF3A}" type="pres">
      <dgm:prSet presAssocID="{142F17AD-53B3-40DA-BDD6-3A1F1C0A49AB}" presName="spaceRect" presStyleCnt="0"/>
      <dgm:spPr/>
    </dgm:pt>
    <dgm:pt modelId="{FF4D6B20-2B0B-4F65-8504-C44271552475}" type="pres">
      <dgm:prSet presAssocID="{142F17AD-53B3-40DA-BDD6-3A1F1C0A49AB}" presName="parTx" presStyleLbl="revTx" presStyleIdx="2" presStyleCnt="3">
        <dgm:presLayoutVars>
          <dgm:chMax val="0"/>
          <dgm:chPref val="0"/>
        </dgm:presLayoutVars>
      </dgm:prSet>
      <dgm:spPr/>
    </dgm:pt>
  </dgm:ptLst>
  <dgm:cxnLst>
    <dgm:cxn modelId="{FDFCF911-0944-46B4-B644-2B9EC6519BDC}" type="presOf" srcId="{142F17AD-53B3-40DA-BDD6-3A1F1C0A49AB}" destId="{FF4D6B20-2B0B-4F65-8504-C44271552475}" srcOrd="0" destOrd="0" presId="urn:microsoft.com/office/officeart/2018/2/layout/IconVerticalSolidList"/>
    <dgm:cxn modelId="{FC906C30-ADDF-4F1F-87DC-4CE8C25F48DD}" type="presOf" srcId="{5DBBCE90-BAFC-4ECE-AD54-549C2778D767}" destId="{C2900EA7-D3B1-4500-97A7-3CBFC0D377BA}" srcOrd="0" destOrd="0" presId="urn:microsoft.com/office/officeart/2018/2/layout/IconVerticalSolidList"/>
    <dgm:cxn modelId="{6DE2467D-1299-474E-87EF-87A82D0AEA96}" srcId="{FBF3B141-C631-4C33-BA9A-499D0CA60A07}" destId="{5DBBCE90-BAFC-4ECE-AD54-549C2778D767}" srcOrd="1" destOrd="0" parTransId="{6DEFAFB6-12B6-43CB-A27E-A955C0C0EB2F}" sibTransId="{F1C3B9FA-6B07-4C09-BED9-43C2098B0E79}"/>
    <dgm:cxn modelId="{861FEB8D-13FB-4DE1-B50C-0A3EB6DE1016}" srcId="{FBF3B141-C631-4C33-BA9A-499D0CA60A07}" destId="{3A6A0846-8F34-4291-ADC9-A5D6D7D99811}" srcOrd="0" destOrd="0" parTransId="{512827B9-3BA6-43F7-9771-408AC9B518CF}" sibTransId="{32795912-693F-434E-892A-AC8CC395EE34}"/>
    <dgm:cxn modelId="{1DE0ADAA-807A-47B4-9ED1-10FF07531BA2}" type="presOf" srcId="{FBF3B141-C631-4C33-BA9A-499D0CA60A07}" destId="{20FD1818-05F1-4373-8448-BEA0D24848E2}" srcOrd="0" destOrd="0" presId="urn:microsoft.com/office/officeart/2018/2/layout/IconVerticalSolidList"/>
    <dgm:cxn modelId="{36FE98EE-63A2-4848-9B03-5619D5F208D1}" srcId="{FBF3B141-C631-4C33-BA9A-499D0CA60A07}" destId="{142F17AD-53B3-40DA-BDD6-3A1F1C0A49AB}" srcOrd="2" destOrd="0" parTransId="{D8054D83-A601-46F2-AADE-8B7F16982431}" sibTransId="{CA069964-0453-4F4E-9306-2B8F80DE1DEC}"/>
    <dgm:cxn modelId="{D72D7CFF-5541-472E-8381-00F5382C71F3}" type="presOf" srcId="{3A6A0846-8F34-4291-ADC9-A5D6D7D99811}" destId="{42A75AB4-2389-4533-BA64-092BE00216DA}" srcOrd="0" destOrd="0" presId="urn:microsoft.com/office/officeart/2018/2/layout/IconVerticalSolidList"/>
    <dgm:cxn modelId="{83700EE8-21F3-4BF1-BF49-C402532A709A}" type="presParOf" srcId="{20FD1818-05F1-4373-8448-BEA0D24848E2}" destId="{69E645AA-D199-42B1-A29F-45AC74748A85}" srcOrd="0" destOrd="0" presId="urn:microsoft.com/office/officeart/2018/2/layout/IconVerticalSolidList"/>
    <dgm:cxn modelId="{2A140540-4BA7-423A-B669-7F84BC32FF97}" type="presParOf" srcId="{69E645AA-D199-42B1-A29F-45AC74748A85}" destId="{3F5C6151-16EA-475C-9E16-4DCE06E35EBD}" srcOrd="0" destOrd="0" presId="urn:microsoft.com/office/officeart/2018/2/layout/IconVerticalSolidList"/>
    <dgm:cxn modelId="{24307C61-E7BC-4418-83AC-E2192259910F}" type="presParOf" srcId="{69E645AA-D199-42B1-A29F-45AC74748A85}" destId="{4F108153-70B7-4474-A3FB-7977B9E2927C}" srcOrd="1" destOrd="0" presId="urn:microsoft.com/office/officeart/2018/2/layout/IconVerticalSolidList"/>
    <dgm:cxn modelId="{DFEE811F-5D3B-4CC8-9D4E-60B5C0B01BF3}" type="presParOf" srcId="{69E645AA-D199-42B1-A29F-45AC74748A85}" destId="{7A7F4C19-4986-41EA-BB72-AC5CA0152FA4}" srcOrd="2" destOrd="0" presId="urn:microsoft.com/office/officeart/2018/2/layout/IconVerticalSolidList"/>
    <dgm:cxn modelId="{459D75BF-6BF1-476E-A407-16A5F381CA04}" type="presParOf" srcId="{69E645AA-D199-42B1-A29F-45AC74748A85}" destId="{42A75AB4-2389-4533-BA64-092BE00216DA}" srcOrd="3" destOrd="0" presId="urn:microsoft.com/office/officeart/2018/2/layout/IconVerticalSolidList"/>
    <dgm:cxn modelId="{88226F74-27DC-4D69-9FA5-3FC43077D73B}" type="presParOf" srcId="{20FD1818-05F1-4373-8448-BEA0D24848E2}" destId="{97FAAF67-86F2-4EEB-A649-4E624F9E6AB6}" srcOrd="1" destOrd="0" presId="urn:microsoft.com/office/officeart/2018/2/layout/IconVerticalSolidList"/>
    <dgm:cxn modelId="{E4E72CB4-2B8D-4D8D-BCA1-0D7582F5A303}" type="presParOf" srcId="{20FD1818-05F1-4373-8448-BEA0D24848E2}" destId="{57728F62-524C-437E-B06B-5DEDCC3A68A8}" srcOrd="2" destOrd="0" presId="urn:microsoft.com/office/officeart/2018/2/layout/IconVerticalSolidList"/>
    <dgm:cxn modelId="{1F5A054F-5232-4337-9A46-BBA5B50173D8}" type="presParOf" srcId="{57728F62-524C-437E-B06B-5DEDCC3A68A8}" destId="{6C206AA3-665B-492B-B3FE-DEB7E7682A1A}" srcOrd="0" destOrd="0" presId="urn:microsoft.com/office/officeart/2018/2/layout/IconVerticalSolidList"/>
    <dgm:cxn modelId="{A78643BC-3471-4840-B8C4-C43A93ADDB56}" type="presParOf" srcId="{57728F62-524C-437E-B06B-5DEDCC3A68A8}" destId="{0CAB95BA-071E-4C71-B9DF-9A0E8DC3F163}" srcOrd="1" destOrd="0" presId="urn:microsoft.com/office/officeart/2018/2/layout/IconVerticalSolidList"/>
    <dgm:cxn modelId="{22EC7E42-4D79-4E45-88E3-992378110442}" type="presParOf" srcId="{57728F62-524C-437E-B06B-5DEDCC3A68A8}" destId="{9821FBB6-E2B2-4CA0-A306-B0509672D324}" srcOrd="2" destOrd="0" presId="urn:microsoft.com/office/officeart/2018/2/layout/IconVerticalSolidList"/>
    <dgm:cxn modelId="{2B37D163-7181-4BD2-A6A9-BFCB207A77DB}" type="presParOf" srcId="{57728F62-524C-437E-B06B-5DEDCC3A68A8}" destId="{C2900EA7-D3B1-4500-97A7-3CBFC0D377BA}" srcOrd="3" destOrd="0" presId="urn:microsoft.com/office/officeart/2018/2/layout/IconVerticalSolidList"/>
    <dgm:cxn modelId="{555E19CC-ACA5-4515-9773-60D6A60486D2}" type="presParOf" srcId="{20FD1818-05F1-4373-8448-BEA0D24848E2}" destId="{F791CEC1-CD92-4FF8-937B-762EEDEE58D5}" srcOrd="3" destOrd="0" presId="urn:microsoft.com/office/officeart/2018/2/layout/IconVerticalSolidList"/>
    <dgm:cxn modelId="{8808B9E9-EDA4-48F7-8D30-F7530784E348}" type="presParOf" srcId="{20FD1818-05F1-4373-8448-BEA0D24848E2}" destId="{A8CFA873-1C50-4CB8-B747-BED6B9BB9DB0}" srcOrd="4" destOrd="0" presId="urn:microsoft.com/office/officeart/2018/2/layout/IconVerticalSolidList"/>
    <dgm:cxn modelId="{2202BC17-1EF0-4050-88A2-FB89B8FDE759}" type="presParOf" srcId="{A8CFA873-1C50-4CB8-B747-BED6B9BB9DB0}" destId="{9196EC10-E48B-4D4C-8C1F-A40D93D12251}" srcOrd="0" destOrd="0" presId="urn:microsoft.com/office/officeart/2018/2/layout/IconVerticalSolidList"/>
    <dgm:cxn modelId="{89B5D14C-58E8-4B2F-99F1-DF255712976A}" type="presParOf" srcId="{A8CFA873-1C50-4CB8-B747-BED6B9BB9DB0}" destId="{0841533F-62B3-447A-8FAC-A5CE041898B0}" srcOrd="1" destOrd="0" presId="urn:microsoft.com/office/officeart/2018/2/layout/IconVerticalSolidList"/>
    <dgm:cxn modelId="{2C0E3E46-5B0B-4B52-9966-0FADCB89E7FF}" type="presParOf" srcId="{A8CFA873-1C50-4CB8-B747-BED6B9BB9DB0}" destId="{CF1796A3-033B-4256-8E5E-93724C5CBF3A}" srcOrd="2" destOrd="0" presId="urn:microsoft.com/office/officeart/2018/2/layout/IconVerticalSolidList"/>
    <dgm:cxn modelId="{9F5DBDF9-7F4D-4567-8487-A0F8C946405C}" type="presParOf" srcId="{A8CFA873-1C50-4CB8-B747-BED6B9BB9DB0}" destId="{FF4D6B20-2B0B-4F65-8504-C4427155247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6D7A5-B331-4F13-A0C2-832E21B6C822}">
      <dsp:nvSpPr>
        <dsp:cNvPr id="0" name=""/>
        <dsp:cNvSpPr/>
      </dsp:nvSpPr>
      <dsp:spPr>
        <a:xfrm>
          <a:off x="0" y="566"/>
          <a:ext cx="5913437" cy="13245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B78D10-EF34-4179-B5B8-00D518220CD7}">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67028B-D058-4643-889F-0E9DDAB72B5E}">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977900">
            <a:lnSpc>
              <a:spcPct val="90000"/>
            </a:lnSpc>
            <a:spcBef>
              <a:spcPct val="0"/>
            </a:spcBef>
            <a:spcAft>
              <a:spcPct val="35000"/>
            </a:spcAft>
            <a:buNone/>
          </a:pPr>
          <a:r>
            <a:rPr lang="en-US" sz="2200" kern="1200"/>
            <a:t>A load calculation for reconnaissance flight/proposed site/operation.</a:t>
          </a:r>
        </a:p>
      </dsp:txBody>
      <dsp:txXfrm>
        <a:off x="1529865" y="566"/>
        <a:ext cx="4383571" cy="1324558"/>
      </dsp:txXfrm>
    </dsp:sp>
    <dsp:sp modelId="{60C2C3C3-CFC7-4216-BAE2-51AA28E2A5D9}">
      <dsp:nvSpPr>
        <dsp:cNvPr id="0" name=""/>
        <dsp:cNvSpPr/>
      </dsp:nvSpPr>
      <dsp:spPr>
        <a:xfrm>
          <a:off x="0" y="1656264"/>
          <a:ext cx="5913437" cy="13245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C14631-1900-4628-B603-D41DA4322DE2}">
      <dsp:nvSpPr>
        <dsp:cNvPr id="0" name=""/>
        <dsp:cNvSpPr/>
      </dsp:nvSpPr>
      <dsp:spPr>
        <a:xfrm>
          <a:off x="400679" y="1954290"/>
          <a:ext cx="728507" cy="72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C2C2CE-E4C5-49DD-B8DB-B1A4EB0CAAA5}">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977900">
            <a:lnSpc>
              <a:spcPct val="90000"/>
            </a:lnSpc>
            <a:spcBef>
              <a:spcPct val="0"/>
            </a:spcBef>
            <a:spcAft>
              <a:spcPct val="35000"/>
            </a:spcAft>
            <a:buNone/>
          </a:pPr>
          <a:r>
            <a:rPr lang="en-US" sz="2200" kern="1200"/>
            <a:t>Reconnaissance flight.</a:t>
          </a:r>
        </a:p>
      </dsp:txBody>
      <dsp:txXfrm>
        <a:off x="1529865" y="1656264"/>
        <a:ext cx="4383571" cy="1324558"/>
      </dsp:txXfrm>
    </dsp:sp>
    <dsp:sp modelId="{342A8D5A-D7E8-46FA-AAE2-0E7ECA7FEC79}">
      <dsp:nvSpPr>
        <dsp:cNvPr id="0" name=""/>
        <dsp:cNvSpPr/>
      </dsp:nvSpPr>
      <dsp:spPr>
        <a:xfrm>
          <a:off x="0" y="3311963"/>
          <a:ext cx="5913437" cy="13245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2EA8E4-2BDE-4515-9AB3-AD6778369A95}">
      <dsp:nvSpPr>
        <dsp:cNvPr id="0" name=""/>
        <dsp:cNvSpPr/>
      </dsp:nvSpPr>
      <dsp:spPr>
        <a:xfrm>
          <a:off x="400679" y="3609988"/>
          <a:ext cx="728507" cy="72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AC9172-7181-4CEC-8D27-F69FF892A5B5}">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977900">
            <a:lnSpc>
              <a:spcPct val="90000"/>
            </a:lnSpc>
            <a:spcBef>
              <a:spcPct val="0"/>
            </a:spcBef>
            <a:spcAft>
              <a:spcPct val="35000"/>
            </a:spcAft>
            <a:buNone/>
          </a:pPr>
          <a:r>
            <a:rPr lang="en-US" sz="2200" kern="1200"/>
            <a:t>Mission planning.</a:t>
          </a:r>
        </a:p>
      </dsp:txBody>
      <dsp:txXfrm>
        <a:off x="1529865" y="3311963"/>
        <a:ext cx="4383571" cy="13245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9F03C-A733-4581-B71C-2FBCF114EF28}">
      <dsp:nvSpPr>
        <dsp:cNvPr id="0" name=""/>
        <dsp:cNvSpPr/>
      </dsp:nvSpPr>
      <dsp:spPr>
        <a:xfrm>
          <a:off x="1172"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D4454B-D845-4DF5-BDB8-A3EA0B0B40F9}">
      <dsp:nvSpPr>
        <dsp:cNvPr id="0" name=""/>
        <dsp:cNvSpPr/>
      </dsp:nvSpPr>
      <dsp:spPr>
        <a:xfrm>
          <a:off x="458411"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Clothing, Footwear &amp; Gloves - Mission appropriate.</a:t>
          </a:r>
        </a:p>
      </dsp:txBody>
      <dsp:txXfrm>
        <a:off x="534947" y="846347"/>
        <a:ext cx="3962083" cy="2460051"/>
      </dsp:txXfrm>
    </dsp:sp>
    <dsp:sp modelId="{EA17C4ED-D271-4863-928D-25A4B5DF2F51}">
      <dsp:nvSpPr>
        <dsp:cNvPr id="0" name=""/>
        <dsp:cNvSpPr/>
      </dsp:nvSpPr>
      <dsp:spPr>
        <a:xfrm>
          <a:off x="5030807"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D262FD-2DC2-4E0C-8E5B-4C3BD76257C2}">
      <dsp:nvSpPr>
        <dsp:cNvPr id="0" name=""/>
        <dsp:cNvSpPr/>
      </dsp:nvSpPr>
      <dsp:spPr>
        <a:xfrm>
          <a:off x="5488046"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Tether -Appropriately attached to harness, carabiner(s) properly attached to tether and to aircraft.</a:t>
          </a:r>
        </a:p>
      </dsp:txBody>
      <dsp:txXfrm>
        <a:off x="5564582" y="846347"/>
        <a:ext cx="3962083" cy="24600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A1FFE-F4E1-48CA-BAD0-619CE4B34937}">
      <dsp:nvSpPr>
        <dsp:cNvPr id="0" name=""/>
        <dsp:cNvSpPr/>
      </dsp:nvSpPr>
      <dsp:spPr>
        <a:xfrm>
          <a:off x="0" y="604235"/>
          <a:ext cx="9604375" cy="11155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A3E470-CD0B-4CA5-8BB8-0BD26C901415}">
      <dsp:nvSpPr>
        <dsp:cNvPr id="0" name=""/>
        <dsp:cNvSpPr/>
      </dsp:nvSpPr>
      <dsp:spPr>
        <a:xfrm>
          <a:off x="337442" y="855225"/>
          <a:ext cx="613531" cy="613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63F7D4-C018-445C-AA2E-1F88726C435C}">
      <dsp:nvSpPr>
        <dsp:cNvPr id="0" name=""/>
        <dsp:cNvSpPr/>
      </dsp:nvSpPr>
      <dsp:spPr>
        <a:xfrm>
          <a:off x="1288415" y="604235"/>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33450">
            <a:lnSpc>
              <a:spcPct val="90000"/>
            </a:lnSpc>
            <a:spcBef>
              <a:spcPct val="0"/>
            </a:spcBef>
            <a:spcAft>
              <a:spcPct val="35000"/>
            </a:spcAft>
            <a:buNone/>
          </a:pPr>
          <a:r>
            <a:rPr lang="en-US" sz="2100" kern="1200"/>
            <a:t>A radio check should be done to establish communications between the aircraft and appropriate short-haul personnel, including Pilot, Spotter, short-haulers and ground crewmembers. </a:t>
          </a:r>
        </a:p>
      </dsp:txBody>
      <dsp:txXfrm>
        <a:off x="1288415" y="604235"/>
        <a:ext cx="8315959" cy="1115511"/>
      </dsp:txXfrm>
    </dsp:sp>
    <dsp:sp modelId="{13BA7BCD-E7C5-4859-9C54-08DDD7F4A6C0}">
      <dsp:nvSpPr>
        <dsp:cNvPr id="0" name=""/>
        <dsp:cNvSpPr/>
      </dsp:nvSpPr>
      <dsp:spPr>
        <a:xfrm>
          <a:off x="0" y="1998623"/>
          <a:ext cx="9604375" cy="11155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73420-0AB7-49F3-8963-6BB626C5D561}">
      <dsp:nvSpPr>
        <dsp:cNvPr id="0" name=""/>
        <dsp:cNvSpPr/>
      </dsp:nvSpPr>
      <dsp:spPr>
        <a:xfrm>
          <a:off x="337442" y="2249613"/>
          <a:ext cx="613531" cy="613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CED257-D854-44BD-B023-00933EC39D85}">
      <dsp:nvSpPr>
        <dsp:cNvPr id="0" name=""/>
        <dsp:cNvSpPr/>
      </dsp:nvSpPr>
      <dsp:spPr>
        <a:xfrm>
          <a:off x="1288415" y="1998623"/>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33450">
            <a:lnSpc>
              <a:spcPct val="90000"/>
            </a:lnSpc>
            <a:spcBef>
              <a:spcPct val="0"/>
            </a:spcBef>
            <a:spcAft>
              <a:spcPct val="35000"/>
            </a:spcAft>
            <a:buNone/>
          </a:pPr>
          <a:r>
            <a:rPr lang="en-US" sz="2100" kern="1200"/>
            <a:t>Radio communication between the aircraft and the short-hauler(s) will be conducted between the Pilot and the short-hauler(s) unless the pilot delegates communications to the Spotter. </a:t>
          </a:r>
        </a:p>
      </dsp:txBody>
      <dsp:txXfrm>
        <a:off x="1288415" y="1998623"/>
        <a:ext cx="8315959" cy="11155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2FE9C-E6D6-4D3F-94ED-F2C6F314E819}">
      <dsp:nvSpPr>
        <dsp:cNvPr id="0" name=""/>
        <dsp:cNvSpPr/>
      </dsp:nvSpPr>
      <dsp:spPr>
        <a:xfrm>
          <a:off x="0" y="0"/>
          <a:ext cx="4717801" cy="1035183"/>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Pilot initiates final approach to the extraction site, slows descent and stabilizes the rope.</a:t>
          </a:r>
        </a:p>
      </dsp:txBody>
      <dsp:txXfrm>
        <a:off x="30319" y="30319"/>
        <a:ext cx="3600758" cy="974545"/>
      </dsp:txXfrm>
    </dsp:sp>
    <dsp:sp modelId="{C4AF45BB-C911-4BB4-B07E-3C4EEB04C2DE}">
      <dsp:nvSpPr>
        <dsp:cNvPr id="0" name=""/>
        <dsp:cNvSpPr/>
      </dsp:nvSpPr>
      <dsp:spPr>
        <a:xfrm>
          <a:off x="416276" y="1207714"/>
          <a:ext cx="4717801" cy="1035183"/>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Communication is established between short-haulers and aircraft.</a:t>
          </a:r>
        </a:p>
      </dsp:txBody>
      <dsp:txXfrm>
        <a:off x="446595" y="1238033"/>
        <a:ext cx="3568017" cy="974545"/>
      </dsp:txXfrm>
    </dsp:sp>
    <dsp:sp modelId="{27D1EE41-8B1C-41EE-ACD2-31F8252F6763}">
      <dsp:nvSpPr>
        <dsp:cNvPr id="0" name=""/>
        <dsp:cNvSpPr/>
      </dsp:nvSpPr>
      <dsp:spPr>
        <a:xfrm>
          <a:off x="832553" y="2415429"/>
          <a:ext cx="4717801" cy="1035183"/>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Short-hauler relays</a:t>
          </a:r>
        </a:p>
      </dsp:txBody>
      <dsp:txXfrm>
        <a:off x="862872" y="2445748"/>
        <a:ext cx="3568017" cy="974545"/>
      </dsp:txXfrm>
    </dsp:sp>
    <dsp:sp modelId="{959DD97A-19E2-435C-A295-2C1D509CC318}">
      <dsp:nvSpPr>
        <dsp:cNvPr id="0" name=""/>
        <dsp:cNvSpPr/>
      </dsp:nvSpPr>
      <dsp:spPr>
        <a:xfrm>
          <a:off x="4044932" y="785014"/>
          <a:ext cx="672869" cy="672869"/>
        </a:xfrm>
        <a:prstGeom prst="downArrow">
          <a:avLst>
            <a:gd name="adj1" fmla="val 55000"/>
            <a:gd name="adj2" fmla="val 45000"/>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196328" y="785014"/>
        <a:ext cx="370077" cy="506334"/>
      </dsp:txXfrm>
    </dsp:sp>
    <dsp:sp modelId="{FBE5A993-A178-40F5-B822-81F8E33EB4FE}">
      <dsp:nvSpPr>
        <dsp:cNvPr id="0" name=""/>
        <dsp:cNvSpPr/>
      </dsp:nvSpPr>
      <dsp:spPr>
        <a:xfrm>
          <a:off x="4461208" y="1985827"/>
          <a:ext cx="672869" cy="672869"/>
        </a:xfrm>
        <a:prstGeom prst="downArrow">
          <a:avLst>
            <a:gd name="adj1" fmla="val 55000"/>
            <a:gd name="adj2" fmla="val 45000"/>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612604" y="1985827"/>
        <a:ext cx="370077" cy="5063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F63A7-08A4-439A-8A10-052F0E890527}">
      <dsp:nvSpPr>
        <dsp:cNvPr id="0" name=""/>
        <dsp:cNvSpPr/>
      </dsp:nvSpPr>
      <dsp:spPr>
        <a:xfrm>
          <a:off x="0" y="1924"/>
          <a:ext cx="5913437" cy="9754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A587A8-C3D9-4206-A028-0E22EBF56B12}">
      <dsp:nvSpPr>
        <dsp:cNvPr id="0" name=""/>
        <dsp:cNvSpPr/>
      </dsp:nvSpPr>
      <dsp:spPr>
        <a:xfrm>
          <a:off x="295064" y="221393"/>
          <a:ext cx="536480" cy="5364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C52312-0DFE-44AB-9AE8-17806F0A0BB3}">
      <dsp:nvSpPr>
        <dsp:cNvPr id="0" name=""/>
        <dsp:cNvSpPr/>
      </dsp:nvSpPr>
      <dsp:spPr>
        <a:xfrm>
          <a:off x="1126608" y="1924"/>
          <a:ext cx="4786828" cy="97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32" tIns="103232" rIns="103232" bIns="103232" numCol="1" spcCol="1270" anchor="ctr" anchorCtr="0">
          <a:noAutofit/>
        </a:bodyPr>
        <a:lstStyle/>
        <a:p>
          <a:pPr marL="0" lvl="0" indent="0" algn="l" defTabSz="977900">
            <a:lnSpc>
              <a:spcPct val="90000"/>
            </a:lnSpc>
            <a:spcBef>
              <a:spcPct val="0"/>
            </a:spcBef>
            <a:spcAft>
              <a:spcPct val="35000"/>
            </a:spcAft>
            <a:buNone/>
          </a:pPr>
          <a:r>
            <a:rPr lang="en-US" sz="2200" kern="1200"/>
            <a:t>Winds.</a:t>
          </a:r>
        </a:p>
      </dsp:txBody>
      <dsp:txXfrm>
        <a:off x="1126608" y="1924"/>
        <a:ext cx="4786828" cy="975418"/>
      </dsp:txXfrm>
    </dsp:sp>
    <dsp:sp modelId="{7857EF0E-61C6-4975-B128-C772B13B712F}">
      <dsp:nvSpPr>
        <dsp:cNvPr id="0" name=""/>
        <dsp:cNvSpPr/>
      </dsp:nvSpPr>
      <dsp:spPr>
        <a:xfrm>
          <a:off x="0" y="1221197"/>
          <a:ext cx="5913437" cy="9754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8A5B3A-FCE4-4F6D-93CC-D2AD13AB79AA}">
      <dsp:nvSpPr>
        <dsp:cNvPr id="0" name=""/>
        <dsp:cNvSpPr/>
      </dsp:nvSpPr>
      <dsp:spPr>
        <a:xfrm>
          <a:off x="295064" y="1440667"/>
          <a:ext cx="536480" cy="5364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46EB8C-FD52-4265-A163-C46CC1680B03}">
      <dsp:nvSpPr>
        <dsp:cNvPr id="0" name=""/>
        <dsp:cNvSpPr/>
      </dsp:nvSpPr>
      <dsp:spPr>
        <a:xfrm>
          <a:off x="1126608" y="1221197"/>
          <a:ext cx="4786828" cy="97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32" tIns="103232" rIns="103232" bIns="103232" numCol="1" spcCol="1270" anchor="ctr" anchorCtr="0">
          <a:noAutofit/>
        </a:bodyPr>
        <a:lstStyle/>
        <a:p>
          <a:pPr marL="0" lvl="0" indent="0" algn="l" defTabSz="977900">
            <a:lnSpc>
              <a:spcPct val="90000"/>
            </a:lnSpc>
            <a:spcBef>
              <a:spcPct val="0"/>
            </a:spcBef>
            <a:spcAft>
              <a:spcPct val="35000"/>
            </a:spcAft>
            <a:buNone/>
          </a:pPr>
          <a:r>
            <a:rPr lang="en-US" sz="2200" kern="1200"/>
            <a:t>Known hazards.</a:t>
          </a:r>
        </a:p>
      </dsp:txBody>
      <dsp:txXfrm>
        <a:off x="1126608" y="1221197"/>
        <a:ext cx="4786828" cy="975418"/>
      </dsp:txXfrm>
    </dsp:sp>
    <dsp:sp modelId="{484AE850-F640-4C2B-BE7D-176288014A91}">
      <dsp:nvSpPr>
        <dsp:cNvPr id="0" name=""/>
        <dsp:cNvSpPr/>
      </dsp:nvSpPr>
      <dsp:spPr>
        <a:xfrm>
          <a:off x="0" y="2440471"/>
          <a:ext cx="5913437" cy="9754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323BC1-4C65-4907-9B42-9145EC67C65F}">
      <dsp:nvSpPr>
        <dsp:cNvPr id="0" name=""/>
        <dsp:cNvSpPr/>
      </dsp:nvSpPr>
      <dsp:spPr>
        <a:xfrm>
          <a:off x="295064" y="2659940"/>
          <a:ext cx="536480" cy="5364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009F5D-D2A2-410F-92CB-D7AE10BAE98E}">
      <dsp:nvSpPr>
        <dsp:cNvPr id="0" name=""/>
        <dsp:cNvSpPr/>
      </dsp:nvSpPr>
      <dsp:spPr>
        <a:xfrm>
          <a:off x="1126608" y="2440471"/>
          <a:ext cx="4786828" cy="97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32" tIns="103232" rIns="103232" bIns="103232" numCol="1" spcCol="1270" anchor="ctr" anchorCtr="0">
          <a:noAutofit/>
        </a:bodyPr>
        <a:lstStyle/>
        <a:p>
          <a:pPr marL="0" lvl="0" indent="0" algn="l" defTabSz="977900">
            <a:lnSpc>
              <a:spcPct val="90000"/>
            </a:lnSpc>
            <a:spcBef>
              <a:spcPct val="0"/>
            </a:spcBef>
            <a:spcAft>
              <a:spcPct val="35000"/>
            </a:spcAft>
            <a:buNone/>
          </a:pPr>
          <a:r>
            <a:rPr lang="en-US" sz="2200" kern="1200"/>
            <a:t>Weights.</a:t>
          </a:r>
        </a:p>
      </dsp:txBody>
      <dsp:txXfrm>
        <a:off x="1126608" y="2440471"/>
        <a:ext cx="4786828" cy="975418"/>
      </dsp:txXfrm>
    </dsp:sp>
    <dsp:sp modelId="{B0AADDAB-DB08-405A-BAAB-95C330C5FAF8}">
      <dsp:nvSpPr>
        <dsp:cNvPr id="0" name=""/>
        <dsp:cNvSpPr/>
      </dsp:nvSpPr>
      <dsp:spPr>
        <a:xfrm>
          <a:off x="0" y="3659744"/>
          <a:ext cx="5913437" cy="9754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CA2C85-8AAD-4463-A121-DFE55368AF16}">
      <dsp:nvSpPr>
        <dsp:cNvPr id="0" name=""/>
        <dsp:cNvSpPr/>
      </dsp:nvSpPr>
      <dsp:spPr>
        <a:xfrm>
          <a:off x="295064" y="3879213"/>
          <a:ext cx="536480" cy="5364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004F84-D973-4030-9558-BBCA0A466260}">
      <dsp:nvSpPr>
        <dsp:cNvPr id="0" name=""/>
        <dsp:cNvSpPr/>
      </dsp:nvSpPr>
      <dsp:spPr>
        <a:xfrm>
          <a:off x="1126608" y="3659744"/>
          <a:ext cx="4786828" cy="97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32" tIns="103232" rIns="103232" bIns="103232" numCol="1" spcCol="1270" anchor="ctr" anchorCtr="0">
          <a:noAutofit/>
        </a:bodyPr>
        <a:lstStyle/>
        <a:p>
          <a:pPr marL="0" lvl="0" indent="0" algn="l" defTabSz="977900">
            <a:lnSpc>
              <a:spcPct val="90000"/>
            </a:lnSpc>
            <a:spcBef>
              <a:spcPct val="0"/>
            </a:spcBef>
            <a:spcAft>
              <a:spcPct val="35000"/>
            </a:spcAft>
            <a:buNone/>
          </a:pPr>
          <a:r>
            <a:rPr lang="en-US" sz="2200" kern="1200"/>
            <a:t>Configuration, e.g., "Two short-haulers and Bauman bag".</a:t>
          </a:r>
        </a:p>
      </dsp:txBody>
      <dsp:txXfrm>
        <a:off x="1126608" y="3659744"/>
        <a:ext cx="4786828" cy="97541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913DB-545A-4232-88D2-FCA95D4649E8}">
      <dsp:nvSpPr>
        <dsp:cNvPr id="0" name=""/>
        <dsp:cNvSpPr/>
      </dsp:nvSpPr>
      <dsp:spPr>
        <a:xfrm>
          <a:off x="0" y="2798728"/>
          <a:ext cx="5913437" cy="1836268"/>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Short-hauler(s) may assist pilot by calling out distances of end of the rope (ring) above the canopy/obstacles and will assist pilot in calling out distances of end of the rope (ring) above ground. All radio traffic should be clear and concise.</a:t>
          </a:r>
        </a:p>
      </dsp:txBody>
      <dsp:txXfrm>
        <a:off x="0" y="2798728"/>
        <a:ext cx="5913437" cy="1836268"/>
      </dsp:txXfrm>
    </dsp:sp>
    <dsp:sp modelId="{29B3BDD4-76E2-4E0D-8578-E8030A295B98}">
      <dsp:nvSpPr>
        <dsp:cNvPr id="0" name=""/>
        <dsp:cNvSpPr/>
      </dsp:nvSpPr>
      <dsp:spPr>
        <a:xfrm rot="10800000">
          <a:off x="0" y="2090"/>
          <a:ext cx="5913437" cy="2824181"/>
        </a:xfrm>
        <a:prstGeom prst="upArrowCallout">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Short-hauler states, "Ready to receive". Response from helicopter to ground crew, "inbound".</a:t>
          </a:r>
        </a:p>
      </dsp:txBody>
      <dsp:txXfrm rot="10800000">
        <a:off x="0" y="2090"/>
        <a:ext cx="5913437" cy="183506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4CE36-9852-4C13-8110-423A148BD7B6}">
      <dsp:nvSpPr>
        <dsp:cNvPr id="0" name=""/>
        <dsp:cNvSpPr/>
      </dsp:nvSpPr>
      <dsp:spPr>
        <a:xfrm>
          <a:off x="0" y="0"/>
          <a:ext cx="8163718" cy="111551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Pilot responds "Copy, five zero" at the start of the cadence.</a:t>
          </a:r>
        </a:p>
      </dsp:txBody>
      <dsp:txXfrm>
        <a:off x="32672" y="32672"/>
        <a:ext cx="6959995" cy="1050167"/>
      </dsp:txXfrm>
    </dsp:sp>
    <dsp:sp modelId="{2AC361DB-CE9B-443C-9E46-6BC5E0EA9E06}">
      <dsp:nvSpPr>
        <dsp:cNvPr id="0" name=""/>
        <dsp:cNvSpPr/>
      </dsp:nvSpPr>
      <dsp:spPr>
        <a:xfrm>
          <a:off x="720328" y="1301429"/>
          <a:ext cx="8163718" cy="1115511"/>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Height above ground will then be delineated by calling out "four zero, three zero, two zero, one zero, eye level." No mirrored responses to these calls are given by the Pilot.</a:t>
          </a:r>
        </a:p>
      </dsp:txBody>
      <dsp:txXfrm>
        <a:off x="753000" y="1334101"/>
        <a:ext cx="6652964" cy="1050167"/>
      </dsp:txXfrm>
    </dsp:sp>
    <dsp:sp modelId="{F138D7CA-E84D-455D-A39A-D78A1C4ABC9E}">
      <dsp:nvSpPr>
        <dsp:cNvPr id="0" name=""/>
        <dsp:cNvSpPr/>
      </dsp:nvSpPr>
      <dsp:spPr>
        <a:xfrm>
          <a:off x="1440656" y="2602859"/>
          <a:ext cx="8163718" cy="1115511"/>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When the short-hauler has control of the line, the short-hauler communicates "got it", indicating to the Pilot to hold and maintain hover.</a:t>
          </a:r>
        </a:p>
      </dsp:txBody>
      <dsp:txXfrm>
        <a:off x="1473328" y="2635531"/>
        <a:ext cx="6652964" cy="1050167"/>
      </dsp:txXfrm>
    </dsp:sp>
    <dsp:sp modelId="{09AA84BC-3FAB-465C-80D9-59A01BEDFFBC}">
      <dsp:nvSpPr>
        <dsp:cNvPr id="0" name=""/>
        <dsp:cNvSpPr/>
      </dsp:nvSpPr>
      <dsp:spPr>
        <a:xfrm>
          <a:off x="7438636" y="845929"/>
          <a:ext cx="725082" cy="725082"/>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7601779" y="845929"/>
        <a:ext cx="398796" cy="545624"/>
      </dsp:txXfrm>
    </dsp:sp>
    <dsp:sp modelId="{DA697C28-8B7A-4482-AA95-9BBEE7BF5E5C}">
      <dsp:nvSpPr>
        <dsp:cNvPr id="0" name=""/>
        <dsp:cNvSpPr/>
      </dsp:nvSpPr>
      <dsp:spPr>
        <a:xfrm>
          <a:off x="8158964" y="2139921"/>
          <a:ext cx="725082" cy="725082"/>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322107" y="2139921"/>
        <a:ext cx="398796" cy="5456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7A70B-89B2-44FB-8099-B73F2CA803E8}">
      <dsp:nvSpPr>
        <dsp:cNvPr id="0" name=""/>
        <dsp:cNvSpPr/>
      </dsp:nvSpPr>
      <dsp:spPr>
        <a:xfrm>
          <a:off x="1172"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D4E90B-F6D8-4829-914D-3CBB53EDB56F}">
      <dsp:nvSpPr>
        <dsp:cNvPr id="0" name=""/>
        <dsp:cNvSpPr/>
      </dsp:nvSpPr>
      <dsp:spPr>
        <a:xfrm>
          <a:off x="458411"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The short-hauler communicates "ready" and gives the "lift" signal.</a:t>
          </a:r>
        </a:p>
      </dsp:txBody>
      <dsp:txXfrm>
        <a:off x="534947" y="846347"/>
        <a:ext cx="3962083" cy="2460051"/>
      </dsp:txXfrm>
    </dsp:sp>
    <dsp:sp modelId="{BF43EEB5-0A5E-4CDD-B42D-C2FB679C59C8}">
      <dsp:nvSpPr>
        <dsp:cNvPr id="0" name=""/>
        <dsp:cNvSpPr/>
      </dsp:nvSpPr>
      <dsp:spPr>
        <a:xfrm>
          <a:off x="5030807"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B0E190-5AF1-4753-B651-8450B3086D8E}">
      <dsp:nvSpPr>
        <dsp:cNvPr id="0" name=""/>
        <dsp:cNvSpPr/>
      </dsp:nvSpPr>
      <dsp:spPr>
        <a:xfrm>
          <a:off x="5488046"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Pilot states "coming up" and lifts short-hauler(s). Short-hauler communicates "clear of obstacles" and gives the "clear of obstacles" signal when appropriate.</a:t>
          </a:r>
        </a:p>
      </dsp:txBody>
      <dsp:txXfrm>
        <a:off x="5564582" y="846347"/>
        <a:ext cx="3962083" cy="246005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6AEA2-DA18-49BB-9634-B72C7C3123B3}">
      <dsp:nvSpPr>
        <dsp:cNvPr id="0" name=""/>
        <dsp:cNvSpPr/>
      </dsp:nvSpPr>
      <dsp:spPr>
        <a:xfrm>
          <a:off x="1172"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0D8C0-6873-4677-BA05-61B83038863A}">
      <dsp:nvSpPr>
        <dsp:cNvPr id="0" name=""/>
        <dsp:cNvSpPr/>
      </dsp:nvSpPr>
      <dsp:spPr>
        <a:xfrm>
          <a:off x="458411"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Short-haul rope should be flown with line ballast in order to prevent excessive trailing behind the aircraft in forward flight.</a:t>
          </a:r>
        </a:p>
      </dsp:txBody>
      <dsp:txXfrm>
        <a:off x="534947" y="846347"/>
        <a:ext cx="3962083" cy="2460051"/>
      </dsp:txXfrm>
    </dsp:sp>
    <dsp:sp modelId="{721C314B-9D16-4DAF-9684-2F7901F9758C}">
      <dsp:nvSpPr>
        <dsp:cNvPr id="0" name=""/>
        <dsp:cNvSpPr/>
      </dsp:nvSpPr>
      <dsp:spPr>
        <a:xfrm>
          <a:off x="5030807"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D5BFD7-739E-4C99-BE36-46B1B6BDE99E}">
      <dsp:nvSpPr>
        <dsp:cNvPr id="0" name=""/>
        <dsp:cNvSpPr/>
      </dsp:nvSpPr>
      <dsp:spPr>
        <a:xfrm>
          <a:off x="5488046"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Forward flight should not exceed 60 mph with the short-haul rope deployed.</a:t>
          </a:r>
        </a:p>
      </dsp:txBody>
      <dsp:txXfrm>
        <a:off x="5564582" y="846347"/>
        <a:ext cx="3962083" cy="246005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21D86-5668-40E2-B2F2-B422FD1DCB8C}">
      <dsp:nvSpPr>
        <dsp:cNvPr id="0" name=""/>
        <dsp:cNvSpPr/>
      </dsp:nvSpPr>
      <dsp:spPr>
        <a:xfrm>
          <a:off x="721" y="453067"/>
          <a:ext cx="5911993" cy="18031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t>Flight hazards are communicated using common terms such as up, down, left, right, forward, and back. </a:t>
          </a:r>
        </a:p>
      </dsp:txBody>
      <dsp:txXfrm>
        <a:off x="721" y="453067"/>
        <a:ext cx="5911993" cy="1803157"/>
      </dsp:txXfrm>
    </dsp:sp>
    <dsp:sp modelId="{DB5B6052-83AC-4A5A-A1EC-378D11F65F5D}">
      <dsp:nvSpPr>
        <dsp:cNvPr id="0" name=""/>
        <dsp:cNvSpPr/>
      </dsp:nvSpPr>
      <dsp:spPr>
        <a:xfrm>
          <a:off x="721" y="2995224"/>
          <a:ext cx="5911993" cy="18031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t>Distances from obstacles should be communicated in feet.</a:t>
          </a:r>
        </a:p>
      </dsp:txBody>
      <dsp:txXfrm>
        <a:off x="721" y="2995224"/>
        <a:ext cx="5911993" cy="1803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2711F-71E6-400D-88DD-1C8E69E05339}">
      <dsp:nvSpPr>
        <dsp:cNvPr id="0" name=""/>
        <dsp:cNvSpPr/>
      </dsp:nvSpPr>
      <dsp:spPr>
        <a:xfrm>
          <a:off x="57854" y="286940"/>
          <a:ext cx="1256182" cy="125618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21446F-B047-4196-A01A-CA2B707FC4C7}">
      <dsp:nvSpPr>
        <dsp:cNvPr id="0" name=""/>
        <dsp:cNvSpPr/>
      </dsp:nvSpPr>
      <dsp:spPr>
        <a:xfrm>
          <a:off x="321652" y="550739"/>
          <a:ext cx="728586" cy="728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6C4841-F321-46B8-9E90-01506DC8CBCA}">
      <dsp:nvSpPr>
        <dsp:cNvPr id="0" name=""/>
        <dsp:cNvSpPr/>
      </dsp:nvSpPr>
      <dsp:spPr>
        <a:xfrm>
          <a:off x="1583219" y="286940"/>
          <a:ext cx="2961002" cy="125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Mission briefing, with risk assessment.</a:t>
          </a:r>
        </a:p>
      </dsp:txBody>
      <dsp:txXfrm>
        <a:off x="1583219" y="286940"/>
        <a:ext cx="2961002" cy="1256182"/>
      </dsp:txXfrm>
    </dsp:sp>
    <dsp:sp modelId="{1BF904E9-3859-453D-93A8-85000143150E}">
      <dsp:nvSpPr>
        <dsp:cNvPr id="0" name=""/>
        <dsp:cNvSpPr/>
      </dsp:nvSpPr>
      <dsp:spPr>
        <a:xfrm>
          <a:off x="5060153" y="286940"/>
          <a:ext cx="1256182" cy="125618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1FB335-AD7D-4E26-8238-9914ADC58193}">
      <dsp:nvSpPr>
        <dsp:cNvPr id="0" name=""/>
        <dsp:cNvSpPr/>
      </dsp:nvSpPr>
      <dsp:spPr>
        <a:xfrm>
          <a:off x="5323952" y="550739"/>
          <a:ext cx="728586" cy="728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44F7DC-200D-4C70-B9E3-682BA2F1485B}">
      <dsp:nvSpPr>
        <dsp:cNvPr id="0" name=""/>
        <dsp:cNvSpPr/>
      </dsp:nvSpPr>
      <dsp:spPr>
        <a:xfrm>
          <a:off x="6585518" y="286940"/>
          <a:ext cx="2961002" cy="125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Ship configured for short-haul.</a:t>
          </a:r>
        </a:p>
      </dsp:txBody>
      <dsp:txXfrm>
        <a:off x="6585518" y="286940"/>
        <a:ext cx="2961002" cy="1256182"/>
      </dsp:txXfrm>
    </dsp:sp>
    <dsp:sp modelId="{4FDCE30A-1641-49F2-889F-A4CED890603F}">
      <dsp:nvSpPr>
        <dsp:cNvPr id="0" name=""/>
        <dsp:cNvSpPr/>
      </dsp:nvSpPr>
      <dsp:spPr>
        <a:xfrm>
          <a:off x="57854" y="2175246"/>
          <a:ext cx="1256182" cy="125618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53AE76-3275-449C-9DC0-885065BC82BA}">
      <dsp:nvSpPr>
        <dsp:cNvPr id="0" name=""/>
        <dsp:cNvSpPr/>
      </dsp:nvSpPr>
      <dsp:spPr>
        <a:xfrm>
          <a:off x="321652" y="2439044"/>
          <a:ext cx="728586" cy="728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63FF31-78B5-44E6-812B-A1D7A7EB19D6}">
      <dsp:nvSpPr>
        <dsp:cNvPr id="0" name=""/>
        <dsp:cNvSpPr/>
      </dsp:nvSpPr>
      <dsp:spPr>
        <a:xfrm>
          <a:off x="1583219" y="2175246"/>
          <a:ext cx="2961002" cy="125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Short-haul operation completed.</a:t>
          </a:r>
        </a:p>
      </dsp:txBody>
      <dsp:txXfrm>
        <a:off x="1583219" y="2175246"/>
        <a:ext cx="2961002" cy="1256182"/>
      </dsp:txXfrm>
    </dsp:sp>
    <dsp:sp modelId="{47908BD2-3E16-4730-9B0C-4E54AE77D7B1}">
      <dsp:nvSpPr>
        <dsp:cNvPr id="0" name=""/>
        <dsp:cNvSpPr/>
      </dsp:nvSpPr>
      <dsp:spPr>
        <a:xfrm>
          <a:off x="5060153" y="2175246"/>
          <a:ext cx="1256182" cy="125618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01F583-8B22-44A1-B51F-D9B46C7C2FDF}">
      <dsp:nvSpPr>
        <dsp:cNvPr id="0" name=""/>
        <dsp:cNvSpPr/>
      </dsp:nvSpPr>
      <dsp:spPr>
        <a:xfrm>
          <a:off x="5323952" y="2439044"/>
          <a:ext cx="728586" cy="7285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0BF93C-5E4E-4BC1-AD37-272A9D87CF34}">
      <dsp:nvSpPr>
        <dsp:cNvPr id="0" name=""/>
        <dsp:cNvSpPr/>
      </dsp:nvSpPr>
      <dsp:spPr>
        <a:xfrm>
          <a:off x="6585518" y="2175246"/>
          <a:ext cx="2961002" cy="125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Mission debriefed.</a:t>
          </a:r>
        </a:p>
      </dsp:txBody>
      <dsp:txXfrm>
        <a:off x="6585518" y="2175246"/>
        <a:ext cx="2961002" cy="1256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53A94-5184-4C50-8387-014861FF18A5}">
      <dsp:nvSpPr>
        <dsp:cNvPr id="0" name=""/>
        <dsp:cNvSpPr/>
      </dsp:nvSpPr>
      <dsp:spPr>
        <a:xfrm>
          <a:off x="0" y="566"/>
          <a:ext cx="5913437" cy="13245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808BD2-E0FC-4883-A462-586DFAB15243}">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3F4374-943A-4016-8DD5-932BE7825BEA}">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Interagency Helicopter Load Calculation will be completed </a:t>
          </a:r>
        </a:p>
      </dsp:txBody>
      <dsp:txXfrm>
        <a:off x="1529865" y="566"/>
        <a:ext cx="4383571" cy="1324558"/>
      </dsp:txXfrm>
    </dsp:sp>
    <dsp:sp modelId="{356B05B7-19D6-4D50-B87F-0857F9C746AD}">
      <dsp:nvSpPr>
        <dsp:cNvPr id="0" name=""/>
        <dsp:cNvSpPr/>
      </dsp:nvSpPr>
      <dsp:spPr>
        <a:xfrm>
          <a:off x="0" y="1656264"/>
          <a:ext cx="5913437" cy="13245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A0004A-1FC3-41B0-8725-A40A66638027}">
      <dsp:nvSpPr>
        <dsp:cNvPr id="0" name=""/>
        <dsp:cNvSpPr/>
      </dsp:nvSpPr>
      <dsp:spPr>
        <a:xfrm>
          <a:off x="400679" y="1954290"/>
          <a:ext cx="728507" cy="72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B0F78A-C4E4-4A55-9405-F0B11B92AE96}">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Flight operations and procedures will be conducted from 1/2 hour before official sunrise until 1/2 hour after official sunset.</a:t>
          </a:r>
        </a:p>
      </dsp:txBody>
      <dsp:txXfrm>
        <a:off x="1529865" y="1656264"/>
        <a:ext cx="4383571" cy="1324558"/>
      </dsp:txXfrm>
    </dsp:sp>
    <dsp:sp modelId="{FEB87B97-7E0E-4E62-85F4-F88087D0895C}">
      <dsp:nvSpPr>
        <dsp:cNvPr id="0" name=""/>
        <dsp:cNvSpPr/>
      </dsp:nvSpPr>
      <dsp:spPr>
        <a:xfrm>
          <a:off x="0" y="3311963"/>
          <a:ext cx="5913437" cy="13245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BCAF6D-B039-4F8D-B1A3-78CF68004A85}">
      <dsp:nvSpPr>
        <dsp:cNvPr id="0" name=""/>
        <dsp:cNvSpPr/>
      </dsp:nvSpPr>
      <dsp:spPr>
        <a:xfrm>
          <a:off x="400679" y="3609988"/>
          <a:ext cx="728507" cy="72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0A938C-76A5-47B4-B2A1-36666615FE4A}">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Visibility for short-haul operations will be in accordance with applicable policy.</a:t>
          </a:r>
        </a:p>
      </dsp:txBody>
      <dsp:txXfrm>
        <a:off x="1529865" y="3311963"/>
        <a:ext cx="4383571" cy="13245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9DB7E-C73D-4979-8FBA-5D58C0B473E1}">
      <dsp:nvSpPr>
        <dsp:cNvPr id="0" name=""/>
        <dsp:cNvSpPr/>
      </dsp:nvSpPr>
      <dsp:spPr>
        <a:xfrm>
          <a:off x="0" y="0"/>
          <a:ext cx="5913437"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47524-DEDD-4884-921F-59FD92E24C4B}">
      <dsp:nvSpPr>
        <dsp:cNvPr id="0" name=""/>
        <dsp:cNvSpPr/>
      </dsp:nvSpPr>
      <dsp:spPr>
        <a:xfrm>
          <a:off x="0" y="0"/>
          <a:ext cx="5913437" cy="1312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Short-haul rope inspected and deployed.</a:t>
          </a:r>
        </a:p>
      </dsp:txBody>
      <dsp:txXfrm>
        <a:off x="0" y="0"/>
        <a:ext cx="5913437" cy="1312862"/>
      </dsp:txXfrm>
    </dsp:sp>
    <dsp:sp modelId="{CC593D70-2760-40C5-ABDD-C9EDE56B22F6}">
      <dsp:nvSpPr>
        <dsp:cNvPr id="0" name=""/>
        <dsp:cNvSpPr/>
      </dsp:nvSpPr>
      <dsp:spPr>
        <a:xfrm>
          <a:off x="0" y="1312862"/>
          <a:ext cx="5913437" cy="0"/>
        </a:xfrm>
        <a:prstGeom prst="line">
          <a:avLst/>
        </a:prstGeom>
        <a:solidFill>
          <a:schemeClr val="accent5">
            <a:hueOff val="699325"/>
            <a:satOff val="16005"/>
            <a:lumOff val="-3464"/>
            <a:alphaOff val="0"/>
          </a:schemeClr>
        </a:solidFill>
        <a:ln w="15875" cap="flat" cmpd="sng" algn="ctr">
          <a:solidFill>
            <a:schemeClr val="accent5">
              <a:hueOff val="699325"/>
              <a:satOff val="16005"/>
              <a:lumOff val="-34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F1F17F-8F13-4C18-BFC2-480002612525}">
      <dsp:nvSpPr>
        <dsp:cNvPr id="0" name=""/>
        <dsp:cNvSpPr/>
      </dsp:nvSpPr>
      <dsp:spPr>
        <a:xfrm>
          <a:off x="0" y="1312862"/>
          <a:ext cx="5913437" cy="1312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Ballast bag secured.</a:t>
          </a:r>
        </a:p>
      </dsp:txBody>
      <dsp:txXfrm>
        <a:off x="0" y="1312862"/>
        <a:ext cx="5913437" cy="1312862"/>
      </dsp:txXfrm>
    </dsp:sp>
    <dsp:sp modelId="{2171E169-7EC6-4170-BC0E-F44ED47E68C5}">
      <dsp:nvSpPr>
        <dsp:cNvPr id="0" name=""/>
        <dsp:cNvSpPr/>
      </dsp:nvSpPr>
      <dsp:spPr>
        <a:xfrm>
          <a:off x="0" y="2625724"/>
          <a:ext cx="5913437" cy="0"/>
        </a:xfrm>
        <a:prstGeom prst="line">
          <a:avLst/>
        </a:prstGeom>
        <a:solidFill>
          <a:schemeClr val="accent5">
            <a:hueOff val="1398651"/>
            <a:satOff val="32010"/>
            <a:lumOff val="-6929"/>
            <a:alphaOff val="0"/>
          </a:schemeClr>
        </a:solidFill>
        <a:ln w="15875" cap="flat" cmpd="sng" algn="ctr">
          <a:solidFill>
            <a:schemeClr val="accent5">
              <a:hueOff val="1398651"/>
              <a:satOff val="32010"/>
              <a:lumOff val="-69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85294D-02D1-42A7-9594-B266EDAB5DAB}">
      <dsp:nvSpPr>
        <dsp:cNvPr id="0" name=""/>
        <dsp:cNvSpPr/>
      </dsp:nvSpPr>
      <dsp:spPr>
        <a:xfrm>
          <a:off x="0" y="2625724"/>
          <a:ext cx="5913437" cy="1312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Secondary attachment installed correctly and inspected.</a:t>
          </a:r>
        </a:p>
      </dsp:txBody>
      <dsp:txXfrm>
        <a:off x="0" y="2625724"/>
        <a:ext cx="5913437" cy="1312862"/>
      </dsp:txXfrm>
    </dsp:sp>
    <dsp:sp modelId="{B978F86F-AE97-4F02-90C5-27F4C9579ED2}">
      <dsp:nvSpPr>
        <dsp:cNvPr id="0" name=""/>
        <dsp:cNvSpPr/>
      </dsp:nvSpPr>
      <dsp:spPr>
        <a:xfrm>
          <a:off x="0" y="3938587"/>
          <a:ext cx="5913437" cy="0"/>
        </a:xfrm>
        <a:prstGeom prst="line">
          <a:avLst/>
        </a:prstGeom>
        <a:solidFill>
          <a:schemeClr val="accent5">
            <a:hueOff val="2097976"/>
            <a:satOff val="48015"/>
            <a:lumOff val="-10393"/>
            <a:alphaOff val="0"/>
          </a:schemeClr>
        </a:solidFill>
        <a:ln w="15875" cap="flat" cmpd="sng" algn="ctr">
          <a:solidFill>
            <a:schemeClr val="accent5">
              <a:hueOff val="2097976"/>
              <a:satOff val="48015"/>
              <a:lumOff val="-103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9257F9-ED15-4581-AB7B-AF3ADDC84AD4}">
      <dsp:nvSpPr>
        <dsp:cNvPr id="0" name=""/>
        <dsp:cNvSpPr/>
      </dsp:nvSpPr>
      <dsp:spPr>
        <a:xfrm>
          <a:off x="0" y="3938587"/>
          <a:ext cx="5913437" cy="1312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Short-haul rope steel ring hooked into primary cargo hook.</a:t>
          </a:r>
        </a:p>
      </dsp:txBody>
      <dsp:txXfrm>
        <a:off x="0" y="3938587"/>
        <a:ext cx="5913437" cy="1312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3657F-4FDA-4E0C-97D9-3E0E728E1A5E}">
      <dsp:nvSpPr>
        <dsp:cNvPr id="0" name=""/>
        <dsp:cNvSpPr/>
      </dsp:nvSpPr>
      <dsp:spPr>
        <a:xfrm>
          <a:off x="0" y="641"/>
          <a:ext cx="5913437" cy="15000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44C9DB-17F9-4575-881A-E0CBEDCB8968}">
      <dsp:nvSpPr>
        <dsp:cNvPr id="0" name=""/>
        <dsp:cNvSpPr/>
      </dsp:nvSpPr>
      <dsp:spPr>
        <a:xfrm>
          <a:off x="453764" y="338151"/>
          <a:ext cx="825026" cy="8250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DE27BA-8AF3-4084-B9F5-380D261A8375}">
      <dsp:nvSpPr>
        <dsp:cNvPr id="0" name=""/>
        <dsp:cNvSpPr/>
      </dsp:nvSpPr>
      <dsp:spPr>
        <a:xfrm>
          <a:off x="1732555" y="641"/>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977900">
            <a:lnSpc>
              <a:spcPct val="90000"/>
            </a:lnSpc>
            <a:spcBef>
              <a:spcPct val="0"/>
            </a:spcBef>
            <a:spcAft>
              <a:spcPct val="35000"/>
            </a:spcAft>
            <a:buNone/>
          </a:pPr>
          <a:r>
            <a:rPr lang="en-US" sz="2200" kern="1200"/>
            <a:t>Short-haul rope steel ring connected to secondary attachment with a locking carabiner.</a:t>
          </a:r>
        </a:p>
      </dsp:txBody>
      <dsp:txXfrm>
        <a:off x="1732555" y="641"/>
        <a:ext cx="4180881" cy="1500047"/>
      </dsp:txXfrm>
    </dsp:sp>
    <dsp:sp modelId="{EED75949-7028-47CE-8C26-FA302485B095}">
      <dsp:nvSpPr>
        <dsp:cNvPr id="0" name=""/>
        <dsp:cNvSpPr/>
      </dsp:nvSpPr>
      <dsp:spPr>
        <a:xfrm>
          <a:off x="0" y="1875701"/>
          <a:ext cx="5913437" cy="15000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09BF46-46DF-4D36-BA40-4A6CEFAF3BFC}">
      <dsp:nvSpPr>
        <dsp:cNvPr id="0" name=""/>
        <dsp:cNvSpPr/>
      </dsp:nvSpPr>
      <dsp:spPr>
        <a:xfrm>
          <a:off x="453764" y="2213211"/>
          <a:ext cx="825026" cy="8250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456B20-0F6F-442A-85BA-789098F64A3A}">
      <dsp:nvSpPr>
        <dsp:cNvPr id="0" name=""/>
        <dsp:cNvSpPr/>
      </dsp:nvSpPr>
      <dsp:spPr>
        <a:xfrm>
          <a:off x="1732555" y="1875701"/>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977900">
            <a:lnSpc>
              <a:spcPct val="90000"/>
            </a:lnSpc>
            <a:spcBef>
              <a:spcPct val="0"/>
            </a:spcBef>
            <a:spcAft>
              <a:spcPct val="35000"/>
            </a:spcAft>
            <a:buNone/>
          </a:pPr>
          <a:r>
            <a:rPr lang="en-US" sz="2200" kern="1200"/>
            <a:t>Primary/Secondary Attachment release checks.</a:t>
          </a:r>
        </a:p>
      </dsp:txBody>
      <dsp:txXfrm>
        <a:off x="1732555" y="1875701"/>
        <a:ext cx="4180881" cy="1500047"/>
      </dsp:txXfrm>
    </dsp:sp>
    <dsp:sp modelId="{BAA72F25-30FD-4FFB-9F5D-9FA5473B752A}">
      <dsp:nvSpPr>
        <dsp:cNvPr id="0" name=""/>
        <dsp:cNvSpPr/>
      </dsp:nvSpPr>
      <dsp:spPr>
        <a:xfrm>
          <a:off x="0" y="3750760"/>
          <a:ext cx="5913437" cy="15000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413B35-FF22-4BE4-B41C-0CDE9F03B1AA}">
      <dsp:nvSpPr>
        <dsp:cNvPr id="0" name=""/>
        <dsp:cNvSpPr/>
      </dsp:nvSpPr>
      <dsp:spPr>
        <a:xfrm>
          <a:off x="453764" y="4088271"/>
          <a:ext cx="825026" cy="8250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46F894-9EB7-4119-8F3B-28374476D927}">
      <dsp:nvSpPr>
        <dsp:cNvPr id="0" name=""/>
        <dsp:cNvSpPr/>
      </dsp:nvSpPr>
      <dsp:spPr>
        <a:xfrm>
          <a:off x="1732555" y="3750760"/>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977900">
            <a:lnSpc>
              <a:spcPct val="90000"/>
            </a:lnSpc>
            <a:spcBef>
              <a:spcPct val="0"/>
            </a:spcBef>
            <a:spcAft>
              <a:spcPct val="35000"/>
            </a:spcAft>
            <a:buNone/>
          </a:pPr>
          <a:r>
            <a:rPr lang="en-US" sz="2200" kern="1200"/>
            <a:t>Pilot's primary electrical</a:t>
          </a:r>
        </a:p>
      </dsp:txBody>
      <dsp:txXfrm>
        <a:off x="1732555" y="3750760"/>
        <a:ext cx="4180881" cy="15000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2EF2D-9B56-41E7-AE11-A5D190A984BB}">
      <dsp:nvSpPr>
        <dsp:cNvPr id="0" name=""/>
        <dsp:cNvSpPr/>
      </dsp:nvSpPr>
      <dsp:spPr>
        <a:xfrm>
          <a:off x="0" y="566"/>
          <a:ext cx="5913437" cy="13245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DF2146-1671-48F1-828E-9608BF15C77F}">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EB55B5-820E-4D17-9F9B-936DD08EA6B3}">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Radio -Attached under the harness and connected to the helmet. Radio on, correct frequency selected, scan off.</a:t>
          </a:r>
        </a:p>
      </dsp:txBody>
      <dsp:txXfrm>
        <a:off x="1529865" y="566"/>
        <a:ext cx="4383571" cy="1324558"/>
      </dsp:txXfrm>
    </dsp:sp>
    <dsp:sp modelId="{3363AECA-27A8-41F2-84D7-C30653FBAB7F}">
      <dsp:nvSpPr>
        <dsp:cNvPr id="0" name=""/>
        <dsp:cNvSpPr/>
      </dsp:nvSpPr>
      <dsp:spPr>
        <a:xfrm>
          <a:off x="0" y="1656264"/>
          <a:ext cx="5913437" cy="13245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083D59-C894-4993-8B2D-BBECDEF373F0}">
      <dsp:nvSpPr>
        <dsp:cNvPr id="0" name=""/>
        <dsp:cNvSpPr/>
      </dsp:nvSpPr>
      <dsp:spPr>
        <a:xfrm>
          <a:off x="400679" y="1954290"/>
          <a:ext cx="728507" cy="72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692411-C533-4AE2-B129-8D1E5CFDC992}">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Harness - Properly donned, strap ends stowed, no twists, adjusted per individual.</a:t>
          </a:r>
        </a:p>
      </dsp:txBody>
      <dsp:txXfrm>
        <a:off x="1529865" y="1656264"/>
        <a:ext cx="4383571" cy="1324558"/>
      </dsp:txXfrm>
    </dsp:sp>
    <dsp:sp modelId="{9EA1E20B-5DA1-4817-B113-2D4399E106F2}">
      <dsp:nvSpPr>
        <dsp:cNvPr id="0" name=""/>
        <dsp:cNvSpPr/>
      </dsp:nvSpPr>
      <dsp:spPr>
        <a:xfrm>
          <a:off x="0" y="3311963"/>
          <a:ext cx="5913437" cy="13245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CC89AC-42AF-4F43-8600-A2B7C9553C64}">
      <dsp:nvSpPr>
        <dsp:cNvPr id="0" name=""/>
        <dsp:cNvSpPr/>
      </dsp:nvSpPr>
      <dsp:spPr>
        <a:xfrm>
          <a:off x="400679" y="3609988"/>
          <a:ext cx="728507" cy="72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536FB9-C09A-4354-81F4-CAC5B91DCA1E}">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Knife - Readily accessible and secured.</a:t>
          </a:r>
        </a:p>
      </dsp:txBody>
      <dsp:txXfrm>
        <a:off x="1529865" y="3311963"/>
        <a:ext cx="4383571" cy="13245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57357-9F5F-4200-B2B7-F21DA13E7E5B}">
      <dsp:nvSpPr>
        <dsp:cNvPr id="0" name=""/>
        <dsp:cNvSpPr/>
      </dsp:nvSpPr>
      <dsp:spPr>
        <a:xfrm>
          <a:off x="0" y="566"/>
          <a:ext cx="5913437" cy="13245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685A65-A6A3-4103-A42C-6FEDCD3D7583}">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910D00-6D5C-42C7-B037-31170543C0E9}">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Clothing, Footwear &amp; Gloves - Mission appropriate.</a:t>
          </a:r>
        </a:p>
      </dsp:txBody>
      <dsp:txXfrm>
        <a:off x="1529865" y="566"/>
        <a:ext cx="4383571" cy="1324558"/>
      </dsp:txXfrm>
    </dsp:sp>
    <dsp:sp modelId="{3623DEDB-2C0E-481C-903F-8CD5E5260793}">
      <dsp:nvSpPr>
        <dsp:cNvPr id="0" name=""/>
        <dsp:cNvSpPr/>
      </dsp:nvSpPr>
      <dsp:spPr>
        <a:xfrm>
          <a:off x="0" y="1656264"/>
          <a:ext cx="5913437" cy="13245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66EAD1-2BF6-42F9-B529-D82BC696B831}">
      <dsp:nvSpPr>
        <dsp:cNvPr id="0" name=""/>
        <dsp:cNvSpPr/>
      </dsp:nvSpPr>
      <dsp:spPr>
        <a:xfrm>
          <a:off x="400679" y="1954290"/>
          <a:ext cx="728507" cy="72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257323-BE46-4C10-9B35-4E196DF75089}">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Tether -Appropriately attached to harness, carabiner(s) properly attached to tether.</a:t>
          </a:r>
        </a:p>
      </dsp:txBody>
      <dsp:txXfrm>
        <a:off x="1529865" y="1656264"/>
        <a:ext cx="4383571" cy="1324558"/>
      </dsp:txXfrm>
    </dsp:sp>
    <dsp:sp modelId="{B46C5008-4C1B-4DDB-8E57-FD3F33C5E24C}">
      <dsp:nvSpPr>
        <dsp:cNvPr id="0" name=""/>
        <dsp:cNvSpPr/>
      </dsp:nvSpPr>
      <dsp:spPr>
        <a:xfrm>
          <a:off x="0" y="3311963"/>
          <a:ext cx="5913437" cy="13245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13A213-CA65-4647-8FAE-5FFABFE8F767}">
      <dsp:nvSpPr>
        <dsp:cNvPr id="0" name=""/>
        <dsp:cNvSpPr/>
      </dsp:nvSpPr>
      <dsp:spPr>
        <a:xfrm>
          <a:off x="400679" y="3609988"/>
          <a:ext cx="728507" cy="72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8F7EC4-B2BF-43BE-9938-437B58CC5323}">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Anchor(s) - Ready for deployment (applicable only to programs employing anchoring of short-haulers to terrain).</a:t>
          </a:r>
        </a:p>
      </dsp:txBody>
      <dsp:txXfrm>
        <a:off x="1529865" y="3311963"/>
        <a:ext cx="4383571" cy="13245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A7DA6-B03A-4AE3-9772-7F2F1D2F2295}">
      <dsp:nvSpPr>
        <dsp:cNvPr id="0" name=""/>
        <dsp:cNvSpPr/>
      </dsp:nvSpPr>
      <dsp:spPr>
        <a:xfrm>
          <a:off x="721" y="453067"/>
          <a:ext cx="5911993" cy="18031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t>A Spotter individual/buddy equipment check will be completed prior to any short-haul operation. </a:t>
          </a:r>
        </a:p>
      </dsp:txBody>
      <dsp:txXfrm>
        <a:off x="721" y="453067"/>
        <a:ext cx="5911993" cy="1803157"/>
      </dsp:txXfrm>
    </dsp:sp>
    <dsp:sp modelId="{DF18E8FB-A09C-4192-9CE9-FD25C9E8A259}">
      <dsp:nvSpPr>
        <dsp:cNvPr id="0" name=""/>
        <dsp:cNvSpPr/>
      </dsp:nvSpPr>
      <dsp:spPr>
        <a:xfrm>
          <a:off x="721" y="2995224"/>
          <a:ext cx="5911993" cy="18031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t>All steps of the equipment check should be visual, tactile and verbal for thoroughness. </a:t>
          </a:r>
        </a:p>
      </dsp:txBody>
      <dsp:txXfrm>
        <a:off x="721" y="2995224"/>
        <a:ext cx="5911993" cy="18031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C6151-16EA-475C-9E16-4DCE06E35EBD}">
      <dsp:nvSpPr>
        <dsp:cNvPr id="0" name=""/>
        <dsp:cNvSpPr/>
      </dsp:nvSpPr>
      <dsp:spPr>
        <a:xfrm>
          <a:off x="0" y="566"/>
          <a:ext cx="5913437" cy="13245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108153-70B7-4474-A3FB-7977B9E2927C}">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A75AB4-2389-4533-BA64-092BE00216DA}">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977900">
            <a:lnSpc>
              <a:spcPct val="90000"/>
            </a:lnSpc>
            <a:spcBef>
              <a:spcPct val="0"/>
            </a:spcBef>
            <a:spcAft>
              <a:spcPct val="35000"/>
            </a:spcAft>
            <a:buNone/>
          </a:pPr>
          <a:r>
            <a:rPr lang="en-US" sz="2200" kern="1200"/>
            <a:t>Radio - Connected to onboard radio and intercom system. Short-haul frequency selected.</a:t>
          </a:r>
        </a:p>
      </dsp:txBody>
      <dsp:txXfrm>
        <a:off x="1529865" y="566"/>
        <a:ext cx="4383571" cy="1324558"/>
      </dsp:txXfrm>
    </dsp:sp>
    <dsp:sp modelId="{6C206AA3-665B-492B-B3FE-DEB7E7682A1A}">
      <dsp:nvSpPr>
        <dsp:cNvPr id="0" name=""/>
        <dsp:cNvSpPr/>
      </dsp:nvSpPr>
      <dsp:spPr>
        <a:xfrm>
          <a:off x="0" y="1656264"/>
          <a:ext cx="5913437" cy="13245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AB95BA-071E-4C71-B9DF-9A0E8DC3F163}">
      <dsp:nvSpPr>
        <dsp:cNvPr id="0" name=""/>
        <dsp:cNvSpPr/>
      </dsp:nvSpPr>
      <dsp:spPr>
        <a:xfrm>
          <a:off x="400679" y="1954290"/>
          <a:ext cx="728507" cy="72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900EA7-D3B1-4500-97A7-3CBFC0D377BA}">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977900">
            <a:lnSpc>
              <a:spcPct val="90000"/>
            </a:lnSpc>
            <a:spcBef>
              <a:spcPct val="0"/>
            </a:spcBef>
            <a:spcAft>
              <a:spcPct val="35000"/>
            </a:spcAft>
            <a:buNone/>
          </a:pPr>
          <a:r>
            <a:rPr lang="en-US" sz="2200" kern="1200"/>
            <a:t>Harness - Properly donned, strap ends stowed, no twists, adjusted per individual.</a:t>
          </a:r>
        </a:p>
      </dsp:txBody>
      <dsp:txXfrm>
        <a:off x="1529865" y="1656264"/>
        <a:ext cx="4383571" cy="1324558"/>
      </dsp:txXfrm>
    </dsp:sp>
    <dsp:sp modelId="{9196EC10-E48B-4D4C-8C1F-A40D93D12251}">
      <dsp:nvSpPr>
        <dsp:cNvPr id="0" name=""/>
        <dsp:cNvSpPr/>
      </dsp:nvSpPr>
      <dsp:spPr>
        <a:xfrm>
          <a:off x="0" y="3311963"/>
          <a:ext cx="5913437" cy="13245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41533F-62B3-447A-8FAC-A5CE041898B0}">
      <dsp:nvSpPr>
        <dsp:cNvPr id="0" name=""/>
        <dsp:cNvSpPr/>
      </dsp:nvSpPr>
      <dsp:spPr>
        <a:xfrm>
          <a:off x="400679" y="3609988"/>
          <a:ext cx="728507" cy="72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4D6B20-2B0B-4F65-8504-C44271552475}">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977900">
            <a:lnSpc>
              <a:spcPct val="90000"/>
            </a:lnSpc>
            <a:spcBef>
              <a:spcPct val="0"/>
            </a:spcBef>
            <a:spcAft>
              <a:spcPct val="35000"/>
            </a:spcAft>
            <a:buNone/>
          </a:pPr>
          <a:r>
            <a:rPr lang="en-US" sz="2200" kern="1200"/>
            <a:t>Knife - Readily accessible and secured.</a:t>
          </a:r>
        </a:p>
      </dsp:txBody>
      <dsp:txXfrm>
        <a:off x="1529865" y="3311963"/>
        <a:ext cx="4383571" cy="13245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9/3/2020</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4276354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5588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7921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6959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1823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78817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6042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t>9/3/2020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29907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1095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9/3/2020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4140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2AC24A9-CCB6-4F8D-B8DB-C2F3692CFA5A}" type="datetimeFigureOut">
              <a:rPr lang="en-US" smtClean="0"/>
              <a:t>9/3/2020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4210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2AC24A9-CCB6-4F8D-B8DB-C2F3692CFA5A}" type="datetimeFigureOut">
              <a:rPr lang="en-US" smtClean="0"/>
              <a:t>9/3/2020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2DC25EE-239B-4C5F-AAD1-255A7D5F1EE2}"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023808"/>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49.jpg"/><Relationship Id="rId7" Type="http://schemas.openxmlformats.org/officeDocument/2006/relationships/diagramColors" Target="../diagrams/colors1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7.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erson, riding, wearing, holding&#10;&#10;Description automatically generated">
            <a:extLst>
              <a:ext uri="{FF2B5EF4-FFF2-40B4-BE49-F238E27FC236}">
                <a16:creationId xmlns:a16="http://schemas.microsoft.com/office/drawing/2014/main" id="{D89B3CB3-554E-4862-9B76-27DE51E4113B}"/>
              </a:ext>
            </a:extLst>
          </p:cNvPr>
          <p:cNvPicPr>
            <a:picLocks noChangeAspect="1"/>
          </p:cNvPicPr>
          <p:nvPr/>
        </p:nvPicPr>
        <p:blipFill rotWithShape="1">
          <a:blip r:embed="rId2">
            <a:extLst>
              <a:ext uri="{28A0092B-C50C-407E-A947-70E740481C1C}">
                <a14:useLocalDpi xmlns:a14="http://schemas.microsoft.com/office/drawing/2010/main" val="0"/>
              </a:ext>
            </a:extLst>
          </a:blip>
          <a:srcRect t="6216" b="18784"/>
          <a:stretch/>
        </p:blipFill>
        <p:spPr>
          <a:xfrm>
            <a:off x="19" y="0"/>
            <a:ext cx="12191981" cy="6857990"/>
          </a:xfrm>
          <a:prstGeom prst="rect">
            <a:avLst/>
          </a:prstGeom>
        </p:spPr>
      </p:pic>
      <p:sp>
        <p:nvSpPr>
          <p:cNvPr id="2" name="Title 1">
            <a:extLst>
              <a:ext uri="{FF2B5EF4-FFF2-40B4-BE49-F238E27FC236}">
                <a16:creationId xmlns:a16="http://schemas.microsoft.com/office/drawing/2014/main" id="{8E2F4067-3F75-4799-AE9C-A3C8324AF2C9}"/>
              </a:ext>
            </a:extLst>
          </p:cNvPr>
          <p:cNvSpPr>
            <a:spLocks noGrp="1"/>
          </p:cNvSpPr>
          <p:nvPr>
            <p:ph type="title"/>
          </p:nvPr>
        </p:nvSpPr>
        <p:spPr>
          <a:xfrm>
            <a:off x="404553" y="3091928"/>
            <a:ext cx="9392590" cy="2387600"/>
          </a:xfrm>
        </p:spPr>
        <p:txBody>
          <a:bodyPr vert="horz" lIns="91440" tIns="45720" rIns="91440" bIns="45720" rtlCol="0" anchor="b">
            <a:normAutofit/>
          </a:bodyPr>
          <a:lstStyle/>
          <a:p>
            <a:r>
              <a:rPr lang="en-US" sz="6600" b="1" dirty="0">
                <a:solidFill>
                  <a:srgbClr val="FF0000"/>
                </a:solidFill>
              </a:rPr>
              <a:t>The rescue company 1</a:t>
            </a:r>
          </a:p>
        </p:txBody>
      </p:sp>
    </p:spTree>
    <p:extLst>
      <p:ext uri="{BB962C8B-B14F-4D97-AF65-F5344CB8AC3E}">
        <p14:creationId xmlns:p14="http://schemas.microsoft.com/office/powerpoint/2010/main" val="2493812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35A8F-88BA-49EB-BD8C-3212E56A4672}"/>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RECONNAISSANCE FLIGHT AND MISSION PLANNING </a:t>
            </a:r>
            <a:endParaRPr lang="en-US" sz="3600">
              <a:solidFill>
                <a:srgbClr val="FFFFFF"/>
              </a:solidFill>
            </a:endParaRP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4296EC-95B0-4488-836B-429FD3133D78}"/>
              </a:ext>
            </a:extLst>
          </p:cNvPr>
          <p:cNvSpPr>
            <a:spLocks noGrp="1"/>
          </p:cNvSpPr>
          <p:nvPr>
            <p:ph idx="1"/>
          </p:nvPr>
        </p:nvSpPr>
        <p:spPr>
          <a:xfrm>
            <a:off x="1451580" y="2965045"/>
            <a:ext cx="9436404" cy="3087524"/>
          </a:xfrm>
        </p:spPr>
        <p:txBody>
          <a:bodyPr>
            <a:normAutofit/>
          </a:bodyPr>
          <a:lstStyle/>
          <a:p>
            <a:r>
              <a:rPr lang="en-US" dirty="0"/>
              <a:t>Based on information gathered during the reconnaissance flight, the Pilot and Spotter will make the final determination if a short-haul is within the performance capabilities and power limitations of the helicopter. </a:t>
            </a:r>
          </a:p>
          <a:p>
            <a:pPr marL="0" indent="0">
              <a:buNone/>
            </a:pPr>
            <a:endParaRPr lang="en-US" dirty="0"/>
          </a:p>
        </p:txBody>
      </p:sp>
    </p:spTree>
    <p:extLst>
      <p:ext uri="{BB962C8B-B14F-4D97-AF65-F5344CB8AC3E}">
        <p14:creationId xmlns:p14="http://schemas.microsoft.com/office/powerpoint/2010/main" val="289330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person, gear, skiing, person&#10;&#10;Description automatically generated">
            <a:extLst>
              <a:ext uri="{FF2B5EF4-FFF2-40B4-BE49-F238E27FC236}">
                <a16:creationId xmlns:a16="http://schemas.microsoft.com/office/drawing/2014/main" id="{21C3C618-DEBF-43AA-9453-AB19E006B795}"/>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13687" b="16738"/>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885CCA-BC01-4DE0-B312-E3E8F7EB0461}"/>
              </a:ext>
            </a:extLst>
          </p:cNvPr>
          <p:cNvSpPr>
            <a:spLocks noGrp="1"/>
          </p:cNvSpPr>
          <p:nvPr>
            <p:ph type="title"/>
          </p:nvPr>
        </p:nvSpPr>
        <p:spPr>
          <a:xfrm>
            <a:off x="4063421" y="804520"/>
            <a:ext cx="6815731" cy="1049235"/>
          </a:xfrm>
        </p:spPr>
        <p:txBody>
          <a:bodyPr>
            <a:normAutofit/>
          </a:bodyPr>
          <a:lstStyle/>
          <a:p>
            <a:r>
              <a:rPr lang="en-US" b="1" dirty="0"/>
              <a:t>RECONNAISSANCE FLIGHT AND MISSION PLANNING </a:t>
            </a:r>
            <a:endParaRPr lang="en-US" dirty="0"/>
          </a:p>
        </p:txBody>
      </p:sp>
      <p:sp>
        <p:nvSpPr>
          <p:cNvPr id="3" name="Content Placeholder 2">
            <a:extLst>
              <a:ext uri="{FF2B5EF4-FFF2-40B4-BE49-F238E27FC236}">
                <a16:creationId xmlns:a16="http://schemas.microsoft.com/office/drawing/2014/main" id="{F898D65E-D9F6-40B2-9DE3-0CBF36F4105A}"/>
              </a:ext>
            </a:extLst>
          </p:cNvPr>
          <p:cNvSpPr>
            <a:spLocks noGrp="1"/>
          </p:cNvSpPr>
          <p:nvPr>
            <p:ph idx="1"/>
          </p:nvPr>
        </p:nvSpPr>
        <p:spPr>
          <a:xfrm>
            <a:off x="4063421" y="2015733"/>
            <a:ext cx="6815731" cy="4021267"/>
          </a:xfrm>
        </p:spPr>
        <p:txBody>
          <a:bodyPr>
            <a:normAutofit/>
          </a:bodyPr>
          <a:lstStyle/>
          <a:p>
            <a:r>
              <a:rPr lang="en-US">
                <a:solidFill>
                  <a:srgbClr val="FFFFFE"/>
                </a:solidFill>
              </a:rPr>
              <a:t>The incident command team will make the final decision as to whether or not a short-haul is warranted after consideration of all other factors. </a:t>
            </a:r>
          </a:p>
          <a:p>
            <a:endParaRPr lang="en-US">
              <a:solidFill>
                <a:srgbClr val="FFFFFE"/>
              </a:solidFill>
            </a:endParaRPr>
          </a:p>
        </p:txBody>
      </p:sp>
    </p:spTree>
    <p:extLst>
      <p:ext uri="{BB962C8B-B14F-4D97-AF65-F5344CB8AC3E}">
        <p14:creationId xmlns:p14="http://schemas.microsoft.com/office/powerpoint/2010/main" val="1932417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3" name="Straight Connector 12">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indoor, bicycle, sitting, motorcycle&#10;&#10;Description automatically generated">
            <a:extLst>
              <a:ext uri="{FF2B5EF4-FFF2-40B4-BE49-F238E27FC236}">
                <a16:creationId xmlns:a16="http://schemas.microsoft.com/office/drawing/2014/main" id="{025C66BE-E71F-49F8-939A-EBE478284DE0}"/>
              </a:ext>
            </a:extLst>
          </p:cNvPr>
          <p:cNvPicPr>
            <a:picLocks noChangeAspect="1"/>
          </p:cNvPicPr>
          <p:nvPr/>
        </p:nvPicPr>
        <p:blipFill rotWithShape="1">
          <a:blip r:embed="rId3">
            <a:extLst>
              <a:ext uri="{28A0092B-C50C-407E-A947-70E740481C1C}">
                <a14:useLocalDpi xmlns:a14="http://schemas.microsoft.com/office/drawing/2010/main" val="0"/>
              </a:ext>
            </a:extLst>
          </a:blip>
          <a:srcRect t="9091" r="19194"/>
          <a:stretch/>
        </p:blipFill>
        <p:spPr>
          <a:xfrm>
            <a:off x="2" y="10"/>
            <a:ext cx="12191695" cy="6857990"/>
          </a:xfrm>
          <a:prstGeom prst="rect">
            <a:avLst/>
          </a:prstGeom>
        </p:spPr>
      </p:pic>
      <p:sp>
        <p:nvSpPr>
          <p:cNvPr id="15" name="Rectangle 14">
            <a:extLst>
              <a:ext uri="{FF2B5EF4-FFF2-40B4-BE49-F238E27FC236}">
                <a16:creationId xmlns:a16="http://schemas.microsoft.com/office/drawing/2014/main" id="{E702840B-BF21-4AB3-9552-AE05709A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5B2DE8-5F64-4AFF-B0CA-0B67F4E48ACD}"/>
              </a:ext>
            </a:extLst>
          </p:cNvPr>
          <p:cNvSpPr>
            <a:spLocks noGrp="1"/>
          </p:cNvSpPr>
          <p:nvPr>
            <p:ph type="title"/>
          </p:nvPr>
        </p:nvSpPr>
        <p:spPr>
          <a:xfrm>
            <a:off x="1300526" y="3236470"/>
            <a:ext cx="6829044" cy="1431984"/>
          </a:xfrm>
        </p:spPr>
        <p:txBody>
          <a:bodyPr vert="horz" lIns="91440" tIns="45720" rIns="91440" bIns="0" rtlCol="0" anchor="b">
            <a:normAutofit/>
          </a:bodyPr>
          <a:lstStyle/>
          <a:p>
            <a:pPr algn="r"/>
            <a:r>
              <a:rPr lang="en-US" sz="4400"/>
              <a:t>AIRCRAFT RIGGING</a:t>
            </a:r>
          </a:p>
        </p:txBody>
      </p:sp>
    </p:spTree>
    <p:extLst>
      <p:ext uri="{BB962C8B-B14F-4D97-AF65-F5344CB8AC3E}">
        <p14:creationId xmlns:p14="http://schemas.microsoft.com/office/powerpoint/2010/main" val="217305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7C38D7C-40DB-4D06-981E-D51BC28883C5}"/>
              </a:ext>
            </a:extLst>
          </p:cNvPr>
          <p:cNvSpPr>
            <a:spLocks noGrp="1"/>
          </p:cNvSpPr>
          <p:nvPr>
            <p:ph type="title"/>
          </p:nvPr>
        </p:nvSpPr>
        <p:spPr>
          <a:xfrm>
            <a:off x="7555992" y="2307409"/>
            <a:ext cx="3157577" cy="3747316"/>
          </a:xfrm>
        </p:spPr>
        <p:txBody>
          <a:bodyPr anchor="t">
            <a:normAutofit/>
          </a:bodyPr>
          <a:lstStyle/>
          <a:p>
            <a:r>
              <a:rPr lang="en-US" b="1" dirty="0"/>
              <a:t>AIRCRAFT RIGGING</a:t>
            </a:r>
          </a:p>
        </p:txBody>
      </p:sp>
      <p:cxnSp>
        <p:nvCxnSpPr>
          <p:cNvPr id="13" name="Straight Connector 12">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5" name="Content Placeholder 2">
            <a:extLst>
              <a:ext uri="{FF2B5EF4-FFF2-40B4-BE49-F238E27FC236}">
                <a16:creationId xmlns:a16="http://schemas.microsoft.com/office/drawing/2014/main" id="{D56C93AF-51ED-42B4-BB34-FB283FDE0F47}"/>
              </a:ext>
            </a:extLst>
          </p:cNvPr>
          <p:cNvGraphicFramePr>
            <a:graphicFrameLocks noGrp="1"/>
          </p:cNvGraphicFramePr>
          <p:nvPr>
            <p:ph idx="1"/>
            <p:extLst>
              <p:ext uri="{D42A27DB-BD31-4B8C-83A1-F6EECF244321}">
                <p14:modId xmlns:p14="http://schemas.microsoft.com/office/powerpoint/2010/main" val="2463261526"/>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2459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6043D39-0560-48D7-B5E5-57E7F46FBACA}"/>
              </a:ext>
            </a:extLst>
          </p:cNvPr>
          <p:cNvSpPr>
            <a:spLocks noGrp="1"/>
          </p:cNvSpPr>
          <p:nvPr>
            <p:ph type="title"/>
          </p:nvPr>
        </p:nvSpPr>
        <p:spPr>
          <a:xfrm>
            <a:off x="7555992" y="2307409"/>
            <a:ext cx="3157577" cy="3747316"/>
          </a:xfrm>
        </p:spPr>
        <p:txBody>
          <a:bodyPr anchor="t">
            <a:normAutofit/>
          </a:bodyPr>
          <a:lstStyle/>
          <a:p>
            <a:r>
              <a:rPr lang="en-US" b="1" dirty="0"/>
              <a:t>AIRCRAFT RIGGING</a:t>
            </a:r>
            <a:endParaRPr lang="en-US" dirty="0"/>
          </a:p>
        </p:txBody>
      </p:sp>
      <p:cxnSp>
        <p:nvCxnSpPr>
          <p:cNvPr id="13" name="Straight Connector 12">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5" name="Content Placeholder 2">
            <a:extLst>
              <a:ext uri="{FF2B5EF4-FFF2-40B4-BE49-F238E27FC236}">
                <a16:creationId xmlns:a16="http://schemas.microsoft.com/office/drawing/2014/main" id="{566A6C71-234C-4062-83AA-B1D56BF375E8}"/>
              </a:ext>
            </a:extLst>
          </p:cNvPr>
          <p:cNvGraphicFramePr>
            <a:graphicFrameLocks noGrp="1"/>
          </p:cNvGraphicFramePr>
          <p:nvPr>
            <p:ph idx="1"/>
            <p:extLst>
              <p:ext uri="{D42A27DB-BD31-4B8C-83A1-F6EECF244321}">
                <p14:modId xmlns:p14="http://schemas.microsoft.com/office/powerpoint/2010/main" val="4185591027"/>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266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Picture 6" descr="A group of people lying on the ground&#10;&#10;Description automatically generated">
            <a:extLst>
              <a:ext uri="{FF2B5EF4-FFF2-40B4-BE49-F238E27FC236}">
                <a16:creationId xmlns:a16="http://schemas.microsoft.com/office/drawing/2014/main" id="{7B43C23C-B733-44DF-8912-7317693A5604}"/>
              </a:ext>
            </a:extLst>
          </p:cNvPr>
          <p:cNvPicPr>
            <a:picLocks noChangeAspect="1"/>
          </p:cNvPicPr>
          <p:nvPr/>
        </p:nvPicPr>
        <p:blipFill rotWithShape="1">
          <a:blip r:embed="rId2">
            <a:extLst>
              <a:ext uri="{28A0092B-C50C-407E-A947-70E740481C1C}">
                <a14:useLocalDpi xmlns:a14="http://schemas.microsoft.com/office/drawing/2010/main" val="0"/>
              </a:ext>
            </a:extLst>
          </a:blip>
          <a:srcRect t="8882" r="9093" b="209"/>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A319AA-765D-4DAC-A343-B3077B20DF2E}"/>
              </a:ext>
            </a:extLst>
          </p:cNvPr>
          <p:cNvSpPr>
            <a:spLocks noGrp="1"/>
          </p:cNvSpPr>
          <p:nvPr>
            <p:ph type="title"/>
          </p:nvPr>
        </p:nvSpPr>
        <p:spPr>
          <a:xfrm>
            <a:off x="1304017" y="804520"/>
            <a:ext cx="6815731" cy="1049235"/>
          </a:xfrm>
        </p:spPr>
        <p:txBody>
          <a:bodyPr>
            <a:normAutofit/>
          </a:bodyPr>
          <a:lstStyle/>
          <a:p>
            <a:r>
              <a:rPr lang="en-US" sz="2700" b="1"/>
              <a:t>SHORT-HAULER INDIVIDUAL/BUDDY EQUIPMENT CHECK</a:t>
            </a:r>
          </a:p>
        </p:txBody>
      </p:sp>
      <p:sp>
        <p:nvSpPr>
          <p:cNvPr id="3" name="Content Placeholder 2">
            <a:extLst>
              <a:ext uri="{FF2B5EF4-FFF2-40B4-BE49-F238E27FC236}">
                <a16:creationId xmlns:a16="http://schemas.microsoft.com/office/drawing/2014/main" id="{584369E0-6804-438E-9445-E2DE656B776C}"/>
              </a:ext>
            </a:extLst>
          </p:cNvPr>
          <p:cNvSpPr>
            <a:spLocks noGrp="1"/>
          </p:cNvSpPr>
          <p:nvPr>
            <p:ph idx="1"/>
          </p:nvPr>
        </p:nvSpPr>
        <p:spPr>
          <a:xfrm>
            <a:off x="1304017" y="2015733"/>
            <a:ext cx="6815731" cy="4021267"/>
          </a:xfrm>
        </p:spPr>
        <p:txBody>
          <a:bodyPr>
            <a:normAutofit/>
          </a:bodyPr>
          <a:lstStyle/>
          <a:p>
            <a:r>
              <a:rPr lang="en-US">
                <a:solidFill>
                  <a:srgbClr val="FFFFFE"/>
                </a:solidFill>
              </a:rPr>
              <a:t>A Short-hauler individual/buddy equipment check will be completed prior to any short-haul operation. </a:t>
            </a:r>
          </a:p>
          <a:p>
            <a:r>
              <a:rPr lang="en-US">
                <a:solidFill>
                  <a:srgbClr val="FFFFFE"/>
                </a:solidFill>
              </a:rPr>
              <a:t>All steps of the equipment check should be visual, tactile and verbal for thoroughness. </a:t>
            </a:r>
          </a:p>
          <a:p>
            <a:r>
              <a:rPr lang="en-US">
                <a:solidFill>
                  <a:srgbClr val="FFFFFE"/>
                </a:solidFill>
              </a:rPr>
              <a:t>Individuals being checked will be attentive to each step of the process. Inspection will be from head to toe and adapt to specific equipment used. </a:t>
            </a:r>
          </a:p>
        </p:txBody>
      </p:sp>
    </p:spTree>
    <p:extLst>
      <p:ext uri="{BB962C8B-B14F-4D97-AF65-F5344CB8AC3E}">
        <p14:creationId xmlns:p14="http://schemas.microsoft.com/office/powerpoint/2010/main" val="2751280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E47E1F6-4989-40D0-9BF3-015BE20591AB}"/>
              </a:ext>
            </a:extLst>
          </p:cNvPr>
          <p:cNvSpPr>
            <a:spLocks noGrp="1"/>
          </p:cNvSpPr>
          <p:nvPr>
            <p:ph type="title"/>
          </p:nvPr>
        </p:nvSpPr>
        <p:spPr>
          <a:xfrm>
            <a:off x="1451579" y="2303047"/>
            <a:ext cx="3272093" cy="2674198"/>
          </a:xfrm>
        </p:spPr>
        <p:txBody>
          <a:bodyPr anchor="t">
            <a:normAutofit/>
          </a:bodyPr>
          <a:lstStyle/>
          <a:p>
            <a:r>
              <a:rPr lang="en-US" sz="2200" b="1"/>
              <a:t>SHORT-HAULER INDIVIDUAL/BUDDY EQUIPMENT CHECK</a:t>
            </a:r>
            <a:endParaRPr lang="en-US" sz="2200"/>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948F41A3-CC6E-4F85-982E-90BCCBCFF99C}"/>
              </a:ext>
            </a:extLst>
          </p:cNvPr>
          <p:cNvGraphicFramePr>
            <a:graphicFrameLocks noGrp="1"/>
          </p:cNvGraphicFramePr>
          <p:nvPr>
            <p:ph idx="1"/>
            <p:extLst>
              <p:ext uri="{D42A27DB-BD31-4B8C-83A1-F6EECF244321}">
                <p14:modId xmlns:p14="http://schemas.microsoft.com/office/powerpoint/2010/main" val="4131287971"/>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733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67B9488-29EE-448F-AB89-AAA725519D4A}"/>
              </a:ext>
            </a:extLst>
          </p:cNvPr>
          <p:cNvSpPr>
            <a:spLocks noGrp="1"/>
          </p:cNvSpPr>
          <p:nvPr>
            <p:ph type="title"/>
          </p:nvPr>
        </p:nvSpPr>
        <p:spPr>
          <a:xfrm>
            <a:off x="1451579" y="2303047"/>
            <a:ext cx="3272093" cy="2674198"/>
          </a:xfrm>
        </p:spPr>
        <p:txBody>
          <a:bodyPr anchor="t">
            <a:normAutofit/>
          </a:bodyPr>
          <a:lstStyle/>
          <a:p>
            <a:r>
              <a:rPr lang="en-US" sz="2200" b="1"/>
              <a:t>SHORT-HAULER INDIVIDUAL/BUDDY EQUIPMENT CHECK</a:t>
            </a:r>
            <a:endParaRPr lang="en-US" sz="2200"/>
          </a:p>
        </p:txBody>
      </p:sp>
      <p:cxnSp>
        <p:nvCxnSpPr>
          <p:cNvPr id="20"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21" name="Content Placeholder 2">
            <a:extLst>
              <a:ext uri="{FF2B5EF4-FFF2-40B4-BE49-F238E27FC236}">
                <a16:creationId xmlns:a16="http://schemas.microsoft.com/office/drawing/2014/main" id="{D695A2E9-9638-4C9B-B719-F200A7F06AA3}"/>
              </a:ext>
            </a:extLst>
          </p:cNvPr>
          <p:cNvGraphicFramePr>
            <a:graphicFrameLocks noGrp="1"/>
          </p:cNvGraphicFramePr>
          <p:nvPr>
            <p:ph idx="1"/>
            <p:extLst>
              <p:ext uri="{D42A27DB-BD31-4B8C-83A1-F6EECF244321}">
                <p14:modId xmlns:p14="http://schemas.microsoft.com/office/powerpoint/2010/main" val="1723189170"/>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5434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4BA97F4-C3E0-4227-B31D-50C4F25E32F8}"/>
              </a:ext>
            </a:extLst>
          </p:cNvPr>
          <p:cNvSpPr>
            <a:spLocks noGrp="1"/>
          </p:cNvSpPr>
          <p:nvPr>
            <p:ph type="title"/>
          </p:nvPr>
        </p:nvSpPr>
        <p:spPr>
          <a:xfrm>
            <a:off x="7555992" y="2307409"/>
            <a:ext cx="3157577" cy="3747316"/>
          </a:xfrm>
        </p:spPr>
        <p:txBody>
          <a:bodyPr anchor="t">
            <a:normAutofit/>
          </a:bodyPr>
          <a:lstStyle/>
          <a:p>
            <a:r>
              <a:rPr lang="en-US" sz="2200" b="1"/>
              <a:t>SPOTTER INDIVIDUAL/BUDDY EQUIPMENT CHECK</a:t>
            </a:r>
          </a:p>
        </p:txBody>
      </p:sp>
      <p:cxnSp>
        <p:nvCxnSpPr>
          <p:cNvPr id="13" name="Straight Connector 12">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5" name="Content Placeholder 2">
            <a:extLst>
              <a:ext uri="{FF2B5EF4-FFF2-40B4-BE49-F238E27FC236}">
                <a16:creationId xmlns:a16="http://schemas.microsoft.com/office/drawing/2014/main" id="{A3894217-27CE-4BE6-B34C-98386DD3B5CE}"/>
              </a:ext>
            </a:extLst>
          </p:cNvPr>
          <p:cNvGraphicFramePr>
            <a:graphicFrameLocks noGrp="1"/>
          </p:cNvGraphicFramePr>
          <p:nvPr>
            <p:ph idx="1"/>
            <p:extLst>
              <p:ext uri="{D42A27DB-BD31-4B8C-83A1-F6EECF244321}">
                <p14:modId xmlns:p14="http://schemas.microsoft.com/office/powerpoint/2010/main" val="4162498917"/>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8190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Picture 6" descr="A person wearing a costume&#10;&#10;Description automatically generated">
            <a:extLst>
              <a:ext uri="{FF2B5EF4-FFF2-40B4-BE49-F238E27FC236}">
                <a16:creationId xmlns:a16="http://schemas.microsoft.com/office/drawing/2014/main" id="{7BEE39C6-A02B-4642-BF51-DB34E88588C7}"/>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093"/>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CA692F-360C-469E-B013-8B49616C6FF4}"/>
              </a:ext>
            </a:extLst>
          </p:cNvPr>
          <p:cNvSpPr>
            <a:spLocks noGrp="1"/>
          </p:cNvSpPr>
          <p:nvPr>
            <p:ph type="title"/>
          </p:nvPr>
        </p:nvSpPr>
        <p:spPr>
          <a:xfrm>
            <a:off x="1304017" y="804520"/>
            <a:ext cx="6815731" cy="1049235"/>
          </a:xfrm>
        </p:spPr>
        <p:txBody>
          <a:bodyPr>
            <a:normAutofit/>
          </a:bodyPr>
          <a:lstStyle/>
          <a:p>
            <a:r>
              <a:rPr lang="en-US" b="1" dirty="0"/>
              <a:t>SPOTTER INDIVIDUAL/BUDDY EQUIPMENT CHECK</a:t>
            </a:r>
            <a:endParaRPr lang="en-US" dirty="0"/>
          </a:p>
        </p:txBody>
      </p:sp>
      <p:sp>
        <p:nvSpPr>
          <p:cNvPr id="3" name="Content Placeholder 2">
            <a:extLst>
              <a:ext uri="{FF2B5EF4-FFF2-40B4-BE49-F238E27FC236}">
                <a16:creationId xmlns:a16="http://schemas.microsoft.com/office/drawing/2014/main" id="{A65CF6CF-631D-48F6-9FA9-2124CFEABCC8}"/>
              </a:ext>
            </a:extLst>
          </p:cNvPr>
          <p:cNvSpPr>
            <a:spLocks noGrp="1"/>
          </p:cNvSpPr>
          <p:nvPr>
            <p:ph idx="1"/>
          </p:nvPr>
        </p:nvSpPr>
        <p:spPr>
          <a:xfrm>
            <a:off x="1304017" y="2015733"/>
            <a:ext cx="6815731" cy="4021267"/>
          </a:xfrm>
        </p:spPr>
        <p:txBody>
          <a:bodyPr>
            <a:normAutofit/>
          </a:bodyPr>
          <a:lstStyle/>
          <a:p>
            <a:r>
              <a:rPr lang="en-US">
                <a:solidFill>
                  <a:srgbClr val="FFFFFE"/>
                </a:solidFill>
              </a:rPr>
              <a:t>Individuals being checked will be attentive to each step of the process. Inspection will be from head to toe and adapt to specific equipment used.</a:t>
            </a:r>
          </a:p>
          <a:p>
            <a:r>
              <a:rPr lang="en-US">
                <a:solidFill>
                  <a:srgbClr val="FFFFFE"/>
                </a:solidFill>
              </a:rPr>
              <a:t> When a partner is not available, a self-check will be performed. Helmet secured with chin strap.</a:t>
            </a:r>
          </a:p>
        </p:txBody>
      </p:sp>
    </p:spTree>
    <p:extLst>
      <p:ext uri="{BB962C8B-B14F-4D97-AF65-F5344CB8AC3E}">
        <p14:creationId xmlns:p14="http://schemas.microsoft.com/office/powerpoint/2010/main" val="356168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8" name="Straight Connector 17">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 name="Picture 5" descr="A person wearing a helmet&#10;&#10;Description automatically generated">
            <a:extLst>
              <a:ext uri="{FF2B5EF4-FFF2-40B4-BE49-F238E27FC236}">
                <a16:creationId xmlns:a16="http://schemas.microsoft.com/office/drawing/2014/main" id="{473552C3-41EE-4078-B0B6-7BCB41CA5411}"/>
              </a:ext>
            </a:extLst>
          </p:cNvPr>
          <p:cNvPicPr>
            <a:picLocks noChangeAspect="1"/>
          </p:cNvPicPr>
          <p:nvPr/>
        </p:nvPicPr>
        <p:blipFill rotWithShape="1">
          <a:blip r:embed="rId3">
            <a:extLst>
              <a:ext uri="{28A0092B-C50C-407E-A947-70E740481C1C}">
                <a14:useLocalDpi xmlns:a14="http://schemas.microsoft.com/office/drawing/2010/main" val="0"/>
              </a:ext>
            </a:extLst>
          </a:blip>
          <a:srcRect t="18767" r="2672" b="2458"/>
          <a:stretch/>
        </p:blipFill>
        <p:spPr>
          <a:xfrm>
            <a:off x="2" y="10"/>
            <a:ext cx="12191695" cy="6857990"/>
          </a:xfrm>
          <a:prstGeom prst="rect">
            <a:avLst/>
          </a:prstGeom>
        </p:spPr>
      </p:pic>
      <p:sp>
        <p:nvSpPr>
          <p:cNvPr id="20" name="Rectangle 19">
            <a:extLst>
              <a:ext uri="{FF2B5EF4-FFF2-40B4-BE49-F238E27FC236}">
                <a16:creationId xmlns:a16="http://schemas.microsoft.com/office/drawing/2014/main" id="{E702840B-BF21-4AB3-9552-AE05709A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6B34D-E72C-406B-980D-6CD782811A12}"/>
              </a:ext>
            </a:extLst>
          </p:cNvPr>
          <p:cNvSpPr>
            <a:spLocks noGrp="1"/>
          </p:cNvSpPr>
          <p:nvPr>
            <p:ph type="title"/>
          </p:nvPr>
        </p:nvSpPr>
        <p:spPr>
          <a:xfrm>
            <a:off x="1300526" y="3236470"/>
            <a:ext cx="6829044" cy="1431984"/>
          </a:xfrm>
        </p:spPr>
        <p:txBody>
          <a:bodyPr vert="horz" lIns="91440" tIns="45720" rIns="91440" bIns="0" rtlCol="0" anchor="b">
            <a:normAutofit/>
          </a:bodyPr>
          <a:lstStyle/>
          <a:p>
            <a:pPr algn="r"/>
            <a:r>
              <a:rPr lang="en-US" sz="4400" b="1" dirty="0"/>
              <a:t>HELICOPTER SHORT-HAUL part 3</a:t>
            </a:r>
          </a:p>
        </p:txBody>
      </p:sp>
    </p:spTree>
    <p:extLst>
      <p:ext uri="{BB962C8B-B14F-4D97-AF65-F5344CB8AC3E}">
        <p14:creationId xmlns:p14="http://schemas.microsoft.com/office/powerpoint/2010/main" val="2282793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77AF122-A7F1-4D70-9594-3A27DA17A20E}"/>
              </a:ext>
            </a:extLst>
          </p:cNvPr>
          <p:cNvSpPr>
            <a:spLocks noGrp="1"/>
          </p:cNvSpPr>
          <p:nvPr>
            <p:ph type="title"/>
          </p:nvPr>
        </p:nvSpPr>
        <p:spPr>
          <a:xfrm>
            <a:off x="1451579" y="2303047"/>
            <a:ext cx="3272093" cy="2674198"/>
          </a:xfrm>
        </p:spPr>
        <p:txBody>
          <a:bodyPr anchor="t">
            <a:normAutofit/>
          </a:bodyPr>
          <a:lstStyle/>
          <a:p>
            <a:r>
              <a:rPr lang="en-US" sz="2200" b="1"/>
              <a:t>SPOTTER INDIVIDUAL/BUDDY EQUIPMENT CHECK</a:t>
            </a:r>
            <a:endParaRPr lang="en-US" sz="2200"/>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99401769-6787-4B12-BC06-84B5F2EB5E45}"/>
              </a:ext>
            </a:extLst>
          </p:cNvPr>
          <p:cNvGraphicFramePr>
            <a:graphicFrameLocks noGrp="1"/>
          </p:cNvGraphicFramePr>
          <p:nvPr>
            <p:ph idx="1"/>
            <p:extLst>
              <p:ext uri="{D42A27DB-BD31-4B8C-83A1-F6EECF244321}">
                <p14:modId xmlns:p14="http://schemas.microsoft.com/office/powerpoint/2010/main" val="3386441038"/>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8790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645658-9164-4702-9E3B-73EE942E3FE7}"/>
              </a:ext>
            </a:extLst>
          </p:cNvPr>
          <p:cNvSpPr>
            <a:spLocks noGrp="1"/>
          </p:cNvSpPr>
          <p:nvPr>
            <p:ph type="title"/>
          </p:nvPr>
        </p:nvSpPr>
        <p:spPr>
          <a:xfrm>
            <a:off x="1451579" y="804519"/>
            <a:ext cx="9291215" cy="1049235"/>
          </a:xfrm>
        </p:spPr>
        <p:txBody>
          <a:bodyPr>
            <a:normAutofit/>
          </a:bodyPr>
          <a:lstStyle/>
          <a:p>
            <a:r>
              <a:rPr lang="en-US" b="1" dirty="0"/>
              <a:t>SPOTTER INDIVIDUAL/BUDDY EQUIPMENT CHECK</a:t>
            </a:r>
            <a:endParaRPr lang="en-US" dirty="0"/>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F96DB454-93A4-48A5-8183-0D82E3FE5B00}"/>
              </a:ext>
            </a:extLst>
          </p:cNvPr>
          <p:cNvGraphicFramePr>
            <a:graphicFrameLocks noGrp="1"/>
          </p:cNvGraphicFramePr>
          <p:nvPr>
            <p:ph idx="1"/>
            <p:extLst>
              <p:ext uri="{D42A27DB-BD31-4B8C-83A1-F6EECF244321}">
                <p14:modId xmlns:p14="http://schemas.microsoft.com/office/powerpoint/2010/main" val="3693699855"/>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7600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3" name="Straight Connector 12">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helicopter flying in the air&#10;&#10;Description automatically generated">
            <a:extLst>
              <a:ext uri="{FF2B5EF4-FFF2-40B4-BE49-F238E27FC236}">
                <a16:creationId xmlns:a16="http://schemas.microsoft.com/office/drawing/2014/main" id="{72B3B89B-4446-4526-A435-4790034E77A7}"/>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704" r="8410"/>
          <a:stretch/>
        </p:blipFill>
        <p:spPr>
          <a:xfrm>
            <a:off x="20" y="10"/>
            <a:ext cx="12191675" cy="6857990"/>
          </a:xfrm>
          <a:prstGeom prst="rect">
            <a:avLst/>
          </a:prstGeom>
        </p:spPr>
      </p:pic>
      <p:sp>
        <p:nvSpPr>
          <p:cNvPr id="2" name="Title 1">
            <a:extLst>
              <a:ext uri="{FF2B5EF4-FFF2-40B4-BE49-F238E27FC236}">
                <a16:creationId xmlns:a16="http://schemas.microsoft.com/office/drawing/2014/main" id="{ECD918A3-9640-4BC4-AE49-65F3DA119A94}"/>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3700" dirty="0">
                <a:solidFill>
                  <a:schemeClr val="tx1"/>
                </a:solidFill>
              </a:rPr>
              <a:t>SHORT-HAUL INSERTION/EXTRACTION PROCEDURES AND </a:t>
            </a:r>
            <a:r>
              <a:rPr lang="en-US" sz="3700" dirty="0" err="1">
                <a:solidFill>
                  <a:schemeClr val="tx1"/>
                </a:solidFill>
              </a:rPr>
              <a:t>COMMUNICATIOns</a:t>
            </a:r>
            <a:endParaRPr lang="en-US" sz="3700" dirty="0">
              <a:solidFill>
                <a:schemeClr val="tx1"/>
              </a:solidFill>
            </a:endParaRPr>
          </a:p>
        </p:txBody>
      </p:sp>
      <p:cxnSp>
        <p:nvCxnSpPr>
          <p:cNvPr id="17" name="Straight Connector 16">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334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DE313E-8D6C-484D-B0BB-DEA4963BE34F}"/>
              </a:ext>
            </a:extLst>
          </p:cNvPr>
          <p:cNvSpPr>
            <a:spLocks noGrp="1"/>
          </p:cNvSpPr>
          <p:nvPr>
            <p:ph type="title"/>
          </p:nvPr>
        </p:nvSpPr>
        <p:spPr>
          <a:xfrm>
            <a:off x="1451579" y="1002165"/>
            <a:ext cx="9603275" cy="1371580"/>
          </a:xfrm>
        </p:spPr>
        <p:txBody>
          <a:bodyPr>
            <a:normAutofit/>
          </a:bodyPr>
          <a:lstStyle/>
          <a:p>
            <a:r>
              <a:rPr lang="en-US" sz="3600" b="1" dirty="0">
                <a:solidFill>
                  <a:srgbClr val="FFFFFF"/>
                </a:solidFill>
              </a:rPr>
              <a:t>SHORT-HAUL INSERTION/EXTRACTION PROCEDURES AND Communication</a:t>
            </a:r>
            <a:endParaRPr lang="en-US" sz="3600" dirty="0">
              <a:solidFill>
                <a:srgbClr val="FFFFFF"/>
              </a:solidFill>
            </a:endParaRP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7F366D-415B-4A02-9B83-C86DECD6226F}"/>
              </a:ext>
            </a:extLst>
          </p:cNvPr>
          <p:cNvSpPr>
            <a:spLocks noGrp="1"/>
          </p:cNvSpPr>
          <p:nvPr>
            <p:ph idx="1"/>
          </p:nvPr>
        </p:nvSpPr>
        <p:spPr>
          <a:xfrm>
            <a:off x="1451580" y="2965045"/>
            <a:ext cx="9436404" cy="3087524"/>
          </a:xfrm>
        </p:spPr>
        <p:txBody>
          <a:bodyPr>
            <a:normAutofit/>
          </a:bodyPr>
          <a:lstStyle/>
          <a:p>
            <a:r>
              <a:rPr lang="en-US" dirty="0"/>
              <a:t>During short-haul operations the Spotter/Pilot will request/verify that the radio frequency is cleared for "emergency traffic only" and will advise when initiating operations and when complete with operations. </a:t>
            </a:r>
          </a:p>
        </p:txBody>
      </p:sp>
    </p:spTree>
    <p:extLst>
      <p:ext uri="{BB962C8B-B14F-4D97-AF65-F5344CB8AC3E}">
        <p14:creationId xmlns:p14="http://schemas.microsoft.com/office/powerpoint/2010/main" val="88846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7B0AFB-5357-47D2-9CB1-FBEE575B07FB}"/>
              </a:ext>
            </a:extLst>
          </p:cNvPr>
          <p:cNvSpPr>
            <a:spLocks noGrp="1"/>
          </p:cNvSpPr>
          <p:nvPr>
            <p:ph type="title"/>
          </p:nvPr>
        </p:nvSpPr>
        <p:spPr>
          <a:xfrm>
            <a:off x="1451579" y="804519"/>
            <a:ext cx="9291215" cy="1049235"/>
          </a:xfrm>
        </p:spPr>
        <p:txBody>
          <a:bodyPr>
            <a:normAutofit/>
          </a:bodyPr>
          <a:lstStyle/>
          <a:p>
            <a:r>
              <a:rPr lang="en-US" b="1" dirty="0"/>
              <a:t>SHORT-HAUL INSERTION/EXTRACTION PROCEDURES AND Communication</a:t>
            </a:r>
            <a:endParaRPr lang="en-US" dirty="0"/>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ECC01A6B-E69F-49B8-B7F1-6CE9F74D8E2D}"/>
              </a:ext>
            </a:extLst>
          </p:cNvPr>
          <p:cNvGraphicFramePr>
            <a:graphicFrameLocks noGrp="1"/>
          </p:cNvGraphicFramePr>
          <p:nvPr>
            <p:ph idx="1"/>
            <p:extLst>
              <p:ext uri="{D42A27DB-BD31-4B8C-83A1-F6EECF244321}">
                <p14:modId xmlns:p14="http://schemas.microsoft.com/office/powerpoint/2010/main" val="2652491849"/>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0998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F143-CA53-4246-AA5E-3D7C113D96D3}"/>
              </a:ext>
            </a:extLst>
          </p:cNvPr>
          <p:cNvSpPr>
            <a:spLocks noGrp="1"/>
          </p:cNvSpPr>
          <p:nvPr>
            <p:ph type="title"/>
          </p:nvPr>
        </p:nvSpPr>
        <p:spPr>
          <a:xfrm>
            <a:off x="5188043" y="804520"/>
            <a:ext cx="5550355" cy="1049235"/>
          </a:xfrm>
        </p:spPr>
        <p:txBody>
          <a:bodyPr>
            <a:normAutofit/>
          </a:bodyPr>
          <a:lstStyle/>
          <a:p>
            <a:r>
              <a:rPr lang="en-US" sz="2200" b="1"/>
              <a:t>Short-haul Extraction Operations</a:t>
            </a:r>
            <a:br>
              <a:rPr lang="en-US" sz="2200"/>
            </a:br>
            <a:endParaRPr lang="en-US" sz="2200"/>
          </a:p>
        </p:txBody>
      </p:sp>
      <p:grpSp>
        <p:nvGrpSpPr>
          <p:cNvPr id="11" name="Group 10">
            <a:extLst>
              <a:ext uri="{FF2B5EF4-FFF2-40B4-BE49-F238E27FC236}">
                <a16:creationId xmlns:a16="http://schemas.microsoft.com/office/drawing/2014/main" id="{EB69A38F-B342-48D1-884F-03267367F4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12" name="Rectangle 11">
              <a:extLst>
                <a:ext uri="{FF2B5EF4-FFF2-40B4-BE49-F238E27FC236}">
                  <a16:creationId xmlns:a16="http://schemas.microsoft.com/office/drawing/2014/main" id="{88B2160C-762E-4543-AE7E-CB66A8469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126887-BFD9-4BE3-BF55-BE2524AF2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A helicopter flying in the air&#10;&#10;Description automatically generated">
            <a:extLst>
              <a:ext uri="{FF2B5EF4-FFF2-40B4-BE49-F238E27FC236}">
                <a16:creationId xmlns:a16="http://schemas.microsoft.com/office/drawing/2014/main" id="{0F938F43-BEFB-4FE3-A6D3-BB9910F70782}"/>
              </a:ext>
            </a:extLst>
          </p:cNvPr>
          <p:cNvPicPr>
            <a:picLocks noChangeAspect="1"/>
          </p:cNvPicPr>
          <p:nvPr/>
        </p:nvPicPr>
        <p:blipFill rotWithShape="1">
          <a:blip r:embed="rId3">
            <a:extLst>
              <a:ext uri="{28A0092B-C50C-407E-A947-70E740481C1C}">
                <a14:useLocalDpi xmlns:a14="http://schemas.microsoft.com/office/drawing/2010/main" val="0"/>
              </a:ext>
            </a:extLst>
          </a:blip>
          <a:srcRect l="13029" r="32670" b="-2"/>
          <a:stretch/>
        </p:blipFill>
        <p:spPr>
          <a:xfrm>
            <a:off x="1285438" y="1116345"/>
            <a:ext cx="2799103" cy="3866172"/>
          </a:xfrm>
          <a:prstGeom prst="rect">
            <a:avLst/>
          </a:prstGeom>
        </p:spPr>
      </p:pic>
      <p:graphicFrame>
        <p:nvGraphicFramePr>
          <p:cNvPr id="5" name="Content Placeholder 2">
            <a:extLst>
              <a:ext uri="{FF2B5EF4-FFF2-40B4-BE49-F238E27FC236}">
                <a16:creationId xmlns:a16="http://schemas.microsoft.com/office/drawing/2014/main" id="{E1A5033B-1A26-45B7-9F93-0B2BC47A6623}"/>
              </a:ext>
            </a:extLst>
          </p:cNvPr>
          <p:cNvGraphicFramePr>
            <a:graphicFrameLocks noGrp="1"/>
          </p:cNvGraphicFramePr>
          <p:nvPr>
            <p:ph idx="1"/>
            <p:extLst>
              <p:ext uri="{D42A27DB-BD31-4B8C-83A1-F6EECF244321}">
                <p14:modId xmlns:p14="http://schemas.microsoft.com/office/powerpoint/2010/main" val="4117614074"/>
              </p:ext>
            </p:extLst>
          </p:nvPr>
        </p:nvGraphicFramePr>
        <p:xfrm>
          <a:off x="5188043" y="2015732"/>
          <a:ext cx="5550355" cy="3450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8490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795032C2-7A6C-4311-8F3F-F58AEFB0E3D3}"/>
              </a:ext>
            </a:extLst>
          </p:cNvPr>
          <p:cNvSpPr>
            <a:spLocks noGrp="1"/>
          </p:cNvSpPr>
          <p:nvPr>
            <p:ph type="title"/>
          </p:nvPr>
        </p:nvSpPr>
        <p:spPr>
          <a:xfrm>
            <a:off x="1451579" y="2303047"/>
            <a:ext cx="3272093" cy="2674198"/>
          </a:xfrm>
        </p:spPr>
        <p:txBody>
          <a:bodyPr anchor="t">
            <a:normAutofit/>
          </a:bodyPr>
          <a:lstStyle/>
          <a:p>
            <a:r>
              <a:rPr lang="en-US" b="1" dirty="0"/>
              <a:t>Short-haul Extraction Operations</a:t>
            </a:r>
            <a:br>
              <a:rPr lang="en-US" dirty="0"/>
            </a:br>
            <a:endParaRPr lang="en-US" dirty="0"/>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F05026B3-98A4-435E-AC69-F6C2E88406EC}"/>
              </a:ext>
            </a:extLst>
          </p:cNvPr>
          <p:cNvGraphicFramePr>
            <a:graphicFrameLocks noGrp="1"/>
          </p:cNvGraphicFramePr>
          <p:nvPr>
            <p:ph idx="1"/>
            <p:extLst>
              <p:ext uri="{D42A27DB-BD31-4B8C-83A1-F6EECF244321}">
                <p14:modId xmlns:p14="http://schemas.microsoft.com/office/powerpoint/2010/main" val="2209960213"/>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2449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9B9970FC-6756-4503-BAE2-09EAC91DD4C3}"/>
              </a:ext>
            </a:extLst>
          </p:cNvPr>
          <p:cNvSpPr>
            <a:spLocks noGrp="1"/>
          </p:cNvSpPr>
          <p:nvPr>
            <p:ph type="title"/>
          </p:nvPr>
        </p:nvSpPr>
        <p:spPr>
          <a:xfrm>
            <a:off x="1451579" y="2303047"/>
            <a:ext cx="3272093" cy="2674198"/>
          </a:xfrm>
        </p:spPr>
        <p:txBody>
          <a:bodyPr anchor="t">
            <a:normAutofit/>
          </a:bodyPr>
          <a:lstStyle/>
          <a:p>
            <a:r>
              <a:rPr lang="en-US" b="1" dirty="0"/>
              <a:t>Short-haul Extraction Operations</a:t>
            </a:r>
            <a:br>
              <a:rPr lang="en-US" dirty="0"/>
            </a:br>
            <a:endParaRPr lang="en-US" dirty="0"/>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3C7EC328-8553-4406-8A03-50C30940B79D}"/>
              </a:ext>
            </a:extLst>
          </p:cNvPr>
          <p:cNvGraphicFramePr>
            <a:graphicFrameLocks noGrp="1"/>
          </p:cNvGraphicFramePr>
          <p:nvPr>
            <p:ph idx="1"/>
            <p:extLst>
              <p:ext uri="{D42A27DB-BD31-4B8C-83A1-F6EECF244321}">
                <p14:modId xmlns:p14="http://schemas.microsoft.com/office/powerpoint/2010/main" val="4208835941"/>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1477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person, skiing, holding&#10;&#10;Description automatically generated">
            <a:extLst>
              <a:ext uri="{FF2B5EF4-FFF2-40B4-BE49-F238E27FC236}">
                <a16:creationId xmlns:a16="http://schemas.microsoft.com/office/drawing/2014/main" id="{D8FDE2A6-A565-472B-9B26-957445D8859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4998" r="-1" b="-1"/>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AC5C76D-CA89-4113-95A3-40FD177F1056}"/>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Short-haul Extraction Operations</a:t>
            </a:r>
            <a:br>
              <a:rPr lang="en-US">
                <a:solidFill>
                  <a:schemeClr val="tx1"/>
                </a:solidFill>
              </a:rPr>
            </a:br>
            <a:endParaRPr lang="en-US">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9F9490A-BA43-4BB7-8C4F-5B4E87033192}"/>
              </a:ext>
            </a:extLst>
          </p:cNvPr>
          <p:cNvSpPr>
            <a:spLocks noGrp="1"/>
          </p:cNvSpPr>
          <p:nvPr>
            <p:ph idx="1"/>
          </p:nvPr>
        </p:nvSpPr>
        <p:spPr>
          <a:xfrm>
            <a:off x="4976636" y="1193800"/>
            <a:ext cx="6085091" cy="4699000"/>
          </a:xfrm>
        </p:spPr>
        <p:txBody>
          <a:bodyPr anchor="ctr">
            <a:normAutofit/>
          </a:bodyPr>
          <a:lstStyle/>
          <a:p>
            <a:r>
              <a:rPr lang="en-US" dirty="0"/>
              <a:t>When applicable, short-hauler will indicate load "entering canopy".</a:t>
            </a:r>
          </a:p>
          <a:p>
            <a:r>
              <a:rPr lang="en-US" dirty="0"/>
              <a:t>Short-hauler will call distance from lowest point on rope (ring/load) to the ground "five zero</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829679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9F8560-6594-47C9-80CB-7E6B52FFBBA8}"/>
              </a:ext>
            </a:extLst>
          </p:cNvPr>
          <p:cNvSpPr>
            <a:spLocks noGrp="1"/>
          </p:cNvSpPr>
          <p:nvPr>
            <p:ph type="title"/>
          </p:nvPr>
        </p:nvSpPr>
        <p:spPr>
          <a:xfrm>
            <a:off x="1451579" y="804519"/>
            <a:ext cx="9291215" cy="1049235"/>
          </a:xfrm>
        </p:spPr>
        <p:txBody>
          <a:bodyPr>
            <a:normAutofit/>
          </a:bodyPr>
          <a:lstStyle/>
          <a:p>
            <a:r>
              <a:rPr lang="en-US" b="1" dirty="0"/>
              <a:t>Short-haul Extraction Operations</a:t>
            </a:r>
            <a:br>
              <a:rPr lang="en-US" dirty="0"/>
            </a:br>
            <a:endParaRPr lang="en-US" dirty="0"/>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E34BD037-9327-4B68-9E0E-B56E5BA86637}"/>
              </a:ext>
            </a:extLst>
          </p:cNvPr>
          <p:cNvGraphicFramePr>
            <a:graphicFrameLocks noGrp="1"/>
          </p:cNvGraphicFramePr>
          <p:nvPr>
            <p:ph idx="1"/>
            <p:extLst>
              <p:ext uri="{D42A27DB-BD31-4B8C-83A1-F6EECF244321}">
                <p14:modId xmlns:p14="http://schemas.microsoft.com/office/powerpoint/2010/main" val="949251551"/>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6750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5" name="Straight Connector 14">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outdoor, grass, person, snow&#10;&#10;Description automatically generated">
            <a:extLst>
              <a:ext uri="{FF2B5EF4-FFF2-40B4-BE49-F238E27FC236}">
                <a16:creationId xmlns:a16="http://schemas.microsoft.com/office/drawing/2014/main" id="{71032E95-8682-4623-BE25-FCD271146995}"/>
              </a:ext>
            </a:extLst>
          </p:cNvPr>
          <p:cNvPicPr>
            <a:picLocks noChangeAspect="1"/>
          </p:cNvPicPr>
          <p:nvPr/>
        </p:nvPicPr>
        <p:blipFill rotWithShape="1">
          <a:blip r:embed="rId3">
            <a:extLst>
              <a:ext uri="{28A0092B-C50C-407E-A947-70E740481C1C}">
                <a14:useLocalDpi xmlns:a14="http://schemas.microsoft.com/office/drawing/2010/main" val="0"/>
              </a:ext>
            </a:extLst>
          </a:blip>
          <a:srcRect t="12362" r="-1" b="3366"/>
          <a:stretch/>
        </p:blipFill>
        <p:spPr>
          <a:xfrm>
            <a:off x="2" y="10"/>
            <a:ext cx="12191695" cy="6857990"/>
          </a:xfrm>
          <a:prstGeom prst="rect">
            <a:avLst/>
          </a:prstGeom>
        </p:spPr>
      </p:pic>
      <p:sp>
        <p:nvSpPr>
          <p:cNvPr id="17" name="Rectangle 16">
            <a:extLst>
              <a:ext uri="{FF2B5EF4-FFF2-40B4-BE49-F238E27FC236}">
                <a16:creationId xmlns:a16="http://schemas.microsoft.com/office/drawing/2014/main" id="{E702840B-BF21-4AB3-9552-AE05709A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0B3E02E-D80C-48C7-8956-F45831030DB9}"/>
              </a:ext>
            </a:extLst>
          </p:cNvPr>
          <p:cNvSpPr>
            <a:spLocks noGrp="1"/>
          </p:cNvSpPr>
          <p:nvPr>
            <p:ph type="title"/>
          </p:nvPr>
        </p:nvSpPr>
        <p:spPr>
          <a:xfrm>
            <a:off x="1300526" y="3236470"/>
            <a:ext cx="6829044" cy="1431984"/>
          </a:xfrm>
        </p:spPr>
        <p:txBody>
          <a:bodyPr vert="horz" lIns="91440" tIns="45720" rIns="91440" bIns="0" rtlCol="0" anchor="b">
            <a:normAutofit/>
          </a:bodyPr>
          <a:lstStyle/>
          <a:p>
            <a:pPr algn="r"/>
            <a:r>
              <a:rPr lang="en-US" sz="4400"/>
              <a:t>SHORT-HAUL OPERATIONS SEQUENCE</a:t>
            </a:r>
          </a:p>
        </p:txBody>
      </p:sp>
    </p:spTree>
    <p:extLst>
      <p:ext uri="{BB962C8B-B14F-4D97-AF65-F5344CB8AC3E}">
        <p14:creationId xmlns:p14="http://schemas.microsoft.com/office/powerpoint/2010/main" val="2973624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helmet&#10;&#10;Description automatically generated">
            <a:extLst>
              <a:ext uri="{FF2B5EF4-FFF2-40B4-BE49-F238E27FC236}">
                <a16:creationId xmlns:a16="http://schemas.microsoft.com/office/drawing/2014/main" id="{1AB12BE3-9E29-4525-AD58-B8527E115452}"/>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t="14740" r="-1" b="4322"/>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B9294CD-E06F-422B-A6A9-CDE06EAD4AF2}"/>
              </a:ext>
            </a:extLst>
          </p:cNvPr>
          <p:cNvSpPr>
            <a:spLocks noGrp="1"/>
          </p:cNvSpPr>
          <p:nvPr>
            <p:ph type="title"/>
          </p:nvPr>
        </p:nvSpPr>
        <p:spPr>
          <a:xfrm>
            <a:off x="1130271" y="1193800"/>
            <a:ext cx="3193050" cy="4699000"/>
          </a:xfrm>
        </p:spPr>
        <p:txBody>
          <a:bodyPr anchor="ctr">
            <a:normAutofit/>
          </a:bodyPr>
          <a:lstStyle/>
          <a:p>
            <a:r>
              <a:rPr lang="en-US" b="1"/>
              <a:t>Short-haul Extraction Operations</a:t>
            </a:r>
            <a:br>
              <a:rPr lang="en-US"/>
            </a:br>
            <a:endParaRPr lang="en-US" dirty="0"/>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B0B985-03C5-45B0-B078-BE16E10BCB2F}"/>
              </a:ext>
            </a:extLst>
          </p:cNvPr>
          <p:cNvSpPr>
            <a:spLocks noGrp="1"/>
          </p:cNvSpPr>
          <p:nvPr>
            <p:ph idx="1"/>
          </p:nvPr>
        </p:nvSpPr>
        <p:spPr>
          <a:xfrm>
            <a:off x="4976636" y="1193800"/>
            <a:ext cx="6085091" cy="4699000"/>
          </a:xfrm>
        </p:spPr>
        <p:txBody>
          <a:bodyPr anchor="ctr">
            <a:normAutofit/>
          </a:bodyPr>
          <a:lstStyle/>
          <a:p>
            <a:r>
              <a:rPr lang="en-US"/>
              <a:t>When ready, the Pilot radios short-hauler to "hook up" and Spotter gives the "hook up" signal.</a:t>
            </a:r>
          </a:p>
          <a:p>
            <a:r>
              <a:rPr lang="en-US"/>
              <a:t>Once hooked in, acknowledgment of readiness is made between the short-haulers.</a:t>
            </a:r>
          </a:p>
          <a:p>
            <a:pPr marL="0" indent="0">
              <a:buNone/>
            </a:pPr>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000202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BE1CD3-D2F0-4F26-B86A-F48E78F9EB21}"/>
              </a:ext>
            </a:extLst>
          </p:cNvPr>
          <p:cNvSpPr>
            <a:spLocks noGrp="1"/>
          </p:cNvSpPr>
          <p:nvPr>
            <p:ph type="title"/>
          </p:nvPr>
        </p:nvSpPr>
        <p:spPr>
          <a:xfrm>
            <a:off x="1451579" y="804519"/>
            <a:ext cx="9291215" cy="1049235"/>
          </a:xfrm>
        </p:spPr>
        <p:txBody>
          <a:bodyPr>
            <a:normAutofit/>
          </a:bodyPr>
          <a:lstStyle/>
          <a:p>
            <a:r>
              <a:rPr lang="en-US" b="1" dirty="0"/>
              <a:t>Short-haul Extraction Operations</a:t>
            </a:r>
            <a:br>
              <a:rPr lang="en-US" dirty="0"/>
            </a:br>
            <a:endParaRPr lang="en-US" dirty="0"/>
          </a:p>
        </p:txBody>
      </p:sp>
      <p:cxnSp>
        <p:nvCxnSpPr>
          <p:cNvPr id="18"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9"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20" name="Content Placeholder 2">
            <a:extLst>
              <a:ext uri="{FF2B5EF4-FFF2-40B4-BE49-F238E27FC236}">
                <a16:creationId xmlns:a16="http://schemas.microsoft.com/office/drawing/2014/main" id="{6002BB2E-46B4-4990-B6B0-E831AFF2C1B0}"/>
              </a:ext>
            </a:extLst>
          </p:cNvPr>
          <p:cNvGraphicFramePr>
            <a:graphicFrameLocks noGrp="1"/>
          </p:cNvGraphicFramePr>
          <p:nvPr>
            <p:ph idx="1"/>
            <p:extLst>
              <p:ext uri="{D42A27DB-BD31-4B8C-83A1-F6EECF244321}">
                <p14:modId xmlns:p14="http://schemas.microsoft.com/office/powerpoint/2010/main" val="3453292461"/>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3864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1F1FED-9A78-47E6-96A6-31095BB27184}"/>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Short-haul Insertion Operations</a:t>
            </a:r>
            <a:br>
              <a:rPr lang="en-US" sz="3600">
                <a:solidFill>
                  <a:srgbClr val="FFFFFF"/>
                </a:solidFill>
              </a:rPr>
            </a:br>
            <a:endParaRPr lang="en-US" sz="3600">
              <a:solidFill>
                <a:srgbClr val="FFFFFF"/>
              </a:solidFill>
            </a:endParaRP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445271-F231-4957-B9C2-CBE91DEF3A7C}"/>
              </a:ext>
            </a:extLst>
          </p:cNvPr>
          <p:cNvSpPr>
            <a:spLocks noGrp="1"/>
          </p:cNvSpPr>
          <p:nvPr>
            <p:ph idx="1"/>
          </p:nvPr>
        </p:nvSpPr>
        <p:spPr>
          <a:xfrm>
            <a:off x="1451580" y="2965045"/>
            <a:ext cx="9436404" cy="3087524"/>
          </a:xfrm>
        </p:spPr>
        <p:txBody>
          <a:bodyPr>
            <a:normAutofit/>
          </a:bodyPr>
          <a:lstStyle/>
          <a:p>
            <a:r>
              <a:rPr lang="en-US" dirty="0"/>
              <a:t>Pilot initiates final approach to the insertion site, slows descent and stabilizes the short hauler(s )/load on the rope.</a:t>
            </a:r>
          </a:p>
          <a:p>
            <a:pPr marL="0" indent="0">
              <a:buNone/>
            </a:pPr>
            <a:endParaRPr lang="en-US" dirty="0"/>
          </a:p>
        </p:txBody>
      </p:sp>
    </p:spTree>
    <p:extLst>
      <p:ext uri="{BB962C8B-B14F-4D97-AF65-F5344CB8AC3E}">
        <p14:creationId xmlns:p14="http://schemas.microsoft.com/office/powerpoint/2010/main" val="451281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elicopter flying in the sky&#10;&#10;Description automatically generated">
            <a:extLst>
              <a:ext uri="{FF2B5EF4-FFF2-40B4-BE49-F238E27FC236}">
                <a16:creationId xmlns:a16="http://schemas.microsoft.com/office/drawing/2014/main" id="{122592DA-DCE9-4EE8-BC4F-7B3388DC295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5119" r="-1" b="292"/>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9C67F82-CCA6-4336-AAED-AEE29CA28EFF}"/>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Short-haul Insertion Operations</a:t>
            </a:r>
            <a:endParaRPr lang="en-US">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D17C80-2F59-4C11-8D21-72EB23BB14E6}"/>
              </a:ext>
            </a:extLst>
          </p:cNvPr>
          <p:cNvSpPr>
            <a:spLocks noGrp="1"/>
          </p:cNvSpPr>
          <p:nvPr>
            <p:ph idx="1"/>
          </p:nvPr>
        </p:nvSpPr>
        <p:spPr>
          <a:xfrm>
            <a:off x="4976636" y="1193800"/>
            <a:ext cx="6085091" cy="4699000"/>
          </a:xfrm>
        </p:spPr>
        <p:txBody>
          <a:bodyPr anchor="ctr">
            <a:normAutofit/>
          </a:bodyPr>
          <a:lstStyle/>
          <a:p>
            <a:r>
              <a:rPr lang="en-US" dirty="0"/>
              <a:t>Short-hauler(s) will assist Pilot by calling out distances </a:t>
            </a:r>
            <a:r>
              <a:rPr lang="en-US" dirty="0" err="1"/>
              <a:t>ofload</a:t>
            </a:r>
            <a:r>
              <a:rPr lang="en-US" dirty="0"/>
              <a:t> above the canopy/obstacles and will assist pilot in calling out distances </a:t>
            </a:r>
            <a:r>
              <a:rPr lang="en-US" dirty="0" err="1"/>
              <a:t>ofload</a:t>
            </a:r>
            <a:r>
              <a:rPr lang="en-US" dirty="0"/>
              <a:t> above ground. Short-hauler(s) will also point out any hazards to the Pilot. All short-hauler radio traffic should be clear and concise.</a:t>
            </a:r>
          </a:p>
          <a:p>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771738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9939E8D-63C0-4756-BC1B-0D362CAA2BC7}"/>
              </a:ext>
            </a:extLst>
          </p:cNvPr>
          <p:cNvSpPr>
            <a:spLocks noGrp="1"/>
          </p:cNvSpPr>
          <p:nvPr>
            <p:ph type="title"/>
          </p:nvPr>
        </p:nvSpPr>
        <p:spPr>
          <a:xfrm>
            <a:off x="893523" y="804519"/>
            <a:ext cx="3160501" cy="4431360"/>
          </a:xfrm>
        </p:spPr>
        <p:txBody>
          <a:bodyPr anchor="ctr">
            <a:normAutofit/>
          </a:bodyPr>
          <a:lstStyle/>
          <a:p>
            <a:r>
              <a:rPr lang="en-US" b="1"/>
              <a:t>Short-haul Insertion Operations</a:t>
            </a:r>
            <a:endParaRPr lang="en-US" dirty="0"/>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B4F31F-1C19-4153-866E-92C76A4B6281}"/>
              </a:ext>
            </a:extLst>
          </p:cNvPr>
          <p:cNvSpPr>
            <a:spLocks noGrp="1"/>
          </p:cNvSpPr>
          <p:nvPr>
            <p:ph idx="1"/>
          </p:nvPr>
        </p:nvSpPr>
        <p:spPr>
          <a:xfrm>
            <a:off x="4637863" y="804520"/>
            <a:ext cx="6102559" cy="4431359"/>
          </a:xfrm>
        </p:spPr>
        <p:txBody>
          <a:bodyPr anchor="ctr">
            <a:normAutofit/>
          </a:bodyPr>
          <a:lstStyle/>
          <a:p>
            <a:r>
              <a:rPr lang="en-US" dirty="0"/>
              <a:t>When applicable, short-hauler may indicate load "entering canopy".</a:t>
            </a:r>
          </a:p>
          <a:p>
            <a:r>
              <a:rPr lang="en-US" dirty="0"/>
              <a:t>Short-hauler will call distance from lowest point on the rope to the ground "five zero".</a:t>
            </a:r>
          </a:p>
          <a:p>
            <a:pPr marL="0" indent="0">
              <a:buNone/>
            </a:pPr>
            <a:endParaRPr lang="en-US" dirty="0"/>
          </a:p>
        </p:txBody>
      </p:sp>
      <p:pic>
        <p:nvPicPr>
          <p:cNvPr id="14" name="Picture 13">
            <a:extLst>
              <a:ext uri="{FF2B5EF4-FFF2-40B4-BE49-F238E27FC236}">
                <a16:creationId xmlns:a16="http://schemas.microsoft.com/office/drawing/2014/main" id="{7557D95A-0A72-41F9-844C-544C199B4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spTree>
    <p:extLst>
      <p:ext uri="{BB962C8B-B14F-4D97-AF65-F5344CB8AC3E}">
        <p14:creationId xmlns:p14="http://schemas.microsoft.com/office/powerpoint/2010/main" val="1684273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helicopter flying in the air&#10;&#10;Description automatically generated">
            <a:extLst>
              <a:ext uri="{FF2B5EF4-FFF2-40B4-BE49-F238E27FC236}">
                <a16:creationId xmlns:a16="http://schemas.microsoft.com/office/drawing/2014/main" id="{6F8D7697-D5A5-4750-89FE-BE9B55B13EBD}"/>
              </a:ext>
            </a:extLst>
          </p:cNvPr>
          <p:cNvPicPr>
            <a:picLocks noChangeAspect="1"/>
          </p:cNvPicPr>
          <p:nvPr/>
        </p:nvPicPr>
        <p:blipFill rotWithShape="1">
          <a:blip r:embed="rId2">
            <a:extLst>
              <a:ext uri="{28A0092B-C50C-407E-A947-70E740481C1C}">
                <a14:useLocalDpi xmlns:a14="http://schemas.microsoft.com/office/drawing/2010/main" val="0"/>
              </a:ext>
            </a:extLst>
          </a:blip>
          <a:srcRect l="15557" r="1" b="1"/>
          <a:stretch/>
        </p:blipFill>
        <p:spPr>
          <a:xfrm>
            <a:off x="2" y="10"/>
            <a:ext cx="12191695" cy="6857990"/>
          </a:xfrm>
          <a:prstGeom prst="rect">
            <a:avLst/>
          </a:prstGeom>
        </p:spPr>
      </p:pic>
      <p:sp>
        <p:nvSpPr>
          <p:cNvPr id="22"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B0E796-B64C-4CF3-B1CC-DD7D16F0A7B0}"/>
              </a:ext>
            </a:extLst>
          </p:cNvPr>
          <p:cNvSpPr>
            <a:spLocks noGrp="1"/>
          </p:cNvSpPr>
          <p:nvPr>
            <p:ph type="title"/>
          </p:nvPr>
        </p:nvSpPr>
        <p:spPr>
          <a:xfrm>
            <a:off x="4063421" y="804520"/>
            <a:ext cx="6815731" cy="1049235"/>
          </a:xfrm>
        </p:spPr>
        <p:txBody>
          <a:bodyPr>
            <a:normAutofit/>
          </a:bodyPr>
          <a:lstStyle/>
          <a:p>
            <a:r>
              <a:rPr lang="en-US" b="1"/>
              <a:t>Short-haul Insertion Operations</a:t>
            </a:r>
            <a:endParaRPr lang="en-US" dirty="0"/>
          </a:p>
        </p:txBody>
      </p:sp>
      <p:sp>
        <p:nvSpPr>
          <p:cNvPr id="3" name="Content Placeholder 2">
            <a:extLst>
              <a:ext uri="{FF2B5EF4-FFF2-40B4-BE49-F238E27FC236}">
                <a16:creationId xmlns:a16="http://schemas.microsoft.com/office/drawing/2014/main" id="{0F0CE5CC-0ADF-4C28-B412-C178A5A23625}"/>
              </a:ext>
            </a:extLst>
          </p:cNvPr>
          <p:cNvSpPr>
            <a:spLocks noGrp="1"/>
          </p:cNvSpPr>
          <p:nvPr>
            <p:ph idx="1"/>
          </p:nvPr>
        </p:nvSpPr>
        <p:spPr>
          <a:xfrm>
            <a:off x="4063421" y="2015733"/>
            <a:ext cx="6815731" cy="4021267"/>
          </a:xfrm>
        </p:spPr>
        <p:txBody>
          <a:bodyPr>
            <a:normAutofit/>
          </a:bodyPr>
          <a:lstStyle/>
          <a:p>
            <a:r>
              <a:rPr lang="en-US">
                <a:solidFill>
                  <a:srgbClr val="FFFFFE"/>
                </a:solidFill>
              </a:rPr>
              <a:t>Pilot responds "copy, five zero" at the start of the cadence.</a:t>
            </a:r>
          </a:p>
          <a:p>
            <a:r>
              <a:rPr lang="en-US">
                <a:solidFill>
                  <a:srgbClr val="FFFFFE"/>
                </a:solidFill>
              </a:rPr>
              <a:t>Height above ground will then be relayed by calling out "four zero, three zero, two zero, one zero." No mirrored responses to these calls are given by the Pilot</a:t>
            </a:r>
          </a:p>
          <a:p>
            <a:endParaRPr lang="en-US">
              <a:solidFill>
                <a:srgbClr val="FFFFFE"/>
              </a:solidFill>
            </a:endParaRPr>
          </a:p>
        </p:txBody>
      </p:sp>
    </p:spTree>
    <p:extLst>
      <p:ext uri="{BB962C8B-B14F-4D97-AF65-F5344CB8AC3E}">
        <p14:creationId xmlns:p14="http://schemas.microsoft.com/office/powerpoint/2010/main" val="752191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5036D5-96C1-4695-A6A5-D3FA55BB17C3}"/>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Short-haul Insertion Operations</a:t>
            </a:r>
            <a:endParaRPr lang="en-US" sz="3600">
              <a:solidFill>
                <a:srgbClr val="FFFFFF"/>
              </a:solidFill>
            </a:endParaRP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4F9B5A-1810-4099-9A97-651A7A2CC654}"/>
              </a:ext>
            </a:extLst>
          </p:cNvPr>
          <p:cNvSpPr>
            <a:spLocks noGrp="1"/>
          </p:cNvSpPr>
          <p:nvPr>
            <p:ph idx="1"/>
          </p:nvPr>
        </p:nvSpPr>
        <p:spPr>
          <a:xfrm>
            <a:off x="1451580" y="2965045"/>
            <a:ext cx="9436404" cy="3087524"/>
          </a:xfrm>
        </p:spPr>
        <p:txBody>
          <a:bodyPr>
            <a:normAutofit/>
          </a:bodyPr>
          <a:lstStyle/>
          <a:p>
            <a:r>
              <a:rPr lang="en-US" dirty="0"/>
              <a:t>When the short-hauler is on the ground and ready to unhook, short-hauler communicates "secure" and unhooks. The pilot will acknowledge by responding "unhook" and the spotter gives the "unhook" signal.</a:t>
            </a:r>
          </a:p>
        </p:txBody>
      </p:sp>
    </p:spTree>
    <p:extLst>
      <p:ext uri="{BB962C8B-B14F-4D97-AF65-F5344CB8AC3E}">
        <p14:creationId xmlns:p14="http://schemas.microsoft.com/office/powerpoint/2010/main" val="3699051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1BAAE0E-BEF4-4561-A7DE-359D95A7329A}"/>
              </a:ext>
            </a:extLst>
          </p:cNvPr>
          <p:cNvSpPr>
            <a:spLocks noGrp="1"/>
          </p:cNvSpPr>
          <p:nvPr>
            <p:ph type="title"/>
          </p:nvPr>
        </p:nvSpPr>
        <p:spPr>
          <a:xfrm>
            <a:off x="893523" y="804519"/>
            <a:ext cx="3160501" cy="4431360"/>
          </a:xfrm>
        </p:spPr>
        <p:txBody>
          <a:bodyPr anchor="ctr">
            <a:normAutofit/>
          </a:bodyPr>
          <a:lstStyle/>
          <a:p>
            <a:r>
              <a:rPr lang="en-US" b="1" dirty="0"/>
              <a:t>Short-haul Insertion Operations</a:t>
            </a:r>
            <a:endParaRPr lang="en-US" dirty="0"/>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559203C-D6B6-4801-8FD6-B28EFCDD31A3}"/>
              </a:ext>
            </a:extLst>
          </p:cNvPr>
          <p:cNvSpPr>
            <a:spLocks noGrp="1"/>
          </p:cNvSpPr>
          <p:nvPr>
            <p:ph idx="1"/>
          </p:nvPr>
        </p:nvSpPr>
        <p:spPr>
          <a:xfrm>
            <a:off x="4637863" y="804520"/>
            <a:ext cx="6102559" cy="4431359"/>
          </a:xfrm>
        </p:spPr>
        <p:txBody>
          <a:bodyPr anchor="ctr">
            <a:normAutofit/>
          </a:bodyPr>
          <a:lstStyle/>
          <a:p>
            <a:r>
              <a:rPr lang="en-US" dirty="0"/>
              <a:t>Short-hauler radios the pilot that they are clear of the line by stating "clear" and gives the "lift" hand signal.</a:t>
            </a:r>
          </a:p>
          <a:p>
            <a:r>
              <a:rPr lang="en-US" dirty="0"/>
              <a:t>Pilot states "coming up" and lifts empty rope. Short-hauler communicates "clear of obstacles" and gives the "clear of obstacles" signal when appropriate for forward flight.</a:t>
            </a:r>
          </a:p>
          <a:p>
            <a:endParaRPr lang="en-US" dirty="0"/>
          </a:p>
        </p:txBody>
      </p:sp>
      <p:pic>
        <p:nvPicPr>
          <p:cNvPr id="14" name="Picture 13">
            <a:extLst>
              <a:ext uri="{FF2B5EF4-FFF2-40B4-BE49-F238E27FC236}">
                <a16:creationId xmlns:a16="http://schemas.microsoft.com/office/drawing/2014/main" id="{7557D95A-0A72-41F9-844C-544C199B4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spTree>
    <p:extLst>
      <p:ext uri="{BB962C8B-B14F-4D97-AF65-F5344CB8AC3E}">
        <p14:creationId xmlns:p14="http://schemas.microsoft.com/office/powerpoint/2010/main" val="432872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902508-B0C3-41C7-B45A-AFA5BDB2DB50}"/>
              </a:ext>
            </a:extLst>
          </p:cNvPr>
          <p:cNvSpPr>
            <a:spLocks noGrp="1"/>
          </p:cNvSpPr>
          <p:nvPr>
            <p:ph type="title"/>
          </p:nvPr>
        </p:nvSpPr>
        <p:spPr>
          <a:xfrm>
            <a:off x="1451579" y="804519"/>
            <a:ext cx="9291215" cy="1049235"/>
          </a:xfrm>
        </p:spPr>
        <p:txBody>
          <a:bodyPr>
            <a:normAutofit/>
          </a:bodyPr>
          <a:lstStyle/>
          <a:p>
            <a:r>
              <a:rPr lang="en-US" b="1"/>
              <a:t>In-flight Considerations</a:t>
            </a:r>
            <a:endParaRPr lang="en-US" b="1" dirty="0"/>
          </a:p>
        </p:txBody>
      </p:sp>
      <p:cxnSp>
        <p:nvCxnSpPr>
          <p:cNvPr id="18"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9"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20" name="Content Placeholder 2">
            <a:extLst>
              <a:ext uri="{FF2B5EF4-FFF2-40B4-BE49-F238E27FC236}">
                <a16:creationId xmlns:a16="http://schemas.microsoft.com/office/drawing/2014/main" id="{0D09E5AD-7699-4CF0-897D-C3235E8C74A4}"/>
              </a:ext>
            </a:extLst>
          </p:cNvPr>
          <p:cNvGraphicFramePr>
            <a:graphicFrameLocks noGrp="1"/>
          </p:cNvGraphicFramePr>
          <p:nvPr>
            <p:ph idx="1"/>
            <p:extLst>
              <p:ext uri="{D42A27DB-BD31-4B8C-83A1-F6EECF244321}">
                <p14:modId xmlns:p14="http://schemas.microsoft.com/office/powerpoint/2010/main" val="3707438463"/>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2979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helmet&#10;&#10;Description automatically generated">
            <a:extLst>
              <a:ext uri="{FF2B5EF4-FFF2-40B4-BE49-F238E27FC236}">
                <a16:creationId xmlns:a16="http://schemas.microsoft.com/office/drawing/2014/main" id="{F9E0F2E9-E85B-4E7E-BAE2-87EA7ED5453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3"/>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E5A5C2A-5A70-41E6-8672-53940BABE292}"/>
              </a:ext>
            </a:extLst>
          </p:cNvPr>
          <p:cNvSpPr>
            <a:spLocks noGrp="1"/>
          </p:cNvSpPr>
          <p:nvPr>
            <p:ph type="title"/>
          </p:nvPr>
        </p:nvSpPr>
        <p:spPr>
          <a:xfrm>
            <a:off x="1130271" y="1193800"/>
            <a:ext cx="3193050" cy="4699000"/>
          </a:xfrm>
        </p:spPr>
        <p:txBody>
          <a:bodyPr anchor="ctr">
            <a:normAutofit/>
          </a:bodyPr>
          <a:lstStyle/>
          <a:p>
            <a:r>
              <a:rPr lang="en-US" sz="2200" b="1">
                <a:solidFill>
                  <a:schemeClr val="tx1"/>
                </a:solidFill>
              </a:rPr>
              <a:t>In-flight Considerations</a:t>
            </a:r>
            <a:endParaRPr lang="en-US" sz="2200">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DECF7F6-63B5-40CB-90B5-9BB347880FCF}"/>
              </a:ext>
            </a:extLst>
          </p:cNvPr>
          <p:cNvSpPr>
            <a:spLocks noGrp="1"/>
          </p:cNvSpPr>
          <p:nvPr>
            <p:ph idx="1"/>
          </p:nvPr>
        </p:nvSpPr>
        <p:spPr>
          <a:xfrm>
            <a:off x="4976636" y="1193800"/>
            <a:ext cx="6085091" cy="4699000"/>
          </a:xfrm>
        </p:spPr>
        <p:txBody>
          <a:bodyPr anchor="ctr">
            <a:normAutofit/>
          </a:bodyPr>
          <a:lstStyle/>
          <a:p>
            <a:r>
              <a:rPr lang="en-US" dirty="0"/>
              <a:t>In-flight spinning or position changes may be reduced by short-hauler extending an arm or a leg.</a:t>
            </a:r>
          </a:p>
          <a:p>
            <a:r>
              <a:rPr lang="en-US" dirty="0"/>
              <a:t>Radio communication quality is best if the helmet boom mic is flush against the lips and cupped by hand and the head is turned away from the wind.</a:t>
            </a:r>
          </a:p>
          <a:p>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00098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FD533F8-A84B-47A6-B418-215B7FB320B6}"/>
              </a:ext>
            </a:extLst>
          </p:cNvPr>
          <p:cNvSpPr>
            <a:spLocks noGrp="1"/>
          </p:cNvSpPr>
          <p:nvPr>
            <p:ph type="title"/>
          </p:nvPr>
        </p:nvSpPr>
        <p:spPr>
          <a:xfrm>
            <a:off x="1451579" y="2303047"/>
            <a:ext cx="3272093" cy="2674198"/>
          </a:xfrm>
        </p:spPr>
        <p:txBody>
          <a:bodyPr anchor="t">
            <a:normAutofit/>
          </a:bodyPr>
          <a:lstStyle/>
          <a:p>
            <a:r>
              <a:rPr lang="en-US" b="1" dirty="0"/>
              <a:t>SHORT-HAUL OPERATIONS SEQUENCE</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641D728C-A553-4864-8686-C84D9722793F}"/>
              </a:ext>
            </a:extLst>
          </p:cNvPr>
          <p:cNvGraphicFramePr>
            <a:graphicFrameLocks noGrp="1"/>
          </p:cNvGraphicFramePr>
          <p:nvPr>
            <p:ph idx="1"/>
            <p:extLst>
              <p:ext uri="{D42A27DB-BD31-4B8C-83A1-F6EECF244321}">
                <p14:modId xmlns:p14="http://schemas.microsoft.com/office/powerpoint/2010/main" val="450986360"/>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8848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7C6051-48D6-4982-82A3-F304871E0D2E}"/>
              </a:ext>
            </a:extLst>
          </p:cNvPr>
          <p:cNvSpPr>
            <a:spLocks noGrp="1"/>
          </p:cNvSpPr>
          <p:nvPr>
            <p:ph type="title"/>
          </p:nvPr>
        </p:nvSpPr>
        <p:spPr>
          <a:xfrm>
            <a:off x="1451579" y="1002165"/>
            <a:ext cx="9603275" cy="1371580"/>
          </a:xfrm>
        </p:spPr>
        <p:txBody>
          <a:bodyPr>
            <a:normAutofit/>
          </a:bodyPr>
          <a:lstStyle/>
          <a:p>
            <a:r>
              <a:rPr lang="en-US" sz="3100" b="1">
                <a:solidFill>
                  <a:srgbClr val="FFFFFF"/>
                </a:solidFill>
              </a:rPr>
              <a:t>Loss of Radio Communication Considerations</a:t>
            </a:r>
            <a:br>
              <a:rPr lang="en-US" sz="3100">
                <a:solidFill>
                  <a:srgbClr val="FFFFFF"/>
                </a:solidFill>
              </a:rPr>
            </a:br>
            <a:endParaRPr lang="en-US" sz="3100">
              <a:solidFill>
                <a:srgbClr val="FFFFFF"/>
              </a:solidFill>
            </a:endParaRP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0B3559-5F61-4A05-8CAD-AC603AD73771}"/>
              </a:ext>
            </a:extLst>
          </p:cNvPr>
          <p:cNvSpPr>
            <a:spLocks noGrp="1"/>
          </p:cNvSpPr>
          <p:nvPr>
            <p:ph idx="1"/>
          </p:nvPr>
        </p:nvSpPr>
        <p:spPr>
          <a:xfrm>
            <a:off x="1451580" y="2965045"/>
            <a:ext cx="9436404" cy="3087524"/>
          </a:xfrm>
        </p:spPr>
        <p:txBody>
          <a:bodyPr>
            <a:normAutofit/>
          </a:bodyPr>
          <a:lstStyle/>
          <a:p>
            <a:r>
              <a:rPr lang="en-US" dirty="0"/>
              <a:t>If radio communication cannot be established on the initial approach (no HEC), the evolution should be aborted until radio communication can be re-established.</a:t>
            </a:r>
          </a:p>
          <a:p>
            <a:endParaRPr lang="en-US" dirty="0"/>
          </a:p>
        </p:txBody>
      </p:sp>
    </p:spTree>
    <p:extLst>
      <p:ext uri="{BB962C8B-B14F-4D97-AF65-F5344CB8AC3E}">
        <p14:creationId xmlns:p14="http://schemas.microsoft.com/office/powerpoint/2010/main" val="2725243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elicopter flying in the air&#10;&#10;Description automatically generated">
            <a:extLst>
              <a:ext uri="{FF2B5EF4-FFF2-40B4-BE49-F238E27FC236}">
                <a16:creationId xmlns:a16="http://schemas.microsoft.com/office/drawing/2014/main" id="{A74CFF6F-2014-4407-B253-48B609FC588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4620" r="-1" b="39128"/>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AFD061D-5B3C-4C06-9DA1-187872D8F5C4}"/>
              </a:ext>
            </a:extLst>
          </p:cNvPr>
          <p:cNvSpPr>
            <a:spLocks noGrp="1"/>
          </p:cNvSpPr>
          <p:nvPr>
            <p:ph type="title"/>
          </p:nvPr>
        </p:nvSpPr>
        <p:spPr>
          <a:xfrm>
            <a:off x="1130271" y="1193800"/>
            <a:ext cx="3193050" cy="4699000"/>
          </a:xfrm>
        </p:spPr>
        <p:txBody>
          <a:bodyPr anchor="ctr">
            <a:normAutofit/>
          </a:bodyPr>
          <a:lstStyle/>
          <a:p>
            <a:r>
              <a:rPr lang="en-US" sz="2200" b="1">
                <a:solidFill>
                  <a:schemeClr val="tx1"/>
                </a:solidFill>
              </a:rPr>
              <a:t>In-flight Considerations</a:t>
            </a:r>
            <a:endParaRPr lang="en-US" sz="2200">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D3795D-0BCB-4164-84D2-354FDB6C18C9}"/>
              </a:ext>
            </a:extLst>
          </p:cNvPr>
          <p:cNvSpPr>
            <a:spLocks noGrp="1"/>
          </p:cNvSpPr>
          <p:nvPr>
            <p:ph idx="1"/>
          </p:nvPr>
        </p:nvSpPr>
        <p:spPr>
          <a:xfrm>
            <a:off x="4976636" y="1193800"/>
            <a:ext cx="6085091" cy="4699000"/>
          </a:xfrm>
        </p:spPr>
        <p:txBody>
          <a:bodyPr anchor="ctr">
            <a:normAutofit/>
          </a:bodyPr>
          <a:lstStyle/>
          <a:p>
            <a:r>
              <a:rPr lang="en-US" dirty="0"/>
              <a:t>If radio communication is lost during the insertion or extraction sequence with HEC, the mission may continue using hand signals. Loss of radio communication does not necessitate cessation of the mission, but should be evaluated on a case-by-case basis</a:t>
            </a:r>
          </a:p>
          <a:p>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964977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sunset, outdoor, nature, sun&#10;&#10;Description automatically generated">
            <a:extLst>
              <a:ext uri="{FF2B5EF4-FFF2-40B4-BE49-F238E27FC236}">
                <a16:creationId xmlns:a16="http://schemas.microsoft.com/office/drawing/2014/main" id="{3144ED33-746E-46B2-B9A6-F2550E2DBFB6}"/>
              </a:ext>
            </a:extLst>
          </p:cNvPr>
          <p:cNvPicPr>
            <a:picLocks noChangeAspect="1"/>
          </p:cNvPicPr>
          <p:nvPr/>
        </p:nvPicPr>
        <p:blipFill rotWithShape="1">
          <a:blip r:embed="rId2">
            <a:extLst>
              <a:ext uri="{28A0092B-C50C-407E-A947-70E740481C1C}">
                <a14:useLocalDpi xmlns:a14="http://schemas.microsoft.com/office/drawing/2010/main" val="0"/>
              </a:ext>
            </a:extLst>
          </a:blip>
          <a:srcRect r="15114" b="1"/>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163778-BE6C-42E4-931D-5484AB3CB614}"/>
              </a:ext>
            </a:extLst>
          </p:cNvPr>
          <p:cNvSpPr>
            <a:spLocks noGrp="1"/>
          </p:cNvSpPr>
          <p:nvPr>
            <p:ph type="title"/>
          </p:nvPr>
        </p:nvSpPr>
        <p:spPr>
          <a:xfrm>
            <a:off x="1304017" y="804520"/>
            <a:ext cx="6815731" cy="1049235"/>
          </a:xfrm>
        </p:spPr>
        <p:txBody>
          <a:bodyPr>
            <a:normAutofit/>
          </a:bodyPr>
          <a:lstStyle/>
          <a:p>
            <a:r>
              <a:rPr lang="en-US" b="1" dirty="0"/>
              <a:t>In-flight Considerations</a:t>
            </a:r>
            <a:endParaRPr lang="en-US" dirty="0"/>
          </a:p>
        </p:txBody>
      </p:sp>
      <p:sp>
        <p:nvSpPr>
          <p:cNvPr id="3" name="Content Placeholder 2">
            <a:extLst>
              <a:ext uri="{FF2B5EF4-FFF2-40B4-BE49-F238E27FC236}">
                <a16:creationId xmlns:a16="http://schemas.microsoft.com/office/drawing/2014/main" id="{F78C3AD9-72EB-40BE-86E9-E3FE6B060919}"/>
              </a:ext>
            </a:extLst>
          </p:cNvPr>
          <p:cNvSpPr>
            <a:spLocks noGrp="1"/>
          </p:cNvSpPr>
          <p:nvPr>
            <p:ph idx="1"/>
          </p:nvPr>
        </p:nvSpPr>
        <p:spPr>
          <a:xfrm>
            <a:off x="1304017" y="2015733"/>
            <a:ext cx="6815731" cy="4021267"/>
          </a:xfrm>
        </p:spPr>
        <p:txBody>
          <a:bodyPr>
            <a:normAutofit/>
          </a:bodyPr>
          <a:lstStyle/>
          <a:p>
            <a:r>
              <a:rPr lang="en-US">
                <a:solidFill>
                  <a:srgbClr val="FFFFFE"/>
                </a:solidFill>
              </a:rPr>
              <a:t>If radio communication is lost at any time during the transport or ferry portion of the short-haul insertion or extraction, the Pilot and Spotter may opt to return to the staging site.</a:t>
            </a:r>
          </a:p>
          <a:p>
            <a:r>
              <a:rPr lang="en-US">
                <a:solidFill>
                  <a:srgbClr val="FFFFFE"/>
                </a:solidFill>
              </a:rPr>
              <a:t>If the short-hauler(s) lose radio communication or wish to terminate the mission, they should initiate the "wave-off' hand signal.</a:t>
            </a:r>
          </a:p>
          <a:p>
            <a:endParaRPr lang="en-US">
              <a:solidFill>
                <a:srgbClr val="FFFFFE"/>
              </a:solidFill>
            </a:endParaRPr>
          </a:p>
        </p:txBody>
      </p:sp>
    </p:spTree>
    <p:extLst>
      <p:ext uri="{BB962C8B-B14F-4D97-AF65-F5344CB8AC3E}">
        <p14:creationId xmlns:p14="http://schemas.microsoft.com/office/powerpoint/2010/main" val="611289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ar, bus, vehicle, truck&#10;&#10;Description automatically generated">
            <a:extLst>
              <a:ext uri="{FF2B5EF4-FFF2-40B4-BE49-F238E27FC236}">
                <a16:creationId xmlns:a16="http://schemas.microsoft.com/office/drawing/2014/main" id="{6A93260A-1199-423E-B5BC-ECACFB2FAD1C}"/>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t="5147" r="-1" b="10580"/>
          <a:stretch/>
        </p:blipFill>
        <p:spPr>
          <a:xfrm>
            <a:off x="305" y="10"/>
            <a:ext cx="12191695" cy="6857990"/>
          </a:xfrm>
          <a:prstGeom prst="rect">
            <a:avLst/>
          </a:prstGeom>
        </p:spPr>
      </p:pic>
      <p:sp>
        <p:nvSpPr>
          <p:cNvPr id="2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B2A74E1-80E0-4B33-BF7D-EB1B9C3927AF}"/>
              </a:ext>
            </a:extLst>
          </p:cNvPr>
          <p:cNvSpPr>
            <a:spLocks noGrp="1"/>
          </p:cNvSpPr>
          <p:nvPr>
            <p:ph type="title"/>
          </p:nvPr>
        </p:nvSpPr>
        <p:spPr>
          <a:xfrm>
            <a:off x="1130271" y="1193800"/>
            <a:ext cx="3193050" cy="4699000"/>
          </a:xfrm>
        </p:spPr>
        <p:txBody>
          <a:bodyPr anchor="ctr">
            <a:normAutofit/>
          </a:bodyPr>
          <a:lstStyle/>
          <a:p>
            <a:r>
              <a:rPr lang="en-US" sz="2200" b="1"/>
              <a:t>Communication Within Aircraft Between Spotter and Pilot</a:t>
            </a:r>
          </a:p>
        </p:txBody>
      </p:sp>
      <p:cxnSp>
        <p:nvCxnSpPr>
          <p:cNvPr id="26"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D47852-5678-4226-9DE4-3287D2A78CD8}"/>
              </a:ext>
            </a:extLst>
          </p:cNvPr>
          <p:cNvSpPr>
            <a:spLocks noGrp="1"/>
          </p:cNvSpPr>
          <p:nvPr>
            <p:ph idx="1"/>
          </p:nvPr>
        </p:nvSpPr>
        <p:spPr>
          <a:xfrm>
            <a:off x="4976636" y="1193800"/>
            <a:ext cx="6085091" cy="4699000"/>
          </a:xfrm>
        </p:spPr>
        <p:txBody>
          <a:bodyPr anchor="ctr">
            <a:normAutofit/>
          </a:bodyPr>
          <a:lstStyle/>
          <a:p>
            <a:pPr marL="0" indent="0">
              <a:buNone/>
            </a:pPr>
            <a:endParaRPr lang="en-US" dirty="0"/>
          </a:p>
          <a:p>
            <a:r>
              <a:rPr lang="en-US" dirty="0"/>
              <a:t>Task assignment is agreed upon between Spotter and Pilot prior to any short-haul mission, including delegation of radio communication with short-haulers or ground personnel. </a:t>
            </a:r>
          </a:p>
        </p:txBody>
      </p:sp>
      <p:sp>
        <p:nvSpPr>
          <p:cNvPr id="2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250683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3336AE3-492F-45AD-BE66-72F3BFDD557A}"/>
              </a:ext>
            </a:extLst>
          </p:cNvPr>
          <p:cNvSpPr>
            <a:spLocks noGrp="1"/>
          </p:cNvSpPr>
          <p:nvPr>
            <p:ph type="title"/>
          </p:nvPr>
        </p:nvSpPr>
        <p:spPr>
          <a:xfrm>
            <a:off x="7555992" y="2307409"/>
            <a:ext cx="3157577" cy="3747316"/>
          </a:xfrm>
        </p:spPr>
        <p:txBody>
          <a:bodyPr anchor="t">
            <a:normAutofit/>
          </a:bodyPr>
          <a:lstStyle/>
          <a:p>
            <a:r>
              <a:rPr lang="en-US" sz="2200" b="1"/>
              <a:t>Communication Within Aircraft Between Spotter and Pilot</a:t>
            </a:r>
            <a:endParaRPr lang="en-US" sz="2200"/>
          </a:p>
        </p:txBody>
      </p:sp>
      <p:cxnSp>
        <p:nvCxnSpPr>
          <p:cNvPr id="23" name="Straight Connector 12">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4"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25" name="Content Placeholder 2">
            <a:extLst>
              <a:ext uri="{FF2B5EF4-FFF2-40B4-BE49-F238E27FC236}">
                <a16:creationId xmlns:a16="http://schemas.microsoft.com/office/drawing/2014/main" id="{484F8814-2A81-4968-9A11-09AF948F52F8}"/>
              </a:ext>
            </a:extLst>
          </p:cNvPr>
          <p:cNvGraphicFramePr>
            <a:graphicFrameLocks noGrp="1"/>
          </p:cNvGraphicFramePr>
          <p:nvPr>
            <p:ph idx="1"/>
            <p:extLst>
              <p:ext uri="{D42A27DB-BD31-4B8C-83A1-F6EECF244321}">
                <p14:modId xmlns:p14="http://schemas.microsoft.com/office/powerpoint/2010/main" val="846575214"/>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8813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Picture 22">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5" name="Straight Connector 24">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ck, holding&#10;&#10;Description automatically generated">
            <a:extLst>
              <a:ext uri="{FF2B5EF4-FFF2-40B4-BE49-F238E27FC236}">
                <a16:creationId xmlns:a16="http://schemas.microsoft.com/office/drawing/2014/main" id="{A3215DA2-FD0C-4020-8A70-69A9032000DD}"/>
              </a:ext>
            </a:extLst>
          </p:cNvPr>
          <p:cNvPicPr>
            <a:picLocks noChangeAspect="1"/>
          </p:cNvPicPr>
          <p:nvPr/>
        </p:nvPicPr>
        <p:blipFill rotWithShape="1">
          <a:blip r:embed="rId3">
            <a:alphaModFix amt="50000"/>
            <a:grayscl/>
            <a:extLst>
              <a:ext uri="{28A0092B-C50C-407E-A947-70E740481C1C}">
                <a14:useLocalDpi xmlns:a14="http://schemas.microsoft.com/office/drawing/2010/main" val="0"/>
              </a:ext>
            </a:extLst>
          </a:blip>
          <a:srcRect r="5335"/>
          <a:stretch/>
        </p:blipFill>
        <p:spPr>
          <a:xfrm>
            <a:off x="305" y="10"/>
            <a:ext cx="12191695" cy="6857990"/>
          </a:xfrm>
          <a:prstGeom prst="rect">
            <a:avLst/>
          </a:prstGeom>
        </p:spPr>
      </p:pic>
      <p:sp>
        <p:nvSpPr>
          <p:cNvPr id="2" name="Title 1">
            <a:extLst>
              <a:ext uri="{FF2B5EF4-FFF2-40B4-BE49-F238E27FC236}">
                <a16:creationId xmlns:a16="http://schemas.microsoft.com/office/drawing/2014/main" id="{E64F2E57-ECAA-4331-B3DD-B6E4C7B47F75}"/>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b="1" dirty="0"/>
              <a:t>SHORT-HAUL HAND SIGNALS</a:t>
            </a:r>
            <a:br>
              <a:rPr lang="en-US" sz="4800" b="1" dirty="0"/>
            </a:br>
            <a:r>
              <a:rPr lang="en-US" sz="4800" b="1" dirty="0"/>
              <a:t>Onboard Spotter Hand Signals</a:t>
            </a:r>
          </a:p>
        </p:txBody>
      </p:sp>
      <p:cxnSp>
        <p:nvCxnSpPr>
          <p:cNvPr id="29" name="Straight Connector 28">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015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585B39-3F91-4716-B99B-F2F8519F4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4B1AA877-09FE-4988-B95D-729E4F2BC9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4" name="Straight Connector 13">
            <a:extLst>
              <a:ext uri="{FF2B5EF4-FFF2-40B4-BE49-F238E27FC236}">
                <a16:creationId xmlns:a16="http://schemas.microsoft.com/office/drawing/2014/main" id="{66034D98-8665-421D-8716-7748C50B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6B125F7-A1CD-4E98-8AEB-14D6FD7C734E}"/>
              </a:ext>
            </a:extLst>
          </p:cNvPr>
          <p:cNvSpPr>
            <a:spLocks noGrp="1"/>
          </p:cNvSpPr>
          <p:nvPr>
            <p:ph type="title"/>
          </p:nvPr>
        </p:nvSpPr>
        <p:spPr>
          <a:xfrm>
            <a:off x="1776729" y="4459039"/>
            <a:ext cx="8643011" cy="551528"/>
          </a:xfrm>
        </p:spPr>
        <p:txBody>
          <a:bodyPr vert="horz" lIns="91440" tIns="45720" rIns="91440" bIns="0" rtlCol="0" anchor="b">
            <a:normAutofit/>
          </a:bodyPr>
          <a:lstStyle/>
          <a:p>
            <a:r>
              <a:rPr lang="en-US" sz="3600" b="1" dirty="0"/>
              <a:t>WAVE-OFF</a:t>
            </a:r>
            <a:r>
              <a:rPr lang="en-US" sz="3600" dirty="0"/>
              <a:t> </a:t>
            </a:r>
          </a:p>
        </p:txBody>
      </p:sp>
      <p:pic>
        <p:nvPicPr>
          <p:cNvPr id="5" name="Picture 4">
            <a:extLst>
              <a:ext uri="{FF2B5EF4-FFF2-40B4-BE49-F238E27FC236}">
                <a16:creationId xmlns:a16="http://schemas.microsoft.com/office/drawing/2014/main" id="{C9134463-9C85-4287-B1B1-3EB27652792C}"/>
              </a:ext>
            </a:extLst>
          </p:cNvPr>
          <p:cNvPicPr>
            <a:picLocks noChangeAspect="1"/>
          </p:cNvPicPr>
          <p:nvPr/>
        </p:nvPicPr>
        <p:blipFill>
          <a:blip r:embed="rId3"/>
          <a:stretch>
            <a:fillRect/>
          </a:stretch>
        </p:blipFill>
        <p:spPr>
          <a:xfrm>
            <a:off x="1771137" y="933174"/>
            <a:ext cx="4242437" cy="2916676"/>
          </a:xfrm>
          <a:prstGeom prst="rect">
            <a:avLst/>
          </a:prstGeom>
        </p:spPr>
      </p:pic>
      <p:pic>
        <p:nvPicPr>
          <p:cNvPr id="4" name="Content Placeholder 3">
            <a:extLst>
              <a:ext uri="{FF2B5EF4-FFF2-40B4-BE49-F238E27FC236}">
                <a16:creationId xmlns:a16="http://schemas.microsoft.com/office/drawing/2014/main" id="{D7D4574E-D8B7-4993-BD65-A8E762C37B84}"/>
              </a:ext>
            </a:extLst>
          </p:cNvPr>
          <p:cNvPicPr>
            <a:picLocks noGrp="1" noChangeAspect="1"/>
          </p:cNvPicPr>
          <p:nvPr>
            <p:ph idx="1"/>
          </p:nvPr>
        </p:nvPicPr>
        <p:blipFill>
          <a:blip r:embed="rId4"/>
          <a:stretch>
            <a:fillRect/>
          </a:stretch>
        </p:blipFill>
        <p:spPr>
          <a:xfrm>
            <a:off x="6171060" y="980217"/>
            <a:ext cx="4242437" cy="2822590"/>
          </a:xfrm>
          <a:prstGeom prst="rect">
            <a:avLst/>
          </a:prstGeom>
        </p:spPr>
      </p:pic>
    </p:spTree>
    <p:extLst>
      <p:ext uri="{BB962C8B-B14F-4D97-AF65-F5344CB8AC3E}">
        <p14:creationId xmlns:p14="http://schemas.microsoft.com/office/powerpoint/2010/main" val="1555570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6A52-DF78-4565-AC07-B43DDD94965E}"/>
              </a:ext>
            </a:extLst>
          </p:cNvPr>
          <p:cNvSpPr>
            <a:spLocks noGrp="1"/>
          </p:cNvSpPr>
          <p:nvPr>
            <p:ph type="title"/>
          </p:nvPr>
        </p:nvSpPr>
        <p:spPr/>
        <p:txBody>
          <a:bodyPr/>
          <a:lstStyle/>
          <a:p>
            <a:r>
              <a:rPr lang="en-US" b="1" dirty="0"/>
              <a:t>WAVE-OFF </a:t>
            </a:r>
          </a:p>
        </p:txBody>
      </p:sp>
      <p:sp>
        <p:nvSpPr>
          <p:cNvPr id="3" name="Content Placeholder 2">
            <a:extLst>
              <a:ext uri="{FF2B5EF4-FFF2-40B4-BE49-F238E27FC236}">
                <a16:creationId xmlns:a16="http://schemas.microsoft.com/office/drawing/2014/main" id="{D13E3BE4-BB9C-4DC6-9BEB-600397503959}"/>
              </a:ext>
            </a:extLst>
          </p:cNvPr>
          <p:cNvSpPr>
            <a:spLocks noGrp="1"/>
          </p:cNvSpPr>
          <p:nvPr>
            <p:ph idx="1"/>
          </p:nvPr>
        </p:nvSpPr>
        <p:spPr/>
        <p:txBody>
          <a:bodyPr/>
          <a:lstStyle/>
          <a:p>
            <a:r>
              <a:rPr lang="en-US" dirty="0"/>
              <a:t>Wave-off indicates the need to stop and do the opposite of current operations. This is performed by waving one outstretched arm back and forth on a horizontal plane</a:t>
            </a:r>
          </a:p>
        </p:txBody>
      </p:sp>
    </p:spTree>
    <p:extLst>
      <p:ext uri="{BB962C8B-B14F-4D97-AF65-F5344CB8AC3E}">
        <p14:creationId xmlns:p14="http://schemas.microsoft.com/office/powerpoint/2010/main" val="2130320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ED235-BFD9-41AE-9A90-AA5E9F25EA27}"/>
              </a:ext>
            </a:extLst>
          </p:cNvPr>
          <p:cNvSpPr>
            <a:spLocks noGrp="1"/>
          </p:cNvSpPr>
          <p:nvPr>
            <p:ph type="title"/>
          </p:nvPr>
        </p:nvSpPr>
        <p:spPr>
          <a:xfrm>
            <a:off x="1282199" y="812214"/>
            <a:ext cx="3866746" cy="1049235"/>
          </a:xfrm>
        </p:spPr>
        <p:txBody>
          <a:bodyPr>
            <a:normAutofit/>
          </a:bodyPr>
          <a:lstStyle/>
          <a:p>
            <a:r>
              <a:rPr lang="en-US" b="1" dirty="0"/>
              <a:t>HOOK/UNHOOK</a:t>
            </a:r>
          </a:p>
        </p:txBody>
      </p:sp>
      <p:sp>
        <p:nvSpPr>
          <p:cNvPr id="8" name="Content Placeholder 7">
            <a:extLst>
              <a:ext uri="{FF2B5EF4-FFF2-40B4-BE49-F238E27FC236}">
                <a16:creationId xmlns:a16="http://schemas.microsoft.com/office/drawing/2014/main" id="{42329098-D4B6-4090-B718-16FAF66C4FA8}"/>
              </a:ext>
            </a:extLst>
          </p:cNvPr>
          <p:cNvSpPr>
            <a:spLocks noGrp="1"/>
          </p:cNvSpPr>
          <p:nvPr>
            <p:ph idx="1"/>
          </p:nvPr>
        </p:nvSpPr>
        <p:spPr>
          <a:xfrm>
            <a:off x="1451581" y="2015732"/>
            <a:ext cx="3526523" cy="3450613"/>
          </a:xfrm>
        </p:spPr>
        <p:txBody>
          <a:bodyPr>
            <a:normAutofit/>
          </a:bodyPr>
          <a:lstStyle/>
          <a:p>
            <a:r>
              <a:rPr lang="en-US" dirty="0"/>
              <a:t>This is performed by holding one outstretched arm with a closed fist in a stationary position.</a:t>
            </a:r>
          </a:p>
        </p:txBody>
      </p:sp>
      <p:grpSp>
        <p:nvGrpSpPr>
          <p:cNvPr id="16" name="Group 10">
            <a:extLst>
              <a:ext uri="{FF2B5EF4-FFF2-40B4-BE49-F238E27FC236}">
                <a16:creationId xmlns:a16="http://schemas.microsoft.com/office/drawing/2014/main" id="{52EE9E57-6761-41DA-9027-1C974C7A22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2" name="Rectangle 11">
              <a:extLst>
                <a:ext uri="{FF2B5EF4-FFF2-40B4-BE49-F238E27FC236}">
                  <a16:creationId xmlns:a16="http://schemas.microsoft.com/office/drawing/2014/main" id="{9A259651-E3A2-4994-9C7E-F9C996FEE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id="{21C10BF1-7660-4980-8A86-050AC1679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0B3E85F7-A121-4BE2-94EF-7251990E2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682" y="988222"/>
            <a:ext cx="5134327"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8B55E93-6C93-4C56-AC4A-5ECD279BFB5E}"/>
              </a:ext>
            </a:extLst>
          </p:cNvPr>
          <p:cNvPicPr>
            <a:picLocks noChangeAspect="1"/>
          </p:cNvPicPr>
          <p:nvPr/>
        </p:nvPicPr>
        <p:blipFill>
          <a:blip r:embed="rId3"/>
          <a:stretch>
            <a:fillRect/>
          </a:stretch>
        </p:blipFill>
        <p:spPr>
          <a:xfrm>
            <a:off x="6093926" y="1455209"/>
            <a:ext cx="4821551" cy="3188444"/>
          </a:xfrm>
          <a:prstGeom prst="rect">
            <a:avLst/>
          </a:prstGeom>
        </p:spPr>
      </p:pic>
    </p:spTree>
    <p:extLst>
      <p:ext uri="{BB962C8B-B14F-4D97-AF65-F5344CB8AC3E}">
        <p14:creationId xmlns:p14="http://schemas.microsoft.com/office/powerpoint/2010/main" val="2594549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1939-1D03-4F61-B9F5-447B9FB2F66F}"/>
              </a:ext>
            </a:extLst>
          </p:cNvPr>
          <p:cNvSpPr>
            <a:spLocks noGrp="1"/>
          </p:cNvSpPr>
          <p:nvPr>
            <p:ph type="title"/>
          </p:nvPr>
        </p:nvSpPr>
        <p:spPr>
          <a:xfrm>
            <a:off x="1451580" y="804520"/>
            <a:ext cx="3530157" cy="1049235"/>
          </a:xfrm>
        </p:spPr>
        <p:txBody>
          <a:bodyPr>
            <a:normAutofit/>
          </a:bodyPr>
          <a:lstStyle/>
          <a:p>
            <a:r>
              <a:rPr lang="en-US" b="1" dirty="0"/>
              <a:t>LIFT </a:t>
            </a:r>
          </a:p>
        </p:txBody>
      </p:sp>
      <p:sp>
        <p:nvSpPr>
          <p:cNvPr id="8" name="Content Placeholder 7">
            <a:extLst>
              <a:ext uri="{FF2B5EF4-FFF2-40B4-BE49-F238E27FC236}">
                <a16:creationId xmlns:a16="http://schemas.microsoft.com/office/drawing/2014/main" id="{CDF893BC-21C0-473F-9AB7-DAB8F3213D4C}"/>
              </a:ext>
            </a:extLst>
          </p:cNvPr>
          <p:cNvSpPr>
            <a:spLocks noGrp="1"/>
          </p:cNvSpPr>
          <p:nvPr>
            <p:ph idx="1"/>
          </p:nvPr>
        </p:nvSpPr>
        <p:spPr>
          <a:xfrm>
            <a:off x="1451581" y="2015732"/>
            <a:ext cx="3526523" cy="3450613"/>
          </a:xfrm>
        </p:spPr>
        <p:txBody>
          <a:bodyPr>
            <a:normAutofit/>
          </a:bodyPr>
          <a:lstStyle/>
          <a:p>
            <a:r>
              <a:rPr lang="en-US" dirty="0"/>
              <a:t>This is performed by extending one forearm upward from shoulder height in a 90° angle bend at the elbow. With fingers outstretched, rotate in a circular motion. </a:t>
            </a:r>
          </a:p>
        </p:txBody>
      </p:sp>
      <p:grpSp>
        <p:nvGrpSpPr>
          <p:cNvPr id="11" name="Group 10">
            <a:extLst>
              <a:ext uri="{FF2B5EF4-FFF2-40B4-BE49-F238E27FC236}">
                <a16:creationId xmlns:a16="http://schemas.microsoft.com/office/drawing/2014/main" id="{52EE9E57-6761-41DA-9027-1C974C7A22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2" name="Rectangle 11">
              <a:extLst>
                <a:ext uri="{FF2B5EF4-FFF2-40B4-BE49-F238E27FC236}">
                  <a16:creationId xmlns:a16="http://schemas.microsoft.com/office/drawing/2014/main" id="{9A259651-E3A2-4994-9C7E-F9C996FEE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C10BF1-7660-4980-8A86-050AC1679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0B3E85F7-A121-4BE2-94EF-7251990E2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682" y="988222"/>
            <a:ext cx="5134327"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EA7808B-8CF4-41CC-9EE4-D29A41D21B85}"/>
              </a:ext>
            </a:extLst>
          </p:cNvPr>
          <p:cNvPicPr>
            <a:picLocks noChangeAspect="1"/>
          </p:cNvPicPr>
          <p:nvPr/>
        </p:nvPicPr>
        <p:blipFill>
          <a:blip r:embed="rId3"/>
          <a:stretch>
            <a:fillRect/>
          </a:stretch>
        </p:blipFill>
        <p:spPr>
          <a:xfrm>
            <a:off x="6093926" y="1462748"/>
            <a:ext cx="4821551" cy="3173366"/>
          </a:xfrm>
          <a:prstGeom prst="rect">
            <a:avLst/>
          </a:prstGeom>
        </p:spPr>
      </p:pic>
    </p:spTree>
    <p:extLst>
      <p:ext uri="{BB962C8B-B14F-4D97-AF65-F5344CB8AC3E}">
        <p14:creationId xmlns:p14="http://schemas.microsoft.com/office/powerpoint/2010/main" val="2462311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E5736C-EFE1-4972-A2F7-4342FC9EEDB6}"/>
              </a:ext>
            </a:extLst>
          </p:cNvPr>
          <p:cNvSpPr>
            <a:spLocks noGrp="1"/>
          </p:cNvSpPr>
          <p:nvPr>
            <p:ph type="title"/>
          </p:nvPr>
        </p:nvSpPr>
        <p:spPr>
          <a:xfrm>
            <a:off x="1451579" y="804519"/>
            <a:ext cx="9291215" cy="1049235"/>
          </a:xfrm>
        </p:spPr>
        <p:txBody>
          <a:bodyPr>
            <a:normAutofit/>
          </a:bodyPr>
          <a:lstStyle/>
          <a:p>
            <a:r>
              <a:rPr lang="en-US" b="1" dirty="0"/>
              <a:t>SHORT-HAUL OPERATIONS SEQUENCE</a:t>
            </a:r>
            <a:endParaRPr lang="en-US" dirty="0"/>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6488FA81-794F-4DA4-BEAE-3904CCBFCCFB}"/>
              </a:ext>
            </a:extLst>
          </p:cNvPr>
          <p:cNvGraphicFramePr>
            <a:graphicFrameLocks noGrp="1"/>
          </p:cNvGraphicFramePr>
          <p:nvPr>
            <p:ph idx="1"/>
            <p:extLst>
              <p:ext uri="{D42A27DB-BD31-4B8C-83A1-F6EECF244321}">
                <p14:modId xmlns:p14="http://schemas.microsoft.com/office/powerpoint/2010/main" val="115601968"/>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7271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85EE-C2F8-4734-A870-247DFCC263D0}"/>
              </a:ext>
            </a:extLst>
          </p:cNvPr>
          <p:cNvSpPr>
            <a:spLocks noGrp="1"/>
          </p:cNvSpPr>
          <p:nvPr>
            <p:ph type="title"/>
          </p:nvPr>
        </p:nvSpPr>
        <p:spPr>
          <a:xfrm>
            <a:off x="1451579" y="804519"/>
            <a:ext cx="9291215" cy="1049235"/>
          </a:xfrm>
        </p:spPr>
        <p:txBody>
          <a:bodyPr>
            <a:normAutofit/>
          </a:bodyPr>
          <a:lstStyle/>
          <a:p>
            <a:r>
              <a:rPr lang="en-US" b="1" dirty="0"/>
              <a:t>CLEAR OF OBSTACLES </a:t>
            </a:r>
          </a:p>
        </p:txBody>
      </p:sp>
      <p:sp>
        <p:nvSpPr>
          <p:cNvPr id="17" name="Content Placeholder 7">
            <a:extLst>
              <a:ext uri="{FF2B5EF4-FFF2-40B4-BE49-F238E27FC236}">
                <a16:creationId xmlns:a16="http://schemas.microsoft.com/office/drawing/2014/main" id="{FB8C6AB7-DCA0-4213-A62F-75113CFDF05D}"/>
              </a:ext>
            </a:extLst>
          </p:cNvPr>
          <p:cNvSpPr>
            <a:spLocks noGrp="1"/>
          </p:cNvSpPr>
          <p:nvPr>
            <p:ph idx="1"/>
          </p:nvPr>
        </p:nvSpPr>
        <p:spPr>
          <a:xfrm>
            <a:off x="1451579" y="2015734"/>
            <a:ext cx="4025793" cy="3450613"/>
          </a:xfrm>
        </p:spPr>
        <p:txBody>
          <a:bodyPr>
            <a:normAutofit/>
          </a:bodyPr>
          <a:lstStyle/>
          <a:p>
            <a:r>
              <a:rPr lang="en-US" dirty="0"/>
              <a:t>This is performed by extending one arm out in front of the body using a chopping motion. Fingers are to be outstretched in a vertical plane.</a:t>
            </a:r>
          </a:p>
        </p:txBody>
      </p:sp>
      <p:pic>
        <p:nvPicPr>
          <p:cNvPr id="4" name="Content Placeholder 3">
            <a:extLst>
              <a:ext uri="{FF2B5EF4-FFF2-40B4-BE49-F238E27FC236}">
                <a16:creationId xmlns:a16="http://schemas.microsoft.com/office/drawing/2014/main" id="{1FD94A0F-1417-4E1D-8E1C-A456B8089E81}"/>
              </a:ext>
            </a:extLst>
          </p:cNvPr>
          <p:cNvPicPr>
            <a:picLocks noChangeAspect="1"/>
          </p:cNvPicPr>
          <p:nvPr/>
        </p:nvPicPr>
        <p:blipFill>
          <a:blip r:embed="rId2"/>
          <a:stretch>
            <a:fillRect/>
          </a:stretch>
        </p:blipFill>
        <p:spPr>
          <a:xfrm>
            <a:off x="5961568" y="2229330"/>
            <a:ext cx="4781225" cy="3023420"/>
          </a:xfrm>
          <a:prstGeom prst="rect">
            <a:avLst/>
          </a:prstGeom>
        </p:spPr>
      </p:pic>
    </p:spTree>
    <p:extLst>
      <p:ext uri="{BB962C8B-B14F-4D97-AF65-F5344CB8AC3E}">
        <p14:creationId xmlns:p14="http://schemas.microsoft.com/office/powerpoint/2010/main" val="1972429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857B-EFBE-4B06-ADC1-A86528F0E039}"/>
              </a:ext>
            </a:extLst>
          </p:cNvPr>
          <p:cNvSpPr>
            <a:spLocks noGrp="1"/>
          </p:cNvSpPr>
          <p:nvPr>
            <p:ph type="title"/>
          </p:nvPr>
        </p:nvSpPr>
        <p:spPr>
          <a:xfrm>
            <a:off x="1451579" y="804519"/>
            <a:ext cx="9291215" cy="1049235"/>
          </a:xfrm>
        </p:spPr>
        <p:txBody>
          <a:bodyPr>
            <a:normAutofit/>
          </a:bodyPr>
          <a:lstStyle/>
          <a:p>
            <a:r>
              <a:rPr lang="en-US" b="1" dirty="0"/>
              <a:t>OK? /OK!</a:t>
            </a:r>
          </a:p>
        </p:txBody>
      </p:sp>
      <p:sp>
        <p:nvSpPr>
          <p:cNvPr id="8" name="Content Placeholder 7">
            <a:extLst>
              <a:ext uri="{FF2B5EF4-FFF2-40B4-BE49-F238E27FC236}">
                <a16:creationId xmlns:a16="http://schemas.microsoft.com/office/drawing/2014/main" id="{D7611B50-34BA-4860-A03A-3B87258FB89C}"/>
              </a:ext>
            </a:extLst>
          </p:cNvPr>
          <p:cNvSpPr>
            <a:spLocks noGrp="1"/>
          </p:cNvSpPr>
          <p:nvPr>
            <p:ph idx="1"/>
          </p:nvPr>
        </p:nvSpPr>
        <p:spPr>
          <a:xfrm>
            <a:off x="1451579" y="2015734"/>
            <a:ext cx="4025793" cy="3450613"/>
          </a:xfrm>
        </p:spPr>
        <p:txBody>
          <a:bodyPr>
            <a:normAutofit/>
          </a:bodyPr>
          <a:lstStyle/>
          <a:p>
            <a:r>
              <a:rPr lang="en-US" dirty="0"/>
              <a:t>This is performed by tapping one hand on the top of haulers helmet. </a:t>
            </a:r>
          </a:p>
        </p:txBody>
      </p:sp>
      <p:pic>
        <p:nvPicPr>
          <p:cNvPr id="4" name="Content Placeholder 3">
            <a:extLst>
              <a:ext uri="{FF2B5EF4-FFF2-40B4-BE49-F238E27FC236}">
                <a16:creationId xmlns:a16="http://schemas.microsoft.com/office/drawing/2014/main" id="{51A3FA20-1B6B-4E62-9752-AF3BC67CCAD3}"/>
              </a:ext>
            </a:extLst>
          </p:cNvPr>
          <p:cNvPicPr>
            <a:picLocks noChangeAspect="1"/>
          </p:cNvPicPr>
          <p:nvPr/>
        </p:nvPicPr>
        <p:blipFill>
          <a:blip r:embed="rId2"/>
          <a:stretch>
            <a:fillRect/>
          </a:stretch>
        </p:blipFill>
        <p:spPr>
          <a:xfrm>
            <a:off x="5961568" y="2306672"/>
            <a:ext cx="4781225" cy="2868736"/>
          </a:xfrm>
          <a:prstGeom prst="rect">
            <a:avLst/>
          </a:prstGeom>
        </p:spPr>
      </p:pic>
    </p:spTree>
    <p:extLst>
      <p:ext uri="{BB962C8B-B14F-4D97-AF65-F5344CB8AC3E}">
        <p14:creationId xmlns:p14="http://schemas.microsoft.com/office/powerpoint/2010/main" val="9678108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6C80C-9566-4AAD-A30F-1C0512AAB721}"/>
              </a:ext>
            </a:extLst>
          </p:cNvPr>
          <p:cNvSpPr>
            <a:spLocks noGrp="1"/>
          </p:cNvSpPr>
          <p:nvPr>
            <p:ph type="title"/>
          </p:nvPr>
        </p:nvSpPr>
        <p:spPr>
          <a:xfrm>
            <a:off x="1451580" y="804520"/>
            <a:ext cx="3530157" cy="1049235"/>
          </a:xfrm>
        </p:spPr>
        <p:txBody>
          <a:bodyPr>
            <a:normAutofit/>
          </a:bodyPr>
          <a:lstStyle/>
          <a:p>
            <a:r>
              <a:rPr lang="en-US" b="1" dirty="0"/>
              <a:t>HOLD HOVER</a:t>
            </a:r>
          </a:p>
        </p:txBody>
      </p:sp>
      <p:sp>
        <p:nvSpPr>
          <p:cNvPr id="10" name="Content Placeholder 7">
            <a:extLst>
              <a:ext uri="{FF2B5EF4-FFF2-40B4-BE49-F238E27FC236}">
                <a16:creationId xmlns:a16="http://schemas.microsoft.com/office/drawing/2014/main" id="{37396649-9427-40EA-88B1-4D435B7E595B}"/>
              </a:ext>
            </a:extLst>
          </p:cNvPr>
          <p:cNvSpPr>
            <a:spLocks noGrp="1"/>
          </p:cNvSpPr>
          <p:nvPr>
            <p:ph idx="1"/>
          </p:nvPr>
        </p:nvSpPr>
        <p:spPr>
          <a:xfrm>
            <a:off x="1451581" y="2015732"/>
            <a:ext cx="3526523" cy="3450613"/>
          </a:xfrm>
        </p:spPr>
        <p:txBody>
          <a:bodyPr>
            <a:normAutofit/>
          </a:bodyPr>
          <a:lstStyle/>
          <a:p>
            <a:r>
              <a:rPr lang="en-US" dirty="0"/>
              <a:t>This is performed by extending one arm out to the side of the body at shoulder height. This is to be held in a stationary position with a closed fist. </a:t>
            </a:r>
          </a:p>
        </p:txBody>
      </p:sp>
      <p:grpSp>
        <p:nvGrpSpPr>
          <p:cNvPr id="11" name="Group 10">
            <a:extLst>
              <a:ext uri="{FF2B5EF4-FFF2-40B4-BE49-F238E27FC236}">
                <a16:creationId xmlns:a16="http://schemas.microsoft.com/office/drawing/2014/main" id="{52EE9E57-6761-41DA-9027-1C974C7A22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2" name="Rectangle 11">
              <a:extLst>
                <a:ext uri="{FF2B5EF4-FFF2-40B4-BE49-F238E27FC236}">
                  <a16:creationId xmlns:a16="http://schemas.microsoft.com/office/drawing/2014/main" id="{9A259651-E3A2-4994-9C7E-F9C996FEE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C10BF1-7660-4980-8A86-050AC1679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0B3E85F7-A121-4BE2-94EF-7251990E2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682" y="988222"/>
            <a:ext cx="5134327"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C1705F06-3986-42B3-B7BA-EDC19CE8E5DB}"/>
              </a:ext>
            </a:extLst>
          </p:cNvPr>
          <p:cNvPicPr>
            <a:picLocks noChangeAspect="1"/>
          </p:cNvPicPr>
          <p:nvPr/>
        </p:nvPicPr>
        <p:blipFill>
          <a:blip r:embed="rId3"/>
          <a:stretch>
            <a:fillRect/>
          </a:stretch>
        </p:blipFill>
        <p:spPr>
          <a:xfrm>
            <a:off x="6093926" y="1519516"/>
            <a:ext cx="4821551" cy="3059830"/>
          </a:xfrm>
          <a:prstGeom prst="rect">
            <a:avLst/>
          </a:prstGeom>
        </p:spPr>
      </p:pic>
    </p:spTree>
    <p:extLst>
      <p:ext uri="{BB962C8B-B14F-4D97-AF65-F5344CB8AC3E}">
        <p14:creationId xmlns:p14="http://schemas.microsoft.com/office/powerpoint/2010/main" val="2560185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595AB-D2DF-4797-8D46-D9E9F2C9C123}"/>
              </a:ext>
            </a:extLst>
          </p:cNvPr>
          <p:cNvSpPr>
            <a:spLocks noGrp="1"/>
          </p:cNvSpPr>
          <p:nvPr>
            <p:ph type="title"/>
          </p:nvPr>
        </p:nvSpPr>
        <p:spPr>
          <a:xfrm>
            <a:off x="1451579" y="804519"/>
            <a:ext cx="9291215" cy="1049235"/>
          </a:xfrm>
        </p:spPr>
        <p:txBody>
          <a:bodyPr>
            <a:normAutofit/>
          </a:bodyPr>
          <a:lstStyle/>
          <a:p>
            <a:r>
              <a:rPr lang="en-US" b="1" dirty="0"/>
              <a:t>WAVE OFF</a:t>
            </a:r>
          </a:p>
        </p:txBody>
      </p:sp>
      <p:sp>
        <p:nvSpPr>
          <p:cNvPr id="8" name="Content Placeholder 7">
            <a:extLst>
              <a:ext uri="{FF2B5EF4-FFF2-40B4-BE49-F238E27FC236}">
                <a16:creationId xmlns:a16="http://schemas.microsoft.com/office/drawing/2014/main" id="{4B448FAA-4D02-403E-A8BF-5C4E845B5D19}"/>
              </a:ext>
            </a:extLst>
          </p:cNvPr>
          <p:cNvSpPr>
            <a:spLocks noGrp="1"/>
          </p:cNvSpPr>
          <p:nvPr>
            <p:ph idx="1"/>
          </p:nvPr>
        </p:nvSpPr>
        <p:spPr>
          <a:xfrm>
            <a:off x="1451579" y="2015734"/>
            <a:ext cx="4025793" cy="3450613"/>
          </a:xfrm>
        </p:spPr>
        <p:txBody>
          <a:bodyPr>
            <a:normAutofit/>
          </a:bodyPr>
          <a:lstStyle/>
          <a:p>
            <a:r>
              <a:rPr lang="en-US" dirty="0"/>
              <a:t>This is performed by extending two arms over head and waving back and forth.</a:t>
            </a:r>
          </a:p>
        </p:txBody>
      </p:sp>
      <p:pic>
        <p:nvPicPr>
          <p:cNvPr id="4" name="Content Placeholder 3">
            <a:extLst>
              <a:ext uri="{FF2B5EF4-FFF2-40B4-BE49-F238E27FC236}">
                <a16:creationId xmlns:a16="http://schemas.microsoft.com/office/drawing/2014/main" id="{A1D3705F-BBFD-4D83-AE87-01400ED0C52F}"/>
              </a:ext>
            </a:extLst>
          </p:cNvPr>
          <p:cNvPicPr>
            <a:picLocks noChangeAspect="1"/>
          </p:cNvPicPr>
          <p:nvPr/>
        </p:nvPicPr>
        <p:blipFill>
          <a:blip r:embed="rId2"/>
          <a:stretch>
            <a:fillRect/>
          </a:stretch>
        </p:blipFill>
        <p:spPr>
          <a:xfrm>
            <a:off x="5961568" y="2246908"/>
            <a:ext cx="4781225" cy="2988265"/>
          </a:xfrm>
          <a:prstGeom prst="rect">
            <a:avLst/>
          </a:prstGeom>
        </p:spPr>
      </p:pic>
    </p:spTree>
    <p:extLst>
      <p:ext uri="{BB962C8B-B14F-4D97-AF65-F5344CB8AC3E}">
        <p14:creationId xmlns:p14="http://schemas.microsoft.com/office/powerpoint/2010/main" val="2856995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92E1193B-5B7E-4543-8039-BBDD9F30CCF1}"/>
              </a:ext>
            </a:extLst>
          </p:cNvPr>
          <p:cNvSpPr>
            <a:spLocks noGrp="1"/>
          </p:cNvSpPr>
          <p:nvPr>
            <p:ph type="title"/>
          </p:nvPr>
        </p:nvSpPr>
        <p:spPr>
          <a:xfrm>
            <a:off x="1451579" y="2303047"/>
            <a:ext cx="3272093" cy="2674198"/>
          </a:xfrm>
        </p:spPr>
        <p:txBody>
          <a:bodyPr anchor="t">
            <a:normAutofit/>
          </a:bodyPr>
          <a:lstStyle/>
          <a:p>
            <a:r>
              <a:rPr lang="en-US" sz="2700" b="1"/>
              <a:t>HELICOPTER LOAD CALCULATIONS AND FLIGHT RESTRICTIONS</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F7E375AB-E3F9-4A17-AA82-C1ED2971BDC7}"/>
              </a:ext>
            </a:extLst>
          </p:cNvPr>
          <p:cNvGraphicFramePr>
            <a:graphicFrameLocks noGrp="1"/>
          </p:cNvGraphicFramePr>
          <p:nvPr>
            <p:ph idx="1"/>
            <p:extLst>
              <p:ext uri="{D42A27DB-BD31-4B8C-83A1-F6EECF244321}">
                <p14:modId xmlns:p14="http://schemas.microsoft.com/office/powerpoint/2010/main" val="4250911949"/>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798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erson wearing a helmet&#10;&#10;Description automatically generated">
            <a:extLst>
              <a:ext uri="{FF2B5EF4-FFF2-40B4-BE49-F238E27FC236}">
                <a16:creationId xmlns:a16="http://schemas.microsoft.com/office/drawing/2014/main" id="{532BE03D-6BE1-4866-B6DF-72862BF1496E}"/>
              </a:ext>
            </a:extLst>
          </p:cNvPr>
          <p:cNvPicPr>
            <a:picLocks noChangeAspect="1"/>
          </p:cNvPicPr>
          <p:nvPr/>
        </p:nvPicPr>
        <p:blipFill rotWithShape="1">
          <a:blip r:embed="rId2">
            <a:extLst>
              <a:ext uri="{28A0092B-C50C-407E-A947-70E740481C1C}">
                <a14:useLocalDpi xmlns:a14="http://schemas.microsoft.com/office/drawing/2010/main" val="0"/>
              </a:ext>
            </a:extLst>
          </a:blip>
          <a:srcRect t="1882" r="9090" b="11810"/>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8A5716-A821-4459-83B2-188593AB70B5}"/>
              </a:ext>
            </a:extLst>
          </p:cNvPr>
          <p:cNvSpPr>
            <a:spLocks noGrp="1"/>
          </p:cNvSpPr>
          <p:nvPr>
            <p:ph type="title"/>
          </p:nvPr>
        </p:nvSpPr>
        <p:spPr>
          <a:xfrm>
            <a:off x="1304017" y="804520"/>
            <a:ext cx="6815731" cy="1049235"/>
          </a:xfrm>
        </p:spPr>
        <p:txBody>
          <a:bodyPr>
            <a:normAutofit/>
          </a:bodyPr>
          <a:lstStyle/>
          <a:p>
            <a:r>
              <a:rPr lang="en-US" b="1" dirty="0"/>
              <a:t>RECONNAISSANCE FLIGHT AND MISSION PLANNING </a:t>
            </a:r>
          </a:p>
        </p:txBody>
      </p:sp>
      <p:sp>
        <p:nvSpPr>
          <p:cNvPr id="3" name="Content Placeholder 2">
            <a:extLst>
              <a:ext uri="{FF2B5EF4-FFF2-40B4-BE49-F238E27FC236}">
                <a16:creationId xmlns:a16="http://schemas.microsoft.com/office/drawing/2014/main" id="{763230D6-077E-4A57-B2F4-FF8290DE329E}"/>
              </a:ext>
            </a:extLst>
          </p:cNvPr>
          <p:cNvSpPr>
            <a:spLocks noGrp="1"/>
          </p:cNvSpPr>
          <p:nvPr>
            <p:ph idx="1"/>
          </p:nvPr>
        </p:nvSpPr>
        <p:spPr>
          <a:xfrm>
            <a:off x="1304017" y="2015733"/>
            <a:ext cx="6815731" cy="4021267"/>
          </a:xfrm>
        </p:spPr>
        <p:txBody>
          <a:bodyPr>
            <a:normAutofit/>
          </a:bodyPr>
          <a:lstStyle/>
          <a:p>
            <a:r>
              <a:rPr lang="en-US">
                <a:solidFill>
                  <a:srgbClr val="FFFFFE"/>
                </a:solidFill>
              </a:rPr>
              <a:t>The purposes of the reconnaissance flight is to size up the scene, determine if short-haul is the appropriate response and, if so, collect the necessary environmental data and aircraft performance data necessary for the risk analysis. The flight is also used to identify suitable short-haul and staging sites. </a:t>
            </a:r>
          </a:p>
        </p:txBody>
      </p:sp>
    </p:spTree>
    <p:extLst>
      <p:ext uri="{BB962C8B-B14F-4D97-AF65-F5344CB8AC3E}">
        <p14:creationId xmlns:p14="http://schemas.microsoft.com/office/powerpoint/2010/main" val="2143953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outdoor, car, sitting, motorcycle&#10;&#10;Description automatically generated">
            <a:extLst>
              <a:ext uri="{FF2B5EF4-FFF2-40B4-BE49-F238E27FC236}">
                <a16:creationId xmlns:a16="http://schemas.microsoft.com/office/drawing/2014/main" id="{16FF5F11-790A-41B6-88BC-B76389448464}"/>
              </a:ext>
            </a:extLst>
          </p:cNvPr>
          <p:cNvPicPr>
            <a:picLocks noChangeAspect="1"/>
          </p:cNvPicPr>
          <p:nvPr/>
        </p:nvPicPr>
        <p:blipFill rotWithShape="1">
          <a:blip r:embed="rId2">
            <a:extLst>
              <a:ext uri="{28A0092B-C50C-407E-A947-70E740481C1C}">
                <a14:useLocalDpi xmlns:a14="http://schemas.microsoft.com/office/drawing/2010/main" val="0"/>
              </a:ext>
            </a:extLst>
          </a:blip>
          <a:srcRect r="9090" b="23389"/>
          <a:stretch/>
        </p:blipFill>
        <p:spPr>
          <a:xfrm>
            <a:off x="2" y="10"/>
            <a:ext cx="12191695" cy="6857990"/>
          </a:xfrm>
          <a:prstGeom prst="rect">
            <a:avLst/>
          </a:prstGeom>
        </p:spPr>
      </p:pic>
      <p:sp>
        <p:nvSpPr>
          <p:cNvPr id="22" name="Rectangle 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4AC5AC-2528-45FD-B294-6C2F6B5E360E}"/>
              </a:ext>
            </a:extLst>
          </p:cNvPr>
          <p:cNvSpPr>
            <a:spLocks noGrp="1"/>
          </p:cNvSpPr>
          <p:nvPr>
            <p:ph type="title"/>
          </p:nvPr>
        </p:nvSpPr>
        <p:spPr>
          <a:xfrm>
            <a:off x="1304017" y="804520"/>
            <a:ext cx="6815731" cy="1049235"/>
          </a:xfrm>
        </p:spPr>
        <p:txBody>
          <a:bodyPr>
            <a:normAutofit/>
          </a:bodyPr>
          <a:lstStyle/>
          <a:p>
            <a:r>
              <a:rPr lang="en-US" b="1"/>
              <a:t>RECONNAISSANCE FLIGHT AND MISSION PLANNING </a:t>
            </a:r>
            <a:endParaRPr lang="en-US" dirty="0"/>
          </a:p>
        </p:txBody>
      </p:sp>
      <p:sp>
        <p:nvSpPr>
          <p:cNvPr id="3" name="Content Placeholder 2">
            <a:extLst>
              <a:ext uri="{FF2B5EF4-FFF2-40B4-BE49-F238E27FC236}">
                <a16:creationId xmlns:a16="http://schemas.microsoft.com/office/drawing/2014/main" id="{E51180CD-C4CE-4A92-90AB-D3DF7892696B}"/>
              </a:ext>
            </a:extLst>
          </p:cNvPr>
          <p:cNvSpPr>
            <a:spLocks noGrp="1"/>
          </p:cNvSpPr>
          <p:nvPr>
            <p:ph idx="1"/>
          </p:nvPr>
        </p:nvSpPr>
        <p:spPr>
          <a:xfrm>
            <a:off x="1304017" y="2015733"/>
            <a:ext cx="6815731" cy="4021267"/>
          </a:xfrm>
        </p:spPr>
        <p:txBody>
          <a:bodyPr>
            <a:normAutofit/>
          </a:bodyPr>
          <a:lstStyle/>
          <a:p>
            <a:r>
              <a:rPr lang="en-US">
                <a:solidFill>
                  <a:srgbClr val="FFFFFE"/>
                </a:solidFill>
              </a:rPr>
              <a:t>The Spotter will assist with navigation and be alert to hazards (use hazard map, watch for other aircraft, clearances, wires, changing conditions, etc.). </a:t>
            </a:r>
          </a:p>
          <a:p>
            <a:r>
              <a:rPr lang="en-US">
                <a:solidFill>
                  <a:srgbClr val="FFFFFE"/>
                </a:solidFill>
              </a:rPr>
              <a:t>The Spotter and Pilot will evaluate the short-haul site, staging site, and contingency insertion/extraction sites</a:t>
            </a:r>
          </a:p>
        </p:txBody>
      </p:sp>
    </p:spTree>
    <p:extLst>
      <p:ext uri="{BB962C8B-B14F-4D97-AF65-F5344CB8AC3E}">
        <p14:creationId xmlns:p14="http://schemas.microsoft.com/office/powerpoint/2010/main" val="4266000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2881D-05C6-4E2C-AE35-8179662017E3}"/>
              </a:ext>
            </a:extLst>
          </p:cNvPr>
          <p:cNvSpPr>
            <a:spLocks noGrp="1"/>
          </p:cNvSpPr>
          <p:nvPr>
            <p:ph type="title"/>
          </p:nvPr>
        </p:nvSpPr>
        <p:spPr>
          <a:xfrm>
            <a:off x="1249961" y="1600199"/>
            <a:ext cx="3173482" cy="4297680"/>
          </a:xfrm>
        </p:spPr>
        <p:txBody>
          <a:bodyPr anchor="ctr">
            <a:normAutofit/>
          </a:bodyPr>
          <a:lstStyle/>
          <a:p>
            <a:r>
              <a:rPr lang="en-US" sz="2200" b="1"/>
              <a:t>RECONNAISSANCE FLIGHT AND MISSION PLANNING </a:t>
            </a:r>
            <a:endParaRPr lang="en-US" sz="2200"/>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C8B2E6-89D6-4176-A428-CC848630267A}"/>
              </a:ext>
            </a:extLst>
          </p:cNvPr>
          <p:cNvSpPr>
            <a:spLocks noGrp="1"/>
          </p:cNvSpPr>
          <p:nvPr>
            <p:ph idx="1"/>
          </p:nvPr>
        </p:nvSpPr>
        <p:spPr>
          <a:xfrm>
            <a:off x="4885151" y="1600199"/>
            <a:ext cx="6169703" cy="4297680"/>
          </a:xfrm>
        </p:spPr>
        <p:txBody>
          <a:bodyPr anchor="ctr">
            <a:normAutofit/>
          </a:bodyPr>
          <a:lstStyle/>
          <a:p>
            <a:r>
              <a:rPr lang="en-US" dirty="0"/>
              <a:t>A hover out of ground effect (HOGE) power assurance check, to include a positive rate of climb check, will be performed near the short-haul site. </a:t>
            </a:r>
          </a:p>
        </p:txBody>
      </p:sp>
    </p:spTree>
    <p:extLst>
      <p:ext uri="{BB962C8B-B14F-4D97-AF65-F5344CB8AC3E}">
        <p14:creationId xmlns:p14="http://schemas.microsoft.com/office/powerpoint/2010/main" val="108452607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0</TotalTime>
  <Words>1909</Words>
  <Application>Microsoft Office PowerPoint</Application>
  <PresentationFormat>Widescreen</PresentationFormat>
  <Paragraphs>143</Paragraphs>
  <Slides>53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Rockwell</vt:lpstr>
      <vt:lpstr>Gallery</vt:lpstr>
      <vt:lpstr>The rescue company 1</vt:lpstr>
      <vt:lpstr>HELICOPTER SHORT-HAUL part 3</vt:lpstr>
      <vt:lpstr>SHORT-HAUL OPERATIONS SEQUENCE</vt:lpstr>
      <vt:lpstr>SHORT-HAUL OPERATIONS SEQUENCE</vt:lpstr>
      <vt:lpstr>SHORT-HAUL OPERATIONS SEQUENCE</vt:lpstr>
      <vt:lpstr>HELICOPTER LOAD CALCULATIONS AND FLIGHT RESTRICTIONS</vt:lpstr>
      <vt:lpstr>RECONNAISSANCE FLIGHT AND MISSION PLANNING </vt:lpstr>
      <vt:lpstr>RECONNAISSANCE FLIGHT AND MISSION PLANNING </vt:lpstr>
      <vt:lpstr>RECONNAISSANCE FLIGHT AND MISSION PLANNING </vt:lpstr>
      <vt:lpstr>RECONNAISSANCE FLIGHT AND MISSION PLANNING </vt:lpstr>
      <vt:lpstr>RECONNAISSANCE FLIGHT AND MISSION PLANNING </vt:lpstr>
      <vt:lpstr>AIRCRAFT RIGGING</vt:lpstr>
      <vt:lpstr>AIRCRAFT RIGGING</vt:lpstr>
      <vt:lpstr>AIRCRAFT RIGGING</vt:lpstr>
      <vt:lpstr>SHORT-HAULER INDIVIDUAL/BUDDY EQUIPMENT CHECK</vt:lpstr>
      <vt:lpstr>SHORT-HAULER INDIVIDUAL/BUDDY EQUIPMENT CHECK</vt:lpstr>
      <vt:lpstr>SHORT-HAULER INDIVIDUAL/BUDDY EQUIPMENT CHECK</vt:lpstr>
      <vt:lpstr>SPOTTER INDIVIDUAL/BUDDY EQUIPMENT CHECK</vt:lpstr>
      <vt:lpstr>SPOTTER INDIVIDUAL/BUDDY EQUIPMENT CHECK</vt:lpstr>
      <vt:lpstr>SPOTTER INDIVIDUAL/BUDDY EQUIPMENT CHECK</vt:lpstr>
      <vt:lpstr>SPOTTER INDIVIDUAL/BUDDY EQUIPMENT CHECK</vt:lpstr>
      <vt:lpstr>SHORT-HAUL INSERTION/EXTRACTION PROCEDURES AND COMMUNICATIOns</vt:lpstr>
      <vt:lpstr>SHORT-HAUL INSERTION/EXTRACTION PROCEDURES AND Communication</vt:lpstr>
      <vt:lpstr>SHORT-HAUL INSERTION/EXTRACTION PROCEDURES AND Communication</vt:lpstr>
      <vt:lpstr>Short-haul Extraction Operations </vt:lpstr>
      <vt:lpstr>Short-haul Extraction Operations </vt:lpstr>
      <vt:lpstr>Short-haul Extraction Operations </vt:lpstr>
      <vt:lpstr>Short-haul Extraction Operations </vt:lpstr>
      <vt:lpstr>Short-haul Extraction Operations </vt:lpstr>
      <vt:lpstr>Short-haul Extraction Operations </vt:lpstr>
      <vt:lpstr>Short-haul Extraction Operations </vt:lpstr>
      <vt:lpstr>Short-haul Insertion Operations </vt:lpstr>
      <vt:lpstr>Short-haul Insertion Operations</vt:lpstr>
      <vt:lpstr>Short-haul Insertion Operations</vt:lpstr>
      <vt:lpstr>Short-haul Insertion Operations</vt:lpstr>
      <vt:lpstr>Short-haul Insertion Operations</vt:lpstr>
      <vt:lpstr>Short-haul Insertion Operations</vt:lpstr>
      <vt:lpstr>In-flight Considerations</vt:lpstr>
      <vt:lpstr>In-flight Considerations</vt:lpstr>
      <vt:lpstr>Loss of Radio Communication Considerations </vt:lpstr>
      <vt:lpstr>In-flight Considerations</vt:lpstr>
      <vt:lpstr>In-flight Considerations</vt:lpstr>
      <vt:lpstr>Communication Within Aircraft Between Spotter and Pilot</vt:lpstr>
      <vt:lpstr>Communication Within Aircraft Between Spotter and Pilot</vt:lpstr>
      <vt:lpstr>SHORT-HAUL HAND SIGNALS Onboard Spotter Hand Signals</vt:lpstr>
      <vt:lpstr>WAVE-OFF </vt:lpstr>
      <vt:lpstr>WAVE-OFF </vt:lpstr>
      <vt:lpstr>HOOK/UNHOOK</vt:lpstr>
      <vt:lpstr>LIFT </vt:lpstr>
      <vt:lpstr>CLEAR OF OBSTACLES </vt:lpstr>
      <vt:lpstr>OK? /OK!</vt:lpstr>
      <vt:lpstr>HOLD HOVER</vt:lpstr>
      <vt:lpstr>WAVE OFF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rescue company 1</dc:title>
  <dc:creator>Carlos Tavarez</dc:creator>
  <cp:lastModifiedBy>Carlos Tavarez</cp:lastModifiedBy>
  <cp:revision>1</cp:revision>
  <dcterms:created xsi:type="dcterms:W3CDTF">2020-09-03T18:44:16Z</dcterms:created>
  <dcterms:modified xsi:type="dcterms:W3CDTF">2020-09-03T18:44:49Z</dcterms:modified>
</cp:coreProperties>
</file>