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91" r:id="rId8"/>
    <p:sldId id="296" r:id="rId9"/>
    <p:sldId id="264" r:id="rId10"/>
    <p:sldId id="266" r:id="rId11"/>
    <p:sldId id="268" r:id="rId12"/>
    <p:sldId id="292" r:id="rId13"/>
    <p:sldId id="267" r:id="rId14"/>
    <p:sldId id="295" r:id="rId15"/>
    <p:sldId id="269" r:id="rId16"/>
    <p:sldId id="275" r:id="rId17"/>
    <p:sldId id="276" r:id="rId18"/>
    <p:sldId id="277" r:id="rId19"/>
    <p:sldId id="294" r:id="rId20"/>
    <p:sldId id="270" r:id="rId21"/>
    <p:sldId id="293" r:id="rId22"/>
    <p:sldId id="271" r:id="rId23"/>
    <p:sldId id="278" r:id="rId24"/>
    <p:sldId id="272" r:id="rId25"/>
    <p:sldId id="297" r:id="rId26"/>
    <p:sldId id="273" r:id="rId27"/>
    <p:sldId id="284" r:id="rId28"/>
    <p:sldId id="285" r:id="rId29"/>
    <p:sldId id="298" r:id="rId30"/>
    <p:sldId id="274" r:id="rId31"/>
    <p:sldId id="287" r:id="rId32"/>
    <p:sldId id="288" r:id="rId33"/>
    <p:sldId id="299" r:id="rId34"/>
    <p:sldId id="280" r:id="rId35"/>
    <p:sldId id="289" r:id="rId36"/>
    <p:sldId id="281" r:id="rId37"/>
    <p:sldId id="29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90" d="100"/>
          <a:sy n="90" d="100"/>
        </p:scale>
        <p:origin x="6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15847-88AE-4B5B-8EB9-BED22F194250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993555-013D-454F-94B5-65F9163E46D1}">
      <dgm:prSet/>
      <dgm:spPr/>
      <dgm:t>
        <a:bodyPr/>
        <a:lstStyle/>
        <a:p>
          <a:r>
            <a:rPr lang="en-US"/>
            <a:t>Approach</a:t>
          </a:r>
        </a:p>
      </dgm:t>
    </dgm:pt>
    <dgm:pt modelId="{06C14C47-8F00-43F2-BC70-42FE956A4320}" type="parTrans" cxnId="{57647C27-A1F7-4319-968D-D1D1EB78A158}">
      <dgm:prSet/>
      <dgm:spPr/>
      <dgm:t>
        <a:bodyPr/>
        <a:lstStyle/>
        <a:p>
          <a:endParaRPr lang="en-US"/>
        </a:p>
      </dgm:t>
    </dgm:pt>
    <dgm:pt modelId="{0917B9C9-35BA-4994-B4B6-EA75BBC8FFF2}" type="sibTrans" cxnId="{57647C27-A1F7-4319-968D-D1D1EB78A158}">
      <dgm:prSet/>
      <dgm:spPr/>
      <dgm:t>
        <a:bodyPr/>
        <a:lstStyle/>
        <a:p>
          <a:endParaRPr lang="en-US"/>
        </a:p>
      </dgm:t>
    </dgm:pt>
    <dgm:pt modelId="{7366E6D2-7D6B-4AFA-AF40-787B9A749AF5}">
      <dgm:prSet/>
      <dgm:spPr/>
      <dgm:t>
        <a:bodyPr/>
        <a:lstStyle/>
        <a:p>
          <a:r>
            <a:rPr lang="en-US"/>
            <a:t>Approach the victim from the front.</a:t>
          </a:r>
        </a:p>
      </dgm:t>
    </dgm:pt>
    <dgm:pt modelId="{7B19D2EE-C93A-465C-A11E-AAA05F19A1BE}" type="parTrans" cxnId="{6E4157F5-8324-40B2-8671-6C663C27FDFE}">
      <dgm:prSet/>
      <dgm:spPr/>
      <dgm:t>
        <a:bodyPr/>
        <a:lstStyle/>
        <a:p>
          <a:endParaRPr lang="en-US"/>
        </a:p>
      </dgm:t>
    </dgm:pt>
    <dgm:pt modelId="{975BC065-D886-4EC7-A6A1-4CEDFF44C277}" type="sibTrans" cxnId="{6E4157F5-8324-40B2-8671-6C663C27FDFE}">
      <dgm:prSet/>
      <dgm:spPr/>
      <dgm:t>
        <a:bodyPr/>
        <a:lstStyle/>
        <a:p>
          <a:endParaRPr lang="en-US"/>
        </a:p>
      </dgm:t>
    </dgm:pt>
    <dgm:pt modelId="{656D1E98-4694-4B1C-9B02-02DB98B2F102}">
      <dgm:prSet/>
      <dgm:spPr/>
      <dgm:t>
        <a:bodyPr/>
        <a:lstStyle/>
        <a:p>
          <a:r>
            <a:rPr lang="en-US"/>
            <a:t>Extend</a:t>
          </a:r>
        </a:p>
      </dgm:t>
    </dgm:pt>
    <dgm:pt modelId="{67D157DC-4670-47B7-901F-355E74858F9F}" type="parTrans" cxnId="{5A90C010-BDA7-47F8-AF82-ABBE1F784EF6}">
      <dgm:prSet/>
      <dgm:spPr/>
      <dgm:t>
        <a:bodyPr/>
        <a:lstStyle/>
        <a:p>
          <a:endParaRPr lang="en-US"/>
        </a:p>
      </dgm:t>
    </dgm:pt>
    <dgm:pt modelId="{8F4AB60D-0A60-4D44-8867-3E8E4CAAEDAA}" type="sibTrans" cxnId="{5A90C010-BDA7-47F8-AF82-ABBE1F784EF6}">
      <dgm:prSet/>
      <dgm:spPr/>
      <dgm:t>
        <a:bodyPr/>
        <a:lstStyle/>
        <a:p>
          <a:endParaRPr lang="en-US"/>
        </a:p>
      </dgm:t>
    </dgm:pt>
    <dgm:pt modelId="{04AEF969-069D-4E3A-9979-BA47FE3793F3}">
      <dgm:prSet/>
      <dgm:spPr/>
      <dgm:t>
        <a:bodyPr/>
        <a:lstStyle/>
        <a:p>
          <a:r>
            <a:rPr lang="en-US"/>
            <a:t>Extend the end of the rescue tube to the victim.</a:t>
          </a:r>
        </a:p>
      </dgm:t>
    </dgm:pt>
    <dgm:pt modelId="{82016A12-2E82-4205-959A-4A9715987AE5}" type="parTrans" cxnId="{21332C51-88F7-4534-B9AC-3EBF49BD8954}">
      <dgm:prSet/>
      <dgm:spPr/>
      <dgm:t>
        <a:bodyPr/>
        <a:lstStyle/>
        <a:p>
          <a:endParaRPr lang="en-US"/>
        </a:p>
      </dgm:t>
    </dgm:pt>
    <dgm:pt modelId="{2874EB39-C7E8-4163-BEE2-3C2E128550E5}" type="sibTrans" cxnId="{21332C51-88F7-4534-B9AC-3EBF49BD8954}">
      <dgm:prSet/>
      <dgm:spPr/>
      <dgm:t>
        <a:bodyPr/>
        <a:lstStyle/>
        <a:p>
          <a:endParaRPr lang="en-US"/>
        </a:p>
      </dgm:t>
    </dgm:pt>
    <dgm:pt modelId="{09C3EB33-E56E-4DB0-B001-1DCD8CD7FAD2}">
      <dgm:prSet/>
      <dgm:spPr/>
      <dgm:t>
        <a:bodyPr/>
        <a:lstStyle/>
        <a:p>
          <a:r>
            <a:rPr lang="en-US"/>
            <a:t>Tell</a:t>
          </a:r>
        </a:p>
      </dgm:t>
    </dgm:pt>
    <dgm:pt modelId="{5624493D-CBF9-4FC3-831C-7C8652A19DA3}" type="parTrans" cxnId="{F199C89D-8409-415C-8D5F-0806F7CD8DED}">
      <dgm:prSet/>
      <dgm:spPr/>
      <dgm:t>
        <a:bodyPr/>
        <a:lstStyle/>
        <a:p>
          <a:endParaRPr lang="en-US"/>
        </a:p>
      </dgm:t>
    </dgm:pt>
    <dgm:pt modelId="{CDE3E634-E0C5-4055-8B92-EC0DC50B850B}" type="sibTrans" cxnId="{F199C89D-8409-415C-8D5F-0806F7CD8DED}">
      <dgm:prSet/>
      <dgm:spPr/>
      <dgm:t>
        <a:bodyPr/>
        <a:lstStyle/>
        <a:p>
          <a:endParaRPr lang="en-US"/>
        </a:p>
      </dgm:t>
    </dgm:pt>
    <dgm:pt modelId="{EC24C425-6839-40D4-B42C-888519CE06AD}">
      <dgm:prSet/>
      <dgm:spPr/>
      <dgm:t>
        <a:bodyPr/>
        <a:lstStyle/>
        <a:p>
          <a:r>
            <a:rPr lang="en-US"/>
            <a:t>Tell the victim to hold on to the rescue tube and kick if he or she can.</a:t>
          </a:r>
        </a:p>
      </dgm:t>
    </dgm:pt>
    <dgm:pt modelId="{F30B684F-6FD9-4445-A11B-CD2F3DAFE074}" type="parTrans" cxnId="{6A2DB9A6-4FAB-4A50-A251-8CBF8D9CF796}">
      <dgm:prSet/>
      <dgm:spPr/>
      <dgm:t>
        <a:bodyPr/>
        <a:lstStyle/>
        <a:p>
          <a:endParaRPr lang="en-US"/>
        </a:p>
      </dgm:t>
    </dgm:pt>
    <dgm:pt modelId="{29AB43B9-E5AB-41B6-83A8-FFB8219AEAA4}" type="sibTrans" cxnId="{6A2DB9A6-4FAB-4A50-A251-8CBF8D9CF796}">
      <dgm:prSet/>
      <dgm:spPr/>
      <dgm:t>
        <a:bodyPr/>
        <a:lstStyle/>
        <a:p>
          <a:endParaRPr lang="en-US"/>
        </a:p>
      </dgm:t>
    </dgm:pt>
    <dgm:pt modelId="{D7929D66-58EB-4E01-9144-4093628535F9}" type="pres">
      <dgm:prSet presAssocID="{3A215847-88AE-4B5B-8EB9-BED22F194250}" presName="Name0" presStyleCnt="0">
        <dgm:presLayoutVars>
          <dgm:dir/>
          <dgm:animLvl val="lvl"/>
          <dgm:resizeHandles val="exact"/>
        </dgm:presLayoutVars>
      </dgm:prSet>
      <dgm:spPr/>
    </dgm:pt>
    <dgm:pt modelId="{4D632879-C66B-49E1-B9EE-054550FFF168}" type="pres">
      <dgm:prSet presAssocID="{39993555-013D-454F-94B5-65F9163E46D1}" presName="linNode" presStyleCnt="0"/>
      <dgm:spPr/>
    </dgm:pt>
    <dgm:pt modelId="{CFB893DB-29FB-4CE9-ABFD-E9337EF57522}" type="pres">
      <dgm:prSet presAssocID="{39993555-013D-454F-94B5-65F9163E46D1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36F175AC-5ECB-4699-B1CF-D15590B95237}" type="pres">
      <dgm:prSet presAssocID="{39993555-013D-454F-94B5-65F9163E46D1}" presName="descendantText" presStyleLbl="alignAccFollowNode1" presStyleIdx="0" presStyleCnt="3">
        <dgm:presLayoutVars>
          <dgm:bulletEnabled/>
        </dgm:presLayoutVars>
      </dgm:prSet>
      <dgm:spPr/>
    </dgm:pt>
    <dgm:pt modelId="{CCCA9377-6E80-43D0-ADA8-2EF57F52ED44}" type="pres">
      <dgm:prSet presAssocID="{0917B9C9-35BA-4994-B4B6-EA75BBC8FFF2}" presName="sp" presStyleCnt="0"/>
      <dgm:spPr/>
    </dgm:pt>
    <dgm:pt modelId="{823B8711-D25B-432D-BB73-6912C32F4AFB}" type="pres">
      <dgm:prSet presAssocID="{656D1E98-4694-4B1C-9B02-02DB98B2F102}" presName="linNode" presStyleCnt="0"/>
      <dgm:spPr/>
    </dgm:pt>
    <dgm:pt modelId="{EAAE67BD-7E07-48D2-A017-BC699CAFF35D}" type="pres">
      <dgm:prSet presAssocID="{656D1E98-4694-4B1C-9B02-02DB98B2F102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36A6492E-EB6D-4B31-BD1C-2A332FE6353C}" type="pres">
      <dgm:prSet presAssocID="{656D1E98-4694-4B1C-9B02-02DB98B2F102}" presName="descendantText" presStyleLbl="alignAccFollowNode1" presStyleIdx="1" presStyleCnt="3">
        <dgm:presLayoutVars>
          <dgm:bulletEnabled/>
        </dgm:presLayoutVars>
      </dgm:prSet>
      <dgm:spPr/>
    </dgm:pt>
    <dgm:pt modelId="{40FB1F66-70A1-41C2-ADCD-1351C5C1A1AE}" type="pres">
      <dgm:prSet presAssocID="{8F4AB60D-0A60-4D44-8867-3E8E4CAAEDAA}" presName="sp" presStyleCnt="0"/>
      <dgm:spPr/>
    </dgm:pt>
    <dgm:pt modelId="{3658AE40-3E7A-4292-B4C4-BA3F039DDB8F}" type="pres">
      <dgm:prSet presAssocID="{09C3EB33-E56E-4DB0-B001-1DCD8CD7FAD2}" presName="linNode" presStyleCnt="0"/>
      <dgm:spPr/>
    </dgm:pt>
    <dgm:pt modelId="{E062BA21-AAD8-46A4-8E7D-BEDC196189A4}" type="pres">
      <dgm:prSet presAssocID="{09C3EB33-E56E-4DB0-B001-1DCD8CD7FAD2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D5CB9E3A-DE10-4425-8A04-E33258C7A2BD}" type="pres">
      <dgm:prSet presAssocID="{09C3EB33-E56E-4DB0-B001-1DCD8CD7FAD2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D4E0704-7C4D-43D7-B59A-A18A6076F080}" type="presOf" srcId="{3A215847-88AE-4B5B-8EB9-BED22F194250}" destId="{D7929D66-58EB-4E01-9144-4093628535F9}" srcOrd="0" destOrd="0" presId="urn:microsoft.com/office/officeart/2016/7/layout/VerticalSolidActionList"/>
    <dgm:cxn modelId="{53815408-0372-4C73-9304-0E5DA75278E4}" type="presOf" srcId="{EC24C425-6839-40D4-B42C-888519CE06AD}" destId="{D5CB9E3A-DE10-4425-8A04-E33258C7A2BD}" srcOrd="0" destOrd="0" presId="urn:microsoft.com/office/officeart/2016/7/layout/VerticalSolidActionList"/>
    <dgm:cxn modelId="{5A90C010-BDA7-47F8-AF82-ABBE1F784EF6}" srcId="{3A215847-88AE-4B5B-8EB9-BED22F194250}" destId="{656D1E98-4694-4B1C-9B02-02DB98B2F102}" srcOrd="1" destOrd="0" parTransId="{67D157DC-4670-47B7-901F-355E74858F9F}" sibTransId="{8F4AB60D-0A60-4D44-8867-3E8E4CAAEDAA}"/>
    <dgm:cxn modelId="{57647C27-A1F7-4319-968D-D1D1EB78A158}" srcId="{3A215847-88AE-4B5B-8EB9-BED22F194250}" destId="{39993555-013D-454F-94B5-65F9163E46D1}" srcOrd="0" destOrd="0" parTransId="{06C14C47-8F00-43F2-BC70-42FE956A4320}" sibTransId="{0917B9C9-35BA-4994-B4B6-EA75BBC8FFF2}"/>
    <dgm:cxn modelId="{22067734-77A7-4C7E-9201-30FA18E3EC87}" type="presOf" srcId="{656D1E98-4694-4B1C-9B02-02DB98B2F102}" destId="{EAAE67BD-7E07-48D2-A017-BC699CAFF35D}" srcOrd="0" destOrd="0" presId="urn:microsoft.com/office/officeart/2016/7/layout/VerticalSolidActionList"/>
    <dgm:cxn modelId="{21332C51-88F7-4534-B9AC-3EBF49BD8954}" srcId="{656D1E98-4694-4B1C-9B02-02DB98B2F102}" destId="{04AEF969-069D-4E3A-9979-BA47FE3793F3}" srcOrd="0" destOrd="0" parTransId="{82016A12-2E82-4205-959A-4A9715987AE5}" sibTransId="{2874EB39-C7E8-4163-BEE2-3C2E128550E5}"/>
    <dgm:cxn modelId="{A5D04871-07EF-483C-B03E-FC8655FE98B9}" type="presOf" srcId="{39993555-013D-454F-94B5-65F9163E46D1}" destId="{CFB893DB-29FB-4CE9-ABFD-E9337EF57522}" srcOrd="0" destOrd="0" presId="urn:microsoft.com/office/officeart/2016/7/layout/VerticalSolidActionList"/>
    <dgm:cxn modelId="{F6CDF25A-FB92-47B0-BDA8-BEC2318BC47E}" type="presOf" srcId="{7366E6D2-7D6B-4AFA-AF40-787B9A749AF5}" destId="{36F175AC-5ECB-4699-B1CF-D15590B95237}" srcOrd="0" destOrd="0" presId="urn:microsoft.com/office/officeart/2016/7/layout/VerticalSolidActionList"/>
    <dgm:cxn modelId="{F199C89D-8409-415C-8D5F-0806F7CD8DED}" srcId="{3A215847-88AE-4B5B-8EB9-BED22F194250}" destId="{09C3EB33-E56E-4DB0-B001-1DCD8CD7FAD2}" srcOrd="2" destOrd="0" parTransId="{5624493D-CBF9-4FC3-831C-7C8652A19DA3}" sibTransId="{CDE3E634-E0C5-4055-8B92-EC0DC50B850B}"/>
    <dgm:cxn modelId="{6A2DB9A6-4FAB-4A50-A251-8CBF8D9CF796}" srcId="{09C3EB33-E56E-4DB0-B001-1DCD8CD7FAD2}" destId="{EC24C425-6839-40D4-B42C-888519CE06AD}" srcOrd="0" destOrd="0" parTransId="{F30B684F-6FD9-4445-A11B-CD2F3DAFE074}" sibTransId="{29AB43B9-E5AB-41B6-83A8-FFB8219AEAA4}"/>
    <dgm:cxn modelId="{D211A4B2-F92F-4804-911A-759BF7B75B32}" type="presOf" srcId="{09C3EB33-E56E-4DB0-B001-1DCD8CD7FAD2}" destId="{E062BA21-AAD8-46A4-8E7D-BEDC196189A4}" srcOrd="0" destOrd="0" presId="urn:microsoft.com/office/officeart/2016/7/layout/VerticalSolidActionList"/>
    <dgm:cxn modelId="{6E4157F5-8324-40B2-8671-6C663C27FDFE}" srcId="{39993555-013D-454F-94B5-65F9163E46D1}" destId="{7366E6D2-7D6B-4AFA-AF40-787B9A749AF5}" srcOrd="0" destOrd="0" parTransId="{7B19D2EE-C93A-465C-A11E-AAA05F19A1BE}" sibTransId="{975BC065-D886-4EC7-A6A1-4CEDFF44C277}"/>
    <dgm:cxn modelId="{9DE0FFF6-6C07-4168-A902-B13421A36C48}" type="presOf" srcId="{04AEF969-069D-4E3A-9979-BA47FE3793F3}" destId="{36A6492E-EB6D-4B31-BD1C-2A332FE6353C}" srcOrd="0" destOrd="0" presId="urn:microsoft.com/office/officeart/2016/7/layout/VerticalSolidActionList"/>
    <dgm:cxn modelId="{4DADADE6-9D7E-4F04-86B7-FEB462A3A92C}" type="presParOf" srcId="{D7929D66-58EB-4E01-9144-4093628535F9}" destId="{4D632879-C66B-49E1-B9EE-054550FFF168}" srcOrd="0" destOrd="0" presId="urn:microsoft.com/office/officeart/2016/7/layout/VerticalSolidActionList"/>
    <dgm:cxn modelId="{799BE9C2-F92D-45C1-8A0E-6412006A62F2}" type="presParOf" srcId="{4D632879-C66B-49E1-B9EE-054550FFF168}" destId="{CFB893DB-29FB-4CE9-ABFD-E9337EF57522}" srcOrd="0" destOrd="0" presId="urn:microsoft.com/office/officeart/2016/7/layout/VerticalSolidActionList"/>
    <dgm:cxn modelId="{9D0E3235-C85A-4A6A-8EAE-879F9C83B1CE}" type="presParOf" srcId="{4D632879-C66B-49E1-B9EE-054550FFF168}" destId="{36F175AC-5ECB-4699-B1CF-D15590B95237}" srcOrd="1" destOrd="0" presId="urn:microsoft.com/office/officeart/2016/7/layout/VerticalSolidActionList"/>
    <dgm:cxn modelId="{19DF798D-A077-46E6-9386-2BDB1721CA77}" type="presParOf" srcId="{D7929D66-58EB-4E01-9144-4093628535F9}" destId="{CCCA9377-6E80-43D0-ADA8-2EF57F52ED44}" srcOrd="1" destOrd="0" presId="urn:microsoft.com/office/officeart/2016/7/layout/VerticalSolidActionList"/>
    <dgm:cxn modelId="{3B86AB51-874D-4F29-AE62-A50385B276BD}" type="presParOf" srcId="{D7929D66-58EB-4E01-9144-4093628535F9}" destId="{823B8711-D25B-432D-BB73-6912C32F4AFB}" srcOrd="2" destOrd="0" presId="urn:microsoft.com/office/officeart/2016/7/layout/VerticalSolidActionList"/>
    <dgm:cxn modelId="{9B74FCC4-BD76-4829-AC0B-4F421EA8ED3E}" type="presParOf" srcId="{823B8711-D25B-432D-BB73-6912C32F4AFB}" destId="{EAAE67BD-7E07-48D2-A017-BC699CAFF35D}" srcOrd="0" destOrd="0" presId="urn:microsoft.com/office/officeart/2016/7/layout/VerticalSolidActionList"/>
    <dgm:cxn modelId="{408ED4B6-53FC-409F-815A-E6784F3A1F2F}" type="presParOf" srcId="{823B8711-D25B-432D-BB73-6912C32F4AFB}" destId="{36A6492E-EB6D-4B31-BD1C-2A332FE6353C}" srcOrd="1" destOrd="0" presId="urn:microsoft.com/office/officeart/2016/7/layout/VerticalSolidActionList"/>
    <dgm:cxn modelId="{FFB3A093-061E-463C-AFAC-D1569B4F68B7}" type="presParOf" srcId="{D7929D66-58EB-4E01-9144-4093628535F9}" destId="{40FB1F66-70A1-41C2-ADCD-1351C5C1A1AE}" srcOrd="3" destOrd="0" presId="urn:microsoft.com/office/officeart/2016/7/layout/VerticalSolidActionList"/>
    <dgm:cxn modelId="{C2CF26FF-A98A-4B97-BC54-09855DD7C647}" type="presParOf" srcId="{D7929D66-58EB-4E01-9144-4093628535F9}" destId="{3658AE40-3E7A-4292-B4C4-BA3F039DDB8F}" srcOrd="4" destOrd="0" presId="urn:microsoft.com/office/officeart/2016/7/layout/VerticalSolidActionList"/>
    <dgm:cxn modelId="{F36CBF85-B1DB-4353-9175-A72FB1CB1CDC}" type="presParOf" srcId="{3658AE40-3E7A-4292-B4C4-BA3F039DDB8F}" destId="{E062BA21-AAD8-46A4-8E7D-BEDC196189A4}" srcOrd="0" destOrd="0" presId="urn:microsoft.com/office/officeart/2016/7/layout/VerticalSolidActionList"/>
    <dgm:cxn modelId="{4A7C80B4-C2E0-422F-824E-C1D0DF835A4C}" type="presParOf" srcId="{3658AE40-3E7A-4292-B4C4-BA3F039DDB8F}" destId="{D5CB9E3A-DE10-4425-8A04-E33258C7A2B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FBB14F-BEF6-408C-BE9E-2CF0AAD8CAC9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58C0B4-3E3F-46AF-8DD4-C9C365BBB68A}">
      <dgm:prSet/>
      <dgm:spPr/>
      <dgm:t>
        <a:bodyPr/>
        <a:lstStyle/>
        <a:p>
          <a:r>
            <a:rPr lang="en-US"/>
            <a:t>Grasp</a:t>
          </a:r>
        </a:p>
      </dgm:t>
    </dgm:pt>
    <dgm:pt modelId="{C0C313F2-6D54-4809-B6E5-0E74FF840D0C}" type="parTrans" cxnId="{361A9884-8D70-40E1-B34C-BF60AB2D1DD3}">
      <dgm:prSet/>
      <dgm:spPr/>
      <dgm:t>
        <a:bodyPr/>
        <a:lstStyle/>
        <a:p>
          <a:endParaRPr lang="en-US"/>
        </a:p>
      </dgm:t>
    </dgm:pt>
    <dgm:pt modelId="{5B44985B-B9ED-4260-B40A-42543E164DCE}" type="sibTrans" cxnId="{361A9884-8D70-40E1-B34C-BF60AB2D1DD3}">
      <dgm:prSet/>
      <dgm:spPr/>
      <dgm:t>
        <a:bodyPr/>
        <a:lstStyle/>
        <a:p>
          <a:endParaRPr lang="en-US"/>
        </a:p>
      </dgm:t>
    </dgm:pt>
    <dgm:pt modelId="{AB4453B1-0AE1-4FB8-811E-8DA678069FF5}">
      <dgm:prSet/>
      <dgm:spPr/>
      <dgm:t>
        <a:bodyPr/>
        <a:lstStyle/>
        <a:p>
          <a:r>
            <a:rPr lang="en-US"/>
            <a:t>Once underwater, grasp the victim's elbows or the un­dersides of the victim's arms just above the elbows. </a:t>
          </a:r>
        </a:p>
      </dgm:t>
    </dgm:pt>
    <dgm:pt modelId="{7476B990-2365-4DD5-AD40-02953730E4D9}" type="parTrans" cxnId="{469601D2-204C-436D-AF1F-B14A7EC04718}">
      <dgm:prSet/>
      <dgm:spPr/>
      <dgm:t>
        <a:bodyPr/>
        <a:lstStyle/>
        <a:p>
          <a:endParaRPr lang="en-US"/>
        </a:p>
      </dgm:t>
    </dgm:pt>
    <dgm:pt modelId="{813E4C32-66BF-4DBB-B132-3EF064356A3E}" type="sibTrans" cxnId="{469601D2-204C-436D-AF1F-B14A7EC04718}">
      <dgm:prSet/>
      <dgm:spPr/>
      <dgm:t>
        <a:bodyPr/>
        <a:lstStyle/>
        <a:p>
          <a:endParaRPr lang="en-US"/>
        </a:p>
      </dgm:t>
    </dgm:pt>
    <dgm:pt modelId="{589A3815-61A7-404E-B650-24112615AD8A}">
      <dgm:prSet/>
      <dgm:spPr/>
      <dgm:t>
        <a:bodyPr/>
        <a:lstStyle/>
        <a:p>
          <a:r>
            <a:rPr lang="en-US"/>
            <a:t>Push up</a:t>
          </a:r>
        </a:p>
      </dgm:t>
    </dgm:pt>
    <dgm:pt modelId="{EA82E60B-EA70-47CA-AA84-CEB9D8F22E43}" type="parTrans" cxnId="{3B97DB14-0C5F-4C7D-8522-09BE9E2A3F28}">
      <dgm:prSet/>
      <dgm:spPr/>
      <dgm:t>
        <a:bodyPr/>
        <a:lstStyle/>
        <a:p>
          <a:endParaRPr lang="en-US"/>
        </a:p>
      </dgm:t>
    </dgm:pt>
    <dgm:pt modelId="{B5DC8159-E53F-4F05-9332-ABCD6BB91A98}" type="sibTrans" cxnId="{3B97DB14-0C5F-4C7D-8522-09BE9E2A3F28}">
      <dgm:prSet/>
      <dgm:spPr/>
      <dgm:t>
        <a:bodyPr/>
        <a:lstStyle/>
        <a:p>
          <a:endParaRPr lang="en-US"/>
        </a:p>
      </dgm:t>
    </dgm:pt>
    <dgm:pt modelId="{4EF94840-5B9F-4D7A-8546-A1B22A1AC360}">
      <dgm:prSet/>
      <dgm:spPr/>
      <dgm:t>
        <a:bodyPr/>
        <a:lstStyle/>
        <a:p>
          <a:r>
            <a:rPr lang="en-US"/>
            <a:t>Forcefully push up and away. </a:t>
          </a:r>
        </a:p>
      </dgm:t>
    </dgm:pt>
    <dgm:pt modelId="{42B02268-A76F-457E-9A3C-3CEA34334C72}" type="parTrans" cxnId="{C5A9F84C-1133-418B-9320-E3825EECE833}">
      <dgm:prSet/>
      <dgm:spPr/>
      <dgm:t>
        <a:bodyPr/>
        <a:lstStyle/>
        <a:p>
          <a:endParaRPr lang="en-US"/>
        </a:p>
      </dgm:t>
    </dgm:pt>
    <dgm:pt modelId="{91D3E811-D0BF-400B-B5AE-40CF77E4D2DF}" type="sibTrans" cxnId="{C5A9F84C-1133-418B-9320-E3825EECE833}">
      <dgm:prSet/>
      <dgm:spPr/>
      <dgm:t>
        <a:bodyPr/>
        <a:lstStyle/>
        <a:p>
          <a:endParaRPr lang="en-US"/>
        </a:p>
      </dgm:t>
    </dgm:pt>
    <dgm:pt modelId="{03B89372-CB3B-41CB-B6F9-3DF69D590056}">
      <dgm:prSet/>
      <dgm:spPr/>
      <dgm:t>
        <a:bodyPr/>
        <a:lstStyle/>
        <a:p>
          <a:r>
            <a:rPr lang="en-US"/>
            <a:t>Keep</a:t>
          </a:r>
        </a:p>
      </dgm:t>
    </dgm:pt>
    <dgm:pt modelId="{5D11B977-F107-4986-87CD-7EFE8DC54741}" type="parTrans" cxnId="{5FF9E423-835D-49F2-A41E-63F884161187}">
      <dgm:prSet/>
      <dgm:spPr/>
      <dgm:t>
        <a:bodyPr/>
        <a:lstStyle/>
        <a:p>
          <a:endParaRPr lang="en-US"/>
        </a:p>
      </dgm:t>
    </dgm:pt>
    <dgm:pt modelId="{0C30766D-3610-4A35-B3EE-8A322E645EA9}" type="sibTrans" cxnId="{5FF9E423-835D-49F2-A41E-63F884161187}">
      <dgm:prSet/>
      <dgm:spPr/>
      <dgm:t>
        <a:bodyPr/>
        <a:lstStyle/>
        <a:p>
          <a:endParaRPr lang="en-US"/>
        </a:p>
      </dgm:t>
    </dgm:pt>
    <dgm:pt modelId="{D66D958C-13D2-4FB6-A1B0-B9A4E807C0EB}">
      <dgm:prSet/>
      <dgm:spPr/>
      <dgm:t>
        <a:bodyPr/>
        <a:lstStyle/>
        <a:p>
          <a:r>
            <a:rPr lang="en-US"/>
            <a:t>Keep the chin tucked, the arms fully extended, and the shoulders raised until free.</a:t>
          </a:r>
        </a:p>
      </dgm:t>
    </dgm:pt>
    <dgm:pt modelId="{16B33125-1FFD-4116-922D-F0AE1129714C}" type="parTrans" cxnId="{1007CBC5-95B2-47BE-976C-010D0ED1B5D4}">
      <dgm:prSet/>
      <dgm:spPr/>
      <dgm:t>
        <a:bodyPr/>
        <a:lstStyle/>
        <a:p>
          <a:endParaRPr lang="en-US"/>
        </a:p>
      </dgm:t>
    </dgm:pt>
    <dgm:pt modelId="{83FB24B7-230E-4316-A93D-9CF3D8738A03}" type="sibTrans" cxnId="{1007CBC5-95B2-47BE-976C-010D0ED1B5D4}">
      <dgm:prSet/>
      <dgm:spPr/>
      <dgm:t>
        <a:bodyPr/>
        <a:lstStyle/>
        <a:p>
          <a:endParaRPr lang="en-US"/>
        </a:p>
      </dgm:t>
    </dgm:pt>
    <dgm:pt modelId="{0B58B533-B11E-4FE4-86B5-244239481FA5}" type="pres">
      <dgm:prSet presAssocID="{62FBB14F-BEF6-408C-BE9E-2CF0AAD8CAC9}" presName="Name0" presStyleCnt="0">
        <dgm:presLayoutVars>
          <dgm:dir/>
          <dgm:animLvl val="lvl"/>
          <dgm:resizeHandles val="exact"/>
        </dgm:presLayoutVars>
      </dgm:prSet>
      <dgm:spPr/>
    </dgm:pt>
    <dgm:pt modelId="{88547D20-B714-4A9A-8DCC-17D58FBEC0D9}" type="pres">
      <dgm:prSet presAssocID="{2A58C0B4-3E3F-46AF-8DD4-C9C365BBB68A}" presName="linNode" presStyleCnt="0"/>
      <dgm:spPr/>
    </dgm:pt>
    <dgm:pt modelId="{3E19374F-830D-440D-B123-CCE3CFCCB2DC}" type="pres">
      <dgm:prSet presAssocID="{2A58C0B4-3E3F-46AF-8DD4-C9C365BBB68A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D2D06112-642A-46A6-A90B-0990BF5C7E15}" type="pres">
      <dgm:prSet presAssocID="{2A58C0B4-3E3F-46AF-8DD4-C9C365BBB68A}" presName="descendantText" presStyleLbl="alignNode1" presStyleIdx="0" presStyleCnt="3">
        <dgm:presLayoutVars>
          <dgm:bulletEnabled/>
        </dgm:presLayoutVars>
      </dgm:prSet>
      <dgm:spPr/>
    </dgm:pt>
    <dgm:pt modelId="{A170561C-E33F-4532-817B-F53BCE8C1CB7}" type="pres">
      <dgm:prSet presAssocID="{5B44985B-B9ED-4260-B40A-42543E164DCE}" presName="sp" presStyleCnt="0"/>
      <dgm:spPr/>
    </dgm:pt>
    <dgm:pt modelId="{18F15C06-B556-4492-B6EA-4B3078780392}" type="pres">
      <dgm:prSet presAssocID="{589A3815-61A7-404E-B650-24112615AD8A}" presName="linNode" presStyleCnt="0"/>
      <dgm:spPr/>
    </dgm:pt>
    <dgm:pt modelId="{D9FF6C64-1DE3-4226-974F-FD42AA8863E4}" type="pres">
      <dgm:prSet presAssocID="{589A3815-61A7-404E-B650-24112615AD8A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1170C8AC-A510-46F0-9EA3-CCFE0B2C74D0}" type="pres">
      <dgm:prSet presAssocID="{589A3815-61A7-404E-B650-24112615AD8A}" presName="descendantText" presStyleLbl="alignNode1" presStyleIdx="1" presStyleCnt="3">
        <dgm:presLayoutVars>
          <dgm:bulletEnabled/>
        </dgm:presLayoutVars>
      </dgm:prSet>
      <dgm:spPr/>
    </dgm:pt>
    <dgm:pt modelId="{6FBF9E9B-BB36-43AF-8ABF-157B52A18FBA}" type="pres">
      <dgm:prSet presAssocID="{B5DC8159-E53F-4F05-9332-ABCD6BB91A98}" presName="sp" presStyleCnt="0"/>
      <dgm:spPr/>
    </dgm:pt>
    <dgm:pt modelId="{742AA09D-37D4-4D2B-90FD-C86525CD3920}" type="pres">
      <dgm:prSet presAssocID="{03B89372-CB3B-41CB-B6F9-3DF69D590056}" presName="linNode" presStyleCnt="0"/>
      <dgm:spPr/>
    </dgm:pt>
    <dgm:pt modelId="{12585625-7A10-43AE-8D91-5502EE29A419}" type="pres">
      <dgm:prSet presAssocID="{03B89372-CB3B-41CB-B6F9-3DF69D590056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98C59B1D-D92B-486F-AD16-04BB15D541CA}" type="pres">
      <dgm:prSet presAssocID="{03B89372-CB3B-41CB-B6F9-3DF69D590056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3B97DB14-0C5F-4C7D-8522-09BE9E2A3F28}" srcId="{62FBB14F-BEF6-408C-BE9E-2CF0AAD8CAC9}" destId="{589A3815-61A7-404E-B650-24112615AD8A}" srcOrd="1" destOrd="0" parTransId="{EA82E60B-EA70-47CA-AA84-CEB9D8F22E43}" sibTransId="{B5DC8159-E53F-4F05-9332-ABCD6BB91A98}"/>
    <dgm:cxn modelId="{5FF9E423-835D-49F2-A41E-63F884161187}" srcId="{62FBB14F-BEF6-408C-BE9E-2CF0AAD8CAC9}" destId="{03B89372-CB3B-41CB-B6F9-3DF69D590056}" srcOrd="2" destOrd="0" parTransId="{5D11B977-F107-4986-87CD-7EFE8DC54741}" sibTransId="{0C30766D-3610-4A35-B3EE-8A322E645EA9}"/>
    <dgm:cxn modelId="{63F83943-93C9-490A-A297-4E938A92D89E}" type="presOf" srcId="{AB4453B1-0AE1-4FB8-811E-8DA678069FF5}" destId="{D2D06112-642A-46A6-A90B-0990BF5C7E15}" srcOrd="0" destOrd="0" presId="urn:microsoft.com/office/officeart/2016/7/layout/VerticalHollowActionList"/>
    <dgm:cxn modelId="{9888DF46-0985-49DA-B123-C6AC43D2744F}" type="presOf" srcId="{D66D958C-13D2-4FB6-A1B0-B9A4E807C0EB}" destId="{98C59B1D-D92B-486F-AD16-04BB15D541CA}" srcOrd="0" destOrd="0" presId="urn:microsoft.com/office/officeart/2016/7/layout/VerticalHollowActionList"/>
    <dgm:cxn modelId="{C5A9F84C-1133-418B-9320-E3825EECE833}" srcId="{589A3815-61A7-404E-B650-24112615AD8A}" destId="{4EF94840-5B9F-4D7A-8546-A1B22A1AC360}" srcOrd="0" destOrd="0" parTransId="{42B02268-A76F-457E-9A3C-3CEA34334C72}" sibTransId="{91D3E811-D0BF-400B-B5AE-40CF77E4D2DF}"/>
    <dgm:cxn modelId="{D74D9E78-137F-426D-BCF6-6F0556E2ACB4}" type="presOf" srcId="{589A3815-61A7-404E-B650-24112615AD8A}" destId="{D9FF6C64-1DE3-4226-974F-FD42AA8863E4}" srcOrd="0" destOrd="0" presId="urn:microsoft.com/office/officeart/2016/7/layout/VerticalHollowActionList"/>
    <dgm:cxn modelId="{361A9884-8D70-40E1-B34C-BF60AB2D1DD3}" srcId="{62FBB14F-BEF6-408C-BE9E-2CF0AAD8CAC9}" destId="{2A58C0B4-3E3F-46AF-8DD4-C9C365BBB68A}" srcOrd="0" destOrd="0" parTransId="{C0C313F2-6D54-4809-B6E5-0E74FF840D0C}" sibTransId="{5B44985B-B9ED-4260-B40A-42543E164DCE}"/>
    <dgm:cxn modelId="{0725F5A3-3934-461B-9844-6B427605D506}" type="presOf" srcId="{4EF94840-5B9F-4D7A-8546-A1B22A1AC360}" destId="{1170C8AC-A510-46F0-9EA3-CCFE0B2C74D0}" srcOrd="0" destOrd="0" presId="urn:microsoft.com/office/officeart/2016/7/layout/VerticalHollowActionList"/>
    <dgm:cxn modelId="{F9DE67AD-AD3C-47F5-9452-63DEF8A19717}" type="presOf" srcId="{2A58C0B4-3E3F-46AF-8DD4-C9C365BBB68A}" destId="{3E19374F-830D-440D-B123-CCE3CFCCB2DC}" srcOrd="0" destOrd="0" presId="urn:microsoft.com/office/officeart/2016/7/layout/VerticalHollowActionList"/>
    <dgm:cxn modelId="{ACDFBDB0-F4AB-426C-8ED2-461D930526BC}" type="presOf" srcId="{62FBB14F-BEF6-408C-BE9E-2CF0AAD8CAC9}" destId="{0B58B533-B11E-4FE4-86B5-244239481FA5}" srcOrd="0" destOrd="0" presId="urn:microsoft.com/office/officeart/2016/7/layout/VerticalHollowActionList"/>
    <dgm:cxn modelId="{1007CBC5-95B2-47BE-976C-010D0ED1B5D4}" srcId="{03B89372-CB3B-41CB-B6F9-3DF69D590056}" destId="{D66D958C-13D2-4FB6-A1B0-B9A4E807C0EB}" srcOrd="0" destOrd="0" parTransId="{16B33125-1FFD-4116-922D-F0AE1129714C}" sibTransId="{83FB24B7-230E-4316-A93D-9CF3D8738A03}"/>
    <dgm:cxn modelId="{469601D2-204C-436D-AF1F-B14A7EC04718}" srcId="{2A58C0B4-3E3F-46AF-8DD4-C9C365BBB68A}" destId="{AB4453B1-0AE1-4FB8-811E-8DA678069FF5}" srcOrd="0" destOrd="0" parTransId="{7476B990-2365-4DD5-AD40-02953730E4D9}" sibTransId="{813E4C32-66BF-4DBB-B132-3EF064356A3E}"/>
    <dgm:cxn modelId="{5497FBE9-B8B7-4D5D-8007-B66E19776D07}" type="presOf" srcId="{03B89372-CB3B-41CB-B6F9-3DF69D590056}" destId="{12585625-7A10-43AE-8D91-5502EE29A419}" srcOrd="0" destOrd="0" presId="urn:microsoft.com/office/officeart/2016/7/layout/VerticalHollowActionList"/>
    <dgm:cxn modelId="{4F53936D-A434-45E9-90B2-F226DEFA3182}" type="presParOf" srcId="{0B58B533-B11E-4FE4-86B5-244239481FA5}" destId="{88547D20-B714-4A9A-8DCC-17D58FBEC0D9}" srcOrd="0" destOrd="0" presId="urn:microsoft.com/office/officeart/2016/7/layout/VerticalHollowActionList"/>
    <dgm:cxn modelId="{10E0AF0F-848F-44E3-80DB-9B0BFF60C253}" type="presParOf" srcId="{88547D20-B714-4A9A-8DCC-17D58FBEC0D9}" destId="{3E19374F-830D-440D-B123-CCE3CFCCB2DC}" srcOrd="0" destOrd="0" presId="urn:microsoft.com/office/officeart/2016/7/layout/VerticalHollowActionList"/>
    <dgm:cxn modelId="{7B113586-1C03-44E0-A746-3645986B9492}" type="presParOf" srcId="{88547D20-B714-4A9A-8DCC-17D58FBEC0D9}" destId="{D2D06112-642A-46A6-A90B-0990BF5C7E15}" srcOrd="1" destOrd="0" presId="urn:microsoft.com/office/officeart/2016/7/layout/VerticalHollowActionList"/>
    <dgm:cxn modelId="{6CE19C93-37D7-4E95-A1FE-409698EFAA69}" type="presParOf" srcId="{0B58B533-B11E-4FE4-86B5-244239481FA5}" destId="{A170561C-E33F-4532-817B-F53BCE8C1CB7}" srcOrd="1" destOrd="0" presId="urn:microsoft.com/office/officeart/2016/7/layout/VerticalHollowActionList"/>
    <dgm:cxn modelId="{8945CFFD-6CE7-428E-8DAF-A783041CF4C6}" type="presParOf" srcId="{0B58B533-B11E-4FE4-86B5-244239481FA5}" destId="{18F15C06-B556-4492-B6EA-4B3078780392}" srcOrd="2" destOrd="0" presId="urn:microsoft.com/office/officeart/2016/7/layout/VerticalHollowActionList"/>
    <dgm:cxn modelId="{65C24A2F-9FA8-4DE9-88DE-89E7BB12A42C}" type="presParOf" srcId="{18F15C06-B556-4492-B6EA-4B3078780392}" destId="{D9FF6C64-1DE3-4226-974F-FD42AA8863E4}" srcOrd="0" destOrd="0" presId="urn:microsoft.com/office/officeart/2016/7/layout/VerticalHollowActionList"/>
    <dgm:cxn modelId="{126CE830-8594-453D-B0A4-69252894568A}" type="presParOf" srcId="{18F15C06-B556-4492-B6EA-4B3078780392}" destId="{1170C8AC-A510-46F0-9EA3-CCFE0B2C74D0}" srcOrd="1" destOrd="0" presId="urn:microsoft.com/office/officeart/2016/7/layout/VerticalHollowActionList"/>
    <dgm:cxn modelId="{3C1BF05E-7F72-413B-A6FA-E042E55FAD4E}" type="presParOf" srcId="{0B58B533-B11E-4FE4-86B5-244239481FA5}" destId="{6FBF9E9B-BB36-43AF-8ABF-157B52A18FBA}" srcOrd="3" destOrd="0" presId="urn:microsoft.com/office/officeart/2016/7/layout/VerticalHollowActionList"/>
    <dgm:cxn modelId="{6BAE7538-C9F2-4329-A0D3-B2E297CD72B9}" type="presParOf" srcId="{0B58B533-B11E-4FE4-86B5-244239481FA5}" destId="{742AA09D-37D4-4D2B-90FD-C86525CD3920}" srcOrd="4" destOrd="0" presId="urn:microsoft.com/office/officeart/2016/7/layout/VerticalHollowActionList"/>
    <dgm:cxn modelId="{2024813B-FE1B-4073-8814-B8F4DD9D356F}" type="presParOf" srcId="{742AA09D-37D4-4D2B-90FD-C86525CD3920}" destId="{12585625-7A10-43AE-8D91-5502EE29A419}" srcOrd="0" destOrd="0" presId="urn:microsoft.com/office/officeart/2016/7/layout/VerticalHollowActionList"/>
    <dgm:cxn modelId="{24037E89-8F0D-4F60-A365-76C05452267B}" type="presParOf" srcId="{742AA09D-37D4-4D2B-90FD-C86525CD3920}" destId="{98C59B1D-D92B-486F-AD16-04BB15D541C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4745C2-0E59-4CC9-989A-D02D66FE859F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7972DC-1534-46CD-AF26-24EC399CF9FF}">
      <dgm:prSet/>
      <dgm:spPr/>
      <dgm:t>
        <a:bodyPr/>
        <a:lstStyle/>
        <a:p>
          <a:r>
            <a:rPr lang="en-US"/>
            <a:t>Approach</a:t>
          </a:r>
        </a:p>
      </dgm:t>
    </dgm:pt>
    <dgm:pt modelId="{E09F7681-9AAE-46BF-979D-95353FB00B64}" type="parTrans" cxnId="{D5D7EC2A-C4AC-4BB9-A1E5-3EAF71807EF2}">
      <dgm:prSet/>
      <dgm:spPr/>
      <dgm:t>
        <a:bodyPr/>
        <a:lstStyle/>
        <a:p>
          <a:endParaRPr lang="en-US"/>
        </a:p>
      </dgm:t>
    </dgm:pt>
    <dgm:pt modelId="{68F3AC9B-C8E0-48FB-AFAD-4B9A21481AC1}" type="sibTrans" cxnId="{D5D7EC2A-C4AC-4BB9-A1E5-3EAF71807EF2}">
      <dgm:prSet/>
      <dgm:spPr/>
      <dgm:t>
        <a:bodyPr/>
        <a:lstStyle/>
        <a:p>
          <a:endParaRPr lang="en-US"/>
        </a:p>
      </dgm:t>
    </dgm:pt>
    <dgm:pt modelId="{15F79CEF-4B3B-4006-969A-819E28DB52A5}">
      <dgm:prSet/>
      <dgm:spPr/>
      <dgm:t>
        <a:bodyPr/>
        <a:lstStyle/>
        <a:p>
          <a:r>
            <a:rPr lang="en-US"/>
            <a:t>Approach one victim from behind.</a:t>
          </a:r>
        </a:p>
      </dgm:t>
    </dgm:pt>
    <dgm:pt modelId="{F0A74F27-E440-42F0-9E53-B121DECC9E03}" type="parTrans" cxnId="{E72999EB-0EFC-42DE-9E83-66B95D17ABB0}">
      <dgm:prSet/>
      <dgm:spPr/>
      <dgm:t>
        <a:bodyPr/>
        <a:lstStyle/>
        <a:p>
          <a:endParaRPr lang="en-US"/>
        </a:p>
      </dgm:t>
    </dgm:pt>
    <dgm:pt modelId="{7F4C4787-C37E-4EE1-8F36-DE38FFD99D42}" type="sibTrans" cxnId="{E72999EB-0EFC-42DE-9E83-66B95D17ABB0}">
      <dgm:prSet/>
      <dgm:spPr/>
      <dgm:t>
        <a:bodyPr/>
        <a:lstStyle/>
        <a:p>
          <a:endParaRPr lang="en-US"/>
        </a:p>
      </dgm:t>
    </dgm:pt>
    <dgm:pt modelId="{85876314-3176-43CE-8DF9-F83165E5EBDF}">
      <dgm:prSet/>
      <dgm:spPr/>
      <dgm:t>
        <a:bodyPr/>
        <a:lstStyle/>
        <a:p>
          <a:r>
            <a:rPr lang="en-US"/>
            <a:t>Reach</a:t>
          </a:r>
        </a:p>
      </dgm:t>
    </dgm:pt>
    <dgm:pt modelId="{79C2ACFD-E694-4AE4-92DD-70F997BEEE2F}" type="parTrans" cxnId="{B7F274ED-5AD6-43E2-8124-8F97A7CF44BE}">
      <dgm:prSet/>
      <dgm:spPr/>
      <dgm:t>
        <a:bodyPr/>
        <a:lstStyle/>
        <a:p>
          <a:endParaRPr lang="en-US"/>
        </a:p>
      </dgm:t>
    </dgm:pt>
    <dgm:pt modelId="{50CB8B8E-72C7-44AC-BB1E-1B3819C5F5A0}" type="sibTrans" cxnId="{B7F274ED-5AD6-43E2-8124-8F97A7CF44BE}">
      <dgm:prSet/>
      <dgm:spPr/>
      <dgm:t>
        <a:bodyPr/>
        <a:lstStyle/>
        <a:p>
          <a:endParaRPr lang="en-US"/>
        </a:p>
      </dgm:t>
    </dgm:pt>
    <dgm:pt modelId="{AEAD6F17-3E16-47E2-B871-C6EB059C36D1}">
      <dgm:prSet/>
      <dgm:spPr/>
      <dgm:t>
        <a:bodyPr/>
        <a:lstStyle/>
        <a:p>
          <a:r>
            <a:rPr lang="en-US"/>
            <a:t>Reach under the victim's armpits and grasp the shoul­ders.</a:t>
          </a:r>
        </a:p>
      </dgm:t>
    </dgm:pt>
    <dgm:pt modelId="{C92C53CD-B14B-45E7-AEBF-939BBE13BAB1}" type="parTrans" cxnId="{DBA273F3-D9D7-4472-AF66-D8A457B60AC0}">
      <dgm:prSet/>
      <dgm:spPr/>
      <dgm:t>
        <a:bodyPr/>
        <a:lstStyle/>
        <a:p>
          <a:endParaRPr lang="en-US"/>
        </a:p>
      </dgm:t>
    </dgm:pt>
    <dgm:pt modelId="{BA9962FC-4DCE-4F89-8FEC-9F8D4328F8EF}" type="sibTrans" cxnId="{DBA273F3-D9D7-4472-AF66-D8A457B60AC0}">
      <dgm:prSet/>
      <dgm:spPr/>
      <dgm:t>
        <a:bodyPr/>
        <a:lstStyle/>
        <a:p>
          <a:endParaRPr lang="en-US"/>
        </a:p>
      </dgm:t>
    </dgm:pt>
    <dgm:pt modelId="{10A53EDA-748D-4193-BC25-197CC8C24135}">
      <dgm:prSet/>
      <dgm:spPr/>
      <dgm:t>
        <a:bodyPr/>
        <a:lstStyle/>
        <a:p>
          <a:r>
            <a:rPr lang="en-US"/>
            <a:t>Squeeze</a:t>
          </a:r>
        </a:p>
      </dgm:t>
    </dgm:pt>
    <dgm:pt modelId="{C7BD1851-44B7-4D5D-9F5B-D14BB57D06CF}" type="parTrans" cxnId="{96EED264-0B9F-4EE5-B2C2-413AFF492BED}">
      <dgm:prSet/>
      <dgm:spPr/>
      <dgm:t>
        <a:bodyPr/>
        <a:lstStyle/>
        <a:p>
          <a:endParaRPr lang="en-US"/>
        </a:p>
      </dgm:t>
    </dgm:pt>
    <dgm:pt modelId="{C688B619-ABE1-4F38-A613-05E3B5111484}" type="sibTrans" cxnId="{96EED264-0B9F-4EE5-B2C2-413AFF492BED}">
      <dgm:prSet/>
      <dgm:spPr/>
      <dgm:t>
        <a:bodyPr/>
        <a:lstStyle/>
        <a:p>
          <a:endParaRPr lang="en-US"/>
        </a:p>
      </dgm:t>
    </dgm:pt>
    <dgm:pt modelId="{B3AEA86B-1DBB-470C-A3E8-0B030802927E}">
      <dgm:prSet/>
      <dgm:spPr/>
      <dgm:t>
        <a:bodyPr/>
        <a:lstStyle/>
        <a:p>
          <a:r>
            <a:rPr lang="en-US"/>
            <a:t>Squeeze the rescue tube between his or her chest and the victim's back.</a:t>
          </a:r>
        </a:p>
      </dgm:t>
    </dgm:pt>
    <dgm:pt modelId="{9A39D279-7F8B-4BB5-8088-D01E6D5BBE69}" type="parTrans" cxnId="{7EB56EA7-369D-4196-B504-9B2032E05B4D}">
      <dgm:prSet/>
      <dgm:spPr/>
      <dgm:t>
        <a:bodyPr/>
        <a:lstStyle/>
        <a:p>
          <a:endParaRPr lang="en-US"/>
        </a:p>
      </dgm:t>
    </dgm:pt>
    <dgm:pt modelId="{FA3FB68B-FBD8-4357-A8B4-B9EA8067C2AD}" type="sibTrans" cxnId="{7EB56EA7-369D-4196-B504-9B2032E05B4D}">
      <dgm:prSet/>
      <dgm:spPr/>
      <dgm:t>
        <a:bodyPr/>
        <a:lstStyle/>
        <a:p>
          <a:endParaRPr lang="en-US"/>
        </a:p>
      </dgm:t>
    </dgm:pt>
    <dgm:pt modelId="{B3460862-A45E-464B-ACEB-7AE78C0F1BA7}">
      <dgm:prSet/>
      <dgm:spPr/>
      <dgm:t>
        <a:bodyPr/>
        <a:lstStyle/>
        <a:p>
          <a:r>
            <a:rPr lang="en-US"/>
            <a:t>Keep</a:t>
          </a:r>
        </a:p>
      </dgm:t>
    </dgm:pt>
    <dgm:pt modelId="{1342ED34-AF72-4CE8-B42C-3FD793ECE64E}" type="parTrans" cxnId="{8F21E65F-EE55-4349-9055-7D22D90FB328}">
      <dgm:prSet/>
      <dgm:spPr/>
      <dgm:t>
        <a:bodyPr/>
        <a:lstStyle/>
        <a:p>
          <a:endParaRPr lang="en-US"/>
        </a:p>
      </dgm:t>
    </dgm:pt>
    <dgm:pt modelId="{D260B8BE-C5F8-4763-8E26-99D99DA951A8}" type="sibTrans" cxnId="{8F21E65F-EE55-4349-9055-7D22D90FB328}">
      <dgm:prSet/>
      <dgm:spPr/>
      <dgm:t>
        <a:bodyPr/>
        <a:lstStyle/>
        <a:p>
          <a:endParaRPr lang="en-US"/>
        </a:p>
      </dgm:t>
    </dgm:pt>
    <dgm:pt modelId="{3A9CC8FD-AC89-4738-AABF-74A1A9663384}">
      <dgm:prSet/>
      <dgm:spPr/>
      <dgm:t>
        <a:bodyPr/>
        <a:lstStyle/>
        <a:p>
          <a:r>
            <a:rPr lang="en-US"/>
            <a:t>Keep the head to one side of the victim's head.</a:t>
          </a:r>
        </a:p>
      </dgm:t>
    </dgm:pt>
    <dgm:pt modelId="{947A962E-9F34-4B08-B837-652138D8FD20}" type="parTrans" cxnId="{005B588C-3E0D-4504-8517-B0696140B699}">
      <dgm:prSet/>
      <dgm:spPr/>
      <dgm:t>
        <a:bodyPr/>
        <a:lstStyle/>
        <a:p>
          <a:endParaRPr lang="en-US"/>
        </a:p>
      </dgm:t>
    </dgm:pt>
    <dgm:pt modelId="{6BD9683F-9EB2-47EE-B16D-AE0CC9AA9BDB}" type="sibTrans" cxnId="{005B588C-3E0D-4504-8517-B0696140B699}">
      <dgm:prSet/>
      <dgm:spPr/>
      <dgm:t>
        <a:bodyPr/>
        <a:lstStyle/>
        <a:p>
          <a:endParaRPr lang="en-US"/>
        </a:p>
      </dgm:t>
    </dgm:pt>
    <dgm:pt modelId="{54B9A1A1-D34F-4AA1-BFEA-412A48CC4F0B}" type="pres">
      <dgm:prSet presAssocID="{BB4745C2-0E59-4CC9-989A-D02D66FE859F}" presName="Name0" presStyleCnt="0">
        <dgm:presLayoutVars>
          <dgm:dir/>
          <dgm:animLvl val="lvl"/>
          <dgm:resizeHandles val="exact"/>
        </dgm:presLayoutVars>
      </dgm:prSet>
      <dgm:spPr/>
    </dgm:pt>
    <dgm:pt modelId="{9DE2A174-43D3-40B2-B019-D428552C2BD9}" type="pres">
      <dgm:prSet presAssocID="{CB7972DC-1534-46CD-AF26-24EC399CF9FF}" presName="linNode" presStyleCnt="0"/>
      <dgm:spPr/>
    </dgm:pt>
    <dgm:pt modelId="{B4050D0A-6CFA-4635-BBE5-446B15388F56}" type="pres">
      <dgm:prSet presAssocID="{CB7972DC-1534-46CD-AF26-24EC399CF9FF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BF1E8696-3E10-4DCB-9808-15727AA3644C}" type="pres">
      <dgm:prSet presAssocID="{CB7972DC-1534-46CD-AF26-24EC399CF9FF}" presName="descendantText" presStyleLbl="alignNode1" presStyleIdx="0" presStyleCnt="4">
        <dgm:presLayoutVars>
          <dgm:bulletEnabled/>
        </dgm:presLayoutVars>
      </dgm:prSet>
      <dgm:spPr/>
    </dgm:pt>
    <dgm:pt modelId="{99F251AE-839C-42D5-9B1D-25E9E1AB2171}" type="pres">
      <dgm:prSet presAssocID="{68F3AC9B-C8E0-48FB-AFAD-4B9A21481AC1}" presName="sp" presStyleCnt="0"/>
      <dgm:spPr/>
    </dgm:pt>
    <dgm:pt modelId="{541EBA95-2E4E-4811-8677-C37475339695}" type="pres">
      <dgm:prSet presAssocID="{85876314-3176-43CE-8DF9-F83165E5EBDF}" presName="linNode" presStyleCnt="0"/>
      <dgm:spPr/>
    </dgm:pt>
    <dgm:pt modelId="{F7134B32-8BC3-4284-9064-3C2703B9EA4F}" type="pres">
      <dgm:prSet presAssocID="{85876314-3176-43CE-8DF9-F83165E5EBDF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6EE27281-E756-4E2C-9561-9EC78B1181A4}" type="pres">
      <dgm:prSet presAssocID="{85876314-3176-43CE-8DF9-F83165E5EBDF}" presName="descendantText" presStyleLbl="alignNode1" presStyleIdx="1" presStyleCnt="4">
        <dgm:presLayoutVars>
          <dgm:bulletEnabled/>
        </dgm:presLayoutVars>
      </dgm:prSet>
      <dgm:spPr/>
    </dgm:pt>
    <dgm:pt modelId="{2397C9DD-99DF-41E9-A81D-49AA98282D36}" type="pres">
      <dgm:prSet presAssocID="{50CB8B8E-72C7-44AC-BB1E-1B3819C5F5A0}" presName="sp" presStyleCnt="0"/>
      <dgm:spPr/>
    </dgm:pt>
    <dgm:pt modelId="{29AB8212-262B-485F-A30D-731824A70975}" type="pres">
      <dgm:prSet presAssocID="{10A53EDA-748D-4193-BC25-197CC8C24135}" presName="linNode" presStyleCnt="0"/>
      <dgm:spPr/>
    </dgm:pt>
    <dgm:pt modelId="{477CC10D-7080-4D41-80DB-116F9B4895DA}" type="pres">
      <dgm:prSet presAssocID="{10A53EDA-748D-4193-BC25-197CC8C24135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E76805A1-6574-4323-AE68-40153F3F1A6B}" type="pres">
      <dgm:prSet presAssocID="{10A53EDA-748D-4193-BC25-197CC8C24135}" presName="descendantText" presStyleLbl="alignNode1" presStyleIdx="2" presStyleCnt="4">
        <dgm:presLayoutVars>
          <dgm:bulletEnabled/>
        </dgm:presLayoutVars>
      </dgm:prSet>
      <dgm:spPr/>
    </dgm:pt>
    <dgm:pt modelId="{1183192F-4D7A-4A54-BDD0-F5855AD2C770}" type="pres">
      <dgm:prSet presAssocID="{C688B619-ABE1-4F38-A613-05E3B5111484}" presName="sp" presStyleCnt="0"/>
      <dgm:spPr/>
    </dgm:pt>
    <dgm:pt modelId="{7BEEAC29-AEE7-4BD3-8923-2682E67AAC07}" type="pres">
      <dgm:prSet presAssocID="{B3460862-A45E-464B-ACEB-7AE78C0F1BA7}" presName="linNode" presStyleCnt="0"/>
      <dgm:spPr/>
    </dgm:pt>
    <dgm:pt modelId="{8F9EDBDC-D34B-4511-A1D5-F4B73AD00752}" type="pres">
      <dgm:prSet presAssocID="{B3460862-A45E-464B-ACEB-7AE78C0F1BA7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3376D3ED-0EC7-43E4-9220-273854314B2B}" type="pres">
      <dgm:prSet presAssocID="{B3460862-A45E-464B-ACEB-7AE78C0F1BA7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81E95B02-C318-466A-A813-BAF8C5C0C8B3}" type="presOf" srcId="{BB4745C2-0E59-4CC9-989A-D02D66FE859F}" destId="{54B9A1A1-D34F-4AA1-BFEA-412A48CC4F0B}" srcOrd="0" destOrd="0" presId="urn:microsoft.com/office/officeart/2016/7/layout/VerticalHollowActionList"/>
    <dgm:cxn modelId="{F3A1AF0B-C9A1-4673-AABA-1D868F606367}" type="presOf" srcId="{3A9CC8FD-AC89-4738-AABF-74A1A9663384}" destId="{3376D3ED-0EC7-43E4-9220-273854314B2B}" srcOrd="0" destOrd="0" presId="urn:microsoft.com/office/officeart/2016/7/layout/VerticalHollowActionList"/>
    <dgm:cxn modelId="{D5D7EC2A-C4AC-4BB9-A1E5-3EAF71807EF2}" srcId="{BB4745C2-0E59-4CC9-989A-D02D66FE859F}" destId="{CB7972DC-1534-46CD-AF26-24EC399CF9FF}" srcOrd="0" destOrd="0" parTransId="{E09F7681-9AAE-46BF-979D-95353FB00B64}" sibTransId="{68F3AC9B-C8E0-48FB-AFAD-4B9A21481AC1}"/>
    <dgm:cxn modelId="{D50BF05C-19CB-4BF5-82CF-FBFDF70776AB}" type="presOf" srcId="{85876314-3176-43CE-8DF9-F83165E5EBDF}" destId="{F7134B32-8BC3-4284-9064-3C2703B9EA4F}" srcOrd="0" destOrd="0" presId="urn:microsoft.com/office/officeart/2016/7/layout/VerticalHollowActionList"/>
    <dgm:cxn modelId="{8F21E65F-EE55-4349-9055-7D22D90FB328}" srcId="{BB4745C2-0E59-4CC9-989A-D02D66FE859F}" destId="{B3460862-A45E-464B-ACEB-7AE78C0F1BA7}" srcOrd="3" destOrd="0" parTransId="{1342ED34-AF72-4CE8-B42C-3FD793ECE64E}" sibTransId="{D260B8BE-C5F8-4763-8E26-99D99DA951A8}"/>
    <dgm:cxn modelId="{96EED264-0B9F-4EE5-B2C2-413AFF492BED}" srcId="{BB4745C2-0E59-4CC9-989A-D02D66FE859F}" destId="{10A53EDA-748D-4193-BC25-197CC8C24135}" srcOrd="2" destOrd="0" parTransId="{C7BD1851-44B7-4D5D-9F5B-D14BB57D06CF}" sibTransId="{C688B619-ABE1-4F38-A613-05E3B5111484}"/>
    <dgm:cxn modelId="{5EB61B6E-18A5-4518-BFEE-20A9182E0D07}" type="presOf" srcId="{15F79CEF-4B3B-4006-969A-819E28DB52A5}" destId="{BF1E8696-3E10-4DCB-9808-15727AA3644C}" srcOrd="0" destOrd="0" presId="urn:microsoft.com/office/officeart/2016/7/layout/VerticalHollowActionList"/>
    <dgm:cxn modelId="{005B588C-3E0D-4504-8517-B0696140B699}" srcId="{B3460862-A45E-464B-ACEB-7AE78C0F1BA7}" destId="{3A9CC8FD-AC89-4738-AABF-74A1A9663384}" srcOrd="0" destOrd="0" parTransId="{947A962E-9F34-4B08-B837-652138D8FD20}" sibTransId="{6BD9683F-9EB2-47EE-B16D-AE0CC9AA9BDB}"/>
    <dgm:cxn modelId="{A6A0189A-B425-4391-A711-7AEAE12A47F7}" type="presOf" srcId="{B3AEA86B-1DBB-470C-A3E8-0B030802927E}" destId="{E76805A1-6574-4323-AE68-40153F3F1A6B}" srcOrd="0" destOrd="0" presId="urn:microsoft.com/office/officeart/2016/7/layout/VerticalHollowActionList"/>
    <dgm:cxn modelId="{7EB56EA7-369D-4196-B504-9B2032E05B4D}" srcId="{10A53EDA-748D-4193-BC25-197CC8C24135}" destId="{B3AEA86B-1DBB-470C-A3E8-0B030802927E}" srcOrd="0" destOrd="0" parTransId="{9A39D279-7F8B-4BB5-8088-D01E6D5BBE69}" sibTransId="{FA3FB68B-FBD8-4357-A8B4-B9EA8067C2AD}"/>
    <dgm:cxn modelId="{5234E9B0-668D-44BE-82AE-DD3DBAD4D8F5}" type="presOf" srcId="{CB7972DC-1534-46CD-AF26-24EC399CF9FF}" destId="{B4050D0A-6CFA-4635-BBE5-446B15388F56}" srcOrd="0" destOrd="0" presId="urn:microsoft.com/office/officeart/2016/7/layout/VerticalHollowActionList"/>
    <dgm:cxn modelId="{DAE133BC-A669-4891-BE59-22E79EFC9C49}" type="presOf" srcId="{B3460862-A45E-464B-ACEB-7AE78C0F1BA7}" destId="{8F9EDBDC-D34B-4511-A1D5-F4B73AD00752}" srcOrd="0" destOrd="0" presId="urn:microsoft.com/office/officeart/2016/7/layout/VerticalHollowActionList"/>
    <dgm:cxn modelId="{ECEB32C0-A146-4DAC-93FB-A100C25C33E4}" type="presOf" srcId="{AEAD6F17-3E16-47E2-B871-C6EB059C36D1}" destId="{6EE27281-E756-4E2C-9561-9EC78B1181A4}" srcOrd="0" destOrd="0" presId="urn:microsoft.com/office/officeart/2016/7/layout/VerticalHollowActionList"/>
    <dgm:cxn modelId="{E72999EB-0EFC-42DE-9E83-66B95D17ABB0}" srcId="{CB7972DC-1534-46CD-AF26-24EC399CF9FF}" destId="{15F79CEF-4B3B-4006-969A-819E28DB52A5}" srcOrd="0" destOrd="0" parTransId="{F0A74F27-E440-42F0-9E53-B121DECC9E03}" sibTransId="{7F4C4787-C37E-4EE1-8F36-DE38FFD99D42}"/>
    <dgm:cxn modelId="{B7F274ED-5AD6-43E2-8124-8F97A7CF44BE}" srcId="{BB4745C2-0E59-4CC9-989A-D02D66FE859F}" destId="{85876314-3176-43CE-8DF9-F83165E5EBDF}" srcOrd="1" destOrd="0" parTransId="{79C2ACFD-E694-4AE4-92DD-70F997BEEE2F}" sibTransId="{50CB8B8E-72C7-44AC-BB1E-1B3819C5F5A0}"/>
    <dgm:cxn modelId="{DBA273F3-D9D7-4472-AF66-D8A457B60AC0}" srcId="{85876314-3176-43CE-8DF9-F83165E5EBDF}" destId="{AEAD6F17-3E16-47E2-B871-C6EB059C36D1}" srcOrd="0" destOrd="0" parTransId="{C92C53CD-B14B-45E7-AEBF-939BBE13BAB1}" sibTransId="{BA9962FC-4DCE-4F89-8FEC-9F8D4328F8EF}"/>
    <dgm:cxn modelId="{92E3A7FE-E541-44CE-9D7A-32BF46A4A650}" type="presOf" srcId="{10A53EDA-748D-4193-BC25-197CC8C24135}" destId="{477CC10D-7080-4D41-80DB-116F9B4895DA}" srcOrd="0" destOrd="0" presId="urn:microsoft.com/office/officeart/2016/7/layout/VerticalHollowActionList"/>
    <dgm:cxn modelId="{1F6D6445-7C7F-40AE-A675-D8D0AD820930}" type="presParOf" srcId="{54B9A1A1-D34F-4AA1-BFEA-412A48CC4F0B}" destId="{9DE2A174-43D3-40B2-B019-D428552C2BD9}" srcOrd="0" destOrd="0" presId="urn:microsoft.com/office/officeart/2016/7/layout/VerticalHollowActionList"/>
    <dgm:cxn modelId="{77F4C03A-96FC-428A-98A4-B72AEE01FF09}" type="presParOf" srcId="{9DE2A174-43D3-40B2-B019-D428552C2BD9}" destId="{B4050D0A-6CFA-4635-BBE5-446B15388F56}" srcOrd="0" destOrd="0" presId="urn:microsoft.com/office/officeart/2016/7/layout/VerticalHollowActionList"/>
    <dgm:cxn modelId="{5424EF88-1AB7-4064-8F6B-46233DC94572}" type="presParOf" srcId="{9DE2A174-43D3-40B2-B019-D428552C2BD9}" destId="{BF1E8696-3E10-4DCB-9808-15727AA3644C}" srcOrd="1" destOrd="0" presId="urn:microsoft.com/office/officeart/2016/7/layout/VerticalHollowActionList"/>
    <dgm:cxn modelId="{AF0981F8-5BB2-436C-9349-0F94B4987573}" type="presParOf" srcId="{54B9A1A1-D34F-4AA1-BFEA-412A48CC4F0B}" destId="{99F251AE-839C-42D5-9B1D-25E9E1AB2171}" srcOrd="1" destOrd="0" presId="urn:microsoft.com/office/officeart/2016/7/layout/VerticalHollowActionList"/>
    <dgm:cxn modelId="{D99C9BB6-C4B2-4530-AD4C-EAF38004B4A8}" type="presParOf" srcId="{54B9A1A1-D34F-4AA1-BFEA-412A48CC4F0B}" destId="{541EBA95-2E4E-4811-8677-C37475339695}" srcOrd="2" destOrd="0" presId="urn:microsoft.com/office/officeart/2016/7/layout/VerticalHollowActionList"/>
    <dgm:cxn modelId="{DC21DAF8-DDD9-419C-9965-A02FF7915213}" type="presParOf" srcId="{541EBA95-2E4E-4811-8677-C37475339695}" destId="{F7134B32-8BC3-4284-9064-3C2703B9EA4F}" srcOrd="0" destOrd="0" presId="urn:microsoft.com/office/officeart/2016/7/layout/VerticalHollowActionList"/>
    <dgm:cxn modelId="{851CA00B-43F2-44B6-A9A9-D35CD8945E48}" type="presParOf" srcId="{541EBA95-2E4E-4811-8677-C37475339695}" destId="{6EE27281-E756-4E2C-9561-9EC78B1181A4}" srcOrd="1" destOrd="0" presId="urn:microsoft.com/office/officeart/2016/7/layout/VerticalHollowActionList"/>
    <dgm:cxn modelId="{F930AA85-5CD4-4A1D-8F48-45362F6E4A22}" type="presParOf" srcId="{54B9A1A1-D34F-4AA1-BFEA-412A48CC4F0B}" destId="{2397C9DD-99DF-41E9-A81D-49AA98282D36}" srcOrd="3" destOrd="0" presId="urn:microsoft.com/office/officeart/2016/7/layout/VerticalHollowActionList"/>
    <dgm:cxn modelId="{33BE7A19-1C68-4961-859C-6C2F0E11844F}" type="presParOf" srcId="{54B9A1A1-D34F-4AA1-BFEA-412A48CC4F0B}" destId="{29AB8212-262B-485F-A30D-731824A70975}" srcOrd="4" destOrd="0" presId="urn:microsoft.com/office/officeart/2016/7/layout/VerticalHollowActionList"/>
    <dgm:cxn modelId="{9861A1AF-DC26-41FA-8DF9-93265B3CEC84}" type="presParOf" srcId="{29AB8212-262B-485F-A30D-731824A70975}" destId="{477CC10D-7080-4D41-80DB-116F9B4895DA}" srcOrd="0" destOrd="0" presId="urn:microsoft.com/office/officeart/2016/7/layout/VerticalHollowActionList"/>
    <dgm:cxn modelId="{4EEC7791-4580-478C-8EB2-08C2427A56C8}" type="presParOf" srcId="{29AB8212-262B-485F-A30D-731824A70975}" destId="{E76805A1-6574-4323-AE68-40153F3F1A6B}" srcOrd="1" destOrd="0" presId="urn:microsoft.com/office/officeart/2016/7/layout/VerticalHollowActionList"/>
    <dgm:cxn modelId="{5163C946-7CBF-4FFD-8169-7D6972F811A6}" type="presParOf" srcId="{54B9A1A1-D34F-4AA1-BFEA-412A48CC4F0B}" destId="{1183192F-4D7A-4A54-BDD0-F5855AD2C770}" srcOrd="5" destOrd="0" presId="urn:microsoft.com/office/officeart/2016/7/layout/VerticalHollowActionList"/>
    <dgm:cxn modelId="{48B6E006-D176-4641-9BED-0F5B9264FCE3}" type="presParOf" srcId="{54B9A1A1-D34F-4AA1-BFEA-412A48CC4F0B}" destId="{7BEEAC29-AEE7-4BD3-8923-2682E67AAC07}" srcOrd="6" destOrd="0" presId="urn:microsoft.com/office/officeart/2016/7/layout/VerticalHollowActionList"/>
    <dgm:cxn modelId="{7D0E0DC3-F00D-4012-9F79-F59C98E5EF6C}" type="presParOf" srcId="{7BEEAC29-AEE7-4BD3-8923-2682E67AAC07}" destId="{8F9EDBDC-D34B-4511-A1D5-F4B73AD00752}" srcOrd="0" destOrd="0" presId="urn:microsoft.com/office/officeart/2016/7/layout/VerticalHollowActionList"/>
    <dgm:cxn modelId="{60D8F974-F7DB-4736-9A7F-AACF9D0E26C0}" type="presParOf" srcId="{7BEEAC29-AEE7-4BD3-8923-2682E67AAC07}" destId="{3376D3ED-0EC7-43E4-9220-273854314B2B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758B09-08F5-4AD6-93FC-ABF99EBD210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34A1E9-8146-4639-B91C-60CBBCB8982F}">
      <dgm:prSet/>
      <dgm:spPr/>
      <dgm:t>
        <a:bodyPr/>
        <a:lstStyle/>
        <a:p>
          <a:r>
            <a:rPr lang="en-US"/>
            <a:t>Use</a:t>
          </a:r>
        </a:p>
      </dgm:t>
    </dgm:pt>
    <dgm:pt modelId="{2EC80586-BA54-4C27-B6C5-2FD79B5A63BD}" type="parTrans" cxnId="{C9DBFEA8-F75D-4E46-82D8-C96D81B38934}">
      <dgm:prSet/>
      <dgm:spPr/>
      <dgm:t>
        <a:bodyPr/>
        <a:lstStyle/>
        <a:p>
          <a:endParaRPr lang="en-US"/>
        </a:p>
      </dgm:t>
    </dgm:pt>
    <dgm:pt modelId="{544FB128-6CD9-4828-84A7-BA0397BC9937}" type="sibTrans" cxnId="{C9DBFEA8-F75D-4E46-82D8-C96D81B38934}">
      <dgm:prSet/>
      <dgm:spPr/>
      <dgm:t>
        <a:bodyPr/>
        <a:lstStyle/>
        <a:p>
          <a:endParaRPr lang="en-US"/>
        </a:p>
      </dgm:t>
    </dgm:pt>
    <dgm:pt modelId="{6E359763-03CE-4CBE-9554-B7FBAE814A41}">
      <dgm:prSet/>
      <dgm:spPr/>
      <dgm:t>
        <a:bodyPr/>
        <a:lstStyle/>
        <a:p>
          <a:r>
            <a:rPr lang="en-US"/>
            <a:t>Use the rescue tube to support both victims with their mouths out of the water. </a:t>
          </a:r>
        </a:p>
      </dgm:t>
    </dgm:pt>
    <dgm:pt modelId="{1F1FF885-B9D0-4122-B17E-38262C497762}" type="parTrans" cxnId="{77B99D0F-7629-4806-88E6-BF2E34BC8C40}">
      <dgm:prSet/>
      <dgm:spPr/>
      <dgm:t>
        <a:bodyPr/>
        <a:lstStyle/>
        <a:p>
          <a:endParaRPr lang="en-US"/>
        </a:p>
      </dgm:t>
    </dgm:pt>
    <dgm:pt modelId="{6587EAEB-72C6-49F8-9367-8B3018FC9C49}" type="sibTrans" cxnId="{77B99D0F-7629-4806-88E6-BF2E34BC8C40}">
      <dgm:prSet/>
      <dgm:spPr/>
      <dgm:t>
        <a:bodyPr/>
        <a:lstStyle/>
        <a:p>
          <a:endParaRPr lang="en-US"/>
        </a:p>
      </dgm:t>
    </dgm:pt>
    <dgm:pt modelId="{4913CDFD-5BD3-4F6E-ADA4-DC56227B3007}">
      <dgm:prSet/>
      <dgm:spPr/>
      <dgm:t>
        <a:bodyPr/>
        <a:lstStyle/>
        <a:p>
          <a:r>
            <a:rPr lang="en-US"/>
            <a:t>Talk</a:t>
          </a:r>
        </a:p>
      </dgm:t>
    </dgm:pt>
    <dgm:pt modelId="{CEA5D272-7F69-4E6B-AF96-DDF5B11DD266}" type="parTrans" cxnId="{5126AC5E-52E1-477B-A7AB-1D9D6D5CE8A2}">
      <dgm:prSet/>
      <dgm:spPr/>
      <dgm:t>
        <a:bodyPr/>
        <a:lstStyle/>
        <a:p>
          <a:endParaRPr lang="en-US"/>
        </a:p>
      </dgm:t>
    </dgm:pt>
    <dgm:pt modelId="{9F62D92A-87A9-45E3-87FA-BD730E35A57E}" type="sibTrans" cxnId="{5126AC5E-52E1-477B-A7AB-1D9D6D5CE8A2}">
      <dgm:prSet/>
      <dgm:spPr/>
      <dgm:t>
        <a:bodyPr/>
        <a:lstStyle/>
        <a:p>
          <a:endParaRPr lang="en-US"/>
        </a:p>
      </dgm:t>
    </dgm:pt>
    <dgm:pt modelId="{A2C9B7A9-B80C-4391-A603-9FA10D3C4575}">
      <dgm:prSet/>
      <dgm:spPr/>
      <dgm:t>
        <a:bodyPr/>
        <a:lstStyle/>
        <a:p>
          <a:r>
            <a:rPr lang="en-US"/>
            <a:t>Talk to the victims to help reassure them.</a:t>
          </a:r>
        </a:p>
      </dgm:t>
    </dgm:pt>
    <dgm:pt modelId="{43056487-EF8E-4EA4-92BD-BFA00378EC22}" type="parTrans" cxnId="{7F23FB43-9F22-4DC7-9185-B84958C1BA2D}">
      <dgm:prSet/>
      <dgm:spPr/>
      <dgm:t>
        <a:bodyPr/>
        <a:lstStyle/>
        <a:p>
          <a:endParaRPr lang="en-US"/>
        </a:p>
      </dgm:t>
    </dgm:pt>
    <dgm:pt modelId="{CBEE326A-ACC5-4BA5-ADDD-785EF9514B7F}" type="sibTrans" cxnId="{7F23FB43-9F22-4DC7-9185-B84958C1BA2D}">
      <dgm:prSet/>
      <dgm:spPr/>
      <dgm:t>
        <a:bodyPr/>
        <a:lstStyle/>
        <a:p>
          <a:endParaRPr lang="en-US"/>
        </a:p>
      </dgm:t>
    </dgm:pt>
    <dgm:pt modelId="{9BB96501-BE22-4C41-9197-F5D7F78EF8C6}">
      <dgm:prSet/>
      <dgm:spPr/>
      <dgm:t>
        <a:bodyPr/>
        <a:lstStyle/>
        <a:p>
          <a:r>
            <a:rPr lang="en-US"/>
            <a:t>Support</a:t>
          </a:r>
        </a:p>
      </dgm:t>
    </dgm:pt>
    <dgm:pt modelId="{9725B8E7-9FAF-4AA1-BA49-A4BDD525DF25}" type="parTrans" cxnId="{D0259804-E978-4DD0-BD1D-FE033B3D3CF7}">
      <dgm:prSet/>
      <dgm:spPr/>
      <dgm:t>
        <a:bodyPr/>
        <a:lstStyle/>
        <a:p>
          <a:endParaRPr lang="en-US"/>
        </a:p>
      </dgm:t>
    </dgm:pt>
    <dgm:pt modelId="{CCA8ED6F-B21D-4C4C-BFDA-E448C4597D9B}" type="sibTrans" cxnId="{D0259804-E978-4DD0-BD1D-FE033B3D3CF7}">
      <dgm:prSet/>
      <dgm:spPr/>
      <dgm:t>
        <a:bodyPr/>
        <a:lstStyle/>
        <a:p>
          <a:endParaRPr lang="en-US"/>
        </a:p>
      </dgm:t>
    </dgm:pt>
    <dgm:pt modelId="{CF6ACA1D-4CBC-441D-A927-0B7123E7DF2B}">
      <dgm:prSet/>
      <dgm:spPr/>
      <dgm:t>
        <a:bodyPr/>
        <a:lstStyle/>
        <a:p>
          <a:r>
            <a:rPr lang="en-US"/>
            <a:t>Support both victims until other rescuer’s arrive or the victims calm down enough to help move to safety.</a:t>
          </a:r>
        </a:p>
      </dgm:t>
    </dgm:pt>
    <dgm:pt modelId="{70874477-71AC-4EF7-A32B-054BB0008632}" type="parTrans" cxnId="{9887FAD9-5357-458D-9D7D-C0E0C1F8F062}">
      <dgm:prSet/>
      <dgm:spPr/>
      <dgm:t>
        <a:bodyPr/>
        <a:lstStyle/>
        <a:p>
          <a:endParaRPr lang="en-US"/>
        </a:p>
      </dgm:t>
    </dgm:pt>
    <dgm:pt modelId="{765CB50D-DB23-441B-8030-07339076C42D}" type="sibTrans" cxnId="{9887FAD9-5357-458D-9D7D-C0E0C1F8F062}">
      <dgm:prSet/>
      <dgm:spPr/>
      <dgm:t>
        <a:bodyPr/>
        <a:lstStyle/>
        <a:p>
          <a:endParaRPr lang="en-US"/>
        </a:p>
      </dgm:t>
    </dgm:pt>
    <dgm:pt modelId="{B0FF42A8-9344-4E8E-9767-24945C262017}" type="pres">
      <dgm:prSet presAssocID="{C2758B09-08F5-4AD6-93FC-ABF99EBD2103}" presName="Name0" presStyleCnt="0">
        <dgm:presLayoutVars>
          <dgm:dir/>
          <dgm:animLvl val="lvl"/>
          <dgm:resizeHandles val="exact"/>
        </dgm:presLayoutVars>
      </dgm:prSet>
      <dgm:spPr/>
    </dgm:pt>
    <dgm:pt modelId="{152CD1E9-21D2-4E8C-A7EB-6B35BCBE327B}" type="pres">
      <dgm:prSet presAssocID="{E434A1E9-8146-4639-B91C-60CBBCB8982F}" presName="linNode" presStyleCnt="0"/>
      <dgm:spPr/>
    </dgm:pt>
    <dgm:pt modelId="{55C4194D-594B-49C7-B1E5-5B900B181756}" type="pres">
      <dgm:prSet presAssocID="{E434A1E9-8146-4639-B91C-60CBBCB8982F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83985CC5-A765-406E-B1D8-BF77615A3D3F}" type="pres">
      <dgm:prSet presAssocID="{E434A1E9-8146-4639-B91C-60CBBCB8982F}" presName="descendantText" presStyleLbl="alignAccFollowNode1" presStyleIdx="0" presStyleCnt="3">
        <dgm:presLayoutVars>
          <dgm:bulletEnabled/>
        </dgm:presLayoutVars>
      </dgm:prSet>
      <dgm:spPr/>
    </dgm:pt>
    <dgm:pt modelId="{F5BF1847-B56D-43F6-B2C3-F2CA6263475B}" type="pres">
      <dgm:prSet presAssocID="{544FB128-6CD9-4828-84A7-BA0397BC9937}" presName="sp" presStyleCnt="0"/>
      <dgm:spPr/>
    </dgm:pt>
    <dgm:pt modelId="{AFB6AF62-A62F-40C6-AA51-479BFACAD893}" type="pres">
      <dgm:prSet presAssocID="{4913CDFD-5BD3-4F6E-ADA4-DC56227B3007}" presName="linNode" presStyleCnt="0"/>
      <dgm:spPr/>
    </dgm:pt>
    <dgm:pt modelId="{C0D7AB98-11E4-4E97-ABCC-0B48E0CC78F5}" type="pres">
      <dgm:prSet presAssocID="{4913CDFD-5BD3-4F6E-ADA4-DC56227B3007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BEC252F4-EBBA-49BB-A3AB-A455513D666C}" type="pres">
      <dgm:prSet presAssocID="{4913CDFD-5BD3-4F6E-ADA4-DC56227B3007}" presName="descendantText" presStyleLbl="alignAccFollowNode1" presStyleIdx="1" presStyleCnt="3">
        <dgm:presLayoutVars>
          <dgm:bulletEnabled/>
        </dgm:presLayoutVars>
      </dgm:prSet>
      <dgm:spPr/>
    </dgm:pt>
    <dgm:pt modelId="{C32B6363-2C1B-4EC4-A375-F913B17A4066}" type="pres">
      <dgm:prSet presAssocID="{9F62D92A-87A9-45E3-87FA-BD730E35A57E}" presName="sp" presStyleCnt="0"/>
      <dgm:spPr/>
    </dgm:pt>
    <dgm:pt modelId="{27649E02-331F-4C2E-BCD3-1132B34BC6F6}" type="pres">
      <dgm:prSet presAssocID="{9BB96501-BE22-4C41-9197-F5D7F78EF8C6}" presName="linNode" presStyleCnt="0"/>
      <dgm:spPr/>
    </dgm:pt>
    <dgm:pt modelId="{A961FAF3-B727-45B6-864D-26D1E3FD8298}" type="pres">
      <dgm:prSet presAssocID="{9BB96501-BE22-4C41-9197-F5D7F78EF8C6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D6EBBE34-017D-419D-BC7A-1171A3EC80EB}" type="pres">
      <dgm:prSet presAssocID="{9BB96501-BE22-4C41-9197-F5D7F78EF8C6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D0259804-E978-4DD0-BD1D-FE033B3D3CF7}" srcId="{C2758B09-08F5-4AD6-93FC-ABF99EBD2103}" destId="{9BB96501-BE22-4C41-9197-F5D7F78EF8C6}" srcOrd="2" destOrd="0" parTransId="{9725B8E7-9FAF-4AA1-BA49-A4BDD525DF25}" sibTransId="{CCA8ED6F-B21D-4C4C-BFDA-E448C4597D9B}"/>
    <dgm:cxn modelId="{77B99D0F-7629-4806-88E6-BF2E34BC8C40}" srcId="{E434A1E9-8146-4639-B91C-60CBBCB8982F}" destId="{6E359763-03CE-4CBE-9554-B7FBAE814A41}" srcOrd="0" destOrd="0" parTransId="{1F1FF885-B9D0-4122-B17E-38262C497762}" sibTransId="{6587EAEB-72C6-49F8-9367-8B3018FC9C49}"/>
    <dgm:cxn modelId="{698A9320-1B23-4069-BFE6-6F2AB5D1B044}" type="presOf" srcId="{A2C9B7A9-B80C-4391-A603-9FA10D3C4575}" destId="{BEC252F4-EBBA-49BB-A3AB-A455513D666C}" srcOrd="0" destOrd="0" presId="urn:microsoft.com/office/officeart/2016/7/layout/VerticalSolidActionList"/>
    <dgm:cxn modelId="{36674A24-C5E5-4360-8089-7256450C89E6}" type="presOf" srcId="{CF6ACA1D-4CBC-441D-A927-0B7123E7DF2B}" destId="{D6EBBE34-017D-419D-BC7A-1171A3EC80EB}" srcOrd="0" destOrd="0" presId="urn:microsoft.com/office/officeart/2016/7/layout/VerticalSolidActionList"/>
    <dgm:cxn modelId="{5126AC5E-52E1-477B-A7AB-1D9D6D5CE8A2}" srcId="{C2758B09-08F5-4AD6-93FC-ABF99EBD2103}" destId="{4913CDFD-5BD3-4F6E-ADA4-DC56227B3007}" srcOrd="1" destOrd="0" parTransId="{CEA5D272-7F69-4E6B-AF96-DDF5B11DD266}" sibTransId="{9F62D92A-87A9-45E3-87FA-BD730E35A57E}"/>
    <dgm:cxn modelId="{7F23FB43-9F22-4DC7-9185-B84958C1BA2D}" srcId="{4913CDFD-5BD3-4F6E-ADA4-DC56227B3007}" destId="{A2C9B7A9-B80C-4391-A603-9FA10D3C4575}" srcOrd="0" destOrd="0" parTransId="{43056487-EF8E-4EA4-92BD-BFA00378EC22}" sibTransId="{CBEE326A-ACC5-4BA5-ADDD-785EF9514B7F}"/>
    <dgm:cxn modelId="{4C1B6546-9750-4033-85C4-64D88C92377C}" type="presOf" srcId="{6E359763-03CE-4CBE-9554-B7FBAE814A41}" destId="{83985CC5-A765-406E-B1D8-BF77615A3D3F}" srcOrd="0" destOrd="0" presId="urn:microsoft.com/office/officeart/2016/7/layout/VerticalSolidActionList"/>
    <dgm:cxn modelId="{C9DBFEA8-F75D-4E46-82D8-C96D81B38934}" srcId="{C2758B09-08F5-4AD6-93FC-ABF99EBD2103}" destId="{E434A1E9-8146-4639-B91C-60CBBCB8982F}" srcOrd="0" destOrd="0" parTransId="{2EC80586-BA54-4C27-B6C5-2FD79B5A63BD}" sibTransId="{544FB128-6CD9-4828-84A7-BA0397BC9937}"/>
    <dgm:cxn modelId="{4C8626D7-D319-499D-8ADB-E9F6235FB95D}" type="presOf" srcId="{C2758B09-08F5-4AD6-93FC-ABF99EBD2103}" destId="{B0FF42A8-9344-4E8E-9767-24945C262017}" srcOrd="0" destOrd="0" presId="urn:microsoft.com/office/officeart/2016/7/layout/VerticalSolidActionList"/>
    <dgm:cxn modelId="{9887FAD9-5357-458D-9D7D-C0E0C1F8F062}" srcId="{9BB96501-BE22-4C41-9197-F5D7F78EF8C6}" destId="{CF6ACA1D-4CBC-441D-A927-0B7123E7DF2B}" srcOrd="0" destOrd="0" parTransId="{70874477-71AC-4EF7-A32B-054BB0008632}" sibTransId="{765CB50D-DB23-441B-8030-07339076C42D}"/>
    <dgm:cxn modelId="{15CC9BDD-D3E9-47EA-A83A-3C3D924DCC8B}" type="presOf" srcId="{4913CDFD-5BD3-4F6E-ADA4-DC56227B3007}" destId="{C0D7AB98-11E4-4E97-ABCC-0B48E0CC78F5}" srcOrd="0" destOrd="0" presId="urn:microsoft.com/office/officeart/2016/7/layout/VerticalSolidActionList"/>
    <dgm:cxn modelId="{502F51DE-031A-47DC-857B-205E86DF0A22}" type="presOf" srcId="{E434A1E9-8146-4639-B91C-60CBBCB8982F}" destId="{55C4194D-594B-49C7-B1E5-5B900B181756}" srcOrd="0" destOrd="0" presId="urn:microsoft.com/office/officeart/2016/7/layout/VerticalSolidActionList"/>
    <dgm:cxn modelId="{5EA300F9-B8CC-4AA9-BDCD-02A5991B221E}" type="presOf" srcId="{9BB96501-BE22-4C41-9197-F5D7F78EF8C6}" destId="{A961FAF3-B727-45B6-864D-26D1E3FD8298}" srcOrd="0" destOrd="0" presId="urn:microsoft.com/office/officeart/2016/7/layout/VerticalSolidActionList"/>
    <dgm:cxn modelId="{D7BE7FFA-2CDB-4003-B873-0D6BA40C4619}" type="presParOf" srcId="{B0FF42A8-9344-4E8E-9767-24945C262017}" destId="{152CD1E9-21D2-4E8C-A7EB-6B35BCBE327B}" srcOrd="0" destOrd="0" presId="urn:microsoft.com/office/officeart/2016/7/layout/VerticalSolidActionList"/>
    <dgm:cxn modelId="{3951D169-4C1C-4BD7-87DA-1C6005F5BC3C}" type="presParOf" srcId="{152CD1E9-21D2-4E8C-A7EB-6B35BCBE327B}" destId="{55C4194D-594B-49C7-B1E5-5B900B181756}" srcOrd="0" destOrd="0" presId="urn:microsoft.com/office/officeart/2016/7/layout/VerticalSolidActionList"/>
    <dgm:cxn modelId="{EBC82E73-FBEA-4188-8EBA-BD3AE5CFF755}" type="presParOf" srcId="{152CD1E9-21D2-4E8C-A7EB-6B35BCBE327B}" destId="{83985CC5-A765-406E-B1D8-BF77615A3D3F}" srcOrd="1" destOrd="0" presId="urn:microsoft.com/office/officeart/2016/7/layout/VerticalSolidActionList"/>
    <dgm:cxn modelId="{01DB7A3A-5315-4E1B-A0B4-9C10CC22942D}" type="presParOf" srcId="{B0FF42A8-9344-4E8E-9767-24945C262017}" destId="{F5BF1847-B56D-43F6-B2C3-F2CA6263475B}" srcOrd="1" destOrd="0" presId="urn:microsoft.com/office/officeart/2016/7/layout/VerticalSolidActionList"/>
    <dgm:cxn modelId="{32108428-081A-4EF0-9640-5C9A4FE02B74}" type="presParOf" srcId="{B0FF42A8-9344-4E8E-9767-24945C262017}" destId="{AFB6AF62-A62F-40C6-AA51-479BFACAD893}" srcOrd="2" destOrd="0" presId="urn:microsoft.com/office/officeart/2016/7/layout/VerticalSolidActionList"/>
    <dgm:cxn modelId="{AB452B45-EDC1-49DE-9C6F-E7EDEE2AA03B}" type="presParOf" srcId="{AFB6AF62-A62F-40C6-AA51-479BFACAD893}" destId="{C0D7AB98-11E4-4E97-ABCC-0B48E0CC78F5}" srcOrd="0" destOrd="0" presId="urn:microsoft.com/office/officeart/2016/7/layout/VerticalSolidActionList"/>
    <dgm:cxn modelId="{40A02528-D129-42A9-B9A3-0E84BE7DD942}" type="presParOf" srcId="{AFB6AF62-A62F-40C6-AA51-479BFACAD893}" destId="{BEC252F4-EBBA-49BB-A3AB-A455513D666C}" srcOrd="1" destOrd="0" presId="urn:microsoft.com/office/officeart/2016/7/layout/VerticalSolidActionList"/>
    <dgm:cxn modelId="{3F2E3118-A75E-426B-854B-26C966F5003E}" type="presParOf" srcId="{B0FF42A8-9344-4E8E-9767-24945C262017}" destId="{C32B6363-2C1B-4EC4-A375-F913B17A4066}" srcOrd="3" destOrd="0" presId="urn:microsoft.com/office/officeart/2016/7/layout/VerticalSolidActionList"/>
    <dgm:cxn modelId="{77334305-044C-4CC4-B1B3-F095039788A8}" type="presParOf" srcId="{B0FF42A8-9344-4E8E-9767-24945C262017}" destId="{27649E02-331F-4C2E-BCD3-1132B34BC6F6}" srcOrd="4" destOrd="0" presId="urn:microsoft.com/office/officeart/2016/7/layout/VerticalSolidActionList"/>
    <dgm:cxn modelId="{628CA23F-A43C-421F-ADDE-E238FC1261FD}" type="presParOf" srcId="{27649E02-331F-4C2E-BCD3-1132B34BC6F6}" destId="{A961FAF3-B727-45B6-864D-26D1E3FD8298}" srcOrd="0" destOrd="0" presId="urn:microsoft.com/office/officeart/2016/7/layout/VerticalSolidActionList"/>
    <dgm:cxn modelId="{9BC73D3E-98EA-43C0-B077-6DA9E6921A53}" type="presParOf" srcId="{27649E02-331F-4C2E-BCD3-1132B34BC6F6}" destId="{D6EBBE34-017D-419D-BC7A-1171A3EC80E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A9029-111D-4E83-88B7-98CCE1CDD726}" type="doc">
      <dgm:prSet loTypeId="urn:microsoft.com/office/officeart/2016/7/layout/VerticalSolidAction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54AAF72-682F-45B3-A0AF-FF3BE230636E}">
      <dgm:prSet/>
      <dgm:spPr/>
      <dgm:t>
        <a:bodyPr/>
        <a:lstStyle/>
        <a:p>
          <a:r>
            <a:rPr lang="en-US"/>
            <a:t>Tow</a:t>
          </a:r>
        </a:p>
      </dgm:t>
    </dgm:pt>
    <dgm:pt modelId="{34B96482-B039-4911-81AA-E4F13BB14878}" type="parTrans" cxnId="{FCB8D27A-0F25-42E8-A37B-220FD763B9E6}">
      <dgm:prSet/>
      <dgm:spPr/>
      <dgm:t>
        <a:bodyPr/>
        <a:lstStyle/>
        <a:p>
          <a:endParaRPr lang="en-US"/>
        </a:p>
      </dgm:t>
    </dgm:pt>
    <dgm:pt modelId="{FD58376F-F985-4D47-9577-065ACE44D38F}" type="sibTrans" cxnId="{FCB8D27A-0F25-42E8-A37B-220FD763B9E6}">
      <dgm:prSet/>
      <dgm:spPr/>
      <dgm:t>
        <a:bodyPr/>
        <a:lstStyle/>
        <a:p>
          <a:endParaRPr lang="en-US"/>
        </a:p>
      </dgm:t>
    </dgm:pt>
    <dgm:pt modelId="{AE413C1E-F912-48F8-92C9-6407B4D3FE12}">
      <dgm:prSet/>
      <dgm:spPr/>
      <dgm:t>
        <a:bodyPr/>
        <a:lstStyle/>
        <a:p>
          <a:r>
            <a:rPr lang="en-US"/>
            <a:t>Tow the victim to safety. </a:t>
          </a:r>
        </a:p>
      </dgm:t>
    </dgm:pt>
    <dgm:pt modelId="{7F5909DE-E662-4030-9A17-0806A8F4DF28}" type="parTrans" cxnId="{689BCF49-29A5-4433-86C6-ACC5875735AD}">
      <dgm:prSet/>
      <dgm:spPr/>
      <dgm:t>
        <a:bodyPr/>
        <a:lstStyle/>
        <a:p>
          <a:endParaRPr lang="en-US"/>
        </a:p>
      </dgm:t>
    </dgm:pt>
    <dgm:pt modelId="{F29872C1-C827-4F54-8FDD-8228173003B7}" type="sibTrans" cxnId="{689BCF49-29A5-4433-86C6-ACC5875735AD}">
      <dgm:prSet/>
      <dgm:spPr/>
      <dgm:t>
        <a:bodyPr/>
        <a:lstStyle/>
        <a:p>
          <a:endParaRPr lang="en-US"/>
        </a:p>
      </dgm:t>
    </dgm:pt>
    <dgm:pt modelId="{C6C2B14E-22F1-4B03-89BC-BE95AD9E8160}">
      <dgm:prSet/>
      <dgm:spPr/>
      <dgm:t>
        <a:bodyPr/>
        <a:lstStyle/>
        <a:p>
          <a:r>
            <a:rPr lang="en-US"/>
            <a:t>Be</a:t>
          </a:r>
        </a:p>
      </dgm:t>
    </dgm:pt>
    <dgm:pt modelId="{3F833D37-D9DD-4DC3-AD5D-92A02A966820}" type="parTrans" cxnId="{5BC5363A-5070-49FA-BA68-A94B0B375488}">
      <dgm:prSet/>
      <dgm:spPr/>
      <dgm:t>
        <a:bodyPr/>
        <a:lstStyle/>
        <a:p>
          <a:endParaRPr lang="en-US"/>
        </a:p>
      </dgm:t>
    </dgm:pt>
    <dgm:pt modelId="{D54D760C-88DF-44E0-B2E9-3B2B76F94AF0}" type="sibTrans" cxnId="{5BC5363A-5070-49FA-BA68-A94B0B375488}">
      <dgm:prSet/>
      <dgm:spPr/>
      <dgm:t>
        <a:bodyPr/>
        <a:lstStyle/>
        <a:p>
          <a:endParaRPr lang="en-US"/>
        </a:p>
      </dgm:t>
    </dgm:pt>
    <dgm:pt modelId="{89520393-874D-4227-B8B6-705D12BA275D}">
      <dgm:prSet/>
      <dgm:spPr/>
      <dgm:t>
        <a:bodyPr/>
        <a:lstStyle/>
        <a:p>
          <a:r>
            <a:rPr lang="en-US"/>
            <a:t>Be sure to maintain visual contact.</a:t>
          </a:r>
        </a:p>
      </dgm:t>
    </dgm:pt>
    <dgm:pt modelId="{D866EF0A-D231-4F05-8C16-3FACF400595E}" type="parTrans" cxnId="{1DF421F0-3D99-494A-B3B4-883CE8F4DD62}">
      <dgm:prSet/>
      <dgm:spPr/>
      <dgm:t>
        <a:bodyPr/>
        <a:lstStyle/>
        <a:p>
          <a:endParaRPr lang="en-US"/>
        </a:p>
      </dgm:t>
    </dgm:pt>
    <dgm:pt modelId="{938642E3-BA9C-44D2-8686-A6BBF30C8275}" type="sibTrans" cxnId="{1DF421F0-3D99-494A-B3B4-883CE8F4DD62}">
      <dgm:prSet/>
      <dgm:spPr/>
      <dgm:t>
        <a:bodyPr/>
        <a:lstStyle/>
        <a:p>
          <a:endParaRPr lang="en-US"/>
        </a:p>
      </dgm:t>
    </dgm:pt>
    <dgm:pt modelId="{3619460F-279D-411A-BBDA-B3FF890456D9}">
      <dgm:prSet/>
      <dgm:spPr/>
      <dgm:t>
        <a:bodyPr/>
        <a:lstStyle/>
        <a:p>
          <a:r>
            <a:rPr lang="en-US"/>
            <a:t>Reassure</a:t>
          </a:r>
        </a:p>
      </dgm:t>
    </dgm:pt>
    <dgm:pt modelId="{F99C0FD4-E272-4A4E-B463-6A1E255EBB57}" type="parTrans" cxnId="{C4621AE7-4F6A-4E1E-A122-5F585D91C085}">
      <dgm:prSet/>
      <dgm:spPr/>
      <dgm:t>
        <a:bodyPr/>
        <a:lstStyle/>
        <a:p>
          <a:endParaRPr lang="en-US"/>
        </a:p>
      </dgm:t>
    </dgm:pt>
    <dgm:pt modelId="{AD1F3F09-F17D-48B3-9F8C-AD72D8F32D97}" type="sibTrans" cxnId="{C4621AE7-4F6A-4E1E-A122-5F585D91C085}">
      <dgm:prSet/>
      <dgm:spPr/>
      <dgm:t>
        <a:bodyPr/>
        <a:lstStyle/>
        <a:p>
          <a:endParaRPr lang="en-US"/>
        </a:p>
      </dgm:t>
    </dgm:pt>
    <dgm:pt modelId="{23DEA36B-4BE7-4860-9981-F0CFB9EC081D}">
      <dgm:prSet/>
      <dgm:spPr/>
      <dgm:t>
        <a:bodyPr/>
        <a:lstStyle/>
        <a:p>
          <a:r>
            <a:rPr lang="en-US"/>
            <a:t>Reassure the victim.</a:t>
          </a:r>
        </a:p>
      </dgm:t>
    </dgm:pt>
    <dgm:pt modelId="{8EAC2B36-EDD4-42DA-A7A0-3AB63D224B79}" type="parTrans" cxnId="{0B54CD0A-2564-4577-A6EC-45588408BDCB}">
      <dgm:prSet/>
      <dgm:spPr/>
      <dgm:t>
        <a:bodyPr/>
        <a:lstStyle/>
        <a:p>
          <a:endParaRPr lang="en-US"/>
        </a:p>
      </dgm:t>
    </dgm:pt>
    <dgm:pt modelId="{A0C53A9D-0556-43D1-A12C-140F333B271C}" type="sibTrans" cxnId="{0B54CD0A-2564-4577-A6EC-45588408BDCB}">
      <dgm:prSet/>
      <dgm:spPr/>
      <dgm:t>
        <a:bodyPr/>
        <a:lstStyle/>
        <a:p>
          <a:endParaRPr lang="en-US"/>
        </a:p>
      </dgm:t>
    </dgm:pt>
    <dgm:pt modelId="{A75CE679-44C2-4B93-9451-C581DBDD46F1}" type="pres">
      <dgm:prSet presAssocID="{324A9029-111D-4E83-88B7-98CCE1CDD726}" presName="Name0" presStyleCnt="0">
        <dgm:presLayoutVars>
          <dgm:dir/>
          <dgm:animLvl val="lvl"/>
          <dgm:resizeHandles val="exact"/>
        </dgm:presLayoutVars>
      </dgm:prSet>
      <dgm:spPr/>
    </dgm:pt>
    <dgm:pt modelId="{964B60AC-64E3-4C07-BDDF-85C188CF8E74}" type="pres">
      <dgm:prSet presAssocID="{254AAF72-682F-45B3-A0AF-FF3BE230636E}" presName="linNode" presStyleCnt="0"/>
      <dgm:spPr/>
    </dgm:pt>
    <dgm:pt modelId="{22B62D27-1F40-463E-84AC-EC61207DDD79}" type="pres">
      <dgm:prSet presAssocID="{254AAF72-682F-45B3-A0AF-FF3BE230636E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D4609473-5521-451D-B9BC-4ED0DF90B198}" type="pres">
      <dgm:prSet presAssocID="{254AAF72-682F-45B3-A0AF-FF3BE230636E}" presName="descendantText" presStyleLbl="alignAccFollowNode1" presStyleIdx="0" presStyleCnt="3">
        <dgm:presLayoutVars>
          <dgm:bulletEnabled/>
        </dgm:presLayoutVars>
      </dgm:prSet>
      <dgm:spPr/>
    </dgm:pt>
    <dgm:pt modelId="{62FAA51F-FA28-4AB8-8C3D-DFAE94FACFBC}" type="pres">
      <dgm:prSet presAssocID="{FD58376F-F985-4D47-9577-065ACE44D38F}" presName="sp" presStyleCnt="0"/>
      <dgm:spPr/>
    </dgm:pt>
    <dgm:pt modelId="{F0C97345-8058-40E5-A802-E10C90387008}" type="pres">
      <dgm:prSet presAssocID="{C6C2B14E-22F1-4B03-89BC-BE95AD9E8160}" presName="linNode" presStyleCnt="0"/>
      <dgm:spPr/>
    </dgm:pt>
    <dgm:pt modelId="{3228858E-CAAC-4355-A5BF-E1C40DA261F8}" type="pres">
      <dgm:prSet presAssocID="{C6C2B14E-22F1-4B03-89BC-BE95AD9E8160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4EE8440D-3CC3-4D24-A278-AD269E8D6F70}" type="pres">
      <dgm:prSet presAssocID="{C6C2B14E-22F1-4B03-89BC-BE95AD9E8160}" presName="descendantText" presStyleLbl="alignAccFollowNode1" presStyleIdx="1" presStyleCnt="3">
        <dgm:presLayoutVars>
          <dgm:bulletEnabled/>
        </dgm:presLayoutVars>
      </dgm:prSet>
      <dgm:spPr/>
    </dgm:pt>
    <dgm:pt modelId="{82CD00F7-0B11-4C07-B0E5-8271D6110E1C}" type="pres">
      <dgm:prSet presAssocID="{D54D760C-88DF-44E0-B2E9-3B2B76F94AF0}" presName="sp" presStyleCnt="0"/>
      <dgm:spPr/>
    </dgm:pt>
    <dgm:pt modelId="{2E786501-492A-40E7-83C2-DD77F1CF7C84}" type="pres">
      <dgm:prSet presAssocID="{3619460F-279D-411A-BBDA-B3FF890456D9}" presName="linNode" presStyleCnt="0"/>
      <dgm:spPr/>
    </dgm:pt>
    <dgm:pt modelId="{80590183-041D-4676-9640-13179A207937}" type="pres">
      <dgm:prSet presAssocID="{3619460F-279D-411A-BBDA-B3FF890456D9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3B02FA53-7953-497B-A506-45AE44469E63}" type="pres">
      <dgm:prSet presAssocID="{3619460F-279D-411A-BBDA-B3FF890456D9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99A15607-6AE9-49BF-B767-588895059555}" type="presOf" srcId="{89520393-874D-4227-B8B6-705D12BA275D}" destId="{4EE8440D-3CC3-4D24-A278-AD269E8D6F70}" srcOrd="0" destOrd="0" presId="urn:microsoft.com/office/officeart/2016/7/layout/VerticalSolidActionList"/>
    <dgm:cxn modelId="{0B54CD0A-2564-4577-A6EC-45588408BDCB}" srcId="{3619460F-279D-411A-BBDA-B3FF890456D9}" destId="{23DEA36B-4BE7-4860-9981-F0CFB9EC081D}" srcOrd="0" destOrd="0" parTransId="{8EAC2B36-EDD4-42DA-A7A0-3AB63D224B79}" sibTransId="{A0C53A9D-0556-43D1-A12C-140F333B271C}"/>
    <dgm:cxn modelId="{5BC5363A-5070-49FA-BA68-A94B0B375488}" srcId="{324A9029-111D-4E83-88B7-98CCE1CDD726}" destId="{C6C2B14E-22F1-4B03-89BC-BE95AD9E8160}" srcOrd="1" destOrd="0" parTransId="{3F833D37-D9DD-4DC3-AD5D-92A02A966820}" sibTransId="{D54D760C-88DF-44E0-B2E9-3B2B76F94AF0}"/>
    <dgm:cxn modelId="{0D196D3F-F8B8-4393-BCFE-51F7B64C2CEB}" type="presOf" srcId="{3619460F-279D-411A-BBDA-B3FF890456D9}" destId="{80590183-041D-4676-9640-13179A207937}" srcOrd="0" destOrd="0" presId="urn:microsoft.com/office/officeart/2016/7/layout/VerticalSolidActionList"/>
    <dgm:cxn modelId="{689BCF49-29A5-4433-86C6-ACC5875735AD}" srcId="{254AAF72-682F-45B3-A0AF-FF3BE230636E}" destId="{AE413C1E-F912-48F8-92C9-6407B4D3FE12}" srcOrd="0" destOrd="0" parTransId="{7F5909DE-E662-4030-9A17-0806A8F4DF28}" sibTransId="{F29872C1-C827-4F54-8FDD-8228173003B7}"/>
    <dgm:cxn modelId="{90210A73-59F6-40C0-AD69-02FCE9038620}" type="presOf" srcId="{23DEA36B-4BE7-4860-9981-F0CFB9EC081D}" destId="{3B02FA53-7953-497B-A506-45AE44469E63}" srcOrd="0" destOrd="0" presId="urn:microsoft.com/office/officeart/2016/7/layout/VerticalSolidActionList"/>
    <dgm:cxn modelId="{F115AB55-D190-443C-B6C2-3620F7429387}" type="presOf" srcId="{C6C2B14E-22F1-4B03-89BC-BE95AD9E8160}" destId="{3228858E-CAAC-4355-A5BF-E1C40DA261F8}" srcOrd="0" destOrd="0" presId="urn:microsoft.com/office/officeart/2016/7/layout/VerticalSolidActionList"/>
    <dgm:cxn modelId="{FCB8D27A-0F25-42E8-A37B-220FD763B9E6}" srcId="{324A9029-111D-4E83-88B7-98CCE1CDD726}" destId="{254AAF72-682F-45B3-A0AF-FF3BE230636E}" srcOrd="0" destOrd="0" parTransId="{34B96482-B039-4911-81AA-E4F13BB14878}" sibTransId="{FD58376F-F985-4D47-9577-065ACE44D38F}"/>
    <dgm:cxn modelId="{919727B2-FE01-4346-AABE-87347BC01332}" type="presOf" srcId="{254AAF72-682F-45B3-A0AF-FF3BE230636E}" destId="{22B62D27-1F40-463E-84AC-EC61207DDD79}" srcOrd="0" destOrd="0" presId="urn:microsoft.com/office/officeart/2016/7/layout/VerticalSolidActionList"/>
    <dgm:cxn modelId="{D47697B7-8D02-4688-9468-B43F5B254811}" type="presOf" srcId="{324A9029-111D-4E83-88B7-98CCE1CDD726}" destId="{A75CE679-44C2-4B93-9451-C581DBDD46F1}" srcOrd="0" destOrd="0" presId="urn:microsoft.com/office/officeart/2016/7/layout/VerticalSolidActionList"/>
    <dgm:cxn modelId="{C4621AE7-4F6A-4E1E-A122-5F585D91C085}" srcId="{324A9029-111D-4E83-88B7-98CCE1CDD726}" destId="{3619460F-279D-411A-BBDA-B3FF890456D9}" srcOrd="2" destOrd="0" parTransId="{F99C0FD4-E272-4A4E-B463-6A1E255EBB57}" sibTransId="{AD1F3F09-F17D-48B3-9F8C-AD72D8F32D97}"/>
    <dgm:cxn modelId="{60E1D9E9-8FA5-45A7-A9AD-3B3395A16AD8}" type="presOf" srcId="{AE413C1E-F912-48F8-92C9-6407B4D3FE12}" destId="{D4609473-5521-451D-B9BC-4ED0DF90B198}" srcOrd="0" destOrd="0" presId="urn:microsoft.com/office/officeart/2016/7/layout/VerticalSolidActionList"/>
    <dgm:cxn modelId="{1DF421F0-3D99-494A-B3B4-883CE8F4DD62}" srcId="{C6C2B14E-22F1-4B03-89BC-BE95AD9E8160}" destId="{89520393-874D-4227-B8B6-705D12BA275D}" srcOrd="0" destOrd="0" parTransId="{D866EF0A-D231-4F05-8C16-3FACF400595E}" sibTransId="{938642E3-BA9C-44D2-8686-A6BBF30C8275}"/>
    <dgm:cxn modelId="{82647F59-D8C5-425F-B1C8-736F39B7FAEB}" type="presParOf" srcId="{A75CE679-44C2-4B93-9451-C581DBDD46F1}" destId="{964B60AC-64E3-4C07-BDDF-85C188CF8E74}" srcOrd="0" destOrd="0" presId="urn:microsoft.com/office/officeart/2016/7/layout/VerticalSolidActionList"/>
    <dgm:cxn modelId="{AAC410A8-D97A-4B44-BCC0-005C84F69EA9}" type="presParOf" srcId="{964B60AC-64E3-4C07-BDDF-85C188CF8E74}" destId="{22B62D27-1F40-463E-84AC-EC61207DDD79}" srcOrd="0" destOrd="0" presId="urn:microsoft.com/office/officeart/2016/7/layout/VerticalSolidActionList"/>
    <dgm:cxn modelId="{B35B87B1-6912-4D18-B65C-65C0248AB98E}" type="presParOf" srcId="{964B60AC-64E3-4C07-BDDF-85C188CF8E74}" destId="{D4609473-5521-451D-B9BC-4ED0DF90B198}" srcOrd="1" destOrd="0" presId="urn:microsoft.com/office/officeart/2016/7/layout/VerticalSolidActionList"/>
    <dgm:cxn modelId="{4703500F-7061-4EF6-9E05-DA1DFAC28C78}" type="presParOf" srcId="{A75CE679-44C2-4B93-9451-C581DBDD46F1}" destId="{62FAA51F-FA28-4AB8-8C3D-DFAE94FACFBC}" srcOrd="1" destOrd="0" presId="urn:microsoft.com/office/officeart/2016/7/layout/VerticalSolidActionList"/>
    <dgm:cxn modelId="{B2D59687-F81B-4539-BC0C-2214CBAA0A0D}" type="presParOf" srcId="{A75CE679-44C2-4B93-9451-C581DBDD46F1}" destId="{F0C97345-8058-40E5-A802-E10C90387008}" srcOrd="2" destOrd="0" presId="urn:microsoft.com/office/officeart/2016/7/layout/VerticalSolidActionList"/>
    <dgm:cxn modelId="{8BB3CBE2-C000-4625-88DE-BD628B3CE420}" type="presParOf" srcId="{F0C97345-8058-40E5-A802-E10C90387008}" destId="{3228858E-CAAC-4355-A5BF-E1C40DA261F8}" srcOrd="0" destOrd="0" presId="urn:microsoft.com/office/officeart/2016/7/layout/VerticalSolidActionList"/>
    <dgm:cxn modelId="{F2053F58-FE71-4C41-91C5-2C2B24B08CC3}" type="presParOf" srcId="{F0C97345-8058-40E5-A802-E10C90387008}" destId="{4EE8440D-3CC3-4D24-A278-AD269E8D6F70}" srcOrd="1" destOrd="0" presId="urn:microsoft.com/office/officeart/2016/7/layout/VerticalSolidActionList"/>
    <dgm:cxn modelId="{3764E3D5-F9CF-4A60-A897-AAA9C3144C9A}" type="presParOf" srcId="{A75CE679-44C2-4B93-9451-C581DBDD46F1}" destId="{82CD00F7-0B11-4C07-B0E5-8271D6110E1C}" srcOrd="3" destOrd="0" presId="urn:microsoft.com/office/officeart/2016/7/layout/VerticalSolidActionList"/>
    <dgm:cxn modelId="{4D0B16FF-629C-49EF-9803-DE248B6B0F95}" type="presParOf" srcId="{A75CE679-44C2-4B93-9451-C581DBDD46F1}" destId="{2E786501-492A-40E7-83C2-DD77F1CF7C84}" srcOrd="4" destOrd="0" presId="urn:microsoft.com/office/officeart/2016/7/layout/VerticalSolidActionList"/>
    <dgm:cxn modelId="{20F701AB-331C-4E9C-B9CD-32C673836B98}" type="presParOf" srcId="{2E786501-492A-40E7-83C2-DD77F1CF7C84}" destId="{80590183-041D-4676-9640-13179A207937}" srcOrd="0" destOrd="0" presId="urn:microsoft.com/office/officeart/2016/7/layout/VerticalSolidActionList"/>
    <dgm:cxn modelId="{C2240232-4A32-44E1-8F76-621AD57D834A}" type="presParOf" srcId="{2E786501-492A-40E7-83C2-DD77F1CF7C84}" destId="{3B02FA53-7953-497B-A506-45AE44469E6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FB68B-DBB8-4C0E-BCE9-E9595F5A13FE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7DEC486-584A-4A88-902B-C0A7CFDF48F3}">
      <dgm:prSet/>
      <dgm:spPr/>
      <dgm:t>
        <a:bodyPr/>
        <a:lstStyle/>
        <a:p>
          <a:r>
            <a:rPr lang="en-US"/>
            <a:t>Lean back and pull</a:t>
          </a:r>
        </a:p>
      </dgm:t>
    </dgm:pt>
    <dgm:pt modelId="{3C82F574-95A4-48AC-BD19-90C3AAEE0D69}" type="parTrans" cxnId="{5427ADC0-E471-4AF9-9C1E-C72E9DCDB5D3}">
      <dgm:prSet/>
      <dgm:spPr/>
      <dgm:t>
        <a:bodyPr/>
        <a:lstStyle/>
        <a:p>
          <a:endParaRPr lang="en-US"/>
        </a:p>
      </dgm:t>
    </dgm:pt>
    <dgm:pt modelId="{C7EB4DF9-8652-4E0B-A9FE-1D2E6F4CE7DC}" type="sibTrans" cxnId="{5427ADC0-E471-4AF9-9C1E-C72E9DCDB5D3}">
      <dgm:prSet/>
      <dgm:spPr/>
      <dgm:t>
        <a:bodyPr/>
        <a:lstStyle/>
        <a:p>
          <a:endParaRPr lang="en-US"/>
        </a:p>
      </dgm:t>
    </dgm:pt>
    <dgm:pt modelId="{B6CB060A-67C4-41D3-8A0D-9FF33DEBA548}">
      <dgm:prSet/>
      <dgm:spPr/>
      <dgm:t>
        <a:bodyPr/>
        <a:lstStyle/>
        <a:p>
          <a:r>
            <a:rPr lang="en-US"/>
            <a:t>Lean back and pull the victim onto the rescue tube</a:t>
          </a:r>
        </a:p>
      </dgm:t>
    </dgm:pt>
    <dgm:pt modelId="{CD4C3FD8-DA19-483D-BC2D-0DB2B18789AD}" type="parTrans" cxnId="{9FF154CB-F81F-4229-9438-6888F0A53D52}">
      <dgm:prSet/>
      <dgm:spPr/>
      <dgm:t>
        <a:bodyPr/>
        <a:lstStyle/>
        <a:p>
          <a:endParaRPr lang="en-US"/>
        </a:p>
      </dgm:t>
    </dgm:pt>
    <dgm:pt modelId="{0AEAEC1C-8F8C-4071-9AD7-71526945670B}" type="sibTrans" cxnId="{9FF154CB-F81F-4229-9438-6888F0A53D52}">
      <dgm:prSet/>
      <dgm:spPr/>
      <dgm:t>
        <a:bodyPr/>
        <a:lstStyle/>
        <a:p>
          <a:endParaRPr lang="en-US"/>
        </a:p>
      </dgm:t>
    </dgm:pt>
    <dgm:pt modelId="{3A6A6CE2-D408-480E-B507-AB5B0AC87B98}">
      <dgm:prSet/>
      <dgm:spPr/>
      <dgm:t>
        <a:bodyPr/>
        <a:lstStyle/>
        <a:p>
          <a:r>
            <a:rPr lang="en-US"/>
            <a:t>Use</a:t>
          </a:r>
        </a:p>
      </dgm:t>
    </dgm:pt>
    <dgm:pt modelId="{7D9498EF-B34F-4396-82E0-8F11ABAF927A}" type="parTrans" cxnId="{76E4B53A-2432-4B86-8817-4E8A0AAC57BF}">
      <dgm:prSet/>
      <dgm:spPr/>
      <dgm:t>
        <a:bodyPr/>
        <a:lstStyle/>
        <a:p>
          <a:endParaRPr lang="en-US"/>
        </a:p>
      </dgm:t>
    </dgm:pt>
    <dgm:pt modelId="{D36EB3E1-F0DC-4C7E-85F9-378549E8BBDE}" type="sibTrans" cxnId="{76E4B53A-2432-4B86-8817-4E8A0AAC57BF}">
      <dgm:prSet/>
      <dgm:spPr/>
      <dgm:t>
        <a:bodyPr/>
        <a:lstStyle/>
        <a:p>
          <a:endParaRPr lang="en-US"/>
        </a:p>
      </dgm:t>
    </dgm:pt>
    <dgm:pt modelId="{97CA0B59-FC2B-4149-81E8-328D95AE04CE}">
      <dgm:prSet/>
      <dgm:spPr/>
      <dgm:t>
        <a:bodyPr/>
        <a:lstStyle/>
        <a:p>
          <a:r>
            <a:rPr lang="en-US"/>
            <a:t>Use the rescue tube to support the victim so the vic­tim's mouth is out of the water.</a:t>
          </a:r>
        </a:p>
      </dgm:t>
    </dgm:pt>
    <dgm:pt modelId="{1C8633F5-27FB-4A9A-8E45-F100037DFBD2}" type="parTrans" cxnId="{3459B64A-4193-4DEF-B113-5FBED794B7DC}">
      <dgm:prSet/>
      <dgm:spPr/>
      <dgm:t>
        <a:bodyPr/>
        <a:lstStyle/>
        <a:p>
          <a:endParaRPr lang="en-US"/>
        </a:p>
      </dgm:t>
    </dgm:pt>
    <dgm:pt modelId="{8FF9F502-B6E6-4AB7-A228-EB784B415897}" type="sibTrans" cxnId="{3459B64A-4193-4DEF-B113-5FBED794B7DC}">
      <dgm:prSet/>
      <dgm:spPr/>
      <dgm:t>
        <a:bodyPr/>
        <a:lstStyle/>
        <a:p>
          <a:endParaRPr lang="en-US"/>
        </a:p>
      </dgm:t>
    </dgm:pt>
    <dgm:pt modelId="{E3C963A1-E7A0-480F-B170-D06EB8D21389}">
      <dgm:prSet/>
      <dgm:spPr/>
      <dgm:t>
        <a:bodyPr/>
        <a:lstStyle/>
        <a:p>
          <a:r>
            <a:rPr lang="en-US"/>
            <a:t>Reassure</a:t>
          </a:r>
        </a:p>
      </dgm:t>
    </dgm:pt>
    <dgm:pt modelId="{273B59F8-DA90-40A8-A126-49A3BFE97DE8}" type="parTrans" cxnId="{34B7C8A0-527C-4A91-B55D-EC3E7026EBB0}">
      <dgm:prSet/>
      <dgm:spPr/>
      <dgm:t>
        <a:bodyPr/>
        <a:lstStyle/>
        <a:p>
          <a:endParaRPr lang="en-US"/>
        </a:p>
      </dgm:t>
    </dgm:pt>
    <dgm:pt modelId="{3013761B-9DB4-4307-9B71-A25523DF14BB}" type="sibTrans" cxnId="{34B7C8A0-527C-4A91-B55D-EC3E7026EBB0}">
      <dgm:prSet/>
      <dgm:spPr/>
      <dgm:t>
        <a:bodyPr/>
        <a:lstStyle/>
        <a:p>
          <a:endParaRPr lang="en-US"/>
        </a:p>
      </dgm:t>
    </dgm:pt>
    <dgm:pt modelId="{CFD76313-5B6A-40EA-847E-B10B44883232}">
      <dgm:prSet/>
      <dgm:spPr/>
      <dgm:t>
        <a:bodyPr/>
        <a:lstStyle/>
        <a:p>
          <a:r>
            <a:rPr lang="en-US"/>
            <a:t>Reassure the victim.</a:t>
          </a:r>
        </a:p>
      </dgm:t>
    </dgm:pt>
    <dgm:pt modelId="{94707EBE-9ED7-441F-8272-1DB090FE049C}" type="parTrans" cxnId="{10A94FF9-2502-4D74-8666-2723BBAFEBA2}">
      <dgm:prSet/>
      <dgm:spPr/>
      <dgm:t>
        <a:bodyPr/>
        <a:lstStyle/>
        <a:p>
          <a:endParaRPr lang="en-US"/>
        </a:p>
      </dgm:t>
    </dgm:pt>
    <dgm:pt modelId="{76819ABC-B41F-46E3-B580-F3F09EEA1BEA}" type="sibTrans" cxnId="{10A94FF9-2502-4D74-8666-2723BBAFEBA2}">
      <dgm:prSet/>
      <dgm:spPr/>
      <dgm:t>
        <a:bodyPr/>
        <a:lstStyle/>
        <a:p>
          <a:endParaRPr lang="en-US"/>
        </a:p>
      </dgm:t>
    </dgm:pt>
    <dgm:pt modelId="{34CD5240-272B-4270-98E7-9164F8867987}">
      <dgm:prSet/>
      <dgm:spPr/>
      <dgm:t>
        <a:bodyPr/>
        <a:lstStyle/>
        <a:p>
          <a:r>
            <a:rPr lang="en-US"/>
            <a:t>Tow</a:t>
          </a:r>
        </a:p>
      </dgm:t>
    </dgm:pt>
    <dgm:pt modelId="{74599957-BD6D-4D3C-A71A-674175AF7C64}" type="parTrans" cxnId="{64CC21CA-D391-4C87-9B03-73C43889CCE3}">
      <dgm:prSet/>
      <dgm:spPr/>
      <dgm:t>
        <a:bodyPr/>
        <a:lstStyle/>
        <a:p>
          <a:endParaRPr lang="en-US"/>
        </a:p>
      </dgm:t>
    </dgm:pt>
    <dgm:pt modelId="{41B5C9FA-4F2B-4226-BBE4-BECE9DE72E8B}" type="sibTrans" cxnId="{64CC21CA-D391-4C87-9B03-73C43889CCE3}">
      <dgm:prSet/>
      <dgm:spPr/>
      <dgm:t>
        <a:bodyPr/>
        <a:lstStyle/>
        <a:p>
          <a:endParaRPr lang="en-US"/>
        </a:p>
      </dgm:t>
    </dgm:pt>
    <dgm:pt modelId="{75BBEF95-D3EC-424D-9BF6-136591F50637}">
      <dgm:prSet/>
      <dgm:spPr/>
      <dgm:t>
        <a:bodyPr/>
        <a:lstStyle/>
        <a:p>
          <a:r>
            <a:rPr lang="en-US"/>
            <a:t>Tow the victim to safety.</a:t>
          </a:r>
        </a:p>
      </dgm:t>
    </dgm:pt>
    <dgm:pt modelId="{55EB51FC-19DF-4BDF-ADE2-92F1148F910A}" type="parTrans" cxnId="{3594B9AC-8C41-4369-85AF-8B4BAE1D4401}">
      <dgm:prSet/>
      <dgm:spPr/>
      <dgm:t>
        <a:bodyPr/>
        <a:lstStyle/>
        <a:p>
          <a:endParaRPr lang="en-US"/>
        </a:p>
      </dgm:t>
    </dgm:pt>
    <dgm:pt modelId="{75182BD3-E747-4898-BD56-0433242881CF}" type="sibTrans" cxnId="{3594B9AC-8C41-4369-85AF-8B4BAE1D4401}">
      <dgm:prSet/>
      <dgm:spPr/>
      <dgm:t>
        <a:bodyPr/>
        <a:lstStyle/>
        <a:p>
          <a:endParaRPr lang="en-US"/>
        </a:p>
      </dgm:t>
    </dgm:pt>
    <dgm:pt modelId="{21D97D66-E3B5-473B-85A7-C43FAA6475D8}" type="pres">
      <dgm:prSet presAssocID="{D39FB68B-DBB8-4C0E-BCE9-E9595F5A13FE}" presName="Name0" presStyleCnt="0">
        <dgm:presLayoutVars>
          <dgm:dir/>
          <dgm:animLvl val="lvl"/>
          <dgm:resizeHandles val="exact"/>
        </dgm:presLayoutVars>
      </dgm:prSet>
      <dgm:spPr/>
    </dgm:pt>
    <dgm:pt modelId="{CEFC92A2-1EF6-41EB-BB6D-B1F95CADC7BB}" type="pres">
      <dgm:prSet presAssocID="{97DEC486-584A-4A88-902B-C0A7CFDF48F3}" presName="linNode" presStyleCnt="0"/>
      <dgm:spPr/>
    </dgm:pt>
    <dgm:pt modelId="{85910D5B-1EE6-476F-A7D8-10D842AD6544}" type="pres">
      <dgm:prSet presAssocID="{97DEC486-584A-4A88-902B-C0A7CFDF48F3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843DAED5-88B7-4B3C-90B6-EF0AA6A040A2}" type="pres">
      <dgm:prSet presAssocID="{97DEC486-584A-4A88-902B-C0A7CFDF48F3}" presName="descendantText" presStyleLbl="alignAccFollowNode1" presStyleIdx="0" presStyleCnt="4">
        <dgm:presLayoutVars>
          <dgm:bulletEnabled/>
        </dgm:presLayoutVars>
      </dgm:prSet>
      <dgm:spPr/>
    </dgm:pt>
    <dgm:pt modelId="{B5A1B626-A526-4FC7-B83B-A9DEFE3A46F5}" type="pres">
      <dgm:prSet presAssocID="{C7EB4DF9-8652-4E0B-A9FE-1D2E6F4CE7DC}" presName="sp" presStyleCnt="0"/>
      <dgm:spPr/>
    </dgm:pt>
    <dgm:pt modelId="{504FC878-8695-45CC-84AC-42F2A94A5BE9}" type="pres">
      <dgm:prSet presAssocID="{3A6A6CE2-D408-480E-B507-AB5B0AC87B98}" presName="linNode" presStyleCnt="0"/>
      <dgm:spPr/>
    </dgm:pt>
    <dgm:pt modelId="{9FA2A137-C671-4EE8-99F1-EF916EA56887}" type="pres">
      <dgm:prSet presAssocID="{3A6A6CE2-D408-480E-B507-AB5B0AC87B98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D8446A51-77C5-47B5-AA79-32B60F771770}" type="pres">
      <dgm:prSet presAssocID="{3A6A6CE2-D408-480E-B507-AB5B0AC87B98}" presName="descendantText" presStyleLbl="alignAccFollowNode1" presStyleIdx="1" presStyleCnt="4">
        <dgm:presLayoutVars>
          <dgm:bulletEnabled/>
        </dgm:presLayoutVars>
      </dgm:prSet>
      <dgm:spPr/>
    </dgm:pt>
    <dgm:pt modelId="{CDBB0BF1-DA72-4899-AD9C-4AD30C49AF41}" type="pres">
      <dgm:prSet presAssocID="{D36EB3E1-F0DC-4C7E-85F9-378549E8BBDE}" presName="sp" presStyleCnt="0"/>
      <dgm:spPr/>
    </dgm:pt>
    <dgm:pt modelId="{C4E87983-DE7D-47BE-AEDC-D93CE84D824E}" type="pres">
      <dgm:prSet presAssocID="{E3C963A1-E7A0-480F-B170-D06EB8D21389}" presName="linNode" presStyleCnt="0"/>
      <dgm:spPr/>
    </dgm:pt>
    <dgm:pt modelId="{38C45F33-7100-4E5B-AAD2-BA3B2C8C2EEF}" type="pres">
      <dgm:prSet presAssocID="{E3C963A1-E7A0-480F-B170-D06EB8D21389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01BA3C73-AAC7-4836-BB92-1AF42AEA71F2}" type="pres">
      <dgm:prSet presAssocID="{E3C963A1-E7A0-480F-B170-D06EB8D21389}" presName="descendantText" presStyleLbl="alignAccFollowNode1" presStyleIdx="2" presStyleCnt="4">
        <dgm:presLayoutVars>
          <dgm:bulletEnabled/>
        </dgm:presLayoutVars>
      </dgm:prSet>
      <dgm:spPr/>
    </dgm:pt>
    <dgm:pt modelId="{D6ADD610-E258-4195-A210-128166D6801F}" type="pres">
      <dgm:prSet presAssocID="{3013761B-9DB4-4307-9B71-A25523DF14BB}" presName="sp" presStyleCnt="0"/>
      <dgm:spPr/>
    </dgm:pt>
    <dgm:pt modelId="{85A11344-3D5B-4D4A-AECB-85448EA7CDD1}" type="pres">
      <dgm:prSet presAssocID="{34CD5240-272B-4270-98E7-9164F8867987}" presName="linNode" presStyleCnt="0"/>
      <dgm:spPr/>
    </dgm:pt>
    <dgm:pt modelId="{95C6611D-5562-4D14-8A7F-B800EDBC0C13}" type="pres">
      <dgm:prSet presAssocID="{34CD5240-272B-4270-98E7-9164F8867987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22B6E8E2-2D2C-4AFE-AABA-DA78DC3982F0}" type="pres">
      <dgm:prSet presAssocID="{34CD5240-272B-4270-98E7-9164F8867987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523C9303-B6C6-4814-B0D5-B42759E43983}" type="presOf" srcId="{3A6A6CE2-D408-480E-B507-AB5B0AC87B98}" destId="{9FA2A137-C671-4EE8-99F1-EF916EA56887}" srcOrd="0" destOrd="0" presId="urn:microsoft.com/office/officeart/2016/7/layout/VerticalSolidActionList"/>
    <dgm:cxn modelId="{51B2B60B-681E-4FC2-B244-3C03C902E8A3}" type="presOf" srcId="{75BBEF95-D3EC-424D-9BF6-136591F50637}" destId="{22B6E8E2-2D2C-4AFE-AABA-DA78DC3982F0}" srcOrd="0" destOrd="0" presId="urn:microsoft.com/office/officeart/2016/7/layout/VerticalSolidActionList"/>
    <dgm:cxn modelId="{8D0E682F-1A0A-4DF6-BF26-3BAABF7989FB}" type="presOf" srcId="{34CD5240-272B-4270-98E7-9164F8867987}" destId="{95C6611D-5562-4D14-8A7F-B800EDBC0C13}" srcOrd="0" destOrd="0" presId="urn:microsoft.com/office/officeart/2016/7/layout/VerticalSolidActionList"/>
    <dgm:cxn modelId="{76E4B53A-2432-4B86-8817-4E8A0AAC57BF}" srcId="{D39FB68B-DBB8-4C0E-BCE9-E9595F5A13FE}" destId="{3A6A6CE2-D408-480E-B507-AB5B0AC87B98}" srcOrd="1" destOrd="0" parTransId="{7D9498EF-B34F-4396-82E0-8F11ABAF927A}" sibTransId="{D36EB3E1-F0DC-4C7E-85F9-378549E8BBDE}"/>
    <dgm:cxn modelId="{D471AE44-1698-4C35-AD99-A55390757B65}" type="presOf" srcId="{D39FB68B-DBB8-4C0E-BCE9-E9595F5A13FE}" destId="{21D97D66-E3B5-473B-85A7-C43FAA6475D8}" srcOrd="0" destOrd="0" presId="urn:microsoft.com/office/officeart/2016/7/layout/VerticalSolidActionList"/>
    <dgm:cxn modelId="{3459B64A-4193-4DEF-B113-5FBED794B7DC}" srcId="{3A6A6CE2-D408-480E-B507-AB5B0AC87B98}" destId="{97CA0B59-FC2B-4149-81E8-328D95AE04CE}" srcOrd="0" destOrd="0" parTransId="{1C8633F5-27FB-4A9A-8E45-F100037DFBD2}" sibTransId="{8FF9F502-B6E6-4AB7-A228-EB784B415897}"/>
    <dgm:cxn modelId="{50DBC153-FB8B-4CE0-B6B4-37A256CBED0B}" type="presOf" srcId="{B6CB060A-67C4-41D3-8A0D-9FF33DEBA548}" destId="{843DAED5-88B7-4B3C-90B6-EF0AA6A040A2}" srcOrd="0" destOrd="0" presId="urn:microsoft.com/office/officeart/2016/7/layout/VerticalSolidActionList"/>
    <dgm:cxn modelId="{34B7C8A0-527C-4A91-B55D-EC3E7026EBB0}" srcId="{D39FB68B-DBB8-4C0E-BCE9-E9595F5A13FE}" destId="{E3C963A1-E7A0-480F-B170-D06EB8D21389}" srcOrd="2" destOrd="0" parTransId="{273B59F8-DA90-40A8-A126-49A3BFE97DE8}" sibTransId="{3013761B-9DB4-4307-9B71-A25523DF14BB}"/>
    <dgm:cxn modelId="{3594B9AC-8C41-4369-85AF-8B4BAE1D4401}" srcId="{34CD5240-272B-4270-98E7-9164F8867987}" destId="{75BBEF95-D3EC-424D-9BF6-136591F50637}" srcOrd="0" destOrd="0" parTransId="{55EB51FC-19DF-4BDF-ADE2-92F1148F910A}" sibTransId="{75182BD3-E747-4898-BD56-0433242881CF}"/>
    <dgm:cxn modelId="{5427ADC0-E471-4AF9-9C1E-C72E9DCDB5D3}" srcId="{D39FB68B-DBB8-4C0E-BCE9-E9595F5A13FE}" destId="{97DEC486-584A-4A88-902B-C0A7CFDF48F3}" srcOrd="0" destOrd="0" parTransId="{3C82F574-95A4-48AC-BD19-90C3AAEE0D69}" sibTransId="{C7EB4DF9-8652-4E0B-A9FE-1D2E6F4CE7DC}"/>
    <dgm:cxn modelId="{62C057C5-E835-4B8A-ACA5-8755FFEFF811}" type="presOf" srcId="{CFD76313-5B6A-40EA-847E-B10B44883232}" destId="{01BA3C73-AAC7-4836-BB92-1AF42AEA71F2}" srcOrd="0" destOrd="0" presId="urn:microsoft.com/office/officeart/2016/7/layout/VerticalSolidActionList"/>
    <dgm:cxn modelId="{64CC21CA-D391-4C87-9B03-73C43889CCE3}" srcId="{D39FB68B-DBB8-4C0E-BCE9-E9595F5A13FE}" destId="{34CD5240-272B-4270-98E7-9164F8867987}" srcOrd="3" destOrd="0" parTransId="{74599957-BD6D-4D3C-A71A-674175AF7C64}" sibTransId="{41B5C9FA-4F2B-4226-BBE4-BECE9DE72E8B}"/>
    <dgm:cxn modelId="{9FF154CB-F81F-4229-9438-6888F0A53D52}" srcId="{97DEC486-584A-4A88-902B-C0A7CFDF48F3}" destId="{B6CB060A-67C4-41D3-8A0D-9FF33DEBA548}" srcOrd="0" destOrd="0" parTransId="{CD4C3FD8-DA19-483D-BC2D-0DB2B18789AD}" sibTransId="{0AEAEC1C-8F8C-4071-9AD7-71526945670B}"/>
    <dgm:cxn modelId="{89A112D7-3392-4250-9590-A4A05A202238}" type="presOf" srcId="{97CA0B59-FC2B-4149-81E8-328D95AE04CE}" destId="{D8446A51-77C5-47B5-AA79-32B60F771770}" srcOrd="0" destOrd="0" presId="urn:microsoft.com/office/officeart/2016/7/layout/VerticalSolidActionList"/>
    <dgm:cxn modelId="{E67CC9E9-412F-426D-A739-E69A1C809C47}" type="presOf" srcId="{E3C963A1-E7A0-480F-B170-D06EB8D21389}" destId="{38C45F33-7100-4E5B-AAD2-BA3B2C8C2EEF}" srcOrd="0" destOrd="0" presId="urn:microsoft.com/office/officeart/2016/7/layout/VerticalSolidActionList"/>
    <dgm:cxn modelId="{184A1DF2-CE99-4681-8BCC-23C2008AF7B3}" type="presOf" srcId="{97DEC486-584A-4A88-902B-C0A7CFDF48F3}" destId="{85910D5B-1EE6-476F-A7D8-10D842AD6544}" srcOrd="0" destOrd="0" presId="urn:microsoft.com/office/officeart/2016/7/layout/VerticalSolidActionList"/>
    <dgm:cxn modelId="{10A94FF9-2502-4D74-8666-2723BBAFEBA2}" srcId="{E3C963A1-E7A0-480F-B170-D06EB8D21389}" destId="{CFD76313-5B6A-40EA-847E-B10B44883232}" srcOrd="0" destOrd="0" parTransId="{94707EBE-9ED7-441F-8272-1DB090FE049C}" sibTransId="{76819ABC-B41F-46E3-B580-F3F09EEA1BEA}"/>
    <dgm:cxn modelId="{236FDDA4-97DD-4013-8550-98DDDD65B1A0}" type="presParOf" srcId="{21D97D66-E3B5-473B-85A7-C43FAA6475D8}" destId="{CEFC92A2-1EF6-41EB-BB6D-B1F95CADC7BB}" srcOrd="0" destOrd="0" presId="urn:microsoft.com/office/officeart/2016/7/layout/VerticalSolidActionList"/>
    <dgm:cxn modelId="{BD7D5075-6ED0-4152-88C4-23AEC7F1D298}" type="presParOf" srcId="{CEFC92A2-1EF6-41EB-BB6D-B1F95CADC7BB}" destId="{85910D5B-1EE6-476F-A7D8-10D842AD6544}" srcOrd="0" destOrd="0" presId="urn:microsoft.com/office/officeart/2016/7/layout/VerticalSolidActionList"/>
    <dgm:cxn modelId="{E5E61906-2D44-422C-99EB-305329F015C1}" type="presParOf" srcId="{CEFC92A2-1EF6-41EB-BB6D-B1F95CADC7BB}" destId="{843DAED5-88B7-4B3C-90B6-EF0AA6A040A2}" srcOrd="1" destOrd="0" presId="urn:microsoft.com/office/officeart/2016/7/layout/VerticalSolidActionList"/>
    <dgm:cxn modelId="{54637D0B-FA98-4073-BDC1-7B4241E46FCA}" type="presParOf" srcId="{21D97D66-E3B5-473B-85A7-C43FAA6475D8}" destId="{B5A1B626-A526-4FC7-B83B-A9DEFE3A46F5}" srcOrd="1" destOrd="0" presId="urn:microsoft.com/office/officeart/2016/7/layout/VerticalSolidActionList"/>
    <dgm:cxn modelId="{366EC8DE-CA67-4693-9542-BD84F4BD8582}" type="presParOf" srcId="{21D97D66-E3B5-473B-85A7-C43FAA6475D8}" destId="{504FC878-8695-45CC-84AC-42F2A94A5BE9}" srcOrd="2" destOrd="0" presId="urn:microsoft.com/office/officeart/2016/7/layout/VerticalSolidActionList"/>
    <dgm:cxn modelId="{8FEE4CFE-0C01-4614-AF5C-6DDB1D008560}" type="presParOf" srcId="{504FC878-8695-45CC-84AC-42F2A94A5BE9}" destId="{9FA2A137-C671-4EE8-99F1-EF916EA56887}" srcOrd="0" destOrd="0" presId="urn:microsoft.com/office/officeart/2016/7/layout/VerticalSolidActionList"/>
    <dgm:cxn modelId="{91018266-B7CE-438D-A3E2-48C997468B17}" type="presParOf" srcId="{504FC878-8695-45CC-84AC-42F2A94A5BE9}" destId="{D8446A51-77C5-47B5-AA79-32B60F771770}" srcOrd="1" destOrd="0" presId="urn:microsoft.com/office/officeart/2016/7/layout/VerticalSolidActionList"/>
    <dgm:cxn modelId="{328DF0F4-13CB-4313-889D-7B619F474BE3}" type="presParOf" srcId="{21D97D66-E3B5-473B-85A7-C43FAA6475D8}" destId="{CDBB0BF1-DA72-4899-AD9C-4AD30C49AF41}" srcOrd="3" destOrd="0" presId="urn:microsoft.com/office/officeart/2016/7/layout/VerticalSolidActionList"/>
    <dgm:cxn modelId="{CE35C227-37BD-43C2-AB7E-04A1A440CF4C}" type="presParOf" srcId="{21D97D66-E3B5-473B-85A7-C43FAA6475D8}" destId="{C4E87983-DE7D-47BE-AEDC-D93CE84D824E}" srcOrd="4" destOrd="0" presId="urn:microsoft.com/office/officeart/2016/7/layout/VerticalSolidActionList"/>
    <dgm:cxn modelId="{D7EE7729-BFDE-495D-A23A-FABC8E166472}" type="presParOf" srcId="{C4E87983-DE7D-47BE-AEDC-D93CE84D824E}" destId="{38C45F33-7100-4E5B-AAD2-BA3B2C8C2EEF}" srcOrd="0" destOrd="0" presId="urn:microsoft.com/office/officeart/2016/7/layout/VerticalSolidActionList"/>
    <dgm:cxn modelId="{FBC3F3BC-3B2C-4662-B4F1-AD4C3220562E}" type="presParOf" srcId="{C4E87983-DE7D-47BE-AEDC-D93CE84D824E}" destId="{01BA3C73-AAC7-4836-BB92-1AF42AEA71F2}" srcOrd="1" destOrd="0" presId="urn:microsoft.com/office/officeart/2016/7/layout/VerticalSolidActionList"/>
    <dgm:cxn modelId="{1354F330-3CF5-4F60-9D5C-CBC36A64CE3E}" type="presParOf" srcId="{21D97D66-E3B5-473B-85A7-C43FAA6475D8}" destId="{D6ADD610-E258-4195-A210-128166D6801F}" srcOrd="5" destOrd="0" presId="urn:microsoft.com/office/officeart/2016/7/layout/VerticalSolidActionList"/>
    <dgm:cxn modelId="{8064571B-A26C-4C26-994C-B1F50CF7F5F3}" type="presParOf" srcId="{21D97D66-E3B5-473B-85A7-C43FAA6475D8}" destId="{85A11344-3D5B-4D4A-AECB-85448EA7CDD1}" srcOrd="6" destOrd="0" presId="urn:microsoft.com/office/officeart/2016/7/layout/VerticalSolidActionList"/>
    <dgm:cxn modelId="{47EAF64F-ED7F-4F33-A0A1-3325B9D360CE}" type="presParOf" srcId="{85A11344-3D5B-4D4A-AECB-85448EA7CDD1}" destId="{95C6611D-5562-4D14-8A7F-B800EDBC0C13}" srcOrd="0" destOrd="0" presId="urn:microsoft.com/office/officeart/2016/7/layout/VerticalSolidActionList"/>
    <dgm:cxn modelId="{2794B30B-0B5E-4302-883D-AF0820EE0784}" type="presParOf" srcId="{85A11344-3D5B-4D4A-AECB-85448EA7CDD1}" destId="{22B6E8E2-2D2C-4AFE-AABA-DA78DC3982F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F18ED3-E32E-4BF9-AC11-C23F67E007A3}" type="doc">
      <dgm:prSet loTypeId="urn:microsoft.com/office/officeart/2016/7/layout/VerticalSolidAction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2B1A13-360B-49DF-A521-123DA223CF47}">
      <dgm:prSet/>
      <dgm:spPr/>
      <dgm:t>
        <a:bodyPr/>
        <a:lstStyle/>
        <a:p>
          <a:r>
            <a:rPr lang="en-US"/>
            <a:t>Keep</a:t>
          </a:r>
        </a:p>
      </dgm:t>
    </dgm:pt>
    <dgm:pt modelId="{4388183E-068D-4D5D-A449-D8A09CBE6309}" type="parTrans" cxnId="{2584D0DE-1E22-4577-81DE-B71756A981EF}">
      <dgm:prSet/>
      <dgm:spPr/>
      <dgm:t>
        <a:bodyPr/>
        <a:lstStyle/>
        <a:p>
          <a:endParaRPr lang="en-US"/>
        </a:p>
      </dgm:t>
    </dgm:pt>
    <dgm:pt modelId="{A486D516-5DB1-4FDC-93B9-C404160F7030}" type="sibTrans" cxnId="{2584D0DE-1E22-4577-81DE-B71756A981EF}">
      <dgm:prSet/>
      <dgm:spPr/>
      <dgm:t>
        <a:bodyPr/>
        <a:lstStyle/>
        <a:p>
          <a:endParaRPr lang="en-US"/>
        </a:p>
      </dgm:t>
    </dgm:pt>
    <dgm:pt modelId="{ACA6F0E3-7253-481C-9880-9FDF97FA9B19}">
      <dgm:prSet/>
      <dgm:spPr/>
      <dgm:t>
        <a:bodyPr/>
        <a:lstStyle/>
        <a:p>
          <a:r>
            <a:rPr lang="en-US"/>
            <a:t>Keep his or her head to one side to avoid being hit by the victim's head if it moves backward.</a:t>
          </a:r>
        </a:p>
      </dgm:t>
    </dgm:pt>
    <dgm:pt modelId="{1D8E0880-6436-4908-A3C8-378CFD02D123}" type="parTrans" cxnId="{8CAB1E24-BF42-4D90-943C-0456F43310EC}">
      <dgm:prSet/>
      <dgm:spPr/>
      <dgm:t>
        <a:bodyPr/>
        <a:lstStyle/>
        <a:p>
          <a:endParaRPr lang="en-US"/>
        </a:p>
      </dgm:t>
    </dgm:pt>
    <dgm:pt modelId="{F3F4D65E-943A-435F-8583-8473BCDC7E0A}" type="sibTrans" cxnId="{8CAB1E24-BF42-4D90-943C-0456F43310EC}">
      <dgm:prSet/>
      <dgm:spPr/>
      <dgm:t>
        <a:bodyPr/>
        <a:lstStyle/>
        <a:p>
          <a:endParaRPr lang="en-US"/>
        </a:p>
      </dgm:t>
    </dgm:pt>
    <dgm:pt modelId="{A90D3B0A-6B3F-4A30-933E-EA0B5D3BA6EA}">
      <dgm:prSet/>
      <dgm:spPr/>
      <dgm:t>
        <a:bodyPr/>
        <a:lstStyle/>
        <a:p>
          <a:r>
            <a:rPr lang="en-US"/>
            <a:t>Roll</a:t>
          </a:r>
        </a:p>
      </dgm:t>
    </dgm:pt>
    <dgm:pt modelId="{CF546DBB-28C7-46D4-A902-0D2D6252F148}" type="parTrans" cxnId="{24820FB4-3231-4D5E-8C2F-723938427452}">
      <dgm:prSet/>
      <dgm:spPr/>
      <dgm:t>
        <a:bodyPr/>
        <a:lstStyle/>
        <a:p>
          <a:endParaRPr lang="en-US"/>
        </a:p>
      </dgm:t>
    </dgm:pt>
    <dgm:pt modelId="{0DFD2BC2-FEB2-4067-87F2-905230E9F322}" type="sibTrans" cxnId="{24820FB4-3231-4D5E-8C2F-723938427452}">
      <dgm:prSet/>
      <dgm:spPr/>
      <dgm:t>
        <a:bodyPr/>
        <a:lstStyle/>
        <a:p>
          <a:endParaRPr lang="en-US"/>
        </a:p>
      </dgm:t>
    </dgm:pt>
    <dgm:pt modelId="{3B97DDCD-2AE1-49BE-9EDA-BA047002F30D}">
      <dgm:prSet/>
      <dgm:spPr/>
      <dgm:t>
        <a:bodyPr/>
        <a:lstStyle/>
        <a:p>
          <a:r>
            <a:rPr lang="en-US"/>
            <a:t>Roll the victim over by dipping the lifeguard's shoulder and rolling onto the back so that the victim is face-up on top of the rescue tube.</a:t>
          </a:r>
        </a:p>
      </dgm:t>
    </dgm:pt>
    <dgm:pt modelId="{9F47919B-E33E-4F89-BB18-2BE0C8CC4786}" type="parTrans" cxnId="{26F5B919-49CA-43B5-847A-86D668CDB081}">
      <dgm:prSet/>
      <dgm:spPr/>
      <dgm:t>
        <a:bodyPr/>
        <a:lstStyle/>
        <a:p>
          <a:endParaRPr lang="en-US"/>
        </a:p>
      </dgm:t>
    </dgm:pt>
    <dgm:pt modelId="{2C8BF652-04D2-473E-8DB1-B5C00DA0E80C}" type="sibTrans" cxnId="{26F5B919-49CA-43B5-847A-86D668CDB081}">
      <dgm:prSet/>
      <dgm:spPr/>
      <dgm:t>
        <a:bodyPr/>
        <a:lstStyle/>
        <a:p>
          <a:endParaRPr lang="en-US"/>
        </a:p>
      </dgm:t>
    </dgm:pt>
    <dgm:pt modelId="{194F6425-8CE3-4745-8A20-ECB8DCAE69CC}">
      <dgm:prSet/>
      <dgm:spPr/>
      <dgm:t>
        <a:bodyPr/>
        <a:lstStyle/>
        <a:p>
          <a:r>
            <a:rPr lang="en-US"/>
            <a:t>Tow</a:t>
          </a:r>
        </a:p>
      </dgm:t>
    </dgm:pt>
    <dgm:pt modelId="{EBD48233-E5B1-4B0B-B4CB-41DC4C9D2FF1}" type="parTrans" cxnId="{B66384CF-84E2-4951-83B3-AE88D6CC32DD}">
      <dgm:prSet/>
      <dgm:spPr/>
      <dgm:t>
        <a:bodyPr/>
        <a:lstStyle/>
        <a:p>
          <a:endParaRPr lang="en-US"/>
        </a:p>
      </dgm:t>
    </dgm:pt>
    <dgm:pt modelId="{BE4E6062-794C-40E9-B849-AF6E1455F717}" type="sibTrans" cxnId="{B66384CF-84E2-4951-83B3-AE88D6CC32DD}">
      <dgm:prSet/>
      <dgm:spPr/>
      <dgm:t>
        <a:bodyPr/>
        <a:lstStyle/>
        <a:p>
          <a:endParaRPr lang="en-US"/>
        </a:p>
      </dgm:t>
    </dgm:pt>
    <dgm:pt modelId="{E9B61ABA-8A16-49BA-B522-48945936D28A}">
      <dgm:prSet/>
      <dgm:spPr/>
      <dgm:t>
        <a:bodyPr/>
        <a:lstStyle/>
        <a:p>
          <a:r>
            <a:rPr lang="en-US"/>
            <a:t>Tow the victim to safety. </a:t>
          </a:r>
        </a:p>
      </dgm:t>
    </dgm:pt>
    <dgm:pt modelId="{D938C36E-C7C0-4098-8F2E-EECF52F38DE7}" type="parTrans" cxnId="{55839D89-EF1F-46AD-9A09-474DF0BE1AB2}">
      <dgm:prSet/>
      <dgm:spPr/>
      <dgm:t>
        <a:bodyPr/>
        <a:lstStyle/>
        <a:p>
          <a:endParaRPr lang="en-US"/>
        </a:p>
      </dgm:t>
    </dgm:pt>
    <dgm:pt modelId="{6BE1144E-05F0-4ABC-AF1A-8CB3C4942814}" type="sibTrans" cxnId="{55839D89-EF1F-46AD-9A09-474DF0BE1AB2}">
      <dgm:prSet/>
      <dgm:spPr/>
      <dgm:t>
        <a:bodyPr/>
        <a:lstStyle/>
        <a:p>
          <a:endParaRPr lang="en-US"/>
        </a:p>
      </dgm:t>
    </dgm:pt>
    <dgm:pt modelId="{F3314D3E-C551-457A-9643-E77AE652C0E0}" type="pres">
      <dgm:prSet presAssocID="{94F18ED3-E32E-4BF9-AC11-C23F67E007A3}" presName="Name0" presStyleCnt="0">
        <dgm:presLayoutVars>
          <dgm:dir/>
          <dgm:animLvl val="lvl"/>
          <dgm:resizeHandles val="exact"/>
        </dgm:presLayoutVars>
      </dgm:prSet>
      <dgm:spPr/>
    </dgm:pt>
    <dgm:pt modelId="{CCEE566E-11DA-4DED-B228-42D4588A3E06}" type="pres">
      <dgm:prSet presAssocID="{E32B1A13-360B-49DF-A521-123DA223CF47}" presName="linNode" presStyleCnt="0"/>
      <dgm:spPr/>
    </dgm:pt>
    <dgm:pt modelId="{B4DA4F3B-A5BA-4F83-8DDD-DF769A934EFE}" type="pres">
      <dgm:prSet presAssocID="{E32B1A13-360B-49DF-A521-123DA223CF47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3482E999-C796-4357-8A53-DA370985512A}" type="pres">
      <dgm:prSet presAssocID="{E32B1A13-360B-49DF-A521-123DA223CF47}" presName="descendantText" presStyleLbl="alignAccFollowNode1" presStyleIdx="0" presStyleCnt="3">
        <dgm:presLayoutVars>
          <dgm:bulletEnabled/>
        </dgm:presLayoutVars>
      </dgm:prSet>
      <dgm:spPr/>
    </dgm:pt>
    <dgm:pt modelId="{75FCFDB7-F7CE-4DE9-A392-5BD4EC2F44C6}" type="pres">
      <dgm:prSet presAssocID="{A486D516-5DB1-4FDC-93B9-C404160F7030}" presName="sp" presStyleCnt="0"/>
      <dgm:spPr/>
    </dgm:pt>
    <dgm:pt modelId="{CCB5DEB1-5D04-41E4-B712-1B9132F105D2}" type="pres">
      <dgm:prSet presAssocID="{A90D3B0A-6B3F-4A30-933E-EA0B5D3BA6EA}" presName="linNode" presStyleCnt="0"/>
      <dgm:spPr/>
    </dgm:pt>
    <dgm:pt modelId="{D7722741-66B6-4047-99E1-925C3B6EAE94}" type="pres">
      <dgm:prSet presAssocID="{A90D3B0A-6B3F-4A30-933E-EA0B5D3BA6EA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E8A3CB59-3D70-40EF-86B9-88C394F1FD39}" type="pres">
      <dgm:prSet presAssocID="{A90D3B0A-6B3F-4A30-933E-EA0B5D3BA6EA}" presName="descendantText" presStyleLbl="alignAccFollowNode1" presStyleIdx="1" presStyleCnt="3">
        <dgm:presLayoutVars>
          <dgm:bulletEnabled/>
        </dgm:presLayoutVars>
      </dgm:prSet>
      <dgm:spPr/>
    </dgm:pt>
    <dgm:pt modelId="{9E2389B3-778F-4362-A632-69581F987BD5}" type="pres">
      <dgm:prSet presAssocID="{0DFD2BC2-FEB2-4067-87F2-905230E9F322}" presName="sp" presStyleCnt="0"/>
      <dgm:spPr/>
    </dgm:pt>
    <dgm:pt modelId="{C0503DF1-04A6-4939-937F-2FA2EAEAC12F}" type="pres">
      <dgm:prSet presAssocID="{194F6425-8CE3-4745-8A20-ECB8DCAE69CC}" presName="linNode" presStyleCnt="0"/>
      <dgm:spPr/>
    </dgm:pt>
    <dgm:pt modelId="{AF0BE036-74AA-4933-82F3-D1CFBF4890DD}" type="pres">
      <dgm:prSet presAssocID="{194F6425-8CE3-4745-8A20-ECB8DCAE69CC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4D3764A4-37D3-4F01-B79E-766A3D609A55}" type="pres">
      <dgm:prSet presAssocID="{194F6425-8CE3-4745-8A20-ECB8DCAE69CC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26F5B919-49CA-43B5-847A-86D668CDB081}" srcId="{A90D3B0A-6B3F-4A30-933E-EA0B5D3BA6EA}" destId="{3B97DDCD-2AE1-49BE-9EDA-BA047002F30D}" srcOrd="0" destOrd="0" parTransId="{9F47919B-E33E-4F89-BB18-2BE0C8CC4786}" sibTransId="{2C8BF652-04D2-473E-8DB1-B5C00DA0E80C}"/>
    <dgm:cxn modelId="{5331011E-8F6F-4D05-AE88-8B0F5658F819}" type="presOf" srcId="{E9B61ABA-8A16-49BA-B522-48945936D28A}" destId="{4D3764A4-37D3-4F01-B79E-766A3D609A55}" srcOrd="0" destOrd="0" presId="urn:microsoft.com/office/officeart/2016/7/layout/VerticalSolidActionList"/>
    <dgm:cxn modelId="{8CAB1E24-BF42-4D90-943C-0456F43310EC}" srcId="{E32B1A13-360B-49DF-A521-123DA223CF47}" destId="{ACA6F0E3-7253-481C-9880-9FDF97FA9B19}" srcOrd="0" destOrd="0" parTransId="{1D8E0880-6436-4908-A3C8-378CFD02D123}" sibTransId="{F3F4D65E-943A-435F-8583-8473BCDC7E0A}"/>
    <dgm:cxn modelId="{73E90449-9A61-4FEC-B6EA-36257170AE90}" type="presOf" srcId="{E32B1A13-360B-49DF-A521-123DA223CF47}" destId="{B4DA4F3B-A5BA-4F83-8DDD-DF769A934EFE}" srcOrd="0" destOrd="0" presId="urn:microsoft.com/office/officeart/2016/7/layout/VerticalSolidActionList"/>
    <dgm:cxn modelId="{6E15E37D-8D28-405E-9DFA-15A9A8A9CE9C}" type="presOf" srcId="{3B97DDCD-2AE1-49BE-9EDA-BA047002F30D}" destId="{E8A3CB59-3D70-40EF-86B9-88C394F1FD39}" srcOrd="0" destOrd="0" presId="urn:microsoft.com/office/officeart/2016/7/layout/VerticalSolidActionList"/>
    <dgm:cxn modelId="{55839D89-EF1F-46AD-9A09-474DF0BE1AB2}" srcId="{194F6425-8CE3-4745-8A20-ECB8DCAE69CC}" destId="{E9B61ABA-8A16-49BA-B522-48945936D28A}" srcOrd="0" destOrd="0" parTransId="{D938C36E-C7C0-4098-8F2E-EECF52F38DE7}" sibTransId="{6BE1144E-05F0-4ABC-AF1A-8CB3C4942814}"/>
    <dgm:cxn modelId="{748A11AA-6726-4790-9252-FCE3C06BA9EA}" type="presOf" srcId="{94F18ED3-E32E-4BF9-AC11-C23F67E007A3}" destId="{F3314D3E-C551-457A-9643-E77AE652C0E0}" srcOrd="0" destOrd="0" presId="urn:microsoft.com/office/officeart/2016/7/layout/VerticalSolidActionList"/>
    <dgm:cxn modelId="{24820FB4-3231-4D5E-8C2F-723938427452}" srcId="{94F18ED3-E32E-4BF9-AC11-C23F67E007A3}" destId="{A90D3B0A-6B3F-4A30-933E-EA0B5D3BA6EA}" srcOrd="1" destOrd="0" parTransId="{CF546DBB-28C7-46D4-A902-0D2D6252F148}" sibTransId="{0DFD2BC2-FEB2-4067-87F2-905230E9F322}"/>
    <dgm:cxn modelId="{1BD41BCA-CEE0-4CF2-822C-6D99C3040C4E}" type="presOf" srcId="{ACA6F0E3-7253-481C-9880-9FDF97FA9B19}" destId="{3482E999-C796-4357-8A53-DA370985512A}" srcOrd="0" destOrd="0" presId="urn:microsoft.com/office/officeart/2016/7/layout/VerticalSolidActionList"/>
    <dgm:cxn modelId="{B66384CF-84E2-4951-83B3-AE88D6CC32DD}" srcId="{94F18ED3-E32E-4BF9-AC11-C23F67E007A3}" destId="{194F6425-8CE3-4745-8A20-ECB8DCAE69CC}" srcOrd="2" destOrd="0" parTransId="{EBD48233-E5B1-4B0B-B4CB-41DC4C9D2FF1}" sibTransId="{BE4E6062-794C-40E9-B849-AF6E1455F717}"/>
    <dgm:cxn modelId="{2584D0DE-1E22-4577-81DE-B71756A981EF}" srcId="{94F18ED3-E32E-4BF9-AC11-C23F67E007A3}" destId="{E32B1A13-360B-49DF-A521-123DA223CF47}" srcOrd="0" destOrd="0" parTransId="{4388183E-068D-4D5D-A449-D8A09CBE6309}" sibTransId="{A486D516-5DB1-4FDC-93B9-C404160F7030}"/>
    <dgm:cxn modelId="{93EA27E2-5708-4E4B-83CC-3507C152F979}" type="presOf" srcId="{194F6425-8CE3-4745-8A20-ECB8DCAE69CC}" destId="{AF0BE036-74AA-4933-82F3-D1CFBF4890DD}" srcOrd="0" destOrd="0" presId="urn:microsoft.com/office/officeart/2016/7/layout/VerticalSolidActionList"/>
    <dgm:cxn modelId="{1190DCEF-AD5F-4A09-9084-5F9EFF2A5820}" type="presOf" srcId="{A90D3B0A-6B3F-4A30-933E-EA0B5D3BA6EA}" destId="{D7722741-66B6-4047-99E1-925C3B6EAE94}" srcOrd="0" destOrd="0" presId="urn:microsoft.com/office/officeart/2016/7/layout/VerticalSolidActionList"/>
    <dgm:cxn modelId="{1B4A8789-B0C0-4CF4-BBA9-3427E4F82945}" type="presParOf" srcId="{F3314D3E-C551-457A-9643-E77AE652C0E0}" destId="{CCEE566E-11DA-4DED-B228-42D4588A3E06}" srcOrd="0" destOrd="0" presId="urn:microsoft.com/office/officeart/2016/7/layout/VerticalSolidActionList"/>
    <dgm:cxn modelId="{E455917A-6576-4498-A206-147A25103791}" type="presParOf" srcId="{CCEE566E-11DA-4DED-B228-42D4588A3E06}" destId="{B4DA4F3B-A5BA-4F83-8DDD-DF769A934EFE}" srcOrd="0" destOrd="0" presId="urn:microsoft.com/office/officeart/2016/7/layout/VerticalSolidActionList"/>
    <dgm:cxn modelId="{D6E10374-181E-48AD-9F76-F812CE2679C9}" type="presParOf" srcId="{CCEE566E-11DA-4DED-B228-42D4588A3E06}" destId="{3482E999-C796-4357-8A53-DA370985512A}" srcOrd="1" destOrd="0" presId="urn:microsoft.com/office/officeart/2016/7/layout/VerticalSolidActionList"/>
    <dgm:cxn modelId="{E41AC5B2-F2F8-43E5-A1CE-04C75A7D5BC9}" type="presParOf" srcId="{F3314D3E-C551-457A-9643-E77AE652C0E0}" destId="{75FCFDB7-F7CE-4DE9-A392-5BD4EC2F44C6}" srcOrd="1" destOrd="0" presId="urn:microsoft.com/office/officeart/2016/7/layout/VerticalSolidActionList"/>
    <dgm:cxn modelId="{3BDB1160-6876-4541-8505-6A1A1F4FC099}" type="presParOf" srcId="{F3314D3E-C551-457A-9643-E77AE652C0E0}" destId="{CCB5DEB1-5D04-41E4-B712-1B9132F105D2}" srcOrd="2" destOrd="0" presId="urn:microsoft.com/office/officeart/2016/7/layout/VerticalSolidActionList"/>
    <dgm:cxn modelId="{408FB25F-010C-4DD8-B838-B2420F59CFC6}" type="presParOf" srcId="{CCB5DEB1-5D04-41E4-B712-1B9132F105D2}" destId="{D7722741-66B6-4047-99E1-925C3B6EAE94}" srcOrd="0" destOrd="0" presId="urn:microsoft.com/office/officeart/2016/7/layout/VerticalSolidActionList"/>
    <dgm:cxn modelId="{672D96C7-2D60-45B9-A86B-7254772E349D}" type="presParOf" srcId="{CCB5DEB1-5D04-41E4-B712-1B9132F105D2}" destId="{E8A3CB59-3D70-40EF-86B9-88C394F1FD39}" srcOrd="1" destOrd="0" presId="urn:microsoft.com/office/officeart/2016/7/layout/VerticalSolidActionList"/>
    <dgm:cxn modelId="{396CEF92-FA38-49E1-A4F7-DA86E935D6C6}" type="presParOf" srcId="{F3314D3E-C551-457A-9643-E77AE652C0E0}" destId="{9E2389B3-778F-4362-A632-69581F987BD5}" srcOrd="3" destOrd="0" presId="urn:microsoft.com/office/officeart/2016/7/layout/VerticalSolidActionList"/>
    <dgm:cxn modelId="{4A26DAA9-E029-49D1-ABFD-F58C53826595}" type="presParOf" srcId="{F3314D3E-C551-457A-9643-E77AE652C0E0}" destId="{C0503DF1-04A6-4939-937F-2FA2EAEAC12F}" srcOrd="4" destOrd="0" presId="urn:microsoft.com/office/officeart/2016/7/layout/VerticalSolidActionList"/>
    <dgm:cxn modelId="{1A842172-90B2-4D53-A78A-FDDB1403C962}" type="presParOf" srcId="{C0503DF1-04A6-4939-937F-2FA2EAEAC12F}" destId="{AF0BE036-74AA-4933-82F3-D1CFBF4890DD}" srcOrd="0" destOrd="0" presId="urn:microsoft.com/office/officeart/2016/7/layout/VerticalSolidActionList"/>
    <dgm:cxn modelId="{208FE3EE-57C8-40ED-8446-1836582530F4}" type="presParOf" srcId="{C0503DF1-04A6-4939-937F-2FA2EAEAC12F}" destId="{4D3764A4-37D3-4F01-B79E-766A3D609A5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BC1B79-7D22-4F5C-A051-7A47419F33B8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AD1EB2-C8FF-4783-B29A-A73E48807C5D}">
      <dgm:prSet/>
      <dgm:spPr/>
      <dgm:t>
        <a:bodyPr/>
        <a:lstStyle/>
        <a:p>
          <a:r>
            <a:rPr lang="en-US"/>
            <a:t>Swim</a:t>
          </a:r>
        </a:p>
      </dgm:t>
    </dgm:pt>
    <dgm:pt modelId="{A0119B34-E9BF-4130-A3C7-6504D0E72F89}" type="parTrans" cxnId="{AF1351E2-65D2-40A8-A53D-50ED0F5FFEAF}">
      <dgm:prSet/>
      <dgm:spPr/>
      <dgm:t>
        <a:bodyPr/>
        <a:lstStyle/>
        <a:p>
          <a:endParaRPr lang="en-US"/>
        </a:p>
      </dgm:t>
    </dgm:pt>
    <dgm:pt modelId="{2D51F7ED-4EC4-4BE7-A426-204741DF62E1}" type="sibTrans" cxnId="{AF1351E2-65D2-40A8-A53D-50ED0F5FFEAF}">
      <dgm:prSet/>
      <dgm:spPr/>
      <dgm:t>
        <a:bodyPr/>
        <a:lstStyle/>
        <a:p>
          <a:endParaRPr lang="en-US"/>
        </a:p>
      </dgm:t>
    </dgm:pt>
    <dgm:pt modelId="{88B7109B-8ED1-4FEB-978C-9EF39EAB83D8}">
      <dgm:prSet/>
      <dgm:spPr/>
      <dgm:t>
        <a:bodyPr/>
        <a:lstStyle/>
        <a:p>
          <a:r>
            <a:rPr lang="en-US"/>
            <a:t>Swim or quickly walk to the point near the victim's side. </a:t>
          </a:r>
        </a:p>
      </dgm:t>
    </dgm:pt>
    <dgm:pt modelId="{AF668590-B29F-4BF0-BE9D-1B33A7227037}" type="parTrans" cxnId="{E11424B6-56F3-4741-AFF4-309863752A9E}">
      <dgm:prSet/>
      <dgm:spPr/>
      <dgm:t>
        <a:bodyPr/>
        <a:lstStyle/>
        <a:p>
          <a:endParaRPr lang="en-US"/>
        </a:p>
      </dgm:t>
    </dgm:pt>
    <dgm:pt modelId="{43A77718-EB9F-4738-9340-B128A0607AC8}" type="sibTrans" cxnId="{E11424B6-56F3-4741-AFF4-309863752A9E}">
      <dgm:prSet/>
      <dgm:spPr/>
      <dgm:t>
        <a:bodyPr/>
        <a:lstStyle/>
        <a:p>
          <a:endParaRPr lang="en-US"/>
        </a:p>
      </dgm:t>
    </dgm:pt>
    <dgm:pt modelId="{DC48F368-3A31-4732-BB2D-A04109273E90}">
      <dgm:prSet/>
      <dgm:spPr/>
      <dgm:t>
        <a:bodyPr/>
        <a:lstStyle/>
        <a:p>
          <a:r>
            <a:rPr lang="en-US"/>
            <a:t>Let go</a:t>
          </a:r>
        </a:p>
      </dgm:t>
    </dgm:pt>
    <dgm:pt modelId="{2CA04071-CF11-4227-8EEB-5FB9C1249D71}" type="parTrans" cxnId="{DFC7BC19-3867-48CF-8298-F57F883CDE3C}">
      <dgm:prSet/>
      <dgm:spPr/>
      <dgm:t>
        <a:bodyPr/>
        <a:lstStyle/>
        <a:p>
          <a:endParaRPr lang="en-US"/>
        </a:p>
      </dgm:t>
    </dgm:pt>
    <dgm:pt modelId="{23884EF0-2C16-43CF-A657-36AAD68E9220}" type="sibTrans" cxnId="{DFC7BC19-3867-48CF-8298-F57F883CDE3C}">
      <dgm:prSet/>
      <dgm:spPr/>
      <dgm:t>
        <a:bodyPr/>
        <a:lstStyle/>
        <a:p>
          <a:endParaRPr lang="en-US"/>
        </a:p>
      </dgm:t>
    </dgm:pt>
    <dgm:pt modelId="{A99E9E62-C990-4BF8-9857-1F4648C6DA06}">
      <dgm:prSet/>
      <dgm:spPr/>
      <dgm:t>
        <a:bodyPr/>
        <a:lstStyle/>
        <a:p>
          <a:r>
            <a:rPr lang="en-US"/>
            <a:t>Let go of the rescue tube but keep the strap around the shoulders.</a:t>
          </a:r>
        </a:p>
      </dgm:t>
    </dgm:pt>
    <dgm:pt modelId="{81107F52-8A46-449C-BA3B-759966C30965}" type="parTrans" cxnId="{0EB50343-77F7-426F-87D2-CAB7AAC72164}">
      <dgm:prSet/>
      <dgm:spPr/>
      <dgm:t>
        <a:bodyPr/>
        <a:lstStyle/>
        <a:p>
          <a:endParaRPr lang="en-US"/>
        </a:p>
      </dgm:t>
    </dgm:pt>
    <dgm:pt modelId="{A38BC882-3D0C-429B-825A-8DB3D1F0371C}" type="sibTrans" cxnId="{0EB50343-77F7-426F-87D2-CAB7AAC72164}">
      <dgm:prSet/>
      <dgm:spPr/>
      <dgm:t>
        <a:bodyPr/>
        <a:lstStyle/>
        <a:p>
          <a:endParaRPr lang="en-US"/>
        </a:p>
      </dgm:t>
    </dgm:pt>
    <dgm:pt modelId="{49FA05C9-D741-42A7-B366-A528BA099FDC}">
      <dgm:prSet/>
      <dgm:spPr/>
      <dgm:t>
        <a:bodyPr/>
        <a:lstStyle/>
        <a:p>
          <a:r>
            <a:rPr lang="en-US"/>
            <a:t>Face in</a:t>
          </a:r>
        </a:p>
      </dgm:t>
    </dgm:pt>
    <dgm:pt modelId="{F56B1147-4C1F-40C0-98E8-1E8E0964F7DC}" type="parTrans" cxnId="{42EC9C2E-544F-4FAC-AF8F-DFE481CBA312}">
      <dgm:prSet/>
      <dgm:spPr/>
      <dgm:t>
        <a:bodyPr/>
        <a:lstStyle/>
        <a:p>
          <a:endParaRPr lang="en-US"/>
        </a:p>
      </dgm:t>
    </dgm:pt>
    <dgm:pt modelId="{B02FC6EB-F482-413B-BF08-DEA09B4689CE}" type="sibTrans" cxnId="{42EC9C2E-544F-4FAC-AF8F-DFE481CBA312}">
      <dgm:prSet/>
      <dgm:spPr/>
      <dgm:t>
        <a:bodyPr/>
        <a:lstStyle/>
        <a:p>
          <a:endParaRPr lang="en-US"/>
        </a:p>
      </dgm:t>
    </dgm:pt>
    <dgm:pt modelId="{F9C188D4-00C2-4F74-9CB5-1D87869BB84B}">
      <dgm:prSet/>
      <dgm:spPr/>
      <dgm:t>
        <a:bodyPr/>
        <a:lstStyle/>
        <a:p>
          <a:r>
            <a:rPr lang="en-US"/>
            <a:t>Face in the same direction as the victim</a:t>
          </a:r>
        </a:p>
      </dgm:t>
    </dgm:pt>
    <dgm:pt modelId="{2840E269-29D0-41D9-BC2C-814712F68FD9}" type="parTrans" cxnId="{D33FC09E-C087-465A-9C38-4E870D6A33E6}">
      <dgm:prSet/>
      <dgm:spPr/>
      <dgm:t>
        <a:bodyPr/>
        <a:lstStyle/>
        <a:p>
          <a:endParaRPr lang="en-US"/>
        </a:p>
      </dgm:t>
    </dgm:pt>
    <dgm:pt modelId="{730D0115-4BCF-4C19-936E-385EFDF64067}" type="sibTrans" cxnId="{D33FC09E-C087-465A-9C38-4E870D6A33E6}">
      <dgm:prSet/>
      <dgm:spPr/>
      <dgm:t>
        <a:bodyPr/>
        <a:lstStyle/>
        <a:p>
          <a:endParaRPr lang="en-US"/>
        </a:p>
      </dgm:t>
    </dgm:pt>
    <dgm:pt modelId="{827C4814-3893-4489-9A3B-1606CFAA7793}">
      <dgm:prSet/>
      <dgm:spPr/>
      <dgm:t>
        <a:bodyPr/>
        <a:lstStyle/>
        <a:p>
          <a:r>
            <a:rPr lang="en-US"/>
            <a:t>Submerge and reach down</a:t>
          </a:r>
        </a:p>
      </dgm:t>
    </dgm:pt>
    <dgm:pt modelId="{18943C10-5850-4D24-8F77-CC5B8D2D6E41}" type="parTrans" cxnId="{9988CC07-CE77-4262-ABB9-B8AE009505C5}">
      <dgm:prSet/>
      <dgm:spPr/>
      <dgm:t>
        <a:bodyPr/>
        <a:lstStyle/>
        <a:p>
          <a:endParaRPr lang="en-US"/>
        </a:p>
      </dgm:t>
    </dgm:pt>
    <dgm:pt modelId="{404F1B7A-017A-4DB1-8279-4A695E50617B}" type="sibTrans" cxnId="{9988CC07-CE77-4262-ABB9-B8AE009505C5}">
      <dgm:prSet/>
      <dgm:spPr/>
      <dgm:t>
        <a:bodyPr/>
        <a:lstStyle/>
        <a:p>
          <a:endParaRPr lang="en-US"/>
        </a:p>
      </dgm:t>
    </dgm:pt>
    <dgm:pt modelId="{260DDF37-EE0C-4444-AB75-3FA1AE370107}">
      <dgm:prSet/>
      <dgm:spPr/>
      <dgm:t>
        <a:bodyPr/>
        <a:lstStyle/>
        <a:p>
          <a:r>
            <a:rPr lang="en-US"/>
            <a:t>Submerge and reach down to grab the victim under the armpits.</a:t>
          </a:r>
        </a:p>
      </dgm:t>
    </dgm:pt>
    <dgm:pt modelId="{CDEFBAC9-70A5-449C-8F09-DE100C122AAE}" type="parTrans" cxnId="{15CE6F57-045C-41CB-BD34-2A522764964F}">
      <dgm:prSet/>
      <dgm:spPr/>
      <dgm:t>
        <a:bodyPr/>
        <a:lstStyle/>
        <a:p>
          <a:endParaRPr lang="en-US"/>
        </a:p>
      </dgm:t>
    </dgm:pt>
    <dgm:pt modelId="{8A3CD815-C58E-4E8C-883A-E47281CA51CA}" type="sibTrans" cxnId="{15CE6F57-045C-41CB-BD34-2A522764964F}">
      <dgm:prSet/>
      <dgm:spPr/>
      <dgm:t>
        <a:bodyPr/>
        <a:lstStyle/>
        <a:p>
          <a:endParaRPr lang="en-US"/>
        </a:p>
      </dgm:t>
    </dgm:pt>
    <dgm:pt modelId="{2F464BCF-E3D0-45A6-A1AB-9EB29C65158C}" type="pres">
      <dgm:prSet presAssocID="{A3BC1B79-7D22-4F5C-A051-7A47419F33B8}" presName="Name0" presStyleCnt="0">
        <dgm:presLayoutVars>
          <dgm:dir/>
          <dgm:animLvl val="lvl"/>
          <dgm:resizeHandles val="exact"/>
        </dgm:presLayoutVars>
      </dgm:prSet>
      <dgm:spPr/>
    </dgm:pt>
    <dgm:pt modelId="{576D931A-0AFE-4695-B83D-3DDFBAFEEBE3}" type="pres">
      <dgm:prSet presAssocID="{E7AD1EB2-C8FF-4783-B29A-A73E48807C5D}" presName="linNode" presStyleCnt="0"/>
      <dgm:spPr/>
    </dgm:pt>
    <dgm:pt modelId="{59A6BA62-6169-4A05-A365-5C33E5E37665}" type="pres">
      <dgm:prSet presAssocID="{E7AD1EB2-C8FF-4783-B29A-A73E48807C5D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A638161E-ECAC-4B23-9C2C-0B3E0D6CB0C4}" type="pres">
      <dgm:prSet presAssocID="{E7AD1EB2-C8FF-4783-B29A-A73E48807C5D}" presName="descendantText" presStyleLbl="alignNode1" presStyleIdx="0" presStyleCnt="4">
        <dgm:presLayoutVars>
          <dgm:bulletEnabled/>
        </dgm:presLayoutVars>
      </dgm:prSet>
      <dgm:spPr/>
    </dgm:pt>
    <dgm:pt modelId="{67F69535-8F41-4EF2-B586-DF48FE037B00}" type="pres">
      <dgm:prSet presAssocID="{2D51F7ED-4EC4-4BE7-A426-204741DF62E1}" presName="sp" presStyleCnt="0"/>
      <dgm:spPr/>
    </dgm:pt>
    <dgm:pt modelId="{3509FBF5-34CE-4C46-BA9E-AD91A8A63A24}" type="pres">
      <dgm:prSet presAssocID="{DC48F368-3A31-4732-BB2D-A04109273E90}" presName="linNode" presStyleCnt="0"/>
      <dgm:spPr/>
    </dgm:pt>
    <dgm:pt modelId="{03B4E403-DC40-4718-9447-1D57B94C5EC7}" type="pres">
      <dgm:prSet presAssocID="{DC48F368-3A31-4732-BB2D-A04109273E90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1D3E92CC-C155-4E30-AC12-6C81B02EE5AE}" type="pres">
      <dgm:prSet presAssocID="{DC48F368-3A31-4732-BB2D-A04109273E90}" presName="descendantText" presStyleLbl="alignNode1" presStyleIdx="1" presStyleCnt="4">
        <dgm:presLayoutVars>
          <dgm:bulletEnabled/>
        </dgm:presLayoutVars>
      </dgm:prSet>
      <dgm:spPr/>
    </dgm:pt>
    <dgm:pt modelId="{0C4C6E29-D561-4AE9-AB21-249C1CAAFE04}" type="pres">
      <dgm:prSet presAssocID="{23884EF0-2C16-43CF-A657-36AAD68E9220}" presName="sp" presStyleCnt="0"/>
      <dgm:spPr/>
    </dgm:pt>
    <dgm:pt modelId="{7793C900-71C0-4CED-A263-44B403A1C72B}" type="pres">
      <dgm:prSet presAssocID="{49FA05C9-D741-42A7-B366-A528BA099FDC}" presName="linNode" presStyleCnt="0"/>
      <dgm:spPr/>
    </dgm:pt>
    <dgm:pt modelId="{4AAF7899-344D-4DF3-8399-313A2BA3D040}" type="pres">
      <dgm:prSet presAssocID="{49FA05C9-D741-42A7-B366-A528BA099FDC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9228E05D-2319-4717-95F7-3E760B599C28}" type="pres">
      <dgm:prSet presAssocID="{49FA05C9-D741-42A7-B366-A528BA099FDC}" presName="descendantText" presStyleLbl="alignNode1" presStyleIdx="2" presStyleCnt="4">
        <dgm:presLayoutVars>
          <dgm:bulletEnabled/>
        </dgm:presLayoutVars>
      </dgm:prSet>
      <dgm:spPr/>
    </dgm:pt>
    <dgm:pt modelId="{B3AA80A0-CCC8-4D8A-B957-B3E3E652F6FC}" type="pres">
      <dgm:prSet presAssocID="{B02FC6EB-F482-413B-BF08-DEA09B4689CE}" presName="sp" presStyleCnt="0"/>
      <dgm:spPr/>
    </dgm:pt>
    <dgm:pt modelId="{8922B5C0-20C8-4E66-8D66-B6888779CC11}" type="pres">
      <dgm:prSet presAssocID="{827C4814-3893-4489-9A3B-1606CFAA7793}" presName="linNode" presStyleCnt="0"/>
      <dgm:spPr/>
    </dgm:pt>
    <dgm:pt modelId="{886F0ED1-1676-4F3F-AD3D-FAE1AD5F43F8}" type="pres">
      <dgm:prSet presAssocID="{827C4814-3893-4489-9A3B-1606CFAA7793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AE7BB116-F369-4CCD-BBA1-343CD7C2C297}" type="pres">
      <dgm:prSet presAssocID="{827C4814-3893-4489-9A3B-1606CFAA7793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9988CC07-CE77-4262-ABB9-B8AE009505C5}" srcId="{A3BC1B79-7D22-4F5C-A051-7A47419F33B8}" destId="{827C4814-3893-4489-9A3B-1606CFAA7793}" srcOrd="3" destOrd="0" parTransId="{18943C10-5850-4D24-8F77-CC5B8D2D6E41}" sibTransId="{404F1B7A-017A-4DB1-8279-4A695E50617B}"/>
    <dgm:cxn modelId="{DFC7BC19-3867-48CF-8298-F57F883CDE3C}" srcId="{A3BC1B79-7D22-4F5C-A051-7A47419F33B8}" destId="{DC48F368-3A31-4732-BB2D-A04109273E90}" srcOrd="1" destOrd="0" parTransId="{2CA04071-CF11-4227-8EEB-5FB9C1249D71}" sibTransId="{23884EF0-2C16-43CF-A657-36AAD68E9220}"/>
    <dgm:cxn modelId="{42EC9C2E-544F-4FAC-AF8F-DFE481CBA312}" srcId="{A3BC1B79-7D22-4F5C-A051-7A47419F33B8}" destId="{49FA05C9-D741-42A7-B366-A528BA099FDC}" srcOrd="2" destOrd="0" parTransId="{F56B1147-4C1F-40C0-98E8-1E8E0964F7DC}" sibTransId="{B02FC6EB-F482-413B-BF08-DEA09B4689CE}"/>
    <dgm:cxn modelId="{1EEDCE38-2CC6-423A-B814-E102E3467366}" type="presOf" srcId="{88B7109B-8ED1-4FEB-978C-9EF39EAB83D8}" destId="{A638161E-ECAC-4B23-9C2C-0B3E0D6CB0C4}" srcOrd="0" destOrd="0" presId="urn:microsoft.com/office/officeart/2016/7/layout/VerticalHollowActionList"/>
    <dgm:cxn modelId="{8683C05C-11B8-4AE4-83FE-D05FB4D8D4A2}" type="presOf" srcId="{E7AD1EB2-C8FF-4783-B29A-A73E48807C5D}" destId="{59A6BA62-6169-4A05-A365-5C33E5E37665}" srcOrd="0" destOrd="0" presId="urn:microsoft.com/office/officeart/2016/7/layout/VerticalHollowActionList"/>
    <dgm:cxn modelId="{0EB50343-77F7-426F-87D2-CAB7AAC72164}" srcId="{DC48F368-3A31-4732-BB2D-A04109273E90}" destId="{A99E9E62-C990-4BF8-9857-1F4648C6DA06}" srcOrd="0" destOrd="0" parTransId="{81107F52-8A46-449C-BA3B-759966C30965}" sibTransId="{A38BC882-3D0C-429B-825A-8DB3D1F0371C}"/>
    <dgm:cxn modelId="{15CE6F57-045C-41CB-BD34-2A522764964F}" srcId="{827C4814-3893-4489-9A3B-1606CFAA7793}" destId="{260DDF37-EE0C-4444-AB75-3FA1AE370107}" srcOrd="0" destOrd="0" parTransId="{CDEFBAC9-70A5-449C-8F09-DE100C122AAE}" sibTransId="{8A3CD815-C58E-4E8C-883A-E47281CA51CA}"/>
    <dgm:cxn modelId="{A5AD8F8B-AA61-41D0-A8AC-8E724D2CB131}" type="presOf" srcId="{F9C188D4-00C2-4F74-9CB5-1D87869BB84B}" destId="{9228E05D-2319-4717-95F7-3E760B599C28}" srcOrd="0" destOrd="0" presId="urn:microsoft.com/office/officeart/2016/7/layout/VerticalHollowActionList"/>
    <dgm:cxn modelId="{88D3789A-8373-4248-8163-24BE82264692}" type="presOf" srcId="{827C4814-3893-4489-9A3B-1606CFAA7793}" destId="{886F0ED1-1676-4F3F-AD3D-FAE1AD5F43F8}" srcOrd="0" destOrd="0" presId="urn:microsoft.com/office/officeart/2016/7/layout/VerticalHollowActionList"/>
    <dgm:cxn modelId="{D33FC09E-C087-465A-9C38-4E870D6A33E6}" srcId="{49FA05C9-D741-42A7-B366-A528BA099FDC}" destId="{F9C188D4-00C2-4F74-9CB5-1D87869BB84B}" srcOrd="0" destOrd="0" parTransId="{2840E269-29D0-41D9-BC2C-814712F68FD9}" sibTransId="{730D0115-4BCF-4C19-936E-385EFDF64067}"/>
    <dgm:cxn modelId="{569CE7AE-6CA3-4CEA-89A4-10F54B60921D}" type="presOf" srcId="{A3BC1B79-7D22-4F5C-A051-7A47419F33B8}" destId="{2F464BCF-E3D0-45A6-A1AB-9EB29C65158C}" srcOrd="0" destOrd="0" presId="urn:microsoft.com/office/officeart/2016/7/layout/VerticalHollowActionList"/>
    <dgm:cxn modelId="{2B9A96B2-B8D9-4085-B1CE-D9E6697D5501}" type="presOf" srcId="{260DDF37-EE0C-4444-AB75-3FA1AE370107}" destId="{AE7BB116-F369-4CCD-BBA1-343CD7C2C297}" srcOrd="0" destOrd="0" presId="urn:microsoft.com/office/officeart/2016/7/layout/VerticalHollowActionList"/>
    <dgm:cxn modelId="{E11424B6-56F3-4741-AFF4-309863752A9E}" srcId="{E7AD1EB2-C8FF-4783-B29A-A73E48807C5D}" destId="{88B7109B-8ED1-4FEB-978C-9EF39EAB83D8}" srcOrd="0" destOrd="0" parTransId="{AF668590-B29F-4BF0-BE9D-1B33A7227037}" sibTransId="{43A77718-EB9F-4738-9340-B128A0607AC8}"/>
    <dgm:cxn modelId="{F00553C4-FD04-42EB-A21C-85E17FA2AEE7}" type="presOf" srcId="{A99E9E62-C990-4BF8-9857-1F4648C6DA06}" destId="{1D3E92CC-C155-4E30-AC12-6C81B02EE5AE}" srcOrd="0" destOrd="0" presId="urn:microsoft.com/office/officeart/2016/7/layout/VerticalHollowActionList"/>
    <dgm:cxn modelId="{AF1351E2-65D2-40A8-A53D-50ED0F5FFEAF}" srcId="{A3BC1B79-7D22-4F5C-A051-7A47419F33B8}" destId="{E7AD1EB2-C8FF-4783-B29A-A73E48807C5D}" srcOrd="0" destOrd="0" parTransId="{A0119B34-E9BF-4130-A3C7-6504D0E72F89}" sibTransId="{2D51F7ED-4EC4-4BE7-A426-204741DF62E1}"/>
    <dgm:cxn modelId="{280636EB-C7B3-4A65-87D4-C711137E1A65}" type="presOf" srcId="{49FA05C9-D741-42A7-B366-A528BA099FDC}" destId="{4AAF7899-344D-4DF3-8399-313A2BA3D040}" srcOrd="0" destOrd="0" presId="urn:microsoft.com/office/officeart/2016/7/layout/VerticalHollowActionList"/>
    <dgm:cxn modelId="{849ACFF9-F3E6-43A9-8CCC-BF53A1BEB7DD}" type="presOf" srcId="{DC48F368-3A31-4732-BB2D-A04109273E90}" destId="{03B4E403-DC40-4718-9447-1D57B94C5EC7}" srcOrd="0" destOrd="0" presId="urn:microsoft.com/office/officeart/2016/7/layout/VerticalHollowActionList"/>
    <dgm:cxn modelId="{64407E4C-1D8F-450E-BAB3-9E72F5450FD6}" type="presParOf" srcId="{2F464BCF-E3D0-45A6-A1AB-9EB29C65158C}" destId="{576D931A-0AFE-4695-B83D-3DDFBAFEEBE3}" srcOrd="0" destOrd="0" presId="urn:microsoft.com/office/officeart/2016/7/layout/VerticalHollowActionList"/>
    <dgm:cxn modelId="{05EE4082-3995-4B2B-8267-0EF05FD63525}" type="presParOf" srcId="{576D931A-0AFE-4695-B83D-3DDFBAFEEBE3}" destId="{59A6BA62-6169-4A05-A365-5C33E5E37665}" srcOrd="0" destOrd="0" presId="urn:microsoft.com/office/officeart/2016/7/layout/VerticalHollowActionList"/>
    <dgm:cxn modelId="{D7E74D5A-4BA3-438A-A8C5-F7C7EA1DEED7}" type="presParOf" srcId="{576D931A-0AFE-4695-B83D-3DDFBAFEEBE3}" destId="{A638161E-ECAC-4B23-9C2C-0B3E0D6CB0C4}" srcOrd="1" destOrd="0" presId="urn:microsoft.com/office/officeart/2016/7/layout/VerticalHollowActionList"/>
    <dgm:cxn modelId="{6B8A9CF2-9634-46B0-B1E3-E5687AA08EA7}" type="presParOf" srcId="{2F464BCF-E3D0-45A6-A1AB-9EB29C65158C}" destId="{67F69535-8F41-4EF2-B586-DF48FE037B00}" srcOrd="1" destOrd="0" presId="urn:microsoft.com/office/officeart/2016/7/layout/VerticalHollowActionList"/>
    <dgm:cxn modelId="{E019BC2C-7A98-4602-8DAF-34ACF7D24456}" type="presParOf" srcId="{2F464BCF-E3D0-45A6-A1AB-9EB29C65158C}" destId="{3509FBF5-34CE-4C46-BA9E-AD91A8A63A24}" srcOrd="2" destOrd="0" presId="urn:microsoft.com/office/officeart/2016/7/layout/VerticalHollowActionList"/>
    <dgm:cxn modelId="{16C3EEB7-3F28-4D22-9390-8DED6CB6D5C3}" type="presParOf" srcId="{3509FBF5-34CE-4C46-BA9E-AD91A8A63A24}" destId="{03B4E403-DC40-4718-9447-1D57B94C5EC7}" srcOrd="0" destOrd="0" presId="urn:microsoft.com/office/officeart/2016/7/layout/VerticalHollowActionList"/>
    <dgm:cxn modelId="{4DD88FEC-C773-4341-AD79-5E072E2825CD}" type="presParOf" srcId="{3509FBF5-34CE-4C46-BA9E-AD91A8A63A24}" destId="{1D3E92CC-C155-4E30-AC12-6C81B02EE5AE}" srcOrd="1" destOrd="0" presId="urn:microsoft.com/office/officeart/2016/7/layout/VerticalHollowActionList"/>
    <dgm:cxn modelId="{D7DC2D5C-5B86-477E-AA7B-489BE3B451C3}" type="presParOf" srcId="{2F464BCF-E3D0-45A6-A1AB-9EB29C65158C}" destId="{0C4C6E29-D561-4AE9-AB21-249C1CAAFE04}" srcOrd="3" destOrd="0" presId="urn:microsoft.com/office/officeart/2016/7/layout/VerticalHollowActionList"/>
    <dgm:cxn modelId="{7ADD2127-3750-4C94-B410-63B7C847AA22}" type="presParOf" srcId="{2F464BCF-E3D0-45A6-A1AB-9EB29C65158C}" destId="{7793C900-71C0-4CED-A263-44B403A1C72B}" srcOrd="4" destOrd="0" presId="urn:microsoft.com/office/officeart/2016/7/layout/VerticalHollowActionList"/>
    <dgm:cxn modelId="{39834E55-462A-41B5-B4A8-5D2E1D792583}" type="presParOf" srcId="{7793C900-71C0-4CED-A263-44B403A1C72B}" destId="{4AAF7899-344D-4DF3-8399-313A2BA3D040}" srcOrd="0" destOrd="0" presId="urn:microsoft.com/office/officeart/2016/7/layout/VerticalHollowActionList"/>
    <dgm:cxn modelId="{081E1366-9F2C-44EE-B788-A42EC688B957}" type="presParOf" srcId="{7793C900-71C0-4CED-A263-44B403A1C72B}" destId="{9228E05D-2319-4717-95F7-3E760B599C28}" srcOrd="1" destOrd="0" presId="urn:microsoft.com/office/officeart/2016/7/layout/VerticalHollowActionList"/>
    <dgm:cxn modelId="{96D5BA9C-4C88-4465-A050-886B971F50B6}" type="presParOf" srcId="{2F464BCF-E3D0-45A6-A1AB-9EB29C65158C}" destId="{B3AA80A0-CCC8-4D8A-B957-B3E3E652F6FC}" srcOrd="5" destOrd="0" presId="urn:microsoft.com/office/officeart/2016/7/layout/VerticalHollowActionList"/>
    <dgm:cxn modelId="{1EAD81B2-5D8A-4672-B3B8-C334558E3FDB}" type="presParOf" srcId="{2F464BCF-E3D0-45A6-A1AB-9EB29C65158C}" destId="{8922B5C0-20C8-4E66-8D66-B6888779CC11}" srcOrd="6" destOrd="0" presId="urn:microsoft.com/office/officeart/2016/7/layout/VerticalHollowActionList"/>
    <dgm:cxn modelId="{41C9FC5B-F944-4B5E-9787-7698368061B4}" type="presParOf" srcId="{8922B5C0-20C8-4E66-8D66-B6888779CC11}" destId="{886F0ED1-1676-4F3F-AD3D-FAE1AD5F43F8}" srcOrd="0" destOrd="0" presId="urn:microsoft.com/office/officeart/2016/7/layout/VerticalHollowActionList"/>
    <dgm:cxn modelId="{89471920-6B85-4E27-A97B-2F7118535CF6}" type="presParOf" srcId="{8922B5C0-20C8-4E66-8D66-B6888779CC11}" destId="{AE7BB116-F369-4CCD-BBA1-343CD7C2C29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81B06F-FCE5-4F37-B3B0-F01E73B2E3F1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110C71-B807-43AA-8543-E093CD414AD0}">
      <dgm:prSet/>
      <dgm:spPr/>
      <dgm:t>
        <a:bodyPr/>
        <a:lstStyle/>
        <a:p>
          <a:r>
            <a:rPr lang="en-US"/>
            <a:t>Pick</a:t>
          </a:r>
        </a:p>
      </dgm:t>
    </dgm:pt>
    <dgm:pt modelId="{31C68E6A-25A7-411D-8236-14FE4B11C97D}" type="parTrans" cxnId="{CC29610C-08EF-4C99-9552-1CF739DB6ED2}">
      <dgm:prSet/>
      <dgm:spPr/>
      <dgm:t>
        <a:bodyPr/>
        <a:lstStyle/>
        <a:p>
          <a:endParaRPr lang="en-US"/>
        </a:p>
      </dgm:t>
    </dgm:pt>
    <dgm:pt modelId="{5F44C751-2F77-4DA4-B15D-94CDE9504866}" type="sibTrans" cxnId="{CC29610C-08EF-4C99-9552-1CF739DB6ED2}">
      <dgm:prSet/>
      <dgm:spPr/>
      <dgm:t>
        <a:bodyPr/>
        <a:lstStyle/>
        <a:p>
          <a:endParaRPr lang="en-US"/>
        </a:p>
      </dgm:t>
    </dgm:pt>
    <dgm:pt modelId="{46524D38-3DDA-4599-8115-A1C87C20F40E}">
      <dgm:prSet/>
      <dgm:spPr/>
      <dgm:t>
        <a:bodyPr/>
        <a:lstStyle/>
        <a:p>
          <a:r>
            <a:rPr lang="en-US"/>
            <a:t>Simultaneously, pick the victim up.</a:t>
          </a:r>
        </a:p>
      </dgm:t>
    </dgm:pt>
    <dgm:pt modelId="{06EF3B13-D923-4C6A-985D-16718DCAC541}" type="parTrans" cxnId="{2E6E76E7-4893-44B9-A60F-C71DB946BCDE}">
      <dgm:prSet/>
      <dgm:spPr/>
      <dgm:t>
        <a:bodyPr/>
        <a:lstStyle/>
        <a:p>
          <a:endParaRPr lang="en-US"/>
        </a:p>
      </dgm:t>
    </dgm:pt>
    <dgm:pt modelId="{18766BF0-EF70-43C2-9EE4-8E86F420AA9A}" type="sibTrans" cxnId="{2E6E76E7-4893-44B9-A60F-C71DB946BCDE}">
      <dgm:prSet/>
      <dgm:spPr/>
      <dgm:t>
        <a:bodyPr/>
        <a:lstStyle/>
        <a:p>
          <a:endParaRPr lang="en-US"/>
        </a:p>
      </dgm:t>
    </dgm:pt>
    <dgm:pt modelId="{BE66F635-AC25-46DA-A77B-6EB219D271EC}">
      <dgm:prSet/>
      <dgm:spPr/>
      <dgm:t>
        <a:bodyPr/>
        <a:lstStyle/>
        <a:p>
          <a:r>
            <a:rPr lang="en-US"/>
            <a:t>Move forward and roll</a:t>
          </a:r>
        </a:p>
      </dgm:t>
    </dgm:pt>
    <dgm:pt modelId="{E9DF7CBF-5F72-459F-8EF8-8D4B65718975}" type="parTrans" cxnId="{21776E8C-1838-4A2A-9BDE-50395916B0C5}">
      <dgm:prSet/>
      <dgm:spPr/>
      <dgm:t>
        <a:bodyPr/>
        <a:lstStyle/>
        <a:p>
          <a:endParaRPr lang="en-US"/>
        </a:p>
      </dgm:t>
    </dgm:pt>
    <dgm:pt modelId="{35FEF5B1-6549-4803-A0D9-63524A2DAFE8}" type="sibTrans" cxnId="{21776E8C-1838-4A2A-9BDE-50395916B0C5}">
      <dgm:prSet/>
      <dgm:spPr/>
      <dgm:t>
        <a:bodyPr/>
        <a:lstStyle/>
        <a:p>
          <a:endParaRPr lang="en-US"/>
        </a:p>
      </dgm:t>
    </dgm:pt>
    <dgm:pt modelId="{68154803-814A-44F3-AE3D-F0114282EDBC}">
      <dgm:prSet/>
      <dgm:spPr/>
      <dgm:t>
        <a:bodyPr/>
        <a:lstStyle/>
        <a:p>
          <a:r>
            <a:rPr lang="en-US"/>
            <a:t>Move forward and roll the victim face-up upon surfacing.</a:t>
          </a:r>
        </a:p>
      </dgm:t>
    </dgm:pt>
    <dgm:pt modelId="{7DDFE30A-F49D-4369-911C-1FCFC53C137D}" type="parTrans" cxnId="{AF45B3D6-8826-44AE-B701-584278F4EBB8}">
      <dgm:prSet/>
      <dgm:spPr/>
      <dgm:t>
        <a:bodyPr/>
        <a:lstStyle/>
        <a:p>
          <a:endParaRPr lang="en-US"/>
        </a:p>
      </dgm:t>
    </dgm:pt>
    <dgm:pt modelId="{9104CD28-CC76-40BB-8CEF-722172B646D7}" type="sibTrans" cxnId="{AF45B3D6-8826-44AE-B701-584278F4EBB8}">
      <dgm:prSet/>
      <dgm:spPr/>
      <dgm:t>
        <a:bodyPr/>
        <a:lstStyle/>
        <a:p>
          <a:endParaRPr lang="en-US"/>
        </a:p>
      </dgm:t>
    </dgm:pt>
    <dgm:pt modelId="{EF016644-DD2C-4FF5-8F1D-8A653C1D8358}">
      <dgm:prSet/>
      <dgm:spPr/>
      <dgm:t>
        <a:bodyPr/>
        <a:lstStyle/>
        <a:p>
          <a:r>
            <a:rPr lang="en-US"/>
            <a:t>Grab</a:t>
          </a:r>
        </a:p>
      </dgm:t>
    </dgm:pt>
    <dgm:pt modelId="{10B71B56-2C0C-44A9-800C-29736FBE0002}" type="parTrans" cxnId="{3761AE4C-5D44-490E-AA66-40CAB89D199B}">
      <dgm:prSet/>
      <dgm:spPr/>
      <dgm:t>
        <a:bodyPr/>
        <a:lstStyle/>
        <a:p>
          <a:endParaRPr lang="en-US"/>
        </a:p>
      </dgm:t>
    </dgm:pt>
    <dgm:pt modelId="{EBF9CA58-493B-4E52-87DB-C86B15A3D28F}" type="sibTrans" cxnId="{3761AE4C-5D44-490E-AA66-40CAB89D199B}">
      <dgm:prSet/>
      <dgm:spPr/>
      <dgm:t>
        <a:bodyPr/>
        <a:lstStyle/>
        <a:p>
          <a:endParaRPr lang="en-US"/>
        </a:p>
      </dgm:t>
    </dgm:pt>
    <dgm:pt modelId="{02218995-D258-43AE-88C3-409FE4D45F15}">
      <dgm:prSet/>
      <dgm:spPr/>
      <dgm:t>
        <a:bodyPr/>
        <a:lstStyle/>
        <a:p>
          <a:r>
            <a:rPr lang="en-US"/>
            <a:t>Grab the rescue tube and position it under the victim's shoulders.</a:t>
          </a:r>
        </a:p>
      </dgm:t>
    </dgm:pt>
    <dgm:pt modelId="{C64915E2-0057-4759-823A-90F8311B6062}" type="parTrans" cxnId="{8C840DDA-57AC-49E8-A399-956D8AEB9510}">
      <dgm:prSet/>
      <dgm:spPr/>
      <dgm:t>
        <a:bodyPr/>
        <a:lstStyle/>
        <a:p>
          <a:endParaRPr lang="en-US"/>
        </a:p>
      </dgm:t>
    </dgm:pt>
    <dgm:pt modelId="{643C2CA2-CEB2-4993-9750-7D82C69E7AB9}" type="sibTrans" cxnId="{8C840DDA-57AC-49E8-A399-956D8AEB9510}">
      <dgm:prSet/>
      <dgm:spPr/>
      <dgm:t>
        <a:bodyPr/>
        <a:lstStyle/>
        <a:p>
          <a:endParaRPr lang="en-US"/>
        </a:p>
      </dgm:t>
    </dgm:pt>
    <dgm:pt modelId="{FA381ACC-852B-4185-9B62-A5090E601E12}" type="pres">
      <dgm:prSet presAssocID="{1981B06F-FCE5-4F37-B3B0-F01E73B2E3F1}" presName="Name0" presStyleCnt="0">
        <dgm:presLayoutVars>
          <dgm:dir/>
          <dgm:animLvl val="lvl"/>
          <dgm:resizeHandles val="exact"/>
        </dgm:presLayoutVars>
      </dgm:prSet>
      <dgm:spPr/>
    </dgm:pt>
    <dgm:pt modelId="{C4AC90BD-A270-4599-B655-F43535C1EA08}" type="pres">
      <dgm:prSet presAssocID="{E7110C71-B807-43AA-8543-E093CD414AD0}" presName="linNode" presStyleCnt="0"/>
      <dgm:spPr/>
    </dgm:pt>
    <dgm:pt modelId="{DBF28368-8D0C-405E-BC78-08E7C4478A4E}" type="pres">
      <dgm:prSet presAssocID="{E7110C71-B807-43AA-8543-E093CD414AD0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9739C3CB-93F3-4D68-94DF-125A6609EF90}" type="pres">
      <dgm:prSet presAssocID="{E7110C71-B807-43AA-8543-E093CD414AD0}" presName="descendantText" presStyleLbl="alignNode1" presStyleIdx="0" presStyleCnt="3">
        <dgm:presLayoutVars>
          <dgm:bulletEnabled/>
        </dgm:presLayoutVars>
      </dgm:prSet>
      <dgm:spPr/>
    </dgm:pt>
    <dgm:pt modelId="{9BB2E8DB-6739-4BC3-9AC3-FFB42D2A278C}" type="pres">
      <dgm:prSet presAssocID="{5F44C751-2F77-4DA4-B15D-94CDE9504866}" presName="sp" presStyleCnt="0"/>
      <dgm:spPr/>
    </dgm:pt>
    <dgm:pt modelId="{B48367B5-D8B1-4C1D-94FD-CDEDAF8169F0}" type="pres">
      <dgm:prSet presAssocID="{BE66F635-AC25-46DA-A77B-6EB219D271EC}" presName="linNode" presStyleCnt="0"/>
      <dgm:spPr/>
    </dgm:pt>
    <dgm:pt modelId="{A7EAE225-1DA5-410B-BFD9-D03ECF4B1F8A}" type="pres">
      <dgm:prSet presAssocID="{BE66F635-AC25-46DA-A77B-6EB219D271EC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F8448582-4B1B-412F-8A4E-8874904D1FCC}" type="pres">
      <dgm:prSet presAssocID="{BE66F635-AC25-46DA-A77B-6EB219D271EC}" presName="descendantText" presStyleLbl="alignNode1" presStyleIdx="1" presStyleCnt="3">
        <dgm:presLayoutVars>
          <dgm:bulletEnabled/>
        </dgm:presLayoutVars>
      </dgm:prSet>
      <dgm:spPr/>
    </dgm:pt>
    <dgm:pt modelId="{6FF6A2DC-C580-49EC-85A4-72BF9E4F0DD1}" type="pres">
      <dgm:prSet presAssocID="{35FEF5B1-6549-4803-A0D9-63524A2DAFE8}" presName="sp" presStyleCnt="0"/>
      <dgm:spPr/>
    </dgm:pt>
    <dgm:pt modelId="{AE89049C-EDBF-47B4-94E0-82787F0E5950}" type="pres">
      <dgm:prSet presAssocID="{EF016644-DD2C-4FF5-8F1D-8A653C1D8358}" presName="linNode" presStyleCnt="0"/>
      <dgm:spPr/>
    </dgm:pt>
    <dgm:pt modelId="{9E5012D4-EE53-4CC8-9733-D862A481FF0C}" type="pres">
      <dgm:prSet presAssocID="{EF016644-DD2C-4FF5-8F1D-8A653C1D8358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BBDD9096-10E8-44AA-AEF6-A768806D028E}" type="pres">
      <dgm:prSet presAssocID="{EF016644-DD2C-4FF5-8F1D-8A653C1D8358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CC29610C-08EF-4C99-9552-1CF739DB6ED2}" srcId="{1981B06F-FCE5-4F37-B3B0-F01E73B2E3F1}" destId="{E7110C71-B807-43AA-8543-E093CD414AD0}" srcOrd="0" destOrd="0" parTransId="{31C68E6A-25A7-411D-8236-14FE4B11C97D}" sibTransId="{5F44C751-2F77-4DA4-B15D-94CDE9504866}"/>
    <dgm:cxn modelId="{4BFFAA11-B085-4C15-AD02-ED588613FA1B}" type="presOf" srcId="{68154803-814A-44F3-AE3D-F0114282EDBC}" destId="{F8448582-4B1B-412F-8A4E-8874904D1FCC}" srcOrd="0" destOrd="0" presId="urn:microsoft.com/office/officeart/2016/7/layout/VerticalHollowActionList"/>
    <dgm:cxn modelId="{FEB39339-CD47-45E4-AA4E-0137F1CB47E0}" type="presOf" srcId="{1981B06F-FCE5-4F37-B3B0-F01E73B2E3F1}" destId="{FA381ACC-852B-4185-9B62-A5090E601E12}" srcOrd="0" destOrd="0" presId="urn:microsoft.com/office/officeart/2016/7/layout/VerticalHollowActionList"/>
    <dgm:cxn modelId="{3761AE4C-5D44-490E-AA66-40CAB89D199B}" srcId="{1981B06F-FCE5-4F37-B3B0-F01E73B2E3F1}" destId="{EF016644-DD2C-4FF5-8F1D-8A653C1D8358}" srcOrd="2" destOrd="0" parTransId="{10B71B56-2C0C-44A9-800C-29736FBE0002}" sibTransId="{EBF9CA58-493B-4E52-87DB-C86B15A3D28F}"/>
    <dgm:cxn modelId="{5D2B3883-DF6E-4061-A046-DFB52EB0AB59}" type="presOf" srcId="{E7110C71-B807-43AA-8543-E093CD414AD0}" destId="{DBF28368-8D0C-405E-BC78-08E7C4478A4E}" srcOrd="0" destOrd="0" presId="urn:microsoft.com/office/officeart/2016/7/layout/VerticalHollowActionList"/>
    <dgm:cxn modelId="{21776E8C-1838-4A2A-9BDE-50395916B0C5}" srcId="{1981B06F-FCE5-4F37-B3B0-F01E73B2E3F1}" destId="{BE66F635-AC25-46DA-A77B-6EB219D271EC}" srcOrd="1" destOrd="0" parTransId="{E9DF7CBF-5F72-459F-8EF8-8D4B65718975}" sibTransId="{35FEF5B1-6549-4803-A0D9-63524A2DAFE8}"/>
    <dgm:cxn modelId="{9705829C-5006-49EA-B788-05A8C63F6D8A}" type="presOf" srcId="{EF016644-DD2C-4FF5-8F1D-8A653C1D8358}" destId="{9E5012D4-EE53-4CC8-9733-D862A481FF0C}" srcOrd="0" destOrd="0" presId="urn:microsoft.com/office/officeart/2016/7/layout/VerticalHollowActionList"/>
    <dgm:cxn modelId="{3FF96FB1-5FF3-4CD2-987A-DA3D1DEF8FC6}" type="presOf" srcId="{BE66F635-AC25-46DA-A77B-6EB219D271EC}" destId="{A7EAE225-1DA5-410B-BFD9-D03ECF4B1F8A}" srcOrd="0" destOrd="0" presId="urn:microsoft.com/office/officeart/2016/7/layout/VerticalHollowActionList"/>
    <dgm:cxn modelId="{E359FBC2-B07A-4179-B488-0861A6C7830C}" type="presOf" srcId="{46524D38-3DDA-4599-8115-A1C87C20F40E}" destId="{9739C3CB-93F3-4D68-94DF-125A6609EF90}" srcOrd="0" destOrd="0" presId="urn:microsoft.com/office/officeart/2016/7/layout/VerticalHollowActionList"/>
    <dgm:cxn modelId="{AF45B3D6-8826-44AE-B701-584278F4EBB8}" srcId="{BE66F635-AC25-46DA-A77B-6EB219D271EC}" destId="{68154803-814A-44F3-AE3D-F0114282EDBC}" srcOrd="0" destOrd="0" parTransId="{7DDFE30A-F49D-4369-911C-1FCFC53C137D}" sibTransId="{9104CD28-CC76-40BB-8CEF-722172B646D7}"/>
    <dgm:cxn modelId="{8C840DDA-57AC-49E8-A399-956D8AEB9510}" srcId="{EF016644-DD2C-4FF5-8F1D-8A653C1D8358}" destId="{02218995-D258-43AE-88C3-409FE4D45F15}" srcOrd="0" destOrd="0" parTransId="{C64915E2-0057-4759-823A-90F8311B6062}" sibTransId="{643C2CA2-CEB2-4993-9750-7D82C69E7AB9}"/>
    <dgm:cxn modelId="{22FB51DB-CCF0-4013-A8D4-1FCF6A9C5175}" type="presOf" srcId="{02218995-D258-43AE-88C3-409FE4D45F15}" destId="{BBDD9096-10E8-44AA-AEF6-A768806D028E}" srcOrd="0" destOrd="0" presId="urn:microsoft.com/office/officeart/2016/7/layout/VerticalHollowActionList"/>
    <dgm:cxn modelId="{2E6E76E7-4893-44B9-A60F-C71DB946BCDE}" srcId="{E7110C71-B807-43AA-8543-E093CD414AD0}" destId="{46524D38-3DDA-4599-8115-A1C87C20F40E}" srcOrd="0" destOrd="0" parTransId="{06EF3B13-D923-4C6A-985D-16718DCAC541}" sibTransId="{18766BF0-EF70-43C2-9EE4-8E86F420AA9A}"/>
    <dgm:cxn modelId="{4E6641A0-D8FD-4888-AAAD-136431234713}" type="presParOf" srcId="{FA381ACC-852B-4185-9B62-A5090E601E12}" destId="{C4AC90BD-A270-4599-B655-F43535C1EA08}" srcOrd="0" destOrd="0" presId="urn:microsoft.com/office/officeart/2016/7/layout/VerticalHollowActionList"/>
    <dgm:cxn modelId="{9008FFD6-7A9A-4F30-BD39-2CB8E0F63DBD}" type="presParOf" srcId="{C4AC90BD-A270-4599-B655-F43535C1EA08}" destId="{DBF28368-8D0C-405E-BC78-08E7C4478A4E}" srcOrd="0" destOrd="0" presId="urn:microsoft.com/office/officeart/2016/7/layout/VerticalHollowActionList"/>
    <dgm:cxn modelId="{2EBECAC1-F6CB-415A-841D-5A6311192C4F}" type="presParOf" srcId="{C4AC90BD-A270-4599-B655-F43535C1EA08}" destId="{9739C3CB-93F3-4D68-94DF-125A6609EF90}" srcOrd="1" destOrd="0" presId="urn:microsoft.com/office/officeart/2016/7/layout/VerticalHollowActionList"/>
    <dgm:cxn modelId="{4DF1541A-8FCD-4FDE-9909-A373271DFBDB}" type="presParOf" srcId="{FA381ACC-852B-4185-9B62-A5090E601E12}" destId="{9BB2E8DB-6739-4BC3-9AC3-FFB42D2A278C}" srcOrd="1" destOrd="0" presId="urn:microsoft.com/office/officeart/2016/7/layout/VerticalHollowActionList"/>
    <dgm:cxn modelId="{756A246E-F117-425C-A7BA-FF3319EF38E8}" type="presParOf" srcId="{FA381ACC-852B-4185-9B62-A5090E601E12}" destId="{B48367B5-D8B1-4C1D-94FD-CDEDAF8169F0}" srcOrd="2" destOrd="0" presId="urn:microsoft.com/office/officeart/2016/7/layout/VerticalHollowActionList"/>
    <dgm:cxn modelId="{5DFD608C-6418-46EE-8AF0-23BC01C69BF2}" type="presParOf" srcId="{B48367B5-D8B1-4C1D-94FD-CDEDAF8169F0}" destId="{A7EAE225-1DA5-410B-BFD9-D03ECF4B1F8A}" srcOrd="0" destOrd="0" presId="urn:microsoft.com/office/officeart/2016/7/layout/VerticalHollowActionList"/>
    <dgm:cxn modelId="{BA605056-7801-400C-84F0-C14B2388D49F}" type="presParOf" srcId="{B48367B5-D8B1-4C1D-94FD-CDEDAF8169F0}" destId="{F8448582-4B1B-412F-8A4E-8874904D1FCC}" srcOrd="1" destOrd="0" presId="urn:microsoft.com/office/officeart/2016/7/layout/VerticalHollowActionList"/>
    <dgm:cxn modelId="{4B3FA5D1-CB48-41BF-AD20-70DA7902D360}" type="presParOf" srcId="{FA381ACC-852B-4185-9B62-A5090E601E12}" destId="{6FF6A2DC-C580-49EC-85A4-72BF9E4F0DD1}" srcOrd="3" destOrd="0" presId="urn:microsoft.com/office/officeart/2016/7/layout/VerticalHollowActionList"/>
    <dgm:cxn modelId="{806C6A4C-4EA9-4322-874B-4DBEA9687B28}" type="presParOf" srcId="{FA381ACC-852B-4185-9B62-A5090E601E12}" destId="{AE89049C-EDBF-47B4-94E0-82787F0E5950}" srcOrd="4" destOrd="0" presId="urn:microsoft.com/office/officeart/2016/7/layout/VerticalHollowActionList"/>
    <dgm:cxn modelId="{C23687E3-7B92-4844-A324-7DA02990158D}" type="presParOf" srcId="{AE89049C-EDBF-47B4-94E0-82787F0E5950}" destId="{9E5012D4-EE53-4CC8-9733-D862A481FF0C}" srcOrd="0" destOrd="0" presId="urn:microsoft.com/office/officeart/2016/7/layout/VerticalHollowActionList"/>
    <dgm:cxn modelId="{BAC41541-95E0-4812-B18D-FCE0F4113083}" type="presParOf" srcId="{AE89049C-EDBF-47B4-94E0-82787F0E5950}" destId="{BBDD9096-10E8-44AA-AEF6-A768806D028E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3B091A-109C-4331-BD1E-BBF10B054CEF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FC48DB6-0112-4DEA-B8A7-3742C5DEAADF}">
      <dgm:prSet/>
      <dgm:spPr/>
      <dgm:t>
        <a:bodyPr/>
        <a:lstStyle/>
        <a:p>
          <a:r>
            <a:rPr lang="en-US"/>
            <a:t>Move</a:t>
          </a:r>
        </a:p>
      </dgm:t>
    </dgm:pt>
    <dgm:pt modelId="{4EAB6E6C-EDCA-4E46-95E4-F505BFBA6A87}" type="parTrans" cxnId="{F580022D-C92D-4DA3-9E38-9398557ED566}">
      <dgm:prSet/>
      <dgm:spPr/>
      <dgm:t>
        <a:bodyPr/>
        <a:lstStyle/>
        <a:p>
          <a:endParaRPr lang="en-US"/>
        </a:p>
      </dgm:t>
    </dgm:pt>
    <dgm:pt modelId="{918104A7-6AB6-41D7-A730-09D6C13CF884}" type="sibTrans" cxnId="{F580022D-C92D-4DA3-9E38-9398557ED566}">
      <dgm:prSet/>
      <dgm:spPr/>
      <dgm:t>
        <a:bodyPr/>
        <a:lstStyle/>
        <a:p>
          <a:endParaRPr lang="en-US"/>
        </a:p>
      </dgm:t>
    </dgm:pt>
    <dgm:pt modelId="{07F16F94-9D0C-4E14-B924-9DA041051747}">
      <dgm:prSet/>
      <dgm:spPr/>
      <dgm:t>
        <a:bodyPr/>
        <a:lstStyle/>
        <a:p>
          <a:r>
            <a:rPr lang="en-US"/>
            <a:t>Move the victim's arm that is closest to the lifeguard down to the side of the victim. </a:t>
          </a:r>
        </a:p>
      </dgm:t>
    </dgm:pt>
    <dgm:pt modelId="{BCB69B86-51EE-4517-B55C-EBEF9B1A0EAD}" type="parTrans" cxnId="{85B8EB5C-B556-48D2-A14E-8EA0102B909C}">
      <dgm:prSet/>
      <dgm:spPr/>
      <dgm:t>
        <a:bodyPr/>
        <a:lstStyle/>
        <a:p>
          <a:endParaRPr lang="en-US"/>
        </a:p>
      </dgm:t>
    </dgm:pt>
    <dgm:pt modelId="{EB84DC67-3A2E-433C-AA96-6F573CC949C8}" type="sibTrans" cxnId="{85B8EB5C-B556-48D2-A14E-8EA0102B909C}">
      <dgm:prSet/>
      <dgm:spPr/>
      <dgm:t>
        <a:bodyPr/>
        <a:lstStyle/>
        <a:p>
          <a:endParaRPr lang="en-US"/>
        </a:p>
      </dgm:t>
    </dgm:pt>
    <dgm:pt modelId="{01946F8B-328D-49A7-848A-005F38132E74}">
      <dgm:prSet/>
      <dgm:spPr/>
      <dgm:t>
        <a:bodyPr/>
        <a:lstStyle/>
        <a:p>
          <a:r>
            <a:rPr lang="en-US"/>
            <a:t>Reach</a:t>
          </a:r>
        </a:p>
      </dgm:t>
    </dgm:pt>
    <dgm:pt modelId="{43A2B784-E6CB-4170-B343-65249E95E3C8}" type="parTrans" cxnId="{731F8E81-74A7-49E5-9916-C79CF5E555DC}">
      <dgm:prSet/>
      <dgm:spPr/>
      <dgm:t>
        <a:bodyPr/>
        <a:lstStyle/>
        <a:p>
          <a:endParaRPr lang="en-US"/>
        </a:p>
      </dgm:t>
    </dgm:pt>
    <dgm:pt modelId="{38BA1F76-113E-47D4-907E-EF0CA20CA016}" type="sibTrans" cxnId="{731F8E81-74A7-49E5-9916-C79CF5E555DC}">
      <dgm:prSet/>
      <dgm:spPr/>
      <dgm:t>
        <a:bodyPr/>
        <a:lstStyle/>
        <a:p>
          <a:endParaRPr lang="en-US"/>
        </a:p>
      </dgm:t>
    </dgm:pt>
    <dgm:pt modelId="{3A39D4E7-F934-48CF-A18C-897C3D9BB228}">
      <dgm:prSet/>
      <dgm:spPr/>
      <dgm:t>
        <a:bodyPr/>
        <a:lstStyle/>
        <a:p>
          <a:r>
            <a:rPr lang="en-US"/>
            <a:t>Reach the right arm over the victim's right shoulder and grasp the rescue tube </a:t>
          </a:r>
        </a:p>
      </dgm:t>
    </dgm:pt>
    <dgm:pt modelId="{806F0493-4E7F-47EE-A0E3-3494E4ACFFF7}" type="parTrans" cxnId="{874E9257-4EDE-4C26-93B3-3A90EC077BBE}">
      <dgm:prSet/>
      <dgm:spPr/>
      <dgm:t>
        <a:bodyPr/>
        <a:lstStyle/>
        <a:p>
          <a:endParaRPr lang="en-US"/>
        </a:p>
      </dgm:t>
    </dgm:pt>
    <dgm:pt modelId="{93FCB152-D2E5-4431-84CD-9257AFDDD470}" type="sibTrans" cxnId="{874E9257-4EDE-4C26-93B3-3A90EC077BBE}">
      <dgm:prSet/>
      <dgm:spPr/>
      <dgm:t>
        <a:bodyPr/>
        <a:lstStyle/>
        <a:p>
          <a:endParaRPr lang="en-US"/>
        </a:p>
      </dgm:t>
    </dgm:pt>
    <dgm:pt modelId="{D1EEF603-EB22-4F1F-BE08-99C8CE30DDFA}">
      <dgm:prSet/>
      <dgm:spPr/>
      <dgm:t>
        <a:bodyPr/>
        <a:lstStyle/>
        <a:p>
          <a:r>
            <a:rPr lang="en-US"/>
            <a:t>Arm over</a:t>
          </a:r>
        </a:p>
      </dgm:t>
    </dgm:pt>
    <dgm:pt modelId="{6FD501BC-7A20-404F-A2A2-E7006C0B4577}" type="parTrans" cxnId="{9A0985C4-B17C-4D30-8F02-FFB1B5E43C62}">
      <dgm:prSet/>
      <dgm:spPr/>
      <dgm:t>
        <a:bodyPr/>
        <a:lstStyle/>
        <a:p>
          <a:endParaRPr lang="en-US"/>
        </a:p>
      </dgm:t>
    </dgm:pt>
    <dgm:pt modelId="{DDDAA863-5E0E-4F76-B448-B77ACBA9419E}" type="sibTrans" cxnId="{9A0985C4-B17C-4D30-8F02-FFB1B5E43C62}">
      <dgm:prSet/>
      <dgm:spPr/>
      <dgm:t>
        <a:bodyPr/>
        <a:lstStyle/>
        <a:p>
          <a:endParaRPr lang="en-US"/>
        </a:p>
      </dgm:t>
    </dgm:pt>
    <dgm:pt modelId="{9D0D0D8B-34BF-4B8E-A91C-E0FC38279299}">
      <dgm:prSet/>
      <dgm:spPr/>
      <dgm:t>
        <a:bodyPr/>
        <a:lstStyle/>
        <a:p>
          <a:r>
            <a:rPr lang="en-US"/>
            <a:t>or reach with the left arm over the victim's left shoulder and grasp the rescue tube.</a:t>
          </a:r>
        </a:p>
      </dgm:t>
    </dgm:pt>
    <dgm:pt modelId="{B1CAD8F1-5679-4FD4-B259-FBE766CFA4D7}" type="parTrans" cxnId="{5484B430-F30A-4299-A04A-A098DCEAB91B}">
      <dgm:prSet/>
      <dgm:spPr/>
      <dgm:t>
        <a:bodyPr/>
        <a:lstStyle/>
        <a:p>
          <a:endParaRPr lang="en-US"/>
        </a:p>
      </dgm:t>
    </dgm:pt>
    <dgm:pt modelId="{6618CB84-0655-431E-8F77-29B9545BFCB8}" type="sibTrans" cxnId="{5484B430-F30A-4299-A04A-A098DCEAB91B}">
      <dgm:prSet/>
      <dgm:spPr/>
      <dgm:t>
        <a:bodyPr/>
        <a:lstStyle/>
        <a:p>
          <a:endParaRPr lang="en-US"/>
        </a:p>
      </dgm:t>
    </dgm:pt>
    <dgm:pt modelId="{3BD54496-A1BD-42EC-91A7-74CF29FD4476}">
      <dgm:prSet/>
      <dgm:spPr/>
      <dgm:t>
        <a:bodyPr/>
        <a:lstStyle/>
        <a:p>
          <a:r>
            <a:rPr lang="en-US"/>
            <a:t>Move</a:t>
          </a:r>
        </a:p>
      </dgm:t>
    </dgm:pt>
    <dgm:pt modelId="{5E9B964E-A534-40E8-9475-D828D51CB0C6}" type="parTrans" cxnId="{E5EB6780-13D9-418D-ACC8-9EED1BBB88BC}">
      <dgm:prSet/>
      <dgm:spPr/>
      <dgm:t>
        <a:bodyPr/>
        <a:lstStyle/>
        <a:p>
          <a:endParaRPr lang="en-US"/>
        </a:p>
      </dgm:t>
    </dgm:pt>
    <dgm:pt modelId="{E2BB0C73-6D0E-4CC6-AD2E-9048AD5B264F}" type="sibTrans" cxnId="{E5EB6780-13D9-418D-ACC8-9EED1BBB88BC}">
      <dgm:prSet/>
      <dgm:spPr/>
      <dgm:t>
        <a:bodyPr/>
        <a:lstStyle/>
        <a:p>
          <a:endParaRPr lang="en-US"/>
        </a:p>
      </dgm:t>
    </dgm:pt>
    <dgm:pt modelId="{76FBBBB8-E572-42CB-8E07-8ED040F7B87E}">
      <dgm:prSet/>
      <dgm:spPr/>
      <dgm:t>
        <a:bodyPr/>
        <a:lstStyle/>
        <a:p>
          <a:r>
            <a:rPr lang="en-US"/>
            <a:t>Move the victim quickly to safety.</a:t>
          </a:r>
        </a:p>
      </dgm:t>
    </dgm:pt>
    <dgm:pt modelId="{F09A330E-E0B1-4B2B-B9D4-585EB1EA4E34}" type="parTrans" cxnId="{838BF423-BFB5-4507-B1CE-96FDEC19A1D2}">
      <dgm:prSet/>
      <dgm:spPr/>
      <dgm:t>
        <a:bodyPr/>
        <a:lstStyle/>
        <a:p>
          <a:endParaRPr lang="en-US"/>
        </a:p>
      </dgm:t>
    </dgm:pt>
    <dgm:pt modelId="{80490DD5-0E5D-436E-AD57-B8B387AF7F24}" type="sibTrans" cxnId="{838BF423-BFB5-4507-B1CE-96FDEC19A1D2}">
      <dgm:prSet/>
      <dgm:spPr/>
      <dgm:t>
        <a:bodyPr/>
        <a:lstStyle/>
        <a:p>
          <a:endParaRPr lang="en-US"/>
        </a:p>
      </dgm:t>
    </dgm:pt>
    <dgm:pt modelId="{AB65E7E3-5E25-4082-A4CD-F6FB7C966679}" type="pres">
      <dgm:prSet presAssocID="{5F3B091A-109C-4331-BD1E-BBF10B054CEF}" presName="Name0" presStyleCnt="0">
        <dgm:presLayoutVars>
          <dgm:dir/>
          <dgm:animLvl val="lvl"/>
          <dgm:resizeHandles val="exact"/>
        </dgm:presLayoutVars>
      </dgm:prSet>
      <dgm:spPr/>
    </dgm:pt>
    <dgm:pt modelId="{F1BA5E44-8D36-4032-9520-D18D3F8F4243}" type="pres">
      <dgm:prSet presAssocID="{7FC48DB6-0112-4DEA-B8A7-3742C5DEAADF}" presName="linNode" presStyleCnt="0"/>
      <dgm:spPr/>
    </dgm:pt>
    <dgm:pt modelId="{6B1BBFE6-9CA2-48AF-A966-5CA27491DD81}" type="pres">
      <dgm:prSet presAssocID="{7FC48DB6-0112-4DEA-B8A7-3742C5DEAADF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01EF2D3F-7B7B-4CF1-BB5F-2B39C0E37AA2}" type="pres">
      <dgm:prSet presAssocID="{7FC48DB6-0112-4DEA-B8A7-3742C5DEAADF}" presName="descendantText" presStyleLbl="alignAccFollowNode1" presStyleIdx="0" presStyleCnt="4">
        <dgm:presLayoutVars>
          <dgm:bulletEnabled/>
        </dgm:presLayoutVars>
      </dgm:prSet>
      <dgm:spPr/>
    </dgm:pt>
    <dgm:pt modelId="{FF43C98F-8D59-415B-8DB7-AEF580738E6A}" type="pres">
      <dgm:prSet presAssocID="{918104A7-6AB6-41D7-A730-09D6C13CF884}" presName="sp" presStyleCnt="0"/>
      <dgm:spPr/>
    </dgm:pt>
    <dgm:pt modelId="{499617B4-0D83-4FC1-A08F-6AC9E6E0FF71}" type="pres">
      <dgm:prSet presAssocID="{01946F8B-328D-49A7-848A-005F38132E74}" presName="linNode" presStyleCnt="0"/>
      <dgm:spPr/>
    </dgm:pt>
    <dgm:pt modelId="{69951C6A-D104-4B16-A840-CE980E499C38}" type="pres">
      <dgm:prSet presAssocID="{01946F8B-328D-49A7-848A-005F38132E74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AF3E8FA7-77E2-44CF-8CB9-46C74751655D}" type="pres">
      <dgm:prSet presAssocID="{01946F8B-328D-49A7-848A-005F38132E74}" presName="descendantText" presStyleLbl="alignAccFollowNode1" presStyleIdx="1" presStyleCnt="4">
        <dgm:presLayoutVars>
          <dgm:bulletEnabled/>
        </dgm:presLayoutVars>
      </dgm:prSet>
      <dgm:spPr/>
    </dgm:pt>
    <dgm:pt modelId="{3C50B86E-C87D-4487-B046-B365542B43C2}" type="pres">
      <dgm:prSet presAssocID="{38BA1F76-113E-47D4-907E-EF0CA20CA016}" presName="sp" presStyleCnt="0"/>
      <dgm:spPr/>
    </dgm:pt>
    <dgm:pt modelId="{E1CF01CC-599F-460B-90ED-AEA0F9921840}" type="pres">
      <dgm:prSet presAssocID="{D1EEF603-EB22-4F1F-BE08-99C8CE30DDFA}" presName="linNode" presStyleCnt="0"/>
      <dgm:spPr/>
    </dgm:pt>
    <dgm:pt modelId="{26A1480A-2510-4AEC-8ED5-B6F7ED5F4D20}" type="pres">
      <dgm:prSet presAssocID="{D1EEF603-EB22-4F1F-BE08-99C8CE30DDFA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360261BD-6C7E-4EA0-B231-2CCAC32D1084}" type="pres">
      <dgm:prSet presAssocID="{D1EEF603-EB22-4F1F-BE08-99C8CE30DDFA}" presName="descendantText" presStyleLbl="alignAccFollowNode1" presStyleIdx="2" presStyleCnt="4">
        <dgm:presLayoutVars>
          <dgm:bulletEnabled/>
        </dgm:presLayoutVars>
      </dgm:prSet>
      <dgm:spPr/>
    </dgm:pt>
    <dgm:pt modelId="{3C210FB9-7DD1-4CB7-923A-7B5C74DCD76A}" type="pres">
      <dgm:prSet presAssocID="{DDDAA863-5E0E-4F76-B448-B77ACBA9419E}" presName="sp" presStyleCnt="0"/>
      <dgm:spPr/>
    </dgm:pt>
    <dgm:pt modelId="{E4335387-5E87-4AF7-95D5-531C65DF8847}" type="pres">
      <dgm:prSet presAssocID="{3BD54496-A1BD-42EC-91A7-74CF29FD4476}" presName="linNode" presStyleCnt="0"/>
      <dgm:spPr/>
    </dgm:pt>
    <dgm:pt modelId="{A79BCC93-1530-411F-BC0E-34278AC01894}" type="pres">
      <dgm:prSet presAssocID="{3BD54496-A1BD-42EC-91A7-74CF29FD447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6E42B818-F849-49AA-B92D-311B0F11D6C3}" type="pres">
      <dgm:prSet presAssocID="{3BD54496-A1BD-42EC-91A7-74CF29FD4476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838BF423-BFB5-4507-B1CE-96FDEC19A1D2}" srcId="{3BD54496-A1BD-42EC-91A7-74CF29FD4476}" destId="{76FBBBB8-E572-42CB-8E07-8ED040F7B87E}" srcOrd="0" destOrd="0" parTransId="{F09A330E-E0B1-4B2B-B9D4-585EB1EA4E34}" sibTransId="{80490DD5-0E5D-436E-AD57-B8B387AF7F24}"/>
    <dgm:cxn modelId="{AE75DB24-A8F2-4CF4-93D5-78FA1F2F0631}" type="presOf" srcId="{07F16F94-9D0C-4E14-B924-9DA041051747}" destId="{01EF2D3F-7B7B-4CF1-BB5F-2B39C0E37AA2}" srcOrd="0" destOrd="0" presId="urn:microsoft.com/office/officeart/2016/7/layout/VerticalSolidActionList"/>
    <dgm:cxn modelId="{F580022D-C92D-4DA3-9E38-9398557ED566}" srcId="{5F3B091A-109C-4331-BD1E-BBF10B054CEF}" destId="{7FC48DB6-0112-4DEA-B8A7-3742C5DEAADF}" srcOrd="0" destOrd="0" parTransId="{4EAB6E6C-EDCA-4E46-95E4-F505BFBA6A87}" sibTransId="{918104A7-6AB6-41D7-A730-09D6C13CF884}"/>
    <dgm:cxn modelId="{5484B430-F30A-4299-A04A-A098DCEAB91B}" srcId="{D1EEF603-EB22-4F1F-BE08-99C8CE30DDFA}" destId="{9D0D0D8B-34BF-4B8E-A91C-E0FC38279299}" srcOrd="0" destOrd="0" parTransId="{B1CAD8F1-5679-4FD4-B259-FBE766CFA4D7}" sibTransId="{6618CB84-0655-431E-8F77-29B9545BFCB8}"/>
    <dgm:cxn modelId="{85B8EB5C-B556-48D2-A14E-8EA0102B909C}" srcId="{7FC48DB6-0112-4DEA-B8A7-3742C5DEAADF}" destId="{07F16F94-9D0C-4E14-B924-9DA041051747}" srcOrd="0" destOrd="0" parTransId="{BCB69B86-51EE-4517-B55C-EBEF9B1A0EAD}" sibTransId="{EB84DC67-3A2E-433C-AA96-6F573CC949C8}"/>
    <dgm:cxn modelId="{C827E44B-C03F-4A49-AE3B-F32B11B6B236}" type="presOf" srcId="{76FBBBB8-E572-42CB-8E07-8ED040F7B87E}" destId="{6E42B818-F849-49AA-B92D-311B0F11D6C3}" srcOrd="0" destOrd="0" presId="urn:microsoft.com/office/officeart/2016/7/layout/VerticalSolidActionList"/>
    <dgm:cxn modelId="{874E9257-4EDE-4C26-93B3-3A90EC077BBE}" srcId="{01946F8B-328D-49A7-848A-005F38132E74}" destId="{3A39D4E7-F934-48CF-A18C-897C3D9BB228}" srcOrd="0" destOrd="0" parTransId="{806F0493-4E7F-47EE-A0E3-3494E4ACFFF7}" sibTransId="{93FCB152-D2E5-4431-84CD-9257AFDDD470}"/>
    <dgm:cxn modelId="{E5EB6780-13D9-418D-ACC8-9EED1BBB88BC}" srcId="{5F3B091A-109C-4331-BD1E-BBF10B054CEF}" destId="{3BD54496-A1BD-42EC-91A7-74CF29FD4476}" srcOrd="3" destOrd="0" parTransId="{5E9B964E-A534-40E8-9475-D828D51CB0C6}" sibTransId="{E2BB0C73-6D0E-4CC6-AD2E-9048AD5B264F}"/>
    <dgm:cxn modelId="{731F8E81-74A7-49E5-9916-C79CF5E555DC}" srcId="{5F3B091A-109C-4331-BD1E-BBF10B054CEF}" destId="{01946F8B-328D-49A7-848A-005F38132E74}" srcOrd="1" destOrd="0" parTransId="{43A2B784-E6CB-4170-B343-65249E95E3C8}" sibTransId="{38BA1F76-113E-47D4-907E-EF0CA20CA016}"/>
    <dgm:cxn modelId="{55E39988-2EFB-437C-83A6-18CCDE700144}" type="presOf" srcId="{D1EEF603-EB22-4F1F-BE08-99C8CE30DDFA}" destId="{26A1480A-2510-4AEC-8ED5-B6F7ED5F4D20}" srcOrd="0" destOrd="0" presId="urn:microsoft.com/office/officeart/2016/7/layout/VerticalSolidActionList"/>
    <dgm:cxn modelId="{F008009C-3DA4-4FF3-BE54-0F57EE727314}" type="presOf" srcId="{3A39D4E7-F934-48CF-A18C-897C3D9BB228}" destId="{AF3E8FA7-77E2-44CF-8CB9-46C74751655D}" srcOrd="0" destOrd="0" presId="urn:microsoft.com/office/officeart/2016/7/layout/VerticalSolidActionList"/>
    <dgm:cxn modelId="{FEA051B7-B880-446F-AA63-4C078598995C}" type="presOf" srcId="{01946F8B-328D-49A7-848A-005F38132E74}" destId="{69951C6A-D104-4B16-A840-CE980E499C38}" srcOrd="0" destOrd="0" presId="urn:microsoft.com/office/officeart/2016/7/layout/VerticalSolidActionList"/>
    <dgm:cxn modelId="{93A6EFC0-9E72-475F-8D67-B455D2D44F9A}" type="presOf" srcId="{7FC48DB6-0112-4DEA-B8A7-3742C5DEAADF}" destId="{6B1BBFE6-9CA2-48AF-A966-5CA27491DD81}" srcOrd="0" destOrd="0" presId="urn:microsoft.com/office/officeart/2016/7/layout/VerticalSolidActionList"/>
    <dgm:cxn modelId="{9A0985C4-B17C-4D30-8F02-FFB1B5E43C62}" srcId="{5F3B091A-109C-4331-BD1E-BBF10B054CEF}" destId="{D1EEF603-EB22-4F1F-BE08-99C8CE30DDFA}" srcOrd="2" destOrd="0" parTransId="{6FD501BC-7A20-404F-A2A2-E7006C0B4577}" sibTransId="{DDDAA863-5E0E-4F76-B448-B77ACBA9419E}"/>
    <dgm:cxn modelId="{5DF415D5-927C-41B4-85CE-C40835B77AB1}" type="presOf" srcId="{9D0D0D8B-34BF-4B8E-A91C-E0FC38279299}" destId="{360261BD-6C7E-4EA0-B231-2CCAC32D1084}" srcOrd="0" destOrd="0" presId="urn:microsoft.com/office/officeart/2016/7/layout/VerticalSolidActionList"/>
    <dgm:cxn modelId="{F7AA2AD7-7EB4-4EA4-862D-AB6118825BFD}" type="presOf" srcId="{5F3B091A-109C-4331-BD1E-BBF10B054CEF}" destId="{AB65E7E3-5E25-4082-A4CD-F6FB7C966679}" srcOrd="0" destOrd="0" presId="urn:microsoft.com/office/officeart/2016/7/layout/VerticalSolidActionList"/>
    <dgm:cxn modelId="{DA8C75E9-2719-47FC-8A74-99E40C8A3BFC}" type="presOf" srcId="{3BD54496-A1BD-42EC-91A7-74CF29FD4476}" destId="{A79BCC93-1530-411F-BC0E-34278AC01894}" srcOrd="0" destOrd="0" presId="urn:microsoft.com/office/officeart/2016/7/layout/VerticalSolidActionList"/>
    <dgm:cxn modelId="{97926134-C814-4525-9E96-E9D1B50208EF}" type="presParOf" srcId="{AB65E7E3-5E25-4082-A4CD-F6FB7C966679}" destId="{F1BA5E44-8D36-4032-9520-D18D3F8F4243}" srcOrd="0" destOrd="0" presId="urn:microsoft.com/office/officeart/2016/7/layout/VerticalSolidActionList"/>
    <dgm:cxn modelId="{4567EE65-354C-4D1F-9E70-694FCD4183B3}" type="presParOf" srcId="{F1BA5E44-8D36-4032-9520-D18D3F8F4243}" destId="{6B1BBFE6-9CA2-48AF-A966-5CA27491DD81}" srcOrd="0" destOrd="0" presId="urn:microsoft.com/office/officeart/2016/7/layout/VerticalSolidActionList"/>
    <dgm:cxn modelId="{9379EE97-8962-4245-951B-46C1CD1803A5}" type="presParOf" srcId="{F1BA5E44-8D36-4032-9520-D18D3F8F4243}" destId="{01EF2D3F-7B7B-4CF1-BB5F-2B39C0E37AA2}" srcOrd="1" destOrd="0" presId="urn:microsoft.com/office/officeart/2016/7/layout/VerticalSolidActionList"/>
    <dgm:cxn modelId="{2B5CE879-F0E9-4FBF-9C48-5C20F345396A}" type="presParOf" srcId="{AB65E7E3-5E25-4082-A4CD-F6FB7C966679}" destId="{FF43C98F-8D59-415B-8DB7-AEF580738E6A}" srcOrd="1" destOrd="0" presId="urn:microsoft.com/office/officeart/2016/7/layout/VerticalSolidActionList"/>
    <dgm:cxn modelId="{5F601ECB-62D3-4FCB-B8A0-1A1E4A4130AD}" type="presParOf" srcId="{AB65E7E3-5E25-4082-A4CD-F6FB7C966679}" destId="{499617B4-0D83-4FC1-A08F-6AC9E6E0FF71}" srcOrd="2" destOrd="0" presId="urn:microsoft.com/office/officeart/2016/7/layout/VerticalSolidActionList"/>
    <dgm:cxn modelId="{CA42C574-5469-4601-BE78-B677D6FB94C9}" type="presParOf" srcId="{499617B4-0D83-4FC1-A08F-6AC9E6E0FF71}" destId="{69951C6A-D104-4B16-A840-CE980E499C38}" srcOrd="0" destOrd="0" presId="urn:microsoft.com/office/officeart/2016/7/layout/VerticalSolidActionList"/>
    <dgm:cxn modelId="{E0D6CB86-A785-4ABC-90F5-4BEF08B88B44}" type="presParOf" srcId="{499617B4-0D83-4FC1-A08F-6AC9E6E0FF71}" destId="{AF3E8FA7-77E2-44CF-8CB9-46C74751655D}" srcOrd="1" destOrd="0" presId="urn:microsoft.com/office/officeart/2016/7/layout/VerticalSolidActionList"/>
    <dgm:cxn modelId="{3F4D5533-BF97-484A-AB48-E7225A658D3E}" type="presParOf" srcId="{AB65E7E3-5E25-4082-A4CD-F6FB7C966679}" destId="{3C50B86E-C87D-4487-B046-B365542B43C2}" srcOrd="3" destOrd="0" presId="urn:microsoft.com/office/officeart/2016/7/layout/VerticalSolidActionList"/>
    <dgm:cxn modelId="{319D4C06-2F7C-4E26-97CE-13C95503C314}" type="presParOf" srcId="{AB65E7E3-5E25-4082-A4CD-F6FB7C966679}" destId="{E1CF01CC-599F-460B-90ED-AEA0F9921840}" srcOrd="4" destOrd="0" presId="urn:microsoft.com/office/officeart/2016/7/layout/VerticalSolidActionList"/>
    <dgm:cxn modelId="{DA67104E-0C0F-44CA-87AC-60814A8750AC}" type="presParOf" srcId="{E1CF01CC-599F-460B-90ED-AEA0F9921840}" destId="{26A1480A-2510-4AEC-8ED5-B6F7ED5F4D20}" srcOrd="0" destOrd="0" presId="urn:microsoft.com/office/officeart/2016/7/layout/VerticalSolidActionList"/>
    <dgm:cxn modelId="{F91E0800-077E-4C45-A640-04FF20005CEC}" type="presParOf" srcId="{E1CF01CC-599F-460B-90ED-AEA0F9921840}" destId="{360261BD-6C7E-4EA0-B231-2CCAC32D1084}" srcOrd="1" destOrd="0" presId="urn:microsoft.com/office/officeart/2016/7/layout/VerticalSolidActionList"/>
    <dgm:cxn modelId="{903CAABB-D01B-45FB-AD9C-EC58EF8955C0}" type="presParOf" srcId="{AB65E7E3-5E25-4082-A4CD-F6FB7C966679}" destId="{3C210FB9-7DD1-4CB7-923A-7B5C74DCD76A}" srcOrd="5" destOrd="0" presId="urn:microsoft.com/office/officeart/2016/7/layout/VerticalSolidActionList"/>
    <dgm:cxn modelId="{8DB09EB8-FC29-4124-905F-A072A81FE7B5}" type="presParOf" srcId="{AB65E7E3-5E25-4082-A4CD-F6FB7C966679}" destId="{E4335387-5E87-4AF7-95D5-531C65DF8847}" srcOrd="6" destOrd="0" presId="urn:microsoft.com/office/officeart/2016/7/layout/VerticalSolidActionList"/>
    <dgm:cxn modelId="{70DF8617-76B2-45AC-9FA9-07CF8D131740}" type="presParOf" srcId="{E4335387-5E87-4AF7-95D5-531C65DF8847}" destId="{A79BCC93-1530-411F-BC0E-34278AC01894}" srcOrd="0" destOrd="0" presId="urn:microsoft.com/office/officeart/2016/7/layout/VerticalSolidActionList"/>
    <dgm:cxn modelId="{275D9943-54BA-46EC-B43A-A1F12A8C06D1}" type="presParOf" srcId="{E4335387-5E87-4AF7-95D5-531C65DF8847}" destId="{6E42B818-F849-49AA-B92D-311B0F11D6C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31B017-8183-4B67-8A8C-78EED9EF815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93CC656-C835-44B5-AC38-06687DFCA3F0}">
      <dgm:prSet/>
      <dgm:spPr/>
      <dgm:t>
        <a:bodyPr/>
        <a:lstStyle/>
        <a:p>
          <a:r>
            <a:rPr lang="en-US"/>
            <a:t>Swim</a:t>
          </a:r>
        </a:p>
      </dgm:t>
    </dgm:pt>
    <dgm:pt modelId="{989338F5-3E41-4A5C-9070-9C881C39DC14}" type="parTrans" cxnId="{7E28636D-3860-4BEB-A3EC-C57CEFBBBF47}">
      <dgm:prSet/>
      <dgm:spPr/>
      <dgm:t>
        <a:bodyPr/>
        <a:lstStyle/>
        <a:p>
          <a:endParaRPr lang="en-US"/>
        </a:p>
      </dgm:t>
    </dgm:pt>
    <dgm:pt modelId="{17EAD74E-7E1E-41F1-A2DD-16B29F81E380}" type="sibTrans" cxnId="{7E28636D-3860-4BEB-A3EC-C57CEFBBBF47}">
      <dgm:prSet/>
      <dgm:spPr/>
      <dgm:t>
        <a:bodyPr/>
        <a:lstStyle/>
        <a:p>
          <a:endParaRPr lang="en-US"/>
        </a:p>
      </dgm:t>
    </dgm:pt>
    <dgm:pt modelId="{DD458505-C3EB-479E-A04A-418F6D92B223}">
      <dgm:prSet/>
      <dgm:spPr/>
      <dgm:t>
        <a:bodyPr/>
        <a:lstStyle/>
        <a:p>
          <a:r>
            <a:rPr lang="en-US"/>
            <a:t>Swim to a point near the victim. Release the rescue tube but keep the strap around the shoulders.</a:t>
          </a:r>
        </a:p>
      </dgm:t>
    </dgm:pt>
    <dgm:pt modelId="{D8F05386-756D-498B-B00B-E6273501914D}" type="parTrans" cxnId="{1F6F30EB-8254-42A8-88F6-CB3C3E22E35E}">
      <dgm:prSet/>
      <dgm:spPr/>
      <dgm:t>
        <a:bodyPr/>
        <a:lstStyle/>
        <a:p>
          <a:endParaRPr lang="en-US"/>
        </a:p>
      </dgm:t>
    </dgm:pt>
    <dgm:pt modelId="{A8F54ACD-E06A-4A80-8548-8B476F266C5B}" type="sibTrans" cxnId="{1F6F30EB-8254-42A8-88F6-CB3C3E22E35E}">
      <dgm:prSet/>
      <dgm:spPr/>
      <dgm:t>
        <a:bodyPr/>
        <a:lstStyle/>
        <a:p>
          <a:endParaRPr lang="en-US"/>
        </a:p>
      </dgm:t>
    </dgm:pt>
    <dgm:pt modelId="{9B4E312F-C826-4457-A51E-1C48EBC0F1EF}">
      <dgm:prSet/>
      <dgm:spPr/>
      <dgm:t>
        <a:bodyPr/>
        <a:lstStyle/>
        <a:p>
          <a:r>
            <a:rPr lang="en-US"/>
            <a:t>Position</a:t>
          </a:r>
        </a:p>
      </dgm:t>
    </dgm:pt>
    <dgm:pt modelId="{C89079E4-B465-4E82-AC30-711B1668179F}" type="parTrans" cxnId="{5D35845C-718C-41AE-AC56-C43D68A275BB}">
      <dgm:prSet/>
      <dgm:spPr/>
      <dgm:t>
        <a:bodyPr/>
        <a:lstStyle/>
        <a:p>
          <a:endParaRPr lang="en-US"/>
        </a:p>
      </dgm:t>
    </dgm:pt>
    <dgm:pt modelId="{69039080-1F54-4F9B-A426-040BA75EB086}" type="sibTrans" cxnId="{5D35845C-718C-41AE-AC56-C43D68A275BB}">
      <dgm:prSet/>
      <dgm:spPr/>
      <dgm:t>
        <a:bodyPr/>
        <a:lstStyle/>
        <a:p>
          <a:endParaRPr lang="en-US"/>
        </a:p>
      </dgm:t>
    </dgm:pt>
    <dgm:pt modelId="{BEC0CAF0-1CC4-4F54-9338-D2DA100419B7}">
      <dgm:prSet/>
      <dgm:spPr/>
      <dgm:t>
        <a:bodyPr/>
        <a:lstStyle/>
        <a:p>
          <a:r>
            <a:rPr lang="en-US"/>
            <a:t>Position his or her body vertically, then at the same time press both hands down and kick strongly to raise his or her body out of the water.</a:t>
          </a:r>
        </a:p>
      </dgm:t>
    </dgm:pt>
    <dgm:pt modelId="{42C038E2-23B9-4043-88B6-C4C8751BA1F4}" type="parTrans" cxnId="{CA15D6CB-6DFA-4345-8335-714804B5050F}">
      <dgm:prSet/>
      <dgm:spPr/>
      <dgm:t>
        <a:bodyPr/>
        <a:lstStyle/>
        <a:p>
          <a:endParaRPr lang="en-US"/>
        </a:p>
      </dgm:t>
    </dgm:pt>
    <dgm:pt modelId="{A8B217C9-90AB-4F19-98FE-A20AF90469EE}" type="sibTrans" cxnId="{CA15D6CB-6DFA-4345-8335-714804B5050F}">
      <dgm:prSet/>
      <dgm:spPr/>
      <dgm:t>
        <a:bodyPr/>
        <a:lstStyle/>
        <a:p>
          <a:endParaRPr lang="en-US"/>
        </a:p>
      </dgm:t>
    </dgm:pt>
    <dgm:pt modelId="{42CA1C94-8E88-474D-A089-72DCA96523C4}">
      <dgm:prSet/>
      <dgm:spPr/>
      <dgm:t>
        <a:bodyPr/>
        <a:lstStyle/>
        <a:p>
          <a:r>
            <a:rPr lang="en-US"/>
            <a:t>Take</a:t>
          </a:r>
        </a:p>
      </dgm:t>
    </dgm:pt>
    <dgm:pt modelId="{6AF6E844-D23A-41F7-B352-8D7AF7092B38}" type="parTrans" cxnId="{3BF72819-A792-4701-BB5A-3ADC75E6F97D}">
      <dgm:prSet/>
      <dgm:spPr/>
      <dgm:t>
        <a:bodyPr/>
        <a:lstStyle/>
        <a:p>
          <a:endParaRPr lang="en-US"/>
        </a:p>
      </dgm:t>
    </dgm:pt>
    <dgm:pt modelId="{3D683F24-A4A4-4FE0-98A6-1AF90D7D1007}" type="sibTrans" cxnId="{3BF72819-A792-4701-BB5A-3ADC75E6F97D}">
      <dgm:prSet/>
      <dgm:spPr/>
      <dgm:t>
        <a:bodyPr/>
        <a:lstStyle/>
        <a:p>
          <a:endParaRPr lang="en-US"/>
        </a:p>
      </dgm:t>
    </dgm:pt>
    <dgm:pt modelId="{53BA0E3B-2F32-49E8-AC71-627AFAA542C6}">
      <dgm:prSet/>
      <dgm:spPr/>
      <dgm:t>
        <a:bodyPr/>
        <a:lstStyle/>
        <a:p>
          <a:r>
            <a:rPr lang="en-US"/>
            <a:t>Take a breath with the arms at the sides and let his or her body sink underwater. Keep the legs straight and together.</a:t>
          </a:r>
        </a:p>
      </dgm:t>
    </dgm:pt>
    <dgm:pt modelId="{65B47ADC-8F93-46EF-A71D-54A06EF476CD}" type="parTrans" cxnId="{E94C03F0-B6BE-4382-8704-3BA24E39E474}">
      <dgm:prSet/>
      <dgm:spPr/>
      <dgm:t>
        <a:bodyPr/>
        <a:lstStyle/>
        <a:p>
          <a:endParaRPr lang="en-US"/>
        </a:p>
      </dgm:t>
    </dgm:pt>
    <dgm:pt modelId="{223611CD-9720-4971-9C5F-2777C2FB0A2A}" type="sibTrans" cxnId="{E94C03F0-B6BE-4382-8704-3BA24E39E474}">
      <dgm:prSet/>
      <dgm:spPr/>
      <dgm:t>
        <a:bodyPr/>
        <a:lstStyle/>
        <a:p>
          <a:endParaRPr lang="en-US"/>
        </a:p>
      </dgm:t>
    </dgm:pt>
    <dgm:pt modelId="{624FC52A-64E9-4122-A7D1-76583F4B67D7}" type="pres">
      <dgm:prSet presAssocID="{5B31B017-8183-4B67-8A8C-78EED9EF815F}" presName="Name0" presStyleCnt="0">
        <dgm:presLayoutVars>
          <dgm:dir/>
          <dgm:animLvl val="lvl"/>
          <dgm:resizeHandles val="exact"/>
        </dgm:presLayoutVars>
      </dgm:prSet>
      <dgm:spPr/>
    </dgm:pt>
    <dgm:pt modelId="{EFD47CA8-43EF-4FA8-AA9A-FD55F397A7B5}" type="pres">
      <dgm:prSet presAssocID="{393CC656-C835-44B5-AC38-06687DFCA3F0}" presName="linNode" presStyleCnt="0"/>
      <dgm:spPr/>
    </dgm:pt>
    <dgm:pt modelId="{5C1FD5C2-755C-426E-AB3C-D0E4CDC2A8CE}" type="pres">
      <dgm:prSet presAssocID="{393CC656-C835-44B5-AC38-06687DFCA3F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4E305F81-4EF3-41B2-9CEB-FF281DDFC139}" type="pres">
      <dgm:prSet presAssocID="{393CC656-C835-44B5-AC38-06687DFCA3F0}" presName="descendantText" presStyleLbl="alignAccFollowNode1" presStyleIdx="0" presStyleCnt="3">
        <dgm:presLayoutVars>
          <dgm:bulletEnabled/>
        </dgm:presLayoutVars>
      </dgm:prSet>
      <dgm:spPr/>
    </dgm:pt>
    <dgm:pt modelId="{C6E47724-4561-44DD-BFB0-E0D30FF7F964}" type="pres">
      <dgm:prSet presAssocID="{17EAD74E-7E1E-41F1-A2DD-16B29F81E380}" presName="sp" presStyleCnt="0"/>
      <dgm:spPr/>
    </dgm:pt>
    <dgm:pt modelId="{56B220C3-BA57-46AD-B0F4-6BB89D356DFB}" type="pres">
      <dgm:prSet presAssocID="{9B4E312F-C826-4457-A51E-1C48EBC0F1EF}" presName="linNode" presStyleCnt="0"/>
      <dgm:spPr/>
    </dgm:pt>
    <dgm:pt modelId="{9D0F16B6-0F8E-43AD-9172-59C562983117}" type="pres">
      <dgm:prSet presAssocID="{9B4E312F-C826-4457-A51E-1C48EBC0F1EF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529DF59F-9F49-40FC-BF4A-29B0FC409A47}" type="pres">
      <dgm:prSet presAssocID="{9B4E312F-C826-4457-A51E-1C48EBC0F1EF}" presName="descendantText" presStyleLbl="alignAccFollowNode1" presStyleIdx="1" presStyleCnt="3">
        <dgm:presLayoutVars>
          <dgm:bulletEnabled/>
        </dgm:presLayoutVars>
      </dgm:prSet>
      <dgm:spPr/>
    </dgm:pt>
    <dgm:pt modelId="{7E87430D-B1EA-4929-9D5D-1A90D93A33EE}" type="pres">
      <dgm:prSet presAssocID="{69039080-1F54-4F9B-A426-040BA75EB086}" presName="sp" presStyleCnt="0"/>
      <dgm:spPr/>
    </dgm:pt>
    <dgm:pt modelId="{19BED7A0-100F-4E9F-AFC6-494E708B8DBB}" type="pres">
      <dgm:prSet presAssocID="{42CA1C94-8E88-474D-A089-72DCA96523C4}" presName="linNode" presStyleCnt="0"/>
      <dgm:spPr/>
    </dgm:pt>
    <dgm:pt modelId="{E63B8208-582C-450A-A759-F35644171E12}" type="pres">
      <dgm:prSet presAssocID="{42CA1C94-8E88-474D-A089-72DCA96523C4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FCED483E-A92D-4EC0-842D-38EF9E1CF9CF}" type="pres">
      <dgm:prSet presAssocID="{42CA1C94-8E88-474D-A089-72DCA96523C4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3BF72819-A792-4701-BB5A-3ADC75E6F97D}" srcId="{5B31B017-8183-4B67-8A8C-78EED9EF815F}" destId="{42CA1C94-8E88-474D-A089-72DCA96523C4}" srcOrd="2" destOrd="0" parTransId="{6AF6E844-D23A-41F7-B352-8D7AF7092B38}" sibTransId="{3D683F24-A4A4-4FE0-98A6-1AF90D7D1007}"/>
    <dgm:cxn modelId="{D9445434-9519-4464-89B0-A0F990232670}" type="presOf" srcId="{42CA1C94-8E88-474D-A089-72DCA96523C4}" destId="{E63B8208-582C-450A-A759-F35644171E12}" srcOrd="0" destOrd="0" presId="urn:microsoft.com/office/officeart/2016/7/layout/VerticalSolidActionList"/>
    <dgm:cxn modelId="{5D35845C-718C-41AE-AC56-C43D68A275BB}" srcId="{5B31B017-8183-4B67-8A8C-78EED9EF815F}" destId="{9B4E312F-C826-4457-A51E-1C48EBC0F1EF}" srcOrd="1" destOrd="0" parTransId="{C89079E4-B465-4E82-AC30-711B1668179F}" sibTransId="{69039080-1F54-4F9B-A426-040BA75EB086}"/>
    <dgm:cxn modelId="{9B8A4748-6B36-47EA-B364-50216EF4083F}" type="presOf" srcId="{5B31B017-8183-4B67-8A8C-78EED9EF815F}" destId="{624FC52A-64E9-4122-A7D1-76583F4B67D7}" srcOrd="0" destOrd="0" presId="urn:microsoft.com/office/officeart/2016/7/layout/VerticalSolidActionList"/>
    <dgm:cxn modelId="{7E28636D-3860-4BEB-A3EC-C57CEFBBBF47}" srcId="{5B31B017-8183-4B67-8A8C-78EED9EF815F}" destId="{393CC656-C835-44B5-AC38-06687DFCA3F0}" srcOrd="0" destOrd="0" parTransId="{989338F5-3E41-4A5C-9070-9C881C39DC14}" sibTransId="{17EAD74E-7E1E-41F1-A2DD-16B29F81E380}"/>
    <dgm:cxn modelId="{ECBAC04D-6723-4025-BB01-857CAFADD5C4}" type="presOf" srcId="{DD458505-C3EB-479E-A04A-418F6D92B223}" destId="{4E305F81-4EF3-41B2-9CEB-FF281DDFC139}" srcOrd="0" destOrd="0" presId="urn:microsoft.com/office/officeart/2016/7/layout/VerticalSolidActionList"/>
    <dgm:cxn modelId="{BB3E0F97-90E9-4274-9AC4-7971513880E2}" type="presOf" srcId="{393CC656-C835-44B5-AC38-06687DFCA3F0}" destId="{5C1FD5C2-755C-426E-AB3C-D0E4CDC2A8CE}" srcOrd="0" destOrd="0" presId="urn:microsoft.com/office/officeart/2016/7/layout/VerticalSolidActionList"/>
    <dgm:cxn modelId="{CA15D6CB-6DFA-4345-8335-714804B5050F}" srcId="{9B4E312F-C826-4457-A51E-1C48EBC0F1EF}" destId="{BEC0CAF0-1CC4-4F54-9338-D2DA100419B7}" srcOrd="0" destOrd="0" parTransId="{42C038E2-23B9-4043-88B6-C4C8751BA1F4}" sibTransId="{A8B217C9-90AB-4F19-98FE-A20AF90469EE}"/>
    <dgm:cxn modelId="{1F6F30EB-8254-42A8-88F6-CB3C3E22E35E}" srcId="{393CC656-C835-44B5-AC38-06687DFCA3F0}" destId="{DD458505-C3EB-479E-A04A-418F6D92B223}" srcOrd="0" destOrd="0" parTransId="{D8F05386-756D-498B-B00B-E6273501914D}" sibTransId="{A8F54ACD-E06A-4A80-8548-8B476F266C5B}"/>
    <dgm:cxn modelId="{582FDFEC-27D1-4323-89C4-4FDBDC870DDB}" type="presOf" srcId="{BEC0CAF0-1CC4-4F54-9338-D2DA100419B7}" destId="{529DF59F-9F49-40FC-BF4A-29B0FC409A47}" srcOrd="0" destOrd="0" presId="urn:microsoft.com/office/officeart/2016/7/layout/VerticalSolidActionList"/>
    <dgm:cxn modelId="{693790ED-ADFD-44DF-AEB3-D431165B53B6}" type="presOf" srcId="{9B4E312F-C826-4457-A51E-1C48EBC0F1EF}" destId="{9D0F16B6-0F8E-43AD-9172-59C562983117}" srcOrd="0" destOrd="0" presId="urn:microsoft.com/office/officeart/2016/7/layout/VerticalSolidActionList"/>
    <dgm:cxn modelId="{AC85A8EE-B395-47A0-A3C9-8F62C5C126A8}" type="presOf" srcId="{53BA0E3B-2F32-49E8-AC71-627AFAA542C6}" destId="{FCED483E-A92D-4EC0-842D-38EF9E1CF9CF}" srcOrd="0" destOrd="0" presId="urn:microsoft.com/office/officeart/2016/7/layout/VerticalSolidActionList"/>
    <dgm:cxn modelId="{E94C03F0-B6BE-4382-8704-3BA24E39E474}" srcId="{42CA1C94-8E88-474D-A089-72DCA96523C4}" destId="{53BA0E3B-2F32-49E8-AC71-627AFAA542C6}" srcOrd="0" destOrd="0" parTransId="{65B47ADC-8F93-46EF-A71D-54A06EF476CD}" sibTransId="{223611CD-9720-4971-9C5F-2777C2FB0A2A}"/>
    <dgm:cxn modelId="{329C9C7F-67F0-4C98-8DEC-5E3342C58F19}" type="presParOf" srcId="{624FC52A-64E9-4122-A7D1-76583F4B67D7}" destId="{EFD47CA8-43EF-4FA8-AA9A-FD55F397A7B5}" srcOrd="0" destOrd="0" presId="urn:microsoft.com/office/officeart/2016/7/layout/VerticalSolidActionList"/>
    <dgm:cxn modelId="{438E5DFE-4779-4916-8EB0-0CF97F637AEE}" type="presParOf" srcId="{EFD47CA8-43EF-4FA8-AA9A-FD55F397A7B5}" destId="{5C1FD5C2-755C-426E-AB3C-D0E4CDC2A8CE}" srcOrd="0" destOrd="0" presId="urn:microsoft.com/office/officeart/2016/7/layout/VerticalSolidActionList"/>
    <dgm:cxn modelId="{149E39D1-D3F1-4A1C-9028-BBBAD1DF2120}" type="presParOf" srcId="{EFD47CA8-43EF-4FA8-AA9A-FD55F397A7B5}" destId="{4E305F81-4EF3-41B2-9CEB-FF281DDFC139}" srcOrd="1" destOrd="0" presId="urn:microsoft.com/office/officeart/2016/7/layout/VerticalSolidActionList"/>
    <dgm:cxn modelId="{14DBFEB5-4BAE-4082-936F-AA69D1E9C646}" type="presParOf" srcId="{624FC52A-64E9-4122-A7D1-76583F4B67D7}" destId="{C6E47724-4561-44DD-BFB0-E0D30FF7F964}" srcOrd="1" destOrd="0" presId="urn:microsoft.com/office/officeart/2016/7/layout/VerticalSolidActionList"/>
    <dgm:cxn modelId="{3DD80EF1-3B99-4CB8-84D5-B468C46E22A7}" type="presParOf" srcId="{624FC52A-64E9-4122-A7D1-76583F4B67D7}" destId="{56B220C3-BA57-46AD-B0F4-6BB89D356DFB}" srcOrd="2" destOrd="0" presId="urn:microsoft.com/office/officeart/2016/7/layout/VerticalSolidActionList"/>
    <dgm:cxn modelId="{7E6A8BCF-8B8F-4EC6-B31E-14F870703ACA}" type="presParOf" srcId="{56B220C3-BA57-46AD-B0F4-6BB89D356DFB}" destId="{9D0F16B6-0F8E-43AD-9172-59C562983117}" srcOrd="0" destOrd="0" presId="urn:microsoft.com/office/officeart/2016/7/layout/VerticalSolidActionList"/>
    <dgm:cxn modelId="{FABDE7DF-7C20-4B92-9B14-B67946232F10}" type="presParOf" srcId="{56B220C3-BA57-46AD-B0F4-6BB89D356DFB}" destId="{529DF59F-9F49-40FC-BF4A-29B0FC409A47}" srcOrd="1" destOrd="0" presId="urn:microsoft.com/office/officeart/2016/7/layout/VerticalSolidActionList"/>
    <dgm:cxn modelId="{F2CE56FB-D61F-4728-886F-7642EE8C16EB}" type="presParOf" srcId="{624FC52A-64E9-4122-A7D1-76583F4B67D7}" destId="{7E87430D-B1EA-4929-9D5D-1A90D93A33EE}" srcOrd="3" destOrd="0" presId="urn:microsoft.com/office/officeart/2016/7/layout/VerticalSolidActionList"/>
    <dgm:cxn modelId="{1FBFB9D4-FC26-40C0-9FB8-F5202D972E4E}" type="presParOf" srcId="{624FC52A-64E9-4122-A7D1-76583F4B67D7}" destId="{19BED7A0-100F-4E9F-AFC6-494E708B8DBB}" srcOrd="4" destOrd="0" presId="urn:microsoft.com/office/officeart/2016/7/layout/VerticalSolidActionList"/>
    <dgm:cxn modelId="{0A0059B8-7EE9-4C92-8DC8-950365611BE6}" type="presParOf" srcId="{19BED7A0-100F-4E9F-AFC6-494E708B8DBB}" destId="{E63B8208-582C-450A-A759-F35644171E12}" srcOrd="0" destOrd="0" presId="urn:microsoft.com/office/officeart/2016/7/layout/VerticalSolidActionList"/>
    <dgm:cxn modelId="{9DB03DA5-2C3A-444D-A99B-8EB0BA2F1EF0}" type="presParOf" srcId="{19BED7A0-100F-4E9F-AFC6-494E708B8DBB}" destId="{FCED483E-A92D-4EC0-842D-38EF9E1CF9CF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97FF07-E112-4352-B1B7-B38E91842A11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FE28C2B-69C4-4990-93D8-0B923F5E126D}">
      <dgm:prSet/>
      <dgm:spPr/>
      <dgm:t>
        <a:bodyPr/>
        <a:lstStyle/>
        <a:p>
          <a:r>
            <a:rPr lang="en-US"/>
            <a:t>Repeat</a:t>
          </a:r>
        </a:p>
      </dgm:t>
    </dgm:pt>
    <dgm:pt modelId="{96B97057-49DE-4F9F-AFEC-C5482EED5B97}" type="parTrans" cxnId="{6ECEA074-3EDD-45D4-AE4E-45EF995747A5}">
      <dgm:prSet/>
      <dgm:spPr/>
      <dgm:t>
        <a:bodyPr/>
        <a:lstStyle/>
        <a:p>
          <a:endParaRPr lang="en-US"/>
        </a:p>
      </dgm:t>
    </dgm:pt>
    <dgm:pt modelId="{A6871C7E-1DDF-4B1A-9447-1EF8619DB380}" type="sibTrans" cxnId="{6ECEA074-3EDD-45D4-AE4E-45EF995747A5}">
      <dgm:prSet/>
      <dgm:spPr/>
      <dgm:t>
        <a:bodyPr/>
        <a:lstStyle/>
        <a:p>
          <a:endParaRPr lang="en-US"/>
        </a:p>
      </dgm:t>
    </dgm:pt>
    <dgm:pt modelId="{67E253C4-C8CE-4836-8629-EEF4511EB3EB}">
      <dgm:prSet/>
      <dgm:spPr/>
      <dgm:t>
        <a:bodyPr/>
        <a:lstStyle/>
        <a:p>
          <a:r>
            <a:rPr lang="en-US"/>
            <a:t>Repeat this arm movement until deep enough to reach the victim.</a:t>
          </a:r>
        </a:p>
      </dgm:t>
    </dgm:pt>
    <dgm:pt modelId="{1757EBDA-FF1C-4D41-ABB2-ACA49B8339FB}" type="parTrans" cxnId="{881BB835-6C93-4BF7-9357-513A37AE315E}">
      <dgm:prSet/>
      <dgm:spPr/>
      <dgm:t>
        <a:bodyPr/>
        <a:lstStyle/>
        <a:p>
          <a:endParaRPr lang="en-US"/>
        </a:p>
      </dgm:t>
    </dgm:pt>
    <dgm:pt modelId="{D1D5D21B-7840-4BA1-8E17-CC293B054B63}" type="sibTrans" cxnId="{881BB835-6C93-4BF7-9357-513A37AE315E}">
      <dgm:prSet/>
      <dgm:spPr/>
      <dgm:t>
        <a:bodyPr/>
        <a:lstStyle/>
        <a:p>
          <a:endParaRPr lang="en-US"/>
        </a:p>
      </dgm:t>
    </dgm:pt>
    <dgm:pt modelId="{A666B8F4-AEA6-4141-AC2B-737145175A4E}">
      <dgm:prSet/>
      <dgm:spPr/>
      <dgm:t>
        <a:bodyPr/>
        <a:lstStyle/>
        <a:p>
          <a:r>
            <a:rPr lang="en-US"/>
            <a:t>Hold</a:t>
          </a:r>
        </a:p>
      </dgm:t>
    </dgm:pt>
    <dgm:pt modelId="{82B4B599-20E8-4CAE-86CC-06DF7FE592EB}" type="parTrans" cxnId="{FD11A2CC-4B87-4265-81A3-B895E7FBA0DE}">
      <dgm:prSet/>
      <dgm:spPr/>
      <dgm:t>
        <a:bodyPr/>
        <a:lstStyle/>
        <a:p>
          <a:endParaRPr lang="en-US"/>
        </a:p>
      </dgm:t>
    </dgm:pt>
    <dgm:pt modelId="{3F26D3CF-BC73-42DE-A9C6-713AAF6D31C3}" type="sibTrans" cxnId="{FD11A2CC-4B87-4265-81A3-B895E7FBA0DE}">
      <dgm:prSet/>
      <dgm:spPr/>
      <dgm:t>
        <a:bodyPr/>
        <a:lstStyle/>
        <a:p>
          <a:endParaRPr lang="en-US"/>
        </a:p>
      </dgm:t>
    </dgm:pt>
    <dgm:pt modelId="{2C4440D7-6C4D-48DC-B2D8-0E5381B02A34}">
      <dgm:prSet/>
      <dgm:spPr/>
      <dgm:t>
        <a:bodyPr/>
        <a:lstStyle/>
        <a:p>
          <a:r>
            <a:rPr lang="en-US"/>
            <a:t>Hold the victim in a face-up position on the rescue tube.</a:t>
          </a:r>
        </a:p>
      </dgm:t>
    </dgm:pt>
    <dgm:pt modelId="{040E4CC3-8DDD-4D9A-85DC-3213CD2506DF}" type="parTrans" cxnId="{B1F9178B-559D-4F81-97FA-219307F370AA}">
      <dgm:prSet/>
      <dgm:spPr/>
      <dgm:t>
        <a:bodyPr/>
        <a:lstStyle/>
        <a:p>
          <a:endParaRPr lang="en-US"/>
        </a:p>
      </dgm:t>
    </dgm:pt>
    <dgm:pt modelId="{CCD0E9EC-156B-4756-9092-C5CC39D10075}" type="sibTrans" cxnId="{B1F9178B-559D-4F81-97FA-219307F370AA}">
      <dgm:prSet/>
      <dgm:spPr/>
      <dgm:t>
        <a:bodyPr/>
        <a:lstStyle/>
        <a:p>
          <a:endParaRPr lang="en-US"/>
        </a:p>
      </dgm:t>
    </dgm:pt>
    <dgm:pt modelId="{B7261C9F-B478-4AF9-82AA-FA0F05990E07}">
      <dgm:prSet/>
      <dgm:spPr/>
      <dgm:t>
        <a:bodyPr/>
        <a:lstStyle/>
        <a:p>
          <a:r>
            <a:rPr lang="en-US"/>
            <a:t>Move</a:t>
          </a:r>
        </a:p>
      </dgm:t>
    </dgm:pt>
    <dgm:pt modelId="{6CA0C989-430E-4552-8880-1BF6FA49E30D}" type="parTrans" cxnId="{ED138CB7-0E6B-4D71-B5C5-C3C6CFAB310D}">
      <dgm:prSet/>
      <dgm:spPr/>
      <dgm:t>
        <a:bodyPr/>
        <a:lstStyle/>
        <a:p>
          <a:endParaRPr lang="en-US"/>
        </a:p>
      </dgm:t>
    </dgm:pt>
    <dgm:pt modelId="{055C5A36-AA71-4EE6-A636-DBE829C34049}" type="sibTrans" cxnId="{ED138CB7-0E6B-4D71-B5C5-C3C6CFAB310D}">
      <dgm:prSet/>
      <dgm:spPr/>
      <dgm:t>
        <a:bodyPr/>
        <a:lstStyle/>
        <a:p>
          <a:endParaRPr lang="en-US"/>
        </a:p>
      </dgm:t>
    </dgm:pt>
    <dgm:pt modelId="{5BCD68D6-FB50-4E67-BBB3-1A1670235EE5}">
      <dgm:prSet/>
      <dgm:spPr/>
      <dgm:t>
        <a:bodyPr/>
        <a:lstStyle/>
        <a:p>
          <a:r>
            <a:rPr lang="en-US"/>
            <a:t>Quickly move the victim to safety.</a:t>
          </a:r>
        </a:p>
      </dgm:t>
    </dgm:pt>
    <dgm:pt modelId="{8F76EDCD-5B05-4270-A457-6986E8AF8963}" type="parTrans" cxnId="{2DD278FA-1273-4FBF-BED5-3E652FC5C888}">
      <dgm:prSet/>
      <dgm:spPr/>
      <dgm:t>
        <a:bodyPr/>
        <a:lstStyle/>
        <a:p>
          <a:endParaRPr lang="en-US"/>
        </a:p>
      </dgm:t>
    </dgm:pt>
    <dgm:pt modelId="{089AFE9A-878D-4DE6-A342-7303003BFDD0}" type="sibTrans" cxnId="{2DD278FA-1273-4FBF-BED5-3E652FC5C888}">
      <dgm:prSet/>
      <dgm:spPr/>
      <dgm:t>
        <a:bodyPr/>
        <a:lstStyle/>
        <a:p>
          <a:endParaRPr lang="en-US"/>
        </a:p>
      </dgm:t>
    </dgm:pt>
    <dgm:pt modelId="{17CD1100-38C8-4A17-9D7A-98C70577DCE5}" type="pres">
      <dgm:prSet presAssocID="{A597FF07-E112-4352-B1B7-B38E91842A11}" presName="Name0" presStyleCnt="0">
        <dgm:presLayoutVars>
          <dgm:dir/>
          <dgm:animLvl val="lvl"/>
          <dgm:resizeHandles val="exact"/>
        </dgm:presLayoutVars>
      </dgm:prSet>
      <dgm:spPr/>
    </dgm:pt>
    <dgm:pt modelId="{CB42F340-A425-4277-B343-DBBD50A526BC}" type="pres">
      <dgm:prSet presAssocID="{B7261C9F-B478-4AF9-82AA-FA0F05990E07}" presName="boxAndChildren" presStyleCnt="0"/>
      <dgm:spPr/>
    </dgm:pt>
    <dgm:pt modelId="{44AA2196-1485-4AA8-802E-4473BEC612AD}" type="pres">
      <dgm:prSet presAssocID="{B7261C9F-B478-4AF9-82AA-FA0F05990E07}" presName="parentTextBox" presStyleLbl="alignNode1" presStyleIdx="0" presStyleCnt="3"/>
      <dgm:spPr/>
    </dgm:pt>
    <dgm:pt modelId="{7E7BBC4B-0538-4345-91E9-1C4A1C5C4419}" type="pres">
      <dgm:prSet presAssocID="{B7261C9F-B478-4AF9-82AA-FA0F05990E07}" presName="descendantBox" presStyleLbl="bgAccFollowNode1" presStyleIdx="0" presStyleCnt="3"/>
      <dgm:spPr/>
    </dgm:pt>
    <dgm:pt modelId="{40A8BD48-5937-4FB4-A08A-4C7680D90D89}" type="pres">
      <dgm:prSet presAssocID="{3F26D3CF-BC73-42DE-A9C6-713AAF6D31C3}" presName="sp" presStyleCnt="0"/>
      <dgm:spPr/>
    </dgm:pt>
    <dgm:pt modelId="{D61638F2-630D-45B0-9D89-CC6C0BF68E48}" type="pres">
      <dgm:prSet presAssocID="{A666B8F4-AEA6-4141-AC2B-737145175A4E}" presName="arrowAndChildren" presStyleCnt="0"/>
      <dgm:spPr/>
    </dgm:pt>
    <dgm:pt modelId="{44D559FE-3BB4-424B-93B0-03BC3CB97D28}" type="pres">
      <dgm:prSet presAssocID="{A666B8F4-AEA6-4141-AC2B-737145175A4E}" presName="parentTextArrow" presStyleLbl="node1" presStyleIdx="0" presStyleCnt="0"/>
      <dgm:spPr/>
    </dgm:pt>
    <dgm:pt modelId="{4541310F-5DE8-4AEE-BF1A-C287F385E330}" type="pres">
      <dgm:prSet presAssocID="{A666B8F4-AEA6-4141-AC2B-737145175A4E}" presName="arrow" presStyleLbl="alignNode1" presStyleIdx="1" presStyleCnt="3"/>
      <dgm:spPr/>
    </dgm:pt>
    <dgm:pt modelId="{3263FEE9-4F08-4979-9F4E-0CBB106C95F8}" type="pres">
      <dgm:prSet presAssocID="{A666B8F4-AEA6-4141-AC2B-737145175A4E}" presName="descendantArrow" presStyleLbl="bgAccFollowNode1" presStyleIdx="1" presStyleCnt="3"/>
      <dgm:spPr/>
    </dgm:pt>
    <dgm:pt modelId="{D0089049-A065-426D-820B-295B43E45ABA}" type="pres">
      <dgm:prSet presAssocID="{A6871C7E-1DDF-4B1A-9447-1EF8619DB380}" presName="sp" presStyleCnt="0"/>
      <dgm:spPr/>
    </dgm:pt>
    <dgm:pt modelId="{B562FD04-13CA-4D37-BC03-CA7B78E10F6E}" type="pres">
      <dgm:prSet presAssocID="{EFE28C2B-69C4-4990-93D8-0B923F5E126D}" presName="arrowAndChildren" presStyleCnt="0"/>
      <dgm:spPr/>
    </dgm:pt>
    <dgm:pt modelId="{98C8C947-B77D-40BA-AEE2-80A294AE91D0}" type="pres">
      <dgm:prSet presAssocID="{EFE28C2B-69C4-4990-93D8-0B923F5E126D}" presName="parentTextArrow" presStyleLbl="node1" presStyleIdx="0" presStyleCnt="0"/>
      <dgm:spPr/>
    </dgm:pt>
    <dgm:pt modelId="{708579F2-3A8F-4DC5-859D-6394525C5D0E}" type="pres">
      <dgm:prSet presAssocID="{EFE28C2B-69C4-4990-93D8-0B923F5E126D}" presName="arrow" presStyleLbl="alignNode1" presStyleIdx="2" presStyleCnt="3"/>
      <dgm:spPr/>
    </dgm:pt>
    <dgm:pt modelId="{499FF8C0-FAA0-4AE1-9A31-BE4E6A6CD489}" type="pres">
      <dgm:prSet presAssocID="{EFE28C2B-69C4-4990-93D8-0B923F5E126D}" presName="descendantArrow" presStyleLbl="bgAccFollowNode1" presStyleIdx="2" presStyleCnt="3"/>
      <dgm:spPr/>
    </dgm:pt>
  </dgm:ptLst>
  <dgm:cxnLst>
    <dgm:cxn modelId="{E23F9611-C5F9-445C-B347-E22F2E893E68}" type="presOf" srcId="{5BCD68D6-FB50-4E67-BBB3-1A1670235EE5}" destId="{7E7BBC4B-0538-4345-91E9-1C4A1C5C4419}" srcOrd="0" destOrd="0" presId="urn:microsoft.com/office/officeart/2016/7/layout/VerticalDownArrowProcess"/>
    <dgm:cxn modelId="{881BB835-6C93-4BF7-9357-513A37AE315E}" srcId="{EFE28C2B-69C4-4990-93D8-0B923F5E126D}" destId="{67E253C4-C8CE-4836-8629-EEF4511EB3EB}" srcOrd="0" destOrd="0" parTransId="{1757EBDA-FF1C-4D41-ABB2-ACA49B8339FB}" sibTransId="{D1D5D21B-7840-4BA1-8E17-CC293B054B63}"/>
    <dgm:cxn modelId="{ADDD5245-B531-4107-870F-214C30F949E5}" type="presOf" srcId="{A666B8F4-AEA6-4141-AC2B-737145175A4E}" destId="{4541310F-5DE8-4AEE-BF1A-C287F385E330}" srcOrd="1" destOrd="0" presId="urn:microsoft.com/office/officeart/2016/7/layout/VerticalDownArrowProcess"/>
    <dgm:cxn modelId="{D241164C-92D1-4180-ABA8-DE1DFFFF8C05}" type="presOf" srcId="{A666B8F4-AEA6-4141-AC2B-737145175A4E}" destId="{44D559FE-3BB4-424B-93B0-03BC3CB97D28}" srcOrd="0" destOrd="0" presId="urn:microsoft.com/office/officeart/2016/7/layout/VerticalDownArrowProcess"/>
    <dgm:cxn modelId="{6ECEA074-3EDD-45D4-AE4E-45EF995747A5}" srcId="{A597FF07-E112-4352-B1B7-B38E91842A11}" destId="{EFE28C2B-69C4-4990-93D8-0B923F5E126D}" srcOrd="0" destOrd="0" parTransId="{96B97057-49DE-4F9F-AFEC-C5482EED5B97}" sibTransId="{A6871C7E-1DDF-4B1A-9447-1EF8619DB380}"/>
    <dgm:cxn modelId="{38B9B47C-7E02-41A3-BEA4-10089D15C164}" type="presOf" srcId="{2C4440D7-6C4D-48DC-B2D8-0E5381B02A34}" destId="{3263FEE9-4F08-4979-9F4E-0CBB106C95F8}" srcOrd="0" destOrd="0" presId="urn:microsoft.com/office/officeart/2016/7/layout/VerticalDownArrowProcess"/>
    <dgm:cxn modelId="{5C96E87E-9E7A-4FA0-A9C2-688E07CB1CCB}" type="presOf" srcId="{67E253C4-C8CE-4836-8629-EEF4511EB3EB}" destId="{499FF8C0-FAA0-4AE1-9A31-BE4E6A6CD489}" srcOrd="0" destOrd="0" presId="urn:microsoft.com/office/officeart/2016/7/layout/VerticalDownArrowProcess"/>
    <dgm:cxn modelId="{B238FF81-2093-4632-99F5-D9749B05EE52}" type="presOf" srcId="{B7261C9F-B478-4AF9-82AA-FA0F05990E07}" destId="{44AA2196-1485-4AA8-802E-4473BEC612AD}" srcOrd="0" destOrd="0" presId="urn:microsoft.com/office/officeart/2016/7/layout/VerticalDownArrowProcess"/>
    <dgm:cxn modelId="{B1F9178B-559D-4F81-97FA-219307F370AA}" srcId="{A666B8F4-AEA6-4141-AC2B-737145175A4E}" destId="{2C4440D7-6C4D-48DC-B2D8-0E5381B02A34}" srcOrd="0" destOrd="0" parTransId="{040E4CC3-8DDD-4D9A-85DC-3213CD2506DF}" sibTransId="{CCD0E9EC-156B-4756-9092-C5CC39D10075}"/>
    <dgm:cxn modelId="{ED138CB7-0E6B-4D71-B5C5-C3C6CFAB310D}" srcId="{A597FF07-E112-4352-B1B7-B38E91842A11}" destId="{B7261C9F-B478-4AF9-82AA-FA0F05990E07}" srcOrd="2" destOrd="0" parTransId="{6CA0C989-430E-4552-8880-1BF6FA49E30D}" sibTransId="{055C5A36-AA71-4EE6-A636-DBE829C34049}"/>
    <dgm:cxn modelId="{36350FB8-882B-4FC6-BA2F-8C58031FAA61}" type="presOf" srcId="{EFE28C2B-69C4-4990-93D8-0B923F5E126D}" destId="{708579F2-3A8F-4DC5-859D-6394525C5D0E}" srcOrd="1" destOrd="0" presId="urn:microsoft.com/office/officeart/2016/7/layout/VerticalDownArrowProcess"/>
    <dgm:cxn modelId="{FD11A2CC-4B87-4265-81A3-B895E7FBA0DE}" srcId="{A597FF07-E112-4352-B1B7-B38E91842A11}" destId="{A666B8F4-AEA6-4141-AC2B-737145175A4E}" srcOrd="1" destOrd="0" parTransId="{82B4B599-20E8-4CAE-86CC-06DF7FE592EB}" sibTransId="{3F26D3CF-BC73-42DE-A9C6-713AAF6D31C3}"/>
    <dgm:cxn modelId="{52C92BDC-D023-449A-B129-C4A78FC8FCD4}" type="presOf" srcId="{EFE28C2B-69C4-4990-93D8-0B923F5E126D}" destId="{98C8C947-B77D-40BA-AEE2-80A294AE91D0}" srcOrd="0" destOrd="0" presId="urn:microsoft.com/office/officeart/2016/7/layout/VerticalDownArrowProcess"/>
    <dgm:cxn modelId="{2DD278FA-1273-4FBF-BED5-3E652FC5C888}" srcId="{B7261C9F-B478-4AF9-82AA-FA0F05990E07}" destId="{5BCD68D6-FB50-4E67-BBB3-1A1670235EE5}" srcOrd="0" destOrd="0" parTransId="{8F76EDCD-5B05-4270-A457-6986E8AF8963}" sibTransId="{089AFE9A-878D-4DE6-A342-7303003BFDD0}"/>
    <dgm:cxn modelId="{68CBD9FB-B256-433A-9DFE-B16824B6663B}" type="presOf" srcId="{A597FF07-E112-4352-B1B7-B38E91842A11}" destId="{17CD1100-38C8-4A17-9D7A-98C70577DCE5}" srcOrd="0" destOrd="0" presId="urn:microsoft.com/office/officeart/2016/7/layout/VerticalDownArrowProcess"/>
    <dgm:cxn modelId="{33CBF8D8-F88D-467C-BAC5-F5470B5EF297}" type="presParOf" srcId="{17CD1100-38C8-4A17-9D7A-98C70577DCE5}" destId="{CB42F340-A425-4277-B343-DBBD50A526BC}" srcOrd="0" destOrd="0" presId="urn:microsoft.com/office/officeart/2016/7/layout/VerticalDownArrowProcess"/>
    <dgm:cxn modelId="{28958EC0-F121-4370-96AB-84706BF64756}" type="presParOf" srcId="{CB42F340-A425-4277-B343-DBBD50A526BC}" destId="{44AA2196-1485-4AA8-802E-4473BEC612AD}" srcOrd="0" destOrd="0" presId="urn:microsoft.com/office/officeart/2016/7/layout/VerticalDownArrowProcess"/>
    <dgm:cxn modelId="{74EA852C-78FA-49C1-8343-6135A36EE45B}" type="presParOf" srcId="{CB42F340-A425-4277-B343-DBBD50A526BC}" destId="{7E7BBC4B-0538-4345-91E9-1C4A1C5C4419}" srcOrd="1" destOrd="0" presId="urn:microsoft.com/office/officeart/2016/7/layout/VerticalDownArrowProcess"/>
    <dgm:cxn modelId="{75AA44D3-4AF4-4A9E-8E93-39AC0F206E35}" type="presParOf" srcId="{17CD1100-38C8-4A17-9D7A-98C70577DCE5}" destId="{40A8BD48-5937-4FB4-A08A-4C7680D90D89}" srcOrd="1" destOrd="0" presId="urn:microsoft.com/office/officeart/2016/7/layout/VerticalDownArrowProcess"/>
    <dgm:cxn modelId="{AB4FAA7E-DB5F-4B30-851B-5535DC8850BE}" type="presParOf" srcId="{17CD1100-38C8-4A17-9D7A-98C70577DCE5}" destId="{D61638F2-630D-45B0-9D89-CC6C0BF68E48}" srcOrd="2" destOrd="0" presId="urn:microsoft.com/office/officeart/2016/7/layout/VerticalDownArrowProcess"/>
    <dgm:cxn modelId="{3C528C52-775E-4FDA-A8D6-8312ADD20645}" type="presParOf" srcId="{D61638F2-630D-45B0-9D89-CC6C0BF68E48}" destId="{44D559FE-3BB4-424B-93B0-03BC3CB97D28}" srcOrd="0" destOrd="0" presId="urn:microsoft.com/office/officeart/2016/7/layout/VerticalDownArrowProcess"/>
    <dgm:cxn modelId="{8044E8EE-034C-4451-8EFD-638052CF1988}" type="presParOf" srcId="{D61638F2-630D-45B0-9D89-CC6C0BF68E48}" destId="{4541310F-5DE8-4AEE-BF1A-C287F385E330}" srcOrd="1" destOrd="0" presId="urn:microsoft.com/office/officeart/2016/7/layout/VerticalDownArrowProcess"/>
    <dgm:cxn modelId="{67B6CB83-627E-4CEA-9927-746C386211D5}" type="presParOf" srcId="{D61638F2-630D-45B0-9D89-CC6C0BF68E48}" destId="{3263FEE9-4F08-4979-9F4E-0CBB106C95F8}" srcOrd="2" destOrd="0" presId="urn:microsoft.com/office/officeart/2016/7/layout/VerticalDownArrowProcess"/>
    <dgm:cxn modelId="{E7FA2CB3-5A3D-4033-ABDC-D3F40FF99353}" type="presParOf" srcId="{17CD1100-38C8-4A17-9D7A-98C70577DCE5}" destId="{D0089049-A065-426D-820B-295B43E45ABA}" srcOrd="3" destOrd="0" presId="urn:microsoft.com/office/officeart/2016/7/layout/VerticalDownArrowProcess"/>
    <dgm:cxn modelId="{586821E2-170F-4D1B-9BD3-E5165BB4AED8}" type="presParOf" srcId="{17CD1100-38C8-4A17-9D7A-98C70577DCE5}" destId="{B562FD04-13CA-4D37-BC03-CA7B78E10F6E}" srcOrd="4" destOrd="0" presId="urn:microsoft.com/office/officeart/2016/7/layout/VerticalDownArrowProcess"/>
    <dgm:cxn modelId="{8D014E6B-45EE-4E3B-9121-9DA22231E279}" type="presParOf" srcId="{B562FD04-13CA-4D37-BC03-CA7B78E10F6E}" destId="{98C8C947-B77D-40BA-AEE2-80A294AE91D0}" srcOrd="0" destOrd="0" presId="urn:microsoft.com/office/officeart/2016/7/layout/VerticalDownArrowProcess"/>
    <dgm:cxn modelId="{BE2F81F7-66A2-499C-9DB8-6617687DF076}" type="presParOf" srcId="{B562FD04-13CA-4D37-BC03-CA7B78E10F6E}" destId="{708579F2-3A8F-4DC5-859D-6394525C5D0E}" srcOrd="1" destOrd="0" presId="urn:microsoft.com/office/officeart/2016/7/layout/VerticalDownArrowProcess"/>
    <dgm:cxn modelId="{C28DD8E1-CCC9-47BF-85F0-5EFBE649AFCD}" type="presParOf" srcId="{B562FD04-13CA-4D37-BC03-CA7B78E10F6E}" destId="{499FF8C0-FAA0-4AE1-9A31-BE4E6A6CD48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175AC-5ECB-4699-B1CF-D15590B95237}">
      <dsp:nvSpPr>
        <dsp:cNvPr id="0" name=""/>
        <dsp:cNvSpPr/>
      </dsp:nvSpPr>
      <dsp:spPr>
        <a:xfrm>
          <a:off x="1182687" y="1641"/>
          <a:ext cx="4730749" cy="16821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Approach the victim from the front.</a:t>
          </a:r>
        </a:p>
      </dsp:txBody>
      <dsp:txXfrm>
        <a:off x="1182687" y="1641"/>
        <a:ext cx="4730749" cy="1682105"/>
      </dsp:txXfrm>
    </dsp:sp>
    <dsp:sp modelId="{CFB893DB-29FB-4CE9-ABFD-E9337EF57522}">
      <dsp:nvSpPr>
        <dsp:cNvPr id="0" name=""/>
        <dsp:cNvSpPr/>
      </dsp:nvSpPr>
      <dsp:spPr>
        <a:xfrm>
          <a:off x="0" y="1641"/>
          <a:ext cx="1182687" cy="16821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Approach</a:t>
          </a:r>
        </a:p>
      </dsp:txBody>
      <dsp:txXfrm>
        <a:off x="0" y="1641"/>
        <a:ext cx="1182687" cy="1682105"/>
      </dsp:txXfrm>
    </dsp:sp>
    <dsp:sp modelId="{36A6492E-EB6D-4B31-BD1C-2A332FE6353C}">
      <dsp:nvSpPr>
        <dsp:cNvPr id="0" name=""/>
        <dsp:cNvSpPr/>
      </dsp:nvSpPr>
      <dsp:spPr>
        <a:xfrm>
          <a:off x="1182687" y="1784672"/>
          <a:ext cx="4730749" cy="1682105"/>
        </a:xfrm>
        <a:prstGeom prst="rect">
          <a:avLst/>
        </a:prstGeom>
        <a:solidFill>
          <a:schemeClr val="accent5">
            <a:tint val="40000"/>
            <a:alpha val="90000"/>
            <a:hueOff val="1448718"/>
            <a:satOff val="12743"/>
            <a:lumOff val="37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448718"/>
              <a:satOff val="12743"/>
              <a:lumOff val="3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Extend the end of the rescue tube to the victim.</a:t>
          </a:r>
        </a:p>
      </dsp:txBody>
      <dsp:txXfrm>
        <a:off x="1182687" y="1784672"/>
        <a:ext cx="4730749" cy="1682105"/>
      </dsp:txXfrm>
    </dsp:sp>
    <dsp:sp modelId="{EAAE67BD-7E07-48D2-A017-BC699CAFF35D}">
      <dsp:nvSpPr>
        <dsp:cNvPr id="0" name=""/>
        <dsp:cNvSpPr/>
      </dsp:nvSpPr>
      <dsp:spPr>
        <a:xfrm>
          <a:off x="0" y="1784672"/>
          <a:ext cx="1182687" cy="1682105"/>
        </a:xfrm>
        <a:prstGeom prst="rect">
          <a:avLst/>
        </a:prstGeom>
        <a:solidFill>
          <a:schemeClr val="accent5">
            <a:hueOff val="1048988"/>
            <a:satOff val="24007"/>
            <a:lumOff val="-5196"/>
            <a:alphaOff val="0"/>
          </a:schemeClr>
        </a:solidFill>
        <a:ln w="15875" cap="flat" cmpd="sng" algn="ctr">
          <a:solidFill>
            <a:schemeClr val="accent5">
              <a:hueOff val="1048988"/>
              <a:satOff val="24007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Extend</a:t>
          </a:r>
        </a:p>
      </dsp:txBody>
      <dsp:txXfrm>
        <a:off x="0" y="1784672"/>
        <a:ext cx="1182687" cy="1682105"/>
      </dsp:txXfrm>
    </dsp:sp>
    <dsp:sp modelId="{D5CB9E3A-DE10-4425-8A04-E33258C7A2BD}">
      <dsp:nvSpPr>
        <dsp:cNvPr id="0" name=""/>
        <dsp:cNvSpPr/>
      </dsp:nvSpPr>
      <dsp:spPr>
        <a:xfrm>
          <a:off x="1182687" y="3567703"/>
          <a:ext cx="4730749" cy="1682105"/>
        </a:xfrm>
        <a:prstGeom prst="rect">
          <a:avLst/>
        </a:prstGeom>
        <a:solidFill>
          <a:schemeClr val="accent5">
            <a:tint val="40000"/>
            <a:alpha val="90000"/>
            <a:hueOff val="2897436"/>
            <a:satOff val="25485"/>
            <a:lumOff val="75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897436"/>
              <a:satOff val="25485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Tell the victim to hold on to the rescue tube and kick if he or she can.</a:t>
          </a:r>
        </a:p>
      </dsp:txBody>
      <dsp:txXfrm>
        <a:off x="1182687" y="3567703"/>
        <a:ext cx="4730749" cy="1682105"/>
      </dsp:txXfrm>
    </dsp:sp>
    <dsp:sp modelId="{E062BA21-AAD8-46A4-8E7D-BEDC196189A4}">
      <dsp:nvSpPr>
        <dsp:cNvPr id="0" name=""/>
        <dsp:cNvSpPr/>
      </dsp:nvSpPr>
      <dsp:spPr>
        <a:xfrm>
          <a:off x="0" y="3567703"/>
          <a:ext cx="1182687" cy="1682105"/>
        </a:xfrm>
        <a:prstGeom prst="rect">
          <a:avLst/>
        </a:prstGeom>
        <a:solidFill>
          <a:schemeClr val="accent5">
            <a:hueOff val="2097976"/>
            <a:satOff val="48015"/>
            <a:lumOff val="-10393"/>
            <a:alphaOff val="0"/>
          </a:schemeClr>
        </a:solidFill>
        <a:ln w="15875" cap="flat" cmpd="sng" algn="ctr">
          <a:solidFill>
            <a:schemeClr val="accent5">
              <a:hueOff val="2097976"/>
              <a:satOff val="48015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Tell</a:t>
          </a:r>
        </a:p>
      </dsp:txBody>
      <dsp:txXfrm>
        <a:off x="0" y="3567703"/>
        <a:ext cx="1182687" cy="16821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6112-642A-46A6-A90B-0990BF5C7E15}">
      <dsp:nvSpPr>
        <dsp:cNvPr id="0" name=""/>
        <dsp:cNvSpPr/>
      </dsp:nvSpPr>
      <dsp:spPr>
        <a:xfrm>
          <a:off x="1182687" y="1641"/>
          <a:ext cx="4730749" cy="16821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Once underwater, grasp the victim's elbows or the un­dersides of the victim's arms just above the elbows. </a:t>
          </a:r>
        </a:p>
      </dsp:txBody>
      <dsp:txXfrm>
        <a:off x="1182687" y="1641"/>
        <a:ext cx="4730749" cy="1682105"/>
      </dsp:txXfrm>
    </dsp:sp>
    <dsp:sp modelId="{3E19374F-830D-440D-B123-CCE3CFCCB2DC}">
      <dsp:nvSpPr>
        <dsp:cNvPr id="0" name=""/>
        <dsp:cNvSpPr/>
      </dsp:nvSpPr>
      <dsp:spPr>
        <a:xfrm>
          <a:off x="0" y="1641"/>
          <a:ext cx="1182687" cy="1682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Grasp</a:t>
          </a:r>
        </a:p>
      </dsp:txBody>
      <dsp:txXfrm>
        <a:off x="0" y="1641"/>
        <a:ext cx="1182687" cy="1682105"/>
      </dsp:txXfrm>
    </dsp:sp>
    <dsp:sp modelId="{1170C8AC-A510-46F0-9EA3-CCFE0B2C74D0}">
      <dsp:nvSpPr>
        <dsp:cNvPr id="0" name=""/>
        <dsp:cNvSpPr/>
      </dsp:nvSpPr>
      <dsp:spPr>
        <a:xfrm>
          <a:off x="1182687" y="1784672"/>
          <a:ext cx="4730749" cy="1682105"/>
        </a:xfrm>
        <a:prstGeom prst="rect">
          <a:avLst/>
        </a:prstGeom>
        <a:solidFill>
          <a:schemeClr val="accent5">
            <a:hueOff val="1048988"/>
            <a:satOff val="24007"/>
            <a:lumOff val="-5196"/>
            <a:alphaOff val="0"/>
          </a:schemeClr>
        </a:solidFill>
        <a:ln w="15875" cap="flat" cmpd="sng" algn="ctr">
          <a:solidFill>
            <a:schemeClr val="accent5">
              <a:hueOff val="1048988"/>
              <a:satOff val="24007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Forcefully push up and away. </a:t>
          </a:r>
        </a:p>
      </dsp:txBody>
      <dsp:txXfrm>
        <a:off x="1182687" y="1784672"/>
        <a:ext cx="4730749" cy="1682105"/>
      </dsp:txXfrm>
    </dsp:sp>
    <dsp:sp modelId="{D9FF6C64-1DE3-4226-974F-FD42AA8863E4}">
      <dsp:nvSpPr>
        <dsp:cNvPr id="0" name=""/>
        <dsp:cNvSpPr/>
      </dsp:nvSpPr>
      <dsp:spPr>
        <a:xfrm>
          <a:off x="0" y="1784672"/>
          <a:ext cx="1182687" cy="1682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048988"/>
              <a:satOff val="24007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Push up</a:t>
          </a:r>
        </a:p>
      </dsp:txBody>
      <dsp:txXfrm>
        <a:off x="0" y="1784672"/>
        <a:ext cx="1182687" cy="1682105"/>
      </dsp:txXfrm>
    </dsp:sp>
    <dsp:sp modelId="{98C59B1D-D92B-486F-AD16-04BB15D541CA}">
      <dsp:nvSpPr>
        <dsp:cNvPr id="0" name=""/>
        <dsp:cNvSpPr/>
      </dsp:nvSpPr>
      <dsp:spPr>
        <a:xfrm>
          <a:off x="1182687" y="3567703"/>
          <a:ext cx="4730749" cy="1682105"/>
        </a:xfrm>
        <a:prstGeom prst="rect">
          <a:avLst/>
        </a:prstGeom>
        <a:solidFill>
          <a:schemeClr val="accent5">
            <a:hueOff val="2097976"/>
            <a:satOff val="48015"/>
            <a:lumOff val="-10393"/>
            <a:alphaOff val="0"/>
          </a:schemeClr>
        </a:solidFill>
        <a:ln w="15875" cap="flat" cmpd="sng" algn="ctr">
          <a:solidFill>
            <a:schemeClr val="accent5">
              <a:hueOff val="2097976"/>
              <a:satOff val="48015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Keep the chin tucked, the arms fully extended, and the shoulders raised until free.</a:t>
          </a:r>
        </a:p>
      </dsp:txBody>
      <dsp:txXfrm>
        <a:off x="1182687" y="3567703"/>
        <a:ext cx="4730749" cy="1682105"/>
      </dsp:txXfrm>
    </dsp:sp>
    <dsp:sp modelId="{12585625-7A10-43AE-8D91-5502EE29A419}">
      <dsp:nvSpPr>
        <dsp:cNvPr id="0" name=""/>
        <dsp:cNvSpPr/>
      </dsp:nvSpPr>
      <dsp:spPr>
        <a:xfrm>
          <a:off x="0" y="3567703"/>
          <a:ext cx="1182687" cy="1682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097976"/>
              <a:satOff val="48015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Keep</a:t>
          </a:r>
        </a:p>
      </dsp:txBody>
      <dsp:txXfrm>
        <a:off x="0" y="3567703"/>
        <a:ext cx="1182687" cy="16821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E8696-3E10-4DCB-9808-15727AA3644C}">
      <dsp:nvSpPr>
        <dsp:cNvPr id="0" name=""/>
        <dsp:cNvSpPr/>
      </dsp:nvSpPr>
      <dsp:spPr>
        <a:xfrm>
          <a:off x="1182687" y="2423"/>
          <a:ext cx="4730749" cy="1255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318813" rIns="91790" bIns="31881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Approach one victim from behind.</a:t>
          </a:r>
        </a:p>
      </dsp:txBody>
      <dsp:txXfrm>
        <a:off x="1182687" y="2423"/>
        <a:ext cx="4730749" cy="1255168"/>
      </dsp:txXfrm>
    </dsp:sp>
    <dsp:sp modelId="{B4050D0A-6CFA-4635-BBE5-446B15388F56}">
      <dsp:nvSpPr>
        <dsp:cNvPr id="0" name=""/>
        <dsp:cNvSpPr/>
      </dsp:nvSpPr>
      <dsp:spPr>
        <a:xfrm>
          <a:off x="0" y="2423"/>
          <a:ext cx="1182687" cy="1255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23983" rIns="62584" bIns="12398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Approach</a:t>
          </a:r>
        </a:p>
      </dsp:txBody>
      <dsp:txXfrm>
        <a:off x="0" y="2423"/>
        <a:ext cx="1182687" cy="1255168"/>
      </dsp:txXfrm>
    </dsp:sp>
    <dsp:sp modelId="{6EE27281-E756-4E2C-9561-9EC78B1181A4}">
      <dsp:nvSpPr>
        <dsp:cNvPr id="0" name=""/>
        <dsp:cNvSpPr/>
      </dsp:nvSpPr>
      <dsp:spPr>
        <a:xfrm>
          <a:off x="1182687" y="1332901"/>
          <a:ext cx="4730749" cy="1255168"/>
        </a:xfrm>
        <a:prstGeom prst="rect">
          <a:avLst/>
        </a:prstGeom>
        <a:solidFill>
          <a:schemeClr val="accent5">
            <a:hueOff val="699325"/>
            <a:satOff val="16005"/>
            <a:lumOff val="-3464"/>
            <a:alphaOff val="0"/>
          </a:schemeClr>
        </a:solidFill>
        <a:ln w="15875" cap="flat" cmpd="sng" algn="ctr">
          <a:solidFill>
            <a:schemeClr val="accent5">
              <a:hueOff val="699325"/>
              <a:satOff val="16005"/>
              <a:lumOff val="-3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318813" rIns="91790" bIns="31881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Reach under the victim's armpits and grasp the shoul­ders.</a:t>
          </a:r>
        </a:p>
      </dsp:txBody>
      <dsp:txXfrm>
        <a:off x="1182687" y="1332901"/>
        <a:ext cx="4730749" cy="1255168"/>
      </dsp:txXfrm>
    </dsp:sp>
    <dsp:sp modelId="{F7134B32-8BC3-4284-9064-3C2703B9EA4F}">
      <dsp:nvSpPr>
        <dsp:cNvPr id="0" name=""/>
        <dsp:cNvSpPr/>
      </dsp:nvSpPr>
      <dsp:spPr>
        <a:xfrm>
          <a:off x="0" y="1332901"/>
          <a:ext cx="1182687" cy="1255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99325"/>
              <a:satOff val="16005"/>
              <a:lumOff val="-3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23983" rIns="62584" bIns="12398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Reach</a:t>
          </a:r>
        </a:p>
      </dsp:txBody>
      <dsp:txXfrm>
        <a:off x="0" y="1332901"/>
        <a:ext cx="1182687" cy="1255168"/>
      </dsp:txXfrm>
    </dsp:sp>
    <dsp:sp modelId="{E76805A1-6574-4323-AE68-40153F3F1A6B}">
      <dsp:nvSpPr>
        <dsp:cNvPr id="0" name=""/>
        <dsp:cNvSpPr/>
      </dsp:nvSpPr>
      <dsp:spPr>
        <a:xfrm>
          <a:off x="1182687" y="2663380"/>
          <a:ext cx="4730749" cy="1255168"/>
        </a:xfrm>
        <a:prstGeom prst="rect">
          <a:avLst/>
        </a:prstGeom>
        <a:solidFill>
          <a:schemeClr val="accent5">
            <a:hueOff val="1398651"/>
            <a:satOff val="32010"/>
            <a:lumOff val="-6929"/>
            <a:alphaOff val="0"/>
          </a:schemeClr>
        </a:solidFill>
        <a:ln w="15875" cap="flat" cmpd="sng" algn="ctr">
          <a:solidFill>
            <a:schemeClr val="accent5">
              <a:hueOff val="1398651"/>
              <a:satOff val="32010"/>
              <a:lumOff val="-6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318813" rIns="91790" bIns="31881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Squeeze the rescue tube between his or her chest and the victim's back.</a:t>
          </a:r>
        </a:p>
      </dsp:txBody>
      <dsp:txXfrm>
        <a:off x="1182687" y="2663380"/>
        <a:ext cx="4730749" cy="1255168"/>
      </dsp:txXfrm>
    </dsp:sp>
    <dsp:sp modelId="{477CC10D-7080-4D41-80DB-116F9B4895DA}">
      <dsp:nvSpPr>
        <dsp:cNvPr id="0" name=""/>
        <dsp:cNvSpPr/>
      </dsp:nvSpPr>
      <dsp:spPr>
        <a:xfrm>
          <a:off x="0" y="2663380"/>
          <a:ext cx="1182687" cy="1255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398651"/>
              <a:satOff val="32010"/>
              <a:lumOff val="-6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23983" rIns="62584" bIns="12398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Squeeze</a:t>
          </a:r>
        </a:p>
      </dsp:txBody>
      <dsp:txXfrm>
        <a:off x="0" y="2663380"/>
        <a:ext cx="1182687" cy="1255168"/>
      </dsp:txXfrm>
    </dsp:sp>
    <dsp:sp modelId="{3376D3ED-0EC7-43E4-9220-273854314B2B}">
      <dsp:nvSpPr>
        <dsp:cNvPr id="0" name=""/>
        <dsp:cNvSpPr/>
      </dsp:nvSpPr>
      <dsp:spPr>
        <a:xfrm>
          <a:off x="1182687" y="3993858"/>
          <a:ext cx="4730749" cy="1255168"/>
        </a:xfrm>
        <a:prstGeom prst="rect">
          <a:avLst/>
        </a:prstGeom>
        <a:solidFill>
          <a:schemeClr val="accent5">
            <a:hueOff val="2097976"/>
            <a:satOff val="48015"/>
            <a:lumOff val="-10393"/>
            <a:alphaOff val="0"/>
          </a:schemeClr>
        </a:solidFill>
        <a:ln w="15875" cap="flat" cmpd="sng" algn="ctr">
          <a:solidFill>
            <a:schemeClr val="accent5">
              <a:hueOff val="2097976"/>
              <a:satOff val="48015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318813" rIns="91790" bIns="31881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Keep the head to one side of the victim's head.</a:t>
          </a:r>
        </a:p>
      </dsp:txBody>
      <dsp:txXfrm>
        <a:off x="1182687" y="3993858"/>
        <a:ext cx="4730749" cy="1255168"/>
      </dsp:txXfrm>
    </dsp:sp>
    <dsp:sp modelId="{8F9EDBDC-D34B-4511-A1D5-F4B73AD00752}">
      <dsp:nvSpPr>
        <dsp:cNvPr id="0" name=""/>
        <dsp:cNvSpPr/>
      </dsp:nvSpPr>
      <dsp:spPr>
        <a:xfrm>
          <a:off x="0" y="3993858"/>
          <a:ext cx="1182687" cy="1255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097976"/>
              <a:satOff val="48015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23983" rIns="62584" bIns="12398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Keep</a:t>
          </a:r>
        </a:p>
      </dsp:txBody>
      <dsp:txXfrm>
        <a:off x="0" y="3993858"/>
        <a:ext cx="1182687" cy="12551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85CC5-A765-406E-B1D8-BF77615A3D3F}">
      <dsp:nvSpPr>
        <dsp:cNvPr id="0" name=""/>
        <dsp:cNvSpPr/>
      </dsp:nvSpPr>
      <dsp:spPr>
        <a:xfrm>
          <a:off x="1182687" y="1641"/>
          <a:ext cx="4730749" cy="16821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the rescue tube to support both victims with their mouths out of the water. </a:t>
          </a:r>
        </a:p>
      </dsp:txBody>
      <dsp:txXfrm>
        <a:off x="1182687" y="1641"/>
        <a:ext cx="4730749" cy="1682105"/>
      </dsp:txXfrm>
    </dsp:sp>
    <dsp:sp modelId="{55C4194D-594B-49C7-B1E5-5B900B181756}">
      <dsp:nvSpPr>
        <dsp:cNvPr id="0" name=""/>
        <dsp:cNvSpPr/>
      </dsp:nvSpPr>
      <dsp:spPr>
        <a:xfrm>
          <a:off x="0" y="1641"/>
          <a:ext cx="1182687" cy="16821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</a:t>
          </a:r>
        </a:p>
      </dsp:txBody>
      <dsp:txXfrm>
        <a:off x="0" y="1641"/>
        <a:ext cx="1182687" cy="1682105"/>
      </dsp:txXfrm>
    </dsp:sp>
    <dsp:sp modelId="{BEC252F4-EBBA-49BB-A3AB-A455513D666C}">
      <dsp:nvSpPr>
        <dsp:cNvPr id="0" name=""/>
        <dsp:cNvSpPr/>
      </dsp:nvSpPr>
      <dsp:spPr>
        <a:xfrm>
          <a:off x="1182687" y="1784672"/>
          <a:ext cx="4730749" cy="1682105"/>
        </a:xfrm>
        <a:prstGeom prst="rect">
          <a:avLst/>
        </a:prstGeom>
        <a:solidFill>
          <a:schemeClr val="accent2">
            <a:tint val="40000"/>
            <a:alpha val="90000"/>
            <a:hueOff val="483083"/>
            <a:satOff val="-26533"/>
            <a:lumOff val="40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83083"/>
              <a:satOff val="-26533"/>
              <a:lumOff val="4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Talk to the victims to help reassure them.</a:t>
          </a:r>
        </a:p>
      </dsp:txBody>
      <dsp:txXfrm>
        <a:off x="1182687" y="1784672"/>
        <a:ext cx="4730749" cy="1682105"/>
      </dsp:txXfrm>
    </dsp:sp>
    <dsp:sp modelId="{C0D7AB98-11E4-4E97-ABCC-0B48E0CC78F5}">
      <dsp:nvSpPr>
        <dsp:cNvPr id="0" name=""/>
        <dsp:cNvSpPr/>
      </dsp:nvSpPr>
      <dsp:spPr>
        <a:xfrm>
          <a:off x="0" y="1784672"/>
          <a:ext cx="1182687" cy="1682105"/>
        </a:xfrm>
        <a:prstGeom prst="rect">
          <a:avLst/>
        </a:prstGeom>
        <a:solidFill>
          <a:schemeClr val="accent2">
            <a:hueOff val="316139"/>
            <a:satOff val="-27354"/>
            <a:lumOff val="4902"/>
            <a:alphaOff val="0"/>
          </a:schemeClr>
        </a:solidFill>
        <a:ln w="15875" cap="flat" cmpd="sng" algn="ctr">
          <a:solidFill>
            <a:schemeClr val="accent2">
              <a:hueOff val="316139"/>
              <a:satOff val="-27354"/>
              <a:lumOff val="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Talk</a:t>
          </a:r>
        </a:p>
      </dsp:txBody>
      <dsp:txXfrm>
        <a:off x="0" y="1784672"/>
        <a:ext cx="1182687" cy="1682105"/>
      </dsp:txXfrm>
    </dsp:sp>
    <dsp:sp modelId="{D6EBBE34-017D-419D-BC7A-1171A3EC80EB}">
      <dsp:nvSpPr>
        <dsp:cNvPr id="0" name=""/>
        <dsp:cNvSpPr/>
      </dsp:nvSpPr>
      <dsp:spPr>
        <a:xfrm>
          <a:off x="1182687" y="3567703"/>
          <a:ext cx="4730749" cy="1682105"/>
        </a:xfrm>
        <a:prstGeom prst="rect">
          <a:avLst/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 both victims until other rescuer’s arrive or the victims calm down enough to help move to safety.</a:t>
          </a:r>
        </a:p>
      </dsp:txBody>
      <dsp:txXfrm>
        <a:off x="1182687" y="3567703"/>
        <a:ext cx="4730749" cy="1682105"/>
      </dsp:txXfrm>
    </dsp:sp>
    <dsp:sp modelId="{A961FAF3-B727-45B6-864D-26D1E3FD8298}">
      <dsp:nvSpPr>
        <dsp:cNvPr id="0" name=""/>
        <dsp:cNvSpPr/>
      </dsp:nvSpPr>
      <dsp:spPr>
        <a:xfrm>
          <a:off x="0" y="3567703"/>
          <a:ext cx="1182687" cy="1682105"/>
        </a:xfrm>
        <a:prstGeom prst="rect">
          <a:avLst/>
        </a:prstGeom>
        <a:solidFill>
          <a:schemeClr val="accent2">
            <a:hueOff val="632278"/>
            <a:satOff val="-54709"/>
            <a:lumOff val="9804"/>
            <a:alphaOff val="0"/>
          </a:schemeClr>
        </a:solidFill>
        <a:ln w="15875" cap="flat" cmpd="sng" algn="ctr">
          <a:solidFill>
            <a:schemeClr val="accent2">
              <a:hueOff val="632278"/>
              <a:satOff val="-54709"/>
              <a:lumOff val="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Support</a:t>
          </a:r>
        </a:p>
      </dsp:txBody>
      <dsp:txXfrm>
        <a:off x="0" y="3567703"/>
        <a:ext cx="1182687" cy="1682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09473-5521-451D-B9BC-4ED0DF90B198}">
      <dsp:nvSpPr>
        <dsp:cNvPr id="0" name=""/>
        <dsp:cNvSpPr/>
      </dsp:nvSpPr>
      <dsp:spPr>
        <a:xfrm>
          <a:off x="1920875" y="1078"/>
          <a:ext cx="7683500" cy="11049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280660" rIns="149081" bIns="2806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Tow the victim to safety. </a:t>
          </a:r>
        </a:p>
      </dsp:txBody>
      <dsp:txXfrm>
        <a:off x="1920875" y="1078"/>
        <a:ext cx="7683500" cy="1104962"/>
      </dsp:txXfrm>
    </dsp:sp>
    <dsp:sp modelId="{22B62D27-1F40-463E-84AC-EC61207DDD79}">
      <dsp:nvSpPr>
        <dsp:cNvPr id="0" name=""/>
        <dsp:cNvSpPr/>
      </dsp:nvSpPr>
      <dsp:spPr>
        <a:xfrm>
          <a:off x="0" y="1078"/>
          <a:ext cx="1920875" cy="11049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46" tIns="109146" rIns="101646" bIns="10914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Tow</a:t>
          </a:r>
        </a:p>
      </dsp:txBody>
      <dsp:txXfrm>
        <a:off x="0" y="1078"/>
        <a:ext cx="1920875" cy="1104962"/>
      </dsp:txXfrm>
    </dsp:sp>
    <dsp:sp modelId="{4EE8440D-3CC3-4D24-A278-AD269E8D6F70}">
      <dsp:nvSpPr>
        <dsp:cNvPr id="0" name=""/>
        <dsp:cNvSpPr/>
      </dsp:nvSpPr>
      <dsp:spPr>
        <a:xfrm>
          <a:off x="1920875" y="1172337"/>
          <a:ext cx="7683500" cy="11049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280660" rIns="149081" bIns="2806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Be sure to maintain visual contact.</a:t>
          </a:r>
        </a:p>
      </dsp:txBody>
      <dsp:txXfrm>
        <a:off x="1920875" y="1172337"/>
        <a:ext cx="7683500" cy="1104962"/>
      </dsp:txXfrm>
    </dsp:sp>
    <dsp:sp modelId="{3228858E-CAAC-4355-A5BF-E1C40DA261F8}">
      <dsp:nvSpPr>
        <dsp:cNvPr id="0" name=""/>
        <dsp:cNvSpPr/>
      </dsp:nvSpPr>
      <dsp:spPr>
        <a:xfrm>
          <a:off x="0" y="1172337"/>
          <a:ext cx="1920875" cy="11049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46" tIns="109146" rIns="101646" bIns="10914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</a:t>
          </a:r>
        </a:p>
      </dsp:txBody>
      <dsp:txXfrm>
        <a:off x="0" y="1172337"/>
        <a:ext cx="1920875" cy="1104962"/>
      </dsp:txXfrm>
    </dsp:sp>
    <dsp:sp modelId="{3B02FA53-7953-497B-A506-45AE44469E63}">
      <dsp:nvSpPr>
        <dsp:cNvPr id="0" name=""/>
        <dsp:cNvSpPr/>
      </dsp:nvSpPr>
      <dsp:spPr>
        <a:xfrm>
          <a:off x="1920875" y="2343597"/>
          <a:ext cx="7683500" cy="11049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280660" rIns="149081" bIns="2806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Reassure the victim.</a:t>
          </a:r>
        </a:p>
      </dsp:txBody>
      <dsp:txXfrm>
        <a:off x="1920875" y="2343597"/>
        <a:ext cx="7683500" cy="1104962"/>
      </dsp:txXfrm>
    </dsp:sp>
    <dsp:sp modelId="{80590183-041D-4676-9640-13179A207937}">
      <dsp:nvSpPr>
        <dsp:cNvPr id="0" name=""/>
        <dsp:cNvSpPr/>
      </dsp:nvSpPr>
      <dsp:spPr>
        <a:xfrm>
          <a:off x="0" y="2343597"/>
          <a:ext cx="1920875" cy="11049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46" tIns="109146" rIns="101646" bIns="10914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Reassure</a:t>
          </a:r>
        </a:p>
      </dsp:txBody>
      <dsp:txXfrm>
        <a:off x="0" y="2343597"/>
        <a:ext cx="1920875" cy="1104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DAED5-88B7-4B3C-90B6-EF0AA6A040A2}">
      <dsp:nvSpPr>
        <dsp:cNvPr id="0" name=""/>
        <dsp:cNvSpPr/>
      </dsp:nvSpPr>
      <dsp:spPr>
        <a:xfrm>
          <a:off x="1920875" y="1715"/>
          <a:ext cx="7683500" cy="8887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225740" rIns="149081" bIns="2257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Lean back and pull the victim onto the rescue tube</a:t>
          </a:r>
        </a:p>
      </dsp:txBody>
      <dsp:txXfrm>
        <a:off x="1920875" y="1715"/>
        <a:ext cx="7683500" cy="888741"/>
      </dsp:txXfrm>
    </dsp:sp>
    <dsp:sp modelId="{85910D5B-1EE6-476F-A7D8-10D842AD6544}">
      <dsp:nvSpPr>
        <dsp:cNvPr id="0" name=""/>
        <dsp:cNvSpPr/>
      </dsp:nvSpPr>
      <dsp:spPr>
        <a:xfrm>
          <a:off x="0" y="1715"/>
          <a:ext cx="1920875" cy="8887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46" tIns="87788" rIns="101646" bIns="877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Lean back and pull</a:t>
          </a:r>
        </a:p>
      </dsp:txBody>
      <dsp:txXfrm>
        <a:off x="0" y="1715"/>
        <a:ext cx="1920875" cy="888741"/>
      </dsp:txXfrm>
    </dsp:sp>
    <dsp:sp modelId="{D8446A51-77C5-47B5-AA79-32B60F771770}">
      <dsp:nvSpPr>
        <dsp:cNvPr id="0" name=""/>
        <dsp:cNvSpPr/>
      </dsp:nvSpPr>
      <dsp:spPr>
        <a:xfrm>
          <a:off x="1920875" y="943781"/>
          <a:ext cx="7683500" cy="8887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225740" rIns="149081" bIns="2257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the rescue tube to support the victim so the vic­tim's mouth is out of the water.</a:t>
          </a:r>
        </a:p>
      </dsp:txBody>
      <dsp:txXfrm>
        <a:off x="1920875" y="943781"/>
        <a:ext cx="7683500" cy="888741"/>
      </dsp:txXfrm>
    </dsp:sp>
    <dsp:sp modelId="{9FA2A137-C671-4EE8-99F1-EF916EA56887}">
      <dsp:nvSpPr>
        <dsp:cNvPr id="0" name=""/>
        <dsp:cNvSpPr/>
      </dsp:nvSpPr>
      <dsp:spPr>
        <a:xfrm>
          <a:off x="0" y="943781"/>
          <a:ext cx="1920875" cy="8887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46" tIns="87788" rIns="101646" bIns="877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</a:t>
          </a:r>
        </a:p>
      </dsp:txBody>
      <dsp:txXfrm>
        <a:off x="0" y="943781"/>
        <a:ext cx="1920875" cy="888741"/>
      </dsp:txXfrm>
    </dsp:sp>
    <dsp:sp modelId="{01BA3C73-AAC7-4836-BB92-1AF42AEA71F2}">
      <dsp:nvSpPr>
        <dsp:cNvPr id="0" name=""/>
        <dsp:cNvSpPr/>
      </dsp:nvSpPr>
      <dsp:spPr>
        <a:xfrm>
          <a:off x="1920875" y="1885847"/>
          <a:ext cx="7683500" cy="8887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225740" rIns="149081" bIns="2257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Reassure the victim.</a:t>
          </a:r>
        </a:p>
      </dsp:txBody>
      <dsp:txXfrm>
        <a:off x="1920875" y="1885847"/>
        <a:ext cx="7683500" cy="888741"/>
      </dsp:txXfrm>
    </dsp:sp>
    <dsp:sp modelId="{38C45F33-7100-4E5B-AAD2-BA3B2C8C2EEF}">
      <dsp:nvSpPr>
        <dsp:cNvPr id="0" name=""/>
        <dsp:cNvSpPr/>
      </dsp:nvSpPr>
      <dsp:spPr>
        <a:xfrm>
          <a:off x="0" y="1885847"/>
          <a:ext cx="1920875" cy="8887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46" tIns="87788" rIns="101646" bIns="877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Reassure</a:t>
          </a:r>
        </a:p>
      </dsp:txBody>
      <dsp:txXfrm>
        <a:off x="0" y="1885847"/>
        <a:ext cx="1920875" cy="888741"/>
      </dsp:txXfrm>
    </dsp:sp>
    <dsp:sp modelId="{22B6E8E2-2D2C-4AFE-AABA-DA78DC3982F0}">
      <dsp:nvSpPr>
        <dsp:cNvPr id="0" name=""/>
        <dsp:cNvSpPr/>
      </dsp:nvSpPr>
      <dsp:spPr>
        <a:xfrm>
          <a:off x="1920875" y="2827912"/>
          <a:ext cx="7683500" cy="8887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081" tIns="225740" rIns="149081" bIns="2257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Tow the victim to safety.</a:t>
          </a:r>
        </a:p>
      </dsp:txBody>
      <dsp:txXfrm>
        <a:off x="1920875" y="2827912"/>
        <a:ext cx="7683500" cy="888741"/>
      </dsp:txXfrm>
    </dsp:sp>
    <dsp:sp modelId="{95C6611D-5562-4D14-8A7F-B800EDBC0C13}">
      <dsp:nvSpPr>
        <dsp:cNvPr id="0" name=""/>
        <dsp:cNvSpPr/>
      </dsp:nvSpPr>
      <dsp:spPr>
        <a:xfrm>
          <a:off x="0" y="2827912"/>
          <a:ext cx="1920875" cy="8887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46" tIns="87788" rIns="101646" bIns="8778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Tow</a:t>
          </a:r>
        </a:p>
      </dsp:txBody>
      <dsp:txXfrm>
        <a:off x="0" y="2827912"/>
        <a:ext cx="1920875" cy="8887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2E999-C796-4357-8A53-DA370985512A}">
      <dsp:nvSpPr>
        <dsp:cNvPr id="0" name=""/>
        <dsp:cNvSpPr/>
      </dsp:nvSpPr>
      <dsp:spPr>
        <a:xfrm>
          <a:off x="1182687" y="1449"/>
          <a:ext cx="4730749" cy="1485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377271" rIns="91790" bIns="37727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Keep his or her head to one side to avoid being hit by the victim's head if it moves backward.</a:t>
          </a:r>
        </a:p>
      </dsp:txBody>
      <dsp:txXfrm>
        <a:off x="1182687" y="1449"/>
        <a:ext cx="4730749" cy="1485317"/>
      </dsp:txXfrm>
    </dsp:sp>
    <dsp:sp modelId="{B4DA4F3B-A5BA-4F83-8DDD-DF769A934EFE}">
      <dsp:nvSpPr>
        <dsp:cNvPr id="0" name=""/>
        <dsp:cNvSpPr/>
      </dsp:nvSpPr>
      <dsp:spPr>
        <a:xfrm>
          <a:off x="0" y="1449"/>
          <a:ext cx="1182687" cy="14853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46716" rIns="62584" bIns="14671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Keep</a:t>
          </a:r>
        </a:p>
      </dsp:txBody>
      <dsp:txXfrm>
        <a:off x="0" y="1449"/>
        <a:ext cx="1182687" cy="1485317"/>
      </dsp:txXfrm>
    </dsp:sp>
    <dsp:sp modelId="{E8A3CB59-3D70-40EF-86B9-88C394F1FD39}">
      <dsp:nvSpPr>
        <dsp:cNvPr id="0" name=""/>
        <dsp:cNvSpPr/>
      </dsp:nvSpPr>
      <dsp:spPr>
        <a:xfrm>
          <a:off x="1182687" y="1575885"/>
          <a:ext cx="4730749" cy="1485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377271" rIns="91790" bIns="37727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Roll the victim over by dipping the lifeguard's shoulder and rolling onto the back so that the victim is face-up on top of the rescue tube.</a:t>
          </a:r>
        </a:p>
      </dsp:txBody>
      <dsp:txXfrm>
        <a:off x="1182687" y="1575885"/>
        <a:ext cx="4730749" cy="1485317"/>
      </dsp:txXfrm>
    </dsp:sp>
    <dsp:sp modelId="{D7722741-66B6-4047-99E1-925C3B6EAE94}">
      <dsp:nvSpPr>
        <dsp:cNvPr id="0" name=""/>
        <dsp:cNvSpPr/>
      </dsp:nvSpPr>
      <dsp:spPr>
        <a:xfrm>
          <a:off x="0" y="1575885"/>
          <a:ext cx="1182687" cy="14853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46716" rIns="62584" bIns="14671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Roll</a:t>
          </a:r>
        </a:p>
      </dsp:txBody>
      <dsp:txXfrm>
        <a:off x="0" y="1575885"/>
        <a:ext cx="1182687" cy="1485317"/>
      </dsp:txXfrm>
    </dsp:sp>
    <dsp:sp modelId="{4D3764A4-37D3-4F01-B79E-766A3D609A55}">
      <dsp:nvSpPr>
        <dsp:cNvPr id="0" name=""/>
        <dsp:cNvSpPr/>
      </dsp:nvSpPr>
      <dsp:spPr>
        <a:xfrm>
          <a:off x="1182687" y="3150321"/>
          <a:ext cx="4730749" cy="14853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377271" rIns="91790" bIns="37727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Tow the victim to safety. </a:t>
          </a:r>
        </a:p>
      </dsp:txBody>
      <dsp:txXfrm>
        <a:off x="1182687" y="3150321"/>
        <a:ext cx="4730749" cy="1485317"/>
      </dsp:txXfrm>
    </dsp:sp>
    <dsp:sp modelId="{AF0BE036-74AA-4933-82F3-D1CFBF4890DD}">
      <dsp:nvSpPr>
        <dsp:cNvPr id="0" name=""/>
        <dsp:cNvSpPr/>
      </dsp:nvSpPr>
      <dsp:spPr>
        <a:xfrm>
          <a:off x="0" y="3150321"/>
          <a:ext cx="1182687" cy="14853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46716" rIns="62584" bIns="14671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Tow</a:t>
          </a:r>
        </a:p>
      </dsp:txBody>
      <dsp:txXfrm>
        <a:off x="0" y="3150321"/>
        <a:ext cx="1182687" cy="1485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8161E-ECAC-4B23-9C2C-0B3E0D6CB0C4}">
      <dsp:nvSpPr>
        <dsp:cNvPr id="0" name=""/>
        <dsp:cNvSpPr/>
      </dsp:nvSpPr>
      <dsp:spPr>
        <a:xfrm>
          <a:off x="1182687" y="2423"/>
          <a:ext cx="4730749" cy="12551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318813" rIns="91790" bIns="3188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Swim or quickly walk to the point near the victim's side. </a:t>
          </a:r>
        </a:p>
      </dsp:txBody>
      <dsp:txXfrm>
        <a:off x="1182687" y="2423"/>
        <a:ext cx="4730749" cy="1255168"/>
      </dsp:txXfrm>
    </dsp:sp>
    <dsp:sp modelId="{59A6BA62-6169-4A05-A365-5C33E5E37665}">
      <dsp:nvSpPr>
        <dsp:cNvPr id="0" name=""/>
        <dsp:cNvSpPr/>
      </dsp:nvSpPr>
      <dsp:spPr>
        <a:xfrm>
          <a:off x="0" y="2423"/>
          <a:ext cx="1182687" cy="1255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23983" rIns="62584" bIns="12398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Swim</a:t>
          </a:r>
        </a:p>
      </dsp:txBody>
      <dsp:txXfrm>
        <a:off x="0" y="2423"/>
        <a:ext cx="1182687" cy="1255168"/>
      </dsp:txXfrm>
    </dsp:sp>
    <dsp:sp modelId="{1D3E92CC-C155-4E30-AC12-6C81B02EE5AE}">
      <dsp:nvSpPr>
        <dsp:cNvPr id="0" name=""/>
        <dsp:cNvSpPr/>
      </dsp:nvSpPr>
      <dsp:spPr>
        <a:xfrm>
          <a:off x="1182687" y="1332901"/>
          <a:ext cx="4730749" cy="1255168"/>
        </a:xfrm>
        <a:prstGeom prst="rect">
          <a:avLst/>
        </a:prstGeom>
        <a:solidFill>
          <a:schemeClr val="accent2">
            <a:hueOff val="210759"/>
            <a:satOff val="-18236"/>
            <a:lumOff val="3268"/>
            <a:alphaOff val="0"/>
          </a:schemeClr>
        </a:solidFill>
        <a:ln w="15875" cap="flat" cmpd="sng" algn="ctr">
          <a:solidFill>
            <a:schemeClr val="accent2">
              <a:hueOff val="210759"/>
              <a:satOff val="-18236"/>
              <a:lumOff val="3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318813" rIns="91790" bIns="3188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Let go of the rescue tube but keep the strap around the shoulders.</a:t>
          </a:r>
        </a:p>
      </dsp:txBody>
      <dsp:txXfrm>
        <a:off x="1182687" y="1332901"/>
        <a:ext cx="4730749" cy="1255168"/>
      </dsp:txXfrm>
    </dsp:sp>
    <dsp:sp modelId="{03B4E403-DC40-4718-9447-1D57B94C5EC7}">
      <dsp:nvSpPr>
        <dsp:cNvPr id="0" name=""/>
        <dsp:cNvSpPr/>
      </dsp:nvSpPr>
      <dsp:spPr>
        <a:xfrm>
          <a:off x="0" y="1332901"/>
          <a:ext cx="1182687" cy="1255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10759"/>
              <a:satOff val="-18236"/>
              <a:lumOff val="3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23983" rIns="62584" bIns="12398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Let go</a:t>
          </a:r>
        </a:p>
      </dsp:txBody>
      <dsp:txXfrm>
        <a:off x="0" y="1332901"/>
        <a:ext cx="1182687" cy="1255168"/>
      </dsp:txXfrm>
    </dsp:sp>
    <dsp:sp modelId="{9228E05D-2319-4717-95F7-3E760B599C28}">
      <dsp:nvSpPr>
        <dsp:cNvPr id="0" name=""/>
        <dsp:cNvSpPr/>
      </dsp:nvSpPr>
      <dsp:spPr>
        <a:xfrm>
          <a:off x="1182687" y="2663380"/>
          <a:ext cx="4730749" cy="1255168"/>
        </a:xfrm>
        <a:prstGeom prst="rect">
          <a:avLst/>
        </a:prstGeom>
        <a:solidFill>
          <a:schemeClr val="accent2">
            <a:hueOff val="421519"/>
            <a:satOff val="-36473"/>
            <a:lumOff val="6536"/>
            <a:alphaOff val="0"/>
          </a:schemeClr>
        </a:solidFill>
        <a:ln w="15875" cap="flat" cmpd="sng" algn="ctr">
          <a:solidFill>
            <a:schemeClr val="accent2">
              <a:hueOff val="421519"/>
              <a:satOff val="-36473"/>
              <a:lumOff val="6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318813" rIns="91790" bIns="3188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Face in the same direction as the victim</a:t>
          </a:r>
        </a:p>
      </dsp:txBody>
      <dsp:txXfrm>
        <a:off x="1182687" y="2663380"/>
        <a:ext cx="4730749" cy="1255168"/>
      </dsp:txXfrm>
    </dsp:sp>
    <dsp:sp modelId="{4AAF7899-344D-4DF3-8399-313A2BA3D040}">
      <dsp:nvSpPr>
        <dsp:cNvPr id="0" name=""/>
        <dsp:cNvSpPr/>
      </dsp:nvSpPr>
      <dsp:spPr>
        <a:xfrm>
          <a:off x="0" y="2663380"/>
          <a:ext cx="1182687" cy="1255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421519"/>
              <a:satOff val="-36473"/>
              <a:lumOff val="6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23983" rIns="62584" bIns="12398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Face in</a:t>
          </a:r>
        </a:p>
      </dsp:txBody>
      <dsp:txXfrm>
        <a:off x="0" y="2663380"/>
        <a:ext cx="1182687" cy="1255168"/>
      </dsp:txXfrm>
    </dsp:sp>
    <dsp:sp modelId="{AE7BB116-F369-4CCD-BBA1-343CD7C2C297}">
      <dsp:nvSpPr>
        <dsp:cNvPr id="0" name=""/>
        <dsp:cNvSpPr/>
      </dsp:nvSpPr>
      <dsp:spPr>
        <a:xfrm>
          <a:off x="1182687" y="3993858"/>
          <a:ext cx="4730749" cy="1255168"/>
        </a:xfrm>
        <a:prstGeom prst="rect">
          <a:avLst/>
        </a:prstGeom>
        <a:solidFill>
          <a:schemeClr val="accent2">
            <a:hueOff val="632278"/>
            <a:satOff val="-54709"/>
            <a:lumOff val="9804"/>
            <a:alphaOff val="0"/>
          </a:schemeClr>
        </a:solidFill>
        <a:ln w="15875" cap="flat" cmpd="sng" algn="ctr">
          <a:solidFill>
            <a:schemeClr val="accent2">
              <a:hueOff val="632278"/>
              <a:satOff val="-54709"/>
              <a:lumOff val="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318813" rIns="91790" bIns="3188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Submerge and reach down to grab the victim under the armpits.</a:t>
          </a:r>
        </a:p>
      </dsp:txBody>
      <dsp:txXfrm>
        <a:off x="1182687" y="3993858"/>
        <a:ext cx="4730749" cy="1255168"/>
      </dsp:txXfrm>
    </dsp:sp>
    <dsp:sp modelId="{886F0ED1-1676-4F3F-AD3D-FAE1AD5F43F8}">
      <dsp:nvSpPr>
        <dsp:cNvPr id="0" name=""/>
        <dsp:cNvSpPr/>
      </dsp:nvSpPr>
      <dsp:spPr>
        <a:xfrm>
          <a:off x="0" y="3993858"/>
          <a:ext cx="1182687" cy="1255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632278"/>
              <a:satOff val="-54709"/>
              <a:lumOff val="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23983" rIns="62584" bIns="12398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Submerge and reach down</a:t>
          </a:r>
        </a:p>
      </dsp:txBody>
      <dsp:txXfrm>
        <a:off x="0" y="3993858"/>
        <a:ext cx="1182687" cy="1255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9C3CB-93F3-4D68-94DF-125A6609EF90}">
      <dsp:nvSpPr>
        <dsp:cNvPr id="0" name=""/>
        <dsp:cNvSpPr/>
      </dsp:nvSpPr>
      <dsp:spPr>
        <a:xfrm>
          <a:off x="1182687" y="1641"/>
          <a:ext cx="4730749" cy="16821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Simultaneously, pick the victim up.</a:t>
          </a:r>
        </a:p>
      </dsp:txBody>
      <dsp:txXfrm>
        <a:off x="1182687" y="1641"/>
        <a:ext cx="4730749" cy="1682105"/>
      </dsp:txXfrm>
    </dsp:sp>
    <dsp:sp modelId="{DBF28368-8D0C-405E-BC78-08E7C4478A4E}">
      <dsp:nvSpPr>
        <dsp:cNvPr id="0" name=""/>
        <dsp:cNvSpPr/>
      </dsp:nvSpPr>
      <dsp:spPr>
        <a:xfrm>
          <a:off x="0" y="1641"/>
          <a:ext cx="1182687" cy="1682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Pick</a:t>
          </a:r>
        </a:p>
      </dsp:txBody>
      <dsp:txXfrm>
        <a:off x="0" y="1641"/>
        <a:ext cx="1182687" cy="1682105"/>
      </dsp:txXfrm>
    </dsp:sp>
    <dsp:sp modelId="{F8448582-4B1B-412F-8A4E-8874904D1FCC}">
      <dsp:nvSpPr>
        <dsp:cNvPr id="0" name=""/>
        <dsp:cNvSpPr/>
      </dsp:nvSpPr>
      <dsp:spPr>
        <a:xfrm>
          <a:off x="1182687" y="1784672"/>
          <a:ext cx="4730749" cy="1682105"/>
        </a:xfrm>
        <a:prstGeom prst="rect">
          <a:avLst/>
        </a:prstGeom>
        <a:solidFill>
          <a:schemeClr val="accent2">
            <a:hueOff val="316139"/>
            <a:satOff val="-27354"/>
            <a:lumOff val="4902"/>
            <a:alphaOff val="0"/>
          </a:schemeClr>
        </a:solidFill>
        <a:ln w="15875" cap="flat" cmpd="sng" algn="ctr">
          <a:solidFill>
            <a:schemeClr val="accent2">
              <a:hueOff val="316139"/>
              <a:satOff val="-27354"/>
              <a:lumOff val="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Move forward and roll the victim face-up upon surfacing.</a:t>
          </a:r>
        </a:p>
      </dsp:txBody>
      <dsp:txXfrm>
        <a:off x="1182687" y="1784672"/>
        <a:ext cx="4730749" cy="1682105"/>
      </dsp:txXfrm>
    </dsp:sp>
    <dsp:sp modelId="{A7EAE225-1DA5-410B-BFD9-D03ECF4B1F8A}">
      <dsp:nvSpPr>
        <dsp:cNvPr id="0" name=""/>
        <dsp:cNvSpPr/>
      </dsp:nvSpPr>
      <dsp:spPr>
        <a:xfrm>
          <a:off x="0" y="1784672"/>
          <a:ext cx="1182687" cy="1682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16139"/>
              <a:satOff val="-27354"/>
              <a:lumOff val="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Move forward and roll</a:t>
          </a:r>
        </a:p>
      </dsp:txBody>
      <dsp:txXfrm>
        <a:off x="0" y="1784672"/>
        <a:ext cx="1182687" cy="1682105"/>
      </dsp:txXfrm>
    </dsp:sp>
    <dsp:sp modelId="{BBDD9096-10E8-44AA-AEF6-A768806D028E}">
      <dsp:nvSpPr>
        <dsp:cNvPr id="0" name=""/>
        <dsp:cNvSpPr/>
      </dsp:nvSpPr>
      <dsp:spPr>
        <a:xfrm>
          <a:off x="1182687" y="3567703"/>
          <a:ext cx="4730749" cy="1682105"/>
        </a:xfrm>
        <a:prstGeom prst="rect">
          <a:avLst/>
        </a:prstGeom>
        <a:solidFill>
          <a:schemeClr val="accent2">
            <a:hueOff val="632278"/>
            <a:satOff val="-54709"/>
            <a:lumOff val="9804"/>
            <a:alphaOff val="0"/>
          </a:schemeClr>
        </a:solidFill>
        <a:ln w="15875" cap="flat" cmpd="sng" algn="ctr">
          <a:solidFill>
            <a:schemeClr val="accent2">
              <a:hueOff val="632278"/>
              <a:satOff val="-54709"/>
              <a:lumOff val="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Grab the rescue tube and position it under the victim's shoulders.</a:t>
          </a:r>
        </a:p>
      </dsp:txBody>
      <dsp:txXfrm>
        <a:off x="1182687" y="3567703"/>
        <a:ext cx="4730749" cy="1682105"/>
      </dsp:txXfrm>
    </dsp:sp>
    <dsp:sp modelId="{9E5012D4-EE53-4CC8-9733-D862A481FF0C}">
      <dsp:nvSpPr>
        <dsp:cNvPr id="0" name=""/>
        <dsp:cNvSpPr/>
      </dsp:nvSpPr>
      <dsp:spPr>
        <a:xfrm>
          <a:off x="0" y="3567703"/>
          <a:ext cx="1182687" cy="1682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632278"/>
              <a:satOff val="-54709"/>
              <a:lumOff val="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Grab</a:t>
          </a:r>
        </a:p>
      </dsp:txBody>
      <dsp:txXfrm>
        <a:off x="0" y="3567703"/>
        <a:ext cx="1182687" cy="16821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F2D3F-7B7B-4CF1-BB5F-2B39C0E37AA2}">
      <dsp:nvSpPr>
        <dsp:cNvPr id="0" name=""/>
        <dsp:cNvSpPr/>
      </dsp:nvSpPr>
      <dsp:spPr>
        <a:xfrm>
          <a:off x="1182687" y="2139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Move the victim's arm that is closest to the lifeguard down to the side of the victim. </a:t>
          </a:r>
        </a:p>
      </dsp:txBody>
      <dsp:txXfrm>
        <a:off x="1182687" y="2139"/>
        <a:ext cx="4730749" cy="1108327"/>
      </dsp:txXfrm>
    </dsp:sp>
    <dsp:sp modelId="{6B1BBFE6-9CA2-48AF-A966-5CA27491DD81}">
      <dsp:nvSpPr>
        <dsp:cNvPr id="0" name=""/>
        <dsp:cNvSpPr/>
      </dsp:nvSpPr>
      <dsp:spPr>
        <a:xfrm>
          <a:off x="0" y="2139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Move</a:t>
          </a:r>
        </a:p>
      </dsp:txBody>
      <dsp:txXfrm>
        <a:off x="0" y="2139"/>
        <a:ext cx="1182687" cy="1108327"/>
      </dsp:txXfrm>
    </dsp:sp>
    <dsp:sp modelId="{AF3E8FA7-77E2-44CF-8CB9-46C74751655D}">
      <dsp:nvSpPr>
        <dsp:cNvPr id="0" name=""/>
        <dsp:cNvSpPr/>
      </dsp:nvSpPr>
      <dsp:spPr>
        <a:xfrm>
          <a:off x="1182687" y="1176966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965812"/>
            <a:satOff val="8495"/>
            <a:lumOff val="25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965812"/>
              <a:satOff val="8495"/>
              <a:lumOff val="2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Reach the right arm over the victim's right shoulder and grasp the rescue tube </a:t>
          </a:r>
        </a:p>
      </dsp:txBody>
      <dsp:txXfrm>
        <a:off x="1182687" y="1176966"/>
        <a:ext cx="4730749" cy="1108327"/>
      </dsp:txXfrm>
    </dsp:sp>
    <dsp:sp modelId="{69951C6A-D104-4B16-A840-CE980E499C38}">
      <dsp:nvSpPr>
        <dsp:cNvPr id="0" name=""/>
        <dsp:cNvSpPr/>
      </dsp:nvSpPr>
      <dsp:spPr>
        <a:xfrm>
          <a:off x="0" y="1176966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699325"/>
                <a:satOff val="16005"/>
                <a:lumOff val="-346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699325"/>
                <a:satOff val="16005"/>
                <a:lumOff val="-346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699325"/>
                <a:satOff val="16005"/>
                <a:lumOff val="-346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699325"/>
              <a:satOff val="16005"/>
              <a:lumOff val="-34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Reach</a:t>
          </a:r>
        </a:p>
      </dsp:txBody>
      <dsp:txXfrm>
        <a:off x="0" y="1176966"/>
        <a:ext cx="1182687" cy="1108327"/>
      </dsp:txXfrm>
    </dsp:sp>
    <dsp:sp modelId="{360261BD-6C7E-4EA0-B231-2CCAC32D1084}">
      <dsp:nvSpPr>
        <dsp:cNvPr id="0" name=""/>
        <dsp:cNvSpPr/>
      </dsp:nvSpPr>
      <dsp:spPr>
        <a:xfrm>
          <a:off x="1182687" y="2351793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1931624"/>
            <a:satOff val="16990"/>
            <a:lumOff val="50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931624"/>
              <a:satOff val="16990"/>
              <a:lumOff val="50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or reach with the left arm over the victim's left shoulder and grasp the rescue tube.</a:t>
          </a:r>
        </a:p>
      </dsp:txBody>
      <dsp:txXfrm>
        <a:off x="1182687" y="2351793"/>
        <a:ext cx="4730749" cy="1108327"/>
      </dsp:txXfrm>
    </dsp:sp>
    <dsp:sp modelId="{26A1480A-2510-4AEC-8ED5-B6F7ED5F4D20}">
      <dsp:nvSpPr>
        <dsp:cNvPr id="0" name=""/>
        <dsp:cNvSpPr/>
      </dsp:nvSpPr>
      <dsp:spPr>
        <a:xfrm>
          <a:off x="0" y="2351793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1398651"/>
                <a:satOff val="32010"/>
                <a:lumOff val="-69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398651"/>
                <a:satOff val="32010"/>
                <a:lumOff val="-692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398651"/>
                <a:satOff val="32010"/>
                <a:lumOff val="-692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398651"/>
              <a:satOff val="32010"/>
              <a:lumOff val="-69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Arm over</a:t>
          </a:r>
        </a:p>
      </dsp:txBody>
      <dsp:txXfrm>
        <a:off x="0" y="2351793"/>
        <a:ext cx="1182687" cy="1108327"/>
      </dsp:txXfrm>
    </dsp:sp>
    <dsp:sp modelId="{6E42B818-F849-49AA-B92D-311B0F11D6C3}">
      <dsp:nvSpPr>
        <dsp:cNvPr id="0" name=""/>
        <dsp:cNvSpPr/>
      </dsp:nvSpPr>
      <dsp:spPr>
        <a:xfrm>
          <a:off x="1182687" y="3526620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2897436"/>
            <a:satOff val="25485"/>
            <a:lumOff val="7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897436"/>
              <a:satOff val="25485"/>
              <a:lumOff val="7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Move the victim quickly to safety.</a:t>
          </a:r>
        </a:p>
      </dsp:txBody>
      <dsp:txXfrm>
        <a:off x="1182687" y="3526620"/>
        <a:ext cx="4730749" cy="1108327"/>
      </dsp:txXfrm>
    </dsp:sp>
    <dsp:sp modelId="{A79BCC93-1530-411F-BC0E-34278AC01894}">
      <dsp:nvSpPr>
        <dsp:cNvPr id="0" name=""/>
        <dsp:cNvSpPr/>
      </dsp:nvSpPr>
      <dsp:spPr>
        <a:xfrm>
          <a:off x="0" y="3526620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2097976"/>
                <a:satOff val="48015"/>
                <a:lumOff val="-1039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097976"/>
                <a:satOff val="48015"/>
                <a:lumOff val="-1039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097976"/>
                <a:satOff val="48015"/>
                <a:lumOff val="-1039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097976"/>
              <a:satOff val="48015"/>
              <a:lumOff val="-10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Move</a:t>
          </a:r>
        </a:p>
      </dsp:txBody>
      <dsp:txXfrm>
        <a:off x="0" y="3526620"/>
        <a:ext cx="1182687" cy="11083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05F81-4EF3-41B2-9CEB-FF281DDFC139}">
      <dsp:nvSpPr>
        <dsp:cNvPr id="0" name=""/>
        <dsp:cNvSpPr/>
      </dsp:nvSpPr>
      <dsp:spPr>
        <a:xfrm>
          <a:off x="1182687" y="1641"/>
          <a:ext cx="4730749" cy="16821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Swim to a point near the victim. Release the rescue tube but keep the strap around the shoulders.</a:t>
          </a:r>
        </a:p>
      </dsp:txBody>
      <dsp:txXfrm>
        <a:off x="1182687" y="1641"/>
        <a:ext cx="4730749" cy="1682105"/>
      </dsp:txXfrm>
    </dsp:sp>
    <dsp:sp modelId="{5C1FD5C2-755C-426E-AB3C-D0E4CDC2A8CE}">
      <dsp:nvSpPr>
        <dsp:cNvPr id="0" name=""/>
        <dsp:cNvSpPr/>
      </dsp:nvSpPr>
      <dsp:spPr>
        <a:xfrm>
          <a:off x="0" y="1641"/>
          <a:ext cx="1182687" cy="16821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Swim</a:t>
          </a:r>
        </a:p>
      </dsp:txBody>
      <dsp:txXfrm>
        <a:off x="0" y="1641"/>
        <a:ext cx="1182687" cy="1682105"/>
      </dsp:txXfrm>
    </dsp:sp>
    <dsp:sp modelId="{529DF59F-9F49-40FC-BF4A-29B0FC409A47}">
      <dsp:nvSpPr>
        <dsp:cNvPr id="0" name=""/>
        <dsp:cNvSpPr/>
      </dsp:nvSpPr>
      <dsp:spPr>
        <a:xfrm>
          <a:off x="1182687" y="1784672"/>
          <a:ext cx="4730749" cy="1682105"/>
        </a:xfrm>
        <a:prstGeom prst="rect">
          <a:avLst/>
        </a:prstGeom>
        <a:solidFill>
          <a:schemeClr val="accent5">
            <a:tint val="40000"/>
            <a:alpha val="90000"/>
            <a:hueOff val="1448718"/>
            <a:satOff val="12743"/>
            <a:lumOff val="37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448718"/>
              <a:satOff val="12743"/>
              <a:lumOff val="3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Position his or her body vertically, then at the same time press both hands down and kick strongly to raise his or her body out of the water.</a:t>
          </a:r>
        </a:p>
      </dsp:txBody>
      <dsp:txXfrm>
        <a:off x="1182687" y="1784672"/>
        <a:ext cx="4730749" cy="1682105"/>
      </dsp:txXfrm>
    </dsp:sp>
    <dsp:sp modelId="{9D0F16B6-0F8E-43AD-9172-59C562983117}">
      <dsp:nvSpPr>
        <dsp:cNvPr id="0" name=""/>
        <dsp:cNvSpPr/>
      </dsp:nvSpPr>
      <dsp:spPr>
        <a:xfrm>
          <a:off x="0" y="1784672"/>
          <a:ext cx="1182687" cy="1682105"/>
        </a:xfrm>
        <a:prstGeom prst="rect">
          <a:avLst/>
        </a:prstGeom>
        <a:solidFill>
          <a:schemeClr val="accent5">
            <a:hueOff val="1048988"/>
            <a:satOff val="24007"/>
            <a:lumOff val="-5196"/>
            <a:alphaOff val="0"/>
          </a:schemeClr>
        </a:solidFill>
        <a:ln w="15875" cap="flat" cmpd="sng" algn="ctr">
          <a:solidFill>
            <a:schemeClr val="accent5">
              <a:hueOff val="1048988"/>
              <a:satOff val="24007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Position</a:t>
          </a:r>
        </a:p>
      </dsp:txBody>
      <dsp:txXfrm>
        <a:off x="0" y="1784672"/>
        <a:ext cx="1182687" cy="1682105"/>
      </dsp:txXfrm>
    </dsp:sp>
    <dsp:sp modelId="{FCED483E-A92D-4EC0-842D-38EF9E1CF9CF}">
      <dsp:nvSpPr>
        <dsp:cNvPr id="0" name=""/>
        <dsp:cNvSpPr/>
      </dsp:nvSpPr>
      <dsp:spPr>
        <a:xfrm>
          <a:off x="1182687" y="3567703"/>
          <a:ext cx="4730749" cy="1682105"/>
        </a:xfrm>
        <a:prstGeom prst="rect">
          <a:avLst/>
        </a:prstGeom>
        <a:solidFill>
          <a:schemeClr val="accent5">
            <a:tint val="40000"/>
            <a:alpha val="90000"/>
            <a:hueOff val="2897436"/>
            <a:satOff val="25485"/>
            <a:lumOff val="75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2897436"/>
              <a:satOff val="25485"/>
              <a:lumOff val="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427255" rIns="91790" bIns="42725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Take a breath with the arms at the sides and let his or her body sink underwater. Keep the legs straight and together.</a:t>
          </a:r>
        </a:p>
      </dsp:txBody>
      <dsp:txXfrm>
        <a:off x="1182687" y="3567703"/>
        <a:ext cx="4730749" cy="1682105"/>
      </dsp:txXfrm>
    </dsp:sp>
    <dsp:sp modelId="{E63B8208-582C-450A-A759-F35644171E12}">
      <dsp:nvSpPr>
        <dsp:cNvPr id="0" name=""/>
        <dsp:cNvSpPr/>
      </dsp:nvSpPr>
      <dsp:spPr>
        <a:xfrm>
          <a:off x="0" y="3567703"/>
          <a:ext cx="1182687" cy="1682105"/>
        </a:xfrm>
        <a:prstGeom prst="rect">
          <a:avLst/>
        </a:prstGeom>
        <a:solidFill>
          <a:schemeClr val="accent5">
            <a:hueOff val="2097976"/>
            <a:satOff val="48015"/>
            <a:lumOff val="-10393"/>
            <a:alphaOff val="0"/>
          </a:schemeClr>
        </a:solidFill>
        <a:ln w="15875" cap="flat" cmpd="sng" algn="ctr">
          <a:solidFill>
            <a:schemeClr val="accent5">
              <a:hueOff val="2097976"/>
              <a:satOff val="48015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584" tIns="166155" rIns="62584" bIns="16615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Take</a:t>
          </a:r>
        </a:p>
      </dsp:txBody>
      <dsp:txXfrm>
        <a:off x="0" y="3567703"/>
        <a:ext cx="1182687" cy="16821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A2196-1485-4AA8-802E-4473BEC612AD}">
      <dsp:nvSpPr>
        <dsp:cNvPr id="0" name=""/>
        <dsp:cNvSpPr/>
      </dsp:nvSpPr>
      <dsp:spPr>
        <a:xfrm>
          <a:off x="0" y="3490581"/>
          <a:ext cx="1478359" cy="11456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41" tIns="220472" rIns="105141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Move</a:t>
          </a:r>
        </a:p>
      </dsp:txBody>
      <dsp:txXfrm>
        <a:off x="0" y="3490581"/>
        <a:ext cx="1478359" cy="1145686"/>
      </dsp:txXfrm>
    </dsp:sp>
    <dsp:sp modelId="{7E7BBC4B-0538-4345-91E9-1C4A1C5C4419}">
      <dsp:nvSpPr>
        <dsp:cNvPr id="0" name=""/>
        <dsp:cNvSpPr/>
      </dsp:nvSpPr>
      <dsp:spPr>
        <a:xfrm>
          <a:off x="1478359" y="3490581"/>
          <a:ext cx="4435077" cy="11456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64" tIns="266700" rIns="89964" bIns="26670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Quickly move the victim to safety.</a:t>
          </a:r>
        </a:p>
      </dsp:txBody>
      <dsp:txXfrm>
        <a:off x="1478359" y="3490581"/>
        <a:ext cx="4435077" cy="1145686"/>
      </dsp:txXfrm>
    </dsp:sp>
    <dsp:sp modelId="{4541310F-5DE8-4AEE-BF1A-C287F385E330}">
      <dsp:nvSpPr>
        <dsp:cNvPr id="0" name=""/>
        <dsp:cNvSpPr/>
      </dsp:nvSpPr>
      <dsp:spPr>
        <a:xfrm rot="10800000">
          <a:off x="0" y="1745700"/>
          <a:ext cx="1478359" cy="17620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41" tIns="220472" rIns="105141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Hold</a:t>
          </a:r>
        </a:p>
      </dsp:txBody>
      <dsp:txXfrm rot="-10800000">
        <a:off x="0" y="1745700"/>
        <a:ext cx="1478359" cy="1145343"/>
      </dsp:txXfrm>
    </dsp:sp>
    <dsp:sp modelId="{3263FEE9-4F08-4979-9F4E-0CBB106C95F8}">
      <dsp:nvSpPr>
        <dsp:cNvPr id="0" name=""/>
        <dsp:cNvSpPr/>
      </dsp:nvSpPr>
      <dsp:spPr>
        <a:xfrm>
          <a:off x="1478359" y="1745700"/>
          <a:ext cx="4435077" cy="114534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64" tIns="266700" rIns="89964" bIns="26670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Hold the victim in a face-up position on the rescue tube.</a:t>
          </a:r>
        </a:p>
      </dsp:txBody>
      <dsp:txXfrm>
        <a:off x="1478359" y="1745700"/>
        <a:ext cx="4435077" cy="1145343"/>
      </dsp:txXfrm>
    </dsp:sp>
    <dsp:sp modelId="{708579F2-3A8F-4DC5-859D-6394525C5D0E}">
      <dsp:nvSpPr>
        <dsp:cNvPr id="0" name=""/>
        <dsp:cNvSpPr/>
      </dsp:nvSpPr>
      <dsp:spPr>
        <a:xfrm rot="10800000">
          <a:off x="0" y="819"/>
          <a:ext cx="1478359" cy="17620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41" tIns="220472" rIns="105141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Repeat</a:t>
          </a:r>
        </a:p>
      </dsp:txBody>
      <dsp:txXfrm rot="-10800000">
        <a:off x="0" y="819"/>
        <a:ext cx="1478359" cy="1145343"/>
      </dsp:txXfrm>
    </dsp:sp>
    <dsp:sp modelId="{499FF8C0-FAA0-4AE1-9A31-BE4E6A6CD489}">
      <dsp:nvSpPr>
        <dsp:cNvPr id="0" name=""/>
        <dsp:cNvSpPr/>
      </dsp:nvSpPr>
      <dsp:spPr>
        <a:xfrm>
          <a:off x="1478359" y="819"/>
          <a:ext cx="4435077" cy="114534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64" tIns="266700" rIns="89964" bIns="26670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Repeat this arm movement until deep enough to reach the victim.</a:t>
          </a:r>
        </a:p>
      </dsp:txBody>
      <dsp:txXfrm>
        <a:off x="1478359" y="819"/>
        <a:ext cx="4435077" cy="114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93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riding, wearing, holding&#10;&#10;Description automatically generated">
            <a:extLst>
              <a:ext uri="{FF2B5EF4-FFF2-40B4-BE49-F238E27FC236}">
                <a16:creationId xmlns:a16="http://schemas.microsoft.com/office/drawing/2014/main" id="{8FEC2728-FECB-4FCC-ADCE-AA4A51D1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" r="-1" b="1878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ED9717-B95B-40AA-8A76-A4F306A6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THE RESCUE COMPANY 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06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wimming in water&#10;&#10;Description automatically generated">
            <a:extLst>
              <a:ext uri="{FF2B5EF4-FFF2-40B4-BE49-F238E27FC236}">
                <a16:creationId xmlns:a16="http://schemas.microsoft.com/office/drawing/2014/main" id="{D2158948-A5A0-442B-8660-357F68DE1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r="1" b="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82EB4-06A0-4477-8EC4-D1E22F59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Active Drowning Victim Rear Rescue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9C770-066D-4681-BAE6-33E5330C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Approach the victim from behind </a:t>
            </a:r>
          </a:p>
          <a:p>
            <a:r>
              <a:rPr lang="en-US" dirty="0"/>
              <a:t>This may require swimming past, under, and around the victim.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8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2EB4-06A0-4477-8EC4-D1E22F59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b="1" dirty="0"/>
              <a:t>Active Drowning Victim Rear Rescue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9C770-066D-4681-BAE6-33E5330C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55035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Reach under the victim's armpits and grasp the shoul­ders firmly.</a:t>
            </a:r>
          </a:p>
          <a:p>
            <a:r>
              <a:rPr lang="en-US" dirty="0"/>
              <a:t>Squeeze the rescue tube between the rescuer's chest and the victim's back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F63BA-7537-485F-BFCA-EA001ED44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8929BF-8F78-4421-A0CA-BC72A335B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0DA111-CADC-4534-B902-8BB5DBF75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water, sport, boat, swimming&#10;&#10;Description automatically generated">
            <a:extLst>
              <a:ext uri="{FF2B5EF4-FFF2-40B4-BE49-F238E27FC236}">
                <a16:creationId xmlns:a16="http://schemas.microsoft.com/office/drawing/2014/main" id="{ED1245DC-E4A0-4FF3-A9C5-E779B18E28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r="2" b="4310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2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627F83D4-E653-4485-A745-1122845A4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" r="-1" b="1274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82EB4-06A0-4477-8EC4-D1E22F59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Active Drowning Victim Rear Rescue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9C770-066D-4681-BAE6-33E5330C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r>
              <a:rPr lang="en-US"/>
              <a:t>Keep the rescuers head to one side to avoid being hit by the victim's head if it moves backward.</a:t>
            </a:r>
            <a:endParaRPr lang="en-US" dirty="0"/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8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82EB4-06A0-4477-8EC4-D1E22F59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>
            <a:normAutofit/>
          </a:bodyPr>
          <a:lstStyle/>
          <a:p>
            <a:r>
              <a:rPr lang="en-US" b="1" dirty="0"/>
              <a:t>Active Drowning Victim Rear Rescue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30E7A8-E268-40E2-9FA7-4BEA43E4E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346123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19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hat&#10;&#10;Description automatically generated">
            <a:extLst>
              <a:ext uri="{FF2B5EF4-FFF2-40B4-BE49-F238E27FC236}">
                <a16:creationId xmlns:a16="http://schemas.microsoft.com/office/drawing/2014/main" id="{11008C13-B0B0-4B42-BBF3-5F8E0CF3B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9" r="-1" b="951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9D37FF-D8ED-4D40-BA48-645A931F6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07589"/>
            <a:ext cx="8295215" cy="14529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800FE-030C-44E5-94C2-2E4BA6C7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93" y="5082537"/>
            <a:ext cx="6835556" cy="1113390"/>
          </a:xfrm>
        </p:spPr>
        <p:txBody>
          <a:bodyPr anchor="b">
            <a:normAutofit/>
          </a:bodyPr>
          <a:lstStyle/>
          <a:p>
            <a:pPr algn="r"/>
            <a:r>
              <a:rPr lang="en-US" b="1" dirty="0"/>
              <a:t>Passive Drowning Victim Rear Rescue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6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pool of water&#10;&#10;Description automatically generated">
            <a:extLst>
              <a:ext uri="{FF2B5EF4-FFF2-40B4-BE49-F238E27FC236}">
                <a16:creationId xmlns:a16="http://schemas.microsoft.com/office/drawing/2014/main" id="{00EF5C2B-8ABC-45C7-9ABC-78DD432AD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 r="9090" b="2175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6A99-7BC6-42E0-BF29-DDD8DDF5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Passive Drowning Victim Rear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85B4-B520-442B-9761-3ACE6FA1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Passive Drowning Victim Rear Rescue Use the passive drowning victim rear rescue when the victim is at or near the surface, seems unconscious and a head, neck or back injury is not suspected. </a:t>
            </a:r>
          </a:p>
        </p:txBody>
      </p:sp>
    </p:spTree>
    <p:extLst>
      <p:ext uri="{BB962C8B-B14F-4D97-AF65-F5344CB8AC3E}">
        <p14:creationId xmlns:p14="http://schemas.microsoft.com/office/powerpoint/2010/main" val="108084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6A99-7BC6-42E0-BF29-DDD8DDF5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Passive Drowning Victim Rear Rescue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85B4-B520-442B-9761-3ACE6FA1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Approach the victim from behind.</a:t>
            </a:r>
          </a:p>
          <a:p>
            <a:r>
              <a:rPr lang="en-US" dirty="0"/>
              <a:t>Reach under the victim's armpits and grasp the shoul­ders firmly.</a:t>
            </a:r>
          </a:p>
          <a:p>
            <a:r>
              <a:rPr lang="en-US" dirty="0"/>
              <a:t> The rescuer may be high on the victim's back when doing this.</a:t>
            </a:r>
          </a:p>
          <a:p>
            <a:r>
              <a:rPr lang="en-US" dirty="0"/>
              <a:t>Squeeze the rescue tube between the rescuer's chest and the victim's back.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3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6A99-7BC6-42E0-BF29-DDD8DDF5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Passive Drowning Victim Rear Rescue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3D94A2-2866-410E-9DB2-8839A5A59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1714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902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port, swimming, monitor, water&#10;&#10;Description automatically generated">
            <a:extLst>
              <a:ext uri="{FF2B5EF4-FFF2-40B4-BE49-F238E27FC236}">
                <a16:creationId xmlns:a16="http://schemas.microsoft.com/office/drawing/2014/main" id="{F942DBB8-2438-4792-95AF-49EA9C70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6" r="-1" b="282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6A99-7BC6-42E0-BF29-DDD8DDF5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Passive Drowning Victim Rear Rescue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C85B4-B520-442B-9761-3ACE6FA1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Tow the victim to safety. For greater distances, use one hand to stroke. </a:t>
            </a:r>
          </a:p>
          <a:p>
            <a:r>
              <a:rPr lang="en-US" dirty="0"/>
              <a:t>Reach the right arm over the victim's right shoulder and grasp the rescue tube. </a:t>
            </a:r>
          </a:p>
          <a:p>
            <a:r>
              <a:rPr lang="en-US" dirty="0"/>
              <a:t>Then use the left hand to stroke. Or reach with the left arm and stroke with the right hand.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4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A8CADE02-4D24-4449-9CE4-929A3DA76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A01AF-0E76-47DE-8091-EC26DA1B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/>
              <a:t>RESCUING A SUBMERGED VICTIM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7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442B72CB-31EC-49B0-8603-A546BA475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r="-1" b="27029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BEB9C-58CE-4FE7-B209-5A52958B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r>
              <a:rPr lang="en-US" sz="4400" b="1" dirty="0"/>
              <a:t>Rescue skills </a:t>
            </a:r>
          </a:p>
        </p:txBody>
      </p:sp>
    </p:spTree>
    <p:extLst>
      <p:ext uri="{BB962C8B-B14F-4D97-AF65-F5344CB8AC3E}">
        <p14:creationId xmlns:p14="http://schemas.microsoft.com/office/powerpoint/2010/main" val="1330417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og swimming in a pool of water&#10;&#10;Description automatically generated">
            <a:extLst>
              <a:ext uri="{FF2B5EF4-FFF2-40B4-BE49-F238E27FC236}">
                <a16:creationId xmlns:a16="http://schemas.microsoft.com/office/drawing/2014/main" id="{18F0D310-05B7-4A6F-B779-74052C47F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976" b="2150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A2C42-F30E-4394-8A94-6AE409FB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RESCUING A SUBMERGED VICTIM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6253D-2854-4325-A5EF-083DF2E51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Passive Submerged Victim-Shallow Water</a:t>
            </a:r>
          </a:p>
          <a:p>
            <a:r>
              <a:rPr lang="en-US">
                <a:solidFill>
                  <a:srgbClr val="FFFFFE"/>
                </a:solidFill>
              </a:rPr>
              <a:t>Active or Passive Submerged Victim ­Deep Water </a:t>
            </a:r>
          </a:p>
          <a:p>
            <a:r>
              <a:rPr lang="en-US">
                <a:solidFill>
                  <a:srgbClr val="FFFFFE"/>
                </a:solidFill>
              </a:rPr>
              <a:t>Active or Passive Submerged Victim Rescue-Deep Water</a:t>
            </a:r>
          </a:p>
        </p:txBody>
      </p:sp>
    </p:spTree>
    <p:extLst>
      <p:ext uri="{BB962C8B-B14F-4D97-AF65-F5344CB8AC3E}">
        <p14:creationId xmlns:p14="http://schemas.microsoft.com/office/powerpoint/2010/main" val="397550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swimming in water&#10;&#10;Description automatically generated">
            <a:extLst>
              <a:ext uri="{FF2B5EF4-FFF2-40B4-BE49-F238E27FC236}">
                <a16:creationId xmlns:a16="http://schemas.microsoft.com/office/drawing/2014/main" id="{DF0D5E3C-779D-4DA9-A99E-1040762FE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537" b="-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E702840B-BF21-4AB3-9552-AE05709A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036BF-33B2-48DF-8B1F-0A57699C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26" y="3236470"/>
            <a:ext cx="6829044" cy="1431984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algn="r"/>
            <a:r>
              <a:rPr lang="en-US" sz="4100" b="1" dirty="0"/>
              <a:t>Passive Submerged Victim-Shallow Water</a:t>
            </a:r>
          </a:p>
        </p:txBody>
      </p:sp>
    </p:spTree>
    <p:extLst>
      <p:ext uri="{BB962C8B-B14F-4D97-AF65-F5344CB8AC3E}">
        <p14:creationId xmlns:p14="http://schemas.microsoft.com/office/powerpoint/2010/main" val="1287480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FA65D-9F78-4442-8DC1-9BDF1B67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Passive Submerged Victim-Shallow Water</a:t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D05BF2-FF03-4F1C-B95A-FD8813FD6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012197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54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FA65D-9F78-4442-8DC1-9BDF1B67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Passive Submerged Victim-Shallow Water</a:t>
            </a:r>
            <a:br>
              <a:rPr lang="en-US" b="1" dirty="0"/>
            </a:br>
            <a:endParaRPr lang="en-US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26E28D-A7A2-463B-A429-A9EAC5AD7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567334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21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FF48F-E27C-4277-B746-3C66AAFB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3000" b="1"/>
              <a:t>Passive Submerged Victim-Shallow Water</a:t>
            </a:r>
            <a:br>
              <a:rPr lang="en-US" sz="3000" b="1"/>
            </a:br>
            <a:endParaRPr lang="en-US" sz="3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914BAE-A04D-4400-9AD6-F59FD5926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50560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278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ear, water, polar, swimming&#10;&#10;Description automatically generated">
            <a:extLst>
              <a:ext uri="{FF2B5EF4-FFF2-40B4-BE49-F238E27FC236}">
                <a16:creationId xmlns:a16="http://schemas.microsoft.com/office/drawing/2014/main" id="{026A0FF9-29B4-48C7-9ADF-16A0A0660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72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C5743-2632-4F08-8BC8-C2C8B34B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pPr algn="l"/>
            <a:r>
              <a:rPr lang="en-US" sz="2500" b="1"/>
              <a:t>Active or Passive Submerged Victim Deep Water 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665719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1426C-AB5E-4359-8164-54A3BACF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Active or Passive Submerged Victim Deep Water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695A2D-F7E3-475D-8048-FB136956D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01975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231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wimming in a body of water&#10;&#10;Description automatically generated">
            <a:extLst>
              <a:ext uri="{FF2B5EF4-FFF2-40B4-BE49-F238E27FC236}">
                <a16:creationId xmlns:a16="http://schemas.microsoft.com/office/drawing/2014/main" id="{790DADA0-90B6-48D5-A42D-3E4D63A80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247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1426C-AB5E-4359-8164-54A3BACF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Active or Passive Submerged Victim Deep Water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99E6E-1680-46A9-8194-0C1513F6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As downward momentum slows, turn the palms out­ward and sweep the hands and arms upward and overhead.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23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1426C-AB5E-4359-8164-54A3BACF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Active or Passive Submerged Victim Deep Water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5E746F-AF2C-4B16-9337-2FFF4F8B5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12820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4440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riding skis on a body of water&#10;&#10;Description automatically generated">
            <a:extLst>
              <a:ext uri="{FF2B5EF4-FFF2-40B4-BE49-F238E27FC236}">
                <a16:creationId xmlns:a16="http://schemas.microsoft.com/office/drawing/2014/main" id="{18761D76-0FF6-49EB-ACC8-39196662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7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CFD05-8308-489D-8C4B-0A24267C7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/>
              <a:t>ESCAPES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0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97E2F-4C72-4BDA-B986-B02A19A8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RESCUE APPROACHES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B6032-DD0A-4919-85CE-AAED28A34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The best way to swim to the victim is with a modified front crawl or breaststroke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00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FFF4AE93-42FC-45E3-8155-1CD679269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t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DA33A-67AA-4B90-A019-0A0E08D4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ESCAPES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ABA29-D6A8-4957-959F-1FA07C8B8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As soon as the victim grabs hold, take a quick breath.</a:t>
            </a:r>
          </a:p>
          <a:p>
            <a:r>
              <a:rPr lang="en-US">
                <a:solidFill>
                  <a:srgbClr val="FFFFFE"/>
                </a:solidFill>
              </a:rPr>
              <a:t>Tuck the chin down.</a:t>
            </a:r>
          </a:p>
          <a:p>
            <a:r>
              <a:rPr lang="en-US">
                <a:solidFill>
                  <a:srgbClr val="FFFFFE"/>
                </a:solidFill>
              </a:rPr>
              <a:t>Turn the head to either side.</a:t>
            </a:r>
          </a:p>
          <a:p>
            <a:r>
              <a:rPr lang="en-US">
                <a:solidFill>
                  <a:srgbClr val="FFFFFE"/>
                </a:solidFill>
              </a:rPr>
              <a:t>Raise the shoulders and submerge with the victim.</a:t>
            </a:r>
          </a:p>
        </p:txBody>
      </p:sp>
    </p:spTree>
    <p:extLst>
      <p:ext uri="{BB962C8B-B14F-4D97-AF65-F5344CB8AC3E}">
        <p14:creationId xmlns:p14="http://schemas.microsoft.com/office/powerpoint/2010/main" val="4119515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DA33A-67AA-4B90-A019-0A0E08D4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ESCAPES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F3D1E0-BAD5-4198-9820-2A7A9FA03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295549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373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wimming in a body of water&#10;&#10;Description automatically generated">
            <a:extLst>
              <a:ext uri="{FF2B5EF4-FFF2-40B4-BE49-F238E27FC236}">
                <a16:creationId xmlns:a16="http://schemas.microsoft.com/office/drawing/2014/main" id="{A3D0609C-E4BF-46C4-BAB2-707AAC054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247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DA33A-67AA-4B90-A019-0A0E08D4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ESCAPES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ABA29-D6A8-4957-959F-1FA07C8B8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/>
              <a:t>Quickly swim underwater out of the victim's reach. </a:t>
            </a:r>
          </a:p>
          <a:p>
            <a:r>
              <a:rPr lang="en-US"/>
              <a:t>Surface and reposition the second attempt. 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53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6E0152C6-F5E4-45F0-A188-782127F7A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r="-1" b="1982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22466-A8C2-4BA8-8C2D-FAB69E02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pPr algn="l"/>
            <a:r>
              <a:rPr lang="en-US" sz="2700" b="1"/>
              <a:t>MULTIPLE-VICTIM RESCUE </a:t>
            </a:r>
            <a:br>
              <a:rPr lang="en-US" sz="2700"/>
            </a:b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161021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7598-B28C-486F-A18B-1B7A46CD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sz="2200" b="1"/>
              <a:t>MULTIPLE-VICTIM RESCUE </a:t>
            </a:r>
            <a:br>
              <a:rPr lang="en-US" sz="2200"/>
            </a:b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CC7C-9D97-40FA-97DC-623E024F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Sometimes two or more victims need to be rescued. </a:t>
            </a:r>
          </a:p>
          <a:p>
            <a:r>
              <a:rPr lang="en-US" dirty="0"/>
              <a:t>A victim may grab a nearby swimmer to try to stay above the water. </a:t>
            </a:r>
          </a:p>
        </p:txBody>
      </p:sp>
      <p:pic>
        <p:nvPicPr>
          <p:cNvPr id="5" name="Picture 4" descr="A picture containing sport, swimming, water, light&#10;&#10;Description automatically generated">
            <a:extLst>
              <a:ext uri="{FF2B5EF4-FFF2-40B4-BE49-F238E27FC236}">
                <a16:creationId xmlns:a16="http://schemas.microsoft.com/office/drawing/2014/main" id="{35397419-1942-42F3-9452-DF59B22DB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15" y="805583"/>
            <a:ext cx="3991033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41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F47598-B28C-486F-A18B-1B7A46CD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MULTIPLE-VICTIM RESCUE 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CC7C-9D97-40FA-97DC-623E024F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965045"/>
            <a:ext cx="9436404" cy="3087524"/>
          </a:xfrm>
        </p:spPr>
        <p:txBody>
          <a:bodyPr>
            <a:normAutofit/>
          </a:bodyPr>
          <a:lstStyle/>
          <a:p>
            <a:r>
              <a:rPr lang="en-US" dirty="0"/>
              <a:t>Several rescue swimmers should perform a multiple­ victim rescue if possible. </a:t>
            </a:r>
          </a:p>
          <a:p>
            <a:r>
              <a:rPr lang="en-US" dirty="0"/>
              <a:t>At least one rescue swimmer should check the bottom for possible submerged victims while other rescue swimmer rescue the victims at the surface. </a:t>
            </a:r>
          </a:p>
        </p:txBody>
      </p:sp>
    </p:spTree>
    <p:extLst>
      <p:ext uri="{BB962C8B-B14F-4D97-AF65-F5344CB8AC3E}">
        <p14:creationId xmlns:p14="http://schemas.microsoft.com/office/powerpoint/2010/main" val="3956801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D4FD1-9EAC-48C2-91DB-54827B2D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dirty="0"/>
              <a:t>If there is only one lifeguard rescuing two victims who are clutching each other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6542E1-BBA3-4307-A167-394485770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674045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511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D4FD1-9EAC-48C2-91DB-54827B2D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dirty="0"/>
              <a:t>If there is only one lifeguard rescuing two victims who are clutching each other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F772D8-5C64-4BDF-8AF9-94588DF6A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85633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surfing, riding, wave&#10;&#10;Description automatically generated">
            <a:extLst>
              <a:ext uri="{FF2B5EF4-FFF2-40B4-BE49-F238E27FC236}">
                <a16:creationId xmlns:a16="http://schemas.microsoft.com/office/drawing/2014/main" id="{78A5275E-6CA7-4A05-8E3A-4D3C58221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r="-1" b="2828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EB501-4565-4A9E-BA43-A0AD7617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RESCUES AT OR NEAR THE SURFACE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78FC-83B1-48B0-850C-4A050279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b="1" dirty="0"/>
              <a:t>Swimming Extension Rescue</a:t>
            </a:r>
          </a:p>
          <a:p>
            <a:r>
              <a:rPr lang="en-US" b="1" dirty="0"/>
              <a:t>Active Drowning Victim Rear Rescue </a:t>
            </a:r>
          </a:p>
          <a:p>
            <a:r>
              <a:rPr lang="en-US" b="1" dirty="0"/>
              <a:t>Passive Drowning Victim Rear Rescue</a:t>
            </a:r>
          </a:p>
          <a:p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A5D2-6D88-4570-A028-7D7378A1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sz="2200" b="1"/>
              <a:t>Swimming Extension Rescue </a:t>
            </a:r>
            <a:br>
              <a:rPr lang="en-US" sz="2200"/>
            </a:br>
            <a:endParaRPr lang="en-US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84B7-ADE5-4CC9-8D70-7AF555B7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swimming extension rescue works well for a dis­tressed swimmer. </a:t>
            </a:r>
          </a:p>
          <a:p>
            <a:r>
              <a:rPr lang="en-US" dirty="0"/>
              <a:t>To perform a swimming extension res­cue</a:t>
            </a:r>
          </a:p>
        </p:txBody>
      </p:sp>
      <p:pic>
        <p:nvPicPr>
          <p:cNvPr id="5" name="Picture 4" descr="A picture containing water, sport, swimming, person&#10;&#10;Description automatically generated">
            <a:extLst>
              <a:ext uri="{FF2B5EF4-FFF2-40B4-BE49-F238E27FC236}">
                <a16:creationId xmlns:a16="http://schemas.microsoft.com/office/drawing/2014/main" id="{89E12585-A48D-4570-81FF-30FCCA0F5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541536"/>
            <a:ext cx="4960442" cy="31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AA5D2-6D88-4570-A028-7D7378A1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Swimming Extension Rescue </a:t>
            </a:r>
            <a:br>
              <a:rPr lang="en-US" dirty="0"/>
            </a:b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1C688A-4788-4595-8A75-BBEDE87CA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274319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26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5B5C6C-0A47-4C9C-A07E-9601110A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AD6542-0672-4B6E-9828-E9DFD316E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AA5D2-6D88-4570-A028-7D7378A1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5008500"/>
            <a:ext cx="9603272" cy="960755"/>
          </a:xfrm>
        </p:spPr>
        <p:txBody>
          <a:bodyPr anchor="t">
            <a:normAutofit/>
          </a:bodyPr>
          <a:lstStyle/>
          <a:p>
            <a:r>
              <a:rPr lang="en-US" sz="3000" b="1"/>
              <a:t>Swimming Extension Rescue </a:t>
            </a:r>
            <a:br>
              <a:rPr lang="en-US" sz="3000"/>
            </a:br>
            <a:endParaRPr lang="en-US" sz="3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746FE0-417F-4D9D-A260-9183601D3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826256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DB65D6-29B2-47F4-B234-955B03D35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884AAC87-AAED-4B52-B079-98FCC9DD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B91397-C44C-41C9-AFD9-D29DF994E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407952"/>
              </p:ext>
            </p:extLst>
          </p:nvPr>
        </p:nvGraphicFramePr>
        <p:xfrm>
          <a:off x="1450975" y="933450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630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sport, water&#10;&#10;Description automatically generated">
            <a:extLst>
              <a:ext uri="{FF2B5EF4-FFF2-40B4-BE49-F238E27FC236}">
                <a16:creationId xmlns:a16="http://schemas.microsoft.com/office/drawing/2014/main" id="{7D148964-36FF-4A9F-9B84-96A0DBE3E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" r="-1" b="22804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A9AC0-AEE3-474C-B689-A42251CC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/>
              <a:t>Active Drowning Victim Rear Rescue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8049432D-A93F-4FD2-A760-730545C759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b="909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82EB4-06A0-4477-8EC4-D1E22F59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Active Drowning Victim Rear Rescue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9C770-066D-4681-BAE6-33E5330C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The active drowning victim rear rescue can be used for either a distressed swimmer or an active drowning vic­tim.</a:t>
            </a:r>
          </a:p>
        </p:txBody>
      </p:sp>
    </p:spTree>
    <p:extLst>
      <p:ext uri="{BB962C8B-B14F-4D97-AF65-F5344CB8AC3E}">
        <p14:creationId xmlns:p14="http://schemas.microsoft.com/office/powerpoint/2010/main" val="2774691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1166</Words>
  <Application>Microsoft Office PowerPoint</Application>
  <PresentationFormat>Widescreen</PresentationFormat>
  <Paragraphs>154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Rockwell</vt:lpstr>
      <vt:lpstr>Gallery</vt:lpstr>
      <vt:lpstr>THE RESCUE COMPANY 1</vt:lpstr>
      <vt:lpstr>Rescue skills </vt:lpstr>
      <vt:lpstr>RESCUE APPROACHES</vt:lpstr>
      <vt:lpstr>RESCUES AT OR NEAR THE SURFACE </vt:lpstr>
      <vt:lpstr>Swimming Extension Rescue  </vt:lpstr>
      <vt:lpstr>Swimming Extension Rescue  </vt:lpstr>
      <vt:lpstr>Swimming Extension Rescue  </vt:lpstr>
      <vt:lpstr>Active Drowning Victim Rear Rescue </vt:lpstr>
      <vt:lpstr>Active Drowning Victim Rear Rescue </vt:lpstr>
      <vt:lpstr>Active Drowning Victim Rear Rescue </vt:lpstr>
      <vt:lpstr>Active Drowning Victim Rear Rescue </vt:lpstr>
      <vt:lpstr>Active Drowning Victim Rear Rescue </vt:lpstr>
      <vt:lpstr>Active Drowning Victim Rear Rescue </vt:lpstr>
      <vt:lpstr>Passive Drowning Victim Rear Rescue</vt:lpstr>
      <vt:lpstr>Passive Drowning Victim Rear Rescue</vt:lpstr>
      <vt:lpstr>Passive Drowning Victim Rear Rescue</vt:lpstr>
      <vt:lpstr>Passive Drowning Victim Rear Rescue</vt:lpstr>
      <vt:lpstr>Passive Drowning Victim Rear Rescue</vt:lpstr>
      <vt:lpstr>RESCUING A SUBMERGED VICTIM </vt:lpstr>
      <vt:lpstr>RESCUING A SUBMERGED VICTIM </vt:lpstr>
      <vt:lpstr>Passive Submerged Victim-Shallow Water</vt:lpstr>
      <vt:lpstr>Passive Submerged Victim-Shallow Water </vt:lpstr>
      <vt:lpstr>Passive Submerged Victim-Shallow Water </vt:lpstr>
      <vt:lpstr>Passive Submerged Victim-Shallow Water </vt:lpstr>
      <vt:lpstr>Active or Passive Submerged Victim Deep Water </vt:lpstr>
      <vt:lpstr>Active or Passive Submerged Victim Deep Water </vt:lpstr>
      <vt:lpstr>Active or Passive Submerged Victim Deep Water </vt:lpstr>
      <vt:lpstr>Active or Passive Submerged Victim Deep Water </vt:lpstr>
      <vt:lpstr>ESCAPES</vt:lpstr>
      <vt:lpstr>ESCAPES</vt:lpstr>
      <vt:lpstr>ESCAPES</vt:lpstr>
      <vt:lpstr>ESCAPES</vt:lpstr>
      <vt:lpstr>MULTIPLE-VICTIM RESCUE  </vt:lpstr>
      <vt:lpstr>MULTIPLE-VICTIM RESCUE  </vt:lpstr>
      <vt:lpstr>MULTIPLE-VICTIM RESCUE  </vt:lpstr>
      <vt:lpstr>If there is only one lifeguard rescuing two victims who are clutching each other</vt:lpstr>
      <vt:lpstr>If there is only one lifeguard rescuing two victims who are clutching each 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6</cp:revision>
  <dcterms:created xsi:type="dcterms:W3CDTF">2020-09-28T16:13:49Z</dcterms:created>
  <dcterms:modified xsi:type="dcterms:W3CDTF">2020-09-28T16:26:31Z</dcterms:modified>
</cp:coreProperties>
</file>