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98" r:id="rId5"/>
    <p:sldId id="259" r:id="rId6"/>
    <p:sldId id="260" r:id="rId7"/>
    <p:sldId id="261" r:id="rId8"/>
    <p:sldId id="299" r:id="rId9"/>
    <p:sldId id="262" r:id="rId10"/>
    <p:sldId id="300" r:id="rId11"/>
    <p:sldId id="263" r:id="rId12"/>
    <p:sldId id="264" r:id="rId13"/>
    <p:sldId id="265" r:id="rId14"/>
    <p:sldId id="266" r:id="rId15"/>
    <p:sldId id="301" r:id="rId16"/>
    <p:sldId id="268" r:id="rId17"/>
    <p:sldId id="270" r:id="rId18"/>
    <p:sldId id="271" r:id="rId19"/>
    <p:sldId id="302" r:id="rId20"/>
    <p:sldId id="273" r:id="rId21"/>
    <p:sldId id="267" r:id="rId22"/>
    <p:sldId id="303" r:id="rId23"/>
    <p:sldId id="274" r:id="rId24"/>
    <p:sldId id="304" r:id="rId25"/>
    <p:sldId id="305" r:id="rId26"/>
    <p:sldId id="275" r:id="rId27"/>
    <p:sldId id="306" r:id="rId28"/>
    <p:sldId id="307" r:id="rId29"/>
    <p:sldId id="276" r:id="rId30"/>
    <p:sldId id="308" r:id="rId31"/>
    <p:sldId id="277" r:id="rId32"/>
    <p:sldId id="279" r:id="rId33"/>
    <p:sldId id="280" r:id="rId34"/>
    <p:sldId id="309" r:id="rId35"/>
    <p:sldId id="281" r:id="rId36"/>
    <p:sldId id="310" r:id="rId37"/>
    <p:sldId id="28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4" Type="http://schemas.openxmlformats.org/officeDocument/2006/relationships/image" Target="../media/image62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3E31B-AAAD-4061-BF4E-56B00F5B52A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6C723C-4ED5-4BB5-ABF9-A96D1A85DF12}">
      <dgm:prSet/>
      <dgm:spPr/>
      <dgm:t>
        <a:bodyPr/>
        <a:lstStyle/>
        <a:p>
          <a:r>
            <a:rPr lang="en-US"/>
            <a:t>Leave only when:</a:t>
          </a:r>
        </a:p>
      </dgm:t>
    </dgm:pt>
    <dgm:pt modelId="{8946C4E4-B79F-45CC-A211-9FA24AA15E51}" type="parTrans" cxnId="{56CF922F-7F57-47CE-B26B-7B173EE597AE}">
      <dgm:prSet/>
      <dgm:spPr/>
      <dgm:t>
        <a:bodyPr/>
        <a:lstStyle/>
        <a:p>
          <a:endParaRPr lang="en-US"/>
        </a:p>
      </dgm:t>
    </dgm:pt>
    <dgm:pt modelId="{46BE1374-6667-411E-85EE-6B4F33EEA992}" type="sibTrans" cxnId="{56CF922F-7F57-47CE-B26B-7B173EE597AE}">
      <dgm:prSet/>
      <dgm:spPr/>
      <dgm:t>
        <a:bodyPr/>
        <a:lstStyle/>
        <a:p>
          <a:endParaRPr lang="en-US"/>
        </a:p>
      </dgm:t>
    </dgm:pt>
    <dgm:pt modelId="{7DAE3B88-211C-47D7-8B62-7CB4F56DDA69}">
      <dgm:prSet/>
      <dgm:spPr/>
      <dgm:t>
        <a:bodyPr/>
        <a:lstStyle/>
        <a:p>
          <a:r>
            <a:rPr lang="en-US"/>
            <a:t>Dictated by the threat.</a:t>
          </a:r>
        </a:p>
      </dgm:t>
    </dgm:pt>
    <dgm:pt modelId="{16220917-F2FD-44FE-B67E-1936C331A887}" type="parTrans" cxnId="{1E574875-0182-4619-8C95-D49083BC99C5}">
      <dgm:prSet/>
      <dgm:spPr/>
      <dgm:t>
        <a:bodyPr/>
        <a:lstStyle/>
        <a:p>
          <a:endParaRPr lang="en-US"/>
        </a:p>
      </dgm:t>
    </dgm:pt>
    <dgm:pt modelId="{19F0A1A0-42C5-4D64-81CD-2EC5221870C6}" type="sibTrans" cxnId="{1E574875-0182-4619-8C95-D49083BC99C5}">
      <dgm:prSet/>
      <dgm:spPr/>
      <dgm:t>
        <a:bodyPr/>
        <a:lstStyle/>
        <a:p>
          <a:endParaRPr lang="en-US"/>
        </a:p>
      </dgm:t>
    </dgm:pt>
    <dgm:pt modelId="{A92B2180-79E5-43AF-BAA8-C7E5C821A306}">
      <dgm:prSet/>
      <dgm:spPr/>
      <dgm:t>
        <a:bodyPr/>
        <a:lstStyle/>
        <a:p>
          <a:r>
            <a:rPr lang="en-US"/>
            <a:t>Certain of your location and your destination and you can get there. </a:t>
          </a:r>
        </a:p>
      </dgm:t>
    </dgm:pt>
    <dgm:pt modelId="{C79F61B8-5BAF-4E2F-BA7D-CD104695C0D3}" type="parTrans" cxnId="{86D30BC5-371E-4907-8555-0BE980D11C79}">
      <dgm:prSet/>
      <dgm:spPr/>
      <dgm:t>
        <a:bodyPr/>
        <a:lstStyle/>
        <a:p>
          <a:endParaRPr lang="en-US"/>
        </a:p>
      </dgm:t>
    </dgm:pt>
    <dgm:pt modelId="{B89F4080-3FAB-46F0-8D1C-A0809E65638F}" type="sibTrans" cxnId="{86D30BC5-371E-4907-8555-0BE980D11C79}">
      <dgm:prSet/>
      <dgm:spPr/>
      <dgm:t>
        <a:bodyPr/>
        <a:lstStyle/>
        <a:p>
          <a:endParaRPr lang="en-US"/>
        </a:p>
      </dgm:t>
    </dgm:pt>
    <dgm:pt modelId="{DC75F544-86AA-46DC-A42A-86C2898D6B73}">
      <dgm:prSet/>
      <dgm:spPr/>
      <dgm:t>
        <a:bodyPr/>
        <a:lstStyle/>
        <a:p>
          <a:r>
            <a:rPr lang="en-US"/>
            <a:t>Able to reach water, food, shelter, and/or help.</a:t>
          </a:r>
        </a:p>
      </dgm:t>
    </dgm:pt>
    <dgm:pt modelId="{7DB1DAA5-7823-4077-88D3-38ACF2DB365C}" type="parTrans" cxnId="{EE9DE8C1-EBED-43A5-8176-9508A9E26913}">
      <dgm:prSet/>
      <dgm:spPr/>
      <dgm:t>
        <a:bodyPr/>
        <a:lstStyle/>
        <a:p>
          <a:endParaRPr lang="en-US"/>
        </a:p>
      </dgm:t>
    </dgm:pt>
    <dgm:pt modelId="{A9774EA9-FA97-4913-B8FD-951F71B42D2A}" type="sibTrans" cxnId="{EE9DE8C1-EBED-43A5-8176-9508A9E26913}">
      <dgm:prSet/>
      <dgm:spPr/>
      <dgm:t>
        <a:bodyPr/>
        <a:lstStyle/>
        <a:p>
          <a:endParaRPr lang="en-US"/>
        </a:p>
      </dgm:t>
    </dgm:pt>
    <dgm:pt modelId="{42CB5F4A-E593-4FFA-934C-8AE38389FF8A}">
      <dgm:prSet/>
      <dgm:spPr/>
      <dgm:t>
        <a:bodyPr/>
        <a:lstStyle/>
        <a:p>
          <a:r>
            <a:rPr lang="en-US"/>
            <a:t>Convinced rescue is not coming. </a:t>
          </a:r>
        </a:p>
      </dgm:t>
    </dgm:pt>
    <dgm:pt modelId="{079F1D54-3711-4B7B-BC76-DA40D7CDB075}" type="parTrans" cxnId="{C2B8982C-D101-42FC-ABD6-67AD4C56DEDC}">
      <dgm:prSet/>
      <dgm:spPr/>
      <dgm:t>
        <a:bodyPr/>
        <a:lstStyle/>
        <a:p>
          <a:endParaRPr lang="en-US"/>
        </a:p>
      </dgm:t>
    </dgm:pt>
    <dgm:pt modelId="{5DBB50A4-AE31-4DBC-B287-7F1E4A1B797D}" type="sibTrans" cxnId="{C2B8982C-D101-42FC-ABD6-67AD4C56DEDC}">
      <dgm:prSet/>
      <dgm:spPr/>
      <dgm:t>
        <a:bodyPr/>
        <a:lstStyle/>
        <a:p>
          <a:endParaRPr lang="en-US"/>
        </a:p>
      </dgm:t>
    </dgm:pt>
    <dgm:pt modelId="{BC0DB9D5-77DD-457F-8723-7AF6DE6F4A74}" type="pres">
      <dgm:prSet presAssocID="{2FD3E31B-AAAD-4061-BF4E-56B00F5B52A8}" presName="linear" presStyleCnt="0">
        <dgm:presLayoutVars>
          <dgm:animLvl val="lvl"/>
          <dgm:resizeHandles val="exact"/>
        </dgm:presLayoutVars>
      </dgm:prSet>
      <dgm:spPr/>
    </dgm:pt>
    <dgm:pt modelId="{E240501F-AF3D-4A35-BC59-FB5956BA8419}" type="pres">
      <dgm:prSet presAssocID="{AC6C723C-4ED5-4BB5-ABF9-A96D1A85DF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727A37-9ED7-40DC-BCCB-73394E0E6869}" type="pres">
      <dgm:prSet presAssocID="{46BE1374-6667-411E-85EE-6B4F33EEA992}" presName="spacer" presStyleCnt="0"/>
      <dgm:spPr/>
    </dgm:pt>
    <dgm:pt modelId="{467DD1C8-F554-46DA-830F-219CD947E842}" type="pres">
      <dgm:prSet presAssocID="{7DAE3B88-211C-47D7-8B62-7CB4F56DDA6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74A422-E6B4-4CA9-AF63-4314BE6BD38E}" type="pres">
      <dgm:prSet presAssocID="{19F0A1A0-42C5-4D64-81CD-2EC5221870C6}" presName="spacer" presStyleCnt="0"/>
      <dgm:spPr/>
    </dgm:pt>
    <dgm:pt modelId="{BFFEF492-F458-413F-804A-E4C53986079A}" type="pres">
      <dgm:prSet presAssocID="{A92B2180-79E5-43AF-BAA8-C7E5C821A3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974D7C-F834-4431-A86A-84645C3E2A5D}" type="pres">
      <dgm:prSet presAssocID="{B89F4080-3FAB-46F0-8D1C-A0809E65638F}" presName="spacer" presStyleCnt="0"/>
      <dgm:spPr/>
    </dgm:pt>
    <dgm:pt modelId="{7377130D-C142-488A-A8A4-01CD117CE1BF}" type="pres">
      <dgm:prSet presAssocID="{DC75F544-86AA-46DC-A42A-86C2898D6B7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88C2973-B2E1-4A3B-8E86-8082AD794365}" type="pres">
      <dgm:prSet presAssocID="{A9774EA9-FA97-4913-B8FD-951F71B42D2A}" presName="spacer" presStyleCnt="0"/>
      <dgm:spPr/>
    </dgm:pt>
    <dgm:pt modelId="{55C5FEC3-B9A7-41AA-8324-6E501C173630}" type="pres">
      <dgm:prSet presAssocID="{42CB5F4A-E593-4FFA-934C-8AE38389FF8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2B8982C-D101-42FC-ABD6-67AD4C56DEDC}" srcId="{2FD3E31B-AAAD-4061-BF4E-56B00F5B52A8}" destId="{42CB5F4A-E593-4FFA-934C-8AE38389FF8A}" srcOrd="4" destOrd="0" parTransId="{079F1D54-3711-4B7B-BC76-DA40D7CDB075}" sibTransId="{5DBB50A4-AE31-4DBC-B287-7F1E4A1B797D}"/>
    <dgm:cxn modelId="{56CF922F-7F57-47CE-B26B-7B173EE597AE}" srcId="{2FD3E31B-AAAD-4061-BF4E-56B00F5B52A8}" destId="{AC6C723C-4ED5-4BB5-ABF9-A96D1A85DF12}" srcOrd="0" destOrd="0" parTransId="{8946C4E4-B79F-45CC-A211-9FA24AA15E51}" sibTransId="{46BE1374-6667-411E-85EE-6B4F33EEA992}"/>
    <dgm:cxn modelId="{5B222239-0C03-4CD9-BF00-995CDE229EAF}" type="presOf" srcId="{DC75F544-86AA-46DC-A42A-86C2898D6B73}" destId="{7377130D-C142-488A-A8A4-01CD117CE1BF}" srcOrd="0" destOrd="0" presId="urn:microsoft.com/office/officeart/2005/8/layout/vList2"/>
    <dgm:cxn modelId="{8D3EF64F-FC27-431C-9BD3-F475C5F8112C}" type="presOf" srcId="{42CB5F4A-E593-4FFA-934C-8AE38389FF8A}" destId="{55C5FEC3-B9A7-41AA-8324-6E501C173630}" srcOrd="0" destOrd="0" presId="urn:microsoft.com/office/officeart/2005/8/layout/vList2"/>
    <dgm:cxn modelId="{1E574875-0182-4619-8C95-D49083BC99C5}" srcId="{2FD3E31B-AAAD-4061-BF4E-56B00F5B52A8}" destId="{7DAE3B88-211C-47D7-8B62-7CB4F56DDA69}" srcOrd="1" destOrd="0" parTransId="{16220917-F2FD-44FE-B67E-1936C331A887}" sibTransId="{19F0A1A0-42C5-4D64-81CD-2EC5221870C6}"/>
    <dgm:cxn modelId="{E7A2E475-91B1-4F8F-9BC0-3383434C4F20}" type="presOf" srcId="{2FD3E31B-AAAD-4061-BF4E-56B00F5B52A8}" destId="{BC0DB9D5-77DD-457F-8723-7AF6DE6F4A74}" srcOrd="0" destOrd="0" presId="urn:microsoft.com/office/officeart/2005/8/layout/vList2"/>
    <dgm:cxn modelId="{6314DDA8-1DC6-4684-A761-06A90421AFB0}" type="presOf" srcId="{A92B2180-79E5-43AF-BAA8-C7E5C821A306}" destId="{BFFEF492-F458-413F-804A-E4C53986079A}" srcOrd="0" destOrd="0" presId="urn:microsoft.com/office/officeart/2005/8/layout/vList2"/>
    <dgm:cxn modelId="{EE9DE8C1-EBED-43A5-8176-9508A9E26913}" srcId="{2FD3E31B-AAAD-4061-BF4E-56B00F5B52A8}" destId="{DC75F544-86AA-46DC-A42A-86C2898D6B73}" srcOrd="3" destOrd="0" parTransId="{7DB1DAA5-7823-4077-88D3-38ACF2DB365C}" sibTransId="{A9774EA9-FA97-4913-B8FD-951F71B42D2A}"/>
    <dgm:cxn modelId="{86D30BC5-371E-4907-8555-0BE980D11C79}" srcId="{2FD3E31B-AAAD-4061-BF4E-56B00F5B52A8}" destId="{A92B2180-79E5-43AF-BAA8-C7E5C821A306}" srcOrd="2" destOrd="0" parTransId="{C79F61B8-5BAF-4E2F-BA7D-CD104695C0D3}" sibTransId="{B89F4080-3FAB-46F0-8D1C-A0809E65638F}"/>
    <dgm:cxn modelId="{D5F041DA-2114-473B-855F-92DE280AD4A5}" type="presOf" srcId="{7DAE3B88-211C-47D7-8B62-7CB4F56DDA69}" destId="{467DD1C8-F554-46DA-830F-219CD947E842}" srcOrd="0" destOrd="0" presId="urn:microsoft.com/office/officeart/2005/8/layout/vList2"/>
    <dgm:cxn modelId="{1DECB6EE-64F9-4696-BBF7-996DB4F7662A}" type="presOf" srcId="{AC6C723C-4ED5-4BB5-ABF9-A96D1A85DF12}" destId="{E240501F-AF3D-4A35-BC59-FB5956BA8419}" srcOrd="0" destOrd="0" presId="urn:microsoft.com/office/officeart/2005/8/layout/vList2"/>
    <dgm:cxn modelId="{86A5EF5E-F7E6-4C2A-A9E2-5FA8066D4850}" type="presParOf" srcId="{BC0DB9D5-77DD-457F-8723-7AF6DE6F4A74}" destId="{E240501F-AF3D-4A35-BC59-FB5956BA8419}" srcOrd="0" destOrd="0" presId="urn:microsoft.com/office/officeart/2005/8/layout/vList2"/>
    <dgm:cxn modelId="{BE8AE5F4-1206-4FA9-B709-E91CF10812AB}" type="presParOf" srcId="{BC0DB9D5-77DD-457F-8723-7AF6DE6F4A74}" destId="{FB727A37-9ED7-40DC-BCCB-73394E0E6869}" srcOrd="1" destOrd="0" presId="urn:microsoft.com/office/officeart/2005/8/layout/vList2"/>
    <dgm:cxn modelId="{2ED3707A-7E9B-4527-880A-502BCFA040D6}" type="presParOf" srcId="{BC0DB9D5-77DD-457F-8723-7AF6DE6F4A74}" destId="{467DD1C8-F554-46DA-830F-219CD947E842}" srcOrd="2" destOrd="0" presId="urn:microsoft.com/office/officeart/2005/8/layout/vList2"/>
    <dgm:cxn modelId="{80873CC5-50C4-4F82-9364-EFB9F1582983}" type="presParOf" srcId="{BC0DB9D5-77DD-457F-8723-7AF6DE6F4A74}" destId="{8974A422-E6B4-4CA9-AF63-4314BE6BD38E}" srcOrd="3" destOrd="0" presId="urn:microsoft.com/office/officeart/2005/8/layout/vList2"/>
    <dgm:cxn modelId="{C669FBD2-9A2C-4EC2-A757-68DF74A5F538}" type="presParOf" srcId="{BC0DB9D5-77DD-457F-8723-7AF6DE6F4A74}" destId="{BFFEF492-F458-413F-804A-E4C53986079A}" srcOrd="4" destOrd="0" presId="urn:microsoft.com/office/officeart/2005/8/layout/vList2"/>
    <dgm:cxn modelId="{D28CC0EF-288D-42AA-8D17-723DE2F3BB68}" type="presParOf" srcId="{BC0DB9D5-77DD-457F-8723-7AF6DE6F4A74}" destId="{4F974D7C-F834-4431-A86A-84645C3E2A5D}" srcOrd="5" destOrd="0" presId="urn:microsoft.com/office/officeart/2005/8/layout/vList2"/>
    <dgm:cxn modelId="{924CD509-A3D8-417B-B781-3626671C3DDB}" type="presParOf" srcId="{BC0DB9D5-77DD-457F-8723-7AF6DE6F4A74}" destId="{7377130D-C142-488A-A8A4-01CD117CE1BF}" srcOrd="6" destOrd="0" presId="urn:microsoft.com/office/officeart/2005/8/layout/vList2"/>
    <dgm:cxn modelId="{75B84C0A-9E8A-4E9B-B4B5-8D42E2870518}" type="presParOf" srcId="{BC0DB9D5-77DD-457F-8723-7AF6DE6F4A74}" destId="{388C2973-B2E1-4A3B-8E86-8082AD794365}" srcOrd="7" destOrd="0" presId="urn:microsoft.com/office/officeart/2005/8/layout/vList2"/>
    <dgm:cxn modelId="{7B9C78D1-C52F-4336-A78C-E4C8B47C4403}" type="presParOf" srcId="{BC0DB9D5-77DD-457F-8723-7AF6DE6F4A74}" destId="{55C5FEC3-B9A7-41AA-8324-6E501C17363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9EACF1-4554-49A2-A467-2EF96C0DD0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BB7A39C-7A0D-42C9-8103-8B4A04527A58}">
      <dgm:prSet/>
      <dgm:spPr/>
      <dgm:t>
        <a:bodyPr/>
        <a:lstStyle/>
        <a:p>
          <a:r>
            <a:rPr lang="en-US"/>
            <a:t>Determine specific location (be prepared to give coordinates and datum to rescue forces if asked). </a:t>
          </a:r>
        </a:p>
      </dgm:t>
    </dgm:pt>
    <dgm:pt modelId="{DD1A147D-C2D8-4526-A101-E75EB811935B}" type="parTrans" cxnId="{E53A4F7B-F096-44BC-8CB3-14839D153BD4}">
      <dgm:prSet/>
      <dgm:spPr/>
      <dgm:t>
        <a:bodyPr/>
        <a:lstStyle/>
        <a:p>
          <a:endParaRPr lang="en-US"/>
        </a:p>
      </dgm:t>
    </dgm:pt>
    <dgm:pt modelId="{1E83040E-6987-46F4-827A-2A84B62EB199}" type="sibTrans" cxnId="{E53A4F7B-F096-44BC-8CB3-14839D153BD4}">
      <dgm:prSet/>
      <dgm:spPr/>
      <dgm:t>
        <a:bodyPr/>
        <a:lstStyle/>
        <a:p>
          <a:endParaRPr lang="en-US"/>
        </a:p>
      </dgm:t>
    </dgm:pt>
    <dgm:pt modelId="{22A3F986-8BBA-4888-8250-B3FB281B4E1A}">
      <dgm:prSet/>
      <dgm:spPr/>
      <dgm:t>
        <a:bodyPr/>
        <a:lstStyle/>
        <a:p>
          <a:r>
            <a:rPr lang="en-US"/>
            <a:t>Using GPS and map.</a:t>
          </a:r>
        </a:p>
      </dgm:t>
    </dgm:pt>
    <dgm:pt modelId="{8D5FB36B-9903-4905-BC8A-5BC0BBB0F3AD}" type="parTrans" cxnId="{A676484D-67CB-40E9-9D1C-0E7CCC3B5B3D}">
      <dgm:prSet/>
      <dgm:spPr/>
      <dgm:t>
        <a:bodyPr/>
        <a:lstStyle/>
        <a:p>
          <a:endParaRPr lang="en-US"/>
        </a:p>
      </dgm:t>
    </dgm:pt>
    <dgm:pt modelId="{2F465E4F-2DEF-487F-80DB-7807C423DABB}" type="sibTrans" cxnId="{A676484D-67CB-40E9-9D1C-0E7CCC3B5B3D}">
      <dgm:prSet/>
      <dgm:spPr/>
      <dgm:t>
        <a:bodyPr/>
        <a:lstStyle/>
        <a:p>
          <a:endParaRPr lang="en-US"/>
        </a:p>
      </dgm:t>
    </dgm:pt>
    <dgm:pt modelId="{4D076512-F628-431C-8816-D90091F3CF75}">
      <dgm:prSet/>
      <dgm:spPr/>
      <dgm:t>
        <a:bodyPr/>
        <a:lstStyle/>
        <a:p>
          <a:r>
            <a:rPr lang="en-US"/>
            <a:t>More sky= better accuracy and quicker position acquisition. </a:t>
          </a:r>
        </a:p>
      </dgm:t>
    </dgm:pt>
    <dgm:pt modelId="{C36440AE-0CBB-4B69-9B69-402CB00573FB}" type="parTrans" cxnId="{D3303E55-08F1-4280-A8AD-B7C3F96D3AE4}">
      <dgm:prSet/>
      <dgm:spPr/>
      <dgm:t>
        <a:bodyPr/>
        <a:lstStyle/>
        <a:p>
          <a:endParaRPr lang="en-US"/>
        </a:p>
      </dgm:t>
    </dgm:pt>
    <dgm:pt modelId="{D02CF4FD-BF04-40B6-8A89-5C6ED22A76EC}" type="sibTrans" cxnId="{D3303E55-08F1-4280-A8AD-B7C3F96D3AE4}">
      <dgm:prSet/>
      <dgm:spPr/>
      <dgm:t>
        <a:bodyPr/>
        <a:lstStyle/>
        <a:p>
          <a:endParaRPr lang="en-US"/>
        </a:p>
      </dgm:t>
    </dgm:pt>
    <dgm:pt modelId="{9D3297A7-BB04-4396-96C6-86ABA9731D96}">
      <dgm:prSet/>
      <dgm:spPr/>
      <dgm:t>
        <a:bodyPr/>
        <a:lstStyle/>
        <a:p>
          <a:r>
            <a:rPr lang="en-US"/>
            <a:t>More frequent position fixes = shorter time to acquire next position. </a:t>
          </a:r>
        </a:p>
      </dgm:t>
    </dgm:pt>
    <dgm:pt modelId="{BC3EECFF-10CB-494F-9424-8EA5CAB284D0}" type="parTrans" cxnId="{8FFF2D3E-9128-41D4-AF0C-8671B1F794F7}">
      <dgm:prSet/>
      <dgm:spPr/>
      <dgm:t>
        <a:bodyPr/>
        <a:lstStyle/>
        <a:p>
          <a:endParaRPr lang="en-US"/>
        </a:p>
      </dgm:t>
    </dgm:pt>
    <dgm:pt modelId="{6EAC7992-33B7-4770-A663-AAF4B88C34F3}" type="sibTrans" cxnId="{8FFF2D3E-9128-41D4-AF0C-8671B1F794F7}">
      <dgm:prSet/>
      <dgm:spPr/>
      <dgm:t>
        <a:bodyPr/>
        <a:lstStyle/>
        <a:p>
          <a:endParaRPr lang="en-US"/>
        </a:p>
      </dgm:t>
    </dgm:pt>
    <dgm:pt modelId="{1E080C2E-670D-4ED7-95D5-C76B438FF3CD}" type="pres">
      <dgm:prSet presAssocID="{A59EACF1-4554-49A2-A467-2EF96C0DD0EF}" presName="root" presStyleCnt="0">
        <dgm:presLayoutVars>
          <dgm:dir/>
          <dgm:resizeHandles val="exact"/>
        </dgm:presLayoutVars>
      </dgm:prSet>
      <dgm:spPr/>
    </dgm:pt>
    <dgm:pt modelId="{5938AEB4-DF41-4D07-B05D-883EF8134204}" type="pres">
      <dgm:prSet presAssocID="{BBB7A39C-7A0D-42C9-8103-8B4A04527A58}" presName="compNode" presStyleCnt="0"/>
      <dgm:spPr/>
    </dgm:pt>
    <dgm:pt modelId="{0D42F198-E92B-4C79-B9EB-CF0CA18BEA80}" type="pres">
      <dgm:prSet presAssocID="{BBB7A39C-7A0D-42C9-8103-8B4A04527A58}" presName="bgRect" presStyleLbl="bgShp" presStyleIdx="0" presStyleCnt="4"/>
      <dgm:spPr/>
    </dgm:pt>
    <dgm:pt modelId="{F5D5F16A-12DA-488C-92B4-22DECA103153}" type="pres">
      <dgm:prSet presAssocID="{BBB7A39C-7A0D-42C9-8103-8B4A04527A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29347C6C-A924-498B-AE46-991A9C35AF63}" type="pres">
      <dgm:prSet presAssocID="{BBB7A39C-7A0D-42C9-8103-8B4A04527A58}" presName="spaceRect" presStyleCnt="0"/>
      <dgm:spPr/>
    </dgm:pt>
    <dgm:pt modelId="{06B57BC4-B5EA-4AE2-94CC-943F83F68B5F}" type="pres">
      <dgm:prSet presAssocID="{BBB7A39C-7A0D-42C9-8103-8B4A04527A58}" presName="parTx" presStyleLbl="revTx" presStyleIdx="0" presStyleCnt="4">
        <dgm:presLayoutVars>
          <dgm:chMax val="0"/>
          <dgm:chPref val="0"/>
        </dgm:presLayoutVars>
      </dgm:prSet>
      <dgm:spPr/>
    </dgm:pt>
    <dgm:pt modelId="{26FA85A7-1226-40C3-AE69-6BE4C6D42197}" type="pres">
      <dgm:prSet presAssocID="{1E83040E-6987-46F4-827A-2A84B62EB199}" presName="sibTrans" presStyleCnt="0"/>
      <dgm:spPr/>
    </dgm:pt>
    <dgm:pt modelId="{51725C4F-7CAE-4587-8DF4-C10E0626B6E7}" type="pres">
      <dgm:prSet presAssocID="{22A3F986-8BBA-4888-8250-B3FB281B4E1A}" presName="compNode" presStyleCnt="0"/>
      <dgm:spPr/>
    </dgm:pt>
    <dgm:pt modelId="{54C62854-3898-4F8C-895A-3716A8F66EBE}" type="pres">
      <dgm:prSet presAssocID="{22A3F986-8BBA-4888-8250-B3FB281B4E1A}" presName="bgRect" presStyleLbl="bgShp" presStyleIdx="1" presStyleCnt="4"/>
      <dgm:spPr/>
    </dgm:pt>
    <dgm:pt modelId="{E61AC87B-F5F7-4BD8-A3AD-7207C00F2AB5}" type="pres">
      <dgm:prSet presAssocID="{22A3F986-8BBA-4888-8250-B3FB281B4E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E1AFB365-95E9-4EA3-9460-1859E8149CEC}" type="pres">
      <dgm:prSet presAssocID="{22A3F986-8BBA-4888-8250-B3FB281B4E1A}" presName="spaceRect" presStyleCnt="0"/>
      <dgm:spPr/>
    </dgm:pt>
    <dgm:pt modelId="{1377DE69-34CB-4A96-BD44-2C5033E8A1C3}" type="pres">
      <dgm:prSet presAssocID="{22A3F986-8BBA-4888-8250-B3FB281B4E1A}" presName="parTx" presStyleLbl="revTx" presStyleIdx="1" presStyleCnt="4">
        <dgm:presLayoutVars>
          <dgm:chMax val="0"/>
          <dgm:chPref val="0"/>
        </dgm:presLayoutVars>
      </dgm:prSet>
      <dgm:spPr/>
    </dgm:pt>
    <dgm:pt modelId="{947FC9D8-4858-4B3B-A15B-C48A5476F4BE}" type="pres">
      <dgm:prSet presAssocID="{2F465E4F-2DEF-487F-80DB-7807C423DABB}" presName="sibTrans" presStyleCnt="0"/>
      <dgm:spPr/>
    </dgm:pt>
    <dgm:pt modelId="{18BDAA14-0CBB-4056-B7B6-BF853235E939}" type="pres">
      <dgm:prSet presAssocID="{4D076512-F628-431C-8816-D90091F3CF75}" presName="compNode" presStyleCnt="0"/>
      <dgm:spPr/>
    </dgm:pt>
    <dgm:pt modelId="{8C1674FC-849B-4754-9E03-A39AC5AD6E68}" type="pres">
      <dgm:prSet presAssocID="{4D076512-F628-431C-8816-D90091F3CF75}" presName="bgRect" presStyleLbl="bgShp" presStyleIdx="2" presStyleCnt="4"/>
      <dgm:spPr/>
    </dgm:pt>
    <dgm:pt modelId="{EC9BFAC3-8AFD-45F7-9518-E0F598C21026}" type="pres">
      <dgm:prSet presAssocID="{4D076512-F628-431C-8816-D90091F3CF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7E08113-B0C2-4252-8D4C-5A5DE15EEC44}" type="pres">
      <dgm:prSet presAssocID="{4D076512-F628-431C-8816-D90091F3CF75}" presName="spaceRect" presStyleCnt="0"/>
      <dgm:spPr/>
    </dgm:pt>
    <dgm:pt modelId="{D5271591-6C80-4057-8ED7-CC7C1C89F526}" type="pres">
      <dgm:prSet presAssocID="{4D076512-F628-431C-8816-D90091F3CF75}" presName="parTx" presStyleLbl="revTx" presStyleIdx="2" presStyleCnt="4">
        <dgm:presLayoutVars>
          <dgm:chMax val="0"/>
          <dgm:chPref val="0"/>
        </dgm:presLayoutVars>
      </dgm:prSet>
      <dgm:spPr/>
    </dgm:pt>
    <dgm:pt modelId="{E51DA768-0AE6-4EC3-A19F-A0784C738FDA}" type="pres">
      <dgm:prSet presAssocID="{D02CF4FD-BF04-40B6-8A89-5C6ED22A76EC}" presName="sibTrans" presStyleCnt="0"/>
      <dgm:spPr/>
    </dgm:pt>
    <dgm:pt modelId="{FB96B78A-7624-4295-B8FC-DA6B4DC33BFD}" type="pres">
      <dgm:prSet presAssocID="{9D3297A7-BB04-4396-96C6-86ABA9731D96}" presName="compNode" presStyleCnt="0"/>
      <dgm:spPr/>
    </dgm:pt>
    <dgm:pt modelId="{A47188F0-9B54-4AF1-A210-CE9E4F6F231F}" type="pres">
      <dgm:prSet presAssocID="{9D3297A7-BB04-4396-96C6-86ABA9731D96}" presName="bgRect" presStyleLbl="bgShp" presStyleIdx="3" presStyleCnt="4"/>
      <dgm:spPr/>
    </dgm:pt>
    <dgm:pt modelId="{C9FC8EC2-A5BA-41A0-B9B7-6882F68E1778}" type="pres">
      <dgm:prSet presAssocID="{9D3297A7-BB04-4396-96C6-86ABA9731D9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ading"/>
        </a:ext>
      </dgm:extLst>
    </dgm:pt>
    <dgm:pt modelId="{4D64478D-4D31-42F6-8ACD-0A68911B74D3}" type="pres">
      <dgm:prSet presAssocID="{9D3297A7-BB04-4396-96C6-86ABA9731D96}" presName="spaceRect" presStyleCnt="0"/>
      <dgm:spPr/>
    </dgm:pt>
    <dgm:pt modelId="{C644B8DC-989B-445E-A0C7-8DC7C39CDD0A}" type="pres">
      <dgm:prSet presAssocID="{9D3297A7-BB04-4396-96C6-86ABA9731D9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FFF2D3E-9128-41D4-AF0C-8671B1F794F7}" srcId="{A59EACF1-4554-49A2-A467-2EF96C0DD0EF}" destId="{9D3297A7-BB04-4396-96C6-86ABA9731D96}" srcOrd="3" destOrd="0" parTransId="{BC3EECFF-10CB-494F-9424-8EA5CAB284D0}" sibTransId="{6EAC7992-33B7-4770-A663-AAF4B88C34F3}"/>
    <dgm:cxn modelId="{9C67B541-E418-4B76-8F78-106A2EB58BE7}" type="presOf" srcId="{A59EACF1-4554-49A2-A467-2EF96C0DD0EF}" destId="{1E080C2E-670D-4ED7-95D5-C76B438FF3CD}" srcOrd="0" destOrd="0" presId="urn:microsoft.com/office/officeart/2018/2/layout/IconVerticalSolidList"/>
    <dgm:cxn modelId="{A676484D-67CB-40E9-9D1C-0E7CCC3B5B3D}" srcId="{A59EACF1-4554-49A2-A467-2EF96C0DD0EF}" destId="{22A3F986-8BBA-4888-8250-B3FB281B4E1A}" srcOrd="1" destOrd="0" parTransId="{8D5FB36B-9903-4905-BC8A-5BC0BBB0F3AD}" sibTransId="{2F465E4F-2DEF-487F-80DB-7807C423DABB}"/>
    <dgm:cxn modelId="{7043996D-42A9-4A20-86D7-FB1FFDEE7E25}" type="presOf" srcId="{BBB7A39C-7A0D-42C9-8103-8B4A04527A58}" destId="{06B57BC4-B5EA-4AE2-94CC-943F83F68B5F}" srcOrd="0" destOrd="0" presId="urn:microsoft.com/office/officeart/2018/2/layout/IconVerticalSolidList"/>
    <dgm:cxn modelId="{C104FB6F-48E0-421B-8CFC-D95B475BDEF7}" type="presOf" srcId="{4D076512-F628-431C-8816-D90091F3CF75}" destId="{D5271591-6C80-4057-8ED7-CC7C1C89F526}" srcOrd="0" destOrd="0" presId="urn:microsoft.com/office/officeart/2018/2/layout/IconVerticalSolidList"/>
    <dgm:cxn modelId="{D3303E55-08F1-4280-A8AD-B7C3F96D3AE4}" srcId="{A59EACF1-4554-49A2-A467-2EF96C0DD0EF}" destId="{4D076512-F628-431C-8816-D90091F3CF75}" srcOrd="2" destOrd="0" parTransId="{C36440AE-0CBB-4B69-9B69-402CB00573FB}" sibTransId="{D02CF4FD-BF04-40B6-8A89-5C6ED22A76EC}"/>
    <dgm:cxn modelId="{E1695077-F14A-4F06-8D18-EDE2E351182F}" type="presOf" srcId="{22A3F986-8BBA-4888-8250-B3FB281B4E1A}" destId="{1377DE69-34CB-4A96-BD44-2C5033E8A1C3}" srcOrd="0" destOrd="0" presId="urn:microsoft.com/office/officeart/2018/2/layout/IconVerticalSolidList"/>
    <dgm:cxn modelId="{0B172C59-79A9-4061-B6B1-C4A3404B874B}" type="presOf" srcId="{9D3297A7-BB04-4396-96C6-86ABA9731D96}" destId="{C644B8DC-989B-445E-A0C7-8DC7C39CDD0A}" srcOrd="0" destOrd="0" presId="urn:microsoft.com/office/officeart/2018/2/layout/IconVerticalSolidList"/>
    <dgm:cxn modelId="{E53A4F7B-F096-44BC-8CB3-14839D153BD4}" srcId="{A59EACF1-4554-49A2-A467-2EF96C0DD0EF}" destId="{BBB7A39C-7A0D-42C9-8103-8B4A04527A58}" srcOrd="0" destOrd="0" parTransId="{DD1A147D-C2D8-4526-A101-E75EB811935B}" sibTransId="{1E83040E-6987-46F4-827A-2A84B62EB199}"/>
    <dgm:cxn modelId="{C6EA904B-4EAB-4F98-9522-D90E2F2796E5}" type="presParOf" srcId="{1E080C2E-670D-4ED7-95D5-C76B438FF3CD}" destId="{5938AEB4-DF41-4D07-B05D-883EF8134204}" srcOrd="0" destOrd="0" presId="urn:microsoft.com/office/officeart/2018/2/layout/IconVerticalSolidList"/>
    <dgm:cxn modelId="{208CD1AF-390E-46BA-9BF9-0A957A434850}" type="presParOf" srcId="{5938AEB4-DF41-4D07-B05D-883EF8134204}" destId="{0D42F198-E92B-4C79-B9EB-CF0CA18BEA80}" srcOrd="0" destOrd="0" presId="urn:microsoft.com/office/officeart/2018/2/layout/IconVerticalSolidList"/>
    <dgm:cxn modelId="{E0E93B75-55FE-4793-8A47-1A6AB326ABDB}" type="presParOf" srcId="{5938AEB4-DF41-4D07-B05D-883EF8134204}" destId="{F5D5F16A-12DA-488C-92B4-22DECA103153}" srcOrd="1" destOrd="0" presId="urn:microsoft.com/office/officeart/2018/2/layout/IconVerticalSolidList"/>
    <dgm:cxn modelId="{8FA54954-8479-4DC2-B923-27549080D30D}" type="presParOf" srcId="{5938AEB4-DF41-4D07-B05D-883EF8134204}" destId="{29347C6C-A924-498B-AE46-991A9C35AF63}" srcOrd="2" destOrd="0" presId="urn:microsoft.com/office/officeart/2018/2/layout/IconVerticalSolidList"/>
    <dgm:cxn modelId="{0747BFA4-F2F7-4799-A0E5-DC7DA7BC9B85}" type="presParOf" srcId="{5938AEB4-DF41-4D07-B05D-883EF8134204}" destId="{06B57BC4-B5EA-4AE2-94CC-943F83F68B5F}" srcOrd="3" destOrd="0" presId="urn:microsoft.com/office/officeart/2018/2/layout/IconVerticalSolidList"/>
    <dgm:cxn modelId="{DDA35B99-0504-4724-8AA8-3107F4180F37}" type="presParOf" srcId="{1E080C2E-670D-4ED7-95D5-C76B438FF3CD}" destId="{26FA85A7-1226-40C3-AE69-6BE4C6D42197}" srcOrd="1" destOrd="0" presId="urn:microsoft.com/office/officeart/2018/2/layout/IconVerticalSolidList"/>
    <dgm:cxn modelId="{89EBD166-460C-4584-8E0B-CE90A49ECD82}" type="presParOf" srcId="{1E080C2E-670D-4ED7-95D5-C76B438FF3CD}" destId="{51725C4F-7CAE-4587-8DF4-C10E0626B6E7}" srcOrd="2" destOrd="0" presId="urn:microsoft.com/office/officeart/2018/2/layout/IconVerticalSolidList"/>
    <dgm:cxn modelId="{10377299-4B75-4A2B-90F6-DDE3F814F2C0}" type="presParOf" srcId="{51725C4F-7CAE-4587-8DF4-C10E0626B6E7}" destId="{54C62854-3898-4F8C-895A-3716A8F66EBE}" srcOrd="0" destOrd="0" presId="urn:microsoft.com/office/officeart/2018/2/layout/IconVerticalSolidList"/>
    <dgm:cxn modelId="{5854EDD3-49BC-4169-95EF-97559EE86B0D}" type="presParOf" srcId="{51725C4F-7CAE-4587-8DF4-C10E0626B6E7}" destId="{E61AC87B-F5F7-4BD8-A3AD-7207C00F2AB5}" srcOrd="1" destOrd="0" presId="urn:microsoft.com/office/officeart/2018/2/layout/IconVerticalSolidList"/>
    <dgm:cxn modelId="{A02D5E89-907B-419F-A557-34B85600B91A}" type="presParOf" srcId="{51725C4F-7CAE-4587-8DF4-C10E0626B6E7}" destId="{E1AFB365-95E9-4EA3-9460-1859E8149CEC}" srcOrd="2" destOrd="0" presId="urn:microsoft.com/office/officeart/2018/2/layout/IconVerticalSolidList"/>
    <dgm:cxn modelId="{B06A72F3-6ED9-4F3B-9F9B-59C662D6BB57}" type="presParOf" srcId="{51725C4F-7CAE-4587-8DF4-C10E0626B6E7}" destId="{1377DE69-34CB-4A96-BD44-2C5033E8A1C3}" srcOrd="3" destOrd="0" presId="urn:microsoft.com/office/officeart/2018/2/layout/IconVerticalSolidList"/>
    <dgm:cxn modelId="{5CBDAE23-FDF3-483C-921D-F7C694727258}" type="presParOf" srcId="{1E080C2E-670D-4ED7-95D5-C76B438FF3CD}" destId="{947FC9D8-4858-4B3B-A15B-C48A5476F4BE}" srcOrd="3" destOrd="0" presId="urn:microsoft.com/office/officeart/2018/2/layout/IconVerticalSolidList"/>
    <dgm:cxn modelId="{63922A0E-CE26-43E6-B591-AC73BCEEABAC}" type="presParOf" srcId="{1E080C2E-670D-4ED7-95D5-C76B438FF3CD}" destId="{18BDAA14-0CBB-4056-B7B6-BF853235E939}" srcOrd="4" destOrd="0" presId="urn:microsoft.com/office/officeart/2018/2/layout/IconVerticalSolidList"/>
    <dgm:cxn modelId="{8FA4132F-3E62-4C49-97BF-F5391F773977}" type="presParOf" srcId="{18BDAA14-0CBB-4056-B7B6-BF853235E939}" destId="{8C1674FC-849B-4754-9E03-A39AC5AD6E68}" srcOrd="0" destOrd="0" presId="urn:microsoft.com/office/officeart/2018/2/layout/IconVerticalSolidList"/>
    <dgm:cxn modelId="{871A2543-F339-4134-9E7B-8A210B4D0E48}" type="presParOf" srcId="{18BDAA14-0CBB-4056-B7B6-BF853235E939}" destId="{EC9BFAC3-8AFD-45F7-9518-E0F598C21026}" srcOrd="1" destOrd="0" presId="urn:microsoft.com/office/officeart/2018/2/layout/IconVerticalSolidList"/>
    <dgm:cxn modelId="{CC2CFA0C-F130-47B3-A329-2529A3F5DA78}" type="presParOf" srcId="{18BDAA14-0CBB-4056-B7B6-BF853235E939}" destId="{17E08113-B0C2-4252-8D4C-5A5DE15EEC44}" srcOrd="2" destOrd="0" presId="urn:microsoft.com/office/officeart/2018/2/layout/IconVerticalSolidList"/>
    <dgm:cxn modelId="{D8D9489A-F6F1-4373-9552-442598B00ECE}" type="presParOf" srcId="{18BDAA14-0CBB-4056-B7B6-BF853235E939}" destId="{D5271591-6C80-4057-8ED7-CC7C1C89F526}" srcOrd="3" destOrd="0" presId="urn:microsoft.com/office/officeart/2018/2/layout/IconVerticalSolidList"/>
    <dgm:cxn modelId="{B71C8CA0-593B-41BF-9C00-5F15033C1690}" type="presParOf" srcId="{1E080C2E-670D-4ED7-95D5-C76B438FF3CD}" destId="{E51DA768-0AE6-4EC3-A19F-A0784C738FDA}" srcOrd="5" destOrd="0" presId="urn:microsoft.com/office/officeart/2018/2/layout/IconVerticalSolidList"/>
    <dgm:cxn modelId="{8851740B-10AC-440B-8F8C-2B8676FF78F7}" type="presParOf" srcId="{1E080C2E-670D-4ED7-95D5-C76B438FF3CD}" destId="{FB96B78A-7624-4295-B8FC-DA6B4DC33BFD}" srcOrd="6" destOrd="0" presId="urn:microsoft.com/office/officeart/2018/2/layout/IconVerticalSolidList"/>
    <dgm:cxn modelId="{4820085C-5F7A-428C-9354-847783B9D8D2}" type="presParOf" srcId="{FB96B78A-7624-4295-B8FC-DA6B4DC33BFD}" destId="{A47188F0-9B54-4AF1-A210-CE9E4F6F231F}" srcOrd="0" destOrd="0" presId="urn:microsoft.com/office/officeart/2018/2/layout/IconVerticalSolidList"/>
    <dgm:cxn modelId="{66E0E7CF-3B03-4956-A306-DD3724A5142A}" type="presParOf" srcId="{FB96B78A-7624-4295-B8FC-DA6B4DC33BFD}" destId="{C9FC8EC2-A5BA-41A0-B9B7-6882F68E1778}" srcOrd="1" destOrd="0" presId="urn:microsoft.com/office/officeart/2018/2/layout/IconVerticalSolidList"/>
    <dgm:cxn modelId="{B2C5A169-78E5-482E-B46F-AF5D3FF606F8}" type="presParOf" srcId="{FB96B78A-7624-4295-B8FC-DA6B4DC33BFD}" destId="{4D64478D-4D31-42F6-8ACD-0A68911B74D3}" srcOrd="2" destOrd="0" presId="urn:microsoft.com/office/officeart/2018/2/layout/IconVerticalSolidList"/>
    <dgm:cxn modelId="{19898BA0-311A-46EE-8C35-D4587D1077AD}" type="presParOf" srcId="{FB96B78A-7624-4295-B8FC-DA6B4DC33BFD}" destId="{C644B8DC-989B-445E-A0C7-8DC7C39CDD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B574AB-9A2D-4D4F-97EE-8AAE22EA7A3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DC008E6-D3DD-4DC3-B75E-0462DFEAE2A8}">
      <dgm:prSet/>
      <dgm:spPr/>
      <dgm:t>
        <a:bodyPr/>
        <a:lstStyle/>
        <a:p>
          <a:r>
            <a:rPr lang="en-US"/>
            <a:t>Triangulation (resection) with a compass.</a:t>
          </a:r>
        </a:p>
      </dgm:t>
    </dgm:pt>
    <dgm:pt modelId="{B590FDAA-C0FD-4E8B-88A0-D39D9FFA1085}" type="parTrans" cxnId="{90BB028C-E6AB-462F-A79B-9BB6CC088FAA}">
      <dgm:prSet/>
      <dgm:spPr/>
      <dgm:t>
        <a:bodyPr/>
        <a:lstStyle/>
        <a:p>
          <a:endParaRPr lang="en-US"/>
        </a:p>
      </dgm:t>
    </dgm:pt>
    <dgm:pt modelId="{BF7DEBAB-2DB6-49E2-89E8-BB032350F708}" type="sibTrans" cxnId="{90BB028C-E6AB-462F-A79B-9BB6CC088FAA}">
      <dgm:prSet/>
      <dgm:spPr/>
      <dgm:t>
        <a:bodyPr/>
        <a:lstStyle/>
        <a:p>
          <a:endParaRPr lang="en-US"/>
        </a:p>
      </dgm:t>
    </dgm:pt>
    <dgm:pt modelId="{AA8D7176-24B0-4819-A00A-B324577B94AB}">
      <dgm:prSet/>
      <dgm:spPr/>
      <dgm:t>
        <a:bodyPr/>
        <a:lstStyle/>
        <a:p>
          <a:r>
            <a:rPr lang="en-US"/>
            <a:t>Try to use three or more azimuths (between 30 and 130 degrees apart). </a:t>
          </a:r>
        </a:p>
      </dgm:t>
    </dgm:pt>
    <dgm:pt modelId="{617FC699-6FAC-4001-961B-B36344230010}" type="parTrans" cxnId="{AEA7414A-BA11-4132-9B4B-B1FE9F0C360F}">
      <dgm:prSet/>
      <dgm:spPr/>
      <dgm:t>
        <a:bodyPr/>
        <a:lstStyle/>
        <a:p>
          <a:endParaRPr lang="en-US"/>
        </a:p>
      </dgm:t>
    </dgm:pt>
    <dgm:pt modelId="{ECC690CD-D1B7-4A9B-9659-551BDBCB1C6F}" type="sibTrans" cxnId="{AEA7414A-BA11-4132-9B4B-B1FE9F0C360F}">
      <dgm:prSet/>
      <dgm:spPr/>
      <dgm:t>
        <a:bodyPr/>
        <a:lstStyle/>
        <a:p>
          <a:endParaRPr lang="en-US"/>
        </a:p>
      </dgm:t>
    </dgm:pt>
    <dgm:pt modelId="{6EB388CD-A1BA-49D2-ADCF-52ADD007CEFF}">
      <dgm:prSet/>
      <dgm:spPr/>
      <dgm:t>
        <a:bodyPr/>
        <a:lstStyle/>
        <a:p>
          <a:r>
            <a:rPr lang="en-US"/>
            <a:t>Positively identify a major land feature and determine a line of position (LOP). </a:t>
          </a:r>
        </a:p>
      </dgm:t>
    </dgm:pt>
    <dgm:pt modelId="{0C4C5329-0B42-4E6D-88A5-858AE566CCEB}" type="parTrans" cxnId="{F6D1FEB4-EB80-494F-AD7A-F7747EFBB09B}">
      <dgm:prSet/>
      <dgm:spPr/>
      <dgm:t>
        <a:bodyPr/>
        <a:lstStyle/>
        <a:p>
          <a:endParaRPr lang="en-US"/>
        </a:p>
      </dgm:t>
    </dgm:pt>
    <dgm:pt modelId="{4D8B2DA2-CD20-4DD2-8FC9-539E7D3F3330}" type="sibTrans" cxnId="{F6D1FEB4-EB80-494F-AD7A-F7747EFBB09B}">
      <dgm:prSet/>
      <dgm:spPr/>
      <dgm:t>
        <a:bodyPr/>
        <a:lstStyle/>
        <a:p>
          <a:endParaRPr lang="en-US"/>
        </a:p>
      </dgm:t>
    </dgm:pt>
    <dgm:pt modelId="{F48043A9-8807-4A69-BECF-C522D6C4DF52}" type="pres">
      <dgm:prSet presAssocID="{66B574AB-9A2D-4D4F-97EE-8AAE22EA7A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2CDADE-6DB7-40EF-BB15-1AE88A12C2DB}" type="pres">
      <dgm:prSet presAssocID="{DDC008E6-D3DD-4DC3-B75E-0462DFEAE2A8}" presName="hierRoot1" presStyleCnt="0">
        <dgm:presLayoutVars>
          <dgm:hierBranch val="init"/>
        </dgm:presLayoutVars>
      </dgm:prSet>
      <dgm:spPr/>
    </dgm:pt>
    <dgm:pt modelId="{721F0348-78FC-40F0-86A0-9792D4707206}" type="pres">
      <dgm:prSet presAssocID="{DDC008E6-D3DD-4DC3-B75E-0462DFEAE2A8}" presName="rootComposite1" presStyleCnt="0"/>
      <dgm:spPr/>
    </dgm:pt>
    <dgm:pt modelId="{1313E38B-5100-4EC1-A994-8A9982615779}" type="pres">
      <dgm:prSet presAssocID="{DDC008E6-D3DD-4DC3-B75E-0462DFEAE2A8}" presName="rootText1" presStyleLbl="node0" presStyleIdx="0" presStyleCnt="3">
        <dgm:presLayoutVars>
          <dgm:chPref val="3"/>
        </dgm:presLayoutVars>
      </dgm:prSet>
      <dgm:spPr/>
    </dgm:pt>
    <dgm:pt modelId="{89861942-69CA-4D16-A2B7-C56976D815E5}" type="pres">
      <dgm:prSet presAssocID="{DDC008E6-D3DD-4DC3-B75E-0462DFEAE2A8}" presName="rootConnector1" presStyleLbl="node1" presStyleIdx="0" presStyleCnt="0"/>
      <dgm:spPr/>
    </dgm:pt>
    <dgm:pt modelId="{2AE8B48D-D8AB-40D6-B6A4-98B1D802F342}" type="pres">
      <dgm:prSet presAssocID="{DDC008E6-D3DD-4DC3-B75E-0462DFEAE2A8}" presName="hierChild2" presStyleCnt="0"/>
      <dgm:spPr/>
    </dgm:pt>
    <dgm:pt modelId="{DBCC8A2B-B900-4DB6-BDAE-C7E5AA7FFCAE}" type="pres">
      <dgm:prSet presAssocID="{DDC008E6-D3DD-4DC3-B75E-0462DFEAE2A8}" presName="hierChild3" presStyleCnt="0"/>
      <dgm:spPr/>
    </dgm:pt>
    <dgm:pt modelId="{A9A54ABB-FC4C-47DD-84CF-770CCA31EAF4}" type="pres">
      <dgm:prSet presAssocID="{AA8D7176-24B0-4819-A00A-B324577B94AB}" presName="hierRoot1" presStyleCnt="0">
        <dgm:presLayoutVars>
          <dgm:hierBranch val="init"/>
        </dgm:presLayoutVars>
      </dgm:prSet>
      <dgm:spPr/>
    </dgm:pt>
    <dgm:pt modelId="{8FA3A7AB-DB4B-46B1-9748-648A9872CBAB}" type="pres">
      <dgm:prSet presAssocID="{AA8D7176-24B0-4819-A00A-B324577B94AB}" presName="rootComposite1" presStyleCnt="0"/>
      <dgm:spPr/>
    </dgm:pt>
    <dgm:pt modelId="{50451A90-B600-4623-B238-F91351DDABCD}" type="pres">
      <dgm:prSet presAssocID="{AA8D7176-24B0-4819-A00A-B324577B94AB}" presName="rootText1" presStyleLbl="node0" presStyleIdx="1" presStyleCnt="3">
        <dgm:presLayoutVars>
          <dgm:chPref val="3"/>
        </dgm:presLayoutVars>
      </dgm:prSet>
      <dgm:spPr/>
    </dgm:pt>
    <dgm:pt modelId="{C01F040A-0684-4BB1-9CB5-C29FC77D516D}" type="pres">
      <dgm:prSet presAssocID="{AA8D7176-24B0-4819-A00A-B324577B94AB}" presName="rootConnector1" presStyleLbl="node1" presStyleIdx="0" presStyleCnt="0"/>
      <dgm:spPr/>
    </dgm:pt>
    <dgm:pt modelId="{64EABF5E-39D6-47D0-A310-09DDAAFC625B}" type="pres">
      <dgm:prSet presAssocID="{AA8D7176-24B0-4819-A00A-B324577B94AB}" presName="hierChild2" presStyleCnt="0"/>
      <dgm:spPr/>
    </dgm:pt>
    <dgm:pt modelId="{EAD26E90-2DE3-4021-8250-81D58626EE1A}" type="pres">
      <dgm:prSet presAssocID="{AA8D7176-24B0-4819-A00A-B324577B94AB}" presName="hierChild3" presStyleCnt="0"/>
      <dgm:spPr/>
    </dgm:pt>
    <dgm:pt modelId="{5AD5EB10-06F6-48D8-97AA-69CF80256F89}" type="pres">
      <dgm:prSet presAssocID="{6EB388CD-A1BA-49D2-ADCF-52ADD007CEFF}" presName="hierRoot1" presStyleCnt="0">
        <dgm:presLayoutVars>
          <dgm:hierBranch val="init"/>
        </dgm:presLayoutVars>
      </dgm:prSet>
      <dgm:spPr/>
    </dgm:pt>
    <dgm:pt modelId="{60D90561-60F2-435E-B220-593AA4C1AF4F}" type="pres">
      <dgm:prSet presAssocID="{6EB388CD-A1BA-49D2-ADCF-52ADD007CEFF}" presName="rootComposite1" presStyleCnt="0"/>
      <dgm:spPr/>
    </dgm:pt>
    <dgm:pt modelId="{1A5CEECD-05FE-4A8E-83FA-41692CBADFAA}" type="pres">
      <dgm:prSet presAssocID="{6EB388CD-A1BA-49D2-ADCF-52ADD007CEFF}" presName="rootText1" presStyleLbl="node0" presStyleIdx="2" presStyleCnt="3">
        <dgm:presLayoutVars>
          <dgm:chPref val="3"/>
        </dgm:presLayoutVars>
      </dgm:prSet>
      <dgm:spPr/>
    </dgm:pt>
    <dgm:pt modelId="{99429219-4CEA-41E7-A3BD-D708D088F59D}" type="pres">
      <dgm:prSet presAssocID="{6EB388CD-A1BA-49D2-ADCF-52ADD007CEFF}" presName="rootConnector1" presStyleLbl="node1" presStyleIdx="0" presStyleCnt="0"/>
      <dgm:spPr/>
    </dgm:pt>
    <dgm:pt modelId="{BE9997BD-B2ED-4A2B-BF42-BA99AFCAD4A9}" type="pres">
      <dgm:prSet presAssocID="{6EB388CD-A1BA-49D2-ADCF-52ADD007CEFF}" presName="hierChild2" presStyleCnt="0"/>
      <dgm:spPr/>
    </dgm:pt>
    <dgm:pt modelId="{A2CA02D3-5A00-4718-B9CA-BE4EB7812ED5}" type="pres">
      <dgm:prSet presAssocID="{6EB388CD-A1BA-49D2-ADCF-52ADD007CEFF}" presName="hierChild3" presStyleCnt="0"/>
      <dgm:spPr/>
    </dgm:pt>
  </dgm:ptLst>
  <dgm:cxnLst>
    <dgm:cxn modelId="{CAC1460C-1453-4B51-9CEC-EFFC7E9C7B7D}" type="presOf" srcId="{AA8D7176-24B0-4819-A00A-B324577B94AB}" destId="{C01F040A-0684-4BB1-9CB5-C29FC77D516D}" srcOrd="1" destOrd="0" presId="urn:microsoft.com/office/officeart/2009/3/layout/HorizontalOrganizationChart"/>
    <dgm:cxn modelId="{F2B6515B-C02E-43B3-820F-2C7AA6409894}" type="presOf" srcId="{66B574AB-9A2D-4D4F-97EE-8AAE22EA7A30}" destId="{F48043A9-8807-4A69-BECF-C522D6C4DF52}" srcOrd="0" destOrd="0" presId="urn:microsoft.com/office/officeart/2009/3/layout/HorizontalOrganizationChart"/>
    <dgm:cxn modelId="{AEA7414A-BA11-4132-9B4B-B1FE9F0C360F}" srcId="{66B574AB-9A2D-4D4F-97EE-8AAE22EA7A30}" destId="{AA8D7176-24B0-4819-A00A-B324577B94AB}" srcOrd="1" destOrd="0" parTransId="{617FC699-6FAC-4001-961B-B36344230010}" sibTransId="{ECC690CD-D1B7-4A9B-9659-551BDBCB1C6F}"/>
    <dgm:cxn modelId="{3B3D4284-67C4-4E45-A5F4-D8CF6B4CC43D}" type="presOf" srcId="{AA8D7176-24B0-4819-A00A-B324577B94AB}" destId="{50451A90-B600-4623-B238-F91351DDABCD}" srcOrd="0" destOrd="0" presId="urn:microsoft.com/office/officeart/2009/3/layout/HorizontalOrganizationChart"/>
    <dgm:cxn modelId="{90BB028C-E6AB-462F-A79B-9BB6CC088FAA}" srcId="{66B574AB-9A2D-4D4F-97EE-8AAE22EA7A30}" destId="{DDC008E6-D3DD-4DC3-B75E-0462DFEAE2A8}" srcOrd="0" destOrd="0" parTransId="{B590FDAA-C0FD-4E8B-88A0-D39D9FFA1085}" sibTransId="{BF7DEBAB-2DB6-49E2-89E8-BB032350F708}"/>
    <dgm:cxn modelId="{42D6889D-C4FD-4018-ACC4-25D0AD99575F}" type="presOf" srcId="{DDC008E6-D3DD-4DC3-B75E-0462DFEAE2A8}" destId="{89861942-69CA-4D16-A2B7-C56976D815E5}" srcOrd="1" destOrd="0" presId="urn:microsoft.com/office/officeart/2009/3/layout/HorizontalOrganizationChart"/>
    <dgm:cxn modelId="{F6D1FEB4-EB80-494F-AD7A-F7747EFBB09B}" srcId="{66B574AB-9A2D-4D4F-97EE-8AAE22EA7A30}" destId="{6EB388CD-A1BA-49D2-ADCF-52ADD007CEFF}" srcOrd="2" destOrd="0" parTransId="{0C4C5329-0B42-4E6D-88A5-858AE566CCEB}" sibTransId="{4D8B2DA2-CD20-4DD2-8FC9-539E7D3F3330}"/>
    <dgm:cxn modelId="{83650DC7-3E22-4A36-A6E8-C6EAD3636F82}" type="presOf" srcId="{DDC008E6-D3DD-4DC3-B75E-0462DFEAE2A8}" destId="{1313E38B-5100-4EC1-A994-8A9982615779}" srcOrd="0" destOrd="0" presId="urn:microsoft.com/office/officeart/2009/3/layout/HorizontalOrganizationChart"/>
    <dgm:cxn modelId="{0BC611D1-FF26-4CF5-BC0D-68E895B24EAF}" type="presOf" srcId="{6EB388CD-A1BA-49D2-ADCF-52ADD007CEFF}" destId="{99429219-4CEA-41E7-A3BD-D708D088F59D}" srcOrd="1" destOrd="0" presId="urn:microsoft.com/office/officeart/2009/3/layout/HorizontalOrganizationChart"/>
    <dgm:cxn modelId="{7F8D6DFF-538F-41A4-9553-2AA0160598DA}" type="presOf" srcId="{6EB388CD-A1BA-49D2-ADCF-52ADD007CEFF}" destId="{1A5CEECD-05FE-4A8E-83FA-41692CBADFAA}" srcOrd="0" destOrd="0" presId="urn:microsoft.com/office/officeart/2009/3/layout/HorizontalOrganizationChart"/>
    <dgm:cxn modelId="{84D55EFD-1B36-46E1-89EF-48814A5029C5}" type="presParOf" srcId="{F48043A9-8807-4A69-BECF-C522D6C4DF52}" destId="{532CDADE-6DB7-40EF-BB15-1AE88A12C2DB}" srcOrd="0" destOrd="0" presId="urn:microsoft.com/office/officeart/2009/3/layout/HorizontalOrganizationChart"/>
    <dgm:cxn modelId="{850D0815-599F-4281-849C-32394D9F60DF}" type="presParOf" srcId="{532CDADE-6DB7-40EF-BB15-1AE88A12C2DB}" destId="{721F0348-78FC-40F0-86A0-9792D4707206}" srcOrd="0" destOrd="0" presId="urn:microsoft.com/office/officeart/2009/3/layout/HorizontalOrganizationChart"/>
    <dgm:cxn modelId="{8509AB1A-C278-4FB1-92B8-8D263500E73B}" type="presParOf" srcId="{721F0348-78FC-40F0-86A0-9792D4707206}" destId="{1313E38B-5100-4EC1-A994-8A9982615779}" srcOrd="0" destOrd="0" presId="urn:microsoft.com/office/officeart/2009/3/layout/HorizontalOrganizationChart"/>
    <dgm:cxn modelId="{285F6B2A-7244-434E-91FF-D1E2FCD709D5}" type="presParOf" srcId="{721F0348-78FC-40F0-86A0-9792D4707206}" destId="{89861942-69CA-4D16-A2B7-C56976D815E5}" srcOrd="1" destOrd="0" presId="urn:microsoft.com/office/officeart/2009/3/layout/HorizontalOrganizationChart"/>
    <dgm:cxn modelId="{70426215-70D2-42D5-9A6B-4A7699F33DFA}" type="presParOf" srcId="{532CDADE-6DB7-40EF-BB15-1AE88A12C2DB}" destId="{2AE8B48D-D8AB-40D6-B6A4-98B1D802F342}" srcOrd="1" destOrd="0" presId="urn:microsoft.com/office/officeart/2009/3/layout/HorizontalOrganizationChart"/>
    <dgm:cxn modelId="{667045E4-F5ED-4AB0-86CB-A1A07DA70C7C}" type="presParOf" srcId="{532CDADE-6DB7-40EF-BB15-1AE88A12C2DB}" destId="{DBCC8A2B-B900-4DB6-BDAE-C7E5AA7FFCAE}" srcOrd="2" destOrd="0" presId="urn:microsoft.com/office/officeart/2009/3/layout/HorizontalOrganizationChart"/>
    <dgm:cxn modelId="{761F35DE-3885-41E8-800B-BB038A2EC50B}" type="presParOf" srcId="{F48043A9-8807-4A69-BECF-C522D6C4DF52}" destId="{A9A54ABB-FC4C-47DD-84CF-770CCA31EAF4}" srcOrd="1" destOrd="0" presId="urn:microsoft.com/office/officeart/2009/3/layout/HorizontalOrganizationChart"/>
    <dgm:cxn modelId="{1FDA9912-065C-4365-A6B0-D3C6AECF4623}" type="presParOf" srcId="{A9A54ABB-FC4C-47DD-84CF-770CCA31EAF4}" destId="{8FA3A7AB-DB4B-46B1-9748-648A9872CBAB}" srcOrd="0" destOrd="0" presId="urn:microsoft.com/office/officeart/2009/3/layout/HorizontalOrganizationChart"/>
    <dgm:cxn modelId="{A9C871CC-B471-4976-A5C7-FCBB01E87E86}" type="presParOf" srcId="{8FA3A7AB-DB4B-46B1-9748-648A9872CBAB}" destId="{50451A90-B600-4623-B238-F91351DDABCD}" srcOrd="0" destOrd="0" presId="urn:microsoft.com/office/officeart/2009/3/layout/HorizontalOrganizationChart"/>
    <dgm:cxn modelId="{52D54D13-39DC-4760-A25C-1753EA44032B}" type="presParOf" srcId="{8FA3A7AB-DB4B-46B1-9748-648A9872CBAB}" destId="{C01F040A-0684-4BB1-9CB5-C29FC77D516D}" srcOrd="1" destOrd="0" presId="urn:microsoft.com/office/officeart/2009/3/layout/HorizontalOrganizationChart"/>
    <dgm:cxn modelId="{7A3030E0-0CDB-4445-8758-B7F02C38DB51}" type="presParOf" srcId="{A9A54ABB-FC4C-47DD-84CF-770CCA31EAF4}" destId="{64EABF5E-39D6-47D0-A310-09DDAAFC625B}" srcOrd="1" destOrd="0" presId="urn:microsoft.com/office/officeart/2009/3/layout/HorizontalOrganizationChart"/>
    <dgm:cxn modelId="{DA634E7A-777A-44E9-9DFB-C15DA2D8AF51}" type="presParOf" srcId="{A9A54ABB-FC4C-47DD-84CF-770CCA31EAF4}" destId="{EAD26E90-2DE3-4021-8250-81D58626EE1A}" srcOrd="2" destOrd="0" presId="urn:microsoft.com/office/officeart/2009/3/layout/HorizontalOrganizationChart"/>
    <dgm:cxn modelId="{DF2780D3-9A15-4F45-805E-E736E5067E6E}" type="presParOf" srcId="{F48043A9-8807-4A69-BECF-C522D6C4DF52}" destId="{5AD5EB10-06F6-48D8-97AA-69CF80256F89}" srcOrd="2" destOrd="0" presId="urn:microsoft.com/office/officeart/2009/3/layout/HorizontalOrganizationChart"/>
    <dgm:cxn modelId="{DE40BCB9-F783-49D2-A194-DAFA4246F19F}" type="presParOf" srcId="{5AD5EB10-06F6-48D8-97AA-69CF80256F89}" destId="{60D90561-60F2-435E-B220-593AA4C1AF4F}" srcOrd="0" destOrd="0" presId="urn:microsoft.com/office/officeart/2009/3/layout/HorizontalOrganizationChart"/>
    <dgm:cxn modelId="{B3B2B7EF-7A13-4497-850C-D408731AA778}" type="presParOf" srcId="{60D90561-60F2-435E-B220-593AA4C1AF4F}" destId="{1A5CEECD-05FE-4A8E-83FA-41692CBADFAA}" srcOrd="0" destOrd="0" presId="urn:microsoft.com/office/officeart/2009/3/layout/HorizontalOrganizationChart"/>
    <dgm:cxn modelId="{DA261E2D-5A57-4BB5-8950-5E711E3B6CF4}" type="presParOf" srcId="{60D90561-60F2-435E-B220-593AA4C1AF4F}" destId="{99429219-4CEA-41E7-A3BD-D708D088F59D}" srcOrd="1" destOrd="0" presId="urn:microsoft.com/office/officeart/2009/3/layout/HorizontalOrganizationChart"/>
    <dgm:cxn modelId="{26EB4BEF-0DEB-4C88-97BC-DBA5F5EB470B}" type="presParOf" srcId="{5AD5EB10-06F6-48D8-97AA-69CF80256F89}" destId="{BE9997BD-B2ED-4A2B-BF42-BA99AFCAD4A9}" srcOrd="1" destOrd="0" presId="urn:microsoft.com/office/officeart/2009/3/layout/HorizontalOrganizationChart"/>
    <dgm:cxn modelId="{5D83E840-96FE-4912-9F25-84A97C4E1D69}" type="presParOf" srcId="{5AD5EB10-06F6-48D8-97AA-69CF80256F89}" destId="{A2CA02D3-5A00-4718-B9CA-BE4EB7812ED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FF91B9-07C2-4B1C-9858-3B823D92B6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5D5D8D-B504-4268-89D8-600C520D2FF1}">
      <dgm:prSet/>
      <dgm:spPr/>
      <dgm:t>
        <a:bodyPr/>
        <a:lstStyle/>
        <a:p>
          <a:r>
            <a:rPr lang="en-US"/>
            <a:t>Setting up compass for night navigation</a:t>
          </a:r>
        </a:p>
      </dgm:t>
    </dgm:pt>
    <dgm:pt modelId="{7C0D4301-B22F-44DB-9F26-A109E03824D7}" type="parTrans" cxnId="{54EC4106-48C9-488D-8D63-6703292C735B}">
      <dgm:prSet/>
      <dgm:spPr/>
      <dgm:t>
        <a:bodyPr/>
        <a:lstStyle/>
        <a:p>
          <a:endParaRPr lang="en-US"/>
        </a:p>
      </dgm:t>
    </dgm:pt>
    <dgm:pt modelId="{05B1D1B3-3810-4B17-92AD-2615E979E3AD}" type="sibTrans" cxnId="{54EC4106-48C9-488D-8D63-6703292C735B}">
      <dgm:prSet/>
      <dgm:spPr/>
      <dgm:t>
        <a:bodyPr/>
        <a:lstStyle/>
        <a:p>
          <a:endParaRPr lang="en-US"/>
        </a:p>
      </dgm:t>
    </dgm:pt>
    <dgm:pt modelId="{622B92E4-17D8-4FA3-A16F-F146833E9232}">
      <dgm:prSet/>
      <dgm:spPr/>
      <dgm:t>
        <a:bodyPr/>
        <a:lstStyle/>
        <a:p>
          <a:r>
            <a:rPr lang="en-US"/>
            <a:t>Aligning north-seeking arrow with luminous line and follow front of compass. </a:t>
          </a:r>
        </a:p>
      </dgm:t>
    </dgm:pt>
    <dgm:pt modelId="{5E565A7B-3508-4934-A987-51C14ABDA983}" type="parTrans" cxnId="{DC146D5E-B81C-4E10-AE8A-DA4FF4E15B33}">
      <dgm:prSet/>
      <dgm:spPr/>
      <dgm:t>
        <a:bodyPr/>
        <a:lstStyle/>
        <a:p>
          <a:endParaRPr lang="en-US"/>
        </a:p>
      </dgm:t>
    </dgm:pt>
    <dgm:pt modelId="{159662C9-3B6A-4EFC-A020-711376FC797E}" type="sibTrans" cxnId="{DC146D5E-B81C-4E10-AE8A-DA4FF4E15B33}">
      <dgm:prSet/>
      <dgm:spPr/>
      <dgm:t>
        <a:bodyPr/>
        <a:lstStyle/>
        <a:p>
          <a:endParaRPr lang="en-US"/>
        </a:p>
      </dgm:t>
    </dgm:pt>
    <dgm:pt modelId="{A2E83AF5-F0B4-4310-90BD-70D7C7A464BA}">
      <dgm:prSet/>
      <dgm:spPr/>
      <dgm:t>
        <a:bodyPr/>
        <a:lstStyle/>
        <a:p>
          <a:r>
            <a:rPr lang="en-US"/>
            <a:t>Using point-to-point navigation. </a:t>
          </a:r>
        </a:p>
      </dgm:t>
    </dgm:pt>
    <dgm:pt modelId="{CA0DEBFB-6403-4D71-B9A9-FCA247C9722B}" type="parTrans" cxnId="{51CFD00A-6071-41D6-A6DE-991E7A10AE5C}">
      <dgm:prSet/>
      <dgm:spPr/>
      <dgm:t>
        <a:bodyPr/>
        <a:lstStyle/>
        <a:p>
          <a:endParaRPr lang="en-US"/>
        </a:p>
      </dgm:t>
    </dgm:pt>
    <dgm:pt modelId="{6C118945-B453-417B-BC97-F146CAC470A7}" type="sibTrans" cxnId="{51CFD00A-6071-41D6-A6DE-991E7A10AE5C}">
      <dgm:prSet/>
      <dgm:spPr/>
      <dgm:t>
        <a:bodyPr/>
        <a:lstStyle/>
        <a:p>
          <a:endParaRPr lang="en-US"/>
        </a:p>
      </dgm:t>
    </dgm:pt>
    <dgm:pt modelId="{D90FF0CB-562B-4E78-9602-7B686CCC953F}" type="pres">
      <dgm:prSet presAssocID="{25FF91B9-07C2-4B1C-9858-3B823D92B608}" presName="root" presStyleCnt="0">
        <dgm:presLayoutVars>
          <dgm:dir/>
          <dgm:resizeHandles val="exact"/>
        </dgm:presLayoutVars>
      </dgm:prSet>
      <dgm:spPr/>
    </dgm:pt>
    <dgm:pt modelId="{3EDB1373-D2E7-4C56-9624-63C7FA94D004}" type="pres">
      <dgm:prSet presAssocID="{DC5D5D8D-B504-4268-89D8-600C520D2FF1}" presName="compNode" presStyleCnt="0"/>
      <dgm:spPr/>
    </dgm:pt>
    <dgm:pt modelId="{58F91774-E4B5-474F-BDAD-58AD24AD48E3}" type="pres">
      <dgm:prSet presAssocID="{DC5D5D8D-B504-4268-89D8-600C520D2FF1}" presName="bgRect" presStyleLbl="bgShp" presStyleIdx="0" presStyleCnt="3"/>
      <dgm:spPr/>
    </dgm:pt>
    <dgm:pt modelId="{66C21851-04A5-4EF4-BCC3-D8A272424361}" type="pres">
      <dgm:prSet presAssocID="{DC5D5D8D-B504-4268-89D8-600C520D2F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E95C025A-899D-4AD0-B439-CE00CFEAF00C}" type="pres">
      <dgm:prSet presAssocID="{DC5D5D8D-B504-4268-89D8-600C520D2FF1}" presName="spaceRect" presStyleCnt="0"/>
      <dgm:spPr/>
    </dgm:pt>
    <dgm:pt modelId="{12FFC1FD-4A5C-4BC4-9D55-41155EF49CA3}" type="pres">
      <dgm:prSet presAssocID="{DC5D5D8D-B504-4268-89D8-600C520D2FF1}" presName="parTx" presStyleLbl="revTx" presStyleIdx="0" presStyleCnt="3">
        <dgm:presLayoutVars>
          <dgm:chMax val="0"/>
          <dgm:chPref val="0"/>
        </dgm:presLayoutVars>
      </dgm:prSet>
      <dgm:spPr/>
    </dgm:pt>
    <dgm:pt modelId="{8D38DCB6-5278-432F-8569-A2F35A1CA85A}" type="pres">
      <dgm:prSet presAssocID="{05B1D1B3-3810-4B17-92AD-2615E979E3AD}" presName="sibTrans" presStyleCnt="0"/>
      <dgm:spPr/>
    </dgm:pt>
    <dgm:pt modelId="{4D91143B-26CF-41E6-BBC6-A460876DEE05}" type="pres">
      <dgm:prSet presAssocID="{622B92E4-17D8-4FA3-A16F-F146833E9232}" presName="compNode" presStyleCnt="0"/>
      <dgm:spPr/>
    </dgm:pt>
    <dgm:pt modelId="{383B7291-8B6B-4693-A315-263C07945799}" type="pres">
      <dgm:prSet presAssocID="{622B92E4-17D8-4FA3-A16F-F146833E9232}" presName="bgRect" presStyleLbl="bgShp" presStyleIdx="1" presStyleCnt="3"/>
      <dgm:spPr/>
    </dgm:pt>
    <dgm:pt modelId="{6E0FC962-BE70-40CC-A8FB-2220CE48A07A}" type="pres">
      <dgm:prSet presAssocID="{622B92E4-17D8-4FA3-A16F-F146833E92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A481F604-EF65-40DD-B892-AFBB03041796}" type="pres">
      <dgm:prSet presAssocID="{622B92E4-17D8-4FA3-A16F-F146833E9232}" presName="spaceRect" presStyleCnt="0"/>
      <dgm:spPr/>
    </dgm:pt>
    <dgm:pt modelId="{95F824C7-056D-4B96-9DE3-2E2615E9BA76}" type="pres">
      <dgm:prSet presAssocID="{622B92E4-17D8-4FA3-A16F-F146833E9232}" presName="parTx" presStyleLbl="revTx" presStyleIdx="1" presStyleCnt="3">
        <dgm:presLayoutVars>
          <dgm:chMax val="0"/>
          <dgm:chPref val="0"/>
        </dgm:presLayoutVars>
      </dgm:prSet>
      <dgm:spPr/>
    </dgm:pt>
    <dgm:pt modelId="{C29F739C-C085-449A-A5A8-68040B061498}" type="pres">
      <dgm:prSet presAssocID="{159662C9-3B6A-4EFC-A020-711376FC797E}" presName="sibTrans" presStyleCnt="0"/>
      <dgm:spPr/>
    </dgm:pt>
    <dgm:pt modelId="{914E3F68-B79C-420D-9AB6-D6FEEC6EBF8C}" type="pres">
      <dgm:prSet presAssocID="{A2E83AF5-F0B4-4310-90BD-70D7C7A464BA}" presName="compNode" presStyleCnt="0"/>
      <dgm:spPr/>
    </dgm:pt>
    <dgm:pt modelId="{9FF8DDA3-3DA7-4759-827A-5224C0119B5A}" type="pres">
      <dgm:prSet presAssocID="{A2E83AF5-F0B4-4310-90BD-70D7C7A464BA}" presName="bgRect" presStyleLbl="bgShp" presStyleIdx="2" presStyleCnt="3"/>
      <dgm:spPr/>
    </dgm:pt>
    <dgm:pt modelId="{EEA7B82E-F253-4E5C-BA07-8B9C2352D93F}" type="pres">
      <dgm:prSet presAssocID="{A2E83AF5-F0B4-4310-90BD-70D7C7A464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0B283A8D-E9E3-489E-8DC2-597F5DF5B3E4}" type="pres">
      <dgm:prSet presAssocID="{A2E83AF5-F0B4-4310-90BD-70D7C7A464BA}" presName="spaceRect" presStyleCnt="0"/>
      <dgm:spPr/>
    </dgm:pt>
    <dgm:pt modelId="{7BDB6494-72EC-40B2-B7A6-6778A9D6DCC6}" type="pres">
      <dgm:prSet presAssocID="{A2E83AF5-F0B4-4310-90BD-70D7C7A464B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EC4106-48C9-488D-8D63-6703292C735B}" srcId="{25FF91B9-07C2-4B1C-9858-3B823D92B608}" destId="{DC5D5D8D-B504-4268-89D8-600C520D2FF1}" srcOrd="0" destOrd="0" parTransId="{7C0D4301-B22F-44DB-9F26-A109E03824D7}" sibTransId="{05B1D1B3-3810-4B17-92AD-2615E979E3AD}"/>
    <dgm:cxn modelId="{69E22D09-09C6-4C7A-B0B8-E0D5F91B06EC}" type="presOf" srcId="{25FF91B9-07C2-4B1C-9858-3B823D92B608}" destId="{D90FF0CB-562B-4E78-9602-7B686CCC953F}" srcOrd="0" destOrd="0" presId="urn:microsoft.com/office/officeart/2018/2/layout/IconVerticalSolidList"/>
    <dgm:cxn modelId="{51CFD00A-6071-41D6-A6DE-991E7A10AE5C}" srcId="{25FF91B9-07C2-4B1C-9858-3B823D92B608}" destId="{A2E83AF5-F0B4-4310-90BD-70D7C7A464BA}" srcOrd="2" destOrd="0" parTransId="{CA0DEBFB-6403-4D71-B9A9-FCA247C9722B}" sibTransId="{6C118945-B453-417B-BC97-F146CAC470A7}"/>
    <dgm:cxn modelId="{DC146D5E-B81C-4E10-AE8A-DA4FF4E15B33}" srcId="{25FF91B9-07C2-4B1C-9858-3B823D92B608}" destId="{622B92E4-17D8-4FA3-A16F-F146833E9232}" srcOrd="1" destOrd="0" parTransId="{5E565A7B-3508-4934-A987-51C14ABDA983}" sibTransId="{159662C9-3B6A-4EFC-A020-711376FC797E}"/>
    <dgm:cxn modelId="{8FF42791-BD40-4003-AF96-AC52E5FD92FF}" type="presOf" srcId="{622B92E4-17D8-4FA3-A16F-F146833E9232}" destId="{95F824C7-056D-4B96-9DE3-2E2615E9BA76}" srcOrd="0" destOrd="0" presId="urn:microsoft.com/office/officeart/2018/2/layout/IconVerticalSolidList"/>
    <dgm:cxn modelId="{AB809A97-DFCA-4AED-B4BA-C84310107FC6}" type="presOf" srcId="{DC5D5D8D-B504-4268-89D8-600C520D2FF1}" destId="{12FFC1FD-4A5C-4BC4-9D55-41155EF49CA3}" srcOrd="0" destOrd="0" presId="urn:microsoft.com/office/officeart/2018/2/layout/IconVerticalSolidList"/>
    <dgm:cxn modelId="{061F17D5-E8C5-4BAE-9AE1-4C61CA75DE92}" type="presOf" srcId="{A2E83AF5-F0B4-4310-90BD-70D7C7A464BA}" destId="{7BDB6494-72EC-40B2-B7A6-6778A9D6DCC6}" srcOrd="0" destOrd="0" presId="urn:microsoft.com/office/officeart/2018/2/layout/IconVerticalSolidList"/>
    <dgm:cxn modelId="{9958152C-F201-4442-AF87-CAD492E91248}" type="presParOf" srcId="{D90FF0CB-562B-4E78-9602-7B686CCC953F}" destId="{3EDB1373-D2E7-4C56-9624-63C7FA94D004}" srcOrd="0" destOrd="0" presId="urn:microsoft.com/office/officeart/2018/2/layout/IconVerticalSolidList"/>
    <dgm:cxn modelId="{E3F5CE4F-1460-41E8-A46F-C5FE2F80C582}" type="presParOf" srcId="{3EDB1373-D2E7-4C56-9624-63C7FA94D004}" destId="{58F91774-E4B5-474F-BDAD-58AD24AD48E3}" srcOrd="0" destOrd="0" presId="urn:microsoft.com/office/officeart/2018/2/layout/IconVerticalSolidList"/>
    <dgm:cxn modelId="{46AAA90D-883E-4835-92EB-81F2AEFAF5CA}" type="presParOf" srcId="{3EDB1373-D2E7-4C56-9624-63C7FA94D004}" destId="{66C21851-04A5-4EF4-BCC3-D8A272424361}" srcOrd="1" destOrd="0" presId="urn:microsoft.com/office/officeart/2018/2/layout/IconVerticalSolidList"/>
    <dgm:cxn modelId="{7D4BF5E2-4749-4511-A299-4C01987D3703}" type="presParOf" srcId="{3EDB1373-D2E7-4C56-9624-63C7FA94D004}" destId="{E95C025A-899D-4AD0-B439-CE00CFEAF00C}" srcOrd="2" destOrd="0" presId="urn:microsoft.com/office/officeart/2018/2/layout/IconVerticalSolidList"/>
    <dgm:cxn modelId="{E4214CD6-4096-47B8-B5DB-21F6D8A58CBE}" type="presParOf" srcId="{3EDB1373-D2E7-4C56-9624-63C7FA94D004}" destId="{12FFC1FD-4A5C-4BC4-9D55-41155EF49CA3}" srcOrd="3" destOrd="0" presId="urn:microsoft.com/office/officeart/2018/2/layout/IconVerticalSolidList"/>
    <dgm:cxn modelId="{9AD6F376-5800-4FED-B6C1-31F7D8295ECB}" type="presParOf" srcId="{D90FF0CB-562B-4E78-9602-7B686CCC953F}" destId="{8D38DCB6-5278-432F-8569-A2F35A1CA85A}" srcOrd="1" destOrd="0" presId="urn:microsoft.com/office/officeart/2018/2/layout/IconVerticalSolidList"/>
    <dgm:cxn modelId="{B15CE642-8AD5-4237-A9D2-395BB1BA5C12}" type="presParOf" srcId="{D90FF0CB-562B-4E78-9602-7B686CCC953F}" destId="{4D91143B-26CF-41E6-BBC6-A460876DEE05}" srcOrd="2" destOrd="0" presId="urn:microsoft.com/office/officeart/2018/2/layout/IconVerticalSolidList"/>
    <dgm:cxn modelId="{7FF2F7C0-77EE-438C-A0E6-E3D94C1B2DA2}" type="presParOf" srcId="{4D91143B-26CF-41E6-BBC6-A460876DEE05}" destId="{383B7291-8B6B-4693-A315-263C07945799}" srcOrd="0" destOrd="0" presId="urn:microsoft.com/office/officeart/2018/2/layout/IconVerticalSolidList"/>
    <dgm:cxn modelId="{77EE1752-7C8A-4BFC-899C-D5C2E549A324}" type="presParOf" srcId="{4D91143B-26CF-41E6-BBC6-A460876DEE05}" destId="{6E0FC962-BE70-40CC-A8FB-2220CE48A07A}" srcOrd="1" destOrd="0" presId="urn:microsoft.com/office/officeart/2018/2/layout/IconVerticalSolidList"/>
    <dgm:cxn modelId="{AA1025D6-67A6-4BF8-A9E1-E831CB8D951F}" type="presParOf" srcId="{4D91143B-26CF-41E6-BBC6-A460876DEE05}" destId="{A481F604-EF65-40DD-B892-AFBB03041796}" srcOrd="2" destOrd="0" presId="urn:microsoft.com/office/officeart/2018/2/layout/IconVerticalSolidList"/>
    <dgm:cxn modelId="{B57ACE86-7C17-495A-B2F6-27CD50C15457}" type="presParOf" srcId="{4D91143B-26CF-41E6-BBC6-A460876DEE05}" destId="{95F824C7-056D-4B96-9DE3-2E2615E9BA76}" srcOrd="3" destOrd="0" presId="urn:microsoft.com/office/officeart/2018/2/layout/IconVerticalSolidList"/>
    <dgm:cxn modelId="{6886A0BE-D559-42B9-BDD3-55FD26C08F0D}" type="presParOf" srcId="{D90FF0CB-562B-4E78-9602-7B686CCC953F}" destId="{C29F739C-C085-449A-A5A8-68040B061498}" srcOrd="3" destOrd="0" presId="urn:microsoft.com/office/officeart/2018/2/layout/IconVerticalSolidList"/>
    <dgm:cxn modelId="{3CB7A2E4-4179-4C82-AA34-93BFF83B8A58}" type="presParOf" srcId="{D90FF0CB-562B-4E78-9602-7B686CCC953F}" destId="{914E3F68-B79C-420D-9AB6-D6FEEC6EBF8C}" srcOrd="4" destOrd="0" presId="urn:microsoft.com/office/officeart/2018/2/layout/IconVerticalSolidList"/>
    <dgm:cxn modelId="{0ADAE4EE-D9C1-4B75-9CF5-16DC97482284}" type="presParOf" srcId="{914E3F68-B79C-420D-9AB6-D6FEEC6EBF8C}" destId="{9FF8DDA3-3DA7-4759-827A-5224C0119B5A}" srcOrd="0" destOrd="0" presId="urn:microsoft.com/office/officeart/2018/2/layout/IconVerticalSolidList"/>
    <dgm:cxn modelId="{B718601F-2F7A-415E-99B5-B36B4058C681}" type="presParOf" srcId="{914E3F68-B79C-420D-9AB6-D6FEEC6EBF8C}" destId="{EEA7B82E-F253-4E5C-BA07-8B9C2352D93F}" srcOrd="1" destOrd="0" presId="urn:microsoft.com/office/officeart/2018/2/layout/IconVerticalSolidList"/>
    <dgm:cxn modelId="{6D980BE2-5024-47FD-AB43-96FB9BBAFFC6}" type="presParOf" srcId="{914E3F68-B79C-420D-9AB6-D6FEEC6EBF8C}" destId="{0B283A8D-E9E3-489E-8DC2-597F5DF5B3E4}" srcOrd="2" destOrd="0" presId="urn:microsoft.com/office/officeart/2018/2/layout/IconVerticalSolidList"/>
    <dgm:cxn modelId="{306CBAC9-1143-4AF4-BA61-1193B95D3A18}" type="presParOf" srcId="{914E3F68-B79C-420D-9AB6-D6FEEC6EBF8C}" destId="{7BDB6494-72EC-40B2-B7A6-6778A9D6DC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C12A1D-6AE2-4674-A2FE-B6DF5B89140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05F434-E942-4B25-9B24-E3F462B77DEA}">
      <dgm:prSet/>
      <dgm:spPr/>
      <dgm:t>
        <a:bodyPr/>
        <a:lstStyle/>
        <a:p>
          <a:r>
            <a:rPr lang="en-US"/>
            <a:t>Circumnavigation.</a:t>
          </a:r>
        </a:p>
      </dgm:t>
    </dgm:pt>
    <dgm:pt modelId="{04B8999F-251B-4DAB-89CB-E7D2833FAE51}" type="parTrans" cxnId="{9CB1CB59-3617-47B6-88A1-C4DBC06A201B}">
      <dgm:prSet/>
      <dgm:spPr/>
      <dgm:t>
        <a:bodyPr/>
        <a:lstStyle/>
        <a:p>
          <a:endParaRPr lang="en-US"/>
        </a:p>
      </dgm:t>
    </dgm:pt>
    <dgm:pt modelId="{0BA16299-DE47-436F-BE11-EE42D46E341C}" type="sibTrans" cxnId="{9CB1CB59-3617-47B6-88A1-C4DBC06A201B}">
      <dgm:prSet/>
      <dgm:spPr/>
      <dgm:t>
        <a:bodyPr/>
        <a:lstStyle/>
        <a:p>
          <a:endParaRPr lang="en-US"/>
        </a:p>
      </dgm:t>
    </dgm:pt>
    <dgm:pt modelId="{3A8E5B1C-DD35-4023-A2F8-D7A7B151E174}">
      <dgm:prSet/>
      <dgm:spPr/>
      <dgm:t>
        <a:bodyPr/>
        <a:lstStyle/>
        <a:p>
          <a:r>
            <a:rPr lang="en-US"/>
            <a:t>Find a prominent landmark on the opposite side of obstacle on current heading.</a:t>
          </a:r>
        </a:p>
      </dgm:t>
    </dgm:pt>
    <dgm:pt modelId="{62A5C831-89FA-4554-BF71-FE55A6BFFBF1}" type="parTrans" cxnId="{396DB16A-6B47-4DD7-9E61-8A3D0A30BA98}">
      <dgm:prSet/>
      <dgm:spPr/>
      <dgm:t>
        <a:bodyPr/>
        <a:lstStyle/>
        <a:p>
          <a:endParaRPr lang="en-US"/>
        </a:p>
      </dgm:t>
    </dgm:pt>
    <dgm:pt modelId="{186BE989-5CE5-4F5E-A5E8-E866917D3362}" type="sibTrans" cxnId="{396DB16A-6B47-4DD7-9E61-8A3D0A30BA98}">
      <dgm:prSet/>
      <dgm:spPr/>
      <dgm:t>
        <a:bodyPr/>
        <a:lstStyle/>
        <a:p>
          <a:endParaRPr lang="en-US"/>
        </a:p>
      </dgm:t>
    </dgm:pt>
    <dgm:pt modelId="{2EF0EF66-B8DD-4D06-A312-735AD2413755}">
      <dgm:prSet/>
      <dgm:spPr/>
      <dgm:t>
        <a:bodyPr/>
        <a:lstStyle/>
        <a:p>
          <a:r>
            <a:rPr lang="en-US"/>
            <a:t>Contour around obstacle to landmark.</a:t>
          </a:r>
        </a:p>
      </dgm:t>
    </dgm:pt>
    <dgm:pt modelId="{9321A5F4-3ED4-40D5-BDF8-5399B6379CCE}" type="parTrans" cxnId="{15292CEB-6AF6-46C0-829B-070539E3AA8C}">
      <dgm:prSet/>
      <dgm:spPr/>
      <dgm:t>
        <a:bodyPr/>
        <a:lstStyle/>
        <a:p>
          <a:endParaRPr lang="en-US"/>
        </a:p>
      </dgm:t>
    </dgm:pt>
    <dgm:pt modelId="{BAD517EE-51BD-47B2-B73C-8D91AE976AA0}" type="sibTrans" cxnId="{15292CEB-6AF6-46C0-829B-070539E3AA8C}">
      <dgm:prSet/>
      <dgm:spPr/>
      <dgm:t>
        <a:bodyPr/>
        <a:lstStyle/>
        <a:p>
          <a:endParaRPr lang="en-US"/>
        </a:p>
      </dgm:t>
    </dgm:pt>
    <dgm:pt modelId="{ADF3DFCF-79C8-495C-ABB3-7BB00E1A69B6}">
      <dgm:prSet/>
      <dgm:spPr/>
      <dgm:t>
        <a:bodyPr/>
        <a:lstStyle/>
        <a:p>
          <a:r>
            <a:rPr lang="en-US"/>
            <a:t>Resume your route of travel.</a:t>
          </a:r>
        </a:p>
      </dgm:t>
    </dgm:pt>
    <dgm:pt modelId="{A8AF1BCC-2458-4C8C-A3B8-53248CC037E2}" type="parTrans" cxnId="{D4FC4ADB-42C3-4764-A86C-E03912E45274}">
      <dgm:prSet/>
      <dgm:spPr/>
      <dgm:t>
        <a:bodyPr/>
        <a:lstStyle/>
        <a:p>
          <a:endParaRPr lang="en-US"/>
        </a:p>
      </dgm:t>
    </dgm:pt>
    <dgm:pt modelId="{FF30AA81-05FD-4ACE-8A28-D0018F7DD1E3}" type="sibTrans" cxnId="{D4FC4ADB-42C3-4764-A86C-E03912E45274}">
      <dgm:prSet/>
      <dgm:spPr/>
      <dgm:t>
        <a:bodyPr/>
        <a:lstStyle/>
        <a:p>
          <a:endParaRPr lang="en-US"/>
        </a:p>
      </dgm:t>
    </dgm:pt>
    <dgm:pt modelId="{39ED62FF-5CC1-4C43-A702-157A3992A498}" type="pres">
      <dgm:prSet presAssocID="{5EC12A1D-6AE2-4674-A2FE-B6DF5B891406}" presName="linear" presStyleCnt="0">
        <dgm:presLayoutVars>
          <dgm:animLvl val="lvl"/>
          <dgm:resizeHandles val="exact"/>
        </dgm:presLayoutVars>
      </dgm:prSet>
      <dgm:spPr/>
    </dgm:pt>
    <dgm:pt modelId="{8FA0DA45-B0FA-407C-B1E6-C991EEE6E9A7}" type="pres">
      <dgm:prSet presAssocID="{2105F434-E942-4B25-9B24-E3F462B77DE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D6533B-0DD1-46EE-97E9-31FC9A6E1991}" type="pres">
      <dgm:prSet presAssocID="{0BA16299-DE47-436F-BE11-EE42D46E341C}" presName="spacer" presStyleCnt="0"/>
      <dgm:spPr/>
    </dgm:pt>
    <dgm:pt modelId="{ABF57EC8-BFC6-4A8B-8444-A96C7F1AF1A1}" type="pres">
      <dgm:prSet presAssocID="{3A8E5B1C-DD35-4023-A2F8-D7A7B151E1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D5653E-2BD0-4822-8F85-750F9857AD4C}" type="pres">
      <dgm:prSet presAssocID="{186BE989-5CE5-4F5E-A5E8-E866917D3362}" presName="spacer" presStyleCnt="0"/>
      <dgm:spPr/>
    </dgm:pt>
    <dgm:pt modelId="{8FF06A30-54F5-48DD-91DE-11BBDC2A3E32}" type="pres">
      <dgm:prSet presAssocID="{2EF0EF66-B8DD-4D06-A312-735AD24137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62CD92-1D4E-4B91-89C8-95839EF8081E}" type="pres">
      <dgm:prSet presAssocID="{BAD517EE-51BD-47B2-B73C-8D91AE976AA0}" presName="spacer" presStyleCnt="0"/>
      <dgm:spPr/>
    </dgm:pt>
    <dgm:pt modelId="{52F643E1-2CDC-4FD3-98EE-236FE56BE6DC}" type="pres">
      <dgm:prSet presAssocID="{ADF3DFCF-79C8-495C-ABB3-7BB00E1A69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463D07-6E22-4C28-BB0D-595492C1BABC}" type="presOf" srcId="{2105F434-E942-4B25-9B24-E3F462B77DEA}" destId="{8FA0DA45-B0FA-407C-B1E6-C991EEE6E9A7}" srcOrd="0" destOrd="0" presId="urn:microsoft.com/office/officeart/2005/8/layout/vList2"/>
    <dgm:cxn modelId="{6E37425F-D5D0-4FF4-9246-79E2175F86A6}" type="presOf" srcId="{5EC12A1D-6AE2-4674-A2FE-B6DF5B891406}" destId="{39ED62FF-5CC1-4C43-A702-157A3992A498}" srcOrd="0" destOrd="0" presId="urn:microsoft.com/office/officeart/2005/8/layout/vList2"/>
    <dgm:cxn modelId="{396DB16A-6B47-4DD7-9E61-8A3D0A30BA98}" srcId="{5EC12A1D-6AE2-4674-A2FE-B6DF5B891406}" destId="{3A8E5B1C-DD35-4023-A2F8-D7A7B151E174}" srcOrd="1" destOrd="0" parTransId="{62A5C831-89FA-4554-BF71-FE55A6BFFBF1}" sibTransId="{186BE989-5CE5-4F5E-A5E8-E866917D3362}"/>
    <dgm:cxn modelId="{CC9F106F-0914-490F-B670-1140FC6AA537}" type="presOf" srcId="{ADF3DFCF-79C8-495C-ABB3-7BB00E1A69B6}" destId="{52F643E1-2CDC-4FD3-98EE-236FE56BE6DC}" srcOrd="0" destOrd="0" presId="urn:microsoft.com/office/officeart/2005/8/layout/vList2"/>
    <dgm:cxn modelId="{9CB1CB59-3617-47B6-88A1-C4DBC06A201B}" srcId="{5EC12A1D-6AE2-4674-A2FE-B6DF5B891406}" destId="{2105F434-E942-4B25-9B24-E3F462B77DEA}" srcOrd="0" destOrd="0" parTransId="{04B8999F-251B-4DAB-89CB-E7D2833FAE51}" sibTransId="{0BA16299-DE47-436F-BE11-EE42D46E341C}"/>
    <dgm:cxn modelId="{DA6AB18C-09B2-4FD1-B3A6-E7EB65C0CCBE}" type="presOf" srcId="{2EF0EF66-B8DD-4D06-A312-735AD2413755}" destId="{8FF06A30-54F5-48DD-91DE-11BBDC2A3E32}" srcOrd="0" destOrd="0" presId="urn:microsoft.com/office/officeart/2005/8/layout/vList2"/>
    <dgm:cxn modelId="{CECD05AE-4688-4ECE-AA21-0119BF809A0B}" type="presOf" srcId="{3A8E5B1C-DD35-4023-A2F8-D7A7B151E174}" destId="{ABF57EC8-BFC6-4A8B-8444-A96C7F1AF1A1}" srcOrd="0" destOrd="0" presId="urn:microsoft.com/office/officeart/2005/8/layout/vList2"/>
    <dgm:cxn modelId="{D4FC4ADB-42C3-4764-A86C-E03912E45274}" srcId="{5EC12A1D-6AE2-4674-A2FE-B6DF5B891406}" destId="{ADF3DFCF-79C8-495C-ABB3-7BB00E1A69B6}" srcOrd="3" destOrd="0" parTransId="{A8AF1BCC-2458-4C8C-A3B8-53248CC037E2}" sibTransId="{FF30AA81-05FD-4ACE-8A28-D0018F7DD1E3}"/>
    <dgm:cxn modelId="{15292CEB-6AF6-46C0-829B-070539E3AA8C}" srcId="{5EC12A1D-6AE2-4674-A2FE-B6DF5B891406}" destId="{2EF0EF66-B8DD-4D06-A312-735AD2413755}" srcOrd="2" destOrd="0" parTransId="{9321A5F4-3ED4-40D5-BDF8-5399B6379CCE}" sibTransId="{BAD517EE-51BD-47B2-B73C-8D91AE976AA0}"/>
    <dgm:cxn modelId="{ED41E611-51DC-4F33-9FE3-64E46F7896CD}" type="presParOf" srcId="{39ED62FF-5CC1-4C43-A702-157A3992A498}" destId="{8FA0DA45-B0FA-407C-B1E6-C991EEE6E9A7}" srcOrd="0" destOrd="0" presId="urn:microsoft.com/office/officeart/2005/8/layout/vList2"/>
    <dgm:cxn modelId="{033A2957-F8D2-49F5-A71C-7D58EC600887}" type="presParOf" srcId="{39ED62FF-5CC1-4C43-A702-157A3992A498}" destId="{90D6533B-0DD1-46EE-97E9-31FC9A6E1991}" srcOrd="1" destOrd="0" presId="urn:microsoft.com/office/officeart/2005/8/layout/vList2"/>
    <dgm:cxn modelId="{69347000-291E-4DEB-BBC9-5DB7D0D40026}" type="presParOf" srcId="{39ED62FF-5CC1-4C43-A702-157A3992A498}" destId="{ABF57EC8-BFC6-4A8B-8444-A96C7F1AF1A1}" srcOrd="2" destOrd="0" presId="urn:microsoft.com/office/officeart/2005/8/layout/vList2"/>
    <dgm:cxn modelId="{5468D083-7F38-455D-A2D2-97B31EDCFF32}" type="presParOf" srcId="{39ED62FF-5CC1-4C43-A702-157A3992A498}" destId="{B8D5653E-2BD0-4822-8F85-750F9857AD4C}" srcOrd="3" destOrd="0" presId="urn:microsoft.com/office/officeart/2005/8/layout/vList2"/>
    <dgm:cxn modelId="{06606E10-D83C-4785-9B7E-502C45E639CB}" type="presParOf" srcId="{39ED62FF-5CC1-4C43-A702-157A3992A498}" destId="{8FF06A30-54F5-48DD-91DE-11BBDC2A3E32}" srcOrd="4" destOrd="0" presId="urn:microsoft.com/office/officeart/2005/8/layout/vList2"/>
    <dgm:cxn modelId="{9E897091-3532-4576-8ADB-D7B2F8500A34}" type="presParOf" srcId="{39ED62FF-5CC1-4C43-A702-157A3992A498}" destId="{1F62CD92-1D4E-4B91-89C8-95839EF8081E}" srcOrd="5" destOrd="0" presId="urn:microsoft.com/office/officeart/2005/8/layout/vList2"/>
    <dgm:cxn modelId="{CF3930ED-1E9C-4514-8B7D-0DA2AA93669B}" type="presParOf" srcId="{39ED62FF-5CC1-4C43-A702-157A3992A498}" destId="{52F643E1-2CDC-4FD3-98EE-236FE56BE6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742EEF-C172-4F25-9EAA-1F2CBB243C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38CDF8-50DA-463A-9F8C-CD73D819D752}">
      <dgm:prSet/>
      <dgm:spPr/>
      <dgm:t>
        <a:bodyPr/>
        <a:lstStyle/>
        <a:p>
          <a:r>
            <a:rPr lang="en-US"/>
            <a:t>Maintain heading until reaching destination.</a:t>
          </a:r>
        </a:p>
      </dgm:t>
    </dgm:pt>
    <dgm:pt modelId="{0A61A397-212C-40E8-9720-A1360DE8FF6F}" type="parTrans" cxnId="{530FCF5B-18BA-4B1C-848A-BDEFAA4BBF3C}">
      <dgm:prSet/>
      <dgm:spPr/>
      <dgm:t>
        <a:bodyPr/>
        <a:lstStyle/>
        <a:p>
          <a:endParaRPr lang="en-US"/>
        </a:p>
      </dgm:t>
    </dgm:pt>
    <dgm:pt modelId="{22E7B259-E97D-4735-B5FE-199ECEABB36E}" type="sibTrans" cxnId="{530FCF5B-18BA-4B1C-848A-BDEFAA4BBF3C}">
      <dgm:prSet/>
      <dgm:spPr/>
      <dgm:t>
        <a:bodyPr/>
        <a:lstStyle/>
        <a:p>
          <a:endParaRPr lang="en-US"/>
        </a:p>
      </dgm:t>
    </dgm:pt>
    <dgm:pt modelId="{8CE2EF26-4A1A-4A5B-9000-11BC2839F1D6}">
      <dgm:prSet/>
      <dgm:spPr/>
      <dgm:t>
        <a:bodyPr/>
        <a:lstStyle/>
        <a:p>
          <a:r>
            <a:rPr lang="en-US"/>
            <a:t>Track number of paces traveled to monitor progress.</a:t>
          </a:r>
        </a:p>
      </dgm:t>
    </dgm:pt>
    <dgm:pt modelId="{76502AF7-E0D2-4824-8EA0-A9196A8EA5CA}" type="parTrans" cxnId="{DDC4DCF3-D992-4D82-BFB0-CA12A8A98C8A}">
      <dgm:prSet/>
      <dgm:spPr/>
      <dgm:t>
        <a:bodyPr/>
        <a:lstStyle/>
        <a:p>
          <a:endParaRPr lang="en-US"/>
        </a:p>
      </dgm:t>
    </dgm:pt>
    <dgm:pt modelId="{879F54E7-84F9-44C9-80EE-2B1831D65C6E}" type="sibTrans" cxnId="{DDC4DCF3-D992-4D82-BFB0-CA12A8A98C8A}">
      <dgm:prSet/>
      <dgm:spPr/>
      <dgm:t>
        <a:bodyPr/>
        <a:lstStyle/>
        <a:p>
          <a:endParaRPr lang="en-US"/>
        </a:p>
      </dgm:t>
    </dgm:pt>
    <dgm:pt modelId="{F91B9868-9224-408E-86B6-165F89E2841A}" type="pres">
      <dgm:prSet presAssocID="{8A742EEF-C172-4F25-9EAA-1F2CBB243C26}" presName="root" presStyleCnt="0">
        <dgm:presLayoutVars>
          <dgm:dir/>
          <dgm:resizeHandles val="exact"/>
        </dgm:presLayoutVars>
      </dgm:prSet>
      <dgm:spPr/>
    </dgm:pt>
    <dgm:pt modelId="{1BCDBEDF-ECB3-4E18-A8F9-1085EDE2518B}" type="pres">
      <dgm:prSet presAssocID="{9D38CDF8-50DA-463A-9F8C-CD73D819D752}" presName="compNode" presStyleCnt="0"/>
      <dgm:spPr/>
    </dgm:pt>
    <dgm:pt modelId="{D250982C-4716-4470-9267-8FBE463D9B00}" type="pres">
      <dgm:prSet presAssocID="{9D38CDF8-50DA-463A-9F8C-CD73D819D752}" presName="bgRect" presStyleLbl="bgShp" presStyleIdx="0" presStyleCnt="2"/>
      <dgm:spPr/>
    </dgm:pt>
    <dgm:pt modelId="{7CE5DE8F-B438-4F87-B037-E6EA567D0E73}" type="pres">
      <dgm:prSet presAssocID="{9D38CDF8-50DA-463A-9F8C-CD73D819D75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64EEE47F-DB7A-42F2-8D53-4547637B71C7}" type="pres">
      <dgm:prSet presAssocID="{9D38CDF8-50DA-463A-9F8C-CD73D819D752}" presName="spaceRect" presStyleCnt="0"/>
      <dgm:spPr/>
    </dgm:pt>
    <dgm:pt modelId="{67B6EE52-976C-4807-810C-E753F2567035}" type="pres">
      <dgm:prSet presAssocID="{9D38CDF8-50DA-463A-9F8C-CD73D819D752}" presName="parTx" presStyleLbl="revTx" presStyleIdx="0" presStyleCnt="2">
        <dgm:presLayoutVars>
          <dgm:chMax val="0"/>
          <dgm:chPref val="0"/>
        </dgm:presLayoutVars>
      </dgm:prSet>
      <dgm:spPr/>
    </dgm:pt>
    <dgm:pt modelId="{43234713-1DB5-4D85-845F-3C4824E13A64}" type="pres">
      <dgm:prSet presAssocID="{22E7B259-E97D-4735-B5FE-199ECEABB36E}" presName="sibTrans" presStyleCnt="0"/>
      <dgm:spPr/>
    </dgm:pt>
    <dgm:pt modelId="{BE897483-B301-413E-9D22-95D034E8AF5E}" type="pres">
      <dgm:prSet presAssocID="{8CE2EF26-4A1A-4A5B-9000-11BC2839F1D6}" presName="compNode" presStyleCnt="0"/>
      <dgm:spPr/>
    </dgm:pt>
    <dgm:pt modelId="{44236DA2-2672-4A77-B1C2-27B824105D45}" type="pres">
      <dgm:prSet presAssocID="{8CE2EF26-4A1A-4A5B-9000-11BC2839F1D6}" presName="bgRect" presStyleLbl="bgShp" presStyleIdx="1" presStyleCnt="2"/>
      <dgm:spPr/>
    </dgm:pt>
    <dgm:pt modelId="{887EC2DF-0442-46FA-839D-6DD0BCD5DFE0}" type="pres">
      <dgm:prSet presAssocID="{8CE2EF26-4A1A-4A5B-9000-11BC2839F1D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706E04F0-F94A-4F64-878C-10D62BC107A1}" type="pres">
      <dgm:prSet presAssocID="{8CE2EF26-4A1A-4A5B-9000-11BC2839F1D6}" presName="spaceRect" presStyleCnt="0"/>
      <dgm:spPr/>
    </dgm:pt>
    <dgm:pt modelId="{403353BF-6926-4E53-A848-7D6DFA321FC2}" type="pres">
      <dgm:prSet presAssocID="{8CE2EF26-4A1A-4A5B-9000-11BC2839F1D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DA08B2C-A5D4-4E52-9C6B-9E4071312C6E}" type="presOf" srcId="{8CE2EF26-4A1A-4A5B-9000-11BC2839F1D6}" destId="{403353BF-6926-4E53-A848-7D6DFA321FC2}" srcOrd="0" destOrd="0" presId="urn:microsoft.com/office/officeart/2018/2/layout/IconVerticalSolidList"/>
    <dgm:cxn modelId="{530FCF5B-18BA-4B1C-848A-BDEFAA4BBF3C}" srcId="{8A742EEF-C172-4F25-9EAA-1F2CBB243C26}" destId="{9D38CDF8-50DA-463A-9F8C-CD73D819D752}" srcOrd="0" destOrd="0" parTransId="{0A61A397-212C-40E8-9720-A1360DE8FF6F}" sibTransId="{22E7B259-E97D-4735-B5FE-199ECEABB36E}"/>
    <dgm:cxn modelId="{7B1CC456-91B6-4227-8651-DEE653D12D62}" type="presOf" srcId="{9D38CDF8-50DA-463A-9F8C-CD73D819D752}" destId="{67B6EE52-976C-4807-810C-E753F2567035}" srcOrd="0" destOrd="0" presId="urn:microsoft.com/office/officeart/2018/2/layout/IconVerticalSolidList"/>
    <dgm:cxn modelId="{0CA8D0DF-E618-4FB9-96A9-9034055A9B66}" type="presOf" srcId="{8A742EEF-C172-4F25-9EAA-1F2CBB243C26}" destId="{F91B9868-9224-408E-86B6-165F89E2841A}" srcOrd="0" destOrd="0" presId="urn:microsoft.com/office/officeart/2018/2/layout/IconVerticalSolidList"/>
    <dgm:cxn modelId="{DDC4DCF3-D992-4D82-BFB0-CA12A8A98C8A}" srcId="{8A742EEF-C172-4F25-9EAA-1F2CBB243C26}" destId="{8CE2EF26-4A1A-4A5B-9000-11BC2839F1D6}" srcOrd="1" destOrd="0" parTransId="{76502AF7-E0D2-4824-8EA0-A9196A8EA5CA}" sibTransId="{879F54E7-84F9-44C9-80EE-2B1831D65C6E}"/>
    <dgm:cxn modelId="{53575013-F118-4ECF-BCA3-3053CC443067}" type="presParOf" srcId="{F91B9868-9224-408E-86B6-165F89E2841A}" destId="{1BCDBEDF-ECB3-4E18-A8F9-1085EDE2518B}" srcOrd="0" destOrd="0" presId="urn:microsoft.com/office/officeart/2018/2/layout/IconVerticalSolidList"/>
    <dgm:cxn modelId="{4AF3E935-5C8C-41AB-8BB4-933065CB5068}" type="presParOf" srcId="{1BCDBEDF-ECB3-4E18-A8F9-1085EDE2518B}" destId="{D250982C-4716-4470-9267-8FBE463D9B00}" srcOrd="0" destOrd="0" presId="urn:microsoft.com/office/officeart/2018/2/layout/IconVerticalSolidList"/>
    <dgm:cxn modelId="{760E9AA3-07B9-4A77-B23A-2BBCEF8CEF94}" type="presParOf" srcId="{1BCDBEDF-ECB3-4E18-A8F9-1085EDE2518B}" destId="{7CE5DE8F-B438-4F87-B037-E6EA567D0E73}" srcOrd="1" destOrd="0" presId="urn:microsoft.com/office/officeart/2018/2/layout/IconVerticalSolidList"/>
    <dgm:cxn modelId="{0CC1C4E9-A3E9-4290-9DA5-3C40FE9B4C6C}" type="presParOf" srcId="{1BCDBEDF-ECB3-4E18-A8F9-1085EDE2518B}" destId="{64EEE47F-DB7A-42F2-8D53-4547637B71C7}" srcOrd="2" destOrd="0" presId="urn:microsoft.com/office/officeart/2018/2/layout/IconVerticalSolidList"/>
    <dgm:cxn modelId="{EA95CA43-649E-4142-BC3F-4796C0EFC14C}" type="presParOf" srcId="{1BCDBEDF-ECB3-4E18-A8F9-1085EDE2518B}" destId="{67B6EE52-976C-4807-810C-E753F2567035}" srcOrd="3" destOrd="0" presId="urn:microsoft.com/office/officeart/2018/2/layout/IconVerticalSolidList"/>
    <dgm:cxn modelId="{736078F6-4A3B-461A-992C-0C00BD05E015}" type="presParOf" srcId="{F91B9868-9224-408E-86B6-165F89E2841A}" destId="{43234713-1DB5-4D85-845F-3C4824E13A64}" srcOrd="1" destOrd="0" presId="urn:microsoft.com/office/officeart/2018/2/layout/IconVerticalSolidList"/>
    <dgm:cxn modelId="{B4C3C90B-4B8C-41E7-93DA-9AF0C715E7CF}" type="presParOf" srcId="{F91B9868-9224-408E-86B6-165F89E2841A}" destId="{BE897483-B301-413E-9D22-95D034E8AF5E}" srcOrd="2" destOrd="0" presId="urn:microsoft.com/office/officeart/2018/2/layout/IconVerticalSolidList"/>
    <dgm:cxn modelId="{AD505EC0-C46D-414F-B13C-9C81704397A2}" type="presParOf" srcId="{BE897483-B301-413E-9D22-95D034E8AF5E}" destId="{44236DA2-2672-4A77-B1C2-27B824105D45}" srcOrd="0" destOrd="0" presId="urn:microsoft.com/office/officeart/2018/2/layout/IconVerticalSolidList"/>
    <dgm:cxn modelId="{CCD965AC-3DBE-40D9-BED3-2F309483AC5D}" type="presParOf" srcId="{BE897483-B301-413E-9D22-95D034E8AF5E}" destId="{887EC2DF-0442-46FA-839D-6DD0BCD5DFE0}" srcOrd="1" destOrd="0" presId="urn:microsoft.com/office/officeart/2018/2/layout/IconVerticalSolidList"/>
    <dgm:cxn modelId="{171DAE39-1985-413D-98B0-90BC0DA05271}" type="presParOf" srcId="{BE897483-B301-413E-9D22-95D034E8AF5E}" destId="{706E04F0-F94A-4F64-878C-10D62BC107A1}" srcOrd="2" destOrd="0" presId="urn:microsoft.com/office/officeart/2018/2/layout/IconVerticalSolidList"/>
    <dgm:cxn modelId="{A1D7FF41-B668-463F-B2E2-01369DB9C886}" type="presParOf" srcId="{BE897483-B301-413E-9D22-95D034E8AF5E}" destId="{403353BF-6926-4E53-A848-7D6DFA321F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1429AA-9C2F-47B0-B80B-C2ACD2F74DC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99D48A-FA07-4972-A9F3-E558C6051881}">
      <dgm:prSet/>
      <dgm:spPr/>
      <dgm:t>
        <a:bodyPr/>
        <a:lstStyle/>
        <a:p>
          <a:r>
            <a:rPr lang="en-US"/>
            <a:t>One pace is the distance covered each time the same foot touches the ground. </a:t>
          </a:r>
        </a:p>
      </dgm:t>
    </dgm:pt>
    <dgm:pt modelId="{13C87259-F6E0-40D3-8A33-8480B112C103}" type="parTrans" cxnId="{8F135A86-985D-4E3D-8A62-C6A775EFCBAA}">
      <dgm:prSet/>
      <dgm:spPr/>
      <dgm:t>
        <a:bodyPr/>
        <a:lstStyle/>
        <a:p>
          <a:endParaRPr lang="en-US"/>
        </a:p>
      </dgm:t>
    </dgm:pt>
    <dgm:pt modelId="{895E6819-D248-4E3F-88C7-6A28E152981F}" type="sibTrans" cxnId="{8F135A86-985D-4E3D-8A62-C6A775EFCBAA}">
      <dgm:prSet/>
      <dgm:spPr/>
      <dgm:t>
        <a:bodyPr/>
        <a:lstStyle/>
        <a:p>
          <a:endParaRPr lang="en-US"/>
        </a:p>
      </dgm:t>
    </dgm:pt>
    <dgm:pt modelId="{F8264B6A-C68E-4A4B-AF16-0BB30AA12029}">
      <dgm:prSet/>
      <dgm:spPr/>
      <dgm:t>
        <a:bodyPr/>
        <a:lstStyle/>
        <a:p>
          <a:r>
            <a:rPr lang="en-US"/>
            <a:t>Distances measured by paces are approximate </a:t>
          </a:r>
        </a:p>
      </dgm:t>
    </dgm:pt>
    <dgm:pt modelId="{C5A56790-3631-4896-8903-085BBC177794}" type="parTrans" cxnId="{0B25C6F9-0D2C-4EED-BF07-D3F77C2E8ABB}">
      <dgm:prSet/>
      <dgm:spPr/>
      <dgm:t>
        <a:bodyPr/>
        <a:lstStyle/>
        <a:p>
          <a:endParaRPr lang="en-US"/>
        </a:p>
      </dgm:t>
    </dgm:pt>
    <dgm:pt modelId="{73120F9F-AB4A-4FD9-BC95-910D7F0F2AE9}" type="sibTrans" cxnId="{0B25C6F9-0D2C-4EED-BF07-D3F77C2E8ABB}">
      <dgm:prSet/>
      <dgm:spPr/>
      <dgm:t>
        <a:bodyPr/>
        <a:lstStyle/>
        <a:p>
          <a:endParaRPr lang="en-US"/>
        </a:p>
      </dgm:t>
    </dgm:pt>
    <dgm:pt modelId="{585ED194-343E-4EA0-A883-04026852B8EA}">
      <dgm:prSet/>
      <dgm:spPr/>
      <dgm:t>
        <a:bodyPr/>
        <a:lstStyle/>
        <a:p>
          <a:r>
            <a:rPr lang="en-US"/>
            <a:t>Keep track of your pace count (pebbles in pocket or knots in a string per 100 meters). </a:t>
          </a:r>
        </a:p>
      </dgm:t>
    </dgm:pt>
    <dgm:pt modelId="{FD122A7B-1843-4B3B-B4CD-42D4CC07B2DE}" type="parTrans" cxnId="{BEE9B054-DD1B-46A3-9D27-E98616D1C7BC}">
      <dgm:prSet/>
      <dgm:spPr/>
      <dgm:t>
        <a:bodyPr/>
        <a:lstStyle/>
        <a:p>
          <a:endParaRPr lang="en-US"/>
        </a:p>
      </dgm:t>
    </dgm:pt>
    <dgm:pt modelId="{18CE6925-AD52-46A9-A0B1-1AF4024F2C0B}" type="sibTrans" cxnId="{BEE9B054-DD1B-46A3-9D27-E98616D1C7BC}">
      <dgm:prSet/>
      <dgm:spPr/>
      <dgm:t>
        <a:bodyPr/>
        <a:lstStyle/>
        <a:p>
          <a:endParaRPr lang="en-US"/>
        </a:p>
      </dgm:t>
    </dgm:pt>
    <dgm:pt modelId="{D7E5F34A-27A4-484E-9647-AB86D4691D76}" type="pres">
      <dgm:prSet presAssocID="{2C1429AA-9C2F-47B0-B80B-C2ACD2F74DCB}" presName="linear" presStyleCnt="0">
        <dgm:presLayoutVars>
          <dgm:animLvl val="lvl"/>
          <dgm:resizeHandles val="exact"/>
        </dgm:presLayoutVars>
      </dgm:prSet>
      <dgm:spPr/>
    </dgm:pt>
    <dgm:pt modelId="{BDDF0457-20F2-4318-B5EA-46E695217283}" type="pres">
      <dgm:prSet presAssocID="{FA99D48A-FA07-4972-A9F3-E558C60518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36257D-8E3F-434F-8B7D-4851E11DB069}" type="pres">
      <dgm:prSet presAssocID="{895E6819-D248-4E3F-88C7-6A28E152981F}" presName="spacer" presStyleCnt="0"/>
      <dgm:spPr/>
    </dgm:pt>
    <dgm:pt modelId="{3C2ABE2C-9ED8-45C1-A05E-12358D9D826F}" type="pres">
      <dgm:prSet presAssocID="{F8264B6A-C68E-4A4B-AF16-0BB30AA120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8717AEF-2E98-4F62-ACBB-177807B25467}" type="pres">
      <dgm:prSet presAssocID="{73120F9F-AB4A-4FD9-BC95-910D7F0F2AE9}" presName="spacer" presStyleCnt="0"/>
      <dgm:spPr/>
    </dgm:pt>
    <dgm:pt modelId="{FA0AE572-C102-4DC2-91C1-6F6AD1CCF621}" type="pres">
      <dgm:prSet presAssocID="{585ED194-343E-4EA0-A883-04026852B8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B63824-1A93-4572-93C0-A716DEB68FE7}" type="presOf" srcId="{2C1429AA-9C2F-47B0-B80B-C2ACD2F74DCB}" destId="{D7E5F34A-27A4-484E-9647-AB86D4691D76}" srcOrd="0" destOrd="0" presId="urn:microsoft.com/office/officeart/2005/8/layout/vList2"/>
    <dgm:cxn modelId="{BEE9B054-DD1B-46A3-9D27-E98616D1C7BC}" srcId="{2C1429AA-9C2F-47B0-B80B-C2ACD2F74DCB}" destId="{585ED194-343E-4EA0-A883-04026852B8EA}" srcOrd="2" destOrd="0" parTransId="{FD122A7B-1843-4B3B-B4CD-42D4CC07B2DE}" sibTransId="{18CE6925-AD52-46A9-A0B1-1AF4024F2C0B}"/>
    <dgm:cxn modelId="{6375CE7F-8B16-486F-AB7F-A4AF22375A4B}" type="presOf" srcId="{585ED194-343E-4EA0-A883-04026852B8EA}" destId="{FA0AE572-C102-4DC2-91C1-6F6AD1CCF621}" srcOrd="0" destOrd="0" presId="urn:microsoft.com/office/officeart/2005/8/layout/vList2"/>
    <dgm:cxn modelId="{8F135A86-985D-4E3D-8A62-C6A775EFCBAA}" srcId="{2C1429AA-9C2F-47B0-B80B-C2ACD2F74DCB}" destId="{FA99D48A-FA07-4972-A9F3-E558C6051881}" srcOrd="0" destOrd="0" parTransId="{13C87259-F6E0-40D3-8A33-8480B112C103}" sibTransId="{895E6819-D248-4E3F-88C7-6A28E152981F}"/>
    <dgm:cxn modelId="{65C72FCC-BEC9-4F64-83AD-E36D834A2273}" type="presOf" srcId="{FA99D48A-FA07-4972-A9F3-E558C6051881}" destId="{BDDF0457-20F2-4318-B5EA-46E695217283}" srcOrd="0" destOrd="0" presId="urn:microsoft.com/office/officeart/2005/8/layout/vList2"/>
    <dgm:cxn modelId="{0B25C6F9-0D2C-4EED-BF07-D3F77C2E8ABB}" srcId="{2C1429AA-9C2F-47B0-B80B-C2ACD2F74DCB}" destId="{F8264B6A-C68E-4A4B-AF16-0BB30AA12029}" srcOrd="1" destOrd="0" parTransId="{C5A56790-3631-4896-8903-085BBC177794}" sibTransId="{73120F9F-AB4A-4FD9-BC95-910D7F0F2AE9}"/>
    <dgm:cxn modelId="{A601F2FA-7A88-4C41-8681-E0CC5CD0AD4D}" type="presOf" srcId="{F8264B6A-C68E-4A4B-AF16-0BB30AA12029}" destId="{3C2ABE2C-9ED8-45C1-A05E-12358D9D826F}" srcOrd="0" destOrd="0" presId="urn:microsoft.com/office/officeart/2005/8/layout/vList2"/>
    <dgm:cxn modelId="{A9767A20-6CB9-42AB-BE3B-A3E2D22F87D9}" type="presParOf" srcId="{D7E5F34A-27A4-484E-9647-AB86D4691D76}" destId="{BDDF0457-20F2-4318-B5EA-46E695217283}" srcOrd="0" destOrd="0" presId="urn:microsoft.com/office/officeart/2005/8/layout/vList2"/>
    <dgm:cxn modelId="{3A822E45-CEB1-4AE6-B5F4-65349A3B9F78}" type="presParOf" srcId="{D7E5F34A-27A4-484E-9647-AB86D4691D76}" destId="{EE36257D-8E3F-434F-8B7D-4851E11DB069}" srcOrd="1" destOrd="0" presId="urn:microsoft.com/office/officeart/2005/8/layout/vList2"/>
    <dgm:cxn modelId="{1F4283AF-ED23-4FE5-9092-8BAF053D2895}" type="presParOf" srcId="{D7E5F34A-27A4-484E-9647-AB86D4691D76}" destId="{3C2ABE2C-9ED8-45C1-A05E-12358D9D826F}" srcOrd="2" destOrd="0" presId="urn:microsoft.com/office/officeart/2005/8/layout/vList2"/>
    <dgm:cxn modelId="{21C41BF8-52C7-4FA4-9F9C-9AFA4B3BE7D8}" type="presParOf" srcId="{D7E5F34A-27A4-484E-9647-AB86D4691D76}" destId="{48717AEF-2E98-4F62-ACBB-177807B25467}" srcOrd="3" destOrd="0" presId="urn:microsoft.com/office/officeart/2005/8/layout/vList2"/>
    <dgm:cxn modelId="{F55870BA-EBBE-4F52-9A52-047BA2A7C378}" type="presParOf" srcId="{D7E5F34A-27A4-484E-9647-AB86D4691D76}" destId="{FA0AE572-C102-4DC2-91C1-6F6AD1CCF6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F1B975-565F-4B94-89CA-DEBCFE063A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3A41DC1-A6DF-42FA-A346-14D514910A7D}">
      <dgm:prSet/>
      <dgm:spPr/>
      <dgm:t>
        <a:bodyPr/>
        <a:lstStyle/>
        <a:p>
          <a:r>
            <a:rPr lang="en-US"/>
            <a:t>Pick out landmarks on the heading and walk the trail of least resistance to a point. </a:t>
          </a:r>
        </a:p>
      </dgm:t>
    </dgm:pt>
    <dgm:pt modelId="{EA87406F-B490-47B6-98B4-0E0D21F795AE}" type="parTrans" cxnId="{1CB77874-722E-443F-8A8D-2449B9C7693D}">
      <dgm:prSet/>
      <dgm:spPr/>
      <dgm:t>
        <a:bodyPr/>
        <a:lstStyle/>
        <a:p>
          <a:endParaRPr lang="en-US"/>
        </a:p>
      </dgm:t>
    </dgm:pt>
    <dgm:pt modelId="{985F63C7-4B0F-4494-BFF9-0BC6CF0C3298}" type="sibTrans" cxnId="{1CB77874-722E-443F-8A8D-2449B9C7693D}">
      <dgm:prSet/>
      <dgm:spPr/>
      <dgm:t>
        <a:bodyPr/>
        <a:lstStyle/>
        <a:p>
          <a:endParaRPr lang="en-US"/>
        </a:p>
      </dgm:t>
    </dgm:pt>
    <dgm:pt modelId="{4DE7A93F-3B92-44DF-8627-3F2B2861CE63}">
      <dgm:prSet/>
      <dgm:spPr/>
      <dgm:t>
        <a:bodyPr/>
        <a:lstStyle/>
        <a:p>
          <a:r>
            <a:rPr lang="en-US"/>
            <a:t>On reaching a point, establish another landmark and continue. </a:t>
          </a:r>
        </a:p>
      </dgm:t>
    </dgm:pt>
    <dgm:pt modelId="{3BC6F36B-FB88-4C79-AD5B-B77DE4F2C0BE}" type="parTrans" cxnId="{57901F64-51F7-473B-8565-4168EA7B298C}">
      <dgm:prSet/>
      <dgm:spPr/>
      <dgm:t>
        <a:bodyPr/>
        <a:lstStyle/>
        <a:p>
          <a:endParaRPr lang="en-US"/>
        </a:p>
      </dgm:t>
    </dgm:pt>
    <dgm:pt modelId="{03C3B6CA-E7D7-4488-AFEC-5D1C3E2F07A1}" type="sibTrans" cxnId="{57901F64-51F7-473B-8565-4168EA7B298C}">
      <dgm:prSet/>
      <dgm:spPr/>
      <dgm:t>
        <a:bodyPr/>
        <a:lstStyle/>
        <a:p>
          <a:endParaRPr lang="en-US"/>
        </a:p>
      </dgm:t>
    </dgm:pt>
    <dgm:pt modelId="{596C8993-6018-425F-A7D6-C5995B8184ED}" type="pres">
      <dgm:prSet presAssocID="{E6F1B975-565F-4B94-89CA-DEBCFE063A38}" presName="root" presStyleCnt="0">
        <dgm:presLayoutVars>
          <dgm:dir/>
          <dgm:resizeHandles val="exact"/>
        </dgm:presLayoutVars>
      </dgm:prSet>
      <dgm:spPr/>
    </dgm:pt>
    <dgm:pt modelId="{29E7FB5C-B3F5-40CE-8ADF-0C84A09416E5}" type="pres">
      <dgm:prSet presAssocID="{E3A41DC1-A6DF-42FA-A346-14D514910A7D}" presName="compNode" presStyleCnt="0"/>
      <dgm:spPr/>
    </dgm:pt>
    <dgm:pt modelId="{19CF7703-1B69-4795-9674-2A8A0DDF556C}" type="pres">
      <dgm:prSet presAssocID="{E3A41DC1-A6DF-42FA-A346-14D514910A7D}" presName="bgRect" presStyleLbl="bgShp" presStyleIdx="0" presStyleCnt="2"/>
      <dgm:spPr/>
    </dgm:pt>
    <dgm:pt modelId="{C9251A92-51E9-40E0-81E5-F0E73A86ADFB}" type="pres">
      <dgm:prSet presAssocID="{E3A41DC1-A6DF-42FA-A346-14D514910A7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19AA5CBB-806A-4542-8AC0-86AE5734C7C5}" type="pres">
      <dgm:prSet presAssocID="{E3A41DC1-A6DF-42FA-A346-14D514910A7D}" presName="spaceRect" presStyleCnt="0"/>
      <dgm:spPr/>
    </dgm:pt>
    <dgm:pt modelId="{BC414817-D5CB-4139-ACC3-6D8ED517B5C0}" type="pres">
      <dgm:prSet presAssocID="{E3A41DC1-A6DF-42FA-A346-14D514910A7D}" presName="parTx" presStyleLbl="revTx" presStyleIdx="0" presStyleCnt="2">
        <dgm:presLayoutVars>
          <dgm:chMax val="0"/>
          <dgm:chPref val="0"/>
        </dgm:presLayoutVars>
      </dgm:prSet>
      <dgm:spPr/>
    </dgm:pt>
    <dgm:pt modelId="{344A8083-9E33-4E4F-9AE2-FA351083F423}" type="pres">
      <dgm:prSet presAssocID="{985F63C7-4B0F-4494-BFF9-0BC6CF0C3298}" presName="sibTrans" presStyleCnt="0"/>
      <dgm:spPr/>
    </dgm:pt>
    <dgm:pt modelId="{19582134-C3B2-4C60-B81E-B1D9D67B2A2E}" type="pres">
      <dgm:prSet presAssocID="{4DE7A93F-3B92-44DF-8627-3F2B2861CE63}" presName="compNode" presStyleCnt="0"/>
      <dgm:spPr/>
    </dgm:pt>
    <dgm:pt modelId="{1D2A0E05-2054-4715-AE5E-F8DA4DE1BC8F}" type="pres">
      <dgm:prSet presAssocID="{4DE7A93F-3B92-44DF-8627-3F2B2861CE63}" presName="bgRect" presStyleLbl="bgShp" presStyleIdx="1" presStyleCnt="2"/>
      <dgm:spPr/>
    </dgm:pt>
    <dgm:pt modelId="{F7794FF5-28A6-42D7-B702-DA6EC2D98CE3}" type="pres">
      <dgm:prSet presAssocID="{4DE7A93F-3B92-44DF-8627-3F2B2861CE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AD31C6AA-59D9-4CFF-BBA0-5ED83F397A25}" type="pres">
      <dgm:prSet presAssocID="{4DE7A93F-3B92-44DF-8627-3F2B2861CE63}" presName="spaceRect" presStyleCnt="0"/>
      <dgm:spPr/>
    </dgm:pt>
    <dgm:pt modelId="{E90FC777-DD80-4922-A158-B8C9438B6A9D}" type="pres">
      <dgm:prSet presAssocID="{4DE7A93F-3B92-44DF-8627-3F2B2861CE6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56E3201-3D3F-4AE5-AD53-39624BCF4A75}" type="presOf" srcId="{E6F1B975-565F-4B94-89CA-DEBCFE063A38}" destId="{596C8993-6018-425F-A7D6-C5995B8184ED}" srcOrd="0" destOrd="0" presId="urn:microsoft.com/office/officeart/2018/2/layout/IconVerticalSolidList"/>
    <dgm:cxn modelId="{57901F64-51F7-473B-8565-4168EA7B298C}" srcId="{E6F1B975-565F-4B94-89CA-DEBCFE063A38}" destId="{4DE7A93F-3B92-44DF-8627-3F2B2861CE63}" srcOrd="1" destOrd="0" parTransId="{3BC6F36B-FB88-4C79-AD5B-B77DE4F2C0BE}" sibTransId="{03C3B6CA-E7D7-4488-AFEC-5D1C3E2F07A1}"/>
    <dgm:cxn modelId="{1CB77874-722E-443F-8A8D-2449B9C7693D}" srcId="{E6F1B975-565F-4B94-89CA-DEBCFE063A38}" destId="{E3A41DC1-A6DF-42FA-A346-14D514910A7D}" srcOrd="0" destOrd="0" parTransId="{EA87406F-B490-47B6-98B4-0E0D21F795AE}" sibTransId="{985F63C7-4B0F-4494-BFF9-0BC6CF0C3298}"/>
    <dgm:cxn modelId="{F40B7B9F-24E9-4D6C-B785-0953C3171038}" type="presOf" srcId="{E3A41DC1-A6DF-42FA-A346-14D514910A7D}" destId="{BC414817-D5CB-4139-ACC3-6D8ED517B5C0}" srcOrd="0" destOrd="0" presId="urn:microsoft.com/office/officeart/2018/2/layout/IconVerticalSolidList"/>
    <dgm:cxn modelId="{E71E4CEE-DCAC-4850-A4BD-1E690980E209}" type="presOf" srcId="{4DE7A93F-3B92-44DF-8627-3F2B2861CE63}" destId="{E90FC777-DD80-4922-A158-B8C9438B6A9D}" srcOrd="0" destOrd="0" presId="urn:microsoft.com/office/officeart/2018/2/layout/IconVerticalSolidList"/>
    <dgm:cxn modelId="{74036893-356A-4DCD-B63B-7C161A7BD527}" type="presParOf" srcId="{596C8993-6018-425F-A7D6-C5995B8184ED}" destId="{29E7FB5C-B3F5-40CE-8ADF-0C84A09416E5}" srcOrd="0" destOrd="0" presId="urn:microsoft.com/office/officeart/2018/2/layout/IconVerticalSolidList"/>
    <dgm:cxn modelId="{E32749BE-E295-4EF4-8E55-2BAFEA5C51D2}" type="presParOf" srcId="{29E7FB5C-B3F5-40CE-8ADF-0C84A09416E5}" destId="{19CF7703-1B69-4795-9674-2A8A0DDF556C}" srcOrd="0" destOrd="0" presId="urn:microsoft.com/office/officeart/2018/2/layout/IconVerticalSolidList"/>
    <dgm:cxn modelId="{251B9AC8-BE82-4CAF-8520-E2A9AD8F969C}" type="presParOf" srcId="{29E7FB5C-B3F5-40CE-8ADF-0C84A09416E5}" destId="{C9251A92-51E9-40E0-81E5-F0E73A86ADFB}" srcOrd="1" destOrd="0" presId="urn:microsoft.com/office/officeart/2018/2/layout/IconVerticalSolidList"/>
    <dgm:cxn modelId="{9EAE23AC-3194-4D7A-8980-59C84347E3A0}" type="presParOf" srcId="{29E7FB5C-B3F5-40CE-8ADF-0C84A09416E5}" destId="{19AA5CBB-806A-4542-8AC0-86AE5734C7C5}" srcOrd="2" destOrd="0" presId="urn:microsoft.com/office/officeart/2018/2/layout/IconVerticalSolidList"/>
    <dgm:cxn modelId="{075BD26F-7613-4497-B1CC-07734207C4D7}" type="presParOf" srcId="{29E7FB5C-B3F5-40CE-8ADF-0C84A09416E5}" destId="{BC414817-D5CB-4139-ACC3-6D8ED517B5C0}" srcOrd="3" destOrd="0" presId="urn:microsoft.com/office/officeart/2018/2/layout/IconVerticalSolidList"/>
    <dgm:cxn modelId="{ED13B49D-CB8F-484F-9709-4C6EA9540EFB}" type="presParOf" srcId="{596C8993-6018-425F-A7D6-C5995B8184ED}" destId="{344A8083-9E33-4E4F-9AE2-FA351083F423}" srcOrd="1" destOrd="0" presId="urn:microsoft.com/office/officeart/2018/2/layout/IconVerticalSolidList"/>
    <dgm:cxn modelId="{3B32DF68-C7C2-452E-87DC-ED753FE9DE28}" type="presParOf" srcId="{596C8993-6018-425F-A7D6-C5995B8184ED}" destId="{19582134-C3B2-4C60-B81E-B1D9D67B2A2E}" srcOrd="2" destOrd="0" presId="urn:microsoft.com/office/officeart/2018/2/layout/IconVerticalSolidList"/>
    <dgm:cxn modelId="{13A0C581-56A6-4078-B13B-9237D851E428}" type="presParOf" srcId="{19582134-C3B2-4C60-B81E-B1D9D67B2A2E}" destId="{1D2A0E05-2054-4715-AE5E-F8DA4DE1BC8F}" srcOrd="0" destOrd="0" presId="urn:microsoft.com/office/officeart/2018/2/layout/IconVerticalSolidList"/>
    <dgm:cxn modelId="{1210E121-87BA-48C8-9E38-9556EE36FF9C}" type="presParOf" srcId="{19582134-C3B2-4C60-B81E-B1D9D67B2A2E}" destId="{F7794FF5-28A6-42D7-B702-DA6EC2D98CE3}" srcOrd="1" destOrd="0" presId="urn:microsoft.com/office/officeart/2018/2/layout/IconVerticalSolidList"/>
    <dgm:cxn modelId="{199255EF-7C1B-47BD-AEBB-C4F59CE3CEC0}" type="presParOf" srcId="{19582134-C3B2-4C60-B81E-B1D9D67B2A2E}" destId="{AD31C6AA-59D9-4CFF-BBA0-5ED83F397A25}" srcOrd="2" destOrd="0" presId="urn:microsoft.com/office/officeart/2018/2/layout/IconVerticalSolidList"/>
    <dgm:cxn modelId="{39F1C748-4023-4D57-86B8-3B440F1395DD}" type="presParOf" srcId="{19582134-C3B2-4C60-B81E-B1D9D67B2A2E}" destId="{E90FC777-DD80-4922-A158-B8C9438B6A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23D147-92E7-4808-B3A9-D88D217FE20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3616E7-93F8-4224-AF1C-F91CAB9CFEF0}">
      <dgm:prSet/>
      <dgm:spPr/>
      <dgm:t>
        <a:bodyPr/>
        <a:lstStyle/>
        <a:p>
          <a:r>
            <a:rPr lang="en-US"/>
            <a:t>Maintain</a:t>
          </a:r>
        </a:p>
      </dgm:t>
    </dgm:pt>
    <dgm:pt modelId="{F1DB83A0-5ADF-462A-ACC4-F4A1766039D4}" type="parTrans" cxnId="{250E71CC-4C9A-458C-929D-E84D368A50D9}">
      <dgm:prSet/>
      <dgm:spPr/>
      <dgm:t>
        <a:bodyPr/>
        <a:lstStyle/>
        <a:p>
          <a:endParaRPr lang="en-US"/>
        </a:p>
      </dgm:t>
    </dgm:pt>
    <dgm:pt modelId="{5D207C4B-0264-464C-878B-33EFB201DA16}" type="sibTrans" cxnId="{250E71CC-4C9A-458C-929D-E84D368A50D9}">
      <dgm:prSet/>
      <dgm:spPr/>
      <dgm:t>
        <a:bodyPr/>
        <a:lstStyle/>
        <a:p>
          <a:endParaRPr lang="en-US"/>
        </a:p>
      </dgm:t>
    </dgm:pt>
    <dgm:pt modelId="{09C0E7B9-1B99-45F4-8E3C-96A8C308F0A2}">
      <dgm:prSet/>
      <dgm:spPr/>
      <dgm:t>
        <a:bodyPr/>
        <a:lstStyle/>
        <a:p>
          <a:r>
            <a:rPr lang="en-US"/>
            <a:t>Maintain a realistic pace.</a:t>
          </a:r>
        </a:p>
      </dgm:t>
    </dgm:pt>
    <dgm:pt modelId="{AA116509-585A-40FD-BE6E-EAE392C1119D}" type="parTrans" cxnId="{52716A73-064D-4CB2-B2FC-8736922DDE09}">
      <dgm:prSet/>
      <dgm:spPr/>
      <dgm:t>
        <a:bodyPr/>
        <a:lstStyle/>
        <a:p>
          <a:endParaRPr lang="en-US"/>
        </a:p>
      </dgm:t>
    </dgm:pt>
    <dgm:pt modelId="{DD893837-1750-487E-BCCF-3D3877AF7E0F}" type="sibTrans" cxnId="{52716A73-064D-4CB2-B2FC-8736922DDE09}">
      <dgm:prSet/>
      <dgm:spPr/>
      <dgm:t>
        <a:bodyPr/>
        <a:lstStyle/>
        <a:p>
          <a:endParaRPr lang="en-US"/>
        </a:p>
      </dgm:t>
    </dgm:pt>
    <dgm:pt modelId="{2DE5C34F-2324-4C6D-896E-D0F0ECCA29EE}">
      <dgm:prSet/>
      <dgm:spPr/>
      <dgm:t>
        <a:bodyPr/>
        <a:lstStyle/>
        <a:p>
          <a:r>
            <a:rPr lang="en-US"/>
            <a:t>Take</a:t>
          </a:r>
        </a:p>
      </dgm:t>
    </dgm:pt>
    <dgm:pt modelId="{F537CAC4-26B1-4BFC-97A0-F15E91FE3AA5}" type="parTrans" cxnId="{63106919-27EA-4CC6-823F-EE1284197946}">
      <dgm:prSet/>
      <dgm:spPr/>
      <dgm:t>
        <a:bodyPr/>
        <a:lstStyle/>
        <a:p>
          <a:endParaRPr lang="en-US"/>
        </a:p>
      </dgm:t>
    </dgm:pt>
    <dgm:pt modelId="{84D55027-203A-4538-B098-5D057CA98B3A}" type="sibTrans" cxnId="{63106919-27EA-4CC6-823F-EE1284197946}">
      <dgm:prSet/>
      <dgm:spPr/>
      <dgm:t>
        <a:bodyPr/>
        <a:lstStyle/>
        <a:p>
          <a:endParaRPr lang="en-US"/>
        </a:p>
      </dgm:t>
    </dgm:pt>
    <dgm:pt modelId="{6F28175C-CE8C-4C9B-8852-E565D12B3DCB}">
      <dgm:prSet/>
      <dgm:spPr/>
      <dgm:t>
        <a:bodyPr/>
        <a:lstStyle/>
        <a:p>
          <a:r>
            <a:rPr lang="en-US"/>
            <a:t>Take rest stops when needed.</a:t>
          </a:r>
        </a:p>
      </dgm:t>
    </dgm:pt>
    <dgm:pt modelId="{99651891-69C6-48DF-968C-4C5573C71B2D}" type="parTrans" cxnId="{C4BA70C5-4F23-48EE-85B5-1E7189500477}">
      <dgm:prSet/>
      <dgm:spPr/>
      <dgm:t>
        <a:bodyPr/>
        <a:lstStyle/>
        <a:p>
          <a:endParaRPr lang="en-US"/>
        </a:p>
      </dgm:t>
    </dgm:pt>
    <dgm:pt modelId="{8BBC5A3C-AE3C-48D3-A3C4-B90846317831}" type="sibTrans" cxnId="{C4BA70C5-4F23-48EE-85B5-1E7189500477}">
      <dgm:prSet/>
      <dgm:spPr/>
      <dgm:t>
        <a:bodyPr/>
        <a:lstStyle/>
        <a:p>
          <a:endParaRPr lang="en-US"/>
        </a:p>
      </dgm:t>
    </dgm:pt>
    <dgm:pt modelId="{74A17C8D-1275-44FF-A269-5F667111507D}">
      <dgm:prSet/>
      <dgm:spPr/>
      <dgm:t>
        <a:bodyPr/>
        <a:lstStyle/>
        <a:p>
          <a:r>
            <a:rPr lang="en-US"/>
            <a:t>Avoid</a:t>
          </a:r>
        </a:p>
      </dgm:t>
    </dgm:pt>
    <dgm:pt modelId="{74F96705-16B3-4F74-B0C9-DA3DD4850C08}" type="parTrans" cxnId="{DF18CAD9-84A4-409C-A867-0D9E6C7B8323}">
      <dgm:prSet/>
      <dgm:spPr/>
      <dgm:t>
        <a:bodyPr/>
        <a:lstStyle/>
        <a:p>
          <a:endParaRPr lang="en-US"/>
        </a:p>
      </dgm:t>
    </dgm:pt>
    <dgm:pt modelId="{77468EC9-C853-49B8-9C0D-8C2C5D3FCFED}" type="sibTrans" cxnId="{DF18CAD9-84A4-409C-A867-0D9E6C7B8323}">
      <dgm:prSet/>
      <dgm:spPr/>
      <dgm:t>
        <a:bodyPr/>
        <a:lstStyle/>
        <a:p>
          <a:endParaRPr lang="en-US"/>
        </a:p>
      </dgm:t>
    </dgm:pt>
    <dgm:pt modelId="{F523340C-E283-4F4B-B2F8-0958806775AE}">
      <dgm:prSet/>
      <dgm:spPr/>
      <dgm:t>
        <a:bodyPr/>
        <a:lstStyle/>
        <a:p>
          <a:r>
            <a:rPr lang="en-US"/>
            <a:t>Avoid overdressing and overheating.</a:t>
          </a:r>
        </a:p>
      </dgm:t>
    </dgm:pt>
    <dgm:pt modelId="{710B412F-FE9C-4305-B1E1-AE89750DE5D1}" type="parTrans" cxnId="{DA1D58D5-D08E-4B1A-80B6-82F15A137A09}">
      <dgm:prSet/>
      <dgm:spPr/>
      <dgm:t>
        <a:bodyPr/>
        <a:lstStyle/>
        <a:p>
          <a:endParaRPr lang="en-US"/>
        </a:p>
      </dgm:t>
    </dgm:pt>
    <dgm:pt modelId="{4F6DB3D3-1ABA-4375-AE08-6AA2D0DE69C9}" type="sibTrans" cxnId="{DA1D58D5-D08E-4B1A-80B6-82F15A137A09}">
      <dgm:prSet/>
      <dgm:spPr/>
      <dgm:t>
        <a:bodyPr/>
        <a:lstStyle/>
        <a:p>
          <a:endParaRPr lang="en-US"/>
        </a:p>
      </dgm:t>
    </dgm:pt>
    <dgm:pt modelId="{5C550B87-4CE0-494C-8ED5-BF712302447B}">
      <dgm:prSet/>
      <dgm:spPr/>
      <dgm:t>
        <a:bodyPr/>
        <a:lstStyle/>
        <a:p>
          <a:r>
            <a:rPr lang="en-US"/>
            <a:t>Consider</a:t>
          </a:r>
        </a:p>
      </dgm:t>
    </dgm:pt>
    <dgm:pt modelId="{D6676D90-2DEF-4717-AB08-ECBCE0C2FB83}" type="parTrans" cxnId="{A69EF36B-7B78-4A58-A37B-3095B100B57C}">
      <dgm:prSet/>
      <dgm:spPr/>
      <dgm:t>
        <a:bodyPr/>
        <a:lstStyle/>
        <a:p>
          <a:endParaRPr lang="en-US"/>
        </a:p>
      </dgm:t>
    </dgm:pt>
    <dgm:pt modelId="{441AA6AF-7078-454E-9FF9-B58C2328E538}" type="sibTrans" cxnId="{A69EF36B-7B78-4A58-A37B-3095B100B57C}">
      <dgm:prSet/>
      <dgm:spPr/>
      <dgm:t>
        <a:bodyPr/>
        <a:lstStyle/>
        <a:p>
          <a:endParaRPr lang="en-US"/>
        </a:p>
      </dgm:t>
    </dgm:pt>
    <dgm:pt modelId="{150367EF-0932-45A0-9B49-0ABE08D46B45}">
      <dgm:prSet/>
      <dgm:spPr/>
      <dgm:t>
        <a:bodyPr/>
        <a:lstStyle/>
        <a:p>
          <a:r>
            <a:rPr lang="en-US"/>
            <a:t>Consider food and water requirements.</a:t>
          </a:r>
        </a:p>
      </dgm:t>
    </dgm:pt>
    <dgm:pt modelId="{E7252EEB-2D72-4B99-8766-24F5E1949540}" type="parTrans" cxnId="{C151F120-6042-4599-BEE8-3A9B78F534DA}">
      <dgm:prSet/>
      <dgm:spPr/>
      <dgm:t>
        <a:bodyPr/>
        <a:lstStyle/>
        <a:p>
          <a:endParaRPr lang="en-US"/>
        </a:p>
      </dgm:t>
    </dgm:pt>
    <dgm:pt modelId="{C5EA0A0A-8660-4575-84B6-583A793E71D5}" type="sibTrans" cxnId="{C151F120-6042-4599-BEE8-3A9B78F534DA}">
      <dgm:prSet/>
      <dgm:spPr/>
      <dgm:t>
        <a:bodyPr/>
        <a:lstStyle/>
        <a:p>
          <a:endParaRPr lang="en-US"/>
        </a:p>
      </dgm:t>
    </dgm:pt>
    <dgm:pt modelId="{C243FEF5-E072-417B-8C88-40ADD1648971}" type="pres">
      <dgm:prSet presAssocID="{1723D147-92E7-4808-B3A9-D88D217FE201}" presName="Name0" presStyleCnt="0">
        <dgm:presLayoutVars>
          <dgm:dir/>
          <dgm:animLvl val="lvl"/>
          <dgm:resizeHandles val="exact"/>
        </dgm:presLayoutVars>
      </dgm:prSet>
      <dgm:spPr/>
    </dgm:pt>
    <dgm:pt modelId="{E2812985-7A3A-43B1-847E-95A42C3CEFE1}" type="pres">
      <dgm:prSet presAssocID="{783616E7-93F8-4224-AF1C-F91CAB9CFEF0}" presName="linNode" presStyleCnt="0"/>
      <dgm:spPr/>
    </dgm:pt>
    <dgm:pt modelId="{149A3BC1-3931-400F-82CF-E21E39048453}" type="pres">
      <dgm:prSet presAssocID="{783616E7-93F8-4224-AF1C-F91CAB9CFEF0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134B012E-BC97-4AE2-B501-5BE033DFC8DE}" type="pres">
      <dgm:prSet presAssocID="{783616E7-93F8-4224-AF1C-F91CAB9CFEF0}" presName="descendantText" presStyleLbl="alignAccFollowNode1" presStyleIdx="0" presStyleCnt="4">
        <dgm:presLayoutVars>
          <dgm:bulletEnabled/>
        </dgm:presLayoutVars>
      </dgm:prSet>
      <dgm:spPr/>
    </dgm:pt>
    <dgm:pt modelId="{9A335CE6-7815-4B17-B432-2B933F5199C4}" type="pres">
      <dgm:prSet presAssocID="{5D207C4B-0264-464C-878B-33EFB201DA16}" presName="sp" presStyleCnt="0"/>
      <dgm:spPr/>
    </dgm:pt>
    <dgm:pt modelId="{F7ECA2B3-711C-4516-881A-9548354C8E88}" type="pres">
      <dgm:prSet presAssocID="{2DE5C34F-2324-4C6D-896E-D0F0ECCA29EE}" presName="linNode" presStyleCnt="0"/>
      <dgm:spPr/>
    </dgm:pt>
    <dgm:pt modelId="{F78F916F-5E00-4AA3-AFBB-ECF57A63125D}" type="pres">
      <dgm:prSet presAssocID="{2DE5C34F-2324-4C6D-896E-D0F0ECCA29E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5EB33EA-A044-4446-A1F4-19B68DB734BE}" type="pres">
      <dgm:prSet presAssocID="{2DE5C34F-2324-4C6D-896E-D0F0ECCA29EE}" presName="descendantText" presStyleLbl="alignAccFollowNode1" presStyleIdx="1" presStyleCnt="4">
        <dgm:presLayoutVars>
          <dgm:bulletEnabled/>
        </dgm:presLayoutVars>
      </dgm:prSet>
      <dgm:spPr/>
    </dgm:pt>
    <dgm:pt modelId="{591ECB2B-E830-43D0-8DCA-59A1DC996F69}" type="pres">
      <dgm:prSet presAssocID="{84D55027-203A-4538-B098-5D057CA98B3A}" presName="sp" presStyleCnt="0"/>
      <dgm:spPr/>
    </dgm:pt>
    <dgm:pt modelId="{AB233F0E-F198-4F09-A3D1-B627D0EF4432}" type="pres">
      <dgm:prSet presAssocID="{74A17C8D-1275-44FF-A269-5F667111507D}" presName="linNode" presStyleCnt="0"/>
      <dgm:spPr/>
    </dgm:pt>
    <dgm:pt modelId="{CDE6F114-6643-48C6-B06A-6E1F1D6ED4BA}" type="pres">
      <dgm:prSet presAssocID="{74A17C8D-1275-44FF-A269-5F667111507D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82F67F2F-327A-4BAD-A75A-75B7EF518C54}" type="pres">
      <dgm:prSet presAssocID="{74A17C8D-1275-44FF-A269-5F667111507D}" presName="descendantText" presStyleLbl="alignAccFollowNode1" presStyleIdx="2" presStyleCnt="4">
        <dgm:presLayoutVars>
          <dgm:bulletEnabled/>
        </dgm:presLayoutVars>
      </dgm:prSet>
      <dgm:spPr/>
    </dgm:pt>
    <dgm:pt modelId="{8B003710-8EFD-417A-9FDB-55A1E80CD108}" type="pres">
      <dgm:prSet presAssocID="{77468EC9-C853-49B8-9C0D-8C2C5D3FCFED}" presName="sp" presStyleCnt="0"/>
      <dgm:spPr/>
    </dgm:pt>
    <dgm:pt modelId="{81689E69-BF20-4A7A-8496-F8BC7557548F}" type="pres">
      <dgm:prSet presAssocID="{5C550B87-4CE0-494C-8ED5-BF712302447B}" presName="linNode" presStyleCnt="0"/>
      <dgm:spPr/>
    </dgm:pt>
    <dgm:pt modelId="{37556F28-5CB0-47E5-A2C3-75FE9246AE47}" type="pres">
      <dgm:prSet presAssocID="{5C550B87-4CE0-494C-8ED5-BF712302447B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AD109C7-79C6-43B7-B537-835EA9EC0684}" type="pres">
      <dgm:prSet presAssocID="{5C550B87-4CE0-494C-8ED5-BF712302447B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63106919-27EA-4CC6-823F-EE1284197946}" srcId="{1723D147-92E7-4808-B3A9-D88D217FE201}" destId="{2DE5C34F-2324-4C6D-896E-D0F0ECCA29EE}" srcOrd="1" destOrd="0" parTransId="{F537CAC4-26B1-4BFC-97A0-F15E91FE3AA5}" sibTransId="{84D55027-203A-4538-B098-5D057CA98B3A}"/>
    <dgm:cxn modelId="{C151F120-6042-4599-BEE8-3A9B78F534DA}" srcId="{5C550B87-4CE0-494C-8ED5-BF712302447B}" destId="{150367EF-0932-45A0-9B49-0ABE08D46B45}" srcOrd="0" destOrd="0" parTransId="{E7252EEB-2D72-4B99-8766-24F5E1949540}" sibTransId="{C5EA0A0A-8660-4575-84B6-583A793E71D5}"/>
    <dgm:cxn modelId="{8EA61128-4EFF-4CF9-92DB-992B91D59E0E}" type="presOf" srcId="{74A17C8D-1275-44FF-A269-5F667111507D}" destId="{CDE6F114-6643-48C6-B06A-6E1F1D6ED4BA}" srcOrd="0" destOrd="0" presId="urn:microsoft.com/office/officeart/2016/7/layout/VerticalSolidActionList"/>
    <dgm:cxn modelId="{E5DBB031-87DC-4009-AA10-76400CF2A447}" type="presOf" srcId="{09C0E7B9-1B99-45F4-8E3C-96A8C308F0A2}" destId="{134B012E-BC97-4AE2-B501-5BE033DFC8DE}" srcOrd="0" destOrd="0" presId="urn:microsoft.com/office/officeart/2016/7/layout/VerticalSolidActionList"/>
    <dgm:cxn modelId="{A075713B-C829-4ADA-AC39-51E099CF0C56}" type="presOf" srcId="{1723D147-92E7-4808-B3A9-D88D217FE201}" destId="{C243FEF5-E072-417B-8C88-40ADD1648971}" srcOrd="0" destOrd="0" presId="urn:microsoft.com/office/officeart/2016/7/layout/VerticalSolidActionList"/>
    <dgm:cxn modelId="{E27D3D67-0A56-4C54-A931-3AF10920ABE1}" type="presOf" srcId="{150367EF-0932-45A0-9B49-0ABE08D46B45}" destId="{3AD109C7-79C6-43B7-B537-835EA9EC0684}" srcOrd="0" destOrd="0" presId="urn:microsoft.com/office/officeart/2016/7/layout/VerticalSolidActionList"/>
    <dgm:cxn modelId="{A69EF36B-7B78-4A58-A37B-3095B100B57C}" srcId="{1723D147-92E7-4808-B3A9-D88D217FE201}" destId="{5C550B87-4CE0-494C-8ED5-BF712302447B}" srcOrd="3" destOrd="0" parTransId="{D6676D90-2DEF-4717-AB08-ECBCE0C2FB83}" sibTransId="{441AA6AF-7078-454E-9FF9-B58C2328E538}"/>
    <dgm:cxn modelId="{52716A73-064D-4CB2-B2FC-8736922DDE09}" srcId="{783616E7-93F8-4224-AF1C-F91CAB9CFEF0}" destId="{09C0E7B9-1B99-45F4-8E3C-96A8C308F0A2}" srcOrd="0" destOrd="0" parTransId="{AA116509-585A-40FD-BE6E-EAE392C1119D}" sibTransId="{DD893837-1750-487E-BCCF-3D3877AF7E0F}"/>
    <dgm:cxn modelId="{BC98A755-FB8E-46EA-8725-D770B70EC2A3}" type="presOf" srcId="{6F28175C-CE8C-4C9B-8852-E565D12B3DCB}" destId="{B5EB33EA-A044-4446-A1F4-19B68DB734BE}" srcOrd="0" destOrd="0" presId="urn:microsoft.com/office/officeart/2016/7/layout/VerticalSolidActionList"/>
    <dgm:cxn modelId="{33736D7A-A446-4F33-AFA9-4865E7397DCF}" type="presOf" srcId="{5C550B87-4CE0-494C-8ED5-BF712302447B}" destId="{37556F28-5CB0-47E5-A2C3-75FE9246AE47}" srcOrd="0" destOrd="0" presId="urn:microsoft.com/office/officeart/2016/7/layout/VerticalSolidActionList"/>
    <dgm:cxn modelId="{B9C6E29F-9F88-49B9-B5C1-8FBC17FE9811}" type="presOf" srcId="{783616E7-93F8-4224-AF1C-F91CAB9CFEF0}" destId="{149A3BC1-3931-400F-82CF-E21E39048453}" srcOrd="0" destOrd="0" presId="urn:microsoft.com/office/officeart/2016/7/layout/VerticalSolidActionList"/>
    <dgm:cxn modelId="{C4BA70C5-4F23-48EE-85B5-1E7189500477}" srcId="{2DE5C34F-2324-4C6D-896E-D0F0ECCA29EE}" destId="{6F28175C-CE8C-4C9B-8852-E565D12B3DCB}" srcOrd="0" destOrd="0" parTransId="{99651891-69C6-48DF-968C-4C5573C71B2D}" sibTransId="{8BBC5A3C-AE3C-48D3-A3C4-B90846317831}"/>
    <dgm:cxn modelId="{13B8EAC5-E9E1-4F1D-BFFF-BA54E4E39795}" type="presOf" srcId="{F523340C-E283-4F4B-B2F8-0958806775AE}" destId="{82F67F2F-327A-4BAD-A75A-75B7EF518C54}" srcOrd="0" destOrd="0" presId="urn:microsoft.com/office/officeart/2016/7/layout/VerticalSolidActionList"/>
    <dgm:cxn modelId="{250E71CC-4C9A-458C-929D-E84D368A50D9}" srcId="{1723D147-92E7-4808-B3A9-D88D217FE201}" destId="{783616E7-93F8-4224-AF1C-F91CAB9CFEF0}" srcOrd="0" destOrd="0" parTransId="{F1DB83A0-5ADF-462A-ACC4-F4A1766039D4}" sibTransId="{5D207C4B-0264-464C-878B-33EFB201DA16}"/>
    <dgm:cxn modelId="{DA1D58D5-D08E-4B1A-80B6-82F15A137A09}" srcId="{74A17C8D-1275-44FF-A269-5F667111507D}" destId="{F523340C-E283-4F4B-B2F8-0958806775AE}" srcOrd="0" destOrd="0" parTransId="{710B412F-FE9C-4305-B1E1-AE89750DE5D1}" sibTransId="{4F6DB3D3-1ABA-4375-AE08-6AA2D0DE69C9}"/>
    <dgm:cxn modelId="{DF18CAD9-84A4-409C-A867-0D9E6C7B8323}" srcId="{1723D147-92E7-4808-B3A9-D88D217FE201}" destId="{74A17C8D-1275-44FF-A269-5F667111507D}" srcOrd="2" destOrd="0" parTransId="{74F96705-16B3-4F74-B0C9-DA3DD4850C08}" sibTransId="{77468EC9-C853-49B8-9C0D-8C2C5D3FCFED}"/>
    <dgm:cxn modelId="{33E349F9-7642-4022-ACFF-339268073705}" type="presOf" srcId="{2DE5C34F-2324-4C6D-896E-D0F0ECCA29EE}" destId="{F78F916F-5E00-4AA3-AFBB-ECF57A63125D}" srcOrd="0" destOrd="0" presId="urn:microsoft.com/office/officeart/2016/7/layout/VerticalSolidActionList"/>
    <dgm:cxn modelId="{8A473859-A31E-4156-863D-0081F5751658}" type="presParOf" srcId="{C243FEF5-E072-417B-8C88-40ADD1648971}" destId="{E2812985-7A3A-43B1-847E-95A42C3CEFE1}" srcOrd="0" destOrd="0" presId="urn:microsoft.com/office/officeart/2016/7/layout/VerticalSolidActionList"/>
    <dgm:cxn modelId="{32BF4596-B25F-4233-8441-2696CEEC3420}" type="presParOf" srcId="{E2812985-7A3A-43B1-847E-95A42C3CEFE1}" destId="{149A3BC1-3931-400F-82CF-E21E39048453}" srcOrd="0" destOrd="0" presId="urn:microsoft.com/office/officeart/2016/7/layout/VerticalSolidActionList"/>
    <dgm:cxn modelId="{079D4841-D8FB-4265-817E-5271A898C4A4}" type="presParOf" srcId="{E2812985-7A3A-43B1-847E-95A42C3CEFE1}" destId="{134B012E-BC97-4AE2-B501-5BE033DFC8DE}" srcOrd="1" destOrd="0" presId="urn:microsoft.com/office/officeart/2016/7/layout/VerticalSolidActionList"/>
    <dgm:cxn modelId="{49A98F7E-5FFF-4C14-A38B-834D55E4F0A8}" type="presParOf" srcId="{C243FEF5-E072-417B-8C88-40ADD1648971}" destId="{9A335CE6-7815-4B17-B432-2B933F5199C4}" srcOrd="1" destOrd="0" presId="urn:microsoft.com/office/officeart/2016/7/layout/VerticalSolidActionList"/>
    <dgm:cxn modelId="{833E9052-8AA6-4714-981A-DE24FD82C386}" type="presParOf" srcId="{C243FEF5-E072-417B-8C88-40ADD1648971}" destId="{F7ECA2B3-711C-4516-881A-9548354C8E88}" srcOrd="2" destOrd="0" presId="urn:microsoft.com/office/officeart/2016/7/layout/VerticalSolidActionList"/>
    <dgm:cxn modelId="{42002705-D3DB-48EF-9C99-22DB5A975521}" type="presParOf" srcId="{F7ECA2B3-711C-4516-881A-9548354C8E88}" destId="{F78F916F-5E00-4AA3-AFBB-ECF57A63125D}" srcOrd="0" destOrd="0" presId="urn:microsoft.com/office/officeart/2016/7/layout/VerticalSolidActionList"/>
    <dgm:cxn modelId="{847221AE-5705-4EEA-8A2A-6A450289D8E8}" type="presParOf" srcId="{F7ECA2B3-711C-4516-881A-9548354C8E88}" destId="{B5EB33EA-A044-4446-A1F4-19B68DB734BE}" srcOrd="1" destOrd="0" presId="urn:microsoft.com/office/officeart/2016/7/layout/VerticalSolidActionList"/>
    <dgm:cxn modelId="{73E3FAC6-97AF-413E-8460-0B440A35EF8D}" type="presParOf" srcId="{C243FEF5-E072-417B-8C88-40ADD1648971}" destId="{591ECB2B-E830-43D0-8DCA-59A1DC996F69}" srcOrd="3" destOrd="0" presId="urn:microsoft.com/office/officeart/2016/7/layout/VerticalSolidActionList"/>
    <dgm:cxn modelId="{F03C316F-7018-4D92-A11E-22C2BE4BFC39}" type="presParOf" srcId="{C243FEF5-E072-417B-8C88-40ADD1648971}" destId="{AB233F0E-F198-4F09-A3D1-B627D0EF4432}" srcOrd="4" destOrd="0" presId="urn:microsoft.com/office/officeart/2016/7/layout/VerticalSolidActionList"/>
    <dgm:cxn modelId="{EF280456-4B1C-4E91-881C-F7AB441FE5E6}" type="presParOf" srcId="{AB233F0E-F198-4F09-A3D1-B627D0EF4432}" destId="{CDE6F114-6643-48C6-B06A-6E1F1D6ED4BA}" srcOrd="0" destOrd="0" presId="urn:microsoft.com/office/officeart/2016/7/layout/VerticalSolidActionList"/>
    <dgm:cxn modelId="{6A014B33-369B-4AB6-B850-1CA54CA75A46}" type="presParOf" srcId="{AB233F0E-F198-4F09-A3D1-B627D0EF4432}" destId="{82F67F2F-327A-4BAD-A75A-75B7EF518C54}" srcOrd="1" destOrd="0" presId="urn:microsoft.com/office/officeart/2016/7/layout/VerticalSolidActionList"/>
    <dgm:cxn modelId="{A02E7E9F-227F-428A-948F-9C86D72963FF}" type="presParOf" srcId="{C243FEF5-E072-417B-8C88-40ADD1648971}" destId="{8B003710-8EFD-417A-9FDB-55A1E80CD108}" srcOrd="5" destOrd="0" presId="urn:microsoft.com/office/officeart/2016/7/layout/VerticalSolidActionList"/>
    <dgm:cxn modelId="{8AF2A0CA-37E3-4EB8-A287-689B78B06E03}" type="presParOf" srcId="{C243FEF5-E072-417B-8C88-40ADD1648971}" destId="{81689E69-BF20-4A7A-8496-F8BC7557548F}" srcOrd="6" destOrd="0" presId="urn:microsoft.com/office/officeart/2016/7/layout/VerticalSolidActionList"/>
    <dgm:cxn modelId="{1B61BA40-A76C-45CE-8EB8-C7C72A685AF0}" type="presParOf" srcId="{81689E69-BF20-4A7A-8496-F8BC7557548F}" destId="{37556F28-5CB0-47E5-A2C3-75FE9246AE47}" srcOrd="0" destOrd="0" presId="urn:microsoft.com/office/officeart/2016/7/layout/VerticalSolidActionList"/>
    <dgm:cxn modelId="{AB4F1C7A-E708-4275-88A5-CBE0E3C7C7C3}" type="presParOf" srcId="{81689E69-BF20-4A7A-8496-F8BC7557548F}" destId="{3AD109C7-79C6-43B7-B537-835EA9EC068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B6A581-E573-49E5-8617-5B1E4BA705C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C88099-8F6A-419C-9258-3B28CA74CC00}">
      <dgm:prSet/>
      <dgm:spPr/>
      <dgm:t>
        <a:bodyPr/>
        <a:lstStyle/>
        <a:p>
          <a:r>
            <a:rPr lang="en-US"/>
            <a:t>Take special care of feet (change socks regularly).</a:t>
          </a:r>
        </a:p>
      </dgm:t>
    </dgm:pt>
    <dgm:pt modelId="{AC04CBF5-75AB-4091-915A-404214E6D3A2}" type="parTrans" cxnId="{6950C4C6-EA49-4C88-8291-0BF1A3C7E6CF}">
      <dgm:prSet/>
      <dgm:spPr/>
      <dgm:t>
        <a:bodyPr/>
        <a:lstStyle/>
        <a:p>
          <a:endParaRPr lang="en-US"/>
        </a:p>
      </dgm:t>
    </dgm:pt>
    <dgm:pt modelId="{75394307-A0A0-4AE7-A45A-95C6F9F0138D}" type="sibTrans" cxnId="{6950C4C6-EA49-4C88-8291-0BF1A3C7E6CF}">
      <dgm:prSet/>
      <dgm:spPr/>
      <dgm:t>
        <a:bodyPr/>
        <a:lstStyle/>
        <a:p>
          <a:endParaRPr lang="en-US"/>
        </a:p>
      </dgm:t>
    </dgm:pt>
    <dgm:pt modelId="{EB702399-F056-4A28-9F3B-55AE4171A56A}">
      <dgm:prSet/>
      <dgm:spPr/>
      <dgm:t>
        <a:bodyPr/>
        <a:lstStyle/>
        <a:p>
          <a:r>
            <a:rPr lang="en-US"/>
            <a:t>Pack equipment to prevent loss, damage, pack imbalance, and personal safety.</a:t>
          </a:r>
        </a:p>
      </dgm:t>
    </dgm:pt>
    <dgm:pt modelId="{55E2FF28-96C2-4B31-87EB-D0C07E9BA3BC}" type="parTrans" cxnId="{CEECEA17-6371-4ED9-822F-05A6F250D57F}">
      <dgm:prSet/>
      <dgm:spPr/>
      <dgm:t>
        <a:bodyPr/>
        <a:lstStyle/>
        <a:p>
          <a:endParaRPr lang="en-US"/>
        </a:p>
      </dgm:t>
    </dgm:pt>
    <dgm:pt modelId="{CFCFF5C4-564A-4852-A3A8-B1B20A61C3F0}" type="sibTrans" cxnId="{CEECEA17-6371-4ED9-822F-05A6F250D57F}">
      <dgm:prSet/>
      <dgm:spPr/>
      <dgm:t>
        <a:bodyPr/>
        <a:lstStyle/>
        <a:p>
          <a:endParaRPr lang="en-US"/>
        </a:p>
      </dgm:t>
    </dgm:pt>
    <dgm:pt modelId="{536BD1E2-DC4A-440B-9887-B32B9D3F0EF4}" type="pres">
      <dgm:prSet presAssocID="{59B6A581-E573-49E5-8617-5B1E4BA705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3A78AA-4DAE-49DB-A889-5C155FE95B5F}" type="pres">
      <dgm:prSet presAssocID="{67C88099-8F6A-419C-9258-3B28CA74CC00}" presName="hierRoot1" presStyleCnt="0">
        <dgm:presLayoutVars>
          <dgm:hierBranch val="init"/>
        </dgm:presLayoutVars>
      </dgm:prSet>
      <dgm:spPr/>
    </dgm:pt>
    <dgm:pt modelId="{B7DA344E-85A0-47BB-A5CE-4EA9A71D96DA}" type="pres">
      <dgm:prSet presAssocID="{67C88099-8F6A-419C-9258-3B28CA74CC00}" presName="rootComposite1" presStyleCnt="0"/>
      <dgm:spPr/>
    </dgm:pt>
    <dgm:pt modelId="{9B6C73E3-F294-41DA-97B9-A195139D4591}" type="pres">
      <dgm:prSet presAssocID="{67C88099-8F6A-419C-9258-3B28CA74CC00}" presName="rootText1" presStyleLbl="node0" presStyleIdx="0" presStyleCnt="2">
        <dgm:presLayoutVars>
          <dgm:chPref val="3"/>
        </dgm:presLayoutVars>
      </dgm:prSet>
      <dgm:spPr/>
    </dgm:pt>
    <dgm:pt modelId="{C1128CDE-5506-47D4-917E-38590DC5F7B4}" type="pres">
      <dgm:prSet presAssocID="{67C88099-8F6A-419C-9258-3B28CA74CC00}" presName="rootConnector1" presStyleLbl="node1" presStyleIdx="0" presStyleCnt="0"/>
      <dgm:spPr/>
    </dgm:pt>
    <dgm:pt modelId="{10F9E7AF-4EC9-4747-AB43-726E407405D8}" type="pres">
      <dgm:prSet presAssocID="{67C88099-8F6A-419C-9258-3B28CA74CC00}" presName="hierChild2" presStyleCnt="0"/>
      <dgm:spPr/>
    </dgm:pt>
    <dgm:pt modelId="{C6109F10-54C3-4C9B-AE06-A0624D22CB8F}" type="pres">
      <dgm:prSet presAssocID="{67C88099-8F6A-419C-9258-3B28CA74CC00}" presName="hierChild3" presStyleCnt="0"/>
      <dgm:spPr/>
    </dgm:pt>
    <dgm:pt modelId="{9AAF18AC-83C5-4056-9899-D4F024B85C81}" type="pres">
      <dgm:prSet presAssocID="{EB702399-F056-4A28-9F3B-55AE4171A56A}" presName="hierRoot1" presStyleCnt="0">
        <dgm:presLayoutVars>
          <dgm:hierBranch val="init"/>
        </dgm:presLayoutVars>
      </dgm:prSet>
      <dgm:spPr/>
    </dgm:pt>
    <dgm:pt modelId="{8F44F869-8764-49DE-A20E-C4A0A70DBB5B}" type="pres">
      <dgm:prSet presAssocID="{EB702399-F056-4A28-9F3B-55AE4171A56A}" presName="rootComposite1" presStyleCnt="0"/>
      <dgm:spPr/>
    </dgm:pt>
    <dgm:pt modelId="{2BA0D740-AAD5-4313-8BC2-3C6419F6C05C}" type="pres">
      <dgm:prSet presAssocID="{EB702399-F056-4A28-9F3B-55AE4171A56A}" presName="rootText1" presStyleLbl="node0" presStyleIdx="1" presStyleCnt="2">
        <dgm:presLayoutVars>
          <dgm:chPref val="3"/>
        </dgm:presLayoutVars>
      </dgm:prSet>
      <dgm:spPr/>
    </dgm:pt>
    <dgm:pt modelId="{E6826D83-72EB-4BD1-804A-EC3CA30AC9CC}" type="pres">
      <dgm:prSet presAssocID="{EB702399-F056-4A28-9F3B-55AE4171A56A}" presName="rootConnector1" presStyleLbl="node1" presStyleIdx="0" presStyleCnt="0"/>
      <dgm:spPr/>
    </dgm:pt>
    <dgm:pt modelId="{2D6F9109-CAB2-4811-A831-4445E9F5F821}" type="pres">
      <dgm:prSet presAssocID="{EB702399-F056-4A28-9F3B-55AE4171A56A}" presName="hierChild2" presStyleCnt="0"/>
      <dgm:spPr/>
    </dgm:pt>
    <dgm:pt modelId="{7C9648C4-5054-4874-84FE-8488824B783D}" type="pres">
      <dgm:prSet presAssocID="{EB702399-F056-4A28-9F3B-55AE4171A56A}" presName="hierChild3" presStyleCnt="0"/>
      <dgm:spPr/>
    </dgm:pt>
  </dgm:ptLst>
  <dgm:cxnLst>
    <dgm:cxn modelId="{AE1CE701-E6ED-4EA6-93C7-3C4C2AEFF12B}" type="presOf" srcId="{EB702399-F056-4A28-9F3B-55AE4171A56A}" destId="{E6826D83-72EB-4BD1-804A-EC3CA30AC9CC}" srcOrd="1" destOrd="0" presId="urn:microsoft.com/office/officeart/2009/3/layout/HorizontalOrganizationChart"/>
    <dgm:cxn modelId="{CEECEA17-6371-4ED9-822F-05A6F250D57F}" srcId="{59B6A581-E573-49E5-8617-5B1E4BA705C4}" destId="{EB702399-F056-4A28-9F3B-55AE4171A56A}" srcOrd="1" destOrd="0" parTransId="{55E2FF28-96C2-4B31-87EB-D0C07E9BA3BC}" sibTransId="{CFCFF5C4-564A-4852-A3A8-B1B20A61C3F0}"/>
    <dgm:cxn modelId="{18D68968-31BD-4ADB-94F1-2EAFF9796A0C}" type="presOf" srcId="{59B6A581-E573-49E5-8617-5B1E4BA705C4}" destId="{536BD1E2-DC4A-440B-9887-B32B9D3F0EF4}" srcOrd="0" destOrd="0" presId="urn:microsoft.com/office/officeart/2009/3/layout/HorizontalOrganizationChart"/>
    <dgm:cxn modelId="{5DFFB94F-E61E-4E8A-BF09-76F4247F3E4A}" type="presOf" srcId="{EB702399-F056-4A28-9F3B-55AE4171A56A}" destId="{2BA0D740-AAD5-4313-8BC2-3C6419F6C05C}" srcOrd="0" destOrd="0" presId="urn:microsoft.com/office/officeart/2009/3/layout/HorizontalOrganizationChart"/>
    <dgm:cxn modelId="{4CE885B4-3755-446E-A332-42F9FA63E4D8}" type="presOf" srcId="{67C88099-8F6A-419C-9258-3B28CA74CC00}" destId="{9B6C73E3-F294-41DA-97B9-A195139D4591}" srcOrd="0" destOrd="0" presId="urn:microsoft.com/office/officeart/2009/3/layout/HorizontalOrganizationChart"/>
    <dgm:cxn modelId="{6950C4C6-EA49-4C88-8291-0BF1A3C7E6CF}" srcId="{59B6A581-E573-49E5-8617-5B1E4BA705C4}" destId="{67C88099-8F6A-419C-9258-3B28CA74CC00}" srcOrd="0" destOrd="0" parTransId="{AC04CBF5-75AB-4091-915A-404214E6D3A2}" sibTransId="{75394307-A0A0-4AE7-A45A-95C6F9F0138D}"/>
    <dgm:cxn modelId="{164813F6-2D91-411D-9621-9723BC95CD2A}" type="presOf" srcId="{67C88099-8F6A-419C-9258-3B28CA74CC00}" destId="{C1128CDE-5506-47D4-917E-38590DC5F7B4}" srcOrd="1" destOrd="0" presId="urn:microsoft.com/office/officeart/2009/3/layout/HorizontalOrganizationChart"/>
    <dgm:cxn modelId="{59BA8364-9A04-471B-9251-11178FC173DF}" type="presParOf" srcId="{536BD1E2-DC4A-440B-9887-B32B9D3F0EF4}" destId="{643A78AA-4DAE-49DB-A889-5C155FE95B5F}" srcOrd="0" destOrd="0" presId="urn:microsoft.com/office/officeart/2009/3/layout/HorizontalOrganizationChart"/>
    <dgm:cxn modelId="{2AACEA45-3292-4F87-86F6-0404A23562EC}" type="presParOf" srcId="{643A78AA-4DAE-49DB-A889-5C155FE95B5F}" destId="{B7DA344E-85A0-47BB-A5CE-4EA9A71D96DA}" srcOrd="0" destOrd="0" presId="urn:microsoft.com/office/officeart/2009/3/layout/HorizontalOrganizationChart"/>
    <dgm:cxn modelId="{0528EDB3-6B50-4632-8DEF-BD0D8A3D6FD4}" type="presParOf" srcId="{B7DA344E-85A0-47BB-A5CE-4EA9A71D96DA}" destId="{9B6C73E3-F294-41DA-97B9-A195139D4591}" srcOrd="0" destOrd="0" presId="urn:microsoft.com/office/officeart/2009/3/layout/HorizontalOrganizationChart"/>
    <dgm:cxn modelId="{BE073CEE-E489-4CEE-9FAF-C3E65BC62CE9}" type="presParOf" srcId="{B7DA344E-85A0-47BB-A5CE-4EA9A71D96DA}" destId="{C1128CDE-5506-47D4-917E-38590DC5F7B4}" srcOrd="1" destOrd="0" presId="urn:microsoft.com/office/officeart/2009/3/layout/HorizontalOrganizationChart"/>
    <dgm:cxn modelId="{70C463C3-9B85-4B99-A96F-8A8CEFA54DCD}" type="presParOf" srcId="{643A78AA-4DAE-49DB-A889-5C155FE95B5F}" destId="{10F9E7AF-4EC9-4747-AB43-726E407405D8}" srcOrd="1" destOrd="0" presId="urn:microsoft.com/office/officeart/2009/3/layout/HorizontalOrganizationChart"/>
    <dgm:cxn modelId="{5F4EB250-6F8D-486C-AA2C-E711449149A3}" type="presParOf" srcId="{643A78AA-4DAE-49DB-A889-5C155FE95B5F}" destId="{C6109F10-54C3-4C9B-AE06-A0624D22CB8F}" srcOrd="2" destOrd="0" presId="urn:microsoft.com/office/officeart/2009/3/layout/HorizontalOrganizationChart"/>
    <dgm:cxn modelId="{65A9C3CD-8F43-4FE7-958D-28E23FFD5530}" type="presParOf" srcId="{536BD1E2-DC4A-440B-9887-B32B9D3F0EF4}" destId="{9AAF18AC-83C5-4056-9899-D4F024B85C81}" srcOrd="1" destOrd="0" presId="urn:microsoft.com/office/officeart/2009/3/layout/HorizontalOrganizationChart"/>
    <dgm:cxn modelId="{78533730-4104-414C-B622-579F02503B64}" type="presParOf" srcId="{9AAF18AC-83C5-4056-9899-D4F024B85C81}" destId="{8F44F869-8764-49DE-A20E-C4A0A70DBB5B}" srcOrd="0" destOrd="0" presId="urn:microsoft.com/office/officeart/2009/3/layout/HorizontalOrganizationChart"/>
    <dgm:cxn modelId="{AB1EBE41-F13A-4225-B389-6EC5E577989B}" type="presParOf" srcId="{8F44F869-8764-49DE-A20E-C4A0A70DBB5B}" destId="{2BA0D740-AAD5-4313-8BC2-3C6419F6C05C}" srcOrd="0" destOrd="0" presId="urn:microsoft.com/office/officeart/2009/3/layout/HorizontalOrganizationChart"/>
    <dgm:cxn modelId="{55C3F517-961A-4114-8276-168500890FBC}" type="presParOf" srcId="{8F44F869-8764-49DE-A20E-C4A0A70DBB5B}" destId="{E6826D83-72EB-4BD1-804A-EC3CA30AC9CC}" srcOrd="1" destOrd="0" presId="urn:microsoft.com/office/officeart/2009/3/layout/HorizontalOrganizationChart"/>
    <dgm:cxn modelId="{E5B7091D-4737-4546-AF2A-C04C0236213B}" type="presParOf" srcId="{9AAF18AC-83C5-4056-9899-D4F024B85C81}" destId="{2D6F9109-CAB2-4811-A831-4445E9F5F821}" srcOrd="1" destOrd="0" presId="urn:microsoft.com/office/officeart/2009/3/layout/HorizontalOrganizationChart"/>
    <dgm:cxn modelId="{6F1DF4BB-E23E-4C80-A2F1-4FF5B761AEAA}" type="presParOf" srcId="{9AAF18AC-83C5-4056-9899-D4F024B85C81}" destId="{7C9648C4-5054-4874-84FE-8488824B783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151DC7D-01C6-4828-89E6-C16663449DA0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6CA737-54DE-431E-9550-A99C339B9EA3}">
      <dgm:prSet/>
      <dgm:spPr/>
      <dgm:t>
        <a:bodyPr/>
        <a:lstStyle/>
        <a:p>
          <a:r>
            <a:rPr lang="en-US"/>
            <a:t>Go around</a:t>
          </a:r>
        </a:p>
      </dgm:t>
    </dgm:pt>
    <dgm:pt modelId="{AC5614B8-DAAE-4EC6-9C19-BDB275CF23FD}" type="parTrans" cxnId="{FC73DCAC-5793-48E4-B33A-DB592FF22671}">
      <dgm:prSet/>
      <dgm:spPr/>
      <dgm:t>
        <a:bodyPr/>
        <a:lstStyle/>
        <a:p>
          <a:endParaRPr lang="en-US"/>
        </a:p>
      </dgm:t>
    </dgm:pt>
    <dgm:pt modelId="{C19732BD-D3CD-40DF-98FE-79A4D6044B19}" type="sibTrans" cxnId="{FC73DCAC-5793-48E4-B33A-DB592FF22671}">
      <dgm:prSet/>
      <dgm:spPr/>
      <dgm:t>
        <a:bodyPr/>
        <a:lstStyle/>
        <a:p>
          <a:endParaRPr lang="en-US"/>
        </a:p>
      </dgm:t>
    </dgm:pt>
    <dgm:pt modelId="{99E6A28F-578E-4C07-8CFB-ECE647183A6D}">
      <dgm:prSet/>
      <dgm:spPr/>
      <dgm:t>
        <a:bodyPr/>
        <a:lstStyle/>
        <a:p>
          <a:r>
            <a:rPr lang="en-US"/>
            <a:t>Go around obstacles, not over or through them.</a:t>
          </a:r>
        </a:p>
      </dgm:t>
    </dgm:pt>
    <dgm:pt modelId="{873ABA41-E77F-461E-8347-8A4F2E52BDAA}" type="parTrans" cxnId="{6FDBE104-577D-413A-B370-972850072DA9}">
      <dgm:prSet/>
      <dgm:spPr/>
      <dgm:t>
        <a:bodyPr/>
        <a:lstStyle/>
        <a:p>
          <a:endParaRPr lang="en-US"/>
        </a:p>
      </dgm:t>
    </dgm:pt>
    <dgm:pt modelId="{5F8EBE13-C1C8-485A-B6E2-BE8DBD281490}" type="sibTrans" cxnId="{6FDBE104-577D-413A-B370-972850072DA9}">
      <dgm:prSet/>
      <dgm:spPr/>
      <dgm:t>
        <a:bodyPr/>
        <a:lstStyle/>
        <a:p>
          <a:endParaRPr lang="en-US"/>
        </a:p>
      </dgm:t>
    </dgm:pt>
    <dgm:pt modelId="{5C0BD25A-CAC9-46EC-A14D-5D24965CC37D}">
      <dgm:prSet/>
      <dgm:spPr/>
      <dgm:t>
        <a:bodyPr/>
        <a:lstStyle/>
        <a:p>
          <a:r>
            <a:rPr lang="en-US"/>
            <a:t>Avoid</a:t>
          </a:r>
        </a:p>
      </dgm:t>
    </dgm:pt>
    <dgm:pt modelId="{64C7D598-82F8-4A5C-872C-76FBC8E4A40D}" type="parTrans" cxnId="{D6294221-47E6-474F-82BC-5C247BC20B15}">
      <dgm:prSet/>
      <dgm:spPr/>
      <dgm:t>
        <a:bodyPr/>
        <a:lstStyle/>
        <a:p>
          <a:endParaRPr lang="en-US"/>
        </a:p>
      </dgm:t>
    </dgm:pt>
    <dgm:pt modelId="{DE056762-75FC-42D3-91CB-6545E05D6CC9}" type="sibTrans" cxnId="{D6294221-47E6-474F-82BC-5C247BC20B15}">
      <dgm:prSet/>
      <dgm:spPr/>
      <dgm:t>
        <a:bodyPr/>
        <a:lstStyle/>
        <a:p>
          <a:endParaRPr lang="en-US"/>
        </a:p>
      </dgm:t>
    </dgm:pt>
    <dgm:pt modelId="{19C9C0C6-B04C-4F85-BE91-DCE2CC514206}">
      <dgm:prSet/>
      <dgm:spPr/>
      <dgm:t>
        <a:bodyPr/>
        <a:lstStyle/>
        <a:p>
          <a:r>
            <a:rPr lang="en-US"/>
            <a:t>Avoid travel on trails, if possible.</a:t>
          </a:r>
        </a:p>
      </dgm:t>
    </dgm:pt>
    <dgm:pt modelId="{231DFBDA-02BD-4379-8EE3-304A7CBB6392}" type="parTrans" cxnId="{D3FF65C1-A43F-4910-9A58-92224EB1FD9A}">
      <dgm:prSet/>
      <dgm:spPr/>
      <dgm:t>
        <a:bodyPr/>
        <a:lstStyle/>
        <a:p>
          <a:endParaRPr lang="en-US"/>
        </a:p>
      </dgm:t>
    </dgm:pt>
    <dgm:pt modelId="{A0C237E2-315A-4C59-AC3F-5362CB7CC23F}" type="sibTrans" cxnId="{D3FF65C1-A43F-4910-9A58-92224EB1FD9A}">
      <dgm:prSet/>
      <dgm:spPr/>
      <dgm:t>
        <a:bodyPr/>
        <a:lstStyle/>
        <a:p>
          <a:endParaRPr lang="en-US"/>
        </a:p>
      </dgm:t>
    </dgm:pt>
    <dgm:pt modelId="{2CCFFE22-A680-4D07-8C6F-206286F89389}">
      <dgm:prSet/>
      <dgm:spPr/>
      <dgm:t>
        <a:bodyPr/>
        <a:lstStyle/>
        <a:p>
          <a:r>
            <a:rPr lang="en-US"/>
            <a:t>Travel in</a:t>
          </a:r>
        </a:p>
      </dgm:t>
    </dgm:pt>
    <dgm:pt modelId="{BA43E404-699F-4B69-9426-F61EBAE6A549}" type="parTrans" cxnId="{0C3338F0-B88E-4EB2-B5FB-889F47A2B717}">
      <dgm:prSet/>
      <dgm:spPr/>
      <dgm:t>
        <a:bodyPr/>
        <a:lstStyle/>
        <a:p>
          <a:endParaRPr lang="en-US"/>
        </a:p>
      </dgm:t>
    </dgm:pt>
    <dgm:pt modelId="{1FEA425E-4622-41C0-9C1F-870DAB5D2AF5}" type="sibTrans" cxnId="{0C3338F0-B88E-4EB2-B5FB-889F47A2B717}">
      <dgm:prSet/>
      <dgm:spPr/>
      <dgm:t>
        <a:bodyPr/>
        <a:lstStyle/>
        <a:p>
          <a:endParaRPr lang="en-US"/>
        </a:p>
      </dgm:t>
    </dgm:pt>
    <dgm:pt modelId="{15BF5A9C-6C7E-4649-BCD7-1FD4352A4EFC}">
      <dgm:prSet/>
      <dgm:spPr/>
      <dgm:t>
        <a:bodyPr/>
        <a:lstStyle/>
        <a:p>
          <a:r>
            <a:rPr lang="en-US"/>
            <a:t>Travel in forested areas, if possible.</a:t>
          </a:r>
        </a:p>
      </dgm:t>
    </dgm:pt>
    <dgm:pt modelId="{F378D0DA-8CAA-4CB9-BE0B-CC1CB417D5D6}" type="parTrans" cxnId="{70C8FC76-B314-4973-A5E6-4568F8F3A599}">
      <dgm:prSet/>
      <dgm:spPr/>
      <dgm:t>
        <a:bodyPr/>
        <a:lstStyle/>
        <a:p>
          <a:endParaRPr lang="en-US"/>
        </a:p>
      </dgm:t>
    </dgm:pt>
    <dgm:pt modelId="{FEEE12FC-35BC-4194-966B-D89093CEA763}" type="sibTrans" cxnId="{70C8FC76-B314-4973-A5E6-4568F8F3A599}">
      <dgm:prSet/>
      <dgm:spPr/>
      <dgm:t>
        <a:bodyPr/>
        <a:lstStyle/>
        <a:p>
          <a:endParaRPr lang="en-US"/>
        </a:p>
      </dgm:t>
    </dgm:pt>
    <dgm:pt modelId="{2FC7842B-97E1-4CA4-A95E-66ED84F0BD1D}" type="pres">
      <dgm:prSet presAssocID="{1151DC7D-01C6-4828-89E6-C16663449DA0}" presName="Name0" presStyleCnt="0">
        <dgm:presLayoutVars>
          <dgm:dir/>
          <dgm:animLvl val="lvl"/>
          <dgm:resizeHandles val="exact"/>
        </dgm:presLayoutVars>
      </dgm:prSet>
      <dgm:spPr/>
    </dgm:pt>
    <dgm:pt modelId="{19E4E04F-240C-45F2-844B-67DCF6644181}" type="pres">
      <dgm:prSet presAssocID="{216CA737-54DE-431E-9550-A99C339B9EA3}" presName="linNode" presStyleCnt="0"/>
      <dgm:spPr/>
    </dgm:pt>
    <dgm:pt modelId="{4B23523B-6F44-4388-8AEA-E69B90CBB3BA}" type="pres">
      <dgm:prSet presAssocID="{216CA737-54DE-431E-9550-A99C339B9EA3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723592E7-0248-4C43-A7DD-6490A16B7CD7}" type="pres">
      <dgm:prSet presAssocID="{216CA737-54DE-431E-9550-A99C339B9EA3}" presName="descendantText" presStyleLbl="alignAccFollowNode1" presStyleIdx="0" presStyleCnt="3">
        <dgm:presLayoutVars>
          <dgm:bulletEnabled/>
        </dgm:presLayoutVars>
      </dgm:prSet>
      <dgm:spPr/>
    </dgm:pt>
    <dgm:pt modelId="{A9866985-8FC9-40CB-AE4B-5602C56942D0}" type="pres">
      <dgm:prSet presAssocID="{C19732BD-D3CD-40DF-98FE-79A4D6044B19}" presName="sp" presStyleCnt="0"/>
      <dgm:spPr/>
    </dgm:pt>
    <dgm:pt modelId="{E2557AB8-27CB-442F-ADD2-3512961FD631}" type="pres">
      <dgm:prSet presAssocID="{5C0BD25A-CAC9-46EC-A14D-5D24965CC37D}" presName="linNode" presStyleCnt="0"/>
      <dgm:spPr/>
    </dgm:pt>
    <dgm:pt modelId="{659E13D3-42C8-48CC-8ED2-66B2C9096AF6}" type="pres">
      <dgm:prSet presAssocID="{5C0BD25A-CAC9-46EC-A14D-5D24965CC37D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DF15B18F-678C-41F0-BD18-BDB48593E2C0}" type="pres">
      <dgm:prSet presAssocID="{5C0BD25A-CAC9-46EC-A14D-5D24965CC37D}" presName="descendantText" presStyleLbl="alignAccFollowNode1" presStyleIdx="1" presStyleCnt="3">
        <dgm:presLayoutVars>
          <dgm:bulletEnabled/>
        </dgm:presLayoutVars>
      </dgm:prSet>
      <dgm:spPr/>
    </dgm:pt>
    <dgm:pt modelId="{1B6C8094-380C-42AA-B100-C90B8AD13EAD}" type="pres">
      <dgm:prSet presAssocID="{DE056762-75FC-42D3-91CB-6545E05D6CC9}" presName="sp" presStyleCnt="0"/>
      <dgm:spPr/>
    </dgm:pt>
    <dgm:pt modelId="{8BC14CAC-B3D6-4376-9F45-5F95CA049CA2}" type="pres">
      <dgm:prSet presAssocID="{2CCFFE22-A680-4D07-8C6F-206286F89389}" presName="linNode" presStyleCnt="0"/>
      <dgm:spPr/>
    </dgm:pt>
    <dgm:pt modelId="{18F7AAD3-E251-48FE-845E-44F6AF7BCAE1}" type="pres">
      <dgm:prSet presAssocID="{2CCFFE22-A680-4D07-8C6F-206286F89389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8E6A0354-236C-450B-95FC-97FC1A719D0A}" type="pres">
      <dgm:prSet presAssocID="{2CCFFE22-A680-4D07-8C6F-206286F89389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6FDBE104-577D-413A-B370-972850072DA9}" srcId="{216CA737-54DE-431E-9550-A99C339B9EA3}" destId="{99E6A28F-578E-4C07-8CFB-ECE647183A6D}" srcOrd="0" destOrd="0" parTransId="{873ABA41-E77F-461E-8347-8A4F2E52BDAA}" sibTransId="{5F8EBE13-C1C8-485A-B6E2-BE8DBD281490}"/>
    <dgm:cxn modelId="{2227BC0B-80CF-4640-AE2E-39ECEC529D57}" type="presOf" srcId="{19C9C0C6-B04C-4F85-BE91-DCE2CC514206}" destId="{DF15B18F-678C-41F0-BD18-BDB48593E2C0}" srcOrd="0" destOrd="0" presId="urn:microsoft.com/office/officeart/2016/7/layout/VerticalSolidActionList"/>
    <dgm:cxn modelId="{D6294221-47E6-474F-82BC-5C247BC20B15}" srcId="{1151DC7D-01C6-4828-89E6-C16663449DA0}" destId="{5C0BD25A-CAC9-46EC-A14D-5D24965CC37D}" srcOrd="1" destOrd="0" parTransId="{64C7D598-82F8-4A5C-872C-76FBC8E4A40D}" sibTransId="{DE056762-75FC-42D3-91CB-6545E05D6CC9}"/>
    <dgm:cxn modelId="{237D292F-FB01-476C-83B9-7071F7009757}" type="presOf" srcId="{5C0BD25A-CAC9-46EC-A14D-5D24965CC37D}" destId="{659E13D3-42C8-48CC-8ED2-66B2C9096AF6}" srcOrd="0" destOrd="0" presId="urn:microsoft.com/office/officeart/2016/7/layout/VerticalSolidActionList"/>
    <dgm:cxn modelId="{505AD133-32A3-4C96-8908-B549DAAF9710}" type="presOf" srcId="{15BF5A9C-6C7E-4649-BCD7-1FD4352A4EFC}" destId="{8E6A0354-236C-450B-95FC-97FC1A719D0A}" srcOrd="0" destOrd="0" presId="urn:microsoft.com/office/officeart/2016/7/layout/VerticalSolidActionList"/>
    <dgm:cxn modelId="{A413E254-727E-4433-88D2-7936BFA6C3A6}" type="presOf" srcId="{99E6A28F-578E-4C07-8CFB-ECE647183A6D}" destId="{723592E7-0248-4C43-A7DD-6490A16B7CD7}" srcOrd="0" destOrd="0" presId="urn:microsoft.com/office/officeart/2016/7/layout/VerticalSolidActionList"/>
    <dgm:cxn modelId="{70C8FC76-B314-4973-A5E6-4568F8F3A599}" srcId="{2CCFFE22-A680-4D07-8C6F-206286F89389}" destId="{15BF5A9C-6C7E-4649-BCD7-1FD4352A4EFC}" srcOrd="0" destOrd="0" parTransId="{F378D0DA-8CAA-4CB9-BE0B-CC1CB417D5D6}" sibTransId="{FEEE12FC-35BC-4194-966B-D89093CEA763}"/>
    <dgm:cxn modelId="{FC73DCAC-5793-48E4-B33A-DB592FF22671}" srcId="{1151DC7D-01C6-4828-89E6-C16663449DA0}" destId="{216CA737-54DE-431E-9550-A99C339B9EA3}" srcOrd="0" destOrd="0" parTransId="{AC5614B8-DAAE-4EC6-9C19-BDB275CF23FD}" sibTransId="{C19732BD-D3CD-40DF-98FE-79A4D6044B19}"/>
    <dgm:cxn modelId="{62429DBF-41EB-44F1-AC19-1078E795A92A}" type="presOf" srcId="{1151DC7D-01C6-4828-89E6-C16663449DA0}" destId="{2FC7842B-97E1-4CA4-A95E-66ED84F0BD1D}" srcOrd="0" destOrd="0" presId="urn:microsoft.com/office/officeart/2016/7/layout/VerticalSolidActionList"/>
    <dgm:cxn modelId="{D3FF65C1-A43F-4910-9A58-92224EB1FD9A}" srcId="{5C0BD25A-CAC9-46EC-A14D-5D24965CC37D}" destId="{19C9C0C6-B04C-4F85-BE91-DCE2CC514206}" srcOrd="0" destOrd="0" parTransId="{231DFBDA-02BD-4379-8EE3-304A7CBB6392}" sibTransId="{A0C237E2-315A-4C59-AC3F-5362CB7CC23F}"/>
    <dgm:cxn modelId="{192D9CDD-A138-4134-B1FD-B57CD392A64F}" type="presOf" srcId="{216CA737-54DE-431E-9550-A99C339B9EA3}" destId="{4B23523B-6F44-4388-8AEA-E69B90CBB3BA}" srcOrd="0" destOrd="0" presId="urn:microsoft.com/office/officeart/2016/7/layout/VerticalSolidActionList"/>
    <dgm:cxn modelId="{0C3338F0-B88E-4EB2-B5FB-889F47A2B717}" srcId="{1151DC7D-01C6-4828-89E6-C16663449DA0}" destId="{2CCFFE22-A680-4D07-8C6F-206286F89389}" srcOrd="2" destOrd="0" parTransId="{BA43E404-699F-4B69-9426-F61EBAE6A549}" sibTransId="{1FEA425E-4622-41C0-9C1F-870DAB5D2AF5}"/>
    <dgm:cxn modelId="{D583D8FC-C088-42AF-ABAB-017560CEBFF9}" type="presOf" srcId="{2CCFFE22-A680-4D07-8C6F-206286F89389}" destId="{18F7AAD3-E251-48FE-845E-44F6AF7BCAE1}" srcOrd="0" destOrd="0" presId="urn:microsoft.com/office/officeart/2016/7/layout/VerticalSolidActionList"/>
    <dgm:cxn modelId="{734CE796-5E47-4B6C-B877-992E37EDB0D4}" type="presParOf" srcId="{2FC7842B-97E1-4CA4-A95E-66ED84F0BD1D}" destId="{19E4E04F-240C-45F2-844B-67DCF6644181}" srcOrd="0" destOrd="0" presId="urn:microsoft.com/office/officeart/2016/7/layout/VerticalSolidActionList"/>
    <dgm:cxn modelId="{032AA65F-6D28-4176-A552-59B4A47F856E}" type="presParOf" srcId="{19E4E04F-240C-45F2-844B-67DCF6644181}" destId="{4B23523B-6F44-4388-8AEA-E69B90CBB3BA}" srcOrd="0" destOrd="0" presId="urn:microsoft.com/office/officeart/2016/7/layout/VerticalSolidActionList"/>
    <dgm:cxn modelId="{D9AB32E5-5132-4C55-B8B8-664C28D21BB9}" type="presParOf" srcId="{19E4E04F-240C-45F2-844B-67DCF6644181}" destId="{723592E7-0248-4C43-A7DD-6490A16B7CD7}" srcOrd="1" destOrd="0" presId="urn:microsoft.com/office/officeart/2016/7/layout/VerticalSolidActionList"/>
    <dgm:cxn modelId="{DD3D994C-6494-4B1B-BC8C-07CE3F0B0308}" type="presParOf" srcId="{2FC7842B-97E1-4CA4-A95E-66ED84F0BD1D}" destId="{A9866985-8FC9-40CB-AE4B-5602C56942D0}" srcOrd="1" destOrd="0" presId="urn:microsoft.com/office/officeart/2016/7/layout/VerticalSolidActionList"/>
    <dgm:cxn modelId="{12EC8442-B808-4AEC-B96F-75F22445AB25}" type="presParOf" srcId="{2FC7842B-97E1-4CA4-A95E-66ED84F0BD1D}" destId="{E2557AB8-27CB-442F-ADD2-3512961FD631}" srcOrd="2" destOrd="0" presId="urn:microsoft.com/office/officeart/2016/7/layout/VerticalSolidActionList"/>
    <dgm:cxn modelId="{76397280-B25C-4EC6-9038-18185C13651C}" type="presParOf" srcId="{E2557AB8-27CB-442F-ADD2-3512961FD631}" destId="{659E13D3-42C8-48CC-8ED2-66B2C9096AF6}" srcOrd="0" destOrd="0" presId="urn:microsoft.com/office/officeart/2016/7/layout/VerticalSolidActionList"/>
    <dgm:cxn modelId="{3BD47E60-A0AB-44F7-A060-42CECDA2B7B6}" type="presParOf" srcId="{E2557AB8-27CB-442F-ADD2-3512961FD631}" destId="{DF15B18F-678C-41F0-BD18-BDB48593E2C0}" srcOrd="1" destOrd="0" presId="urn:microsoft.com/office/officeart/2016/7/layout/VerticalSolidActionList"/>
    <dgm:cxn modelId="{02157D7C-1BA0-4BC8-B3D6-F485F36EB781}" type="presParOf" srcId="{2FC7842B-97E1-4CA4-A95E-66ED84F0BD1D}" destId="{1B6C8094-380C-42AA-B100-C90B8AD13EAD}" srcOrd="3" destOrd="0" presId="urn:microsoft.com/office/officeart/2016/7/layout/VerticalSolidActionList"/>
    <dgm:cxn modelId="{2B06C7B7-2FFC-4826-B9F9-6E4416694250}" type="presParOf" srcId="{2FC7842B-97E1-4CA4-A95E-66ED84F0BD1D}" destId="{8BC14CAC-B3D6-4376-9F45-5F95CA049CA2}" srcOrd="4" destOrd="0" presId="urn:microsoft.com/office/officeart/2016/7/layout/VerticalSolidActionList"/>
    <dgm:cxn modelId="{79F6B4E3-0D0A-4FDF-8BC2-F3A434E2BA7C}" type="presParOf" srcId="{8BC14CAC-B3D6-4376-9F45-5F95CA049CA2}" destId="{18F7AAD3-E251-48FE-845E-44F6AF7BCAE1}" srcOrd="0" destOrd="0" presId="urn:microsoft.com/office/officeart/2016/7/layout/VerticalSolidActionList"/>
    <dgm:cxn modelId="{17D10FA4-7C1D-4E78-8581-647C3C2DB325}" type="presParOf" srcId="{8BC14CAC-B3D6-4376-9F45-5F95CA049CA2}" destId="{8E6A0354-236C-450B-95FC-97FC1A719D0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E78EB-FF8D-4F7B-86DD-08E0ACB9117A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A04F43-5CB8-4CBD-93F5-6502BA108707}">
      <dgm:prSet/>
      <dgm:spPr/>
      <dgm:t>
        <a:bodyPr/>
        <a:lstStyle/>
        <a:p>
          <a:r>
            <a:rPr lang="en-US"/>
            <a:t>Follow</a:t>
          </a:r>
        </a:p>
      </dgm:t>
    </dgm:pt>
    <dgm:pt modelId="{908D7A91-F546-4DD4-AE2F-3F39D99DCBDA}" type="parTrans" cxnId="{EA4F1F81-B05F-40F0-8FD2-DDEA9A2A1A87}">
      <dgm:prSet/>
      <dgm:spPr/>
      <dgm:t>
        <a:bodyPr/>
        <a:lstStyle/>
        <a:p>
          <a:endParaRPr lang="en-US"/>
        </a:p>
      </dgm:t>
    </dgm:pt>
    <dgm:pt modelId="{68DB3124-1018-4C03-B316-9F872742AE97}" type="sibTrans" cxnId="{EA4F1F81-B05F-40F0-8FD2-DDEA9A2A1A87}">
      <dgm:prSet/>
      <dgm:spPr/>
      <dgm:t>
        <a:bodyPr/>
        <a:lstStyle/>
        <a:p>
          <a:endParaRPr lang="en-US"/>
        </a:p>
      </dgm:t>
    </dgm:pt>
    <dgm:pt modelId="{3E2E526B-4861-4C31-B7DE-F510799A8252}">
      <dgm:prSet/>
      <dgm:spPr/>
      <dgm:t>
        <a:bodyPr/>
        <a:lstStyle/>
        <a:p>
          <a:r>
            <a:rPr lang="en-US"/>
            <a:t>Follow your EPA.</a:t>
          </a:r>
        </a:p>
      </dgm:t>
    </dgm:pt>
    <dgm:pt modelId="{43C81045-BC44-4856-AFE7-BE225941E505}" type="parTrans" cxnId="{72F5471A-484E-48D7-9DFD-5A696ADBFEF2}">
      <dgm:prSet/>
      <dgm:spPr/>
      <dgm:t>
        <a:bodyPr/>
        <a:lstStyle/>
        <a:p>
          <a:endParaRPr lang="en-US"/>
        </a:p>
      </dgm:t>
    </dgm:pt>
    <dgm:pt modelId="{35FBA13A-EFE3-403B-B0F1-3F2DC7A7B99A}" type="sibTrans" cxnId="{72F5471A-484E-48D7-9DFD-5A696ADBFEF2}">
      <dgm:prSet/>
      <dgm:spPr/>
      <dgm:t>
        <a:bodyPr/>
        <a:lstStyle/>
        <a:p>
          <a:endParaRPr lang="en-US"/>
        </a:p>
      </dgm:t>
    </dgm:pt>
    <dgm:pt modelId="{8C744329-6162-4986-9B9C-396BF63E313D}">
      <dgm:prSet/>
      <dgm:spPr/>
      <dgm:t>
        <a:bodyPr/>
        <a:lstStyle/>
        <a:p>
          <a:r>
            <a:rPr lang="en-US"/>
            <a:t>Determine</a:t>
          </a:r>
        </a:p>
      </dgm:t>
    </dgm:pt>
    <dgm:pt modelId="{0B09DE53-7AB5-402B-A72F-AE2AFC5A447B}" type="parTrans" cxnId="{B4882076-53CA-433C-AE5E-1467FAA84AC8}">
      <dgm:prSet/>
      <dgm:spPr/>
      <dgm:t>
        <a:bodyPr/>
        <a:lstStyle/>
        <a:p>
          <a:endParaRPr lang="en-US"/>
        </a:p>
      </dgm:t>
    </dgm:pt>
    <dgm:pt modelId="{D256D340-4D9F-4495-9891-51063E5C949F}" type="sibTrans" cxnId="{B4882076-53CA-433C-AE5E-1467FAA84AC8}">
      <dgm:prSet/>
      <dgm:spPr/>
      <dgm:t>
        <a:bodyPr/>
        <a:lstStyle/>
        <a:p>
          <a:endParaRPr lang="en-US"/>
        </a:p>
      </dgm:t>
    </dgm:pt>
    <dgm:pt modelId="{22FD02D1-B1DC-450E-AC88-91DD8B6EEC72}">
      <dgm:prSet/>
      <dgm:spPr/>
      <dgm:t>
        <a:bodyPr/>
        <a:lstStyle/>
        <a:p>
          <a:r>
            <a:rPr lang="en-US"/>
            <a:t>Determine which direction to travel and why.</a:t>
          </a:r>
        </a:p>
      </dgm:t>
    </dgm:pt>
    <dgm:pt modelId="{1315494D-8ACA-4247-809B-B62AAE467B23}" type="parTrans" cxnId="{0374BAD5-E6C0-44A1-BED9-AA2D7AB812B3}">
      <dgm:prSet/>
      <dgm:spPr/>
      <dgm:t>
        <a:bodyPr/>
        <a:lstStyle/>
        <a:p>
          <a:endParaRPr lang="en-US"/>
        </a:p>
      </dgm:t>
    </dgm:pt>
    <dgm:pt modelId="{4395270A-C74E-4471-A1F3-D582342162B1}" type="sibTrans" cxnId="{0374BAD5-E6C0-44A1-BED9-AA2D7AB812B3}">
      <dgm:prSet/>
      <dgm:spPr/>
      <dgm:t>
        <a:bodyPr/>
        <a:lstStyle/>
        <a:p>
          <a:endParaRPr lang="en-US"/>
        </a:p>
      </dgm:t>
    </dgm:pt>
    <dgm:pt modelId="{FF4C676A-B847-43AB-B169-ADCF6B40F97E}">
      <dgm:prSet/>
      <dgm:spPr/>
      <dgm:t>
        <a:bodyPr/>
        <a:lstStyle/>
        <a:p>
          <a:r>
            <a:rPr lang="en-US"/>
            <a:t>Decide</a:t>
          </a:r>
        </a:p>
      </dgm:t>
    </dgm:pt>
    <dgm:pt modelId="{42D7B2A0-D6EE-4AB4-8161-6A2F8B9BF315}" type="parTrans" cxnId="{6F8854FA-6EEF-4B44-B62E-BF3F9862A042}">
      <dgm:prSet/>
      <dgm:spPr/>
      <dgm:t>
        <a:bodyPr/>
        <a:lstStyle/>
        <a:p>
          <a:endParaRPr lang="en-US"/>
        </a:p>
      </dgm:t>
    </dgm:pt>
    <dgm:pt modelId="{74AC8626-F1A5-45A5-93B7-BA4B42B27AF8}" type="sibTrans" cxnId="{6F8854FA-6EEF-4B44-B62E-BF3F9862A042}">
      <dgm:prSet/>
      <dgm:spPr/>
      <dgm:t>
        <a:bodyPr/>
        <a:lstStyle/>
        <a:p>
          <a:endParaRPr lang="en-US"/>
        </a:p>
      </dgm:t>
    </dgm:pt>
    <dgm:pt modelId="{2D71D9CB-5C87-40C9-9D7A-F34F1405D2D9}">
      <dgm:prSet/>
      <dgm:spPr/>
      <dgm:t>
        <a:bodyPr/>
        <a:lstStyle/>
        <a:p>
          <a:r>
            <a:rPr lang="en-US"/>
            <a:t>Decide what equipment to take, cache, or destroy.</a:t>
          </a:r>
        </a:p>
      </dgm:t>
    </dgm:pt>
    <dgm:pt modelId="{B2B3B11D-7309-4962-A226-324039CBAF1F}" type="parTrans" cxnId="{54A7A2CF-BF78-4E8B-BA73-681531443027}">
      <dgm:prSet/>
      <dgm:spPr/>
      <dgm:t>
        <a:bodyPr/>
        <a:lstStyle/>
        <a:p>
          <a:endParaRPr lang="en-US"/>
        </a:p>
      </dgm:t>
    </dgm:pt>
    <dgm:pt modelId="{223A2855-AB4B-442C-87E5-7B6EF2357C39}" type="sibTrans" cxnId="{54A7A2CF-BF78-4E8B-BA73-681531443027}">
      <dgm:prSet/>
      <dgm:spPr/>
      <dgm:t>
        <a:bodyPr/>
        <a:lstStyle/>
        <a:p>
          <a:endParaRPr lang="en-US"/>
        </a:p>
      </dgm:t>
    </dgm:pt>
    <dgm:pt modelId="{FCD8CC2F-64DF-42DF-A671-0C2FF8801B45}" type="pres">
      <dgm:prSet presAssocID="{76AE78EB-FF8D-4F7B-86DD-08E0ACB9117A}" presName="Name0" presStyleCnt="0">
        <dgm:presLayoutVars>
          <dgm:dir/>
          <dgm:animLvl val="lvl"/>
          <dgm:resizeHandles val="exact"/>
        </dgm:presLayoutVars>
      </dgm:prSet>
      <dgm:spPr/>
    </dgm:pt>
    <dgm:pt modelId="{3530119E-115F-477A-B50F-D1695646090B}" type="pres">
      <dgm:prSet presAssocID="{FF4C676A-B847-43AB-B169-ADCF6B40F97E}" presName="boxAndChildren" presStyleCnt="0"/>
      <dgm:spPr/>
    </dgm:pt>
    <dgm:pt modelId="{54C4FCC2-81CF-4F03-B484-FF3BD8D5E5C9}" type="pres">
      <dgm:prSet presAssocID="{FF4C676A-B847-43AB-B169-ADCF6B40F97E}" presName="parentTextBox" presStyleLbl="alignNode1" presStyleIdx="0" presStyleCnt="3"/>
      <dgm:spPr/>
    </dgm:pt>
    <dgm:pt modelId="{3D0585DF-EC86-4C7C-B348-988BA6ED4424}" type="pres">
      <dgm:prSet presAssocID="{FF4C676A-B847-43AB-B169-ADCF6B40F97E}" presName="descendantBox" presStyleLbl="bgAccFollowNode1" presStyleIdx="0" presStyleCnt="3"/>
      <dgm:spPr/>
    </dgm:pt>
    <dgm:pt modelId="{C0E305FF-9A7F-40AE-9951-FAD5E489D506}" type="pres">
      <dgm:prSet presAssocID="{D256D340-4D9F-4495-9891-51063E5C949F}" presName="sp" presStyleCnt="0"/>
      <dgm:spPr/>
    </dgm:pt>
    <dgm:pt modelId="{3BCC2227-FB66-4E44-95DF-44F5A10CAD94}" type="pres">
      <dgm:prSet presAssocID="{8C744329-6162-4986-9B9C-396BF63E313D}" presName="arrowAndChildren" presStyleCnt="0"/>
      <dgm:spPr/>
    </dgm:pt>
    <dgm:pt modelId="{258510F2-548D-4BF1-A6A3-035586995D8F}" type="pres">
      <dgm:prSet presAssocID="{8C744329-6162-4986-9B9C-396BF63E313D}" presName="parentTextArrow" presStyleLbl="node1" presStyleIdx="0" presStyleCnt="0"/>
      <dgm:spPr/>
    </dgm:pt>
    <dgm:pt modelId="{2815376B-EFF9-40F1-940D-F007E76CA66D}" type="pres">
      <dgm:prSet presAssocID="{8C744329-6162-4986-9B9C-396BF63E313D}" presName="arrow" presStyleLbl="alignNode1" presStyleIdx="1" presStyleCnt="3"/>
      <dgm:spPr/>
    </dgm:pt>
    <dgm:pt modelId="{FAB7BFD6-BF57-4F3B-A752-05CE23C7BD75}" type="pres">
      <dgm:prSet presAssocID="{8C744329-6162-4986-9B9C-396BF63E313D}" presName="descendantArrow" presStyleLbl="bgAccFollowNode1" presStyleIdx="1" presStyleCnt="3"/>
      <dgm:spPr/>
    </dgm:pt>
    <dgm:pt modelId="{8EE4A3C1-269E-4DD3-A291-16DAF826BF03}" type="pres">
      <dgm:prSet presAssocID="{68DB3124-1018-4C03-B316-9F872742AE97}" presName="sp" presStyleCnt="0"/>
      <dgm:spPr/>
    </dgm:pt>
    <dgm:pt modelId="{FA3DAB61-BC7A-4098-A011-E538D11BCB02}" type="pres">
      <dgm:prSet presAssocID="{B3A04F43-5CB8-4CBD-93F5-6502BA108707}" presName="arrowAndChildren" presStyleCnt="0"/>
      <dgm:spPr/>
    </dgm:pt>
    <dgm:pt modelId="{D21912FA-BEB1-4C12-9EC4-51A5C144FE4A}" type="pres">
      <dgm:prSet presAssocID="{B3A04F43-5CB8-4CBD-93F5-6502BA108707}" presName="parentTextArrow" presStyleLbl="node1" presStyleIdx="0" presStyleCnt="0"/>
      <dgm:spPr/>
    </dgm:pt>
    <dgm:pt modelId="{34BC128D-834B-4E21-B5D5-912441A9EB7C}" type="pres">
      <dgm:prSet presAssocID="{B3A04F43-5CB8-4CBD-93F5-6502BA108707}" presName="arrow" presStyleLbl="alignNode1" presStyleIdx="2" presStyleCnt="3"/>
      <dgm:spPr/>
    </dgm:pt>
    <dgm:pt modelId="{BE4CB918-F470-4EE6-BB08-1A2166B454D8}" type="pres">
      <dgm:prSet presAssocID="{B3A04F43-5CB8-4CBD-93F5-6502BA108707}" presName="descendantArrow" presStyleLbl="bgAccFollowNode1" presStyleIdx="2" presStyleCnt="3"/>
      <dgm:spPr/>
    </dgm:pt>
  </dgm:ptLst>
  <dgm:cxnLst>
    <dgm:cxn modelId="{68CF3F02-75B6-4CF2-BA34-E6C7DD98803C}" type="presOf" srcId="{8C744329-6162-4986-9B9C-396BF63E313D}" destId="{2815376B-EFF9-40F1-940D-F007E76CA66D}" srcOrd="1" destOrd="0" presId="urn:microsoft.com/office/officeart/2016/7/layout/VerticalDownArrowProcess"/>
    <dgm:cxn modelId="{07C41111-19F4-4E85-924C-DF5E82151342}" type="presOf" srcId="{76AE78EB-FF8D-4F7B-86DD-08E0ACB9117A}" destId="{FCD8CC2F-64DF-42DF-A671-0C2FF8801B45}" srcOrd="0" destOrd="0" presId="urn:microsoft.com/office/officeart/2016/7/layout/VerticalDownArrowProcess"/>
    <dgm:cxn modelId="{72F5471A-484E-48D7-9DFD-5A696ADBFEF2}" srcId="{B3A04F43-5CB8-4CBD-93F5-6502BA108707}" destId="{3E2E526B-4861-4C31-B7DE-F510799A8252}" srcOrd="0" destOrd="0" parTransId="{43C81045-BC44-4856-AFE7-BE225941E505}" sibTransId="{35FBA13A-EFE3-403B-B0F1-3F2DC7A7B99A}"/>
    <dgm:cxn modelId="{74C72634-C38D-4FF3-9004-0D6687AA7BDD}" type="presOf" srcId="{22FD02D1-B1DC-450E-AC88-91DD8B6EEC72}" destId="{FAB7BFD6-BF57-4F3B-A752-05CE23C7BD75}" srcOrd="0" destOrd="0" presId="urn:microsoft.com/office/officeart/2016/7/layout/VerticalDownArrowProcess"/>
    <dgm:cxn modelId="{17E0993B-D91B-484F-9A6B-D3436FDB84B8}" type="presOf" srcId="{B3A04F43-5CB8-4CBD-93F5-6502BA108707}" destId="{34BC128D-834B-4E21-B5D5-912441A9EB7C}" srcOrd="1" destOrd="0" presId="urn:microsoft.com/office/officeart/2016/7/layout/VerticalDownArrowProcess"/>
    <dgm:cxn modelId="{CA96B467-AE94-4C03-BFE8-F9E37281A6A8}" type="presOf" srcId="{8C744329-6162-4986-9B9C-396BF63E313D}" destId="{258510F2-548D-4BF1-A6A3-035586995D8F}" srcOrd="0" destOrd="0" presId="urn:microsoft.com/office/officeart/2016/7/layout/VerticalDownArrowProcess"/>
    <dgm:cxn modelId="{B4882076-53CA-433C-AE5E-1467FAA84AC8}" srcId="{76AE78EB-FF8D-4F7B-86DD-08E0ACB9117A}" destId="{8C744329-6162-4986-9B9C-396BF63E313D}" srcOrd="1" destOrd="0" parTransId="{0B09DE53-7AB5-402B-A72F-AE2AFC5A447B}" sibTransId="{D256D340-4D9F-4495-9891-51063E5C949F}"/>
    <dgm:cxn modelId="{EA4F1F81-B05F-40F0-8FD2-DDEA9A2A1A87}" srcId="{76AE78EB-FF8D-4F7B-86DD-08E0ACB9117A}" destId="{B3A04F43-5CB8-4CBD-93F5-6502BA108707}" srcOrd="0" destOrd="0" parTransId="{908D7A91-F546-4DD4-AE2F-3F39D99DCBDA}" sibTransId="{68DB3124-1018-4C03-B316-9F872742AE97}"/>
    <dgm:cxn modelId="{20C4A7C5-5446-4F50-A307-837B63BB7C69}" type="presOf" srcId="{B3A04F43-5CB8-4CBD-93F5-6502BA108707}" destId="{D21912FA-BEB1-4C12-9EC4-51A5C144FE4A}" srcOrd="0" destOrd="0" presId="urn:microsoft.com/office/officeart/2016/7/layout/VerticalDownArrowProcess"/>
    <dgm:cxn modelId="{54A7A2CF-BF78-4E8B-BA73-681531443027}" srcId="{FF4C676A-B847-43AB-B169-ADCF6B40F97E}" destId="{2D71D9CB-5C87-40C9-9D7A-F34F1405D2D9}" srcOrd="0" destOrd="0" parTransId="{B2B3B11D-7309-4962-A226-324039CBAF1F}" sibTransId="{223A2855-AB4B-442C-87E5-7B6EF2357C39}"/>
    <dgm:cxn modelId="{C306BFD3-48D2-4CFD-9E0C-F2EE82FFC32B}" type="presOf" srcId="{FF4C676A-B847-43AB-B169-ADCF6B40F97E}" destId="{54C4FCC2-81CF-4F03-B484-FF3BD8D5E5C9}" srcOrd="0" destOrd="0" presId="urn:microsoft.com/office/officeart/2016/7/layout/VerticalDownArrowProcess"/>
    <dgm:cxn modelId="{0374BAD5-E6C0-44A1-BED9-AA2D7AB812B3}" srcId="{8C744329-6162-4986-9B9C-396BF63E313D}" destId="{22FD02D1-B1DC-450E-AC88-91DD8B6EEC72}" srcOrd="0" destOrd="0" parTransId="{1315494D-8ACA-4247-809B-B62AAE467B23}" sibTransId="{4395270A-C74E-4471-A1F3-D582342162B1}"/>
    <dgm:cxn modelId="{F1DFBFEF-50AC-4BB7-A953-24EC4F517E1F}" type="presOf" srcId="{3E2E526B-4861-4C31-B7DE-F510799A8252}" destId="{BE4CB918-F470-4EE6-BB08-1A2166B454D8}" srcOrd="0" destOrd="0" presId="urn:microsoft.com/office/officeart/2016/7/layout/VerticalDownArrowProcess"/>
    <dgm:cxn modelId="{B610D5F6-8816-4240-8366-2A7C387C2757}" type="presOf" srcId="{2D71D9CB-5C87-40C9-9D7A-F34F1405D2D9}" destId="{3D0585DF-EC86-4C7C-B348-988BA6ED4424}" srcOrd="0" destOrd="0" presId="urn:microsoft.com/office/officeart/2016/7/layout/VerticalDownArrowProcess"/>
    <dgm:cxn modelId="{6F8854FA-6EEF-4B44-B62E-BF3F9862A042}" srcId="{76AE78EB-FF8D-4F7B-86DD-08E0ACB9117A}" destId="{FF4C676A-B847-43AB-B169-ADCF6B40F97E}" srcOrd="2" destOrd="0" parTransId="{42D7B2A0-D6EE-4AB4-8161-6A2F8B9BF315}" sibTransId="{74AC8626-F1A5-45A5-93B7-BA4B42B27AF8}"/>
    <dgm:cxn modelId="{BF9407FC-E996-45A7-AC9D-65C548BFDDD3}" type="presParOf" srcId="{FCD8CC2F-64DF-42DF-A671-0C2FF8801B45}" destId="{3530119E-115F-477A-B50F-D1695646090B}" srcOrd="0" destOrd="0" presId="urn:microsoft.com/office/officeart/2016/7/layout/VerticalDownArrowProcess"/>
    <dgm:cxn modelId="{F72B8131-EBEA-4A0E-8789-216C221FFB74}" type="presParOf" srcId="{3530119E-115F-477A-B50F-D1695646090B}" destId="{54C4FCC2-81CF-4F03-B484-FF3BD8D5E5C9}" srcOrd="0" destOrd="0" presId="urn:microsoft.com/office/officeart/2016/7/layout/VerticalDownArrowProcess"/>
    <dgm:cxn modelId="{A07D7E5A-6012-4A08-8D12-AFE52FB251D5}" type="presParOf" srcId="{3530119E-115F-477A-B50F-D1695646090B}" destId="{3D0585DF-EC86-4C7C-B348-988BA6ED4424}" srcOrd="1" destOrd="0" presId="urn:microsoft.com/office/officeart/2016/7/layout/VerticalDownArrowProcess"/>
    <dgm:cxn modelId="{A1E6F568-4461-481C-9E3B-173D272E5131}" type="presParOf" srcId="{FCD8CC2F-64DF-42DF-A671-0C2FF8801B45}" destId="{C0E305FF-9A7F-40AE-9951-FAD5E489D506}" srcOrd="1" destOrd="0" presId="urn:microsoft.com/office/officeart/2016/7/layout/VerticalDownArrowProcess"/>
    <dgm:cxn modelId="{1D0FCEFE-9D93-4BA0-AA8D-F36A4473A91B}" type="presParOf" srcId="{FCD8CC2F-64DF-42DF-A671-0C2FF8801B45}" destId="{3BCC2227-FB66-4E44-95DF-44F5A10CAD94}" srcOrd="2" destOrd="0" presId="urn:microsoft.com/office/officeart/2016/7/layout/VerticalDownArrowProcess"/>
    <dgm:cxn modelId="{44516D91-3EDD-42A3-BA0A-168E9A994366}" type="presParOf" srcId="{3BCC2227-FB66-4E44-95DF-44F5A10CAD94}" destId="{258510F2-548D-4BF1-A6A3-035586995D8F}" srcOrd="0" destOrd="0" presId="urn:microsoft.com/office/officeart/2016/7/layout/VerticalDownArrowProcess"/>
    <dgm:cxn modelId="{9EBDD86C-73C9-408B-B5EB-BDED4A37A105}" type="presParOf" srcId="{3BCC2227-FB66-4E44-95DF-44F5A10CAD94}" destId="{2815376B-EFF9-40F1-940D-F007E76CA66D}" srcOrd="1" destOrd="0" presId="urn:microsoft.com/office/officeart/2016/7/layout/VerticalDownArrowProcess"/>
    <dgm:cxn modelId="{EDA5E59A-9783-4B1D-9BAF-4A5EC14FB063}" type="presParOf" srcId="{3BCC2227-FB66-4E44-95DF-44F5A10CAD94}" destId="{FAB7BFD6-BF57-4F3B-A752-05CE23C7BD75}" srcOrd="2" destOrd="0" presId="urn:microsoft.com/office/officeart/2016/7/layout/VerticalDownArrowProcess"/>
    <dgm:cxn modelId="{EAA2C58D-9991-4AAD-9E15-4FD1A2D371FB}" type="presParOf" srcId="{FCD8CC2F-64DF-42DF-A671-0C2FF8801B45}" destId="{8EE4A3C1-269E-4DD3-A291-16DAF826BF03}" srcOrd="3" destOrd="0" presId="urn:microsoft.com/office/officeart/2016/7/layout/VerticalDownArrowProcess"/>
    <dgm:cxn modelId="{50382CF2-EC3D-4CF4-BE44-B9DBA8C32D54}" type="presParOf" srcId="{FCD8CC2F-64DF-42DF-A671-0C2FF8801B45}" destId="{FA3DAB61-BC7A-4098-A011-E538D11BCB02}" srcOrd="4" destOrd="0" presId="urn:microsoft.com/office/officeart/2016/7/layout/VerticalDownArrowProcess"/>
    <dgm:cxn modelId="{A4B664E1-407D-4986-B3C7-58EC321E24EA}" type="presParOf" srcId="{FA3DAB61-BC7A-4098-A011-E538D11BCB02}" destId="{D21912FA-BEB1-4C12-9EC4-51A5C144FE4A}" srcOrd="0" destOrd="0" presId="urn:microsoft.com/office/officeart/2016/7/layout/VerticalDownArrowProcess"/>
    <dgm:cxn modelId="{4A67DBB0-AA17-460A-93FC-0E1B24AE85EC}" type="presParOf" srcId="{FA3DAB61-BC7A-4098-A011-E538D11BCB02}" destId="{34BC128D-834B-4E21-B5D5-912441A9EB7C}" srcOrd="1" destOrd="0" presId="urn:microsoft.com/office/officeart/2016/7/layout/VerticalDownArrowProcess"/>
    <dgm:cxn modelId="{A09EE7CF-24DF-4D7F-A882-DE36D1626198}" type="presParOf" srcId="{FA3DAB61-BC7A-4098-A011-E538D11BCB02}" destId="{BE4CB918-F470-4EE6-BB08-1A2166B454D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0188A5F-5E7D-43B8-9F30-25FFADDFFE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039355-E806-4A98-A3F2-6556183965B0}">
      <dgm:prSet/>
      <dgm:spPr/>
      <dgm:t>
        <a:bodyPr/>
        <a:lstStyle/>
        <a:p>
          <a:r>
            <a:rPr lang="en-US"/>
            <a:t>Avoid creek bottoms and ravines with NO escape in the event of heavy rains. </a:t>
          </a:r>
        </a:p>
      </dgm:t>
    </dgm:pt>
    <dgm:pt modelId="{62DF3B5A-8435-40F8-835D-3FB68D8BE17F}" type="parTrans" cxnId="{727A5563-2E35-4208-95C9-7BAB77C17B37}">
      <dgm:prSet/>
      <dgm:spPr/>
      <dgm:t>
        <a:bodyPr/>
        <a:lstStyle/>
        <a:p>
          <a:endParaRPr lang="en-US"/>
        </a:p>
      </dgm:t>
    </dgm:pt>
    <dgm:pt modelId="{34AE1BD4-D2D2-4A99-A290-7009F7863015}" type="sibTrans" cxnId="{727A5563-2E35-4208-95C9-7BAB77C17B37}">
      <dgm:prSet/>
      <dgm:spPr/>
      <dgm:t>
        <a:bodyPr/>
        <a:lstStyle/>
        <a:p>
          <a:endParaRPr lang="en-US"/>
        </a:p>
      </dgm:t>
    </dgm:pt>
    <dgm:pt modelId="{43FB61C5-9F45-4EA3-92A5-217DC3EBE8C7}">
      <dgm:prSet/>
      <dgm:spPr/>
      <dgm:t>
        <a:bodyPr/>
        <a:lstStyle/>
        <a:p>
          <a:r>
            <a:rPr lang="en-US"/>
            <a:t>Consider the following for swamps, lakes, and unfordable rivers: </a:t>
          </a:r>
        </a:p>
      </dgm:t>
    </dgm:pt>
    <dgm:pt modelId="{EBFF5F9C-BBF7-4DC8-9BE0-FEACDBE9B67E}" type="parTrans" cxnId="{5DD5DA8D-9B2C-416C-9064-AB7768A8E07D}">
      <dgm:prSet/>
      <dgm:spPr/>
      <dgm:t>
        <a:bodyPr/>
        <a:lstStyle/>
        <a:p>
          <a:endParaRPr lang="en-US"/>
        </a:p>
      </dgm:t>
    </dgm:pt>
    <dgm:pt modelId="{A210B026-D42D-4415-80DD-D6B191F82F0C}" type="sibTrans" cxnId="{5DD5DA8D-9B2C-416C-9064-AB7768A8E07D}">
      <dgm:prSet/>
      <dgm:spPr/>
      <dgm:t>
        <a:bodyPr/>
        <a:lstStyle/>
        <a:p>
          <a:endParaRPr lang="en-US"/>
        </a:p>
      </dgm:t>
    </dgm:pt>
    <dgm:pt modelId="{9E101459-5F01-4EE8-84F4-B04621C00E18}" type="pres">
      <dgm:prSet presAssocID="{E0188A5F-5E7D-43B8-9F30-25FFADDFFE30}" presName="root" presStyleCnt="0">
        <dgm:presLayoutVars>
          <dgm:dir/>
          <dgm:resizeHandles val="exact"/>
        </dgm:presLayoutVars>
      </dgm:prSet>
      <dgm:spPr/>
    </dgm:pt>
    <dgm:pt modelId="{88B1D8E3-CDBF-4E04-BB56-573166AEF794}" type="pres">
      <dgm:prSet presAssocID="{5A039355-E806-4A98-A3F2-6556183965B0}" presName="compNode" presStyleCnt="0"/>
      <dgm:spPr/>
    </dgm:pt>
    <dgm:pt modelId="{42074B83-9888-4CE6-860D-78583D6CB4E9}" type="pres">
      <dgm:prSet presAssocID="{5A039355-E806-4A98-A3F2-6556183965B0}" presName="bgRect" presStyleLbl="bgShp" presStyleIdx="0" presStyleCnt="2"/>
      <dgm:spPr/>
    </dgm:pt>
    <dgm:pt modelId="{7252ADBB-8024-405E-8F7B-E00F4961BC3F}" type="pres">
      <dgm:prSet presAssocID="{5A039355-E806-4A98-A3F2-6556183965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2564E325-65A6-4CD4-AFAF-F5B9EDC92406}" type="pres">
      <dgm:prSet presAssocID="{5A039355-E806-4A98-A3F2-6556183965B0}" presName="spaceRect" presStyleCnt="0"/>
      <dgm:spPr/>
    </dgm:pt>
    <dgm:pt modelId="{F7BE3CC6-1E4C-400D-AA5F-BE40244750F2}" type="pres">
      <dgm:prSet presAssocID="{5A039355-E806-4A98-A3F2-6556183965B0}" presName="parTx" presStyleLbl="revTx" presStyleIdx="0" presStyleCnt="2">
        <dgm:presLayoutVars>
          <dgm:chMax val="0"/>
          <dgm:chPref val="0"/>
        </dgm:presLayoutVars>
      </dgm:prSet>
      <dgm:spPr/>
    </dgm:pt>
    <dgm:pt modelId="{4ED2229A-3DFC-4DE4-B027-919CA7757D2D}" type="pres">
      <dgm:prSet presAssocID="{34AE1BD4-D2D2-4A99-A290-7009F7863015}" presName="sibTrans" presStyleCnt="0"/>
      <dgm:spPr/>
    </dgm:pt>
    <dgm:pt modelId="{7E77E4B4-4C27-4A4D-8931-1E96A30608B1}" type="pres">
      <dgm:prSet presAssocID="{43FB61C5-9F45-4EA3-92A5-217DC3EBE8C7}" presName="compNode" presStyleCnt="0"/>
      <dgm:spPr/>
    </dgm:pt>
    <dgm:pt modelId="{CB6B35DC-7AAE-4D03-BF86-3F3A536F5C62}" type="pres">
      <dgm:prSet presAssocID="{43FB61C5-9F45-4EA3-92A5-217DC3EBE8C7}" presName="bgRect" presStyleLbl="bgShp" presStyleIdx="1" presStyleCnt="2"/>
      <dgm:spPr/>
    </dgm:pt>
    <dgm:pt modelId="{4A5B9EAF-8785-4720-9169-847AE19B2566}" type="pres">
      <dgm:prSet presAssocID="{43FB61C5-9F45-4EA3-92A5-217DC3EBE8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codile"/>
        </a:ext>
      </dgm:extLst>
    </dgm:pt>
    <dgm:pt modelId="{16F55685-4CBD-4F7A-8CAC-24A49BBADAE9}" type="pres">
      <dgm:prSet presAssocID="{43FB61C5-9F45-4EA3-92A5-217DC3EBE8C7}" presName="spaceRect" presStyleCnt="0"/>
      <dgm:spPr/>
    </dgm:pt>
    <dgm:pt modelId="{DA958147-1AB6-4CAC-BF6E-019DC2AD1EE5}" type="pres">
      <dgm:prSet presAssocID="{43FB61C5-9F45-4EA3-92A5-217DC3EBE8C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27A5563-2E35-4208-95C9-7BAB77C17B37}" srcId="{E0188A5F-5E7D-43B8-9F30-25FFADDFFE30}" destId="{5A039355-E806-4A98-A3F2-6556183965B0}" srcOrd="0" destOrd="0" parTransId="{62DF3B5A-8435-40F8-835D-3FB68D8BE17F}" sibTransId="{34AE1BD4-D2D2-4A99-A290-7009F7863015}"/>
    <dgm:cxn modelId="{AB4B8947-9B84-4639-9A08-847955F919F9}" type="presOf" srcId="{5A039355-E806-4A98-A3F2-6556183965B0}" destId="{F7BE3CC6-1E4C-400D-AA5F-BE40244750F2}" srcOrd="0" destOrd="0" presId="urn:microsoft.com/office/officeart/2018/2/layout/IconVerticalSolidList"/>
    <dgm:cxn modelId="{435DE459-AFDE-4A58-BBFF-CA44B75278A5}" type="presOf" srcId="{43FB61C5-9F45-4EA3-92A5-217DC3EBE8C7}" destId="{DA958147-1AB6-4CAC-BF6E-019DC2AD1EE5}" srcOrd="0" destOrd="0" presId="urn:microsoft.com/office/officeart/2018/2/layout/IconVerticalSolidList"/>
    <dgm:cxn modelId="{5DD5DA8D-9B2C-416C-9064-AB7768A8E07D}" srcId="{E0188A5F-5E7D-43B8-9F30-25FFADDFFE30}" destId="{43FB61C5-9F45-4EA3-92A5-217DC3EBE8C7}" srcOrd="1" destOrd="0" parTransId="{EBFF5F9C-BBF7-4DC8-9BE0-FEACDBE9B67E}" sibTransId="{A210B026-D42D-4415-80DD-D6B191F82F0C}"/>
    <dgm:cxn modelId="{36BAF5EC-1BF5-4912-9C7F-7027986C1E9B}" type="presOf" srcId="{E0188A5F-5E7D-43B8-9F30-25FFADDFFE30}" destId="{9E101459-5F01-4EE8-84F4-B04621C00E18}" srcOrd="0" destOrd="0" presId="urn:microsoft.com/office/officeart/2018/2/layout/IconVerticalSolidList"/>
    <dgm:cxn modelId="{254A2287-F302-4EB6-A0FB-5346C4D44BD8}" type="presParOf" srcId="{9E101459-5F01-4EE8-84F4-B04621C00E18}" destId="{88B1D8E3-CDBF-4E04-BB56-573166AEF794}" srcOrd="0" destOrd="0" presId="urn:microsoft.com/office/officeart/2018/2/layout/IconVerticalSolidList"/>
    <dgm:cxn modelId="{0A8B0297-CD15-42A5-877B-AA2EE7029067}" type="presParOf" srcId="{88B1D8E3-CDBF-4E04-BB56-573166AEF794}" destId="{42074B83-9888-4CE6-860D-78583D6CB4E9}" srcOrd="0" destOrd="0" presId="urn:microsoft.com/office/officeart/2018/2/layout/IconVerticalSolidList"/>
    <dgm:cxn modelId="{2498CBD1-C3D7-46C0-B5B3-E2F138062235}" type="presParOf" srcId="{88B1D8E3-CDBF-4E04-BB56-573166AEF794}" destId="{7252ADBB-8024-405E-8F7B-E00F4961BC3F}" srcOrd="1" destOrd="0" presId="urn:microsoft.com/office/officeart/2018/2/layout/IconVerticalSolidList"/>
    <dgm:cxn modelId="{898AC833-B352-4503-8380-AA3EAAB38C09}" type="presParOf" srcId="{88B1D8E3-CDBF-4E04-BB56-573166AEF794}" destId="{2564E325-65A6-4CD4-AFAF-F5B9EDC92406}" srcOrd="2" destOrd="0" presId="urn:microsoft.com/office/officeart/2018/2/layout/IconVerticalSolidList"/>
    <dgm:cxn modelId="{7B6F8C6E-C925-4B34-8276-1E657EACC600}" type="presParOf" srcId="{88B1D8E3-CDBF-4E04-BB56-573166AEF794}" destId="{F7BE3CC6-1E4C-400D-AA5F-BE40244750F2}" srcOrd="3" destOrd="0" presId="urn:microsoft.com/office/officeart/2018/2/layout/IconVerticalSolidList"/>
    <dgm:cxn modelId="{E4213EDD-72A7-4D11-A61C-1CD940D2BAFA}" type="presParOf" srcId="{9E101459-5F01-4EE8-84F4-B04621C00E18}" destId="{4ED2229A-3DFC-4DE4-B027-919CA7757D2D}" srcOrd="1" destOrd="0" presId="urn:microsoft.com/office/officeart/2018/2/layout/IconVerticalSolidList"/>
    <dgm:cxn modelId="{94E5E7FE-215F-433D-B0DB-C750C283953B}" type="presParOf" srcId="{9E101459-5F01-4EE8-84F4-B04621C00E18}" destId="{7E77E4B4-4C27-4A4D-8931-1E96A30608B1}" srcOrd="2" destOrd="0" presId="urn:microsoft.com/office/officeart/2018/2/layout/IconVerticalSolidList"/>
    <dgm:cxn modelId="{CFC052AE-5F9C-42EA-AA0C-EDC735BC9026}" type="presParOf" srcId="{7E77E4B4-4C27-4A4D-8931-1E96A30608B1}" destId="{CB6B35DC-7AAE-4D03-BF86-3F3A536F5C62}" srcOrd="0" destOrd="0" presId="urn:microsoft.com/office/officeart/2018/2/layout/IconVerticalSolidList"/>
    <dgm:cxn modelId="{6AF6408A-46FB-423C-9E6E-8D448236DF7E}" type="presParOf" srcId="{7E77E4B4-4C27-4A4D-8931-1E96A30608B1}" destId="{4A5B9EAF-8785-4720-9169-847AE19B2566}" srcOrd="1" destOrd="0" presId="urn:microsoft.com/office/officeart/2018/2/layout/IconVerticalSolidList"/>
    <dgm:cxn modelId="{01414DF1-AC1A-44E2-AAFD-B41B44A74C0F}" type="presParOf" srcId="{7E77E4B4-4C27-4A4D-8931-1E96A30608B1}" destId="{16F55685-4CBD-4F7A-8CAC-24A49BBADAE9}" srcOrd="2" destOrd="0" presId="urn:microsoft.com/office/officeart/2018/2/layout/IconVerticalSolidList"/>
    <dgm:cxn modelId="{E6ABE65E-F43B-477D-AF1F-BD59FEE0BCC6}" type="presParOf" srcId="{7E77E4B4-4C27-4A4D-8931-1E96A30608B1}" destId="{DA958147-1AB6-4CAC-BF6E-019DC2AD1E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E555ED9-539D-460C-AD43-547B6B3185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4165181-FCE8-4980-842D-43A20E75A470}">
      <dgm:prSet/>
      <dgm:spPr/>
      <dgm:t>
        <a:bodyPr/>
        <a:lstStyle/>
        <a:p>
          <a:r>
            <a:rPr lang="en-US"/>
            <a:t>Circumnavigate swamps, lakes, and bogs, if possible.</a:t>
          </a:r>
        </a:p>
      </dgm:t>
    </dgm:pt>
    <dgm:pt modelId="{B3D7CA28-8E5C-4D93-AA1F-BAFFBB384696}" type="parTrans" cxnId="{41D24C16-B930-45F0-B1F3-0809930C4B99}">
      <dgm:prSet/>
      <dgm:spPr/>
      <dgm:t>
        <a:bodyPr/>
        <a:lstStyle/>
        <a:p>
          <a:endParaRPr lang="en-US"/>
        </a:p>
      </dgm:t>
    </dgm:pt>
    <dgm:pt modelId="{659655CE-0B0C-4C56-91D6-7F200DD4A580}" type="sibTrans" cxnId="{41D24C16-B930-45F0-B1F3-0809930C4B99}">
      <dgm:prSet/>
      <dgm:spPr/>
      <dgm:t>
        <a:bodyPr/>
        <a:lstStyle/>
        <a:p>
          <a:endParaRPr lang="en-US"/>
        </a:p>
      </dgm:t>
    </dgm:pt>
    <dgm:pt modelId="{4F895D94-2DC5-4D28-A74C-522BC7507715}">
      <dgm:prSet/>
      <dgm:spPr/>
      <dgm:t>
        <a:bodyPr/>
        <a:lstStyle/>
        <a:p>
          <a:r>
            <a:rPr lang="en-US"/>
            <a:t>Travel downstream to find people and slower water.</a:t>
          </a:r>
        </a:p>
      </dgm:t>
    </dgm:pt>
    <dgm:pt modelId="{3CF33B40-3CD3-4E33-A7EB-55F2701311A8}" type="parTrans" cxnId="{0268A7F3-EE31-415D-A0A3-9EDC3FC31748}">
      <dgm:prSet/>
      <dgm:spPr/>
      <dgm:t>
        <a:bodyPr/>
        <a:lstStyle/>
        <a:p>
          <a:endParaRPr lang="en-US"/>
        </a:p>
      </dgm:t>
    </dgm:pt>
    <dgm:pt modelId="{A176CB26-A882-4766-8C09-40770D0D8220}" type="sibTrans" cxnId="{0268A7F3-EE31-415D-A0A3-9EDC3FC31748}">
      <dgm:prSet/>
      <dgm:spPr/>
      <dgm:t>
        <a:bodyPr/>
        <a:lstStyle/>
        <a:p>
          <a:endParaRPr lang="en-US"/>
        </a:p>
      </dgm:t>
    </dgm:pt>
    <dgm:pt modelId="{A083CA53-8D9D-4EFD-809D-59A2CDF91F47}">
      <dgm:prSet/>
      <dgm:spPr/>
      <dgm:t>
        <a:bodyPr/>
        <a:lstStyle/>
        <a:p>
          <a:r>
            <a:rPr lang="en-US"/>
            <a:t>Travel upstream to find narrower and shallow water.</a:t>
          </a:r>
        </a:p>
      </dgm:t>
    </dgm:pt>
    <dgm:pt modelId="{D529B4BD-0120-4839-9D50-99D5AF68CFE9}" type="parTrans" cxnId="{741F1367-4572-42FC-B709-3E35D403DC22}">
      <dgm:prSet/>
      <dgm:spPr/>
      <dgm:t>
        <a:bodyPr/>
        <a:lstStyle/>
        <a:p>
          <a:endParaRPr lang="en-US"/>
        </a:p>
      </dgm:t>
    </dgm:pt>
    <dgm:pt modelId="{5DA37F76-FEBB-4C31-A894-422A7D2B7346}" type="sibTrans" cxnId="{741F1367-4572-42FC-B709-3E35D403DC22}">
      <dgm:prSet/>
      <dgm:spPr/>
      <dgm:t>
        <a:bodyPr/>
        <a:lstStyle/>
        <a:p>
          <a:endParaRPr lang="en-US"/>
        </a:p>
      </dgm:t>
    </dgm:pt>
    <dgm:pt modelId="{94DBFAEC-D134-452C-A4FF-5A2335B60727}" type="pres">
      <dgm:prSet presAssocID="{AE555ED9-539D-460C-AD43-547B6B318559}" presName="root" presStyleCnt="0">
        <dgm:presLayoutVars>
          <dgm:dir/>
          <dgm:resizeHandles val="exact"/>
        </dgm:presLayoutVars>
      </dgm:prSet>
      <dgm:spPr/>
    </dgm:pt>
    <dgm:pt modelId="{6CD1047B-42E6-4AF1-98C3-5F3290CE130F}" type="pres">
      <dgm:prSet presAssocID="{24165181-FCE8-4980-842D-43A20E75A470}" presName="compNode" presStyleCnt="0"/>
      <dgm:spPr/>
    </dgm:pt>
    <dgm:pt modelId="{98502A87-3AA3-45DC-B652-DE049B0C8824}" type="pres">
      <dgm:prSet presAssocID="{24165181-FCE8-4980-842D-43A20E75A470}" presName="bgRect" presStyleLbl="bgShp" presStyleIdx="0" presStyleCnt="3"/>
      <dgm:spPr/>
    </dgm:pt>
    <dgm:pt modelId="{CFDA8B34-AD87-476D-9D6B-AD8446CB1B98}" type="pres">
      <dgm:prSet presAssocID="{24165181-FCE8-4980-842D-43A20E75A47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AA73E8F4-5825-4375-AE38-67CFACD9CD5A}" type="pres">
      <dgm:prSet presAssocID="{24165181-FCE8-4980-842D-43A20E75A470}" presName="spaceRect" presStyleCnt="0"/>
      <dgm:spPr/>
    </dgm:pt>
    <dgm:pt modelId="{25D3CE44-72E9-44EB-BC71-E23A1C16E143}" type="pres">
      <dgm:prSet presAssocID="{24165181-FCE8-4980-842D-43A20E75A470}" presName="parTx" presStyleLbl="revTx" presStyleIdx="0" presStyleCnt="3">
        <dgm:presLayoutVars>
          <dgm:chMax val="0"/>
          <dgm:chPref val="0"/>
        </dgm:presLayoutVars>
      </dgm:prSet>
      <dgm:spPr/>
    </dgm:pt>
    <dgm:pt modelId="{B8F8AFCD-47CA-41AF-9E79-6815A2395465}" type="pres">
      <dgm:prSet presAssocID="{659655CE-0B0C-4C56-91D6-7F200DD4A580}" presName="sibTrans" presStyleCnt="0"/>
      <dgm:spPr/>
    </dgm:pt>
    <dgm:pt modelId="{F387297D-D859-4CE9-B9D0-17718879B6FD}" type="pres">
      <dgm:prSet presAssocID="{4F895D94-2DC5-4D28-A74C-522BC7507715}" presName="compNode" presStyleCnt="0"/>
      <dgm:spPr/>
    </dgm:pt>
    <dgm:pt modelId="{BD6325AB-2BD6-45E7-B575-CD491808F6C9}" type="pres">
      <dgm:prSet presAssocID="{4F895D94-2DC5-4D28-A74C-522BC7507715}" presName="bgRect" presStyleLbl="bgShp" presStyleIdx="1" presStyleCnt="3"/>
      <dgm:spPr/>
    </dgm:pt>
    <dgm:pt modelId="{A1D9CF43-52E3-4DE3-BABB-B4E5F48C3E6E}" type="pres">
      <dgm:prSet presAssocID="{4F895D94-2DC5-4D28-A74C-522BC75077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777191F9-B1FC-4FC7-9DD7-6E99CCA0BA0B}" type="pres">
      <dgm:prSet presAssocID="{4F895D94-2DC5-4D28-A74C-522BC7507715}" presName="spaceRect" presStyleCnt="0"/>
      <dgm:spPr/>
    </dgm:pt>
    <dgm:pt modelId="{0DE5A0B4-CFDD-420B-8A5C-D9C2D5406208}" type="pres">
      <dgm:prSet presAssocID="{4F895D94-2DC5-4D28-A74C-522BC7507715}" presName="parTx" presStyleLbl="revTx" presStyleIdx="1" presStyleCnt="3">
        <dgm:presLayoutVars>
          <dgm:chMax val="0"/>
          <dgm:chPref val="0"/>
        </dgm:presLayoutVars>
      </dgm:prSet>
      <dgm:spPr/>
    </dgm:pt>
    <dgm:pt modelId="{A6654486-EB21-4924-AF27-B3007B744E64}" type="pres">
      <dgm:prSet presAssocID="{A176CB26-A882-4766-8C09-40770D0D8220}" presName="sibTrans" presStyleCnt="0"/>
      <dgm:spPr/>
    </dgm:pt>
    <dgm:pt modelId="{A908806B-8E51-4F4E-B1BE-5F5D43C1D6CF}" type="pres">
      <dgm:prSet presAssocID="{A083CA53-8D9D-4EFD-809D-59A2CDF91F47}" presName="compNode" presStyleCnt="0"/>
      <dgm:spPr/>
    </dgm:pt>
    <dgm:pt modelId="{7681888A-3B65-47FC-A08B-2AD90A8CA590}" type="pres">
      <dgm:prSet presAssocID="{A083CA53-8D9D-4EFD-809D-59A2CDF91F47}" presName="bgRect" presStyleLbl="bgShp" presStyleIdx="2" presStyleCnt="3"/>
      <dgm:spPr/>
    </dgm:pt>
    <dgm:pt modelId="{DC567115-3D60-48BC-9D69-14839A01E152}" type="pres">
      <dgm:prSet presAssocID="{A083CA53-8D9D-4EFD-809D-59A2CDF91F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s"/>
        </a:ext>
      </dgm:extLst>
    </dgm:pt>
    <dgm:pt modelId="{59EED94F-9FDD-441E-9102-2EA4882F7E75}" type="pres">
      <dgm:prSet presAssocID="{A083CA53-8D9D-4EFD-809D-59A2CDF91F47}" presName="spaceRect" presStyleCnt="0"/>
      <dgm:spPr/>
    </dgm:pt>
    <dgm:pt modelId="{09DADAD0-3542-452C-A228-9A16BC9F64D8}" type="pres">
      <dgm:prSet presAssocID="{A083CA53-8D9D-4EFD-809D-59A2CDF91F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1D24C16-B930-45F0-B1F3-0809930C4B99}" srcId="{AE555ED9-539D-460C-AD43-547B6B318559}" destId="{24165181-FCE8-4980-842D-43A20E75A470}" srcOrd="0" destOrd="0" parTransId="{B3D7CA28-8E5C-4D93-AA1F-BAFFBB384696}" sibTransId="{659655CE-0B0C-4C56-91D6-7F200DD4A580}"/>
    <dgm:cxn modelId="{A97FF63C-3FE5-4E85-A83F-5C978AE3056B}" type="presOf" srcId="{24165181-FCE8-4980-842D-43A20E75A470}" destId="{25D3CE44-72E9-44EB-BC71-E23A1C16E143}" srcOrd="0" destOrd="0" presId="urn:microsoft.com/office/officeart/2018/2/layout/IconVerticalSolidList"/>
    <dgm:cxn modelId="{741F1367-4572-42FC-B709-3E35D403DC22}" srcId="{AE555ED9-539D-460C-AD43-547B6B318559}" destId="{A083CA53-8D9D-4EFD-809D-59A2CDF91F47}" srcOrd="2" destOrd="0" parTransId="{D529B4BD-0120-4839-9D50-99D5AF68CFE9}" sibTransId="{5DA37F76-FEBB-4C31-A894-422A7D2B7346}"/>
    <dgm:cxn modelId="{40F2E76E-FB4E-47AF-A40A-83E7DEC43D94}" type="presOf" srcId="{4F895D94-2DC5-4D28-A74C-522BC7507715}" destId="{0DE5A0B4-CFDD-420B-8A5C-D9C2D5406208}" srcOrd="0" destOrd="0" presId="urn:microsoft.com/office/officeart/2018/2/layout/IconVerticalSolidList"/>
    <dgm:cxn modelId="{7597078E-C08D-427B-8931-9E0E0BD205FE}" type="presOf" srcId="{AE555ED9-539D-460C-AD43-547B6B318559}" destId="{94DBFAEC-D134-452C-A4FF-5A2335B60727}" srcOrd="0" destOrd="0" presId="urn:microsoft.com/office/officeart/2018/2/layout/IconVerticalSolidList"/>
    <dgm:cxn modelId="{C33D8BAA-37E2-4B37-AD0E-B2C6492C8304}" type="presOf" srcId="{A083CA53-8D9D-4EFD-809D-59A2CDF91F47}" destId="{09DADAD0-3542-452C-A228-9A16BC9F64D8}" srcOrd="0" destOrd="0" presId="urn:microsoft.com/office/officeart/2018/2/layout/IconVerticalSolidList"/>
    <dgm:cxn modelId="{0268A7F3-EE31-415D-A0A3-9EDC3FC31748}" srcId="{AE555ED9-539D-460C-AD43-547B6B318559}" destId="{4F895D94-2DC5-4D28-A74C-522BC7507715}" srcOrd="1" destOrd="0" parTransId="{3CF33B40-3CD3-4E33-A7EB-55F2701311A8}" sibTransId="{A176CB26-A882-4766-8C09-40770D0D8220}"/>
    <dgm:cxn modelId="{FCF37E0F-97F6-4424-B721-E663E81D0A6F}" type="presParOf" srcId="{94DBFAEC-D134-452C-A4FF-5A2335B60727}" destId="{6CD1047B-42E6-4AF1-98C3-5F3290CE130F}" srcOrd="0" destOrd="0" presId="urn:microsoft.com/office/officeart/2018/2/layout/IconVerticalSolidList"/>
    <dgm:cxn modelId="{7DC25590-1C19-40F4-BA32-6E56B83FE518}" type="presParOf" srcId="{6CD1047B-42E6-4AF1-98C3-5F3290CE130F}" destId="{98502A87-3AA3-45DC-B652-DE049B0C8824}" srcOrd="0" destOrd="0" presId="urn:microsoft.com/office/officeart/2018/2/layout/IconVerticalSolidList"/>
    <dgm:cxn modelId="{149CEA07-AF38-45F8-BC0E-14F5BD4B60ED}" type="presParOf" srcId="{6CD1047B-42E6-4AF1-98C3-5F3290CE130F}" destId="{CFDA8B34-AD87-476D-9D6B-AD8446CB1B98}" srcOrd="1" destOrd="0" presId="urn:microsoft.com/office/officeart/2018/2/layout/IconVerticalSolidList"/>
    <dgm:cxn modelId="{5568443B-9C90-495C-BC1A-8E96957498BE}" type="presParOf" srcId="{6CD1047B-42E6-4AF1-98C3-5F3290CE130F}" destId="{AA73E8F4-5825-4375-AE38-67CFACD9CD5A}" srcOrd="2" destOrd="0" presId="urn:microsoft.com/office/officeart/2018/2/layout/IconVerticalSolidList"/>
    <dgm:cxn modelId="{F5EE256E-5933-44D5-96CB-F5787B344FF7}" type="presParOf" srcId="{6CD1047B-42E6-4AF1-98C3-5F3290CE130F}" destId="{25D3CE44-72E9-44EB-BC71-E23A1C16E143}" srcOrd="3" destOrd="0" presId="urn:microsoft.com/office/officeart/2018/2/layout/IconVerticalSolidList"/>
    <dgm:cxn modelId="{5E91A2E9-7F5C-428B-9FBD-B88144C241FB}" type="presParOf" srcId="{94DBFAEC-D134-452C-A4FF-5A2335B60727}" destId="{B8F8AFCD-47CA-41AF-9E79-6815A2395465}" srcOrd="1" destOrd="0" presId="urn:microsoft.com/office/officeart/2018/2/layout/IconVerticalSolidList"/>
    <dgm:cxn modelId="{B5BBBE61-BEAE-4633-BA52-24C7712B5BF6}" type="presParOf" srcId="{94DBFAEC-D134-452C-A4FF-5A2335B60727}" destId="{F387297D-D859-4CE9-B9D0-17718879B6FD}" srcOrd="2" destOrd="0" presId="urn:microsoft.com/office/officeart/2018/2/layout/IconVerticalSolidList"/>
    <dgm:cxn modelId="{45BACD6D-863E-486A-B8EC-C5E625A542F8}" type="presParOf" srcId="{F387297D-D859-4CE9-B9D0-17718879B6FD}" destId="{BD6325AB-2BD6-45E7-B575-CD491808F6C9}" srcOrd="0" destOrd="0" presId="urn:microsoft.com/office/officeart/2018/2/layout/IconVerticalSolidList"/>
    <dgm:cxn modelId="{55CC296F-22B4-43CB-80D0-F9EE0C997278}" type="presParOf" srcId="{F387297D-D859-4CE9-B9D0-17718879B6FD}" destId="{A1D9CF43-52E3-4DE3-BABB-B4E5F48C3E6E}" srcOrd="1" destOrd="0" presId="urn:microsoft.com/office/officeart/2018/2/layout/IconVerticalSolidList"/>
    <dgm:cxn modelId="{4BBAA00B-8F64-4CDF-8CF1-8639DC2F759E}" type="presParOf" srcId="{F387297D-D859-4CE9-B9D0-17718879B6FD}" destId="{777191F9-B1FC-4FC7-9DD7-6E99CCA0BA0B}" srcOrd="2" destOrd="0" presId="urn:microsoft.com/office/officeart/2018/2/layout/IconVerticalSolidList"/>
    <dgm:cxn modelId="{FC477577-C1AA-4B31-8D3B-AE43FCA45071}" type="presParOf" srcId="{F387297D-D859-4CE9-B9D0-17718879B6FD}" destId="{0DE5A0B4-CFDD-420B-8A5C-D9C2D5406208}" srcOrd="3" destOrd="0" presId="urn:microsoft.com/office/officeart/2018/2/layout/IconVerticalSolidList"/>
    <dgm:cxn modelId="{BD92A2B3-4160-4FD0-9E6D-790A0FC4C40D}" type="presParOf" srcId="{94DBFAEC-D134-452C-A4FF-5A2335B60727}" destId="{A6654486-EB21-4924-AF27-B3007B744E64}" srcOrd="3" destOrd="0" presId="urn:microsoft.com/office/officeart/2018/2/layout/IconVerticalSolidList"/>
    <dgm:cxn modelId="{DE60AF35-5EB4-483D-80CB-3F39BD54BB82}" type="presParOf" srcId="{94DBFAEC-D134-452C-A4FF-5A2335B60727}" destId="{A908806B-8E51-4F4E-B1BE-5F5D43C1D6CF}" srcOrd="4" destOrd="0" presId="urn:microsoft.com/office/officeart/2018/2/layout/IconVerticalSolidList"/>
    <dgm:cxn modelId="{92D7030E-DF87-4E74-B168-417380DBD1AC}" type="presParOf" srcId="{A908806B-8E51-4F4E-B1BE-5F5D43C1D6CF}" destId="{7681888A-3B65-47FC-A08B-2AD90A8CA590}" srcOrd="0" destOrd="0" presId="urn:microsoft.com/office/officeart/2018/2/layout/IconVerticalSolidList"/>
    <dgm:cxn modelId="{D7665163-5493-4DC6-AF9E-E0D634C7319A}" type="presParOf" srcId="{A908806B-8E51-4F4E-B1BE-5F5D43C1D6CF}" destId="{DC567115-3D60-48BC-9D69-14839A01E152}" srcOrd="1" destOrd="0" presId="urn:microsoft.com/office/officeart/2018/2/layout/IconVerticalSolidList"/>
    <dgm:cxn modelId="{B8D63CB2-3677-482D-B421-7E3D3C79BE82}" type="presParOf" srcId="{A908806B-8E51-4F4E-B1BE-5F5D43C1D6CF}" destId="{59EED94F-9FDD-441E-9102-2EA4882F7E75}" srcOrd="2" destOrd="0" presId="urn:microsoft.com/office/officeart/2018/2/layout/IconVerticalSolidList"/>
    <dgm:cxn modelId="{79FF3834-B6D1-4059-857B-1257E1519ABA}" type="presParOf" srcId="{A908806B-8E51-4F4E-B1BE-5F5D43C1D6CF}" destId="{09DADAD0-3542-452C-A228-9A16BC9F64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A9E45-0E64-402D-837E-C55D657BE90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6CB363D-8CF0-4FAD-9720-B7EEE5659B5A}">
      <dgm:prSet/>
      <dgm:spPr/>
      <dgm:t>
        <a:bodyPr/>
        <a:lstStyle/>
        <a:p>
          <a:r>
            <a:rPr lang="en-US"/>
            <a:t>Stay in place (e.g., with vehicle).</a:t>
          </a:r>
        </a:p>
      </dgm:t>
    </dgm:pt>
    <dgm:pt modelId="{04D138EC-3B24-4466-818F-F8562CDD083F}" type="parTrans" cxnId="{EE2C44A1-54F6-46B3-84CA-8BE97A5F6C82}">
      <dgm:prSet/>
      <dgm:spPr/>
      <dgm:t>
        <a:bodyPr/>
        <a:lstStyle/>
        <a:p>
          <a:endParaRPr lang="en-US"/>
        </a:p>
      </dgm:t>
    </dgm:pt>
    <dgm:pt modelId="{CE5EBCB4-DB3B-4523-A029-E6990F6CE794}" type="sibTrans" cxnId="{EE2C44A1-54F6-46B3-84CA-8BE97A5F6C82}">
      <dgm:prSet/>
      <dgm:spPr/>
      <dgm:t>
        <a:bodyPr/>
        <a:lstStyle/>
        <a:p>
          <a:endParaRPr lang="en-US"/>
        </a:p>
      </dgm:t>
    </dgm:pt>
    <dgm:pt modelId="{ACEF6809-2D92-4D88-A449-EE5DE21465EF}">
      <dgm:prSet/>
      <dgm:spPr/>
      <dgm:t>
        <a:bodyPr/>
        <a:lstStyle/>
        <a:p>
          <a:r>
            <a:rPr lang="en-US"/>
            <a:t>If you do not stay in place, leave information at your starting point that includes:</a:t>
          </a:r>
        </a:p>
      </dgm:t>
    </dgm:pt>
    <dgm:pt modelId="{05AD5F33-2580-40E3-8542-4FDA2FCDA94F}" type="parTrans" cxnId="{EA73FDF1-8C15-4D85-9C7F-442845BAAF35}">
      <dgm:prSet/>
      <dgm:spPr/>
      <dgm:t>
        <a:bodyPr/>
        <a:lstStyle/>
        <a:p>
          <a:endParaRPr lang="en-US"/>
        </a:p>
      </dgm:t>
    </dgm:pt>
    <dgm:pt modelId="{90EA1206-AE81-47BB-8F51-501033D0F140}" type="sibTrans" cxnId="{EA73FDF1-8C15-4D85-9C7F-442845BAAF35}">
      <dgm:prSet/>
      <dgm:spPr/>
      <dgm:t>
        <a:bodyPr/>
        <a:lstStyle/>
        <a:p>
          <a:endParaRPr lang="en-US"/>
        </a:p>
      </dgm:t>
    </dgm:pt>
    <dgm:pt modelId="{F1FB45D6-512A-4DA7-8C3E-14FE1E45A7FB}">
      <dgm:prSet/>
      <dgm:spPr/>
      <dgm:t>
        <a:bodyPr/>
        <a:lstStyle/>
        <a:p>
          <a:r>
            <a:rPr lang="en-US"/>
            <a:t>Destination and route of travel.</a:t>
          </a:r>
        </a:p>
      </dgm:t>
    </dgm:pt>
    <dgm:pt modelId="{1AC0B8DE-00AA-450A-8BDA-DF23760EEA0B}" type="parTrans" cxnId="{F49F762C-D715-43FD-A8A0-7E24EA77D749}">
      <dgm:prSet/>
      <dgm:spPr/>
      <dgm:t>
        <a:bodyPr/>
        <a:lstStyle/>
        <a:p>
          <a:endParaRPr lang="en-US"/>
        </a:p>
      </dgm:t>
    </dgm:pt>
    <dgm:pt modelId="{C70E0F5B-83A0-476F-B74F-3CCBBAFF047D}" type="sibTrans" cxnId="{F49F762C-D715-43FD-A8A0-7E24EA77D749}">
      <dgm:prSet/>
      <dgm:spPr/>
      <dgm:t>
        <a:bodyPr/>
        <a:lstStyle/>
        <a:p>
          <a:endParaRPr lang="en-US"/>
        </a:p>
      </dgm:t>
    </dgm:pt>
    <dgm:pt modelId="{C6943539-5D5B-49BA-B4C8-708E3C3AEBB6}">
      <dgm:prSet/>
      <dgm:spPr/>
      <dgm:t>
        <a:bodyPr/>
        <a:lstStyle/>
        <a:p>
          <a:r>
            <a:rPr lang="en-US"/>
            <a:t>Personal condition.</a:t>
          </a:r>
        </a:p>
      </dgm:t>
    </dgm:pt>
    <dgm:pt modelId="{CDC25F40-739F-4A28-BE76-8F7AF91348BB}" type="parTrans" cxnId="{A963680C-0222-4470-9646-ADEC32A159D1}">
      <dgm:prSet/>
      <dgm:spPr/>
      <dgm:t>
        <a:bodyPr/>
        <a:lstStyle/>
        <a:p>
          <a:endParaRPr lang="en-US"/>
        </a:p>
      </dgm:t>
    </dgm:pt>
    <dgm:pt modelId="{2502A98F-A551-4809-B1A9-285FEDCCC0D5}" type="sibTrans" cxnId="{A963680C-0222-4470-9646-ADEC32A159D1}">
      <dgm:prSet/>
      <dgm:spPr/>
      <dgm:t>
        <a:bodyPr/>
        <a:lstStyle/>
        <a:p>
          <a:endParaRPr lang="en-US"/>
        </a:p>
      </dgm:t>
    </dgm:pt>
    <dgm:pt modelId="{28F316A6-326D-496B-9934-ED08050DAF87}">
      <dgm:prSet/>
      <dgm:spPr/>
      <dgm:t>
        <a:bodyPr/>
        <a:lstStyle/>
        <a:p>
          <a:r>
            <a:rPr lang="en-US"/>
            <a:t>Supplies available.</a:t>
          </a:r>
        </a:p>
      </dgm:t>
    </dgm:pt>
    <dgm:pt modelId="{94B15CA0-1BE5-41DC-A6FA-1D3FC1969B47}" type="parTrans" cxnId="{B3D21B49-844C-4F87-A65D-52135E7BF409}">
      <dgm:prSet/>
      <dgm:spPr/>
      <dgm:t>
        <a:bodyPr/>
        <a:lstStyle/>
        <a:p>
          <a:endParaRPr lang="en-US"/>
        </a:p>
      </dgm:t>
    </dgm:pt>
    <dgm:pt modelId="{C75C4090-BD23-4F43-A110-B007671BC6C1}" type="sibTrans" cxnId="{B3D21B49-844C-4F87-A65D-52135E7BF409}">
      <dgm:prSet/>
      <dgm:spPr/>
      <dgm:t>
        <a:bodyPr/>
        <a:lstStyle/>
        <a:p>
          <a:endParaRPr lang="en-US"/>
        </a:p>
      </dgm:t>
    </dgm:pt>
    <dgm:pt modelId="{2C8694C5-A43F-4135-997E-D533F97F27C8}" type="pres">
      <dgm:prSet presAssocID="{751A9E45-0E64-402D-837E-C55D657BE901}" presName="vert0" presStyleCnt="0">
        <dgm:presLayoutVars>
          <dgm:dir/>
          <dgm:animOne val="branch"/>
          <dgm:animLvl val="lvl"/>
        </dgm:presLayoutVars>
      </dgm:prSet>
      <dgm:spPr/>
    </dgm:pt>
    <dgm:pt modelId="{0853690D-DC4E-4CA6-A812-9418AEFF002A}" type="pres">
      <dgm:prSet presAssocID="{B6CB363D-8CF0-4FAD-9720-B7EEE5659B5A}" presName="thickLine" presStyleLbl="alignNode1" presStyleIdx="0" presStyleCnt="5"/>
      <dgm:spPr/>
    </dgm:pt>
    <dgm:pt modelId="{8D542E72-A17C-4446-B41F-8ED6A15BE87D}" type="pres">
      <dgm:prSet presAssocID="{B6CB363D-8CF0-4FAD-9720-B7EEE5659B5A}" presName="horz1" presStyleCnt="0"/>
      <dgm:spPr/>
    </dgm:pt>
    <dgm:pt modelId="{F8E14E53-0691-4DA4-A6F2-D879162ED9C3}" type="pres">
      <dgm:prSet presAssocID="{B6CB363D-8CF0-4FAD-9720-B7EEE5659B5A}" presName="tx1" presStyleLbl="revTx" presStyleIdx="0" presStyleCnt="5"/>
      <dgm:spPr/>
    </dgm:pt>
    <dgm:pt modelId="{D3714C12-1950-4319-954B-7FABC27F0EFB}" type="pres">
      <dgm:prSet presAssocID="{B6CB363D-8CF0-4FAD-9720-B7EEE5659B5A}" presName="vert1" presStyleCnt="0"/>
      <dgm:spPr/>
    </dgm:pt>
    <dgm:pt modelId="{936C3C71-BACC-4939-81BE-372EB0767ED6}" type="pres">
      <dgm:prSet presAssocID="{ACEF6809-2D92-4D88-A449-EE5DE21465EF}" presName="thickLine" presStyleLbl="alignNode1" presStyleIdx="1" presStyleCnt="5"/>
      <dgm:spPr/>
    </dgm:pt>
    <dgm:pt modelId="{5B79D1B9-81C0-448C-84F2-8396F953EE1B}" type="pres">
      <dgm:prSet presAssocID="{ACEF6809-2D92-4D88-A449-EE5DE21465EF}" presName="horz1" presStyleCnt="0"/>
      <dgm:spPr/>
    </dgm:pt>
    <dgm:pt modelId="{94E72A55-2BD3-4718-AA75-804D0384FD31}" type="pres">
      <dgm:prSet presAssocID="{ACEF6809-2D92-4D88-A449-EE5DE21465EF}" presName="tx1" presStyleLbl="revTx" presStyleIdx="1" presStyleCnt="5"/>
      <dgm:spPr/>
    </dgm:pt>
    <dgm:pt modelId="{61F85D15-C575-466E-B344-2C15873CAB0C}" type="pres">
      <dgm:prSet presAssocID="{ACEF6809-2D92-4D88-A449-EE5DE21465EF}" presName="vert1" presStyleCnt="0"/>
      <dgm:spPr/>
    </dgm:pt>
    <dgm:pt modelId="{B59EE4FE-40FE-474B-B7AB-26A8977D1A1E}" type="pres">
      <dgm:prSet presAssocID="{F1FB45D6-512A-4DA7-8C3E-14FE1E45A7FB}" presName="thickLine" presStyleLbl="alignNode1" presStyleIdx="2" presStyleCnt="5"/>
      <dgm:spPr/>
    </dgm:pt>
    <dgm:pt modelId="{6291794F-0CF9-4FFC-B892-28F55E4745DB}" type="pres">
      <dgm:prSet presAssocID="{F1FB45D6-512A-4DA7-8C3E-14FE1E45A7FB}" presName="horz1" presStyleCnt="0"/>
      <dgm:spPr/>
    </dgm:pt>
    <dgm:pt modelId="{D46B42B2-0A93-47A9-BF94-1B915D731D95}" type="pres">
      <dgm:prSet presAssocID="{F1FB45D6-512A-4DA7-8C3E-14FE1E45A7FB}" presName="tx1" presStyleLbl="revTx" presStyleIdx="2" presStyleCnt="5"/>
      <dgm:spPr/>
    </dgm:pt>
    <dgm:pt modelId="{7CEB5023-C956-4A1C-AC76-1BC8AE49421E}" type="pres">
      <dgm:prSet presAssocID="{F1FB45D6-512A-4DA7-8C3E-14FE1E45A7FB}" presName="vert1" presStyleCnt="0"/>
      <dgm:spPr/>
    </dgm:pt>
    <dgm:pt modelId="{E50DDB80-8EE4-4AA7-89F6-E57AE8285CF3}" type="pres">
      <dgm:prSet presAssocID="{C6943539-5D5B-49BA-B4C8-708E3C3AEBB6}" presName="thickLine" presStyleLbl="alignNode1" presStyleIdx="3" presStyleCnt="5"/>
      <dgm:spPr/>
    </dgm:pt>
    <dgm:pt modelId="{E0EC8094-5D86-490B-81AB-C6A8E34BDB06}" type="pres">
      <dgm:prSet presAssocID="{C6943539-5D5B-49BA-B4C8-708E3C3AEBB6}" presName="horz1" presStyleCnt="0"/>
      <dgm:spPr/>
    </dgm:pt>
    <dgm:pt modelId="{81543158-649D-4FBD-A471-BE8B5FA1CB8A}" type="pres">
      <dgm:prSet presAssocID="{C6943539-5D5B-49BA-B4C8-708E3C3AEBB6}" presName="tx1" presStyleLbl="revTx" presStyleIdx="3" presStyleCnt="5"/>
      <dgm:spPr/>
    </dgm:pt>
    <dgm:pt modelId="{9EDA0DE8-6586-4113-81AC-354991AE1220}" type="pres">
      <dgm:prSet presAssocID="{C6943539-5D5B-49BA-B4C8-708E3C3AEBB6}" presName="vert1" presStyleCnt="0"/>
      <dgm:spPr/>
    </dgm:pt>
    <dgm:pt modelId="{E65F9062-27FA-46C2-A996-D7D5E0045BFE}" type="pres">
      <dgm:prSet presAssocID="{28F316A6-326D-496B-9934-ED08050DAF87}" presName="thickLine" presStyleLbl="alignNode1" presStyleIdx="4" presStyleCnt="5"/>
      <dgm:spPr/>
    </dgm:pt>
    <dgm:pt modelId="{02A2FB6C-DFF0-4611-91C9-45303566D6DF}" type="pres">
      <dgm:prSet presAssocID="{28F316A6-326D-496B-9934-ED08050DAF87}" presName="horz1" presStyleCnt="0"/>
      <dgm:spPr/>
    </dgm:pt>
    <dgm:pt modelId="{66B38DD3-E89F-4EAA-90A8-8A7B029771C6}" type="pres">
      <dgm:prSet presAssocID="{28F316A6-326D-496B-9934-ED08050DAF87}" presName="tx1" presStyleLbl="revTx" presStyleIdx="4" presStyleCnt="5"/>
      <dgm:spPr/>
    </dgm:pt>
    <dgm:pt modelId="{8D3C7E34-7358-4707-8100-BE9D0FA1BB38}" type="pres">
      <dgm:prSet presAssocID="{28F316A6-326D-496B-9934-ED08050DAF87}" presName="vert1" presStyleCnt="0"/>
      <dgm:spPr/>
    </dgm:pt>
  </dgm:ptLst>
  <dgm:cxnLst>
    <dgm:cxn modelId="{A963680C-0222-4470-9646-ADEC32A159D1}" srcId="{751A9E45-0E64-402D-837E-C55D657BE901}" destId="{C6943539-5D5B-49BA-B4C8-708E3C3AEBB6}" srcOrd="3" destOrd="0" parTransId="{CDC25F40-739F-4A28-BE76-8F7AF91348BB}" sibTransId="{2502A98F-A551-4809-B1A9-285FEDCCC0D5}"/>
    <dgm:cxn modelId="{F49F762C-D715-43FD-A8A0-7E24EA77D749}" srcId="{751A9E45-0E64-402D-837E-C55D657BE901}" destId="{F1FB45D6-512A-4DA7-8C3E-14FE1E45A7FB}" srcOrd="2" destOrd="0" parTransId="{1AC0B8DE-00AA-450A-8BDA-DF23760EEA0B}" sibTransId="{C70E0F5B-83A0-476F-B74F-3CCBBAFF047D}"/>
    <dgm:cxn modelId="{B3D21B49-844C-4F87-A65D-52135E7BF409}" srcId="{751A9E45-0E64-402D-837E-C55D657BE901}" destId="{28F316A6-326D-496B-9934-ED08050DAF87}" srcOrd="4" destOrd="0" parTransId="{94B15CA0-1BE5-41DC-A6FA-1D3FC1969B47}" sibTransId="{C75C4090-BD23-4F43-A110-B007671BC6C1}"/>
    <dgm:cxn modelId="{AC93377C-7963-4ED0-B7E6-C799774A5E61}" type="presOf" srcId="{28F316A6-326D-496B-9934-ED08050DAF87}" destId="{66B38DD3-E89F-4EAA-90A8-8A7B029771C6}" srcOrd="0" destOrd="0" presId="urn:microsoft.com/office/officeart/2008/layout/LinedList"/>
    <dgm:cxn modelId="{B2030599-EAA0-427B-B5E4-45BCE520E828}" type="presOf" srcId="{B6CB363D-8CF0-4FAD-9720-B7EEE5659B5A}" destId="{F8E14E53-0691-4DA4-A6F2-D879162ED9C3}" srcOrd="0" destOrd="0" presId="urn:microsoft.com/office/officeart/2008/layout/LinedList"/>
    <dgm:cxn modelId="{EE2C44A1-54F6-46B3-84CA-8BE97A5F6C82}" srcId="{751A9E45-0E64-402D-837E-C55D657BE901}" destId="{B6CB363D-8CF0-4FAD-9720-B7EEE5659B5A}" srcOrd="0" destOrd="0" parTransId="{04D138EC-3B24-4466-818F-F8562CDD083F}" sibTransId="{CE5EBCB4-DB3B-4523-A029-E6990F6CE794}"/>
    <dgm:cxn modelId="{50867FB6-E133-4BAA-978C-C5E2723F6055}" type="presOf" srcId="{C6943539-5D5B-49BA-B4C8-708E3C3AEBB6}" destId="{81543158-649D-4FBD-A471-BE8B5FA1CB8A}" srcOrd="0" destOrd="0" presId="urn:microsoft.com/office/officeart/2008/layout/LinedList"/>
    <dgm:cxn modelId="{971DB0CB-15E5-4DC6-80A2-9430870E5F5C}" type="presOf" srcId="{ACEF6809-2D92-4D88-A449-EE5DE21465EF}" destId="{94E72A55-2BD3-4718-AA75-804D0384FD31}" srcOrd="0" destOrd="0" presId="urn:microsoft.com/office/officeart/2008/layout/LinedList"/>
    <dgm:cxn modelId="{D6A7C8D6-74AC-4F48-BA20-153679F0C5A1}" type="presOf" srcId="{751A9E45-0E64-402D-837E-C55D657BE901}" destId="{2C8694C5-A43F-4135-997E-D533F97F27C8}" srcOrd="0" destOrd="0" presId="urn:microsoft.com/office/officeart/2008/layout/LinedList"/>
    <dgm:cxn modelId="{6AFA38EF-5631-4235-8EEB-A946EA8919BD}" type="presOf" srcId="{F1FB45D6-512A-4DA7-8C3E-14FE1E45A7FB}" destId="{D46B42B2-0A93-47A9-BF94-1B915D731D95}" srcOrd="0" destOrd="0" presId="urn:microsoft.com/office/officeart/2008/layout/LinedList"/>
    <dgm:cxn modelId="{EA73FDF1-8C15-4D85-9C7F-442845BAAF35}" srcId="{751A9E45-0E64-402D-837E-C55D657BE901}" destId="{ACEF6809-2D92-4D88-A449-EE5DE21465EF}" srcOrd="1" destOrd="0" parTransId="{05AD5F33-2580-40E3-8542-4FDA2FCDA94F}" sibTransId="{90EA1206-AE81-47BB-8F51-501033D0F140}"/>
    <dgm:cxn modelId="{828E0D8A-25EE-439C-8060-BEBF33FAE4CE}" type="presParOf" srcId="{2C8694C5-A43F-4135-997E-D533F97F27C8}" destId="{0853690D-DC4E-4CA6-A812-9418AEFF002A}" srcOrd="0" destOrd="0" presId="urn:microsoft.com/office/officeart/2008/layout/LinedList"/>
    <dgm:cxn modelId="{CBDE7E80-2409-410A-9D33-1E7A1D64C2DA}" type="presParOf" srcId="{2C8694C5-A43F-4135-997E-D533F97F27C8}" destId="{8D542E72-A17C-4446-B41F-8ED6A15BE87D}" srcOrd="1" destOrd="0" presId="urn:microsoft.com/office/officeart/2008/layout/LinedList"/>
    <dgm:cxn modelId="{E93E9B71-3345-4516-982A-0045F407E5B6}" type="presParOf" srcId="{8D542E72-A17C-4446-B41F-8ED6A15BE87D}" destId="{F8E14E53-0691-4DA4-A6F2-D879162ED9C3}" srcOrd="0" destOrd="0" presId="urn:microsoft.com/office/officeart/2008/layout/LinedList"/>
    <dgm:cxn modelId="{C0F09826-07EC-4834-A5D9-8D32D409BD73}" type="presParOf" srcId="{8D542E72-A17C-4446-B41F-8ED6A15BE87D}" destId="{D3714C12-1950-4319-954B-7FABC27F0EFB}" srcOrd="1" destOrd="0" presId="urn:microsoft.com/office/officeart/2008/layout/LinedList"/>
    <dgm:cxn modelId="{C98A2615-0DA8-4948-B255-39F3281772C4}" type="presParOf" srcId="{2C8694C5-A43F-4135-997E-D533F97F27C8}" destId="{936C3C71-BACC-4939-81BE-372EB0767ED6}" srcOrd="2" destOrd="0" presId="urn:microsoft.com/office/officeart/2008/layout/LinedList"/>
    <dgm:cxn modelId="{BCF18733-B99B-4C62-A344-A62F8B6D17B9}" type="presParOf" srcId="{2C8694C5-A43F-4135-997E-D533F97F27C8}" destId="{5B79D1B9-81C0-448C-84F2-8396F953EE1B}" srcOrd="3" destOrd="0" presId="urn:microsoft.com/office/officeart/2008/layout/LinedList"/>
    <dgm:cxn modelId="{F9155CBE-B1F4-4075-8C05-EC9BB5C7B974}" type="presParOf" srcId="{5B79D1B9-81C0-448C-84F2-8396F953EE1B}" destId="{94E72A55-2BD3-4718-AA75-804D0384FD31}" srcOrd="0" destOrd="0" presId="urn:microsoft.com/office/officeart/2008/layout/LinedList"/>
    <dgm:cxn modelId="{00F53D5F-F3E4-4479-B691-D60D8E52DBF3}" type="presParOf" srcId="{5B79D1B9-81C0-448C-84F2-8396F953EE1B}" destId="{61F85D15-C575-466E-B344-2C15873CAB0C}" srcOrd="1" destOrd="0" presId="urn:microsoft.com/office/officeart/2008/layout/LinedList"/>
    <dgm:cxn modelId="{CD29649C-9612-4E06-8815-6F11D7D286C0}" type="presParOf" srcId="{2C8694C5-A43F-4135-997E-D533F97F27C8}" destId="{B59EE4FE-40FE-474B-B7AB-26A8977D1A1E}" srcOrd="4" destOrd="0" presId="urn:microsoft.com/office/officeart/2008/layout/LinedList"/>
    <dgm:cxn modelId="{7834A5C9-5914-4613-A482-7031D25F78B1}" type="presParOf" srcId="{2C8694C5-A43F-4135-997E-D533F97F27C8}" destId="{6291794F-0CF9-4FFC-B892-28F55E4745DB}" srcOrd="5" destOrd="0" presId="urn:microsoft.com/office/officeart/2008/layout/LinedList"/>
    <dgm:cxn modelId="{A8D587F5-8B1D-483F-B582-9DF5A602F7D8}" type="presParOf" srcId="{6291794F-0CF9-4FFC-B892-28F55E4745DB}" destId="{D46B42B2-0A93-47A9-BF94-1B915D731D95}" srcOrd="0" destOrd="0" presId="urn:microsoft.com/office/officeart/2008/layout/LinedList"/>
    <dgm:cxn modelId="{0D7992D9-7D7F-4C77-8188-1F767C071F0A}" type="presParOf" srcId="{6291794F-0CF9-4FFC-B892-28F55E4745DB}" destId="{7CEB5023-C956-4A1C-AC76-1BC8AE49421E}" srcOrd="1" destOrd="0" presId="urn:microsoft.com/office/officeart/2008/layout/LinedList"/>
    <dgm:cxn modelId="{D3BE436E-F9C6-4060-AFE9-E15C7C30A8DC}" type="presParOf" srcId="{2C8694C5-A43F-4135-997E-D533F97F27C8}" destId="{E50DDB80-8EE4-4AA7-89F6-E57AE8285CF3}" srcOrd="6" destOrd="0" presId="urn:microsoft.com/office/officeart/2008/layout/LinedList"/>
    <dgm:cxn modelId="{7F513A0B-6EC9-480C-88B5-C54FEB376771}" type="presParOf" srcId="{2C8694C5-A43F-4135-997E-D533F97F27C8}" destId="{E0EC8094-5D86-490B-81AB-C6A8E34BDB06}" srcOrd="7" destOrd="0" presId="urn:microsoft.com/office/officeart/2008/layout/LinedList"/>
    <dgm:cxn modelId="{7EDF779C-AE34-4A44-9740-59B1EA4CF05D}" type="presParOf" srcId="{E0EC8094-5D86-490B-81AB-C6A8E34BDB06}" destId="{81543158-649D-4FBD-A471-BE8B5FA1CB8A}" srcOrd="0" destOrd="0" presId="urn:microsoft.com/office/officeart/2008/layout/LinedList"/>
    <dgm:cxn modelId="{8F5818C6-E229-41C0-B797-5C6B41BFE470}" type="presParOf" srcId="{E0EC8094-5D86-490B-81AB-C6A8E34BDB06}" destId="{9EDA0DE8-6586-4113-81AC-354991AE1220}" srcOrd="1" destOrd="0" presId="urn:microsoft.com/office/officeart/2008/layout/LinedList"/>
    <dgm:cxn modelId="{9B0451BC-C989-4B0D-9DCA-6FB7ACF5E7F2}" type="presParOf" srcId="{2C8694C5-A43F-4135-997E-D533F97F27C8}" destId="{E65F9062-27FA-46C2-A996-D7D5E0045BFE}" srcOrd="8" destOrd="0" presId="urn:microsoft.com/office/officeart/2008/layout/LinedList"/>
    <dgm:cxn modelId="{FCEB5B52-74E6-4D6D-9CDB-6955F8E0A9BD}" type="presParOf" srcId="{2C8694C5-A43F-4135-997E-D533F97F27C8}" destId="{02A2FB6C-DFF0-4611-91C9-45303566D6DF}" srcOrd="9" destOrd="0" presId="urn:microsoft.com/office/officeart/2008/layout/LinedList"/>
    <dgm:cxn modelId="{DDC421FF-C6BA-4895-8590-082C52BFEF29}" type="presParOf" srcId="{02A2FB6C-DFF0-4611-91C9-45303566D6DF}" destId="{66B38DD3-E89F-4EAA-90A8-8A7B029771C6}" srcOrd="0" destOrd="0" presId="urn:microsoft.com/office/officeart/2008/layout/LinedList"/>
    <dgm:cxn modelId="{A0A5B328-40EA-4791-9241-D6F58A49875A}" type="presParOf" srcId="{02A2FB6C-DFF0-4611-91C9-45303566D6DF}" destId="{8D3C7E34-7358-4707-8100-BE9D0FA1BB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D8938F-77B0-48A1-9736-E844F53F4E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79C01C-53F1-4D09-92E2-FA8B435C6B0B}">
      <dgm:prSet/>
      <dgm:spPr/>
      <dgm:t>
        <a:bodyPr/>
        <a:lstStyle/>
        <a:p>
          <a:r>
            <a:rPr lang="en-US"/>
            <a:t>Determine Navigation and Position</a:t>
          </a:r>
        </a:p>
      </dgm:t>
    </dgm:pt>
    <dgm:pt modelId="{A9E38C25-BADF-483F-A212-04C9AAE92AB6}" type="parTrans" cxnId="{8E4A5EF3-C9D9-4790-9E8F-0438E29E4E24}">
      <dgm:prSet/>
      <dgm:spPr/>
      <dgm:t>
        <a:bodyPr/>
        <a:lstStyle/>
        <a:p>
          <a:endParaRPr lang="en-US"/>
        </a:p>
      </dgm:t>
    </dgm:pt>
    <dgm:pt modelId="{F7535F2E-30B8-49BC-AFC1-41D71C16182B}" type="sibTrans" cxnId="{8E4A5EF3-C9D9-4790-9E8F-0438E29E4E24}">
      <dgm:prSet/>
      <dgm:spPr/>
      <dgm:t>
        <a:bodyPr/>
        <a:lstStyle/>
        <a:p>
          <a:endParaRPr lang="en-US"/>
        </a:p>
      </dgm:t>
    </dgm:pt>
    <dgm:pt modelId="{6AC62FA2-4818-47FE-BD85-30FF44E0D5A4}">
      <dgm:prSet/>
      <dgm:spPr/>
      <dgm:t>
        <a:bodyPr/>
        <a:lstStyle/>
        <a:p>
          <a:r>
            <a:rPr lang="en-US"/>
            <a:t>Determine general location.</a:t>
          </a:r>
        </a:p>
      </dgm:t>
    </dgm:pt>
    <dgm:pt modelId="{BD1B0715-B659-4417-B1B3-A5604E41A140}" type="parTrans" cxnId="{A663935E-0CBD-4966-8842-7CBAE30FBCA8}">
      <dgm:prSet/>
      <dgm:spPr/>
      <dgm:t>
        <a:bodyPr/>
        <a:lstStyle/>
        <a:p>
          <a:endParaRPr lang="en-US"/>
        </a:p>
      </dgm:t>
    </dgm:pt>
    <dgm:pt modelId="{1A16FB11-B448-433D-88A1-BB17BD0B1983}" type="sibTrans" cxnId="{A663935E-0CBD-4966-8842-7CBAE30FBCA8}">
      <dgm:prSet/>
      <dgm:spPr/>
      <dgm:t>
        <a:bodyPr/>
        <a:lstStyle/>
        <a:p>
          <a:endParaRPr lang="en-US"/>
        </a:p>
      </dgm:t>
    </dgm:pt>
    <dgm:pt modelId="{B8939B99-CCCE-4C21-ABFE-52439C72CC5E}">
      <dgm:prSet/>
      <dgm:spPr/>
      <dgm:t>
        <a:bodyPr/>
        <a:lstStyle/>
        <a:p>
          <a:r>
            <a:rPr lang="en-US"/>
            <a:t>Note: Determine best guess direction based on previous</a:t>
          </a:r>
        </a:p>
      </dgm:t>
    </dgm:pt>
    <dgm:pt modelId="{3A8E312C-D12F-4FC3-B441-34E019E23B60}" type="parTrans" cxnId="{25F1A102-0776-406D-A7EF-544D99F6DF2E}">
      <dgm:prSet/>
      <dgm:spPr/>
      <dgm:t>
        <a:bodyPr/>
        <a:lstStyle/>
        <a:p>
          <a:endParaRPr lang="en-US"/>
        </a:p>
      </dgm:t>
    </dgm:pt>
    <dgm:pt modelId="{B7E78C9C-B547-404F-BA88-F37F89B0F878}" type="sibTrans" cxnId="{25F1A102-0776-406D-A7EF-544D99F6DF2E}">
      <dgm:prSet/>
      <dgm:spPr/>
      <dgm:t>
        <a:bodyPr/>
        <a:lstStyle/>
        <a:p>
          <a:endParaRPr lang="en-US"/>
        </a:p>
      </dgm:t>
    </dgm:pt>
    <dgm:pt modelId="{FFDCCF54-F607-4E0A-9CBA-2C61D7819EB8}">
      <dgm:prSet/>
      <dgm:spPr/>
      <dgm:t>
        <a:bodyPr/>
        <a:lstStyle/>
        <a:p>
          <a:r>
            <a:rPr lang="en-US"/>
            <a:t>knowledge when navigating without a map, global positioning system (GPS), or compass (e.g., movement is east toward the border). </a:t>
          </a:r>
        </a:p>
      </dgm:t>
    </dgm:pt>
    <dgm:pt modelId="{049B0ADF-825C-4BC3-BA8A-7E6378EE7D10}" type="parTrans" cxnId="{BEDAD3F6-D9F1-4D66-95C6-4E3F0B479EC0}">
      <dgm:prSet/>
      <dgm:spPr/>
      <dgm:t>
        <a:bodyPr/>
        <a:lstStyle/>
        <a:p>
          <a:endParaRPr lang="en-US"/>
        </a:p>
      </dgm:t>
    </dgm:pt>
    <dgm:pt modelId="{285A70D5-1292-45A9-8FEF-35F93D65E963}" type="sibTrans" cxnId="{BEDAD3F6-D9F1-4D66-95C6-4E3F0B479EC0}">
      <dgm:prSet/>
      <dgm:spPr/>
      <dgm:t>
        <a:bodyPr/>
        <a:lstStyle/>
        <a:p>
          <a:endParaRPr lang="en-US"/>
        </a:p>
      </dgm:t>
    </dgm:pt>
    <dgm:pt modelId="{063DA349-100F-4572-9156-D087D67234BD}" type="pres">
      <dgm:prSet presAssocID="{47D8938F-77B0-48A1-9736-E844F53F4E36}" presName="root" presStyleCnt="0">
        <dgm:presLayoutVars>
          <dgm:dir/>
          <dgm:resizeHandles val="exact"/>
        </dgm:presLayoutVars>
      </dgm:prSet>
      <dgm:spPr/>
    </dgm:pt>
    <dgm:pt modelId="{BCD27ACE-68DD-426E-B00F-8E0DE6E2C299}" type="pres">
      <dgm:prSet presAssocID="{5F79C01C-53F1-4D09-92E2-FA8B435C6B0B}" presName="compNode" presStyleCnt="0"/>
      <dgm:spPr/>
    </dgm:pt>
    <dgm:pt modelId="{9BD20F0E-C294-4502-8C6B-6B62CF5287C9}" type="pres">
      <dgm:prSet presAssocID="{5F79C01C-53F1-4D09-92E2-FA8B435C6B0B}" presName="bgRect" presStyleLbl="bgShp" presStyleIdx="0" presStyleCnt="4"/>
      <dgm:spPr/>
    </dgm:pt>
    <dgm:pt modelId="{924A7FA8-9BC2-45DF-921C-5F1764A74E73}" type="pres">
      <dgm:prSet presAssocID="{5F79C01C-53F1-4D09-92E2-FA8B435C6B0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75A938F6-628E-4F50-9A5C-CA632A60DDAE}" type="pres">
      <dgm:prSet presAssocID="{5F79C01C-53F1-4D09-92E2-FA8B435C6B0B}" presName="spaceRect" presStyleCnt="0"/>
      <dgm:spPr/>
    </dgm:pt>
    <dgm:pt modelId="{562D5DBF-E2F8-4B1C-8D91-5B07520517AE}" type="pres">
      <dgm:prSet presAssocID="{5F79C01C-53F1-4D09-92E2-FA8B435C6B0B}" presName="parTx" presStyleLbl="revTx" presStyleIdx="0" presStyleCnt="4">
        <dgm:presLayoutVars>
          <dgm:chMax val="0"/>
          <dgm:chPref val="0"/>
        </dgm:presLayoutVars>
      </dgm:prSet>
      <dgm:spPr/>
    </dgm:pt>
    <dgm:pt modelId="{F39192CE-654E-479F-A40D-3834F2745ACC}" type="pres">
      <dgm:prSet presAssocID="{F7535F2E-30B8-49BC-AFC1-41D71C16182B}" presName="sibTrans" presStyleCnt="0"/>
      <dgm:spPr/>
    </dgm:pt>
    <dgm:pt modelId="{12645740-08AC-439F-AE0A-FDA543E85D98}" type="pres">
      <dgm:prSet presAssocID="{6AC62FA2-4818-47FE-BD85-30FF44E0D5A4}" presName="compNode" presStyleCnt="0"/>
      <dgm:spPr/>
    </dgm:pt>
    <dgm:pt modelId="{B782C930-3708-41C2-9572-E4D6FE6E952E}" type="pres">
      <dgm:prSet presAssocID="{6AC62FA2-4818-47FE-BD85-30FF44E0D5A4}" presName="bgRect" presStyleLbl="bgShp" presStyleIdx="1" presStyleCnt="4"/>
      <dgm:spPr/>
    </dgm:pt>
    <dgm:pt modelId="{DD6601FB-97F4-444B-9667-04E06132411D}" type="pres">
      <dgm:prSet presAssocID="{6AC62FA2-4818-47FE-BD85-30FF44E0D5A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F485731-187A-4DF9-A1A0-F0B11158CBCC}" type="pres">
      <dgm:prSet presAssocID="{6AC62FA2-4818-47FE-BD85-30FF44E0D5A4}" presName="spaceRect" presStyleCnt="0"/>
      <dgm:spPr/>
    </dgm:pt>
    <dgm:pt modelId="{F610F985-E3D3-4DBD-9D37-2DDAABC7D630}" type="pres">
      <dgm:prSet presAssocID="{6AC62FA2-4818-47FE-BD85-30FF44E0D5A4}" presName="parTx" presStyleLbl="revTx" presStyleIdx="1" presStyleCnt="4">
        <dgm:presLayoutVars>
          <dgm:chMax val="0"/>
          <dgm:chPref val="0"/>
        </dgm:presLayoutVars>
      </dgm:prSet>
      <dgm:spPr/>
    </dgm:pt>
    <dgm:pt modelId="{756CE716-AEBA-49B6-821A-75D3D1B750D9}" type="pres">
      <dgm:prSet presAssocID="{1A16FB11-B448-433D-88A1-BB17BD0B1983}" presName="sibTrans" presStyleCnt="0"/>
      <dgm:spPr/>
    </dgm:pt>
    <dgm:pt modelId="{D5EFD232-5EB6-43C3-B989-19A0B0461FD8}" type="pres">
      <dgm:prSet presAssocID="{B8939B99-CCCE-4C21-ABFE-52439C72CC5E}" presName="compNode" presStyleCnt="0"/>
      <dgm:spPr/>
    </dgm:pt>
    <dgm:pt modelId="{9CD3FDD2-C22C-4C27-A506-7B4AF258FA5F}" type="pres">
      <dgm:prSet presAssocID="{B8939B99-CCCE-4C21-ABFE-52439C72CC5E}" presName="bgRect" presStyleLbl="bgShp" presStyleIdx="2" presStyleCnt="4"/>
      <dgm:spPr/>
    </dgm:pt>
    <dgm:pt modelId="{2B5FCE80-4ED2-40AA-9A17-9BAE79ACBD5E}" type="pres">
      <dgm:prSet presAssocID="{B8939B99-CCCE-4C21-ABFE-52439C72CC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ginning"/>
        </a:ext>
      </dgm:extLst>
    </dgm:pt>
    <dgm:pt modelId="{411B2DF2-5812-4B80-978F-E1968F91227B}" type="pres">
      <dgm:prSet presAssocID="{B8939B99-CCCE-4C21-ABFE-52439C72CC5E}" presName="spaceRect" presStyleCnt="0"/>
      <dgm:spPr/>
    </dgm:pt>
    <dgm:pt modelId="{EC0D7D55-F6B2-4FCB-BC26-B6B7F54A0E84}" type="pres">
      <dgm:prSet presAssocID="{B8939B99-CCCE-4C21-ABFE-52439C72CC5E}" presName="parTx" presStyleLbl="revTx" presStyleIdx="2" presStyleCnt="4">
        <dgm:presLayoutVars>
          <dgm:chMax val="0"/>
          <dgm:chPref val="0"/>
        </dgm:presLayoutVars>
      </dgm:prSet>
      <dgm:spPr/>
    </dgm:pt>
    <dgm:pt modelId="{696F80B2-8D16-4822-BA28-777050A30522}" type="pres">
      <dgm:prSet presAssocID="{B7E78C9C-B547-404F-BA88-F37F89B0F878}" presName="sibTrans" presStyleCnt="0"/>
      <dgm:spPr/>
    </dgm:pt>
    <dgm:pt modelId="{A633801B-5C63-4AE1-B1B8-893F2642BA93}" type="pres">
      <dgm:prSet presAssocID="{FFDCCF54-F607-4E0A-9CBA-2C61D7819EB8}" presName="compNode" presStyleCnt="0"/>
      <dgm:spPr/>
    </dgm:pt>
    <dgm:pt modelId="{FD98721D-7031-4C30-9AA7-C6447D4D13B7}" type="pres">
      <dgm:prSet presAssocID="{FFDCCF54-F607-4E0A-9CBA-2C61D7819EB8}" presName="bgRect" presStyleLbl="bgShp" presStyleIdx="3" presStyleCnt="4"/>
      <dgm:spPr/>
    </dgm:pt>
    <dgm:pt modelId="{6ADB3754-B707-49D3-ACB2-5CE5E3AAA4F4}" type="pres">
      <dgm:prSet presAssocID="{FFDCCF54-F607-4E0A-9CBA-2C61D7819E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7E0137A8-F6F6-4C95-9BD5-DF4C83F94158}" type="pres">
      <dgm:prSet presAssocID="{FFDCCF54-F607-4E0A-9CBA-2C61D7819EB8}" presName="spaceRect" presStyleCnt="0"/>
      <dgm:spPr/>
    </dgm:pt>
    <dgm:pt modelId="{0A34B0ED-BC53-4840-A343-041886CE61F8}" type="pres">
      <dgm:prSet presAssocID="{FFDCCF54-F607-4E0A-9CBA-2C61D7819EB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5F1A102-0776-406D-A7EF-544D99F6DF2E}" srcId="{47D8938F-77B0-48A1-9736-E844F53F4E36}" destId="{B8939B99-CCCE-4C21-ABFE-52439C72CC5E}" srcOrd="2" destOrd="0" parTransId="{3A8E312C-D12F-4FC3-B441-34E019E23B60}" sibTransId="{B7E78C9C-B547-404F-BA88-F37F89B0F878}"/>
    <dgm:cxn modelId="{12B0B918-2213-4EB5-A462-28DAE48ABCDF}" type="presOf" srcId="{5F79C01C-53F1-4D09-92E2-FA8B435C6B0B}" destId="{562D5DBF-E2F8-4B1C-8D91-5B07520517AE}" srcOrd="0" destOrd="0" presId="urn:microsoft.com/office/officeart/2018/2/layout/IconVerticalSolidList"/>
    <dgm:cxn modelId="{76517E2B-9F3B-40B2-BE33-5C26479E70E7}" type="presOf" srcId="{FFDCCF54-F607-4E0A-9CBA-2C61D7819EB8}" destId="{0A34B0ED-BC53-4840-A343-041886CE61F8}" srcOrd="0" destOrd="0" presId="urn:microsoft.com/office/officeart/2018/2/layout/IconVerticalSolidList"/>
    <dgm:cxn modelId="{A663935E-0CBD-4966-8842-7CBAE30FBCA8}" srcId="{47D8938F-77B0-48A1-9736-E844F53F4E36}" destId="{6AC62FA2-4818-47FE-BD85-30FF44E0D5A4}" srcOrd="1" destOrd="0" parTransId="{BD1B0715-B659-4417-B1B3-A5604E41A140}" sibTransId="{1A16FB11-B448-433D-88A1-BB17BD0B1983}"/>
    <dgm:cxn modelId="{78C13F94-A696-48FA-81C2-E152A471706A}" type="presOf" srcId="{B8939B99-CCCE-4C21-ABFE-52439C72CC5E}" destId="{EC0D7D55-F6B2-4FCB-BC26-B6B7F54A0E84}" srcOrd="0" destOrd="0" presId="urn:microsoft.com/office/officeart/2018/2/layout/IconVerticalSolidList"/>
    <dgm:cxn modelId="{DB70E494-68CC-4A70-8FC4-11EE3B70EFD0}" type="presOf" srcId="{6AC62FA2-4818-47FE-BD85-30FF44E0D5A4}" destId="{F610F985-E3D3-4DBD-9D37-2DDAABC7D630}" srcOrd="0" destOrd="0" presId="urn:microsoft.com/office/officeart/2018/2/layout/IconVerticalSolidList"/>
    <dgm:cxn modelId="{37C4C399-927D-49FE-B380-D6572BA0B425}" type="presOf" srcId="{47D8938F-77B0-48A1-9736-E844F53F4E36}" destId="{063DA349-100F-4572-9156-D087D67234BD}" srcOrd="0" destOrd="0" presId="urn:microsoft.com/office/officeart/2018/2/layout/IconVerticalSolidList"/>
    <dgm:cxn modelId="{8E4A5EF3-C9D9-4790-9E8F-0438E29E4E24}" srcId="{47D8938F-77B0-48A1-9736-E844F53F4E36}" destId="{5F79C01C-53F1-4D09-92E2-FA8B435C6B0B}" srcOrd="0" destOrd="0" parTransId="{A9E38C25-BADF-483F-A212-04C9AAE92AB6}" sibTransId="{F7535F2E-30B8-49BC-AFC1-41D71C16182B}"/>
    <dgm:cxn modelId="{BEDAD3F6-D9F1-4D66-95C6-4E3F0B479EC0}" srcId="{47D8938F-77B0-48A1-9736-E844F53F4E36}" destId="{FFDCCF54-F607-4E0A-9CBA-2C61D7819EB8}" srcOrd="3" destOrd="0" parTransId="{049B0ADF-825C-4BC3-BA8A-7E6378EE7D10}" sibTransId="{285A70D5-1292-45A9-8FEF-35F93D65E963}"/>
    <dgm:cxn modelId="{16850F80-9DC7-452F-AAFB-8A395CC590DC}" type="presParOf" srcId="{063DA349-100F-4572-9156-D087D67234BD}" destId="{BCD27ACE-68DD-426E-B00F-8E0DE6E2C299}" srcOrd="0" destOrd="0" presId="urn:microsoft.com/office/officeart/2018/2/layout/IconVerticalSolidList"/>
    <dgm:cxn modelId="{A60C422A-56C1-4312-BC78-A3647285AA12}" type="presParOf" srcId="{BCD27ACE-68DD-426E-B00F-8E0DE6E2C299}" destId="{9BD20F0E-C294-4502-8C6B-6B62CF5287C9}" srcOrd="0" destOrd="0" presId="urn:microsoft.com/office/officeart/2018/2/layout/IconVerticalSolidList"/>
    <dgm:cxn modelId="{729C092B-CD73-4280-8E89-7AAB9118634A}" type="presParOf" srcId="{BCD27ACE-68DD-426E-B00F-8E0DE6E2C299}" destId="{924A7FA8-9BC2-45DF-921C-5F1764A74E73}" srcOrd="1" destOrd="0" presId="urn:microsoft.com/office/officeart/2018/2/layout/IconVerticalSolidList"/>
    <dgm:cxn modelId="{A5FEBE9E-8355-467E-B792-EC926097CE2E}" type="presParOf" srcId="{BCD27ACE-68DD-426E-B00F-8E0DE6E2C299}" destId="{75A938F6-628E-4F50-9A5C-CA632A60DDAE}" srcOrd="2" destOrd="0" presId="urn:microsoft.com/office/officeart/2018/2/layout/IconVerticalSolidList"/>
    <dgm:cxn modelId="{D292A605-4FF0-45FB-9638-1278A9A91751}" type="presParOf" srcId="{BCD27ACE-68DD-426E-B00F-8E0DE6E2C299}" destId="{562D5DBF-E2F8-4B1C-8D91-5B07520517AE}" srcOrd="3" destOrd="0" presId="urn:microsoft.com/office/officeart/2018/2/layout/IconVerticalSolidList"/>
    <dgm:cxn modelId="{5519E1C3-3EC9-4156-B017-715CFE5896B6}" type="presParOf" srcId="{063DA349-100F-4572-9156-D087D67234BD}" destId="{F39192CE-654E-479F-A40D-3834F2745ACC}" srcOrd="1" destOrd="0" presId="urn:microsoft.com/office/officeart/2018/2/layout/IconVerticalSolidList"/>
    <dgm:cxn modelId="{772048DF-1763-4FF5-9C4A-470AE5424EC7}" type="presParOf" srcId="{063DA349-100F-4572-9156-D087D67234BD}" destId="{12645740-08AC-439F-AE0A-FDA543E85D98}" srcOrd="2" destOrd="0" presId="urn:microsoft.com/office/officeart/2018/2/layout/IconVerticalSolidList"/>
    <dgm:cxn modelId="{2CCE97E2-C281-42D2-893C-8F739561D3EB}" type="presParOf" srcId="{12645740-08AC-439F-AE0A-FDA543E85D98}" destId="{B782C930-3708-41C2-9572-E4D6FE6E952E}" srcOrd="0" destOrd="0" presId="urn:microsoft.com/office/officeart/2018/2/layout/IconVerticalSolidList"/>
    <dgm:cxn modelId="{216A1BE1-0BB6-4AFA-96EC-A8CE510B5361}" type="presParOf" srcId="{12645740-08AC-439F-AE0A-FDA543E85D98}" destId="{DD6601FB-97F4-444B-9667-04E06132411D}" srcOrd="1" destOrd="0" presId="urn:microsoft.com/office/officeart/2018/2/layout/IconVerticalSolidList"/>
    <dgm:cxn modelId="{799F8ECB-DACF-4747-A723-2F2F7AF783B1}" type="presParOf" srcId="{12645740-08AC-439F-AE0A-FDA543E85D98}" destId="{2F485731-187A-4DF9-A1A0-F0B11158CBCC}" srcOrd="2" destOrd="0" presId="urn:microsoft.com/office/officeart/2018/2/layout/IconVerticalSolidList"/>
    <dgm:cxn modelId="{7601F733-65AA-4ADB-95BE-0B3CF63A1D08}" type="presParOf" srcId="{12645740-08AC-439F-AE0A-FDA543E85D98}" destId="{F610F985-E3D3-4DBD-9D37-2DDAABC7D630}" srcOrd="3" destOrd="0" presId="urn:microsoft.com/office/officeart/2018/2/layout/IconVerticalSolidList"/>
    <dgm:cxn modelId="{78977B64-60A3-4249-87E3-71AA5FD4DEF8}" type="presParOf" srcId="{063DA349-100F-4572-9156-D087D67234BD}" destId="{756CE716-AEBA-49B6-821A-75D3D1B750D9}" srcOrd="3" destOrd="0" presId="urn:microsoft.com/office/officeart/2018/2/layout/IconVerticalSolidList"/>
    <dgm:cxn modelId="{897BC243-D4CD-4B5E-B7A9-50414EE725B0}" type="presParOf" srcId="{063DA349-100F-4572-9156-D087D67234BD}" destId="{D5EFD232-5EB6-43C3-B989-19A0B0461FD8}" srcOrd="4" destOrd="0" presId="urn:microsoft.com/office/officeart/2018/2/layout/IconVerticalSolidList"/>
    <dgm:cxn modelId="{296F60BE-7DD9-4611-8E66-4E91CE99D42B}" type="presParOf" srcId="{D5EFD232-5EB6-43C3-B989-19A0B0461FD8}" destId="{9CD3FDD2-C22C-4C27-A506-7B4AF258FA5F}" srcOrd="0" destOrd="0" presId="urn:microsoft.com/office/officeart/2018/2/layout/IconVerticalSolidList"/>
    <dgm:cxn modelId="{1D02394F-3ACB-402E-B9FB-42F1A1369379}" type="presParOf" srcId="{D5EFD232-5EB6-43C3-B989-19A0B0461FD8}" destId="{2B5FCE80-4ED2-40AA-9A17-9BAE79ACBD5E}" srcOrd="1" destOrd="0" presId="urn:microsoft.com/office/officeart/2018/2/layout/IconVerticalSolidList"/>
    <dgm:cxn modelId="{AE9D7FD3-068D-406B-AE81-C620A6DD61BD}" type="presParOf" srcId="{D5EFD232-5EB6-43C3-B989-19A0B0461FD8}" destId="{411B2DF2-5812-4B80-978F-E1968F91227B}" srcOrd="2" destOrd="0" presId="urn:microsoft.com/office/officeart/2018/2/layout/IconVerticalSolidList"/>
    <dgm:cxn modelId="{DEA2390E-1C42-4DFF-854B-D7525C0BDBB2}" type="presParOf" srcId="{D5EFD232-5EB6-43C3-B989-19A0B0461FD8}" destId="{EC0D7D55-F6B2-4FCB-BC26-B6B7F54A0E84}" srcOrd="3" destOrd="0" presId="urn:microsoft.com/office/officeart/2018/2/layout/IconVerticalSolidList"/>
    <dgm:cxn modelId="{F5901B19-35AA-4F81-9202-218EBB9277BB}" type="presParOf" srcId="{063DA349-100F-4572-9156-D087D67234BD}" destId="{696F80B2-8D16-4822-BA28-777050A30522}" srcOrd="5" destOrd="0" presId="urn:microsoft.com/office/officeart/2018/2/layout/IconVerticalSolidList"/>
    <dgm:cxn modelId="{81E216E2-4D09-4B12-A964-9A9B9F7ED5DA}" type="presParOf" srcId="{063DA349-100F-4572-9156-D087D67234BD}" destId="{A633801B-5C63-4AE1-B1B8-893F2642BA93}" srcOrd="6" destOrd="0" presId="urn:microsoft.com/office/officeart/2018/2/layout/IconVerticalSolidList"/>
    <dgm:cxn modelId="{79E6D08A-DA5C-42DB-8B74-08D3CA67F88F}" type="presParOf" srcId="{A633801B-5C63-4AE1-B1B8-893F2642BA93}" destId="{FD98721D-7031-4C30-9AA7-C6447D4D13B7}" srcOrd="0" destOrd="0" presId="urn:microsoft.com/office/officeart/2018/2/layout/IconVerticalSolidList"/>
    <dgm:cxn modelId="{4D9B4E90-7AC7-4B46-8E27-4D738D632CF2}" type="presParOf" srcId="{A633801B-5C63-4AE1-B1B8-893F2642BA93}" destId="{6ADB3754-B707-49D3-ACB2-5CE5E3AAA4F4}" srcOrd="1" destOrd="0" presId="urn:microsoft.com/office/officeart/2018/2/layout/IconVerticalSolidList"/>
    <dgm:cxn modelId="{71804C82-C761-4E0E-A998-12E62CB1E9A9}" type="presParOf" srcId="{A633801B-5C63-4AE1-B1B8-893F2642BA93}" destId="{7E0137A8-F6F6-4C95-9BD5-DF4C83F94158}" srcOrd="2" destOrd="0" presId="urn:microsoft.com/office/officeart/2018/2/layout/IconVerticalSolidList"/>
    <dgm:cxn modelId="{4F232DAA-9A75-4A29-8ACB-81DBF2DCDE73}" type="presParOf" srcId="{A633801B-5C63-4AE1-B1B8-893F2642BA93}" destId="{0A34B0ED-BC53-4840-A343-041886CE61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1BD3AA-496C-4807-8EE6-03974255442C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8DB065-06D8-4998-9DEE-9F7759843A58}">
      <dgm:prSet/>
      <dgm:spPr/>
      <dgm:t>
        <a:bodyPr/>
        <a:lstStyle/>
        <a:p>
          <a:r>
            <a:rPr lang="en-US"/>
            <a:t>Use</a:t>
          </a:r>
        </a:p>
      </dgm:t>
    </dgm:pt>
    <dgm:pt modelId="{ECE12926-C4D7-472A-9A28-638163178E45}" type="parTrans" cxnId="{2549FA52-96DA-4EED-9C61-0095D37D2227}">
      <dgm:prSet/>
      <dgm:spPr/>
      <dgm:t>
        <a:bodyPr/>
        <a:lstStyle/>
        <a:p>
          <a:endParaRPr lang="en-US"/>
        </a:p>
      </dgm:t>
    </dgm:pt>
    <dgm:pt modelId="{49E59E35-A2DB-4C7F-B871-C408EDC7E7E4}" type="sibTrans" cxnId="{2549FA52-96DA-4EED-9C61-0095D37D2227}">
      <dgm:prSet/>
      <dgm:spPr/>
      <dgm:t>
        <a:bodyPr/>
        <a:lstStyle/>
        <a:p>
          <a:endParaRPr lang="en-US"/>
        </a:p>
      </dgm:t>
    </dgm:pt>
    <dgm:pt modelId="{B86EFE47-CCA4-4302-8EBD-5E8FA769D7E4}">
      <dgm:prSet/>
      <dgm:spPr/>
      <dgm:t>
        <a:bodyPr/>
        <a:lstStyle/>
        <a:p>
          <a:r>
            <a:rPr lang="en-US"/>
            <a:t>Use formula: Rate x Time = Distance.</a:t>
          </a:r>
        </a:p>
      </dgm:t>
    </dgm:pt>
    <dgm:pt modelId="{CBE88915-035E-460B-A1D3-9A8FD5AB5E3E}" type="parTrans" cxnId="{028F2B46-4628-4394-9438-20D477E604C2}">
      <dgm:prSet/>
      <dgm:spPr/>
      <dgm:t>
        <a:bodyPr/>
        <a:lstStyle/>
        <a:p>
          <a:endParaRPr lang="en-US"/>
        </a:p>
      </dgm:t>
    </dgm:pt>
    <dgm:pt modelId="{4569BE63-5BBB-4013-96AA-B1A8C4553E2A}" type="sibTrans" cxnId="{028F2B46-4628-4394-9438-20D477E604C2}">
      <dgm:prSet/>
      <dgm:spPr/>
      <dgm:t>
        <a:bodyPr/>
        <a:lstStyle/>
        <a:p>
          <a:endParaRPr lang="en-US"/>
        </a:p>
      </dgm:t>
    </dgm:pt>
    <dgm:pt modelId="{8FFD4BFD-CF59-407A-8C92-2E201A0D815C}">
      <dgm:prSet/>
      <dgm:spPr/>
      <dgm:t>
        <a:bodyPr/>
        <a:lstStyle/>
        <a:p>
          <a:r>
            <a:rPr lang="en-US"/>
            <a:t>Use</a:t>
          </a:r>
        </a:p>
      </dgm:t>
    </dgm:pt>
    <dgm:pt modelId="{0DB63720-DDE8-4BF0-B8E1-59456A813893}" type="parTrans" cxnId="{A120F462-2473-448D-BAC7-51188D2324B2}">
      <dgm:prSet/>
      <dgm:spPr/>
      <dgm:t>
        <a:bodyPr/>
        <a:lstStyle/>
        <a:p>
          <a:endParaRPr lang="en-US"/>
        </a:p>
      </dgm:t>
    </dgm:pt>
    <dgm:pt modelId="{25687A78-4E80-40A2-BB8C-28593AAC26FE}" type="sibTrans" cxnId="{A120F462-2473-448D-BAC7-51188D2324B2}">
      <dgm:prSet/>
      <dgm:spPr/>
      <dgm:t>
        <a:bodyPr/>
        <a:lstStyle/>
        <a:p>
          <a:endParaRPr lang="en-US"/>
        </a:p>
      </dgm:t>
    </dgm:pt>
    <dgm:pt modelId="{A2898CB5-1C8C-41EE-B706-CC78CF610D99}">
      <dgm:prSet/>
      <dgm:spPr/>
      <dgm:t>
        <a:bodyPr/>
        <a:lstStyle/>
        <a:p>
          <a:r>
            <a:rPr lang="en-US"/>
            <a:t>Use information provided in map legend.</a:t>
          </a:r>
        </a:p>
      </dgm:t>
    </dgm:pt>
    <dgm:pt modelId="{63C1CCEA-BC7D-4A4C-A1B8-73B6B0C11E0F}" type="parTrans" cxnId="{9C7FAA89-E961-4E27-8BDA-32B0BF6BFCE1}">
      <dgm:prSet/>
      <dgm:spPr/>
      <dgm:t>
        <a:bodyPr/>
        <a:lstStyle/>
        <a:p>
          <a:endParaRPr lang="en-US"/>
        </a:p>
      </dgm:t>
    </dgm:pt>
    <dgm:pt modelId="{A312F314-E701-4732-9B0E-F5C391A4E962}" type="sibTrans" cxnId="{9C7FAA89-E961-4E27-8BDA-32B0BF6BFCE1}">
      <dgm:prSet/>
      <dgm:spPr/>
      <dgm:t>
        <a:bodyPr/>
        <a:lstStyle/>
        <a:p>
          <a:endParaRPr lang="en-US"/>
        </a:p>
      </dgm:t>
    </dgm:pt>
    <dgm:pt modelId="{8468D189-5877-4D34-8ACF-E9DF0C5798D9}">
      <dgm:prSet/>
      <dgm:spPr/>
      <dgm:t>
        <a:bodyPr/>
        <a:lstStyle/>
        <a:p>
          <a:r>
            <a:rPr lang="en-US"/>
            <a:t>Use</a:t>
          </a:r>
        </a:p>
      </dgm:t>
    </dgm:pt>
    <dgm:pt modelId="{C36CE460-A8B5-4F53-9855-BC7D435FDAB1}" type="parTrans" cxnId="{43F02FD4-49CB-4AAA-A9BB-3150A717C91D}">
      <dgm:prSet/>
      <dgm:spPr/>
      <dgm:t>
        <a:bodyPr/>
        <a:lstStyle/>
        <a:p>
          <a:endParaRPr lang="en-US"/>
        </a:p>
      </dgm:t>
    </dgm:pt>
    <dgm:pt modelId="{63663D28-F047-41CB-8CBE-2E395A499F59}" type="sibTrans" cxnId="{43F02FD4-49CB-4AAA-A9BB-3150A717C91D}">
      <dgm:prSet/>
      <dgm:spPr/>
      <dgm:t>
        <a:bodyPr/>
        <a:lstStyle/>
        <a:p>
          <a:endParaRPr lang="en-US"/>
        </a:p>
      </dgm:t>
    </dgm:pt>
    <dgm:pt modelId="{A53D7317-FDE9-49F1-BEEF-A4AF45E18973}">
      <dgm:prSet/>
      <dgm:spPr/>
      <dgm:t>
        <a:bodyPr/>
        <a:lstStyle/>
        <a:p>
          <a:r>
            <a:rPr lang="en-US"/>
            <a:t>Use prominent landmarks.</a:t>
          </a:r>
        </a:p>
      </dgm:t>
    </dgm:pt>
    <dgm:pt modelId="{DDA727EE-877C-4F00-B15C-637C6BEBBF55}" type="parTrans" cxnId="{811863F1-D9C3-4CC8-9793-D3A58FA18FCB}">
      <dgm:prSet/>
      <dgm:spPr/>
      <dgm:t>
        <a:bodyPr/>
        <a:lstStyle/>
        <a:p>
          <a:endParaRPr lang="en-US"/>
        </a:p>
      </dgm:t>
    </dgm:pt>
    <dgm:pt modelId="{9AE6A118-35A7-433A-BC5A-32C82E8FDD0B}" type="sibTrans" cxnId="{811863F1-D9C3-4CC8-9793-D3A58FA18FCB}">
      <dgm:prSet/>
      <dgm:spPr/>
      <dgm:t>
        <a:bodyPr/>
        <a:lstStyle/>
        <a:p>
          <a:endParaRPr lang="en-US"/>
        </a:p>
      </dgm:t>
    </dgm:pt>
    <dgm:pt modelId="{B9372A82-5CA5-4304-902C-2C8681EFF2AB}">
      <dgm:prSet/>
      <dgm:spPr/>
      <dgm:t>
        <a:bodyPr/>
        <a:lstStyle/>
        <a:p>
          <a:r>
            <a:rPr lang="en-US"/>
            <a:t>Visualize</a:t>
          </a:r>
        </a:p>
      </dgm:t>
    </dgm:pt>
    <dgm:pt modelId="{9BA8EEC6-3637-4955-9770-5801D05FDBB3}" type="parTrans" cxnId="{471EF224-0533-4529-8376-180C810F9C74}">
      <dgm:prSet/>
      <dgm:spPr/>
      <dgm:t>
        <a:bodyPr/>
        <a:lstStyle/>
        <a:p>
          <a:endParaRPr lang="en-US"/>
        </a:p>
      </dgm:t>
    </dgm:pt>
    <dgm:pt modelId="{056B18EE-7E23-4A6A-B852-10359934F39D}" type="sibTrans" cxnId="{471EF224-0533-4529-8376-180C810F9C74}">
      <dgm:prSet/>
      <dgm:spPr/>
      <dgm:t>
        <a:bodyPr/>
        <a:lstStyle/>
        <a:p>
          <a:endParaRPr lang="en-US"/>
        </a:p>
      </dgm:t>
    </dgm:pt>
    <dgm:pt modelId="{E1A54FBD-DC87-4C95-83D3-C5403EFA3B48}">
      <dgm:prSet/>
      <dgm:spPr/>
      <dgm:t>
        <a:bodyPr/>
        <a:lstStyle/>
        <a:p>
          <a:r>
            <a:rPr lang="en-US"/>
            <a:t>Visualize map to determine position.</a:t>
          </a:r>
        </a:p>
      </dgm:t>
    </dgm:pt>
    <dgm:pt modelId="{1C9C578C-2A8E-414E-9D73-4E557A13698A}" type="parTrans" cxnId="{78B145DE-D255-419D-9439-C64C9086C25E}">
      <dgm:prSet/>
      <dgm:spPr/>
      <dgm:t>
        <a:bodyPr/>
        <a:lstStyle/>
        <a:p>
          <a:endParaRPr lang="en-US"/>
        </a:p>
      </dgm:t>
    </dgm:pt>
    <dgm:pt modelId="{214CF44B-FD84-4A1C-AE2D-945B75893576}" type="sibTrans" cxnId="{78B145DE-D255-419D-9439-C64C9086C25E}">
      <dgm:prSet/>
      <dgm:spPr/>
      <dgm:t>
        <a:bodyPr/>
        <a:lstStyle/>
        <a:p>
          <a:endParaRPr lang="en-US"/>
        </a:p>
      </dgm:t>
    </dgm:pt>
    <dgm:pt modelId="{C7525E58-E147-41F7-B3D5-DFE52F2EBE0B}" type="pres">
      <dgm:prSet presAssocID="{2A1BD3AA-496C-4807-8EE6-03974255442C}" presName="Name0" presStyleCnt="0">
        <dgm:presLayoutVars>
          <dgm:dir/>
          <dgm:animLvl val="lvl"/>
          <dgm:resizeHandles val="exact"/>
        </dgm:presLayoutVars>
      </dgm:prSet>
      <dgm:spPr/>
    </dgm:pt>
    <dgm:pt modelId="{9B3DDD5E-5C41-477E-B293-F390A83114B1}" type="pres">
      <dgm:prSet presAssocID="{AA8DB065-06D8-4998-9DEE-9F7759843A58}" presName="linNode" presStyleCnt="0"/>
      <dgm:spPr/>
    </dgm:pt>
    <dgm:pt modelId="{E698AEA2-78FA-4091-AB21-8551D09AF124}" type="pres">
      <dgm:prSet presAssocID="{AA8DB065-06D8-4998-9DEE-9F7759843A58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2206BFEF-ACF0-4FF5-90C4-E6BD729C9F2E}" type="pres">
      <dgm:prSet presAssocID="{AA8DB065-06D8-4998-9DEE-9F7759843A58}" presName="descendantText" presStyleLbl="alignAccFollowNode1" presStyleIdx="0" presStyleCnt="4">
        <dgm:presLayoutVars>
          <dgm:bulletEnabled/>
        </dgm:presLayoutVars>
      </dgm:prSet>
      <dgm:spPr/>
    </dgm:pt>
    <dgm:pt modelId="{6445772A-944A-493D-905C-C103D6845478}" type="pres">
      <dgm:prSet presAssocID="{49E59E35-A2DB-4C7F-B871-C408EDC7E7E4}" presName="sp" presStyleCnt="0"/>
      <dgm:spPr/>
    </dgm:pt>
    <dgm:pt modelId="{B3BC0787-46EB-40D3-BE3F-EBAA7CBE4F67}" type="pres">
      <dgm:prSet presAssocID="{8FFD4BFD-CF59-407A-8C92-2E201A0D815C}" presName="linNode" presStyleCnt="0"/>
      <dgm:spPr/>
    </dgm:pt>
    <dgm:pt modelId="{BAFB9794-FE05-4971-BFCA-A3061EC4BAB8}" type="pres">
      <dgm:prSet presAssocID="{8FFD4BFD-CF59-407A-8C92-2E201A0D815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F0257BB7-0752-4465-A02F-5F41F904FBDA}" type="pres">
      <dgm:prSet presAssocID="{8FFD4BFD-CF59-407A-8C92-2E201A0D815C}" presName="descendantText" presStyleLbl="alignAccFollowNode1" presStyleIdx="1" presStyleCnt="4">
        <dgm:presLayoutVars>
          <dgm:bulletEnabled/>
        </dgm:presLayoutVars>
      </dgm:prSet>
      <dgm:spPr/>
    </dgm:pt>
    <dgm:pt modelId="{B8F1D9C7-C504-4F87-9917-9B1E46F9C2E3}" type="pres">
      <dgm:prSet presAssocID="{25687A78-4E80-40A2-BB8C-28593AAC26FE}" presName="sp" presStyleCnt="0"/>
      <dgm:spPr/>
    </dgm:pt>
    <dgm:pt modelId="{C3DB1638-4CAD-486E-88F7-0D942535A577}" type="pres">
      <dgm:prSet presAssocID="{8468D189-5877-4D34-8ACF-E9DF0C5798D9}" presName="linNode" presStyleCnt="0"/>
      <dgm:spPr/>
    </dgm:pt>
    <dgm:pt modelId="{E667A1B6-A9DF-4C25-A7CF-4B5758AF2DA6}" type="pres">
      <dgm:prSet presAssocID="{8468D189-5877-4D34-8ACF-E9DF0C5798D9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0C28B9D0-146A-42BD-A483-9BA4FD6E2F21}" type="pres">
      <dgm:prSet presAssocID="{8468D189-5877-4D34-8ACF-E9DF0C5798D9}" presName="descendantText" presStyleLbl="alignAccFollowNode1" presStyleIdx="2" presStyleCnt="4">
        <dgm:presLayoutVars>
          <dgm:bulletEnabled/>
        </dgm:presLayoutVars>
      </dgm:prSet>
      <dgm:spPr/>
    </dgm:pt>
    <dgm:pt modelId="{AFF2ADB4-4509-4337-918A-A10D46849183}" type="pres">
      <dgm:prSet presAssocID="{63663D28-F047-41CB-8CBE-2E395A499F59}" presName="sp" presStyleCnt="0"/>
      <dgm:spPr/>
    </dgm:pt>
    <dgm:pt modelId="{C0D02327-138B-44A2-A21B-3866B75D3985}" type="pres">
      <dgm:prSet presAssocID="{B9372A82-5CA5-4304-902C-2C8681EFF2AB}" presName="linNode" presStyleCnt="0"/>
      <dgm:spPr/>
    </dgm:pt>
    <dgm:pt modelId="{303C7215-D949-4D48-BA3C-3DB1A1A9E80C}" type="pres">
      <dgm:prSet presAssocID="{B9372A82-5CA5-4304-902C-2C8681EFF2AB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A652EBAF-0576-49F8-A182-26537C19547B}" type="pres">
      <dgm:prSet presAssocID="{B9372A82-5CA5-4304-902C-2C8681EFF2AB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2BF64B11-C1B5-4A23-A30E-CF6DFBB65B9B}" type="presOf" srcId="{B86EFE47-CCA4-4302-8EBD-5E8FA769D7E4}" destId="{2206BFEF-ACF0-4FF5-90C4-E6BD729C9F2E}" srcOrd="0" destOrd="0" presId="urn:microsoft.com/office/officeart/2016/7/layout/VerticalSolidActionList"/>
    <dgm:cxn modelId="{96B5181E-8CCA-4FA1-A348-CDF24CD38E45}" type="presOf" srcId="{A2898CB5-1C8C-41EE-B706-CC78CF610D99}" destId="{F0257BB7-0752-4465-A02F-5F41F904FBDA}" srcOrd="0" destOrd="0" presId="urn:microsoft.com/office/officeart/2016/7/layout/VerticalSolidActionList"/>
    <dgm:cxn modelId="{471EF224-0533-4529-8376-180C810F9C74}" srcId="{2A1BD3AA-496C-4807-8EE6-03974255442C}" destId="{B9372A82-5CA5-4304-902C-2C8681EFF2AB}" srcOrd="3" destOrd="0" parTransId="{9BA8EEC6-3637-4955-9770-5801D05FDBB3}" sibTransId="{056B18EE-7E23-4A6A-B852-10359934F39D}"/>
    <dgm:cxn modelId="{29E09C2A-76C5-4E4C-9E89-D016A3CF1415}" type="presOf" srcId="{A53D7317-FDE9-49F1-BEEF-A4AF45E18973}" destId="{0C28B9D0-146A-42BD-A483-9BA4FD6E2F21}" srcOrd="0" destOrd="0" presId="urn:microsoft.com/office/officeart/2016/7/layout/VerticalSolidActionList"/>
    <dgm:cxn modelId="{75D23735-DAE2-434F-9977-90320258ECF9}" type="presOf" srcId="{AA8DB065-06D8-4998-9DEE-9F7759843A58}" destId="{E698AEA2-78FA-4091-AB21-8551D09AF124}" srcOrd="0" destOrd="0" presId="urn:microsoft.com/office/officeart/2016/7/layout/VerticalSolidActionList"/>
    <dgm:cxn modelId="{A120F462-2473-448D-BAC7-51188D2324B2}" srcId="{2A1BD3AA-496C-4807-8EE6-03974255442C}" destId="{8FFD4BFD-CF59-407A-8C92-2E201A0D815C}" srcOrd="1" destOrd="0" parTransId="{0DB63720-DDE8-4BF0-B8E1-59456A813893}" sibTransId="{25687A78-4E80-40A2-BB8C-28593AAC26FE}"/>
    <dgm:cxn modelId="{028F2B46-4628-4394-9438-20D477E604C2}" srcId="{AA8DB065-06D8-4998-9DEE-9F7759843A58}" destId="{B86EFE47-CCA4-4302-8EBD-5E8FA769D7E4}" srcOrd="0" destOrd="0" parTransId="{CBE88915-035E-460B-A1D3-9A8FD5AB5E3E}" sibTransId="{4569BE63-5BBB-4013-96AA-B1A8C4553E2A}"/>
    <dgm:cxn modelId="{2549FA52-96DA-4EED-9C61-0095D37D2227}" srcId="{2A1BD3AA-496C-4807-8EE6-03974255442C}" destId="{AA8DB065-06D8-4998-9DEE-9F7759843A58}" srcOrd="0" destOrd="0" parTransId="{ECE12926-C4D7-472A-9A28-638163178E45}" sibTransId="{49E59E35-A2DB-4C7F-B871-C408EDC7E7E4}"/>
    <dgm:cxn modelId="{C26F2479-2AF9-4C0D-AC8B-82895A44B0B2}" type="presOf" srcId="{E1A54FBD-DC87-4C95-83D3-C5403EFA3B48}" destId="{A652EBAF-0576-49F8-A182-26537C19547B}" srcOrd="0" destOrd="0" presId="urn:microsoft.com/office/officeart/2016/7/layout/VerticalSolidActionList"/>
    <dgm:cxn modelId="{F044F487-6902-43EC-A33A-2BAB221EF71E}" type="presOf" srcId="{B9372A82-5CA5-4304-902C-2C8681EFF2AB}" destId="{303C7215-D949-4D48-BA3C-3DB1A1A9E80C}" srcOrd="0" destOrd="0" presId="urn:microsoft.com/office/officeart/2016/7/layout/VerticalSolidActionList"/>
    <dgm:cxn modelId="{9C7FAA89-E961-4E27-8BDA-32B0BF6BFCE1}" srcId="{8FFD4BFD-CF59-407A-8C92-2E201A0D815C}" destId="{A2898CB5-1C8C-41EE-B706-CC78CF610D99}" srcOrd="0" destOrd="0" parTransId="{63C1CCEA-BC7D-4A4C-A1B8-73B6B0C11E0F}" sibTransId="{A312F314-E701-4732-9B0E-F5C391A4E962}"/>
    <dgm:cxn modelId="{DB2CCFA3-DB69-43D6-BD6F-CAA5D0583064}" type="presOf" srcId="{2A1BD3AA-496C-4807-8EE6-03974255442C}" destId="{C7525E58-E147-41F7-B3D5-DFE52F2EBE0B}" srcOrd="0" destOrd="0" presId="urn:microsoft.com/office/officeart/2016/7/layout/VerticalSolidActionList"/>
    <dgm:cxn modelId="{D2228DC5-3B19-4B05-A72B-C492BA5B4065}" type="presOf" srcId="{8FFD4BFD-CF59-407A-8C92-2E201A0D815C}" destId="{BAFB9794-FE05-4971-BFCA-A3061EC4BAB8}" srcOrd="0" destOrd="0" presId="urn:microsoft.com/office/officeart/2016/7/layout/VerticalSolidActionList"/>
    <dgm:cxn modelId="{43F02FD4-49CB-4AAA-A9BB-3150A717C91D}" srcId="{2A1BD3AA-496C-4807-8EE6-03974255442C}" destId="{8468D189-5877-4D34-8ACF-E9DF0C5798D9}" srcOrd="2" destOrd="0" parTransId="{C36CE460-A8B5-4F53-9855-BC7D435FDAB1}" sibTransId="{63663D28-F047-41CB-8CBE-2E395A499F59}"/>
    <dgm:cxn modelId="{78B145DE-D255-419D-9439-C64C9086C25E}" srcId="{B9372A82-5CA5-4304-902C-2C8681EFF2AB}" destId="{E1A54FBD-DC87-4C95-83D3-C5403EFA3B48}" srcOrd="0" destOrd="0" parTransId="{1C9C578C-2A8E-414E-9D73-4E557A13698A}" sibTransId="{214CF44B-FD84-4A1C-AE2D-945B75893576}"/>
    <dgm:cxn modelId="{388AA2E7-DB8E-4704-B1C7-897277C1EA3C}" type="presOf" srcId="{8468D189-5877-4D34-8ACF-E9DF0C5798D9}" destId="{E667A1B6-A9DF-4C25-A7CF-4B5758AF2DA6}" srcOrd="0" destOrd="0" presId="urn:microsoft.com/office/officeart/2016/7/layout/VerticalSolidActionList"/>
    <dgm:cxn modelId="{811863F1-D9C3-4CC8-9793-D3A58FA18FCB}" srcId="{8468D189-5877-4D34-8ACF-E9DF0C5798D9}" destId="{A53D7317-FDE9-49F1-BEEF-A4AF45E18973}" srcOrd="0" destOrd="0" parTransId="{DDA727EE-877C-4F00-B15C-637C6BEBBF55}" sibTransId="{9AE6A118-35A7-433A-BC5A-32C82E8FDD0B}"/>
    <dgm:cxn modelId="{5889C8F0-AB01-4369-9A55-165622AB106B}" type="presParOf" srcId="{C7525E58-E147-41F7-B3D5-DFE52F2EBE0B}" destId="{9B3DDD5E-5C41-477E-B293-F390A83114B1}" srcOrd="0" destOrd="0" presId="urn:microsoft.com/office/officeart/2016/7/layout/VerticalSolidActionList"/>
    <dgm:cxn modelId="{EE319D96-4FA5-4F1D-9FE4-7545F1E1887B}" type="presParOf" srcId="{9B3DDD5E-5C41-477E-B293-F390A83114B1}" destId="{E698AEA2-78FA-4091-AB21-8551D09AF124}" srcOrd="0" destOrd="0" presId="urn:microsoft.com/office/officeart/2016/7/layout/VerticalSolidActionList"/>
    <dgm:cxn modelId="{F335EC24-B8B0-4322-8376-5310DA0722B7}" type="presParOf" srcId="{9B3DDD5E-5C41-477E-B293-F390A83114B1}" destId="{2206BFEF-ACF0-4FF5-90C4-E6BD729C9F2E}" srcOrd="1" destOrd="0" presId="urn:microsoft.com/office/officeart/2016/7/layout/VerticalSolidActionList"/>
    <dgm:cxn modelId="{386E190B-BD92-467E-82EE-B00B5E85A653}" type="presParOf" srcId="{C7525E58-E147-41F7-B3D5-DFE52F2EBE0B}" destId="{6445772A-944A-493D-905C-C103D6845478}" srcOrd="1" destOrd="0" presId="urn:microsoft.com/office/officeart/2016/7/layout/VerticalSolidActionList"/>
    <dgm:cxn modelId="{AEF105A9-691A-456D-A1E7-D52EB653B3B3}" type="presParOf" srcId="{C7525E58-E147-41F7-B3D5-DFE52F2EBE0B}" destId="{B3BC0787-46EB-40D3-BE3F-EBAA7CBE4F67}" srcOrd="2" destOrd="0" presId="urn:microsoft.com/office/officeart/2016/7/layout/VerticalSolidActionList"/>
    <dgm:cxn modelId="{E9502D42-C6B4-4FAC-8117-1326157E7776}" type="presParOf" srcId="{B3BC0787-46EB-40D3-BE3F-EBAA7CBE4F67}" destId="{BAFB9794-FE05-4971-BFCA-A3061EC4BAB8}" srcOrd="0" destOrd="0" presId="urn:microsoft.com/office/officeart/2016/7/layout/VerticalSolidActionList"/>
    <dgm:cxn modelId="{35EFB8EE-7D4D-448F-BA36-6C237A8A7870}" type="presParOf" srcId="{B3BC0787-46EB-40D3-BE3F-EBAA7CBE4F67}" destId="{F0257BB7-0752-4465-A02F-5F41F904FBDA}" srcOrd="1" destOrd="0" presId="urn:microsoft.com/office/officeart/2016/7/layout/VerticalSolidActionList"/>
    <dgm:cxn modelId="{250EDDB1-A37F-44EF-80A8-C39B64C619F4}" type="presParOf" srcId="{C7525E58-E147-41F7-B3D5-DFE52F2EBE0B}" destId="{B8F1D9C7-C504-4F87-9917-9B1E46F9C2E3}" srcOrd="3" destOrd="0" presId="urn:microsoft.com/office/officeart/2016/7/layout/VerticalSolidActionList"/>
    <dgm:cxn modelId="{D8A4DB99-D66E-491C-9CB1-E6E863137F62}" type="presParOf" srcId="{C7525E58-E147-41F7-B3D5-DFE52F2EBE0B}" destId="{C3DB1638-4CAD-486E-88F7-0D942535A577}" srcOrd="4" destOrd="0" presId="urn:microsoft.com/office/officeart/2016/7/layout/VerticalSolidActionList"/>
    <dgm:cxn modelId="{6423B4BD-244E-4F96-BBF3-0BE6D1AEFBF5}" type="presParOf" srcId="{C3DB1638-4CAD-486E-88F7-0D942535A577}" destId="{E667A1B6-A9DF-4C25-A7CF-4B5758AF2DA6}" srcOrd="0" destOrd="0" presId="urn:microsoft.com/office/officeart/2016/7/layout/VerticalSolidActionList"/>
    <dgm:cxn modelId="{9FA0D8AC-9CE4-4A0B-94A5-C42C800D15C6}" type="presParOf" srcId="{C3DB1638-4CAD-486E-88F7-0D942535A577}" destId="{0C28B9D0-146A-42BD-A483-9BA4FD6E2F21}" srcOrd="1" destOrd="0" presId="urn:microsoft.com/office/officeart/2016/7/layout/VerticalSolidActionList"/>
    <dgm:cxn modelId="{6252EBE6-0DE5-4932-AE7D-6EC54457D53A}" type="presParOf" srcId="{C7525E58-E147-41F7-B3D5-DFE52F2EBE0B}" destId="{AFF2ADB4-4509-4337-918A-A10D46849183}" srcOrd="5" destOrd="0" presId="urn:microsoft.com/office/officeart/2016/7/layout/VerticalSolidActionList"/>
    <dgm:cxn modelId="{2F0C8157-6924-441E-AC04-66F5AA99171D}" type="presParOf" srcId="{C7525E58-E147-41F7-B3D5-DFE52F2EBE0B}" destId="{C0D02327-138B-44A2-A21B-3866B75D3985}" srcOrd="6" destOrd="0" presId="urn:microsoft.com/office/officeart/2016/7/layout/VerticalSolidActionList"/>
    <dgm:cxn modelId="{521E23A5-103B-48D0-AC64-436BB322114B}" type="presParOf" srcId="{C0D02327-138B-44A2-A21B-3866B75D3985}" destId="{303C7215-D949-4D48-BA3C-3DB1A1A9E80C}" srcOrd="0" destOrd="0" presId="urn:microsoft.com/office/officeart/2016/7/layout/VerticalSolidActionList"/>
    <dgm:cxn modelId="{3C9BBF2E-C748-45FB-888D-9C12934D7AAB}" type="presParOf" srcId="{C0D02327-138B-44A2-A21B-3866B75D3985}" destId="{A652EBAF-0576-49F8-A182-26537C19547B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B5A2AC-2F7B-4D13-8333-06A7EC6AA092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E97774-5034-432D-B7B7-C4D5CA6BEB10}">
      <dgm:prSet/>
      <dgm:spPr/>
      <dgm:t>
        <a:bodyPr/>
        <a:lstStyle/>
        <a:p>
          <a:r>
            <a:rPr lang="en-US"/>
            <a:t>Determine</a:t>
          </a:r>
        </a:p>
      </dgm:t>
    </dgm:pt>
    <dgm:pt modelId="{BBE07ACE-BD01-4FD7-958E-B684AA12B090}" type="parTrans" cxnId="{34393A21-EBFF-4021-9D6E-12405353E615}">
      <dgm:prSet/>
      <dgm:spPr/>
      <dgm:t>
        <a:bodyPr/>
        <a:lstStyle/>
        <a:p>
          <a:endParaRPr lang="en-US"/>
        </a:p>
      </dgm:t>
    </dgm:pt>
    <dgm:pt modelId="{D2DEAFF3-6313-40CC-96B0-C1D12736EE19}" type="sibTrans" cxnId="{34393A21-EBFF-4021-9D6E-12405353E615}">
      <dgm:prSet/>
      <dgm:spPr/>
      <dgm:t>
        <a:bodyPr/>
        <a:lstStyle/>
        <a:p>
          <a:endParaRPr lang="en-US"/>
        </a:p>
      </dgm:t>
    </dgm:pt>
    <dgm:pt modelId="{4DC19F44-C1FD-4109-9542-403C1BCB347C}">
      <dgm:prSet/>
      <dgm:spPr/>
      <dgm:t>
        <a:bodyPr/>
        <a:lstStyle/>
        <a:p>
          <a:r>
            <a:rPr lang="en-US"/>
            <a:t>Determine cardinal directions (north, south, east, and west).</a:t>
          </a:r>
        </a:p>
      </dgm:t>
    </dgm:pt>
    <dgm:pt modelId="{EC3D61AE-8AE1-4AC1-B2B6-FCCABB9783C5}" type="parTrans" cxnId="{2493CD45-B3E3-4973-8669-3158841F19D1}">
      <dgm:prSet/>
      <dgm:spPr/>
      <dgm:t>
        <a:bodyPr/>
        <a:lstStyle/>
        <a:p>
          <a:endParaRPr lang="en-US"/>
        </a:p>
      </dgm:t>
    </dgm:pt>
    <dgm:pt modelId="{6FE27779-4D02-44B8-A7A6-D7678C64D729}" type="sibTrans" cxnId="{2493CD45-B3E3-4973-8669-3158841F19D1}">
      <dgm:prSet/>
      <dgm:spPr/>
      <dgm:t>
        <a:bodyPr/>
        <a:lstStyle/>
        <a:p>
          <a:endParaRPr lang="en-US"/>
        </a:p>
      </dgm:t>
    </dgm:pt>
    <dgm:pt modelId="{937B770B-97AF-4996-ADC4-47E1864E5506}">
      <dgm:prSet/>
      <dgm:spPr/>
      <dgm:t>
        <a:bodyPr/>
        <a:lstStyle/>
        <a:p>
          <a:r>
            <a:rPr lang="en-US"/>
            <a:t>Use</a:t>
          </a:r>
        </a:p>
      </dgm:t>
    </dgm:pt>
    <dgm:pt modelId="{CA64B5B6-7FD3-4185-90FB-97A1CCC4EE32}" type="parTrans" cxnId="{4E308D73-BC29-4090-B39C-1A02FBEEB13B}">
      <dgm:prSet/>
      <dgm:spPr/>
      <dgm:t>
        <a:bodyPr/>
        <a:lstStyle/>
        <a:p>
          <a:endParaRPr lang="en-US"/>
        </a:p>
      </dgm:t>
    </dgm:pt>
    <dgm:pt modelId="{96FEED43-CDAB-4EBE-ABCE-47258269C355}" type="sibTrans" cxnId="{4E308D73-BC29-4090-B39C-1A02FBEEB13B}">
      <dgm:prSet/>
      <dgm:spPr/>
      <dgm:t>
        <a:bodyPr/>
        <a:lstStyle/>
        <a:p>
          <a:endParaRPr lang="en-US"/>
        </a:p>
      </dgm:t>
    </dgm:pt>
    <dgm:pt modelId="{8375527C-1CF5-4FF7-AD1B-0A6C5900274B}">
      <dgm:prSet/>
      <dgm:spPr/>
      <dgm:t>
        <a:bodyPr/>
        <a:lstStyle/>
        <a:p>
          <a:r>
            <a:rPr lang="en-US"/>
            <a:t>Use compass.</a:t>
          </a:r>
        </a:p>
      </dgm:t>
    </dgm:pt>
    <dgm:pt modelId="{A343FFC8-9F5E-4A4F-AA08-5BE85A885FF6}" type="parTrans" cxnId="{67C29161-6453-41E9-923F-7C3F6FE05C72}">
      <dgm:prSet/>
      <dgm:spPr/>
      <dgm:t>
        <a:bodyPr/>
        <a:lstStyle/>
        <a:p>
          <a:endParaRPr lang="en-US"/>
        </a:p>
      </dgm:t>
    </dgm:pt>
    <dgm:pt modelId="{389D6FC6-8EF6-4242-BDA2-FAC10293F732}" type="sibTrans" cxnId="{67C29161-6453-41E9-923F-7C3F6FE05C72}">
      <dgm:prSet/>
      <dgm:spPr/>
      <dgm:t>
        <a:bodyPr/>
        <a:lstStyle/>
        <a:p>
          <a:endParaRPr lang="en-US"/>
        </a:p>
      </dgm:t>
    </dgm:pt>
    <dgm:pt modelId="{B7B8430B-D0BD-4C01-B889-BE2685B31CE7}">
      <dgm:prSet/>
      <dgm:spPr/>
      <dgm:t>
        <a:bodyPr/>
        <a:lstStyle/>
        <a:p>
          <a:r>
            <a:rPr lang="en-US"/>
            <a:t>Use</a:t>
          </a:r>
        </a:p>
      </dgm:t>
    </dgm:pt>
    <dgm:pt modelId="{5B7883BD-3482-4895-988E-718D12D9387A}" type="parTrans" cxnId="{CD215276-889F-493A-8D46-F3A52300316A}">
      <dgm:prSet/>
      <dgm:spPr/>
      <dgm:t>
        <a:bodyPr/>
        <a:lstStyle/>
        <a:p>
          <a:endParaRPr lang="en-US"/>
        </a:p>
      </dgm:t>
    </dgm:pt>
    <dgm:pt modelId="{07A003DD-44E7-43E9-A21B-470F2903EA44}" type="sibTrans" cxnId="{CD215276-889F-493A-8D46-F3A52300316A}">
      <dgm:prSet/>
      <dgm:spPr/>
      <dgm:t>
        <a:bodyPr/>
        <a:lstStyle/>
        <a:p>
          <a:endParaRPr lang="en-US"/>
        </a:p>
      </dgm:t>
    </dgm:pt>
    <dgm:pt modelId="{BAF53299-9F62-424C-A8E6-1FC0F28A91CA}">
      <dgm:prSet/>
      <dgm:spPr/>
      <dgm:t>
        <a:bodyPr/>
        <a:lstStyle/>
        <a:p>
          <a:r>
            <a:rPr lang="en-US"/>
            <a:t>Use stick and shadow method to determine a true</a:t>
          </a:r>
        </a:p>
      </dgm:t>
    </dgm:pt>
    <dgm:pt modelId="{E09639FF-607A-45CD-9B9F-F7E6078877E7}" type="parTrans" cxnId="{A3F0604E-7353-430B-B903-677D1E3E1CEE}">
      <dgm:prSet/>
      <dgm:spPr/>
      <dgm:t>
        <a:bodyPr/>
        <a:lstStyle/>
        <a:p>
          <a:endParaRPr lang="en-US"/>
        </a:p>
      </dgm:t>
    </dgm:pt>
    <dgm:pt modelId="{74809A04-B0A1-4424-ADF9-4F7A356E3977}" type="sibTrans" cxnId="{A3F0604E-7353-430B-B903-677D1E3E1CEE}">
      <dgm:prSet/>
      <dgm:spPr/>
      <dgm:t>
        <a:bodyPr/>
        <a:lstStyle/>
        <a:p>
          <a:endParaRPr lang="en-US"/>
        </a:p>
      </dgm:t>
    </dgm:pt>
    <dgm:pt modelId="{9601D86C-52F1-4C54-90C1-0B4B601B196F}">
      <dgm:prSet/>
      <dgm:spPr/>
      <dgm:t>
        <a:bodyPr/>
        <a:lstStyle/>
        <a:p>
          <a:r>
            <a:rPr lang="en-US"/>
            <a:t>Remember</a:t>
          </a:r>
        </a:p>
      </dgm:t>
    </dgm:pt>
    <dgm:pt modelId="{61A7CC65-4A0D-4D9F-8E1C-AECE52B09596}" type="parTrans" cxnId="{FEE9867F-8833-4B97-82E0-5B2342001B77}">
      <dgm:prSet/>
      <dgm:spPr/>
      <dgm:t>
        <a:bodyPr/>
        <a:lstStyle/>
        <a:p>
          <a:endParaRPr lang="en-US"/>
        </a:p>
      </dgm:t>
    </dgm:pt>
    <dgm:pt modelId="{BD582E48-F7F4-4AE2-B973-761EAE89EF3E}" type="sibTrans" cxnId="{FEE9867F-8833-4B97-82E0-5B2342001B77}">
      <dgm:prSet/>
      <dgm:spPr/>
      <dgm:t>
        <a:bodyPr/>
        <a:lstStyle/>
        <a:p>
          <a:endParaRPr lang="en-US"/>
        </a:p>
      </dgm:t>
    </dgm:pt>
    <dgm:pt modelId="{4B2E4152-BAB6-4CA8-A27E-B0AE1F51D3AA}">
      <dgm:prSet/>
      <dgm:spPr/>
      <dgm:t>
        <a:bodyPr/>
        <a:lstStyle/>
        <a:p>
          <a:r>
            <a:rPr lang="en-US"/>
            <a:t>Remember the sunrise/moonrise is in the east and sunset/moonset is in the west. </a:t>
          </a:r>
        </a:p>
      </dgm:t>
    </dgm:pt>
    <dgm:pt modelId="{4B52E207-B887-434D-BA23-FA81996CDCF0}" type="parTrans" cxnId="{3E8D6B17-8C37-4E8D-B880-15A2CA91CFEF}">
      <dgm:prSet/>
      <dgm:spPr/>
      <dgm:t>
        <a:bodyPr/>
        <a:lstStyle/>
        <a:p>
          <a:endParaRPr lang="en-US"/>
        </a:p>
      </dgm:t>
    </dgm:pt>
    <dgm:pt modelId="{E0C9E74E-BC80-4965-9594-D596542B9242}" type="sibTrans" cxnId="{3E8D6B17-8C37-4E8D-B880-15A2CA91CFEF}">
      <dgm:prSet/>
      <dgm:spPr/>
      <dgm:t>
        <a:bodyPr/>
        <a:lstStyle/>
        <a:p>
          <a:endParaRPr lang="en-US"/>
        </a:p>
      </dgm:t>
    </dgm:pt>
    <dgm:pt modelId="{ED6E2159-587E-43C5-B575-1EC6270FFBB7}" type="pres">
      <dgm:prSet presAssocID="{ECB5A2AC-2F7B-4D13-8333-06A7EC6AA092}" presName="Name0" presStyleCnt="0">
        <dgm:presLayoutVars>
          <dgm:dir/>
          <dgm:animLvl val="lvl"/>
          <dgm:resizeHandles val="exact"/>
        </dgm:presLayoutVars>
      </dgm:prSet>
      <dgm:spPr/>
    </dgm:pt>
    <dgm:pt modelId="{2F57FAAE-9931-44DC-9A4A-6678E0DFC5AB}" type="pres">
      <dgm:prSet presAssocID="{1DE97774-5034-432D-B7B7-C4D5CA6BEB10}" presName="linNode" presStyleCnt="0"/>
      <dgm:spPr/>
    </dgm:pt>
    <dgm:pt modelId="{2A91F3DE-D5D0-4E1D-83AF-4C968AB67CF8}" type="pres">
      <dgm:prSet presAssocID="{1DE97774-5034-432D-B7B7-C4D5CA6BEB10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70F0232E-D1C8-4BFE-A51D-B8064D77FB02}" type="pres">
      <dgm:prSet presAssocID="{1DE97774-5034-432D-B7B7-C4D5CA6BEB10}" presName="descendantText" presStyleLbl="alignNode1" presStyleIdx="0" presStyleCnt="4">
        <dgm:presLayoutVars>
          <dgm:bulletEnabled/>
        </dgm:presLayoutVars>
      </dgm:prSet>
      <dgm:spPr/>
    </dgm:pt>
    <dgm:pt modelId="{5E5D2789-DADF-4FC6-9FEB-9961EAFEB671}" type="pres">
      <dgm:prSet presAssocID="{D2DEAFF3-6313-40CC-96B0-C1D12736EE19}" presName="sp" presStyleCnt="0"/>
      <dgm:spPr/>
    </dgm:pt>
    <dgm:pt modelId="{51B852D4-CBCD-4990-831C-66FDF22B1262}" type="pres">
      <dgm:prSet presAssocID="{937B770B-97AF-4996-ADC4-47E1864E5506}" presName="linNode" presStyleCnt="0"/>
      <dgm:spPr/>
    </dgm:pt>
    <dgm:pt modelId="{1B605725-7275-463C-89D3-C090899147ED}" type="pres">
      <dgm:prSet presAssocID="{937B770B-97AF-4996-ADC4-47E1864E5506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35468FA5-22E2-4C07-9DB6-19A6BA694344}" type="pres">
      <dgm:prSet presAssocID="{937B770B-97AF-4996-ADC4-47E1864E5506}" presName="descendantText" presStyleLbl="alignNode1" presStyleIdx="1" presStyleCnt="4">
        <dgm:presLayoutVars>
          <dgm:bulletEnabled/>
        </dgm:presLayoutVars>
      </dgm:prSet>
      <dgm:spPr/>
    </dgm:pt>
    <dgm:pt modelId="{C79B858E-199F-4808-82F3-3865EE77CF74}" type="pres">
      <dgm:prSet presAssocID="{96FEED43-CDAB-4EBE-ABCE-47258269C355}" presName="sp" presStyleCnt="0"/>
      <dgm:spPr/>
    </dgm:pt>
    <dgm:pt modelId="{7B513F08-FEF6-414C-BDBF-02461DEBD347}" type="pres">
      <dgm:prSet presAssocID="{B7B8430B-D0BD-4C01-B889-BE2685B31CE7}" presName="linNode" presStyleCnt="0"/>
      <dgm:spPr/>
    </dgm:pt>
    <dgm:pt modelId="{C3487BF6-E523-4466-B550-5B965680C1FE}" type="pres">
      <dgm:prSet presAssocID="{B7B8430B-D0BD-4C01-B889-BE2685B31CE7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7DF10481-18F4-44ED-8FF7-C69D5C3DFA45}" type="pres">
      <dgm:prSet presAssocID="{B7B8430B-D0BD-4C01-B889-BE2685B31CE7}" presName="descendantText" presStyleLbl="alignNode1" presStyleIdx="2" presStyleCnt="4">
        <dgm:presLayoutVars>
          <dgm:bulletEnabled/>
        </dgm:presLayoutVars>
      </dgm:prSet>
      <dgm:spPr/>
    </dgm:pt>
    <dgm:pt modelId="{AAF1C265-2792-42E8-ABAC-B8A468231994}" type="pres">
      <dgm:prSet presAssocID="{07A003DD-44E7-43E9-A21B-470F2903EA44}" presName="sp" presStyleCnt="0"/>
      <dgm:spPr/>
    </dgm:pt>
    <dgm:pt modelId="{F8D32586-8187-4DF8-BE6D-6FFB7D47155A}" type="pres">
      <dgm:prSet presAssocID="{9601D86C-52F1-4C54-90C1-0B4B601B196F}" presName="linNode" presStyleCnt="0"/>
      <dgm:spPr/>
    </dgm:pt>
    <dgm:pt modelId="{FB7D415B-8F58-4BB6-8E28-E007D585F258}" type="pres">
      <dgm:prSet presAssocID="{9601D86C-52F1-4C54-90C1-0B4B601B196F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CF4879FB-A94E-4549-B37A-FAC8F3D1F939}" type="pres">
      <dgm:prSet presAssocID="{9601D86C-52F1-4C54-90C1-0B4B601B196F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92400F07-4727-48B1-9AF3-E6C494E33E5F}" type="presOf" srcId="{1DE97774-5034-432D-B7B7-C4D5CA6BEB10}" destId="{2A91F3DE-D5D0-4E1D-83AF-4C968AB67CF8}" srcOrd="0" destOrd="0" presId="urn:microsoft.com/office/officeart/2016/7/layout/VerticalHollowActionList"/>
    <dgm:cxn modelId="{3E8D6B17-8C37-4E8D-B880-15A2CA91CFEF}" srcId="{9601D86C-52F1-4C54-90C1-0B4B601B196F}" destId="{4B2E4152-BAB6-4CA8-A27E-B0AE1F51D3AA}" srcOrd="0" destOrd="0" parTransId="{4B52E207-B887-434D-BA23-FA81996CDCF0}" sibTransId="{E0C9E74E-BC80-4965-9594-D596542B9242}"/>
    <dgm:cxn modelId="{34393A21-EBFF-4021-9D6E-12405353E615}" srcId="{ECB5A2AC-2F7B-4D13-8333-06A7EC6AA092}" destId="{1DE97774-5034-432D-B7B7-C4D5CA6BEB10}" srcOrd="0" destOrd="0" parTransId="{BBE07ACE-BD01-4FD7-958E-B684AA12B090}" sibTransId="{D2DEAFF3-6313-40CC-96B0-C1D12736EE19}"/>
    <dgm:cxn modelId="{D46E0423-D345-4F43-9F7F-40C40BB409D1}" type="presOf" srcId="{B7B8430B-D0BD-4C01-B889-BE2685B31CE7}" destId="{C3487BF6-E523-4466-B550-5B965680C1FE}" srcOrd="0" destOrd="0" presId="urn:microsoft.com/office/officeart/2016/7/layout/VerticalHollowActionList"/>
    <dgm:cxn modelId="{FDBC4D24-4D6B-41E0-99D0-6989E6DDC7F5}" type="presOf" srcId="{8375527C-1CF5-4FF7-AD1B-0A6C5900274B}" destId="{35468FA5-22E2-4C07-9DB6-19A6BA694344}" srcOrd="0" destOrd="0" presId="urn:microsoft.com/office/officeart/2016/7/layout/VerticalHollowActionList"/>
    <dgm:cxn modelId="{67C29161-6453-41E9-923F-7C3F6FE05C72}" srcId="{937B770B-97AF-4996-ADC4-47E1864E5506}" destId="{8375527C-1CF5-4FF7-AD1B-0A6C5900274B}" srcOrd="0" destOrd="0" parTransId="{A343FFC8-9F5E-4A4F-AA08-5BE85A885FF6}" sibTransId="{389D6FC6-8EF6-4242-BDA2-FAC10293F732}"/>
    <dgm:cxn modelId="{2493CD45-B3E3-4973-8669-3158841F19D1}" srcId="{1DE97774-5034-432D-B7B7-C4D5CA6BEB10}" destId="{4DC19F44-C1FD-4109-9542-403C1BCB347C}" srcOrd="0" destOrd="0" parTransId="{EC3D61AE-8AE1-4AC1-B2B6-FCCABB9783C5}" sibTransId="{6FE27779-4D02-44B8-A7A6-D7678C64D729}"/>
    <dgm:cxn modelId="{A3F0604E-7353-430B-B903-677D1E3E1CEE}" srcId="{B7B8430B-D0BD-4C01-B889-BE2685B31CE7}" destId="{BAF53299-9F62-424C-A8E6-1FC0F28A91CA}" srcOrd="0" destOrd="0" parTransId="{E09639FF-607A-45CD-9B9F-F7E6078877E7}" sibTransId="{74809A04-B0A1-4424-ADF9-4F7A356E3977}"/>
    <dgm:cxn modelId="{4E308D73-BC29-4090-B39C-1A02FBEEB13B}" srcId="{ECB5A2AC-2F7B-4D13-8333-06A7EC6AA092}" destId="{937B770B-97AF-4996-ADC4-47E1864E5506}" srcOrd="1" destOrd="0" parTransId="{CA64B5B6-7FD3-4185-90FB-97A1CCC4EE32}" sibTransId="{96FEED43-CDAB-4EBE-ABCE-47258269C355}"/>
    <dgm:cxn modelId="{CC982976-50FC-46D0-9E38-E74BB1A9AE14}" type="presOf" srcId="{9601D86C-52F1-4C54-90C1-0B4B601B196F}" destId="{FB7D415B-8F58-4BB6-8E28-E007D585F258}" srcOrd="0" destOrd="0" presId="urn:microsoft.com/office/officeart/2016/7/layout/VerticalHollowActionList"/>
    <dgm:cxn modelId="{CD215276-889F-493A-8D46-F3A52300316A}" srcId="{ECB5A2AC-2F7B-4D13-8333-06A7EC6AA092}" destId="{B7B8430B-D0BD-4C01-B889-BE2685B31CE7}" srcOrd="2" destOrd="0" parTransId="{5B7883BD-3482-4895-988E-718D12D9387A}" sibTransId="{07A003DD-44E7-43E9-A21B-470F2903EA44}"/>
    <dgm:cxn modelId="{9545FA57-1211-4093-A2B5-89E02984BBF8}" type="presOf" srcId="{4B2E4152-BAB6-4CA8-A27E-B0AE1F51D3AA}" destId="{CF4879FB-A94E-4549-B37A-FAC8F3D1F939}" srcOrd="0" destOrd="0" presId="urn:microsoft.com/office/officeart/2016/7/layout/VerticalHollowActionList"/>
    <dgm:cxn modelId="{FEE9867F-8833-4B97-82E0-5B2342001B77}" srcId="{ECB5A2AC-2F7B-4D13-8333-06A7EC6AA092}" destId="{9601D86C-52F1-4C54-90C1-0B4B601B196F}" srcOrd="3" destOrd="0" parTransId="{61A7CC65-4A0D-4D9F-8E1C-AECE52B09596}" sibTransId="{BD582E48-F7F4-4AE2-B973-761EAE89EF3E}"/>
    <dgm:cxn modelId="{60596CB5-CAA9-4642-90DD-97F2263D68DA}" type="presOf" srcId="{4DC19F44-C1FD-4109-9542-403C1BCB347C}" destId="{70F0232E-D1C8-4BFE-A51D-B8064D77FB02}" srcOrd="0" destOrd="0" presId="urn:microsoft.com/office/officeart/2016/7/layout/VerticalHollowActionList"/>
    <dgm:cxn modelId="{2FA23BC0-9185-4CBD-8ED4-A21F59FF84C7}" type="presOf" srcId="{BAF53299-9F62-424C-A8E6-1FC0F28A91CA}" destId="{7DF10481-18F4-44ED-8FF7-C69D5C3DFA45}" srcOrd="0" destOrd="0" presId="urn:microsoft.com/office/officeart/2016/7/layout/VerticalHollowActionList"/>
    <dgm:cxn modelId="{4D0008E2-FC03-40FE-A5EC-5E1D1EED899C}" type="presOf" srcId="{937B770B-97AF-4996-ADC4-47E1864E5506}" destId="{1B605725-7275-463C-89D3-C090899147ED}" srcOrd="0" destOrd="0" presId="urn:microsoft.com/office/officeart/2016/7/layout/VerticalHollowActionList"/>
    <dgm:cxn modelId="{FBDC36FB-28E3-4C67-B976-168ACCAE3B9C}" type="presOf" srcId="{ECB5A2AC-2F7B-4D13-8333-06A7EC6AA092}" destId="{ED6E2159-587E-43C5-B575-1EC6270FFBB7}" srcOrd="0" destOrd="0" presId="urn:microsoft.com/office/officeart/2016/7/layout/VerticalHollowActionList"/>
    <dgm:cxn modelId="{6742200E-34AC-416F-9AA4-10A47DBEB0E9}" type="presParOf" srcId="{ED6E2159-587E-43C5-B575-1EC6270FFBB7}" destId="{2F57FAAE-9931-44DC-9A4A-6678E0DFC5AB}" srcOrd="0" destOrd="0" presId="urn:microsoft.com/office/officeart/2016/7/layout/VerticalHollowActionList"/>
    <dgm:cxn modelId="{70BBFEB8-45FE-4F47-9B6F-017A36FE2431}" type="presParOf" srcId="{2F57FAAE-9931-44DC-9A4A-6678E0DFC5AB}" destId="{2A91F3DE-D5D0-4E1D-83AF-4C968AB67CF8}" srcOrd="0" destOrd="0" presId="urn:microsoft.com/office/officeart/2016/7/layout/VerticalHollowActionList"/>
    <dgm:cxn modelId="{C6D4C71E-B765-4E01-B281-79A90B65F769}" type="presParOf" srcId="{2F57FAAE-9931-44DC-9A4A-6678E0DFC5AB}" destId="{70F0232E-D1C8-4BFE-A51D-B8064D77FB02}" srcOrd="1" destOrd="0" presId="urn:microsoft.com/office/officeart/2016/7/layout/VerticalHollowActionList"/>
    <dgm:cxn modelId="{5F4E6D4A-4237-4D0D-9D74-4DE4E75D8B71}" type="presParOf" srcId="{ED6E2159-587E-43C5-B575-1EC6270FFBB7}" destId="{5E5D2789-DADF-4FC6-9FEB-9961EAFEB671}" srcOrd="1" destOrd="0" presId="urn:microsoft.com/office/officeart/2016/7/layout/VerticalHollowActionList"/>
    <dgm:cxn modelId="{1D990A54-EEA9-4DAF-A9F5-21063916568A}" type="presParOf" srcId="{ED6E2159-587E-43C5-B575-1EC6270FFBB7}" destId="{51B852D4-CBCD-4990-831C-66FDF22B1262}" srcOrd="2" destOrd="0" presId="urn:microsoft.com/office/officeart/2016/7/layout/VerticalHollowActionList"/>
    <dgm:cxn modelId="{75B81A4F-FF86-434B-81BA-1FE0724C70C9}" type="presParOf" srcId="{51B852D4-CBCD-4990-831C-66FDF22B1262}" destId="{1B605725-7275-463C-89D3-C090899147ED}" srcOrd="0" destOrd="0" presId="urn:microsoft.com/office/officeart/2016/7/layout/VerticalHollowActionList"/>
    <dgm:cxn modelId="{15F8B892-C5D5-4A58-A7BD-D5AA1436B9BD}" type="presParOf" srcId="{51B852D4-CBCD-4990-831C-66FDF22B1262}" destId="{35468FA5-22E2-4C07-9DB6-19A6BA694344}" srcOrd="1" destOrd="0" presId="urn:microsoft.com/office/officeart/2016/7/layout/VerticalHollowActionList"/>
    <dgm:cxn modelId="{0BE0D832-C965-44DF-BBC1-C76B505D53D7}" type="presParOf" srcId="{ED6E2159-587E-43C5-B575-1EC6270FFBB7}" destId="{C79B858E-199F-4808-82F3-3865EE77CF74}" srcOrd="3" destOrd="0" presId="urn:microsoft.com/office/officeart/2016/7/layout/VerticalHollowActionList"/>
    <dgm:cxn modelId="{8990D5BB-48B0-4602-810C-1AFCB86734A9}" type="presParOf" srcId="{ED6E2159-587E-43C5-B575-1EC6270FFBB7}" destId="{7B513F08-FEF6-414C-BDBF-02461DEBD347}" srcOrd="4" destOrd="0" presId="urn:microsoft.com/office/officeart/2016/7/layout/VerticalHollowActionList"/>
    <dgm:cxn modelId="{9A746FC7-758E-47F4-9B5E-64B77D495CF9}" type="presParOf" srcId="{7B513F08-FEF6-414C-BDBF-02461DEBD347}" destId="{C3487BF6-E523-4466-B550-5B965680C1FE}" srcOrd="0" destOrd="0" presId="urn:microsoft.com/office/officeart/2016/7/layout/VerticalHollowActionList"/>
    <dgm:cxn modelId="{B2D7ADB0-AB6B-41CB-AFAA-DB2B347C020E}" type="presParOf" srcId="{7B513F08-FEF6-414C-BDBF-02461DEBD347}" destId="{7DF10481-18F4-44ED-8FF7-C69D5C3DFA45}" srcOrd="1" destOrd="0" presId="urn:microsoft.com/office/officeart/2016/7/layout/VerticalHollowActionList"/>
    <dgm:cxn modelId="{D32CE250-2FAB-48F2-A1EA-054E78E644DF}" type="presParOf" srcId="{ED6E2159-587E-43C5-B575-1EC6270FFBB7}" destId="{AAF1C265-2792-42E8-ABAC-B8A468231994}" srcOrd="5" destOrd="0" presId="urn:microsoft.com/office/officeart/2016/7/layout/VerticalHollowActionList"/>
    <dgm:cxn modelId="{BDBA960B-9BA3-46BF-920E-D80B1B87145B}" type="presParOf" srcId="{ED6E2159-587E-43C5-B575-1EC6270FFBB7}" destId="{F8D32586-8187-4DF8-BE6D-6FFB7D47155A}" srcOrd="6" destOrd="0" presId="urn:microsoft.com/office/officeart/2016/7/layout/VerticalHollowActionList"/>
    <dgm:cxn modelId="{BD6A4821-431D-4D13-8DFD-C14A5E1F3B59}" type="presParOf" srcId="{F8D32586-8187-4DF8-BE6D-6FFB7D47155A}" destId="{FB7D415B-8F58-4BB6-8E28-E007D585F258}" srcOrd="0" destOrd="0" presId="urn:microsoft.com/office/officeart/2016/7/layout/VerticalHollowActionList"/>
    <dgm:cxn modelId="{BBCABE35-10F6-42F6-B97D-B688F70ECD59}" type="presParOf" srcId="{F8D32586-8187-4DF8-BE6D-6FFB7D47155A}" destId="{CF4879FB-A94E-4549-B37A-FAC8F3D1F93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C36C07-4A5B-4AFB-8C77-F6BA437D8D4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18BD828-07B0-41D1-A3A3-A99A943EF2E4}">
      <dgm:prSet/>
      <dgm:spPr/>
      <dgm:t>
        <a:bodyPr/>
        <a:lstStyle/>
        <a:p>
          <a:r>
            <a:rPr lang="en-US"/>
            <a:t>Use wristwatch to determine general cardinal direction, if current local time is known. </a:t>
          </a:r>
        </a:p>
      </dgm:t>
    </dgm:pt>
    <dgm:pt modelId="{5AC29E2D-44B0-4265-B4DB-684C84FEFE46}" type="parTrans" cxnId="{18B92B4B-D018-414B-BF2E-EE8262AABF6C}">
      <dgm:prSet/>
      <dgm:spPr/>
      <dgm:t>
        <a:bodyPr/>
        <a:lstStyle/>
        <a:p>
          <a:endParaRPr lang="en-US"/>
        </a:p>
      </dgm:t>
    </dgm:pt>
    <dgm:pt modelId="{394C63ED-9F4C-4769-99EA-88D7C09E7DCF}" type="sibTrans" cxnId="{18B92B4B-D018-414B-BF2E-EE8262AABF6C}">
      <dgm:prSet/>
      <dgm:spPr/>
      <dgm:t>
        <a:bodyPr/>
        <a:lstStyle/>
        <a:p>
          <a:endParaRPr lang="en-US"/>
        </a:p>
      </dgm:t>
    </dgm:pt>
    <dgm:pt modelId="{93331353-29EE-4CDB-8D5D-26352ACA703E}">
      <dgm:prSet/>
      <dgm:spPr/>
      <dgm:t>
        <a:bodyPr/>
        <a:lstStyle/>
        <a:p>
          <a:r>
            <a:rPr lang="en-US"/>
            <a:t>With digital watches, visualize a clock face on the watch. </a:t>
          </a:r>
        </a:p>
      </dgm:t>
    </dgm:pt>
    <dgm:pt modelId="{0DB7C702-DD3B-4C66-820F-C373F33EFFD8}" type="parTrans" cxnId="{8DD59401-6468-49A3-8584-E087FC20D888}">
      <dgm:prSet/>
      <dgm:spPr/>
      <dgm:t>
        <a:bodyPr/>
        <a:lstStyle/>
        <a:p>
          <a:endParaRPr lang="en-US"/>
        </a:p>
      </dgm:t>
    </dgm:pt>
    <dgm:pt modelId="{370BA2E2-EE8E-454B-ADD4-DD07871251F3}" type="sibTrans" cxnId="{8DD59401-6468-49A3-8584-E087FC20D888}">
      <dgm:prSet/>
      <dgm:spPr/>
      <dgm:t>
        <a:bodyPr/>
        <a:lstStyle/>
        <a:p>
          <a:endParaRPr lang="en-US"/>
        </a:p>
      </dgm:t>
    </dgm:pt>
    <dgm:pt modelId="{A12C1DF3-8920-4A39-8815-DCDBAD1828E3}" type="pres">
      <dgm:prSet presAssocID="{4DC36C07-4A5B-4AFB-8C77-F6BA437D8D4A}" presName="root" presStyleCnt="0">
        <dgm:presLayoutVars>
          <dgm:dir/>
          <dgm:resizeHandles val="exact"/>
        </dgm:presLayoutVars>
      </dgm:prSet>
      <dgm:spPr/>
    </dgm:pt>
    <dgm:pt modelId="{9B5D180A-3464-4CDF-A955-6D6969E9A4EB}" type="pres">
      <dgm:prSet presAssocID="{D18BD828-07B0-41D1-A3A3-A99A943EF2E4}" presName="compNode" presStyleCnt="0"/>
      <dgm:spPr/>
    </dgm:pt>
    <dgm:pt modelId="{9ED4C87C-56D7-4F16-A708-CF50A8AB3CF4}" type="pres">
      <dgm:prSet presAssocID="{D18BD828-07B0-41D1-A3A3-A99A943EF2E4}" presName="bgRect" presStyleLbl="bgShp" presStyleIdx="0" presStyleCnt="2"/>
      <dgm:spPr/>
    </dgm:pt>
    <dgm:pt modelId="{5F6D910D-0904-4A34-96BD-F95BB62830F1}" type="pres">
      <dgm:prSet presAssocID="{D18BD828-07B0-41D1-A3A3-A99A943EF2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ch"/>
        </a:ext>
      </dgm:extLst>
    </dgm:pt>
    <dgm:pt modelId="{B36818F4-A6F3-46B5-A780-82B78F50A07D}" type="pres">
      <dgm:prSet presAssocID="{D18BD828-07B0-41D1-A3A3-A99A943EF2E4}" presName="spaceRect" presStyleCnt="0"/>
      <dgm:spPr/>
    </dgm:pt>
    <dgm:pt modelId="{2148585C-DD10-4465-A5F2-DBBF905F1751}" type="pres">
      <dgm:prSet presAssocID="{D18BD828-07B0-41D1-A3A3-A99A943EF2E4}" presName="parTx" presStyleLbl="revTx" presStyleIdx="0" presStyleCnt="2">
        <dgm:presLayoutVars>
          <dgm:chMax val="0"/>
          <dgm:chPref val="0"/>
        </dgm:presLayoutVars>
      </dgm:prSet>
      <dgm:spPr/>
    </dgm:pt>
    <dgm:pt modelId="{3FFF7483-D7A3-4633-85D4-40CF9523270A}" type="pres">
      <dgm:prSet presAssocID="{394C63ED-9F4C-4769-99EA-88D7C09E7DCF}" presName="sibTrans" presStyleCnt="0"/>
      <dgm:spPr/>
    </dgm:pt>
    <dgm:pt modelId="{F16A74AC-8794-49BC-A142-F62CE74E41D6}" type="pres">
      <dgm:prSet presAssocID="{93331353-29EE-4CDB-8D5D-26352ACA703E}" presName="compNode" presStyleCnt="0"/>
      <dgm:spPr/>
    </dgm:pt>
    <dgm:pt modelId="{D7B78153-1B1B-4367-B861-DD5352BD7C0E}" type="pres">
      <dgm:prSet presAssocID="{93331353-29EE-4CDB-8D5D-26352ACA703E}" presName="bgRect" presStyleLbl="bgShp" presStyleIdx="1" presStyleCnt="2"/>
      <dgm:spPr/>
    </dgm:pt>
    <dgm:pt modelId="{345745E0-3E95-4696-A65E-75A581FCE478}" type="pres">
      <dgm:prSet presAssocID="{93331353-29EE-4CDB-8D5D-26352ACA70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334F555E-DA7C-4327-98FF-316523E69990}" type="pres">
      <dgm:prSet presAssocID="{93331353-29EE-4CDB-8D5D-26352ACA703E}" presName="spaceRect" presStyleCnt="0"/>
      <dgm:spPr/>
    </dgm:pt>
    <dgm:pt modelId="{890A1BD8-C4E3-45A2-AEF1-56DEF6F7030D}" type="pres">
      <dgm:prSet presAssocID="{93331353-29EE-4CDB-8D5D-26352ACA703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DD59401-6468-49A3-8584-E087FC20D888}" srcId="{4DC36C07-4A5B-4AFB-8C77-F6BA437D8D4A}" destId="{93331353-29EE-4CDB-8D5D-26352ACA703E}" srcOrd="1" destOrd="0" parTransId="{0DB7C702-DD3B-4C66-820F-C373F33EFFD8}" sibTransId="{370BA2E2-EE8E-454B-ADD4-DD07871251F3}"/>
    <dgm:cxn modelId="{806EB81D-70B0-4DEF-879F-22D52F882E5B}" type="presOf" srcId="{D18BD828-07B0-41D1-A3A3-A99A943EF2E4}" destId="{2148585C-DD10-4465-A5F2-DBBF905F1751}" srcOrd="0" destOrd="0" presId="urn:microsoft.com/office/officeart/2018/2/layout/IconVerticalSolidList"/>
    <dgm:cxn modelId="{18B92B4B-D018-414B-BF2E-EE8262AABF6C}" srcId="{4DC36C07-4A5B-4AFB-8C77-F6BA437D8D4A}" destId="{D18BD828-07B0-41D1-A3A3-A99A943EF2E4}" srcOrd="0" destOrd="0" parTransId="{5AC29E2D-44B0-4265-B4DB-684C84FEFE46}" sibTransId="{394C63ED-9F4C-4769-99EA-88D7C09E7DCF}"/>
    <dgm:cxn modelId="{C28A0FE3-8389-485B-ACA0-88EEF6C16F7C}" type="presOf" srcId="{93331353-29EE-4CDB-8D5D-26352ACA703E}" destId="{890A1BD8-C4E3-45A2-AEF1-56DEF6F7030D}" srcOrd="0" destOrd="0" presId="urn:microsoft.com/office/officeart/2018/2/layout/IconVerticalSolidList"/>
    <dgm:cxn modelId="{1B836FFF-93D9-4488-B686-4E0B9B4F77F7}" type="presOf" srcId="{4DC36C07-4A5B-4AFB-8C77-F6BA437D8D4A}" destId="{A12C1DF3-8920-4A39-8815-DCDBAD1828E3}" srcOrd="0" destOrd="0" presId="urn:microsoft.com/office/officeart/2018/2/layout/IconVerticalSolidList"/>
    <dgm:cxn modelId="{B6E100D0-4994-49FF-815F-8E1850F98BC9}" type="presParOf" srcId="{A12C1DF3-8920-4A39-8815-DCDBAD1828E3}" destId="{9B5D180A-3464-4CDF-A955-6D6969E9A4EB}" srcOrd="0" destOrd="0" presId="urn:microsoft.com/office/officeart/2018/2/layout/IconVerticalSolidList"/>
    <dgm:cxn modelId="{62E82B18-B932-4A13-9045-DEB758DFB167}" type="presParOf" srcId="{9B5D180A-3464-4CDF-A955-6D6969E9A4EB}" destId="{9ED4C87C-56D7-4F16-A708-CF50A8AB3CF4}" srcOrd="0" destOrd="0" presId="urn:microsoft.com/office/officeart/2018/2/layout/IconVerticalSolidList"/>
    <dgm:cxn modelId="{BBC0B093-A7D2-4457-81C2-665B7B9D8349}" type="presParOf" srcId="{9B5D180A-3464-4CDF-A955-6D6969E9A4EB}" destId="{5F6D910D-0904-4A34-96BD-F95BB62830F1}" srcOrd="1" destOrd="0" presId="urn:microsoft.com/office/officeart/2018/2/layout/IconVerticalSolidList"/>
    <dgm:cxn modelId="{C11BC4AB-B227-4ACC-938A-E634D6A34AC4}" type="presParOf" srcId="{9B5D180A-3464-4CDF-A955-6D6969E9A4EB}" destId="{B36818F4-A6F3-46B5-A780-82B78F50A07D}" srcOrd="2" destOrd="0" presId="urn:microsoft.com/office/officeart/2018/2/layout/IconVerticalSolidList"/>
    <dgm:cxn modelId="{9A6E546D-EE41-4282-9831-2E21AB71CBC4}" type="presParOf" srcId="{9B5D180A-3464-4CDF-A955-6D6969E9A4EB}" destId="{2148585C-DD10-4465-A5F2-DBBF905F1751}" srcOrd="3" destOrd="0" presId="urn:microsoft.com/office/officeart/2018/2/layout/IconVerticalSolidList"/>
    <dgm:cxn modelId="{5150C699-5C63-4429-B2CB-ABB53A315E89}" type="presParOf" srcId="{A12C1DF3-8920-4A39-8815-DCDBAD1828E3}" destId="{3FFF7483-D7A3-4633-85D4-40CF9523270A}" srcOrd="1" destOrd="0" presId="urn:microsoft.com/office/officeart/2018/2/layout/IconVerticalSolidList"/>
    <dgm:cxn modelId="{21F983C0-6010-4553-B4A2-59C4AC44952E}" type="presParOf" srcId="{A12C1DF3-8920-4A39-8815-DCDBAD1828E3}" destId="{F16A74AC-8794-49BC-A142-F62CE74E41D6}" srcOrd="2" destOrd="0" presId="urn:microsoft.com/office/officeart/2018/2/layout/IconVerticalSolidList"/>
    <dgm:cxn modelId="{1C356DFC-0320-463F-A0EB-8A375E4AB4E3}" type="presParOf" srcId="{F16A74AC-8794-49BC-A142-F62CE74E41D6}" destId="{D7B78153-1B1B-4367-B861-DD5352BD7C0E}" srcOrd="0" destOrd="0" presId="urn:microsoft.com/office/officeart/2018/2/layout/IconVerticalSolidList"/>
    <dgm:cxn modelId="{02A67FFA-1CB1-40EB-9792-AB2651CF656D}" type="presParOf" srcId="{F16A74AC-8794-49BC-A142-F62CE74E41D6}" destId="{345745E0-3E95-4696-A65E-75A581FCE478}" srcOrd="1" destOrd="0" presId="urn:microsoft.com/office/officeart/2018/2/layout/IconVerticalSolidList"/>
    <dgm:cxn modelId="{CC6D46D4-80BD-41DA-8B04-B82CF9337A29}" type="presParOf" srcId="{F16A74AC-8794-49BC-A142-F62CE74E41D6}" destId="{334F555E-DA7C-4327-98FF-316523E69990}" srcOrd="2" destOrd="0" presId="urn:microsoft.com/office/officeart/2018/2/layout/IconVerticalSolidList"/>
    <dgm:cxn modelId="{760A3515-AC8D-4F17-BB19-A3453FA74F17}" type="presParOf" srcId="{F16A74AC-8794-49BC-A142-F62CE74E41D6}" destId="{890A1BD8-C4E3-45A2-AEF1-56DEF6F703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D15F4A-D9E9-4935-9E69-2844BAFBBE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E03FB41-1653-4379-A55A-E75ACB585DB5}">
      <dgm:prSet/>
      <dgm:spPr/>
      <dgm:t>
        <a:bodyPr/>
        <a:lstStyle/>
        <a:p>
          <a:r>
            <a:rPr lang="en-US"/>
            <a:t>Aligns with the magnetic variation indicated in marginal information.</a:t>
          </a:r>
        </a:p>
      </dgm:t>
    </dgm:pt>
    <dgm:pt modelId="{5125530C-8F9C-44E6-B3FC-99014660439E}" type="parTrans" cxnId="{B75E8A6A-73CC-47DC-9F9C-C22DA1AF1CA4}">
      <dgm:prSet/>
      <dgm:spPr/>
      <dgm:t>
        <a:bodyPr/>
        <a:lstStyle/>
        <a:p>
          <a:endParaRPr lang="en-US"/>
        </a:p>
      </dgm:t>
    </dgm:pt>
    <dgm:pt modelId="{60FC0D9E-8445-4C92-8343-E1B140712359}" type="sibTrans" cxnId="{B75E8A6A-73CC-47DC-9F9C-C22DA1AF1CA4}">
      <dgm:prSet/>
      <dgm:spPr/>
      <dgm:t>
        <a:bodyPr/>
        <a:lstStyle/>
        <a:p>
          <a:endParaRPr lang="en-US"/>
        </a:p>
      </dgm:t>
    </dgm:pt>
    <dgm:pt modelId="{06A02E9D-E237-45F1-95FD-204FF91C1DBF}">
      <dgm:prSet/>
      <dgm:spPr/>
      <dgm:t>
        <a:bodyPr/>
        <a:lstStyle/>
        <a:p>
          <a:r>
            <a:rPr lang="en-US"/>
            <a:t>Easterly (subtract variation from 360 degrees).</a:t>
          </a:r>
        </a:p>
      </dgm:t>
    </dgm:pt>
    <dgm:pt modelId="{1C6C193C-CB6C-4D75-A6D2-39CABE0867ED}" type="parTrans" cxnId="{FA348931-020F-409A-AE45-969C1960DFE7}">
      <dgm:prSet/>
      <dgm:spPr/>
      <dgm:t>
        <a:bodyPr/>
        <a:lstStyle/>
        <a:p>
          <a:endParaRPr lang="en-US"/>
        </a:p>
      </dgm:t>
    </dgm:pt>
    <dgm:pt modelId="{F2C7CDE1-6786-4D85-BB14-2BF563549BB6}" type="sibTrans" cxnId="{FA348931-020F-409A-AE45-969C1960DFE7}">
      <dgm:prSet/>
      <dgm:spPr/>
      <dgm:t>
        <a:bodyPr/>
        <a:lstStyle/>
        <a:p>
          <a:endParaRPr lang="en-US"/>
        </a:p>
      </dgm:t>
    </dgm:pt>
    <dgm:pt modelId="{7201364D-3201-419E-A573-335A923A3C8E}">
      <dgm:prSet/>
      <dgm:spPr/>
      <dgm:t>
        <a:bodyPr/>
        <a:lstStyle/>
        <a:p>
          <a:r>
            <a:rPr lang="en-US"/>
            <a:t>Westerly (add variation to 360 degrees).</a:t>
          </a:r>
        </a:p>
      </dgm:t>
    </dgm:pt>
    <dgm:pt modelId="{BD52BDD6-CE54-494F-A7A6-9E71B28425E7}" type="parTrans" cxnId="{E933CCA3-4921-487C-9FC4-14B9AE8DA59D}">
      <dgm:prSet/>
      <dgm:spPr/>
      <dgm:t>
        <a:bodyPr/>
        <a:lstStyle/>
        <a:p>
          <a:endParaRPr lang="en-US"/>
        </a:p>
      </dgm:t>
    </dgm:pt>
    <dgm:pt modelId="{03F48B66-FA09-43A0-BFC4-96B8271F93C6}" type="sibTrans" cxnId="{E933CCA3-4921-487C-9FC4-14B9AE8DA59D}">
      <dgm:prSet/>
      <dgm:spPr/>
      <dgm:t>
        <a:bodyPr/>
        <a:lstStyle/>
        <a:p>
          <a:endParaRPr lang="en-US"/>
        </a:p>
      </dgm:t>
    </dgm:pt>
    <dgm:pt modelId="{D81C6D19-7800-4A00-9D88-2498793C214E}" type="pres">
      <dgm:prSet presAssocID="{2CD15F4A-D9E9-4935-9E69-2844BAFBBEFF}" presName="root" presStyleCnt="0">
        <dgm:presLayoutVars>
          <dgm:dir/>
          <dgm:resizeHandles val="exact"/>
        </dgm:presLayoutVars>
      </dgm:prSet>
      <dgm:spPr/>
    </dgm:pt>
    <dgm:pt modelId="{42AA54A4-5934-4636-B617-2A73340CE4DF}" type="pres">
      <dgm:prSet presAssocID="{7E03FB41-1653-4379-A55A-E75ACB585DB5}" presName="compNode" presStyleCnt="0"/>
      <dgm:spPr/>
    </dgm:pt>
    <dgm:pt modelId="{BEA49A66-84D9-4DDE-8BFD-AE99345A8AC1}" type="pres">
      <dgm:prSet presAssocID="{7E03FB41-1653-4379-A55A-E75ACB585DB5}" presName="bgRect" presStyleLbl="bgShp" presStyleIdx="0" presStyleCnt="3"/>
      <dgm:spPr/>
    </dgm:pt>
    <dgm:pt modelId="{A1F70F73-D7C9-404D-8270-7B9EEA146777}" type="pres">
      <dgm:prSet presAssocID="{7E03FB41-1653-4379-A55A-E75ACB585D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D3A0E97B-D7DA-4F94-B9C4-BE3E51B7DDF6}" type="pres">
      <dgm:prSet presAssocID="{7E03FB41-1653-4379-A55A-E75ACB585DB5}" presName="spaceRect" presStyleCnt="0"/>
      <dgm:spPr/>
    </dgm:pt>
    <dgm:pt modelId="{D7F30BDD-4DB4-4B3D-8052-43C12CDB4C83}" type="pres">
      <dgm:prSet presAssocID="{7E03FB41-1653-4379-A55A-E75ACB585DB5}" presName="parTx" presStyleLbl="revTx" presStyleIdx="0" presStyleCnt="3">
        <dgm:presLayoutVars>
          <dgm:chMax val="0"/>
          <dgm:chPref val="0"/>
        </dgm:presLayoutVars>
      </dgm:prSet>
      <dgm:spPr/>
    </dgm:pt>
    <dgm:pt modelId="{F91FEC83-66A8-43DC-B29D-DC8DD0AFE7BB}" type="pres">
      <dgm:prSet presAssocID="{60FC0D9E-8445-4C92-8343-E1B140712359}" presName="sibTrans" presStyleCnt="0"/>
      <dgm:spPr/>
    </dgm:pt>
    <dgm:pt modelId="{C5AD271F-690B-469E-BAEB-483AFB15F012}" type="pres">
      <dgm:prSet presAssocID="{06A02E9D-E237-45F1-95FD-204FF91C1DBF}" presName="compNode" presStyleCnt="0"/>
      <dgm:spPr/>
    </dgm:pt>
    <dgm:pt modelId="{C6489154-93B9-4CAB-9FE6-0DB876310F53}" type="pres">
      <dgm:prSet presAssocID="{06A02E9D-E237-45F1-95FD-204FF91C1DBF}" presName="bgRect" presStyleLbl="bgShp" presStyleIdx="1" presStyleCnt="3"/>
      <dgm:spPr/>
    </dgm:pt>
    <dgm:pt modelId="{FDE1C0FE-5A02-49F4-8EA6-096E8FA55EF9}" type="pres">
      <dgm:prSet presAssocID="{06A02E9D-E237-45F1-95FD-204FF91C1D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755A0FE-B7E3-4961-A8A6-D0905D455E7E}" type="pres">
      <dgm:prSet presAssocID="{06A02E9D-E237-45F1-95FD-204FF91C1DBF}" presName="spaceRect" presStyleCnt="0"/>
      <dgm:spPr/>
    </dgm:pt>
    <dgm:pt modelId="{2DDDEA59-896D-4151-8676-799630FEABB2}" type="pres">
      <dgm:prSet presAssocID="{06A02E9D-E237-45F1-95FD-204FF91C1DBF}" presName="parTx" presStyleLbl="revTx" presStyleIdx="1" presStyleCnt="3">
        <dgm:presLayoutVars>
          <dgm:chMax val="0"/>
          <dgm:chPref val="0"/>
        </dgm:presLayoutVars>
      </dgm:prSet>
      <dgm:spPr/>
    </dgm:pt>
    <dgm:pt modelId="{43A85209-DDBA-4672-AA02-CC847856634A}" type="pres">
      <dgm:prSet presAssocID="{F2C7CDE1-6786-4D85-BB14-2BF563549BB6}" presName="sibTrans" presStyleCnt="0"/>
      <dgm:spPr/>
    </dgm:pt>
    <dgm:pt modelId="{8B9A73C9-AA11-45A2-8ADC-0EAF9A1F06E1}" type="pres">
      <dgm:prSet presAssocID="{7201364D-3201-419E-A573-335A923A3C8E}" presName="compNode" presStyleCnt="0"/>
      <dgm:spPr/>
    </dgm:pt>
    <dgm:pt modelId="{47FAA877-172B-4EA3-A93B-130F94980C41}" type="pres">
      <dgm:prSet presAssocID="{7201364D-3201-419E-A573-335A923A3C8E}" presName="bgRect" presStyleLbl="bgShp" presStyleIdx="2" presStyleCnt="3"/>
      <dgm:spPr/>
    </dgm:pt>
    <dgm:pt modelId="{CF6EC79C-D5B7-44C1-B6A4-99F14E71943C}" type="pres">
      <dgm:prSet presAssocID="{7201364D-3201-419E-A573-335A923A3C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17B5336A-331E-4AF3-876F-4F49D7100C6D}" type="pres">
      <dgm:prSet presAssocID="{7201364D-3201-419E-A573-335A923A3C8E}" presName="spaceRect" presStyleCnt="0"/>
      <dgm:spPr/>
    </dgm:pt>
    <dgm:pt modelId="{4A20E56F-2D93-4F95-A0B0-5E3452C6709B}" type="pres">
      <dgm:prSet presAssocID="{7201364D-3201-419E-A573-335A923A3C8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A2A128-605A-4CEB-8610-EF3C1B2B2D1D}" type="presOf" srcId="{2CD15F4A-D9E9-4935-9E69-2844BAFBBEFF}" destId="{D81C6D19-7800-4A00-9D88-2498793C214E}" srcOrd="0" destOrd="0" presId="urn:microsoft.com/office/officeart/2018/2/layout/IconVerticalSolidList"/>
    <dgm:cxn modelId="{FA348931-020F-409A-AE45-969C1960DFE7}" srcId="{2CD15F4A-D9E9-4935-9E69-2844BAFBBEFF}" destId="{06A02E9D-E237-45F1-95FD-204FF91C1DBF}" srcOrd="1" destOrd="0" parTransId="{1C6C193C-CB6C-4D75-A6D2-39CABE0867ED}" sibTransId="{F2C7CDE1-6786-4D85-BB14-2BF563549BB6}"/>
    <dgm:cxn modelId="{B75E8A6A-73CC-47DC-9F9C-C22DA1AF1CA4}" srcId="{2CD15F4A-D9E9-4935-9E69-2844BAFBBEFF}" destId="{7E03FB41-1653-4379-A55A-E75ACB585DB5}" srcOrd="0" destOrd="0" parTransId="{5125530C-8F9C-44E6-B3FC-99014660439E}" sibTransId="{60FC0D9E-8445-4C92-8343-E1B140712359}"/>
    <dgm:cxn modelId="{78550C56-8B08-4256-8595-1FD259D8A605}" type="presOf" srcId="{7E03FB41-1653-4379-A55A-E75ACB585DB5}" destId="{D7F30BDD-4DB4-4B3D-8052-43C12CDB4C83}" srcOrd="0" destOrd="0" presId="urn:microsoft.com/office/officeart/2018/2/layout/IconVerticalSolidList"/>
    <dgm:cxn modelId="{B01FB691-118F-4B34-8292-4F29F88ED6D9}" type="presOf" srcId="{7201364D-3201-419E-A573-335A923A3C8E}" destId="{4A20E56F-2D93-4F95-A0B0-5E3452C6709B}" srcOrd="0" destOrd="0" presId="urn:microsoft.com/office/officeart/2018/2/layout/IconVerticalSolidList"/>
    <dgm:cxn modelId="{E933CCA3-4921-487C-9FC4-14B9AE8DA59D}" srcId="{2CD15F4A-D9E9-4935-9E69-2844BAFBBEFF}" destId="{7201364D-3201-419E-A573-335A923A3C8E}" srcOrd="2" destOrd="0" parTransId="{BD52BDD6-CE54-494F-A7A6-9E71B28425E7}" sibTransId="{03F48B66-FA09-43A0-BFC4-96B8271F93C6}"/>
    <dgm:cxn modelId="{1CCE3CB4-0C08-4FAC-BA85-047573273C10}" type="presOf" srcId="{06A02E9D-E237-45F1-95FD-204FF91C1DBF}" destId="{2DDDEA59-896D-4151-8676-799630FEABB2}" srcOrd="0" destOrd="0" presId="urn:microsoft.com/office/officeart/2018/2/layout/IconVerticalSolidList"/>
    <dgm:cxn modelId="{42BEA9A3-E43C-4B2C-8B42-1DCC553EA804}" type="presParOf" srcId="{D81C6D19-7800-4A00-9D88-2498793C214E}" destId="{42AA54A4-5934-4636-B617-2A73340CE4DF}" srcOrd="0" destOrd="0" presId="urn:microsoft.com/office/officeart/2018/2/layout/IconVerticalSolidList"/>
    <dgm:cxn modelId="{7A568721-2F4A-4875-B74B-5416E12BAC85}" type="presParOf" srcId="{42AA54A4-5934-4636-B617-2A73340CE4DF}" destId="{BEA49A66-84D9-4DDE-8BFD-AE99345A8AC1}" srcOrd="0" destOrd="0" presId="urn:microsoft.com/office/officeart/2018/2/layout/IconVerticalSolidList"/>
    <dgm:cxn modelId="{7154C87B-2998-47AC-BC4F-2AFDFEF2681A}" type="presParOf" srcId="{42AA54A4-5934-4636-B617-2A73340CE4DF}" destId="{A1F70F73-D7C9-404D-8270-7B9EEA146777}" srcOrd="1" destOrd="0" presId="urn:microsoft.com/office/officeart/2018/2/layout/IconVerticalSolidList"/>
    <dgm:cxn modelId="{545B45C7-712A-4DB1-8677-78D8DDB1D77A}" type="presParOf" srcId="{42AA54A4-5934-4636-B617-2A73340CE4DF}" destId="{D3A0E97B-D7DA-4F94-B9C4-BE3E51B7DDF6}" srcOrd="2" destOrd="0" presId="urn:microsoft.com/office/officeart/2018/2/layout/IconVerticalSolidList"/>
    <dgm:cxn modelId="{55323375-0D3E-4DC3-8C50-EB84BAC1F2D7}" type="presParOf" srcId="{42AA54A4-5934-4636-B617-2A73340CE4DF}" destId="{D7F30BDD-4DB4-4B3D-8052-43C12CDB4C83}" srcOrd="3" destOrd="0" presId="urn:microsoft.com/office/officeart/2018/2/layout/IconVerticalSolidList"/>
    <dgm:cxn modelId="{14A738A7-1C1D-4B76-BEE9-E4859AC62BC6}" type="presParOf" srcId="{D81C6D19-7800-4A00-9D88-2498793C214E}" destId="{F91FEC83-66A8-43DC-B29D-DC8DD0AFE7BB}" srcOrd="1" destOrd="0" presId="urn:microsoft.com/office/officeart/2018/2/layout/IconVerticalSolidList"/>
    <dgm:cxn modelId="{CCB1D420-507C-4497-B2C1-77ABE5DDB965}" type="presParOf" srcId="{D81C6D19-7800-4A00-9D88-2498793C214E}" destId="{C5AD271F-690B-469E-BAEB-483AFB15F012}" srcOrd="2" destOrd="0" presId="urn:microsoft.com/office/officeart/2018/2/layout/IconVerticalSolidList"/>
    <dgm:cxn modelId="{9A45493B-BDDB-4240-BFD3-986A355A329B}" type="presParOf" srcId="{C5AD271F-690B-469E-BAEB-483AFB15F012}" destId="{C6489154-93B9-4CAB-9FE6-0DB876310F53}" srcOrd="0" destOrd="0" presId="urn:microsoft.com/office/officeart/2018/2/layout/IconVerticalSolidList"/>
    <dgm:cxn modelId="{B1A27A28-C26B-4711-B9A8-7BD99FD222FE}" type="presParOf" srcId="{C5AD271F-690B-469E-BAEB-483AFB15F012}" destId="{FDE1C0FE-5A02-49F4-8EA6-096E8FA55EF9}" srcOrd="1" destOrd="0" presId="urn:microsoft.com/office/officeart/2018/2/layout/IconVerticalSolidList"/>
    <dgm:cxn modelId="{DB4B9247-B334-49FA-9894-EAC9892CF588}" type="presParOf" srcId="{C5AD271F-690B-469E-BAEB-483AFB15F012}" destId="{3755A0FE-B7E3-4961-A8A6-D0905D455E7E}" srcOrd="2" destOrd="0" presId="urn:microsoft.com/office/officeart/2018/2/layout/IconVerticalSolidList"/>
    <dgm:cxn modelId="{BC98C425-0E6D-4D51-82F0-BBD1F679800A}" type="presParOf" srcId="{C5AD271F-690B-469E-BAEB-483AFB15F012}" destId="{2DDDEA59-896D-4151-8676-799630FEABB2}" srcOrd="3" destOrd="0" presId="urn:microsoft.com/office/officeart/2018/2/layout/IconVerticalSolidList"/>
    <dgm:cxn modelId="{6800ED88-E587-46D6-A6E6-94192FBDD435}" type="presParOf" srcId="{D81C6D19-7800-4A00-9D88-2498793C214E}" destId="{43A85209-DDBA-4672-AA02-CC847856634A}" srcOrd="3" destOrd="0" presId="urn:microsoft.com/office/officeart/2018/2/layout/IconVerticalSolidList"/>
    <dgm:cxn modelId="{A074E9EE-9599-40F5-BE97-9B4F55FCCC27}" type="presParOf" srcId="{D81C6D19-7800-4A00-9D88-2498793C214E}" destId="{8B9A73C9-AA11-45A2-8ADC-0EAF9A1F06E1}" srcOrd="4" destOrd="0" presId="urn:microsoft.com/office/officeart/2018/2/layout/IconVerticalSolidList"/>
    <dgm:cxn modelId="{024D3427-B1B5-4756-BF96-2BD1DFB58BEA}" type="presParOf" srcId="{8B9A73C9-AA11-45A2-8ADC-0EAF9A1F06E1}" destId="{47FAA877-172B-4EA3-A93B-130F94980C41}" srcOrd="0" destOrd="0" presId="urn:microsoft.com/office/officeart/2018/2/layout/IconVerticalSolidList"/>
    <dgm:cxn modelId="{1479D3A2-8E31-4AE1-86C8-8E995B6B8531}" type="presParOf" srcId="{8B9A73C9-AA11-45A2-8ADC-0EAF9A1F06E1}" destId="{CF6EC79C-D5B7-44C1-B6A4-99F14E71943C}" srcOrd="1" destOrd="0" presId="urn:microsoft.com/office/officeart/2018/2/layout/IconVerticalSolidList"/>
    <dgm:cxn modelId="{0E999D3B-4970-4E77-8533-ABF6179CC717}" type="presParOf" srcId="{8B9A73C9-AA11-45A2-8ADC-0EAF9A1F06E1}" destId="{17B5336A-331E-4AF3-876F-4F49D7100C6D}" srcOrd="2" destOrd="0" presId="urn:microsoft.com/office/officeart/2018/2/layout/IconVerticalSolidList"/>
    <dgm:cxn modelId="{872868AB-C0DB-4093-A6A4-D91473D9412D}" type="presParOf" srcId="{8B9A73C9-AA11-45A2-8ADC-0EAF9A1F06E1}" destId="{4A20E56F-2D93-4F95-A0B0-5E3452C670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66E30A-A47F-4B62-9C36-4D2EA10CD6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9DD486-44DB-4513-A4FF-9E472AC09516}">
      <dgm:prSet/>
      <dgm:spPr/>
      <dgm:t>
        <a:bodyPr/>
        <a:lstStyle/>
        <a:p>
          <a:r>
            <a:rPr lang="en-US"/>
            <a:t>Place edge of the compass on magnetic north line of the compass rose closest to your location </a:t>
          </a:r>
        </a:p>
      </dgm:t>
    </dgm:pt>
    <dgm:pt modelId="{410E0F6E-12E4-4632-BAEA-6519DD5DF206}" type="parTrans" cxnId="{F385C922-8BD0-4D1A-A594-66B0BB58D26B}">
      <dgm:prSet/>
      <dgm:spPr/>
      <dgm:t>
        <a:bodyPr/>
        <a:lstStyle/>
        <a:p>
          <a:endParaRPr lang="en-US"/>
        </a:p>
      </dgm:t>
    </dgm:pt>
    <dgm:pt modelId="{2D522C5E-384C-4CF7-9381-3406EDE0F7AE}" type="sibTrans" cxnId="{F385C922-8BD0-4D1A-A594-66B0BB58D26B}">
      <dgm:prSet/>
      <dgm:spPr/>
      <dgm:t>
        <a:bodyPr/>
        <a:lstStyle/>
        <a:p>
          <a:endParaRPr lang="en-US"/>
        </a:p>
      </dgm:t>
    </dgm:pt>
    <dgm:pt modelId="{1C4BDFBE-82B2-4193-8CAB-3E8D5A06A361}">
      <dgm:prSet/>
      <dgm:spPr/>
      <dgm:t>
        <a:bodyPr/>
        <a:lstStyle/>
        <a:p>
          <a:r>
            <a:rPr lang="en-US"/>
            <a:t>Rotate map and compass until compass reads 360 degrees</a:t>
          </a:r>
        </a:p>
      </dgm:t>
    </dgm:pt>
    <dgm:pt modelId="{EA942693-7E41-4A00-B570-A96B12F35899}" type="parTrans" cxnId="{B5E2ACD0-26F1-4EB6-8283-73038780719D}">
      <dgm:prSet/>
      <dgm:spPr/>
      <dgm:t>
        <a:bodyPr/>
        <a:lstStyle/>
        <a:p>
          <a:endParaRPr lang="en-US"/>
        </a:p>
      </dgm:t>
    </dgm:pt>
    <dgm:pt modelId="{1BBA05B6-F891-40EB-B1A6-69CC6DB33C07}" type="sibTrans" cxnId="{B5E2ACD0-26F1-4EB6-8283-73038780719D}">
      <dgm:prSet/>
      <dgm:spPr/>
      <dgm:t>
        <a:bodyPr/>
        <a:lstStyle/>
        <a:p>
          <a:endParaRPr lang="en-US"/>
        </a:p>
      </dgm:t>
    </dgm:pt>
    <dgm:pt modelId="{7DB6AA71-89DF-497D-9744-F3F1ABE64124}" type="pres">
      <dgm:prSet presAssocID="{9B66E30A-A47F-4B62-9C36-4D2EA10CD645}" presName="root" presStyleCnt="0">
        <dgm:presLayoutVars>
          <dgm:dir/>
          <dgm:resizeHandles val="exact"/>
        </dgm:presLayoutVars>
      </dgm:prSet>
      <dgm:spPr/>
    </dgm:pt>
    <dgm:pt modelId="{AC30CBA0-1C12-4947-B4D5-EE580EB0F1E6}" type="pres">
      <dgm:prSet presAssocID="{2B9DD486-44DB-4513-A4FF-9E472AC09516}" presName="compNode" presStyleCnt="0"/>
      <dgm:spPr/>
    </dgm:pt>
    <dgm:pt modelId="{BE5746EA-EC2E-46C9-90CE-F21822A4D9B3}" type="pres">
      <dgm:prSet presAssocID="{2B9DD486-44DB-4513-A4FF-9E472AC09516}" presName="bgRect" presStyleLbl="bgShp" presStyleIdx="0" presStyleCnt="2"/>
      <dgm:spPr/>
    </dgm:pt>
    <dgm:pt modelId="{6E05D0DF-5DA9-4C42-BC6C-F4A659C31480}" type="pres">
      <dgm:prSet presAssocID="{2B9DD486-44DB-4513-A4FF-9E472AC095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AFB21BDC-85CA-490F-BB12-EAA8DFF28376}" type="pres">
      <dgm:prSet presAssocID="{2B9DD486-44DB-4513-A4FF-9E472AC09516}" presName="spaceRect" presStyleCnt="0"/>
      <dgm:spPr/>
    </dgm:pt>
    <dgm:pt modelId="{3E7209F2-7D67-4DBA-9F20-80F09F424DBF}" type="pres">
      <dgm:prSet presAssocID="{2B9DD486-44DB-4513-A4FF-9E472AC09516}" presName="parTx" presStyleLbl="revTx" presStyleIdx="0" presStyleCnt="2">
        <dgm:presLayoutVars>
          <dgm:chMax val="0"/>
          <dgm:chPref val="0"/>
        </dgm:presLayoutVars>
      </dgm:prSet>
      <dgm:spPr/>
    </dgm:pt>
    <dgm:pt modelId="{40A1DF5B-48C0-4CBD-A9BC-30A619CDC9A1}" type="pres">
      <dgm:prSet presAssocID="{2D522C5E-384C-4CF7-9381-3406EDE0F7AE}" presName="sibTrans" presStyleCnt="0"/>
      <dgm:spPr/>
    </dgm:pt>
    <dgm:pt modelId="{E064853C-04C0-45AE-AAD5-4E00E5A96CF8}" type="pres">
      <dgm:prSet presAssocID="{1C4BDFBE-82B2-4193-8CAB-3E8D5A06A361}" presName="compNode" presStyleCnt="0"/>
      <dgm:spPr/>
    </dgm:pt>
    <dgm:pt modelId="{01B97585-607B-463F-A25A-649A7031B6A8}" type="pres">
      <dgm:prSet presAssocID="{1C4BDFBE-82B2-4193-8CAB-3E8D5A06A361}" presName="bgRect" presStyleLbl="bgShp" presStyleIdx="1" presStyleCnt="2"/>
      <dgm:spPr/>
    </dgm:pt>
    <dgm:pt modelId="{F429602A-DCC3-4B70-8684-96E3A29D19B6}" type="pres">
      <dgm:prSet presAssocID="{1C4BDFBE-82B2-4193-8CAB-3E8D5A06A36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17068E0D-B0E1-4EC2-9E3C-7AB111FCA988}" type="pres">
      <dgm:prSet presAssocID="{1C4BDFBE-82B2-4193-8CAB-3E8D5A06A361}" presName="spaceRect" presStyleCnt="0"/>
      <dgm:spPr/>
    </dgm:pt>
    <dgm:pt modelId="{B788402C-6122-49DE-AA71-81E4E4811B70}" type="pres">
      <dgm:prSet presAssocID="{1C4BDFBE-82B2-4193-8CAB-3E8D5A06A36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385C922-8BD0-4D1A-A594-66B0BB58D26B}" srcId="{9B66E30A-A47F-4B62-9C36-4D2EA10CD645}" destId="{2B9DD486-44DB-4513-A4FF-9E472AC09516}" srcOrd="0" destOrd="0" parTransId="{410E0F6E-12E4-4632-BAEA-6519DD5DF206}" sibTransId="{2D522C5E-384C-4CF7-9381-3406EDE0F7AE}"/>
    <dgm:cxn modelId="{74878684-CAE3-49B1-B081-B97DC040771F}" type="presOf" srcId="{1C4BDFBE-82B2-4193-8CAB-3E8D5A06A361}" destId="{B788402C-6122-49DE-AA71-81E4E4811B70}" srcOrd="0" destOrd="0" presId="urn:microsoft.com/office/officeart/2018/2/layout/IconVerticalSolidList"/>
    <dgm:cxn modelId="{ACB4E8BB-80DE-470E-8980-416D86B36A2F}" type="presOf" srcId="{9B66E30A-A47F-4B62-9C36-4D2EA10CD645}" destId="{7DB6AA71-89DF-497D-9744-F3F1ABE64124}" srcOrd="0" destOrd="0" presId="urn:microsoft.com/office/officeart/2018/2/layout/IconVerticalSolidList"/>
    <dgm:cxn modelId="{B5E2ACD0-26F1-4EB6-8283-73038780719D}" srcId="{9B66E30A-A47F-4B62-9C36-4D2EA10CD645}" destId="{1C4BDFBE-82B2-4193-8CAB-3E8D5A06A361}" srcOrd="1" destOrd="0" parTransId="{EA942693-7E41-4A00-B570-A96B12F35899}" sibTransId="{1BBA05B6-F891-40EB-B1A6-69CC6DB33C07}"/>
    <dgm:cxn modelId="{3F4B5FF0-AD26-47EE-9054-D461F3A09B6C}" type="presOf" srcId="{2B9DD486-44DB-4513-A4FF-9E472AC09516}" destId="{3E7209F2-7D67-4DBA-9F20-80F09F424DBF}" srcOrd="0" destOrd="0" presId="urn:microsoft.com/office/officeart/2018/2/layout/IconVerticalSolidList"/>
    <dgm:cxn modelId="{8AB536DA-F755-4BB3-AF12-771D35271609}" type="presParOf" srcId="{7DB6AA71-89DF-497D-9744-F3F1ABE64124}" destId="{AC30CBA0-1C12-4947-B4D5-EE580EB0F1E6}" srcOrd="0" destOrd="0" presId="urn:microsoft.com/office/officeart/2018/2/layout/IconVerticalSolidList"/>
    <dgm:cxn modelId="{757F2A64-3982-4150-98A6-5BCE28C910BD}" type="presParOf" srcId="{AC30CBA0-1C12-4947-B4D5-EE580EB0F1E6}" destId="{BE5746EA-EC2E-46C9-90CE-F21822A4D9B3}" srcOrd="0" destOrd="0" presId="urn:microsoft.com/office/officeart/2018/2/layout/IconVerticalSolidList"/>
    <dgm:cxn modelId="{CC00627D-40FC-4BF7-8624-AD1FAA210DBB}" type="presParOf" srcId="{AC30CBA0-1C12-4947-B4D5-EE580EB0F1E6}" destId="{6E05D0DF-5DA9-4C42-BC6C-F4A659C31480}" srcOrd="1" destOrd="0" presId="urn:microsoft.com/office/officeart/2018/2/layout/IconVerticalSolidList"/>
    <dgm:cxn modelId="{EC740516-9419-4B07-A8FB-481E9B8621C0}" type="presParOf" srcId="{AC30CBA0-1C12-4947-B4D5-EE580EB0F1E6}" destId="{AFB21BDC-85CA-490F-BB12-EAA8DFF28376}" srcOrd="2" destOrd="0" presId="urn:microsoft.com/office/officeart/2018/2/layout/IconVerticalSolidList"/>
    <dgm:cxn modelId="{51968700-DC70-4FF5-895A-12EC7135DFE2}" type="presParOf" srcId="{AC30CBA0-1C12-4947-B4D5-EE580EB0F1E6}" destId="{3E7209F2-7D67-4DBA-9F20-80F09F424DBF}" srcOrd="3" destOrd="0" presId="urn:microsoft.com/office/officeart/2018/2/layout/IconVerticalSolidList"/>
    <dgm:cxn modelId="{B4609767-5A5E-49AD-B292-05A2743F2BE2}" type="presParOf" srcId="{7DB6AA71-89DF-497D-9744-F3F1ABE64124}" destId="{40A1DF5B-48C0-4CBD-A9BC-30A619CDC9A1}" srcOrd="1" destOrd="0" presId="urn:microsoft.com/office/officeart/2018/2/layout/IconVerticalSolidList"/>
    <dgm:cxn modelId="{7FA7D9DA-B9C4-4D36-94BC-97CF288FA184}" type="presParOf" srcId="{7DB6AA71-89DF-497D-9744-F3F1ABE64124}" destId="{E064853C-04C0-45AE-AAD5-4E00E5A96CF8}" srcOrd="2" destOrd="0" presId="urn:microsoft.com/office/officeart/2018/2/layout/IconVerticalSolidList"/>
    <dgm:cxn modelId="{BED757F7-EF52-4DD0-8659-DC16974A6041}" type="presParOf" srcId="{E064853C-04C0-45AE-AAD5-4E00E5A96CF8}" destId="{01B97585-607B-463F-A25A-649A7031B6A8}" srcOrd="0" destOrd="0" presId="urn:microsoft.com/office/officeart/2018/2/layout/IconVerticalSolidList"/>
    <dgm:cxn modelId="{BBAEA920-40FD-4EEC-BB42-915DC4EA0210}" type="presParOf" srcId="{E064853C-04C0-45AE-AAD5-4E00E5A96CF8}" destId="{F429602A-DCC3-4B70-8684-96E3A29D19B6}" srcOrd="1" destOrd="0" presId="urn:microsoft.com/office/officeart/2018/2/layout/IconVerticalSolidList"/>
    <dgm:cxn modelId="{1EEFEB9D-A964-434F-8413-D9C4CD828507}" type="presParOf" srcId="{E064853C-04C0-45AE-AAD5-4E00E5A96CF8}" destId="{17068E0D-B0E1-4EC2-9E3C-7AB111FCA988}" srcOrd="2" destOrd="0" presId="urn:microsoft.com/office/officeart/2018/2/layout/IconVerticalSolidList"/>
    <dgm:cxn modelId="{A558CDCF-C9EB-456E-8B30-3439DD198A1D}" type="presParOf" srcId="{E064853C-04C0-45AE-AAD5-4E00E5A96CF8}" destId="{B788402C-6122-49DE-AA71-81E4E4811B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0501F-AF3D-4A35-BC59-FB5956BA8419}">
      <dsp:nvSpPr>
        <dsp:cNvPr id="0" name=""/>
        <dsp:cNvSpPr/>
      </dsp:nvSpPr>
      <dsp:spPr>
        <a:xfrm>
          <a:off x="0" y="60230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Leave only when:</a:t>
          </a:r>
        </a:p>
      </dsp:txBody>
      <dsp:txXfrm>
        <a:off x="41622" y="101852"/>
        <a:ext cx="5830193" cy="769393"/>
      </dsp:txXfrm>
    </dsp:sp>
    <dsp:sp modelId="{467DD1C8-F554-46DA-830F-219CD947E842}">
      <dsp:nvSpPr>
        <dsp:cNvPr id="0" name=""/>
        <dsp:cNvSpPr/>
      </dsp:nvSpPr>
      <dsp:spPr>
        <a:xfrm>
          <a:off x="0" y="976227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158069"/>
                <a:satOff val="-13677"/>
                <a:lumOff val="245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158069"/>
                <a:satOff val="-13677"/>
                <a:lumOff val="245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158069"/>
                <a:satOff val="-13677"/>
                <a:lumOff val="245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Dictated by the threat.</a:t>
          </a:r>
        </a:p>
      </dsp:txBody>
      <dsp:txXfrm>
        <a:off x="41622" y="1017849"/>
        <a:ext cx="5830193" cy="769393"/>
      </dsp:txXfrm>
    </dsp:sp>
    <dsp:sp modelId="{BFFEF492-F458-413F-804A-E4C53986079A}">
      <dsp:nvSpPr>
        <dsp:cNvPr id="0" name=""/>
        <dsp:cNvSpPr/>
      </dsp:nvSpPr>
      <dsp:spPr>
        <a:xfrm>
          <a:off x="0" y="1892225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Certain of your location and your destination and you can get there. </a:t>
          </a:r>
        </a:p>
      </dsp:txBody>
      <dsp:txXfrm>
        <a:off x="41622" y="1933847"/>
        <a:ext cx="5830193" cy="769393"/>
      </dsp:txXfrm>
    </dsp:sp>
    <dsp:sp modelId="{7377130D-C142-488A-A8A4-01CD117CE1BF}">
      <dsp:nvSpPr>
        <dsp:cNvPr id="0" name=""/>
        <dsp:cNvSpPr/>
      </dsp:nvSpPr>
      <dsp:spPr>
        <a:xfrm>
          <a:off x="0" y="2808222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474208"/>
                <a:satOff val="-41032"/>
                <a:lumOff val="73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74208"/>
                <a:satOff val="-41032"/>
                <a:lumOff val="73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74208"/>
                <a:satOff val="-41032"/>
                <a:lumOff val="73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Able to reach water, food, shelter, and/or help.</a:t>
          </a:r>
        </a:p>
      </dsp:txBody>
      <dsp:txXfrm>
        <a:off x="41622" y="2849844"/>
        <a:ext cx="5830193" cy="769393"/>
      </dsp:txXfrm>
    </dsp:sp>
    <dsp:sp modelId="{55C5FEC3-B9A7-41AA-8324-6E501C173630}">
      <dsp:nvSpPr>
        <dsp:cNvPr id="0" name=""/>
        <dsp:cNvSpPr/>
      </dsp:nvSpPr>
      <dsp:spPr>
        <a:xfrm>
          <a:off x="0" y="3724220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Convinced rescue is not coming. </a:t>
          </a:r>
        </a:p>
      </dsp:txBody>
      <dsp:txXfrm>
        <a:off x="41622" y="3765842"/>
        <a:ext cx="5830193" cy="7693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2F198-E92B-4C79-B9EB-CF0CA18BEA80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5F16A-12DA-488C-92B4-22DECA103153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57BC4-B5EA-4AE2-94CC-943F83F68B5F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Determine specific location (be prepared to give coordinates and datum to rescue forces if asked). </a:t>
          </a:r>
        </a:p>
      </dsp:txBody>
      <dsp:txXfrm>
        <a:off x="1126608" y="1924"/>
        <a:ext cx="4786828" cy="975418"/>
      </dsp:txXfrm>
    </dsp:sp>
    <dsp:sp modelId="{54C62854-3898-4F8C-895A-3716A8F66EBE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AC87B-F5F7-4BD8-A3AD-7207C00F2AB5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7DE69-34CB-4A96-BD44-2C5033E8A1C3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Using GPS and map.</a:t>
          </a:r>
        </a:p>
      </dsp:txBody>
      <dsp:txXfrm>
        <a:off x="1126608" y="1221197"/>
        <a:ext cx="4786828" cy="975418"/>
      </dsp:txXfrm>
    </dsp:sp>
    <dsp:sp modelId="{8C1674FC-849B-4754-9E03-A39AC5AD6E68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BFAC3-8AFD-45F7-9518-E0F598C21026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71591-6C80-4057-8ED7-CC7C1C89F526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More sky= better accuracy and quicker position acquisition. </a:t>
          </a:r>
        </a:p>
      </dsp:txBody>
      <dsp:txXfrm>
        <a:off x="1126608" y="2440471"/>
        <a:ext cx="4786828" cy="975418"/>
      </dsp:txXfrm>
    </dsp:sp>
    <dsp:sp modelId="{A47188F0-9B54-4AF1-A210-CE9E4F6F231F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C8EC2-A5BA-41A0-B9B7-6882F68E1778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4B8DC-989B-445E-A0C7-8DC7C39CDD0A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More frequent position fixes = shorter time to acquire next position. </a:t>
          </a:r>
        </a:p>
      </dsp:txBody>
      <dsp:txXfrm>
        <a:off x="1126608" y="3659744"/>
        <a:ext cx="4786828" cy="9754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3E38B-5100-4EC1-A994-8A9982615779}">
      <dsp:nvSpPr>
        <dsp:cNvPr id="0" name=""/>
        <dsp:cNvSpPr/>
      </dsp:nvSpPr>
      <dsp:spPr>
        <a:xfrm>
          <a:off x="704530" y="1926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Triangulation (resection) with a compass.</a:t>
          </a:r>
        </a:p>
      </dsp:txBody>
      <dsp:txXfrm>
        <a:off x="704530" y="1926"/>
        <a:ext cx="4504375" cy="1373834"/>
      </dsp:txXfrm>
    </dsp:sp>
    <dsp:sp modelId="{50451A90-B600-4623-B238-F91351DDABCD}">
      <dsp:nvSpPr>
        <dsp:cNvPr id="0" name=""/>
        <dsp:cNvSpPr/>
      </dsp:nvSpPr>
      <dsp:spPr>
        <a:xfrm>
          <a:off x="704530" y="1938807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Try to use three or more azimuths (between 30 and 130 degrees apart). </a:t>
          </a:r>
        </a:p>
      </dsp:txBody>
      <dsp:txXfrm>
        <a:off x="704530" y="1938807"/>
        <a:ext cx="4504375" cy="1373834"/>
      </dsp:txXfrm>
    </dsp:sp>
    <dsp:sp modelId="{1A5CEECD-05FE-4A8E-83FA-41692CBADFAA}">
      <dsp:nvSpPr>
        <dsp:cNvPr id="0" name=""/>
        <dsp:cNvSpPr/>
      </dsp:nvSpPr>
      <dsp:spPr>
        <a:xfrm>
          <a:off x="704530" y="3875689"/>
          <a:ext cx="4504375" cy="137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Positively identify a major land feature and determine a line of position (LOP). </a:t>
          </a:r>
        </a:p>
      </dsp:txBody>
      <dsp:txXfrm>
        <a:off x="704530" y="3875689"/>
        <a:ext cx="4504375" cy="137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91774-E4B5-474F-BDAD-58AD24AD48E3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21851-04A5-4EF4-BCC3-D8A272424361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FC1FD-4A5C-4BC4-9D55-41155EF49CA3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Setting up compass for night navigation</a:t>
          </a:r>
        </a:p>
      </dsp:txBody>
      <dsp:txXfrm>
        <a:off x="1732555" y="641"/>
        <a:ext cx="4180881" cy="1500047"/>
      </dsp:txXfrm>
    </dsp:sp>
    <dsp:sp modelId="{383B7291-8B6B-4693-A315-263C07945799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FC962-BE70-40CC-A8FB-2220CE48A07A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824C7-056D-4B96-9DE3-2E2615E9BA76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Aligning north-seeking arrow with luminous line and follow front of compass. </a:t>
          </a:r>
        </a:p>
      </dsp:txBody>
      <dsp:txXfrm>
        <a:off x="1732555" y="1875701"/>
        <a:ext cx="4180881" cy="1500047"/>
      </dsp:txXfrm>
    </dsp:sp>
    <dsp:sp modelId="{9FF8DDA3-3DA7-4759-827A-5224C0119B5A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7B82E-F253-4E5C-BA07-8B9C2352D93F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B6494-72EC-40B2-B7A6-6778A9D6DCC6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Using point-to-point navigation. </a:t>
          </a:r>
        </a:p>
      </dsp:txBody>
      <dsp:txXfrm>
        <a:off x="1732555" y="3750760"/>
        <a:ext cx="4180881" cy="15000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DA45-B0FA-407C-B1E6-C991EEE6E9A7}">
      <dsp:nvSpPr>
        <dsp:cNvPr id="0" name=""/>
        <dsp:cNvSpPr/>
      </dsp:nvSpPr>
      <dsp:spPr>
        <a:xfrm>
          <a:off x="0" y="518228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Circumnavigation.</a:t>
          </a:r>
        </a:p>
      </dsp:txBody>
      <dsp:txXfrm>
        <a:off x="41622" y="559850"/>
        <a:ext cx="5830193" cy="769393"/>
      </dsp:txXfrm>
    </dsp:sp>
    <dsp:sp modelId="{ABF57EC8-BFC6-4A8B-8444-A96C7F1AF1A1}">
      <dsp:nvSpPr>
        <dsp:cNvPr id="0" name=""/>
        <dsp:cNvSpPr/>
      </dsp:nvSpPr>
      <dsp:spPr>
        <a:xfrm>
          <a:off x="0" y="1434226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210759"/>
                <a:satOff val="-18236"/>
                <a:lumOff val="32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10759"/>
                <a:satOff val="-18236"/>
                <a:lumOff val="32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210759"/>
                <a:satOff val="-18236"/>
                <a:lumOff val="32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Find a prominent landmark on the opposite side of obstacle on current heading.</a:t>
          </a:r>
        </a:p>
      </dsp:txBody>
      <dsp:txXfrm>
        <a:off x="41622" y="1475848"/>
        <a:ext cx="5830193" cy="769393"/>
      </dsp:txXfrm>
    </dsp:sp>
    <dsp:sp modelId="{8FF06A30-54F5-48DD-91DE-11BBDC2A3E32}">
      <dsp:nvSpPr>
        <dsp:cNvPr id="0" name=""/>
        <dsp:cNvSpPr/>
      </dsp:nvSpPr>
      <dsp:spPr>
        <a:xfrm>
          <a:off x="0" y="2350223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421519"/>
                <a:satOff val="-36473"/>
                <a:lumOff val="653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421519"/>
                <a:satOff val="-36473"/>
                <a:lumOff val="653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421519"/>
                <a:satOff val="-36473"/>
                <a:lumOff val="653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Contour around obstacle to landmark.</a:t>
          </a:r>
        </a:p>
      </dsp:txBody>
      <dsp:txXfrm>
        <a:off x="41622" y="2391845"/>
        <a:ext cx="5830193" cy="769393"/>
      </dsp:txXfrm>
    </dsp:sp>
    <dsp:sp modelId="{52F643E1-2CDC-4FD3-98EE-236FE56BE6DC}">
      <dsp:nvSpPr>
        <dsp:cNvPr id="0" name=""/>
        <dsp:cNvSpPr/>
      </dsp:nvSpPr>
      <dsp:spPr>
        <a:xfrm>
          <a:off x="0" y="3266221"/>
          <a:ext cx="5913437" cy="852637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Resume your route of travel.</a:t>
          </a:r>
        </a:p>
      </dsp:txBody>
      <dsp:txXfrm>
        <a:off x="41622" y="3307843"/>
        <a:ext cx="5830193" cy="7693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0982C-4716-4470-9267-8FBE463D9B00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5DE8F-B438-4F87-B037-E6EA567D0E73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6EE52-976C-4807-810C-E753F2567035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Maintain heading until reaching destination.</a:t>
          </a:r>
        </a:p>
      </dsp:txBody>
      <dsp:txXfrm>
        <a:off x="1819627" y="853360"/>
        <a:ext cx="4093809" cy="1575435"/>
      </dsp:txXfrm>
    </dsp:sp>
    <dsp:sp modelId="{44236DA2-2672-4A77-B1C2-27B824105D45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EC2DF-0442-46FA-839D-6DD0BCD5DFE0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353BF-6926-4E53-A848-7D6DFA321FC2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Track number of paces traveled to monitor progress.</a:t>
          </a:r>
        </a:p>
      </dsp:txBody>
      <dsp:txXfrm>
        <a:off x="1819627" y="2822654"/>
        <a:ext cx="4093809" cy="15754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F0457-20F2-4318-B5EA-46E695217283}">
      <dsp:nvSpPr>
        <dsp:cNvPr id="0" name=""/>
        <dsp:cNvSpPr/>
      </dsp:nvSpPr>
      <dsp:spPr>
        <a:xfrm>
          <a:off x="0" y="61073"/>
          <a:ext cx="5913437" cy="14531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One pace is the distance covered each time the same foot touches the ground. </a:t>
          </a:r>
        </a:p>
      </dsp:txBody>
      <dsp:txXfrm>
        <a:off x="70936" y="132009"/>
        <a:ext cx="5771565" cy="1311268"/>
      </dsp:txXfrm>
    </dsp:sp>
    <dsp:sp modelId="{3C2ABE2C-9ED8-45C1-A05E-12358D9D826F}">
      <dsp:nvSpPr>
        <dsp:cNvPr id="0" name=""/>
        <dsp:cNvSpPr/>
      </dsp:nvSpPr>
      <dsp:spPr>
        <a:xfrm>
          <a:off x="0" y="1591973"/>
          <a:ext cx="5913437" cy="1453140"/>
        </a:xfrm>
        <a:prstGeom prst="round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Distances measured by paces are approximate </a:t>
          </a:r>
        </a:p>
      </dsp:txBody>
      <dsp:txXfrm>
        <a:off x="70936" y="1662909"/>
        <a:ext cx="5771565" cy="1311268"/>
      </dsp:txXfrm>
    </dsp:sp>
    <dsp:sp modelId="{FA0AE572-C102-4DC2-91C1-6F6AD1CCF621}">
      <dsp:nvSpPr>
        <dsp:cNvPr id="0" name=""/>
        <dsp:cNvSpPr/>
      </dsp:nvSpPr>
      <dsp:spPr>
        <a:xfrm>
          <a:off x="0" y="3122874"/>
          <a:ext cx="5913437" cy="1453140"/>
        </a:xfrm>
        <a:prstGeom prst="round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Keep track of your pace count (pebbles in pocket or knots in a string per 100 meters). </a:t>
          </a:r>
        </a:p>
      </dsp:txBody>
      <dsp:txXfrm>
        <a:off x="70936" y="3193810"/>
        <a:ext cx="5771565" cy="13112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F7703-1B69-4795-9674-2A8A0DDF556C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51A92-51E9-40E0-81E5-F0E73A86ADFB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14817-D5CB-4139-ACC3-6D8ED517B5C0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Pick out landmarks on the heading and walk the trail of least resistance to a point. </a:t>
          </a:r>
        </a:p>
      </dsp:txBody>
      <dsp:txXfrm>
        <a:off x="1819627" y="853360"/>
        <a:ext cx="4093809" cy="1575435"/>
      </dsp:txXfrm>
    </dsp:sp>
    <dsp:sp modelId="{1D2A0E05-2054-4715-AE5E-F8DA4DE1BC8F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94FF5-28A6-42D7-B702-DA6EC2D98CE3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FC777-DD80-4922-A158-B8C9438B6A9D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On reaching a point, establish another landmark and continue. </a:t>
          </a:r>
        </a:p>
      </dsp:txBody>
      <dsp:txXfrm>
        <a:off x="1819627" y="2822654"/>
        <a:ext cx="4093809" cy="15754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B012E-BC97-4AE2-B501-5BE033DFC8DE}">
      <dsp:nvSpPr>
        <dsp:cNvPr id="0" name=""/>
        <dsp:cNvSpPr/>
      </dsp:nvSpPr>
      <dsp:spPr>
        <a:xfrm>
          <a:off x="1182687" y="2139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Maintain a realistic pace.</a:t>
          </a:r>
        </a:p>
      </dsp:txBody>
      <dsp:txXfrm>
        <a:off x="1182687" y="2139"/>
        <a:ext cx="4730749" cy="1108327"/>
      </dsp:txXfrm>
    </dsp:sp>
    <dsp:sp modelId="{149A3BC1-3931-400F-82CF-E21E39048453}">
      <dsp:nvSpPr>
        <dsp:cNvPr id="0" name=""/>
        <dsp:cNvSpPr/>
      </dsp:nvSpPr>
      <dsp:spPr>
        <a:xfrm>
          <a:off x="0" y="2139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Maintain</a:t>
          </a:r>
        </a:p>
      </dsp:txBody>
      <dsp:txXfrm>
        <a:off x="0" y="2139"/>
        <a:ext cx="1182687" cy="1108327"/>
      </dsp:txXfrm>
    </dsp:sp>
    <dsp:sp modelId="{B5EB33EA-A044-4446-A1F4-19B68DB734BE}">
      <dsp:nvSpPr>
        <dsp:cNvPr id="0" name=""/>
        <dsp:cNvSpPr/>
      </dsp:nvSpPr>
      <dsp:spPr>
        <a:xfrm>
          <a:off x="1182687" y="1176966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965812"/>
            <a:satOff val="8495"/>
            <a:lumOff val="25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965812"/>
              <a:satOff val="8495"/>
              <a:lumOff val="2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Take rest stops when needed.</a:t>
          </a:r>
        </a:p>
      </dsp:txBody>
      <dsp:txXfrm>
        <a:off x="1182687" y="1176966"/>
        <a:ext cx="4730749" cy="1108327"/>
      </dsp:txXfrm>
    </dsp:sp>
    <dsp:sp modelId="{F78F916F-5E00-4AA3-AFBB-ECF57A63125D}">
      <dsp:nvSpPr>
        <dsp:cNvPr id="0" name=""/>
        <dsp:cNvSpPr/>
      </dsp:nvSpPr>
      <dsp:spPr>
        <a:xfrm>
          <a:off x="0" y="1176966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699325"/>
                <a:satOff val="16005"/>
                <a:lumOff val="-346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699325"/>
                <a:satOff val="16005"/>
                <a:lumOff val="-346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699325"/>
                <a:satOff val="16005"/>
                <a:lumOff val="-346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699325"/>
              <a:satOff val="16005"/>
              <a:lumOff val="-34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Take</a:t>
          </a:r>
        </a:p>
      </dsp:txBody>
      <dsp:txXfrm>
        <a:off x="0" y="1176966"/>
        <a:ext cx="1182687" cy="1108327"/>
      </dsp:txXfrm>
    </dsp:sp>
    <dsp:sp modelId="{82F67F2F-327A-4BAD-A75A-75B7EF518C54}">
      <dsp:nvSpPr>
        <dsp:cNvPr id="0" name=""/>
        <dsp:cNvSpPr/>
      </dsp:nvSpPr>
      <dsp:spPr>
        <a:xfrm>
          <a:off x="1182687" y="2351793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1931624"/>
            <a:satOff val="16990"/>
            <a:lumOff val="50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931624"/>
              <a:satOff val="16990"/>
              <a:lumOff val="5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Avoid overdressing and overheating.</a:t>
          </a:r>
        </a:p>
      </dsp:txBody>
      <dsp:txXfrm>
        <a:off x="1182687" y="2351793"/>
        <a:ext cx="4730749" cy="1108327"/>
      </dsp:txXfrm>
    </dsp:sp>
    <dsp:sp modelId="{CDE6F114-6643-48C6-B06A-6E1F1D6ED4BA}">
      <dsp:nvSpPr>
        <dsp:cNvPr id="0" name=""/>
        <dsp:cNvSpPr/>
      </dsp:nvSpPr>
      <dsp:spPr>
        <a:xfrm>
          <a:off x="0" y="2351793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1398651"/>
                <a:satOff val="32010"/>
                <a:lumOff val="-69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1398651"/>
                <a:satOff val="32010"/>
                <a:lumOff val="-692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1398651"/>
                <a:satOff val="32010"/>
                <a:lumOff val="-692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1398651"/>
              <a:satOff val="32010"/>
              <a:lumOff val="-69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</a:t>
          </a:r>
        </a:p>
      </dsp:txBody>
      <dsp:txXfrm>
        <a:off x="0" y="2351793"/>
        <a:ext cx="1182687" cy="1108327"/>
      </dsp:txXfrm>
    </dsp:sp>
    <dsp:sp modelId="{3AD109C7-79C6-43B7-B537-835EA9EC0684}">
      <dsp:nvSpPr>
        <dsp:cNvPr id="0" name=""/>
        <dsp:cNvSpPr/>
      </dsp:nvSpPr>
      <dsp:spPr>
        <a:xfrm>
          <a:off x="1182687" y="3526620"/>
          <a:ext cx="4730749" cy="1108327"/>
        </a:xfrm>
        <a:prstGeom prst="rect">
          <a:avLst/>
        </a:prstGeom>
        <a:solidFill>
          <a:schemeClr val="accent5">
            <a:tint val="40000"/>
            <a:alpha val="90000"/>
            <a:hueOff val="2897436"/>
            <a:satOff val="25485"/>
            <a:lumOff val="7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897436"/>
              <a:satOff val="25485"/>
              <a:lumOff val="7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Consider food and water requirements.</a:t>
          </a:r>
        </a:p>
      </dsp:txBody>
      <dsp:txXfrm>
        <a:off x="1182687" y="3526620"/>
        <a:ext cx="4730749" cy="1108327"/>
      </dsp:txXfrm>
    </dsp:sp>
    <dsp:sp modelId="{37556F28-5CB0-47E5-A2C3-75FE9246AE47}">
      <dsp:nvSpPr>
        <dsp:cNvPr id="0" name=""/>
        <dsp:cNvSpPr/>
      </dsp:nvSpPr>
      <dsp:spPr>
        <a:xfrm>
          <a:off x="0" y="3526620"/>
          <a:ext cx="1182687" cy="1108327"/>
        </a:xfrm>
        <a:prstGeom prst="rect">
          <a:avLst/>
        </a:prstGeom>
        <a:gradFill rotWithShape="0">
          <a:gsLst>
            <a:gs pos="0">
              <a:schemeClr val="accent5">
                <a:hueOff val="2097976"/>
                <a:satOff val="48015"/>
                <a:lumOff val="-1039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097976"/>
                <a:satOff val="48015"/>
                <a:lumOff val="-1039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2097976"/>
                <a:satOff val="48015"/>
                <a:lumOff val="-1039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2097976"/>
              <a:satOff val="48015"/>
              <a:lumOff val="-10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Consider</a:t>
          </a:r>
        </a:p>
      </dsp:txBody>
      <dsp:txXfrm>
        <a:off x="0" y="3526620"/>
        <a:ext cx="1182687" cy="110832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C73E3-F294-41DA-97B9-A195139D4591}">
      <dsp:nvSpPr>
        <dsp:cNvPr id="0" name=""/>
        <dsp:cNvSpPr/>
      </dsp:nvSpPr>
      <dsp:spPr>
        <a:xfrm>
          <a:off x="721" y="453067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Take special care of feet (change socks regularly).</a:t>
          </a:r>
        </a:p>
      </dsp:txBody>
      <dsp:txXfrm>
        <a:off x="721" y="453067"/>
        <a:ext cx="5911993" cy="1803157"/>
      </dsp:txXfrm>
    </dsp:sp>
    <dsp:sp modelId="{2BA0D740-AAD5-4313-8BC2-3C6419F6C05C}">
      <dsp:nvSpPr>
        <dsp:cNvPr id="0" name=""/>
        <dsp:cNvSpPr/>
      </dsp:nvSpPr>
      <dsp:spPr>
        <a:xfrm>
          <a:off x="721" y="2995224"/>
          <a:ext cx="5911993" cy="1803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Pack equipment to prevent loss, damage, pack imbalance, and personal safety.</a:t>
          </a:r>
        </a:p>
      </dsp:txBody>
      <dsp:txXfrm>
        <a:off x="721" y="2995224"/>
        <a:ext cx="5911993" cy="18031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592E7-0248-4C43-A7DD-6490A16B7CD7}">
      <dsp:nvSpPr>
        <dsp:cNvPr id="0" name=""/>
        <dsp:cNvSpPr/>
      </dsp:nvSpPr>
      <dsp:spPr>
        <a:xfrm>
          <a:off x="1182687" y="1449"/>
          <a:ext cx="4730749" cy="14853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Go around obstacles, not over or through them.</a:t>
          </a:r>
        </a:p>
      </dsp:txBody>
      <dsp:txXfrm>
        <a:off x="1182687" y="1449"/>
        <a:ext cx="4730749" cy="1485317"/>
      </dsp:txXfrm>
    </dsp:sp>
    <dsp:sp modelId="{4B23523B-6F44-4388-8AEA-E69B90CBB3BA}">
      <dsp:nvSpPr>
        <dsp:cNvPr id="0" name=""/>
        <dsp:cNvSpPr/>
      </dsp:nvSpPr>
      <dsp:spPr>
        <a:xfrm>
          <a:off x="0" y="1449"/>
          <a:ext cx="1182687" cy="14853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 around</a:t>
          </a:r>
        </a:p>
      </dsp:txBody>
      <dsp:txXfrm>
        <a:off x="0" y="1449"/>
        <a:ext cx="1182687" cy="1485317"/>
      </dsp:txXfrm>
    </dsp:sp>
    <dsp:sp modelId="{DF15B18F-678C-41F0-BD18-BDB48593E2C0}">
      <dsp:nvSpPr>
        <dsp:cNvPr id="0" name=""/>
        <dsp:cNvSpPr/>
      </dsp:nvSpPr>
      <dsp:spPr>
        <a:xfrm>
          <a:off x="1182687" y="1575885"/>
          <a:ext cx="4730749" cy="1485317"/>
        </a:xfrm>
        <a:prstGeom prst="rect">
          <a:avLst/>
        </a:prstGeom>
        <a:solidFill>
          <a:schemeClr val="accent2">
            <a:tint val="40000"/>
            <a:alpha val="90000"/>
            <a:hueOff val="483083"/>
            <a:satOff val="-26533"/>
            <a:lumOff val="40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83083"/>
              <a:satOff val="-26533"/>
              <a:lumOff val="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Avoid travel on trails, if possible.</a:t>
          </a:r>
        </a:p>
      </dsp:txBody>
      <dsp:txXfrm>
        <a:off x="1182687" y="1575885"/>
        <a:ext cx="4730749" cy="1485317"/>
      </dsp:txXfrm>
    </dsp:sp>
    <dsp:sp modelId="{659E13D3-42C8-48CC-8ED2-66B2C9096AF6}">
      <dsp:nvSpPr>
        <dsp:cNvPr id="0" name=""/>
        <dsp:cNvSpPr/>
      </dsp:nvSpPr>
      <dsp:spPr>
        <a:xfrm>
          <a:off x="0" y="1575885"/>
          <a:ext cx="1182687" cy="1485317"/>
        </a:xfrm>
        <a:prstGeom prst="rect">
          <a:avLst/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16139"/>
              <a:satOff val="-27354"/>
              <a:lumOff val="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Avoid</a:t>
          </a:r>
        </a:p>
      </dsp:txBody>
      <dsp:txXfrm>
        <a:off x="0" y="1575885"/>
        <a:ext cx="1182687" cy="1485317"/>
      </dsp:txXfrm>
    </dsp:sp>
    <dsp:sp modelId="{8E6A0354-236C-450B-95FC-97FC1A719D0A}">
      <dsp:nvSpPr>
        <dsp:cNvPr id="0" name=""/>
        <dsp:cNvSpPr/>
      </dsp:nvSpPr>
      <dsp:spPr>
        <a:xfrm>
          <a:off x="1182687" y="3150321"/>
          <a:ext cx="4730749" cy="1485317"/>
        </a:xfrm>
        <a:prstGeom prst="rect">
          <a:avLst/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377271" rIns="91790" bIns="3772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Travel in forested areas, if possible.</a:t>
          </a:r>
        </a:p>
      </dsp:txBody>
      <dsp:txXfrm>
        <a:off x="1182687" y="3150321"/>
        <a:ext cx="4730749" cy="1485317"/>
      </dsp:txXfrm>
    </dsp:sp>
    <dsp:sp modelId="{18F7AAD3-E251-48FE-845E-44F6AF7BCAE1}">
      <dsp:nvSpPr>
        <dsp:cNvPr id="0" name=""/>
        <dsp:cNvSpPr/>
      </dsp:nvSpPr>
      <dsp:spPr>
        <a:xfrm>
          <a:off x="0" y="3150321"/>
          <a:ext cx="1182687" cy="1485317"/>
        </a:xfrm>
        <a:prstGeom prst="rect">
          <a:avLst/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46716" rIns="62584" bIns="146716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Travel in</a:t>
          </a:r>
        </a:p>
      </dsp:txBody>
      <dsp:txXfrm>
        <a:off x="0" y="3150321"/>
        <a:ext cx="1182687" cy="1485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4FCC2-81CF-4F03-B484-FF3BD8D5E5C9}">
      <dsp:nvSpPr>
        <dsp:cNvPr id="0" name=""/>
        <dsp:cNvSpPr/>
      </dsp:nvSpPr>
      <dsp:spPr>
        <a:xfrm>
          <a:off x="0" y="3490581"/>
          <a:ext cx="1478359" cy="1145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142240" rIns="10514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Decide</a:t>
          </a:r>
        </a:p>
      </dsp:txBody>
      <dsp:txXfrm>
        <a:off x="0" y="3490581"/>
        <a:ext cx="1478359" cy="1145686"/>
      </dsp:txXfrm>
    </dsp:sp>
    <dsp:sp modelId="{3D0585DF-EC86-4C7C-B348-988BA6ED4424}">
      <dsp:nvSpPr>
        <dsp:cNvPr id="0" name=""/>
        <dsp:cNvSpPr/>
      </dsp:nvSpPr>
      <dsp:spPr>
        <a:xfrm>
          <a:off x="1478359" y="3490581"/>
          <a:ext cx="4435077" cy="11456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54000" rIns="8996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Decide what equipment to take, cache, or destroy.</a:t>
          </a:r>
        </a:p>
      </dsp:txBody>
      <dsp:txXfrm>
        <a:off x="1478359" y="3490581"/>
        <a:ext cx="4435077" cy="1145686"/>
      </dsp:txXfrm>
    </dsp:sp>
    <dsp:sp modelId="{2815376B-EFF9-40F1-940D-F007E76CA66D}">
      <dsp:nvSpPr>
        <dsp:cNvPr id="0" name=""/>
        <dsp:cNvSpPr/>
      </dsp:nvSpPr>
      <dsp:spPr>
        <a:xfrm rot="10800000">
          <a:off x="0" y="1745700"/>
          <a:ext cx="147835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316139"/>
                <a:satOff val="-27354"/>
                <a:lumOff val="49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16139"/>
                <a:satOff val="-27354"/>
                <a:lumOff val="490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16139"/>
                <a:satOff val="-27354"/>
                <a:lumOff val="490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316139"/>
              <a:satOff val="-27354"/>
              <a:lumOff val="4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142240" rIns="10514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</a:t>
          </a:r>
        </a:p>
      </dsp:txBody>
      <dsp:txXfrm rot="-10800000">
        <a:off x="0" y="1745700"/>
        <a:ext cx="1478359" cy="1145343"/>
      </dsp:txXfrm>
    </dsp:sp>
    <dsp:sp modelId="{FAB7BFD6-BF57-4F3B-A752-05CE23C7BD75}">
      <dsp:nvSpPr>
        <dsp:cNvPr id="0" name=""/>
        <dsp:cNvSpPr/>
      </dsp:nvSpPr>
      <dsp:spPr>
        <a:xfrm>
          <a:off x="1478359" y="1745700"/>
          <a:ext cx="4435077" cy="1145343"/>
        </a:xfrm>
        <a:prstGeom prst="rect">
          <a:avLst/>
        </a:prstGeom>
        <a:solidFill>
          <a:schemeClr val="accent2">
            <a:tint val="40000"/>
            <a:alpha val="90000"/>
            <a:hueOff val="483083"/>
            <a:satOff val="-26533"/>
            <a:lumOff val="40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83083"/>
              <a:satOff val="-26533"/>
              <a:lumOff val="4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54000" rIns="8996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which direction to travel and why.</a:t>
          </a:r>
        </a:p>
      </dsp:txBody>
      <dsp:txXfrm>
        <a:off x="1478359" y="1745700"/>
        <a:ext cx="4435077" cy="1145343"/>
      </dsp:txXfrm>
    </dsp:sp>
    <dsp:sp modelId="{34BC128D-834B-4E21-B5D5-912441A9EB7C}">
      <dsp:nvSpPr>
        <dsp:cNvPr id="0" name=""/>
        <dsp:cNvSpPr/>
      </dsp:nvSpPr>
      <dsp:spPr>
        <a:xfrm rot="10800000">
          <a:off x="0" y="819"/>
          <a:ext cx="1478359" cy="176206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632278"/>
                <a:satOff val="-54709"/>
                <a:lumOff val="980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32278"/>
                <a:satOff val="-54709"/>
                <a:lumOff val="980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32278"/>
                <a:satOff val="-54709"/>
                <a:lumOff val="980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632278"/>
              <a:satOff val="-54709"/>
              <a:lumOff val="9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141" tIns="142240" rIns="105141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Follow</a:t>
          </a:r>
        </a:p>
      </dsp:txBody>
      <dsp:txXfrm rot="-10800000">
        <a:off x="0" y="819"/>
        <a:ext cx="1478359" cy="1145343"/>
      </dsp:txXfrm>
    </dsp:sp>
    <dsp:sp modelId="{BE4CB918-F470-4EE6-BB08-1A2166B454D8}">
      <dsp:nvSpPr>
        <dsp:cNvPr id="0" name=""/>
        <dsp:cNvSpPr/>
      </dsp:nvSpPr>
      <dsp:spPr>
        <a:xfrm>
          <a:off x="1478359" y="819"/>
          <a:ext cx="4435077" cy="1145343"/>
        </a:xfrm>
        <a:prstGeom prst="rect">
          <a:avLst/>
        </a:prstGeom>
        <a:solidFill>
          <a:schemeClr val="accent2">
            <a:tint val="40000"/>
            <a:alpha val="90000"/>
            <a:hueOff val="966166"/>
            <a:satOff val="-53065"/>
            <a:lumOff val="80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66166"/>
              <a:satOff val="-53065"/>
              <a:lumOff val="8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64" tIns="254000" rIns="8996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Follow your EPA.</a:t>
          </a:r>
        </a:p>
      </dsp:txBody>
      <dsp:txXfrm>
        <a:off x="1478359" y="819"/>
        <a:ext cx="4435077" cy="11453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74B83-9888-4CE6-860D-78583D6CB4E9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2ADBB-8024-405E-8F7B-E00F4961BC3F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E3CC6-1E4C-400D-AA5F-BE40244750F2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Avoid creek bottoms and ravines with NO escape in the event of heavy rains. </a:t>
          </a:r>
        </a:p>
      </dsp:txBody>
      <dsp:txXfrm>
        <a:off x="1819627" y="853360"/>
        <a:ext cx="4093809" cy="1575435"/>
      </dsp:txXfrm>
    </dsp:sp>
    <dsp:sp modelId="{CB6B35DC-7AAE-4D03-BF86-3F3A536F5C62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B9EAF-8785-4720-9169-847AE19B2566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58147-1AB6-4CAC-BF6E-019DC2AD1EE5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Consider the following for swamps, lakes, and unfordable rivers: </a:t>
          </a:r>
        </a:p>
      </dsp:txBody>
      <dsp:txXfrm>
        <a:off x="1819627" y="2822654"/>
        <a:ext cx="4093809" cy="15754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02A87-3AA3-45DC-B652-DE049B0C8824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A8B34-AD87-476D-9D6B-AD8446CB1B98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3CE44-72E9-44EB-BC71-E23A1C16E143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Circumnavigate swamps, lakes, and bogs, if possible.</a:t>
          </a:r>
        </a:p>
      </dsp:txBody>
      <dsp:txXfrm>
        <a:off x="1529865" y="566"/>
        <a:ext cx="4383571" cy="1324558"/>
      </dsp:txXfrm>
    </dsp:sp>
    <dsp:sp modelId="{BD6325AB-2BD6-45E7-B575-CD491808F6C9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9CF43-52E3-4DE3-BABB-B4E5F48C3E6E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5A0B4-CFDD-420B-8A5C-D9C2D5406208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Travel downstream to find people and slower water.</a:t>
          </a:r>
        </a:p>
      </dsp:txBody>
      <dsp:txXfrm>
        <a:off x="1529865" y="1656264"/>
        <a:ext cx="4383571" cy="1324558"/>
      </dsp:txXfrm>
    </dsp:sp>
    <dsp:sp modelId="{7681888A-3B65-47FC-A08B-2AD90A8CA590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67115-3D60-48BC-9D69-14839A01E152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ADAD0-3542-452C-A228-9A16BC9F64D8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Travel upstream to find narrower and shallow water.</a:t>
          </a:r>
        </a:p>
      </dsp:txBody>
      <dsp:txXfrm>
        <a:off x="1529865" y="3311963"/>
        <a:ext cx="4383571" cy="1324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3690D-DC4E-4CA6-A812-9418AEFF002A}">
      <dsp:nvSpPr>
        <dsp:cNvPr id="0" name=""/>
        <dsp:cNvSpPr/>
      </dsp:nvSpPr>
      <dsp:spPr>
        <a:xfrm>
          <a:off x="0" y="566"/>
          <a:ext cx="591343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14E53-0691-4DA4-A6F2-D879162ED9C3}">
      <dsp:nvSpPr>
        <dsp:cNvPr id="0" name=""/>
        <dsp:cNvSpPr/>
      </dsp:nvSpPr>
      <dsp:spPr>
        <a:xfrm>
          <a:off x="0" y="566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Stay in place (e.g., with vehicle).</a:t>
          </a:r>
        </a:p>
      </dsp:txBody>
      <dsp:txXfrm>
        <a:off x="0" y="566"/>
        <a:ext cx="5913437" cy="927191"/>
      </dsp:txXfrm>
    </dsp:sp>
    <dsp:sp modelId="{936C3C71-BACC-4939-81BE-372EB0767ED6}">
      <dsp:nvSpPr>
        <dsp:cNvPr id="0" name=""/>
        <dsp:cNvSpPr/>
      </dsp:nvSpPr>
      <dsp:spPr>
        <a:xfrm>
          <a:off x="0" y="927757"/>
          <a:ext cx="5913437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E72A55-2BD3-4718-AA75-804D0384FD31}">
      <dsp:nvSpPr>
        <dsp:cNvPr id="0" name=""/>
        <dsp:cNvSpPr/>
      </dsp:nvSpPr>
      <dsp:spPr>
        <a:xfrm>
          <a:off x="0" y="927757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you do not stay in place, leave information at your starting point that includes:</a:t>
          </a:r>
        </a:p>
      </dsp:txBody>
      <dsp:txXfrm>
        <a:off x="0" y="927757"/>
        <a:ext cx="5913437" cy="927191"/>
      </dsp:txXfrm>
    </dsp:sp>
    <dsp:sp modelId="{B59EE4FE-40FE-474B-B7AB-26A8977D1A1E}">
      <dsp:nvSpPr>
        <dsp:cNvPr id="0" name=""/>
        <dsp:cNvSpPr/>
      </dsp:nvSpPr>
      <dsp:spPr>
        <a:xfrm>
          <a:off x="0" y="1854948"/>
          <a:ext cx="591343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B42B2-0A93-47A9-BF94-1B915D731D95}">
      <dsp:nvSpPr>
        <dsp:cNvPr id="0" name=""/>
        <dsp:cNvSpPr/>
      </dsp:nvSpPr>
      <dsp:spPr>
        <a:xfrm>
          <a:off x="0" y="1854948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Destination and route of travel.</a:t>
          </a:r>
        </a:p>
      </dsp:txBody>
      <dsp:txXfrm>
        <a:off x="0" y="1854948"/>
        <a:ext cx="5913437" cy="927191"/>
      </dsp:txXfrm>
    </dsp:sp>
    <dsp:sp modelId="{E50DDB80-8EE4-4AA7-89F6-E57AE8285CF3}">
      <dsp:nvSpPr>
        <dsp:cNvPr id="0" name=""/>
        <dsp:cNvSpPr/>
      </dsp:nvSpPr>
      <dsp:spPr>
        <a:xfrm>
          <a:off x="0" y="2782139"/>
          <a:ext cx="591343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543158-649D-4FBD-A471-BE8B5FA1CB8A}">
      <dsp:nvSpPr>
        <dsp:cNvPr id="0" name=""/>
        <dsp:cNvSpPr/>
      </dsp:nvSpPr>
      <dsp:spPr>
        <a:xfrm>
          <a:off x="0" y="2782139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Personal condition.</a:t>
          </a:r>
        </a:p>
      </dsp:txBody>
      <dsp:txXfrm>
        <a:off x="0" y="2782139"/>
        <a:ext cx="5913437" cy="927191"/>
      </dsp:txXfrm>
    </dsp:sp>
    <dsp:sp modelId="{E65F9062-27FA-46C2-A996-D7D5E0045BFE}">
      <dsp:nvSpPr>
        <dsp:cNvPr id="0" name=""/>
        <dsp:cNvSpPr/>
      </dsp:nvSpPr>
      <dsp:spPr>
        <a:xfrm>
          <a:off x="0" y="3709330"/>
          <a:ext cx="59134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38DD3-E89F-4EAA-90A8-8A7B029771C6}">
      <dsp:nvSpPr>
        <dsp:cNvPr id="0" name=""/>
        <dsp:cNvSpPr/>
      </dsp:nvSpPr>
      <dsp:spPr>
        <a:xfrm>
          <a:off x="0" y="3709330"/>
          <a:ext cx="5913437" cy="927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Supplies available.</a:t>
          </a:r>
        </a:p>
      </dsp:txBody>
      <dsp:txXfrm>
        <a:off x="0" y="3709330"/>
        <a:ext cx="5913437" cy="927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20F0E-C294-4502-8C6B-6B62CF5287C9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A7FA8-9BC2-45DF-921C-5F1764A74E73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D5DBF-E2F8-4B1C-8D91-5B07520517AE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Determine Navigation and Position</a:t>
          </a:r>
        </a:p>
      </dsp:txBody>
      <dsp:txXfrm>
        <a:off x="1126608" y="1924"/>
        <a:ext cx="4786828" cy="975418"/>
      </dsp:txXfrm>
    </dsp:sp>
    <dsp:sp modelId="{B782C930-3708-41C2-9572-E4D6FE6E952E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601FB-97F4-444B-9667-04E06132411D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0F985-E3D3-4DBD-9D37-2DDAABC7D630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Determine general location.</a:t>
          </a:r>
        </a:p>
      </dsp:txBody>
      <dsp:txXfrm>
        <a:off x="1126608" y="1221197"/>
        <a:ext cx="4786828" cy="975418"/>
      </dsp:txXfrm>
    </dsp:sp>
    <dsp:sp modelId="{9CD3FDD2-C22C-4C27-A506-7B4AF258FA5F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FCE80-4ED2-40AA-9A17-9BAE79ACBD5E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D7D55-F6B2-4FCB-BC26-B6B7F54A0E84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Note: Determine best guess direction based on previous</a:t>
          </a:r>
        </a:p>
      </dsp:txBody>
      <dsp:txXfrm>
        <a:off x="1126608" y="2440471"/>
        <a:ext cx="4786828" cy="975418"/>
      </dsp:txXfrm>
    </dsp:sp>
    <dsp:sp modelId="{FD98721D-7031-4C30-9AA7-C6447D4D13B7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B3754-B707-49D3-ACB2-5CE5E3AAA4F4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4B0ED-BC53-4840-A343-041886CE61F8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knowledge when navigating without a map, global positioning system (GPS), or compass (e.g., movement is east toward the border). </a:t>
          </a:r>
        </a:p>
      </dsp:txBody>
      <dsp:txXfrm>
        <a:off x="1126608" y="3659744"/>
        <a:ext cx="4786828" cy="975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6BFEF-ACF0-4FF5-90C4-E6BD729C9F2E}">
      <dsp:nvSpPr>
        <dsp:cNvPr id="0" name=""/>
        <dsp:cNvSpPr/>
      </dsp:nvSpPr>
      <dsp:spPr>
        <a:xfrm>
          <a:off x="1182687" y="2139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formula: Rate x Time = Distance.</a:t>
          </a:r>
        </a:p>
      </dsp:txBody>
      <dsp:txXfrm>
        <a:off x="1182687" y="2139"/>
        <a:ext cx="4730749" cy="1108327"/>
      </dsp:txXfrm>
    </dsp:sp>
    <dsp:sp modelId="{E698AEA2-78FA-4091-AB21-8551D09AF124}">
      <dsp:nvSpPr>
        <dsp:cNvPr id="0" name=""/>
        <dsp:cNvSpPr/>
      </dsp:nvSpPr>
      <dsp:spPr>
        <a:xfrm>
          <a:off x="0" y="2139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0" y="2139"/>
        <a:ext cx="1182687" cy="1108327"/>
      </dsp:txXfrm>
    </dsp:sp>
    <dsp:sp modelId="{F0257BB7-0752-4465-A02F-5F41F904FBDA}">
      <dsp:nvSpPr>
        <dsp:cNvPr id="0" name=""/>
        <dsp:cNvSpPr/>
      </dsp:nvSpPr>
      <dsp:spPr>
        <a:xfrm>
          <a:off x="1182687" y="1176966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information provided in map legend.</a:t>
          </a:r>
        </a:p>
      </dsp:txBody>
      <dsp:txXfrm>
        <a:off x="1182687" y="1176966"/>
        <a:ext cx="4730749" cy="1108327"/>
      </dsp:txXfrm>
    </dsp:sp>
    <dsp:sp modelId="{BAFB9794-FE05-4971-BFCA-A3061EC4BAB8}">
      <dsp:nvSpPr>
        <dsp:cNvPr id="0" name=""/>
        <dsp:cNvSpPr/>
      </dsp:nvSpPr>
      <dsp:spPr>
        <a:xfrm>
          <a:off x="0" y="1176966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0" y="1176966"/>
        <a:ext cx="1182687" cy="1108327"/>
      </dsp:txXfrm>
    </dsp:sp>
    <dsp:sp modelId="{0C28B9D0-146A-42BD-A483-9BA4FD6E2F21}">
      <dsp:nvSpPr>
        <dsp:cNvPr id="0" name=""/>
        <dsp:cNvSpPr/>
      </dsp:nvSpPr>
      <dsp:spPr>
        <a:xfrm>
          <a:off x="1182687" y="2351793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prominent landmarks.</a:t>
          </a:r>
        </a:p>
      </dsp:txBody>
      <dsp:txXfrm>
        <a:off x="1182687" y="2351793"/>
        <a:ext cx="4730749" cy="1108327"/>
      </dsp:txXfrm>
    </dsp:sp>
    <dsp:sp modelId="{E667A1B6-A9DF-4C25-A7CF-4B5758AF2DA6}">
      <dsp:nvSpPr>
        <dsp:cNvPr id="0" name=""/>
        <dsp:cNvSpPr/>
      </dsp:nvSpPr>
      <dsp:spPr>
        <a:xfrm>
          <a:off x="0" y="2351793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Use</a:t>
          </a:r>
        </a:p>
      </dsp:txBody>
      <dsp:txXfrm>
        <a:off x="0" y="2351793"/>
        <a:ext cx="1182687" cy="1108327"/>
      </dsp:txXfrm>
    </dsp:sp>
    <dsp:sp modelId="{A652EBAF-0576-49F8-A182-26537C19547B}">
      <dsp:nvSpPr>
        <dsp:cNvPr id="0" name=""/>
        <dsp:cNvSpPr/>
      </dsp:nvSpPr>
      <dsp:spPr>
        <a:xfrm>
          <a:off x="1182687" y="3526620"/>
          <a:ext cx="4730749" cy="11083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Visualize map to determine position.</a:t>
          </a:r>
        </a:p>
      </dsp:txBody>
      <dsp:txXfrm>
        <a:off x="1182687" y="3526620"/>
        <a:ext cx="4730749" cy="1108327"/>
      </dsp:txXfrm>
    </dsp:sp>
    <dsp:sp modelId="{303C7215-D949-4D48-BA3C-3DB1A1A9E80C}">
      <dsp:nvSpPr>
        <dsp:cNvPr id="0" name=""/>
        <dsp:cNvSpPr/>
      </dsp:nvSpPr>
      <dsp:spPr>
        <a:xfrm>
          <a:off x="0" y="3526620"/>
          <a:ext cx="1182687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Visualize</a:t>
          </a:r>
        </a:p>
      </dsp:txBody>
      <dsp:txXfrm>
        <a:off x="0" y="3526620"/>
        <a:ext cx="1182687" cy="1108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0232E-D1C8-4BFE-A51D-B8064D77FB02}">
      <dsp:nvSpPr>
        <dsp:cNvPr id="0" name=""/>
        <dsp:cNvSpPr/>
      </dsp:nvSpPr>
      <dsp:spPr>
        <a:xfrm>
          <a:off x="1182687" y="2139"/>
          <a:ext cx="4730749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Determine cardinal directions (north, south, east, and west).</a:t>
          </a:r>
        </a:p>
      </dsp:txBody>
      <dsp:txXfrm>
        <a:off x="1182687" y="2139"/>
        <a:ext cx="4730749" cy="1108327"/>
      </dsp:txXfrm>
    </dsp:sp>
    <dsp:sp modelId="{2A91F3DE-D5D0-4E1D-83AF-4C968AB67CF8}">
      <dsp:nvSpPr>
        <dsp:cNvPr id="0" name=""/>
        <dsp:cNvSpPr/>
      </dsp:nvSpPr>
      <dsp:spPr>
        <a:xfrm>
          <a:off x="0" y="2139"/>
          <a:ext cx="1182687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Determine</a:t>
          </a:r>
        </a:p>
      </dsp:txBody>
      <dsp:txXfrm>
        <a:off x="0" y="2139"/>
        <a:ext cx="1182687" cy="1108327"/>
      </dsp:txXfrm>
    </dsp:sp>
    <dsp:sp modelId="{35468FA5-22E2-4C07-9DB6-19A6BA694344}">
      <dsp:nvSpPr>
        <dsp:cNvPr id="0" name=""/>
        <dsp:cNvSpPr/>
      </dsp:nvSpPr>
      <dsp:spPr>
        <a:xfrm>
          <a:off x="1182687" y="1176966"/>
          <a:ext cx="4730749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compass.</a:t>
          </a:r>
        </a:p>
      </dsp:txBody>
      <dsp:txXfrm>
        <a:off x="1182687" y="1176966"/>
        <a:ext cx="4730749" cy="1108327"/>
      </dsp:txXfrm>
    </dsp:sp>
    <dsp:sp modelId="{1B605725-7275-463C-89D3-C090899147ED}">
      <dsp:nvSpPr>
        <dsp:cNvPr id="0" name=""/>
        <dsp:cNvSpPr/>
      </dsp:nvSpPr>
      <dsp:spPr>
        <a:xfrm>
          <a:off x="0" y="1176966"/>
          <a:ext cx="1182687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</a:t>
          </a:r>
        </a:p>
      </dsp:txBody>
      <dsp:txXfrm>
        <a:off x="0" y="1176966"/>
        <a:ext cx="1182687" cy="1108327"/>
      </dsp:txXfrm>
    </dsp:sp>
    <dsp:sp modelId="{7DF10481-18F4-44ED-8FF7-C69D5C3DFA45}">
      <dsp:nvSpPr>
        <dsp:cNvPr id="0" name=""/>
        <dsp:cNvSpPr/>
      </dsp:nvSpPr>
      <dsp:spPr>
        <a:xfrm>
          <a:off x="1182687" y="2351793"/>
          <a:ext cx="4730749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stick and shadow method to determine a true</a:t>
          </a:r>
        </a:p>
      </dsp:txBody>
      <dsp:txXfrm>
        <a:off x="1182687" y="2351793"/>
        <a:ext cx="4730749" cy="1108327"/>
      </dsp:txXfrm>
    </dsp:sp>
    <dsp:sp modelId="{C3487BF6-E523-4466-B550-5B965680C1FE}">
      <dsp:nvSpPr>
        <dsp:cNvPr id="0" name=""/>
        <dsp:cNvSpPr/>
      </dsp:nvSpPr>
      <dsp:spPr>
        <a:xfrm>
          <a:off x="0" y="2351793"/>
          <a:ext cx="1182687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</a:t>
          </a:r>
        </a:p>
      </dsp:txBody>
      <dsp:txXfrm>
        <a:off x="0" y="2351793"/>
        <a:ext cx="1182687" cy="1108327"/>
      </dsp:txXfrm>
    </dsp:sp>
    <dsp:sp modelId="{CF4879FB-A94E-4549-B37A-FAC8F3D1F939}">
      <dsp:nvSpPr>
        <dsp:cNvPr id="0" name=""/>
        <dsp:cNvSpPr/>
      </dsp:nvSpPr>
      <dsp:spPr>
        <a:xfrm>
          <a:off x="1182687" y="3526620"/>
          <a:ext cx="4730749" cy="11083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790" tIns="281515" rIns="91790" bIns="28151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Remember the sunrise/moonrise is in the east and sunset/moonset is in the west. </a:t>
          </a:r>
        </a:p>
      </dsp:txBody>
      <dsp:txXfrm>
        <a:off x="1182687" y="3526620"/>
        <a:ext cx="4730749" cy="1108327"/>
      </dsp:txXfrm>
    </dsp:sp>
    <dsp:sp modelId="{FB7D415B-8F58-4BB6-8E28-E007D585F258}">
      <dsp:nvSpPr>
        <dsp:cNvPr id="0" name=""/>
        <dsp:cNvSpPr/>
      </dsp:nvSpPr>
      <dsp:spPr>
        <a:xfrm>
          <a:off x="0" y="3526620"/>
          <a:ext cx="1182687" cy="11083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84" tIns="109478" rIns="62584" bIns="10947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Remember</a:t>
          </a:r>
        </a:p>
      </dsp:txBody>
      <dsp:txXfrm>
        <a:off x="0" y="3526620"/>
        <a:ext cx="1182687" cy="1108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4C87C-56D7-4F16-A708-CF50A8AB3CF4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D910D-0904-4A34-96BD-F95BB62830F1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8585C-DD10-4465-A5F2-DBBF905F1751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 wristwatch to determine general cardinal direction, if current local time is known. </a:t>
          </a:r>
        </a:p>
      </dsp:txBody>
      <dsp:txXfrm>
        <a:off x="1819627" y="853360"/>
        <a:ext cx="4093809" cy="1575435"/>
      </dsp:txXfrm>
    </dsp:sp>
    <dsp:sp modelId="{D7B78153-1B1B-4367-B861-DD5352BD7C0E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745E0-3E95-4696-A65E-75A581FCE478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A1BD8-C4E3-45A2-AEF1-56DEF6F7030D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With digital watches, visualize a clock face on the watch. </a:t>
          </a:r>
        </a:p>
      </dsp:txBody>
      <dsp:txXfrm>
        <a:off x="1819627" y="2822654"/>
        <a:ext cx="4093809" cy="1575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49A66-84D9-4DDE-8BFD-AE99345A8AC1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70F73-D7C9-404D-8270-7B9EEA146777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30BDD-4DB4-4B3D-8052-43C12CDB4C83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Aligns with the magnetic variation indicated in marginal information.</a:t>
          </a:r>
        </a:p>
      </dsp:txBody>
      <dsp:txXfrm>
        <a:off x="1529865" y="566"/>
        <a:ext cx="4383571" cy="1324558"/>
      </dsp:txXfrm>
    </dsp:sp>
    <dsp:sp modelId="{C6489154-93B9-4CAB-9FE6-0DB876310F53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1C0FE-5A02-49F4-8EA6-096E8FA55EF9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DEA59-896D-4151-8676-799630FEABB2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Easterly (subtract variation from 360 degrees).</a:t>
          </a:r>
        </a:p>
      </dsp:txBody>
      <dsp:txXfrm>
        <a:off x="1529865" y="1656264"/>
        <a:ext cx="4383571" cy="1324558"/>
      </dsp:txXfrm>
    </dsp:sp>
    <dsp:sp modelId="{47FAA877-172B-4EA3-A93B-130F94980C41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C79C-D5B7-44C1-B6A4-99F14E71943C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0E56F-2D93-4F95-A0B0-5E3452C6709B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Westerly (add variation to 360 degrees).</a:t>
          </a:r>
        </a:p>
      </dsp:txBody>
      <dsp:txXfrm>
        <a:off x="1529865" y="3311963"/>
        <a:ext cx="4383571" cy="13245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46EA-EC2E-46C9-90CE-F21822A4D9B3}">
      <dsp:nvSpPr>
        <dsp:cNvPr id="0" name=""/>
        <dsp:cNvSpPr/>
      </dsp:nvSpPr>
      <dsp:spPr>
        <a:xfrm>
          <a:off x="0" y="853360"/>
          <a:ext cx="5913437" cy="1575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5D0DF-5DA9-4C42-BC6C-F4A659C31480}">
      <dsp:nvSpPr>
        <dsp:cNvPr id="0" name=""/>
        <dsp:cNvSpPr/>
      </dsp:nvSpPr>
      <dsp:spPr>
        <a:xfrm>
          <a:off x="476569" y="1207833"/>
          <a:ext cx="866489" cy="866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209F2-7D67-4DBA-9F20-80F09F424DBF}">
      <dsp:nvSpPr>
        <dsp:cNvPr id="0" name=""/>
        <dsp:cNvSpPr/>
      </dsp:nvSpPr>
      <dsp:spPr>
        <a:xfrm>
          <a:off x="1819627" y="853360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Place edge of the compass on magnetic north line of the compass rose closest to your location </a:t>
          </a:r>
        </a:p>
      </dsp:txBody>
      <dsp:txXfrm>
        <a:off x="1819627" y="853360"/>
        <a:ext cx="4093809" cy="1575435"/>
      </dsp:txXfrm>
    </dsp:sp>
    <dsp:sp modelId="{01B97585-607B-463F-A25A-649A7031B6A8}">
      <dsp:nvSpPr>
        <dsp:cNvPr id="0" name=""/>
        <dsp:cNvSpPr/>
      </dsp:nvSpPr>
      <dsp:spPr>
        <a:xfrm>
          <a:off x="0" y="2822654"/>
          <a:ext cx="5913437" cy="1575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9602A-DCC3-4B70-8684-96E3A29D19B6}">
      <dsp:nvSpPr>
        <dsp:cNvPr id="0" name=""/>
        <dsp:cNvSpPr/>
      </dsp:nvSpPr>
      <dsp:spPr>
        <a:xfrm>
          <a:off x="476569" y="3177127"/>
          <a:ext cx="866489" cy="866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8402C-6122-49DE-AA71-81E4E4811B70}">
      <dsp:nvSpPr>
        <dsp:cNvPr id="0" name=""/>
        <dsp:cNvSpPr/>
      </dsp:nvSpPr>
      <dsp:spPr>
        <a:xfrm>
          <a:off x="1819627" y="2822654"/>
          <a:ext cx="4093809" cy="1575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734" tIns="166734" rIns="166734" bIns="16673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Rotate map and compass until compass reads 360 degrees</a:t>
          </a:r>
        </a:p>
      </dsp:txBody>
      <dsp:txXfrm>
        <a:off x="1819627" y="2822654"/>
        <a:ext cx="4093809" cy="1575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9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6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4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75982-C147-4B75-BE46-8FF5CD0A4486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26BE9D1-36B8-4DFE-AC6F-B20116CB2A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73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49274D7B-D5F4-4607-BBF5-9099EB151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6" r="1" b="25035"/>
          <a:stretch/>
        </p:blipFill>
        <p:spPr>
          <a:xfrm>
            <a:off x="-1426" y="-169323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6527F-39EF-4D06-A64A-D1331CD8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r>
              <a:rPr lang="en-US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247968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AC5E1-230B-49F2-8FAF-6DCF670E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Navigation direction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42B220-DF99-455B-A78F-9778016EE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114193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47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A05B-FBE6-4080-81EE-4268F856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 and Shadow Method to Determine North/South Line 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5319045-6389-4FD3-995B-17B7B7E5C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32000"/>
            <a:ext cx="12192000" cy="4826000"/>
          </a:xfrm>
        </p:spPr>
      </p:pic>
    </p:spTree>
    <p:extLst>
      <p:ext uri="{BB962C8B-B14F-4D97-AF65-F5344CB8AC3E}">
        <p14:creationId xmlns:p14="http://schemas.microsoft.com/office/powerpoint/2010/main" val="53077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7B58-E14C-433A-9999-7C6D0254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2200"/>
              <a:t>Wristwatch Method to Determine North/South</a:t>
            </a:r>
          </a:p>
        </p:txBody>
      </p:sp>
      <p:pic>
        <p:nvPicPr>
          <p:cNvPr id="7" name="Content Placeholder 6" descr="A picture containing motorcycle, engine, person, bicycle&#10;&#10;Description automatically generated">
            <a:extLst>
              <a:ext uri="{FF2B5EF4-FFF2-40B4-BE49-F238E27FC236}">
                <a16:creationId xmlns:a16="http://schemas.microsoft.com/office/drawing/2014/main" id="{8FC216AD-9FF6-492F-925E-82FA65AF7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8" y="2256425"/>
            <a:ext cx="4231548" cy="3022534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6ECD7E6-4E68-4AA6-864A-6828B6EC1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clock sitting in front of a watch&#10;&#10;Description automatically generated">
            <a:extLst>
              <a:ext uri="{FF2B5EF4-FFF2-40B4-BE49-F238E27FC236}">
                <a16:creationId xmlns:a16="http://schemas.microsoft.com/office/drawing/2014/main" id="{D8600319-A1AA-48DA-B221-66689D4436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4" r="4" b="37945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9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25638D-3D06-41D1-8060-4D2707C60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61BB1E-0062-4056-AB94-121EF614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BC01E2-D629-4319-B5CB-BFA461B8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D166B5-C305-452B-B321-195AE7A4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663" y="4875283"/>
            <a:ext cx="8643011" cy="551528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b="1" dirty="0"/>
              <a:t>Celestial Aids (Stars) Method to Determine North/South Line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F7CBAD-8FDD-4513-BA77-86E4A79E4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997" y="655419"/>
            <a:ext cx="8096473" cy="36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8A44-2CC6-49D2-8828-3E819123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orient the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34722-AD64-4E5C-B489-28704797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true north-south line.</a:t>
            </a:r>
          </a:p>
          <a:p>
            <a:r>
              <a:rPr lang="en-US" dirty="0"/>
              <a:t>Unfold map and place on firm, flat, level nonmetallic surface</a:t>
            </a:r>
          </a:p>
          <a:p>
            <a:r>
              <a:rPr lang="en-US" dirty="0"/>
              <a:t>Align compass on true north-south line.</a:t>
            </a:r>
          </a:p>
          <a:p>
            <a:r>
              <a:rPr lang="en-US" dirty="0"/>
              <a:t>Rotate map and compass until stationary index line</a:t>
            </a:r>
          </a:p>
        </p:txBody>
      </p:sp>
    </p:spTree>
    <p:extLst>
      <p:ext uri="{BB962C8B-B14F-4D97-AF65-F5344CB8AC3E}">
        <p14:creationId xmlns:p14="http://schemas.microsoft.com/office/powerpoint/2010/main" val="354562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6A801B19-A966-4C49-971F-7311D05CB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31"/>
            <a:ext cx="12191999" cy="68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AE315-A2BD-40C1-A421-203AE911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Map Other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5E625F-8358-4713-85E3-A66E266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69193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543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239B2-9817-45BF-A70B-8F44DD68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compass rose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38285A-516E-4EB9-8C1B-9271BF536F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505940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974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helmet&#10;&#10;Description automatically generated">
            <a:extLst>
              <a:ext uri="{FF2B5EF4-FFF2-40B4-BE49-F238E27FC236}">
                <a16:creationId xmlns:a16="http://schemas.microsoft.com/office/drawing/2014/main" id="{81D0F04B-6576-476A-966D-447A69637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6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DBD1A-4688-4DC3-BA4C-9BA4FAF9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 dirty="0"/>
              <a:t>If there is NO compass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7A81-FE43-4C0A-8F54-0FC17950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Orient map using cardinal direction</a:t>
            </a:r>
          </a:p>
          <a:p>
            <a:r>
              <a:rPr lang="en-US" dirty="0"/>
              <a:t>Obtained by the stick and shadow method </a:t>
            </a:r>
          </a:p>
          <a:p>
            <a:r>
              <a:rPr lang="en-US" dirty="0"/>
              <a:t>or the celestial aids (stars) method. 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1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DBD1A-4688-4DC3-BA4C-9BA4FAF9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If there is NO compass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F5D567-907E-4AFC-9CF8-B3919718C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45685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73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grass, motorcycle, bicycle&#10;&#10;Description automatically generated">
            <a:extLst>
              <a:ext uri="{FF2B5EF4-FFF2-40B4-BE49-F238E27FC236}">
                <a16:creationId xmlns:a16="http://schemas.microsoft.com/office/drawing/2014/main" id="{4B5F398E-7E29-4D27-9E7F-087A23FB4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r="-1" b="4246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B6C404-E8F9-4E2B-9BB2-AD7DAEFED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A63578-7BB6-4E24-80BF-095486EF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073597"/>
            <a:ext cx="5279490" cy="1125622"/>
          </a:xfrm>
        </p:spPr>
        <p:txBody>
          <a:bodyPr anchor="b">
            <a:normAutofit/>
          </a:bodyPr>
          <a:lstStyle/>
          <a:p>
            <a:r>
              <a:rPr lang="en-US" b="1" dirty="0"/>
              <a:t>NAVIGATION</a:t>
            </a:r>
          </a:p>
        </p:txBody>
      </p:sp>
    </p:spTree>
    <p:extLst>
      <p:ext uri="{BB962C8B-B14F-4D97-AF65-F5344CB8AC3E}">
        <p14:creationId xmlns:p14="http://schemas.microsoft.com/office/powerpoint/2010/main" val="163353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licopter parked in a field&#10;&#10;Description automatically generated">
            <a:extLst>
              <a:ext uri="{FF2B5EF4-FFF2-40B4-BE49-F238E27FC236}">
                <a16:creationId xmlns:a16="http://schemas.microsoft.com/office/drawing/2014/main" id="{68ABBD73-B59A-4B9A-BB29-C98E494D9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C5640-03CB-488C-864B-575286C7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Obviously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 incorrect position data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C530-068B-4EFD-BC92-3C18E655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en-US"/>
              <a:t>you know your rough position</a:t>
            </a:r>
          </a:p>
          <a:p>
            <a:r>
              <a:rPr lang="en-US"/>
              <a:t>but your GPS receiver shows a location that is significantly and obviously incorrect </a:t>
            </a:r>
          </a:p>
          <a:p>
            <a:r>
              <a:rPr lang="en-US"/>
              <a:t>(for example you know you are in Iraq, but your receiver shows O degrees latitude and 5 degrees longitude). </a:t>
            </a:r>
            <a:endParaRPr lang="en-US" dirty="0"/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98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E27B-5619-4EA7-BA06-CA89F5E6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b="1" dirty="0"/>
              <a:t>Jumping" position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43CB-F74C-4F26-9731-01EA9C2F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receiver position jumps between significantly different positions (for example more than a tenth of a degree at a time).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3240392-36C0-4B65-96F5-8BCF2222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14" y="805583"/>
            <a:ext cx="4497635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8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53D3297-6514-4A5C-8C02-152DDF6A5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" r="9090" b="1233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0E27B-5619-4EA7-BA06-CA89F5E66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Unexpected loss of position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43CB-F74C-4F26-9731-01EA9C2F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Receiver has good view of the sky and good power supply and is operating normally but cannot maintain position lock or is unexpectedly knocked off a position lock. </a:t>
            </a:r>
          </a:p>
        </p:txBody>
      </p:sp>
    </p:spTree>
    <p:extLst>
      <p:ext uri="{BB962C8B-B14F-4D97-AF65-F5344CB8AC3E}">
        <p14:creationId xmlns:p14="http://schemas.microsoft.com/office/powerpoint/2010/main" val="419123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7A7B-1C50-4FD3-9B85-8931D958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Conserve GPS battery life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1A8562-9186-4331-8607-46A074BCD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256681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252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7A7B-1C50-4FD3-9B85-8931D958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94919"/>
            <a:ext cx="9291215" cy="1049235"/>
          </a:xfrm>
        </p:spPr>
        <p:txBody>
          <a:bodyPr/>
          <a:lstStyle/>
          <a:p>
            <a:r>
              <a:rPr lang="en-US" b="1" dirty="0"/>
              <a:t>Conserve GPS battery life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381DF23-02CC-44E9-95C2-23109BC9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9"/>
            <a:ext cx="12192000" cy="5812971"/>
          </a:xfrm>
        </p:spPr>
      </p:pic>
    </p:spTree>
    <p:extLst>
      <p:ext uri="{BB962C8B-B14F-4D97-AF65-F5344CB8AC3E}">
        <p14:creationId xmlns:p14="http://schemas.microsoft.com/office/powerpoint/2010/main" val="10379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4A7B61D-ADE1-458A-BA74-8966D7676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r="9093" b="1323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7A7B-1C50-4FD3-9B85-8931D958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/>
              <a:t>Conserve GPS battery life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DC34-4C6B-47EC-AB01-0D5C6A58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Check map orientation each time compass is used.</a:t>
            </a:r>
          </a:p>
          <a:p>
            <a:r>
              <a:rPr lang="en-US">
                <a:solidFill>
                  <a:srgbClr val="FFFFFE"/>
                </a:solidFill>
              </a:rPr>
              <a:t>Plot the LOP using a pencil line. </a:t>
            </a:r>
          </a:p>
        </p:txBody>
      </p:sp>
    </p:spTree>
    <p:extLst>
      <p:ext uri="{BB962C8B-B14F-4D97-AF65-F5344CB8AC3E}">
        <p14:creationId xmlns:p14="http://schemas.microsoft.com/office/powerpoint/2010/main" val="3112761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57C0B-EA9F-4282-802B-F568E045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Use the compass for night navigation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7C6533-35AC-4B3F-9242-BDAD116ED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635917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9360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57C0B-EA9F-4282-802B-F568E045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Use route selection techniques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5E3CA2-82ED-4DF9-8DD8-A738AD449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73775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16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3877-2BC8-4110-A5DB-A69ACAD5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Dogleg and 90-degree offset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A2CCEE5-BC57-4A95-AEA6-C2041CBA1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7516"/>
            <a:ext cx="12192000" cy="5330484"/>
          </a:xfrm>
        </p:spPr>
      </p:pic>
    </p:spTree>
    <p:extLst>
      <p:ext uri="{BB962C8B-B14F-4D97-AF65-F5344CB8AC3E}">
        <p14:creationId xmlns:p14="http://schemas.microsoft.com/office/powerpoint/2010/main" val="666306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6D56C-E79D-4672-98BC-F714C755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Straight-line heading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4F38B0-9AEC-4261-A60E-308E3D87F4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37912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03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BED74-1B47-4AD8-BDE5-36D8DBF6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Stay or Move Considerations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BCFB40-5A95-4967-BC92-81F5F5BF1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59019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622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6D56C-E79D-4672-98BC-F714C755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Distances measured by paces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45035A-8D8F-47FB-9C4A-2AA008A7F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16305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535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3750-BED2-4848-B0DF-029582DC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815" cy="104923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Individual pace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EB30-BB9E-4C21-856D-6DAAE3F7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515" cy="3450613"/>
          </a:xfrm>
        </p:spPr>
        <p:txBody>
          <a:bodyPr>
            <a:normAutofit/>
          </a:bodyPr>
          <a:lstStyle/>
          <a:p>
            <a:r>
              <a:rPr lang="en-US" dirty="0"/>
              <a:t> Individual pace varies because of factors such as steep terrain, day/night travel, or injured/uninjured condition. </a:t>
            </a:r>
          </a:p>
          <a:p>
            <a:r>
              <a:rPr lang="en-US" dirty="0"/>
              <a:t>Adjust estimation of distance traveled against these factors to get relative accuracy when using a pace count. </a:t>
            </a:r>
          </a:p>
        </p:txBody>
      </p:sp>
      <p:pic>
        <p:nvPicPr>
          <p:cNvPr id="5" name="Picture 4" descr="A person standing on top of a dirt field&#10;&#10;Description automatically generated">
            <a:extLst>
              <a:ext uri="{FF2B5EF4-FFF2-40B4-BE49-F238E27FC236}">
                <a16:creationId xmlns:a16="http://schemas.microsoft.com/office/drawing/2014/main" id="{FA8FAB71-0DF8-43F1-88FA-5C71DF54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718695"/>
            <a:ext cx="4960442" cy="283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7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3B097-BAD6-42CC-B780-BCC160683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b="1" dirty="0"/>
              <a:t>Point-to-point same as straight 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264944-622B-4242-88C8-18562F2523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638108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696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8D927-C6F8-4819-91CE-A89C98A3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Travel Considerations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2A6A83-C156-4DF8-832F-1FA9BE019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0960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915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8D927-C6F8-4819-91CE-A89C98A3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sz="2200" b="1"/>
              <a:t>Travel Considerations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F0F1FD-C08F-43EE-BDE9-6AB062378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005985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994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6EDF7-42B2-4D83-9D71-2C281F49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Travel Considerations</a:t>
            </a:r>
            <a:endParaRPr lang="en-US" sz="2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EC2F7F-C41C-4EE8-BD81-1F6D1261C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28561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748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EBE52-42F6-46B3-9289-74891C532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E9A01-AC7A-410E-ABD5-70D425E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6EDF7-42B2-4D83-9D71-2C281F49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US" sz="2200" b="1"/>
              <a:t>Travel Considerations</a:t>
            </a:r>
            <a:endParaRPr lang="en-US" sz="2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761CD7-B67C-4D16-A1CC-976C9AE4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070C750-5F0F-43BC-96D0-4209701B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3267AF-6E49-4024-B9E5-1208E6EBA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095762"/>
              </p:ext>
            </p:extLst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216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689D-85AF-45AA-931F-CF2BB4C22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Travel Considerations</a:t>
            </a:r>
            <a:endParaRPr lang="en-US" sz="25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3D0BB1-0329-4EE8-BFB1-13CB33D11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94549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766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BED74-1B47-4AD8-BDE5-36D8DBF6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If you decide to move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2B9BCB-30EB-42A4-959E-BEB019839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55105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34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555E2-8E9E-479A-9335-3A449AB6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sz="2500" b="1"/>
              <a:t>Other Considerations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A7E21-80F6-46B3-9894-00E7D73EC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35533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720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237FA-DC69-4171-B327-46790D79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Navigation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B4D0E9-48D2-478D-8819-3BC86DD8F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30531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85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car, sitting, motorcycle&#10;&#10;Description automatically generated">
            <a:extLst>
              <a:ext uri="{FF2B5EF4-FFF2-40B4-BE49-F238E27FC236}">
                <a16:creationId xmlns:a16="http://schemas.microsoft.com/office/drawing/2014/main" id="{4C602CDC-5686-420B-AD3F-3C7F31ED0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0" b="23389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35DA88-5E88-4A1D-AF31-FB3C246A5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C0EB1-BBD8-493B-8171-E94A2963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>
            <a:normAutofit/>
          </a:bodyPr>
          <a:lstStyle/>
          <a:p>
            <a:r>
              <a:rPr lang="en-US" b="1" dirty="0"/>
              <a:t>Navigation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D743E-0592-4301-87EC-62E7FDF1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4017" y="2015733"/>
            <a:ext cx="6815731" cy="40212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Develop working knowledge of operational area.</a:t>
            </a:r>
          </a:p>
          <a:p>
            <a:r>
              <a:rPr lang="en-US">
                <a:solidFill>
                  <a:srgbClr val="FFFFFE"/>
                </a:solidFill>
              </a:rPr>
              <a:t>Geographic checkpoints.</a:t>
            </a:r>
          </a:p>
          <a:p>
            <a:r>
              <a:rPr lang="en-US">
                <a:solidFill>
                  <a:srgbClr val="FFFFFE"/>
                </a:solidFill>
              </a:rPr>
              <a:t>Man-made checkpoints.</a:t>
            </a:r>
          </a:p>
          <a:p>
            <a:r>
              <a:rPr lang="en-US">
                <a:solidFill>
                  <a:srgbClr val="FFFFFE"/>
                </a:solidFill>
              </a:rPr>
              <a:t>Previous knowledge of operational area.</a:t>
            </a:r>
          </a:p>
          <a:p>
            <a:pPr marL="0" indent="0">
              <a:buNone/>
            </a:pPr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30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C0EB1-BBD8-493B-8171-E94A2963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Navigation 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543645-3D8B-4EC3-9D98-57456E6457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7036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00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8F0B5-B9FD-4601-A0A8-6BF5ABF34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6E585-FCC4-443D-9489-0E947160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AC5E1-230B-49F2-8FAF-6DCF670E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b="1" dirty="0"/>
              <a:t>Navigation direction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838ADD-CEC0-4F6C-8A38-20120D0D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0D9730C-8D66-457D-B5EC-49C01D6B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C0A5F-0F61-43B1-8039-E0FC8449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E72657-3267-436B-9AFF-3A1A04205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7FE0CF-D64B-4D42-9960-97C369ABF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69839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0307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1018</Words>
  <Application>Microsoft Office PowerPoint</Application>
  <PresentationFormat>Widescreen</PresentationFormat>
  <Paragraphs>141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Rockwell</vt:lpstr>
      <vt:lpstr>Gallery</vt:lpstr>
      <vt:lpstr>The rescue company 1</vt:lpstr>
      <vt:lpstr>NAVIGATION</vt:lpstr>
      <vt:lpstr>Stay or Move Considerations</vt:lpstr>
      <vt:lpstr>If you decide to move</vt:lpstr>
      <vt:lpstr>Other Considerations</vt:lpstr>
      <vt:lpstr>Navigation </vt:lpstr>
      <vt:lpstr>Navigation </vt:lpstr>
      <vt:lpstr>Navigation </vt:lpstr>
      <vt:lpstr>Navigation direction</vt:lpstr>
      <vt:lpstr>Navigation direction</vt:lpstr>
      <vt:lpstr>Stick and Shadow Method to Determine North/South Line </vt:lpstr>
      <vt:lpstr>Wristwatch Method to Determine North/South</vt:lpstr>
      <vt:lpstr>Celestial Aids (Stars) Method to Determine North/South Line </vt:lpstr>
      <vt:lpstr>To orient the map</vt:lpstr>
      <vt:lpstr>PowerPoint Presentation</vt:lpstr>
      <vt:lpstr>Map Other</vt:lpstr>
      <vt:lpstr>compass rose</vt:lpstr>
      <vt:lpstr>If there is NO compass</vt:lpstr>
      <vt:lpstr>If there is NO compass</vt:lpstr>
      <vt:lpstr>Obviously  incorrect position data</vt:lpstr>
      <vt:lpstr>Jumping" position data</vt:lpstr>
      <vt:lpstr>Unexpected loss of position lock</vt:lpstr>
      <vt:lpstr>Conserve GPS battery life</vt:lpstr>
      <vt:lpstr>Conserve GPS battery life</vt:lpstr>
      <vt:lpstr>Conserve GPS battery life</vt:lpstr>
      <vt:lpstr>Use the compass for night navigation </vt:lpstr>
      <vt:lpstr>Use route selection techniques</vt:lpstr>
      <vt:lpstr>Dogleg and 90-degree offset  </vt:lpstr>
      <vt:lpstr>Straight-line heading</vt:lpstr>
      <vt:lpstr>Distances measured by paces</vt:lpstr>
      <vt:lpstr> Individual pace </vt:lpstr>
      <vt:lpstr>Point-to-point same as straight line</vt:lpstr>
      <vt:lpstr>Travel Considerations</vt:lpstr>
      <vt:lpstr>Travel Considerations</vt:lpstr>
      <vt:lpstr>Travel Considerations</vt:lpstr>
      <vt:lpstr>Travel Considerations</vt:lpstr>
      <vt:lpstr>Travel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1</cp:revision>
  <dcterms:created xsi:type="dcterms:W3CDTF">2020-10-08T11:35:21Z</dcterms:created>
  <dcterms:modified xsi:type="dcterms:W3CDTF">2020-10-08T11:36:30Z</dcterms:modified>
</cp:coreProperties>
</file>