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93B24C-E106-47B5-8E04-E0798E9E342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C57CBA8-5CA3-4B17-A9D9-2065E7ABBF9D}">
      <dgm:prSet/>
      <dgm:spPr/>
      <dgm:t>
        <a:bodyPr/>
        <a:lstStyle/>
        <a:p>
          <a:r>
            <a:rPr lang="en-US"/>
            <a:t>A sign of a novice is that they begin their rescue efforts with rescue by others {i.e. the rescue squad). </a:t>
          </a:r>
        </a:p>
      </dgm:t>
    </dgm:pt>
    <dgm:pt modelId="{B85E7C12-7976-49A1-806A-1CA0ADC71F42}" type="parTrans" cxnId="{39D6CF55-2292-414C-81DE-7BE9BF834316}">
      <dgm:prSet/>
      <dgm:spPr/>
      <dgm:t>
        <a:bodyPr/>
        <a:lstStyle/>
        <a:p>
          <a:endParaRPr lang="en-US"/>
        </a:p>
      </dgm:t>
    </dgm:pt>
    <dgm:pt modelId="{566866E1-B8E0-4EF3-8957-54BCA958D060}" type="sibTrans" cxnId="{39D6CF55-2292-414C-81DE-7BE9BF834316}">
      <dgm:prSet/>
      <dgm:spPr/>
      <dgm:t>
        <a:bodyPr/>
        <a:lstStyle/>
        <a:p>
          <a:endParaRPr lang="en-US"/>
        </a:p>
      </dgm:t>
    </dgm:pt>
    <dgm:pt modelId="{D5AB9BD6-0A91-4DB0-980F-C055A6D25C10}">
      <dgm:prSet/>
      <dgm:spPr/>
      <dgm:t>
        <a:bodyPr/>
        <a:lstStyle/>
        <a:p>
          <a:r>
            <a:rPr lang="en-US"/>
            <a:t>In contrast, experienced boaters emphasize safety and self-rescue as their first line of defense. </a:t>
          </a:r>
        </a:p>
      </dgm:t>
    </dgm:pt>
    <dgm:pt modelId="{71A21FBF-EBE9-4F5A-AC58-4D0DB8CF30CC}" type="parTrans" cxnId="{D7B3EF70-822F-4AFD-8D85-561D7166FA2B}">
      <dgm:prSet/>
      <dgm:spPr/>
      <dgm:t>
        <a:bodyPr/>
        <a:lstStyle/>
        <a:p>
          <a:endParaRPr lang="en-US"/>
        </a:p>
      </dgm:t>
    </dgm:pt>
    <dgm:pt modelId="{6F2C3415-C50D-44DD-BCD1-731B9984EF3F}" type="sibTrans" cxnId="{D7B3EF70-822F-4AFD-8D85-561D7166FA2B}">
      <dgm:prSet/>
      <dgm:spPr/>
      <dgm:t>
        <a:bodyPr/>
        <a:lstStyle/>
        <a:p>
          <a:endParaRPr lang="en-US"/>
        </a:p>
      </dgm:t>
    </dgm:pt>
    <dgm:pt modelId="{BFAC4293-DC33-4DAE-B86A-8FD7629B9BA3}" type="pres">
      <dgm:prSet presAssocID="{8893B24C-E106-47B5-8E04-E0798E9E342C}" presName="linear" presStyleCnt="0">
        <dgm:presLayoutVars>
          <dgm:animLvl val="lvl"/>
          <dgm:resizeHandles val="exact"/>
        </dgm:presLayoutVars>
      </dgm:prSet>
      <dgm:spPr/>
    </dgm:pt>
    <dgm:pt modelId="{CAB75B64-D41B-4682-B038-91C27734DAFA}" type="pres">
      <dgm:prSet presAssocID="{3C57CBA8-5CA3-4B17-A9D9-2065E7ABBF9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DFCC258-6D4B-47EA-8165-4E174828412D}" type="pres">
      <dgm:prSet presAssocID="{566866E1-B8E0-4EF3-8957-54BCA958D060}" presName="spacer" presStyleCnt="0"/>
      <dgm:spPr/>
    </dgm:pt>
    <dgm:pt modelId="{45C477F8-41BB-40BA-9A1B-FE6A00F969B3}" type="pres">
      <dgm:prSet presAssocID="{D5AB9BD6-0A91-4DB0-980F-C055A6D25C1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30D120B-549D-47B5-812F-64C92010ACD1}" type="presOf" srcId="{D5AB9BD6-0A91-4DB0-980F-C055A6D25C10}" destId="{45C477F8-41BB-40BA-9A1B-FE6A00F969B3}" srcOrd="0" destOrd="0" presId="urn:microsoft.com/office/officeart/2005/8/layout/vList2"/>
    <dgm:cxn modelId="{D7B3EF70-822F-4AFD-8D85-561D7166FA2B}" srcId="{8893B24C-E106-47B5-8E04-E0798E9E342C}" destId="{D5AB9BD6-0A91-4DB0-980F-C055A6D25C10}" srcOrd="1" destOrd="0" parTransId="{71A21FBF-EBE9-4F5A-AC58-4D0DB8CF30CC}" sibTransId="{6F2C3415-C50D-44DD-BCD1-731B9984EF3F}"/>
    <dgm:cxn modelId="{39D6CF55-2292-414C-81DE-7BE9BF834316}" srcId="{8893B24C-E106-47B5-8E04-E0798E9E342C}" destId="{3C57CBA8-5CA3-4B17-A9D9-2065E7ABBF9D}" srcOrd="0" destOrd="0" parTransId="{B85E7C12-7976-49A1-806A-1CA0ADC71F42}" sibTransId="{566866E1-B8E0-4EF3-8957-54BCA958D060}"/>
    <dgm:cxn modelId="{659A03C3-C6C4-4362-8E5C-FAE8B6659F4E}" type="presOf" srcId="{3C57CBA8-5CA3-4B17-A9D9-2065E7ABBF9D}" destId="{CAB75B64-D41B-4682-B038-91C27734DAFA}" srcOrd="0" destOrd="0" presId="urn:microsoft.com/office/officeart/2005/8/layout/vList2"/>
    <dgm:cxn modelId="{BEF56CC8-3D9E-4169-A9DC-432089625633}" type="presOf" srcId="{8893B24C-E106-47B5-8E04-E0798E9E342C}" destId="{BFAC4293-DC33-4DAE-B86A-8FD7629B9BA3}" srcOrd="0" destOrd="0" presId="urn:microsoft.com/office/officeart/2005/8/layout/vList2"/>
    <dgm:cxn modelId="{CA040DF0-A798-4B7C-87BD-6C672347A366}" type="presParOf" srcId="{BFAC4293-DC33-4DAE-B86A-8FD7629B9BA3}" destId="{CAB75B64-D41B-4682-B038-91C27734DAFA}" srcOrd="0" destOrd="0" presId="urn:microsoft.com/office/officeart/2005/8/layout/vList2"/>
    <dgm:cxn modelId="{16321706-5478-4A9B-9AE6-F62610BA3E37}" type="presParOf" srcId="{BFAC4293-DC33-4DAE-B86A-8FD7629B9BA3}" destId="{CDFCC258-6D4B-47EA-8165-4E174828412D}" srcOrd="1" destOrd="0" presId="urn:microsoft.com/office/officeart/2005/8/layout/vList2"/>
    <dgm:cxn modelId="{3A008B16-FC0B-495E-9F6E-61240BBB10E5}" type="presParOf" srcId="{BFAC4293-DC33-4DAE-B86A-8FD7629B9BA3}" destId="{45C477F8-41BB-40BA-9A1B-FE6A00F969B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CD6323-A050-4F6A-B76C-2C85E2AB0B4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79FF49E-8A9A-4273-A874-BF3BAA932A68}">
      <dgm:prSet/>
      <dgm:spPr/>
      <dgm:t>
        <a:bodyPr/>
        <a:lstStyle/>
        <a:p>
          <a:r>
            <a:rPr lang="en-US"/>
            <a:t>In a sense, you have squandered away most of your options. </a:t>
          </a:r>
        </a:p>
      </dgm:t>
    </dgm:pt>
    <dgm:pt modelId="{B02E19D5-3515-4EB0-98B0-301CC29861D5}" type="parTrans" cxnId="{6F6FE49E-A2E2-4E4C-837D-388B05361F30}">
      <dgm:prSet/>
      <dgm:spPr/>
      <dgm:t>
        <a:bodyPr/>
        <a:lstStyle/>
        <a:p>
          <a:endParaRPr lang="en-US"/>
        </a:p>
      </dgm:t>
    </dgm:pt>
    <dgm:pt modelId="{470D8A73-E29E-4223-929E-141D0B57CB0A}" type="sibTrans" cxnId="{6F6FE49E-A2E2-4E4C-837D-388B05361F30}">
      <dgm:prSet/>
      <dgm:spPr/>
      <dgm:t>
        <a:bodyPr/>
        <a:lstStyle/>
        <a:p>
          <a:endParaRPr lang="en-US"/>
        </a:p>
      </dgm:t>
    </dgm:pt>
    <dgm:pt modelId="{E734720E-EAA0-455C-891D-1E44F4DBC38E}">
      <dgm:prSet/>
      <dgm:spPr/>
      <dgm:t>
        <a:bodyPr/>
        <a:lstStyle/>
        <a:p>
          <a:r>
            <a:rPr lang="en-US"/>
            <a:t>paddlers increase their options of survival and enjoyment by focusing on safety, prevention and self-rescue as their first lines of defense.</a:t>
          </a:r>
        </a:p>
      </dgm:t>
    </dgm:pt>
    <dgm:pt modelId="{88C25E31-C28C-485A-B157-E547C399EA69}" type="parTrans" cxnId="{AE383C80-10EB-42C5-B098-A5B53A493427}">
      <dgm:prSet/>
      <dgm:spPr/>
      <dgm:t>
        <a:bodyPr/>
        <a:lstStyle/>
        <a:p>
          <a:endParaRPr lang="en-US"/>
        </a:p>
      </dgm:t>
    </dgm:pt>
    <dgm:pt modelId="{0B76AC00-C085-419D-8ABF-6301BF7A0662}" type="sibTrans" cxnId="{AE383C80-10EB-42C5-B098-A5B53A493427}">
      <dgm:prSet/>
      <dgm:spPr/>
      <dgm:t>
        <a:bodyPr/>
        <a:lstStyle/>
        <a:p>
          <a:endParaRPr lang="en-US"/>
        </a:p>
      </dgm:t>
    </dgm:pt>
    <dgm:pt modelId="{B98869C2-669E-4F41-BA05-600EFBDEF71D}" type="pres">
      <dgm:prSet presAssocID="{53CD6323-A050-4F6A-B76C-2C85E2AB0B4A}" presName="linear" presStyleCnt="0">
        <dgm:presLayoutVars>
          <dgm:animLvl val="lvl"/>
          <dgm:resizeHandles val="exact"/>
        </dgm:presLayoutVars>
      </dgm:prSet>
      <dgm:spPr/>
    </dgm:pt>
    <dgm:pt modelId="{6021BCB4-C2BB-4939-B5D4-CEA01BB0ECCE}" type="pres">
      <dgm:prSet presAssocID="{179FF49E-8A9A-4273-A874-BF3BAA932A6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C0247B8-5336-4F01-AF5C-667D1938E709}" type="pres">
      <dgm:prSet presAssocID="{470D8A73-E29E-4223-929E-141D0B57CB0A}" presName="spacer" presStyleCnt="0"/>
      <dgm:spPr/>
    </dgm:pt>
    <dgm:pt modelId="{004E669E-11B1-44BE-991F-253C6BF57B16}" type="pres">
      <dgm:prSet presAssocID="{E734720E-EAA0-455C-891D-1E44F4DBC38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130135B-A2E2-4C8C-94CC-961E8F79D83A}" type="presOf" srcId="{53CD6323-A050-4F6A-B76C-2C85E2AB0B4A}" destId="{B98869C2-669E-4F41-BA05-600EFBDEF71D}" srcOrd="0" destOrd="0" presId="urn:microsoft.com/office/officeart/2005/8/layout/vList2"/>
    <dgm:cxn modelId="{AE383C80-10EB-42C5-B098-A5B53A493427}" srcId="{53CD6323-A050-4F6A-B76C-2C85E2AB0B4A}" destId="{E734720E-EAA0-455C-891D-1E44F4DBC38E}" srcOrd="1" destOrd="0" parTransId="{88C25E31-C28C-485A-B157-E547C399EA69}" sibTransId="{0B76AC00-C085-419D-8ABF-6301BF7A0662}"/>
    <dgm:cxn modelId="{2F3CB09C-7C8B-46D4-A381-9676FFE867E1}" type="presOf" srcId="{E734720E-EAA0-455C-891D-1E44F4DBC38E}" destId="{004E669E-11B1-44BE-991F-253C6BF57B16}" srcOrd="0" destOrd="0" presId="urn:microsoft.com/office/officeart/2005/8/layout/vList2"/>
    <dgm:cxn modelId="{6F6FE49E-A2E2-4E4C-837D-388B05361F30}" srcId="{53CD6323-A050-4F6A-B76C-2C85E2AB0B4A}" destId="{179FF49E-8A9A-4273-A874-BF3BAA932A68}" srcOrd="0" destOrd="0" parTransId="{B02E19D5-3515-4EB0-98B0-301CC29861D5}" sibTransId="{470D8A73-E29E-4223-929E-141D0B57CB0A}"/>
    <dgm:cxn modelId="{4B6026BD-E9B8-4723-8E70-CCBEFF3ACCEC}" type="presOf" srcId="{179FF49E-8A9A-4273-A874-BF3BAA932A68}" destId="{6021BCB4-C2BB-4939-B5D4-CEA01BB0ECCE}" srcOrd="0" destOrd="0" presId="urn:microsoft.com/office/officeart/2005/8/layout/vList2"/>
    <dgm:cxn modelId="{1AA18DA3-21B9-41ED-975C-3E524235A055}" type="presParOf" srcId="{B98869C2-669E-4F41-BA05-600EFBDEF71D}" destId="{6021BCB4-C2BB-4939-B5D4-CEA01BB0ECCE}" srcOrd="0" destOrd="0" presId="urn:microsoft.com/office/officeart/2005/8/layout/vList2"/>
    <dgm:cxn modelId="{5FCBC4BE-59B7-42AF-A33C-B96E29E2209C}" type="presParOf" srcId="{B98869C2-669E-4F41-BA05-600EFBDEF71D}" destId="{7C0247B8-5336-4F01-AF5C-667D1938E709}" srcOrd="1" destOrd="0" presId="urn:microsoft.com/office/officeart/2005/8/layout/vList2"/>
    <dgm:cxn modelId="{86583C28-A728-4F08-A0E2-31D9014BB29A}" type="presParOf" srcId="{B98869C2-669E-4F41-BA05-600EFBDEF71D}" destId="{004E669E-11B1-44BE-991F-253C6BF57B1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E27BC-6227-4CCA-9FA8-4F9E89F72E7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319D7A3-8BC5-4757-899C-86EF0ECA6A16}">
      <dgm:prSet/>
      <dgm:spPr/>
      <dgm:t>
        <a:bodyPr/>
        <a:lstStyle/>
        <a:p>
          <a:r>
            <a:rPr lang="en-US"/>
            <a:t>Fight adrenalin.</a:t>
          </a:r>
        </a:p>
      </dgm:t>
    </dgm:pt>
    <dgm:pt modelId="{D06BAF53-6BFA-4B04-9B49-0DBF7A912BED}" type="parTrans" cxnId="{F4FBD7FA-4BB5-4E81-A83A-E009EAA410BA}">
      <dgm:prSet/>
      <dgm:spPr/>
      <dgm:t>
        <a:bodyPr/>
        <a:lstStyle/>
        <a:p>
          <a:endParaRPr lang="en-US"/>
        </a:p>
      </dgm:t>
    </dgm:pt>
    <dgm:pt modelId="{681BCA3F-109D-4A1B-9899-210302F3AF07}" type="sibTrans" cxnId="{F4FBD7FA-4BB5-4E81-A83A-E009EAA410BA}">
      <dgm:prSet/>
      <dgm:spPr/>
      <dgm:t>
        <a:bodyPr/>
        <a:lstStyle/>
        <a:p>
          <a:endParaRPr lang="en-US"/>
        </a:p>
      </dgm:t>
    </dgm:pt>
    <dgm:pt modelId="{DE30F9DB-AFAE-43C7-869E-32075C359AAF}">
      <dgm:prSet/>
      <dgm:spPr/>
      <dgm:t>
        <a:bodyPr/>
        <a:lstStyle/>
        <a:p>
          <a:r>
            <a:rPr lang="en-US"/>
            <a:t>It narrows a person's focus. </a:t>
          </a:r>
        </a:p>
      </dgm:t>
    </dgm:pt>
    <dgm:pt modelId="{535BECE4-60B2-46F1-A464-EB2D7DB7792C}" type="parTrans" cxnId="{A2BDBA09-4143-4A3C-B721-A55C91AEC7ED}">
      <dgm:prSet/>
      <dgm:spPr/>
      <dgm:t>
        <a:bodyPr/>
        <a:lstStyle/>
        <a:p>
          <a:endParaRPr lang="en-US"/>
        </a:p>
      </dgm:t>
    </dgm:pt>
    <dgm:pt modelId="{299FC8DE-AB9F-4AF1-95BF-BF45C05CE69E}" type="sibTrans" cxnId="{A2BDBA09-4143-4A3C-B721-A55C91AEC7ED}">
      <dgm:prSet/>
      <dgm:spPr/>
      <dgm:t>
        <a:bodyPr/>
        <a:lstStyle/>
        <a:p>
          <a:endParaRPr lang="en-US"/>
        </a:p>
      </dgm:t>
    </dgm:pt>
    <dgm:pt modelId="{9BFE7CC8-0824-41DF-88C3-4C13FB535E5B}">
      <dgm:prSet/>
      <dgm:spPr/>
      <dgm:t>
        <a:bodyPr/>
        <a:lstStyle/>
        <a:p>
          <a:r>
            <a:rPr lang="en-US"/>
            <a:t>It reduces cognitive thought in the frontal lobes. </a:t>
          </a:r>
        </a:p>
      </dgm:t>
    </dgm:pt>
    <dgm:pt modelId="{A78D4F62-6B5C-4502-851F-2E26F53D2973}" type="parTrans" cxnId="{BC05FF0B-8854-4F07-80F2-3BFE1671FE3E}">
      <dgm:prSet/>
      <dgm:spPr/>
      <dgm:t>
        <a:bodyPr/>
        <a:lstStyle/>
        <a:p>
          <a:endParaRPr lang="en-US"/>
        </a:p>
      </dgm:t>
    </dgm:pt>
    <dgm:pt modelId="{10C1B938-B268-40F8-A83F-FEFBF97D237A}" type="sibTrans" cxnId="{BC05FF0B-8854-4F07-80F2-3BFE1671FE3E}">
      <dgm:prSet/>
      <dgm:spPr/>
      <dgm:t>
        <a:bodyPr/>
        <a:lstStyle/>
        <a:p>
          <a:endParaRPr lang="en-US"/>
        </a:p>
      </dgm:t>
    </dgm:pt>
    <dgm:pt modelId="{E92F5DFD-9B64-424C-84F1-320CAED8BC34}" type="pres">
      <dgm:prSet presAssocID="{3BEE27BC-6227-4CCA-9FA8-4F9E89F72E7A}" presName="root" presStyleCnt="0">
        <dgm:presLayoutVars>
          <dgm:dir/>
          <dgm:resizeHandles val="exact"/>
        </dgm:presLayoutVars>
      </dgm:prSet>
      <dgm:spPr/>
    </dgm:pt>
    <dgm:pt modelId="{6D9E04D0-3DA8-4750-8DF1-9FF7DEBBC376}" type="pres">
      <dgm:prSet presAssocID="{4319D7A3-8BC5-4757-899C-86EF0ECA6A16}" presName="compNode" presStyleCnt="0"/>
      <dgm:spPr/>
    </dgm:pt>
    <dgm:pt modelId="{420E701E-221F-43AF-BD5F-9270AE317C92}" type="pres">
      <dgm:prSet presAssocID="{4319D7A3-8BC5-4757-899C-86EF0ECA6A16}" presName="bgRect" presStyleLbl="bgShp" presStyleIdx="0" presStyleCnt="3"/>
      <dgm:spPr/>
    </dgm:pt>
    <dgm:pt modelId="{C4F852C5-3770-42DF-828E-8D591628E6C3}" type="pres">
      <dgm:prSet presAssocID="{4319D7A3-8BC5-4757-899C-86EF0ECA6A1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2BA01BF5-6A1B-42DD-96EC-17F02BF1D16E}" type="pres">
      <dgm:prSet presAssocID="{4319D7A3-8BC5-4757-899C-86EF0ECA6A16}" presName="spaceRect" presStyleCnt="0"/>
      <dgm:spPr/>
    </dgm:pt>
    <dgm:pt modelId="{12FE610E-0CB3-4F5A-8440-49599CB8BAAF}" type="pres">
      <dgm:prSet presAssocID="{4319D7A3-8BC5-4757-899C-86EF0ECA6A16}" presName="parTx" presStyleLbl="revTx" presStyleIdx="0" presStyleCnt="3">
        <dgm:presLayoutVars>
          <dgm:chMax val="0"/>
          <dgm:chPref val="0"/>
        </dgm:presLayoutVars>
      </dgm:prSet>
      <dgm:spPr/>
    </dgm:pt>
    <dgm:pt modelId="{3F27B6EA-3A4B-4804-A451-C21870B80A93}" type="pres">
      <dgm:prSet presAssocID="{681BCA3F-109D-4A1B-9899-210302F3AF07}" presName="sibTrans" presStyleCnt="0"/>
      <dgm:spPr/>
    </dgm:pt>
    <dgm:pt modelId="{41B362EC-5EE6-49E1-81CE-598230B891C0}" type="pres">
      <dgm:prSet presAssocID="{DE30F9DB-AFAE-43C7-869E-32075C359AAF}" presName="compNode" presStyleCnt="0"/>
      <dgm:spPr/>
    </dgm:pt>
    <dgm:pt modelId="{0D91F937-04D9-4E04-ADE8-1936FCE831B0}" type="pres">
      <dgm:prSet presAssocID="{DE30F9DB-AFAE-43C7-869E-32075C359AAF}" presName="bgRect" presStyleLbl="bgShp" presStyleIdx="1" presStyleCnt="3"/>
      <dgm:spPr/>
    </dgm:pt>
    <dgm:pt modelId="{C134553B-6EC3-4FED-8935-1CC962B024F5}" type="pres">
      <dgm:prSet presAssocID="{DE30F9DB-AFAE-43C7-869E-32075C359AA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s"/>
        </a:ext>
      </dgm:extLst>
    </dgm:pt>
    <dgm:pt modelId="{9AFAF39A-BF90-4FC3-8C5A-9E421983EBA9}" type="pres">
      <dgm:prSet presAssocID="{DE30F9DB-AFAE-43C7-869E-32075C359AAF}" presName="spaceRect" presStyleCnt="0"/>
      <dgm:spPr/>
    </dgm:pt>
    <dgm:pt modelId="{4B1A1058-D2A1-4A05-9BC0-9B764AF8C1E4}" type="pres">
      <dgm:prSet presAssocID="{DE30F9DB-AFAE-43C7-869E-32075C359AAF}" presName="parTx" presStyleLbl="revTx" presStyleIdx="1" presStyleCnt="3">
        <dgm:presLayoutVars>
          <dgm:chMax val="0"/>
          <dgm:chPref val="0"/>
        </dgm:presLayoutVars>
      </dgm:prSet>
      <dgm:spPr/>
    </dgm:pt>
    <dgm:pt modelId="{45D3C944-ECF3-4C37-BE2F-8322EA7B63DF}" type="pres">
      <dgm:prSet presAssocID="{299FC8DE-AB9F-4AF1-95BF-BF45C05CE69E}" presName="sibTrans" presStyleCnt="0"/>
      <dgm:spPr/>
    </dgm:pt>
    <dgm:pt modelId="{761B2262-A195-436F-9CE1-5DC2588C119C}" type="pres">
      <dgm:prSet presAssocID="{9BFE7CC8-0824-41DF-88C3-4C13FB535E5B}" presName="compNode" presStyleCnt="0"/>
      <dgm:spPr/>
    </dgm:pt>
    <dgm:pt modelId="{72B02B59-DAC4-4BC5-A61B-64586975E6F5}" type="pres">
      <dgm:prSet presAssocID="{9BFE7CC8-0824-41DF-88C3-4C13FB535E5B}" presName="bgRect" presStyleLbl="bgShp" presStyleIdx="2" presStyleCnt="3"/>
      <dgm:spPr/>
    </dgm:pt>
    <dgm:pt modelId="{D4131113-A09B-496A-B7B7-FC5B8DA864AF}" type="pres">
      <dgm:prSet presAssocID="{9BFE7CC8-0824-41DF-88C3-4C13FB535E5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AD64D9C1-6432-498A-B9C3-21162B693D2F}" type="pres">
      <dgm:prSet presAssocID="{9BFE7CC8-0824-41DF-88C3-4C13FB535E5B}" presName="spaceRect" presStyleCnt="0"/>
      <dgm:spPr/>
    </dgm:pt>
    <dgm:pt modelId="{BB42E5B8-BD26-4E7F-8A87-CA7D05240E31}" type="pres">
      <dgm:prSet presAssocID="{9BFE7CC8-0824-41DF-88C3-4C13FB535E5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2BDBA09-4143-4A3C-B721-A55C91AEC7ED}" srcId="{3BEE27BC-6227-4CCA-9FA8-4F9E89F72E7A}" destId="{DE30F9DB-AFAE-43C7-869E-32075C359AAF}" srcOrd="1" destOrd="0" parTransId="{535BECE4-60B2-46F1-A464-EB2D7DB7792C}" sibTransId="{299FC8DE-AB9F-4AF1-95BF-BF45C05CE69E}"/>
    <dgm:cxn modelId="{BC05FF0B-8854-4F07-80F2-3BFE1671FE3E}" srcId="{3BEE27BC-6227-4CCA-9FA8-4F9E89F72E7A}" destId="{9BFE7CC8-0824-41DF-88C3-4C13FB535E5B}" srcOrd="2" destOrd="0" parTransId="{A78D4F62-6B5C-4502-851F-2E26F53D2973}" sibTransId="{10C1B938-B268-40F8-A83F-FEFBF97D237A}"/>
    <dgm:cxn modelId="{3F23C714-85FE-490D-9560-D1B674C4513D}" type="presOf" srcId="{4319D7A3-8BC5-4757-899C-86EF0ECA6A16}" destId="{12FE610E-0CB3-4F5A-8440-49599CB8BAAF}" srcOrd="0" destOrd="0" presId="urn:microsoft.com/office/officeart/2018/2/layout/IconVerticalSolidList"/>
    <dgm:cxn modelId="{7BCA7B26-39A0-4138-9AC8-225FD6759DA6}" type="presOf" srcId="{9BFE7CC8-0824-41DF-88C3-4C13FB535E5B}" destId="{BB42E5B8-BD26-4E7F-8A87-CA7D05240E31}" srcOrd="0" destOrd="0" presId="urn:microsoft.com/office/officeart/2018/2/layout/IconVerticalSolidList"/>
    <dgm:cxn modelId="{5D6E73C9-4147-4C53-ADE9-A02F56DE2EBE}" type="presOf" srcId="{DE30F9DB-AFAE-43C7-869E-32075C359AAF}" destId="{4B1A1058-D2A1-4A05-9BC0-9B764AF8C1E4}" srcOrd="0" destOrd="0" presId="urn:microsoft.com/office/officeart/2018/2/layout/IconVerticalSolidList"/>
    <dgm:cxn modelId="{959A54E1-9E67-4715-89AE-805F623708A0}" type="presOf" srcId="{3BEE27BC-6227-4CCA-9FA8-4F9E89F72E7A}" destId="{E92F5DFD-9B64-424C-84F1-320CAED8BC34}" srcOrd="0" destOrd="0" presId="urn:microsoft.com/office/officeart/2018/2/layout/IconVerticalSolidList"/>
    <dgm:cxn modelId="{F4FBD7FA-4BB5-4E81-A83A-E009EAA410BA}" srcId="{3BEE27BC-6227-4CCA-9FA8-4F9E89F72E7A}" destId="{4319D7A3-8BC5-4757-899C-86EF0ECA6A16}" srcOrd="0" destOrd="0" parTransId="{D06BAF53-6BFA-4B04-9B49-0DBF7A912BED}" sibTransId="{681BCA3F-109D-4A1B-9899-210302F3AF07}"/>
    <dgm:cxn modelId="{7F863BB2-2B92-44F6-AA5D-6BC8A3ABFD43}" type="presParOf" srcId="{E92F5DFD-9B64-424C-84F1-320CAED8BC34}" destId="{6D9E04D0-3DA8-4750-8DF1-9FF7DEBBC376}" srcOrd="0" destOrd="0" presId="urn:microsoft.com/office/officeart/2018/2/layout/IconVerticalSolidList"/>
    <dgm:cxn modelId="{5BE51492-9FA7-4DEC-A113-C61B7F27FB7E}" type="presParOf" srcId="{6D9E04D0-3DA8-4750-8DF1-9FF7DEBBC376}" destId="{420E701E-221F-43AF-BD5F-9270AE317C92}" srcOrd="0" destOrd="0" presId="urn:microsoft.com/office/officeart/2018/2/layout/IconVerticalSolidList"/>
    <dgm:cxn modelId="{93E94B97-E3BE-4C8C-B5B6-5F484595A9CB}" type="presParOf" srcId="{6D9E04D0-3DA8-4750-8DF1-9FF7DEBBC376}" destId="{C4F852C5-3770-42DF-828E-8D591628E6C3}" srcOrd="1" destOrd="0" presId="urn:microsoft.com/office/officeart/2018/2/layout/IconVerticalSolidList"/>
    <dgm:cxn modelId="{48A8AA8D-7AAF-466E-A057-27AFF3FDE7FD}" type="presParOf" srcId="{6D9E04D0-3DA8-4750-8DF1-9FF7DEBBC376}" destId="{2BA01BF5-6A1B-42DD-96EC-17F02BF1D16E}" srcOrd="2" destOrd="0" presId="urn:microsoft.com/office/officeart/2018/2/layout/IconVerticalSolidList"/>
    <dgm:cxn modelId="{FF331FEB-7459-4B22-B4B4-E03F19770EC5}" type="presParOf" srcId="{6D9E04D0-3DA8-4750-8DF1-9FF7DEBBC376}" destId="{12FE610E-0CB3-4F5A-8440-49599CB8BAAF}" srcOrd="3" destOrd="0" presId="urn:microsoft.com/office/officeart/2018/2/layout/IconVerticalSolidList"/>
    <dgm:cxn modelId="{1765C715-53D1-41F1-9779-994E678C8A92}" type="presParOf" srcId="{E92F5DFD-9B64-424C-84F1-320CAED8BC34}" destId="{3F27B6EA-3A4B-4804-A451-C21870B80A93}" srcOrd="1" destOrd="0" presId="urn:microsoft.com/office/officeart/2018/2/layout/IconVerticalSolidList"/>
    <dgm:cxn modelId="{34221B9C-ADCD-411C-A7D7-43A7445BD55F}" type="presParOf" srcId="{E92F5DFD-9B64-424C-84F1-320CAED8BC34}" destId="{41B362EC-5EE6-49E1-81CE-598230B891C0}" srcOrd="2" destOrd="0" presId="urn:microsoft.com/office/officeart/2018/2/layout/IconVerticalSolidList"/>
    <dgm:cxn modelId="{31FA9A66-775F-4109-95EC-CDA26FF647E4}" type="presParOf" srcId="{41B362EC-5EE6-49E1-81CE-598230B891C0}" destId="{0D91F937-04D9-4E04-ADE8-1936FCE831B0}" srcOrd="0" destOrd="0" presId="urn:microsoft.com/office/officeart/2018/2/layout/IconVerticalSolidList"/>
    <dgm:cxn modelId="{34E4DF89-7F0D-4586-9310-D857D4468745}" type="presParOf" srcId="{41B362EC-5EE6-49E1-81CE-598230B891C0}" destId="{C134553B-6EC3-4FED-8935-1CC962B024F5}" srcOrd="1" destOrd="0" presId="urn:microsoft.com/office/officeart/2018/2/layout/IconVerticalSolidList"/>
    <dgm:cxn modelId="{8FA97F93-E30E-4EF3-92E7-441A716256F0}" type="presParOf" srcId="{41B362EC-5EE6-49E1-81CE-598230B891C0}" destId="{9AFAF39A-BF90-4FC3-8C5A-9E421983EBA9}" srcOrd="2" destOrd="0" presId="urn:microsoft.com/office/officeart/2018/2/layout/IconVerticalSolidList"/>
    <dgm:cxn modelId="{CE7BF0AD-AB55-494D-A6AD-2287C4F73255}" type="presParOf" srcId="{41B362EC-5EE6-49E1-81CE-598230B891C0}" destId="{4B1A1058-D2A1-4A05-9BC0-9B764AF8C1E4}" srcOrd="3" destOrd="0" presId="urn:microsoft.com/office/officeart/2018/2/layout/IconVerticalSolidList"/>
    <dgm:cxn modelId="{494F6C7E-814A-41A2-906E-8BE9C7DA240B}" type="presParOf" srcId="{E92F5DFD-9B64-424C-84F1-320CAED8BC34}" destId="{45D3C944-ECF3-4C37-BE2F-8322EA7B63DF}" srcOrd="3" destOrd="0" presId="urn:microsoft.com/office/officeart/2018/2/layout/IconVerticalSolidList"/>
    <dgm:cxn modelId="{5C04F13C-D89C-4C0B-88AF-F801D820FFB6}" type="presParOf" srcId="{E92F5DFD-9B64-424C-84F1-320CAED8BC34}" destId="{761B2262-A195-436F-9CE1-5DC2588C119C}" srcOrd="4" destOrd="0" presId="urn:microsoft.com/office/officeart/2018/2/layout/IconVerticalSolidList"/>
    <dgm:cxn modelId="{16911BF2-E91B-4194-ABE4-66F492C7C873}" type="presParOf" srcId="{761B2262-A195-436F-9CE1-5DC2588C119C}" destId="{72B02B59-DAC4-4BC5-A61B-64586975E6F5}" srcOrd="0" destOrd="0" presId="urn:microsoft.com/office/officeart/2018/2/layout/IconVerticalSolidList"/>
    <dgm:cxn modelId="{B1912B89-CD0B-4AA0-9F0E-91522C2B383D}" type="presParOf" srcId="{761B2262-A195-436F-9CE1-5DC2588C119C}" destId="{D4131113-A09B-496A-B7B7-FC5B8DA864AF}" srcOrd="1" destOrd="0" presId="urn:microsoft.com/office/officeart/2018/2/layout/IconVerticalSolidList"/>
    <dgm:cxn modelId="{CE8CAC12-8B5D-4BDF-9F51-F1EF70362054}" type="presParOf" srcId="{761B2262-A195-436F-9CE1-5DC2588C119C}" destId="{AD64D9C1-6432-498A-B9C3-21162B693D2F}" srcOrd="2" destOrd="0" presId="urn:microsoft.com/office/officeart/2018/2/layout/IconVerticalSolidList"/>
    <dgm:cxn modelId="{C0245204-FAB2-4C9D-B2B1-A9E850C016F1}" type="presParOf" srcId="{761B2262-A195-436F-9CE1-5DC2588C119C}" destId="{BB42E5B8-BD26-4E7F-8A87-CA7D05240E3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31BCE8-B9DA-4D89-8ADB-9A808BC228E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C4C3E3B-E204-4CBE-A42E-026434E8334D}">
      <dgm:prSet/>
      <dgm:spPr/>
      <dgm:t>
        <a:bodyPr/>
        <a:lstStyle/>
        <a:p>
          <a:r>
            <a:rPr lang="en-US"/>
            <a:t>If one rescue system fails, you should have an alternative approach in the works. </a:t>
          </a:r>
        </a:p>
      </dgm:t>
    </dgm:pt>
    <dgm:pt modelId="{7919043C-8343-41E7-BF4C-6766D205844B}" type="parTrans" cxnId="{4D0E69ED-29EC-43DA-87A2-ED2735671678}">
      <dgm:prSet/>
      <dgm:spPr/>
      <dgm:t>
        <a:bodyPr/>
        <a:lstStyle/>
        <a:p>
          <a:endParaRPr lang="en-US"/>
        </a:p>
      </dgm:t>
    </dgm:pt>
    <dgm:pt modelId="{44070E53-835E-4AF0-AE47-CD43EE320038}" type="sibTrans" cxnId="{4D0E69ED-29EC-43DA-87A2-ED2735671678}">
      <dgm:prSet/>
      <dgm:spPr/>
      <dgm:t>
        <a:bodyPr/>
        <a:lstStyle/>
        <a:p>
          <a:endParaRPr lang="en-US"/>
        </a:p>
      </dgm:t>
    </dgm:pt>
    <dgm:pt modelId="{420BBC41-38A6-42CE-8464-8B3384C27523}">
      <dgm:prSet/>
      <dgm:spPr/>
      <dgm:t>
        <a:bodyPr/>
        <a:lstStyle/>
        <a:p>
          <a:r>
            <a:rPr lang="en-US"/>
            <a:t>Always use the lowest risk method first. </a:t>
          </a:r>
        </a:p>
      </dgm:t>
    </dgm:pt>
    <dgm:pt modelId="{A2019261-1575-43DD-A75C-7CF71C3608A8}" type="parTrans" cxnId="{5E6AF355-9E10-48F7-9B6C-650B418725EC}">
      <dgm:prSet/>
      <dgm:spPr/>
      <dgm:t>
        <a:bodyPr/>
        <a:lstStyle/>
        <a:p>
          <a:endParaRPr lang="en-US"/>
        </a:p>
      </dgm:t>
    </dgm:pt>
    <dgm:pt modelId="{21C42B22-7F8F-45B7-95C4-C5D6D3E1BB1B}" type="sibTrans" cxnId="{5E6AF355-9E10-48F7-9B6C-650B418725EC}">
      <dgm:prSet/>
      <dgm:spPr/>
      <dgm:t>
        <a:bodyPr/>
        <a:lstStyle/>
        <a:p>
          <a:endParaRPr lang="en-US"/>
        </a:p>
      </dgm:t>
    </dgm:pt>
    <dgm:pt modelId="{87689C09-EA3A-43B4-B37A-9138C0FDE49B}" type="pres">
      <dgm:prSet presAssocID="{B031BCE8-B9DA-4D89-8ADB-9A808BC228EB}" presName="root" presStyleCnt="0">
        <dgm:presLayoutVars>
          <dgm:dir/>
          <dgm:resizeHandles val="exact"/>
        </dgm:presLayoutVars>
      </dgm:prSet>
      <dgm:spPr/>
    </dgm:pt>
    <dgm:pt modelId="{E442C260-849B-4FCC-A3B5-98BE9C3A14A6}" type="pres">
      <dgm:prSet presAssocID="{DC4C3E3B-E204-4CBE-A42E-026434E8334D}" presName="compNode" presStyleCnt="0"/>
      <dgm:spPr/>
    </dgm:pt>
    <dgm:pt modelId="{EE0E1B48-FB1A-4C3B-A1CC-8B5E5E8911E4}" type="pres">
      <dgm:prSet presAssocID="{DC4C3E3B-E204-4CBE-A42E-026434E8334D}" presName="bgRect" presStyleLbl="bgShp" presStyleIdx="0" presStyleCnt="2"/>
      <dgm:spPr/>
    </dgm:pt>
    <dgm:pt modelId="{C575196A-2547-4175-A465-30459D14B7EF}" type="pres">
      <dgm:prSet presAssocID="{DC4C3E3B-E204-4CBE-A42E-026434E8334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F99923C4-0CBF-4E93-9F4D-A338D30E0BB2}" type="pres">
      <dgm:prSet presAssocID="{DC4C3E3B-E204-4CBE-A42E-026434E8334D}" presName="spaceRect" presStyleCnt="0"/>
      <dgm:spPr/>
    </dgm:pt>
    <dgm:pt modelId="{34979A78-EDEA-4BF0-B1BE-6D2E94A4A7DD}" type="pres">
      <dgm:prSet presAssocID="{DC4C3E3B-E204-4CBE-A42E-026434E8334D}" presName="parTx" presStyleLbl="revTx" presStyleIdx="0" presStyleCnt="2">
        <dgm:presLayoutVars>
          <dgm:chMax val="0"/>
          <dgm:chPref val="0"/>
        </dgm:presLayoutVars>
      </dgm:prSet>
      <dgm:spPr/>
    </dgm:pt>
    <dgm:pt modelId="{5E5689F9-783C-4E57-B655-AA7D71158550}" type="pres">
      <dgm:prSet presAssocID="{44070E53-835E-4AF0-AE47-CD43EE320038}" presName="sibTrans" presStyleCnt="0"/>
      <dgm:spPr/>
    </dgm:pt>
    <dgm:pt modelId="{40869B6D-3E8E-4F87-B37B-BCCCD5B6554F}" type="pres">
      <dgm:prSet presAssocID="{420BBC41-38A6-42CE-8464-8B3384C27523}" presName="compNode" presStyleCnt="0"/>
      <dgm:spPr/>
    </dgm:pt>
    <dgm:pt modelId="{000B0C77-CBA7-4F7F-9910-2BC207F49850}" type="pres">
      <dgm:prSet presAssocID="{420BBC41-38A6-42CE-8464-8B3384C27523}" presName="bgRect" presStyleLbl="bgShp" presStyleIdx="1" presStyleCnt="2"/>
      <dgm:spPr/>
    </dgm:pt>
    <dgm:pt modelId="{AEA36ED7-223B-4556-A176-006A5161464F}" type="pres">
      <dgm:prSet presAssocID="{420BBC41-38A6-42CE-8464-8B3384C2752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6E537F22-BEAA-4D76-861D-D399A4DB1025}" type="pres">
      <dgm:prSet presAssocID="{420BBC41-38A6-42CE-8464-8B3384C27523}" presName="spaceRect" presStyleCnt="0"/>
      <dgm:spPr/>
    </dgm:pt>
    <dgm:pt modelId="{A2BD5FD3-78A0-439D-A7F3-A54BBFA8D31F}" type="pres">
      <dgm:prSet presAssocID="{420BBC41-38A6-42CE-8464-8B3384C2752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2016A05-F579-4EBF-9FD6-F317E19F2975}" type="presOf" srcId="{420BBC41-38A6-42CE-8464-8B3384C27523}" destId="{A2BD5FD3-78A0-439D-A7F3-A54BBFA8D31F}" srcOrd="0" destOrd="0" presId="urn:microsoft.com/office/officeart/2018/2/layout/IconVerticalSolidList"/>
    <dgm:cxn modelId="{542C6851-7D73-416B-835A-98FE70898016}" type="presOf" srcId="{B031BCE8-B9DA-4D89-8ADB-9A808BC228EB}" destId="{87689C09-EA3A-43B4-B37A-9138C0FDE49B}" srcOrd="0" destOrd="0" presId="urn:microsoft.com/office/officeart/2018/2/layout/IconVerticalSolidList"/>
    <dgm:cxn modelId="{5E6AF355-9E10-48F7-9B6C-650B418725EC}" srcId="{B031BCE8-B9DA-4D89-8ADB-9A808BC228EB}" destId="{420BBC41-38A6-42CE-8464-8B3384C27523}" srcOrd="1" destOrd="0" parTransId="{A2019261-1575-43DD-A75C-7CF71C3608A8}" sibTransId="{21C42B22-7F8F-45B7-95C4-C5D6D3E1BB1B}"/>
    <dgm:cxn modelId="{3BED56C8-7A97-4F5B-94AE-A3F2267A459D}" type="presOf" srcId="{DC4C3E3B-E204-4CBE-A42E-026434E8334D}" destId="{34979A78-EDEA-4BF0-B1BE-6D2E94A4A7DD}" srcOrd="0" destOrd="0" presId="urn:microsoft.com/office/officeart/2018/2/layout/IconVerticalSolidList"/>
    <dgm:cxn modelId="{4D0E69ED-29EC-43DA-87A2-ED2735671678}" srcId="{B031BCE8-B9DA-4D89-8ADB-9A808BC228EB}" destId="{DC4C3E3B-E204-4CBE-A42E-026434E8334D}" srcOrd="0" destOrd="0" parTransId="{7919043C-8343-41E7-BF4C-6766D205844B}" sibTransId="{44070E53-835E-4AF0-AE47-CD43EE320038}"/>
    <dgm:cxn modelId="{E63133EF-49A9-4205-BE51-F5968AB217F9}" type="presParOf" srcId="{87689C09-EA3A-43B4-B37A-9138C0FDE49B}" destId="{E442C260-849B-4FCC-A3B5-98BE9C3A14A6}" srcOrd="0" destOrd="0" presId="urn:microsoft.com/office/officeart/2018/2/layout/IconVerticalSolidList"/>
    <dgm:cxn modelId="{2F747A62-0A08-41FB-ABED-E36025A5C98E}" type="presParOf" srcId="{E442C260-849B-4FCC-A3B5-98BE9C3A14A6}" destId="{EE0E1B48-FB1A-4C3B-A1CC-8B5E5E8911E4}" srcOrd="0" destOrd="0" presId="urn:microsoft.com/office/officeart/2018/2/layout/IconVerticalSolidList"/>
    <dgm:cxn modelId="{C921E94D-C540-4331-A413-6361BA220090}" type="presParOf" srcId="{E442C260-849B-4FCC-A3B5-98BE9C3A14A6}" destId="{C575196A-2547-4175-A465-30459D14B7EF}" srcOrd="1" destOrd="0" presId="urn:microsoft.com/office/officeart/2018/2/layout/IconVerticalSolidList"/>
    <dgm:cxn modelId="{DE90683D-4D56-4961-8289-E5786FE2F337}" type="presParOf" srcId="{E442C260-849B-4FCC-A3B5-98BE9C3A14A6}" destId="{F99923C4-0CBF-4E93-9F4D-A338D30E0BB2}" srcOrd="2" destOrd="0" presId="urn:microsoft.com/office/officeart/2018/2/layout/IconVerticalSolidList"/>
    <dgm:cxn modelId="{41B31BB1-6E43-408C-9DE8-5267703FCCBC}" type="presParOf" srcId="{E442C260-849B-4FCC-A3B5-98BE9C3A14A6}" destId="{34979A78-EDEA-4BF0-B1BE-6D2E94A4A7DD}" srcOrd="3" destOrd="0" presId="urn:microsoft.com/office/officeart/2018/2/layout/IconVerticalSolidList"/>
    <dgm:cxn modelId="{F2BC6589-EAF9-4158-B174-9C668B33D1AE}" type="presParOf" srcId="{87689C09-EA3A-43B4-B37A-9138C0FDE49B}" destId="{5E5689F9-783C-4E57-B655-AA7D71158550}" srcOrd="1" destOrd="0" presId="urn:microsoft.com/office/officeart/2018/2/layout/IconVerticalSolidList"/>
    <dgm:cxn modelId="{83BAA0CA-0D27-4D2A-B0C5-CEBE6178535C}" type="presParOf" srcId="{87689C09-EA3A-43B4-B37A-9138C0FDE49B}" destId="{40869B6D-3E8E-4F87-B37B-BCCCD5B6554F}" srcOrd="2" destOrd="0" presId="urn:microsoft.com/office/officeart/2018/2/layout/IconVerticalSolidList"/>
    <dgm:cxn modelId="{4FABD897-074F-4C69-8323-7B28CC6FC79C}" type="presParOf" srcId="{40869B6D-3E8E-4F87-B37B-BCCCD5B6554F}" destId="{000B0C77-CBA7-4F7F-9910-2BC207F49850}" srcOrd="0" destOrd="0" presId="urn:microsoft.com/office/officeart/2018/2/layout/IconVerticalSolidList"/>
    <dgm:cxn modelId="{A06D565C-6D10-4B30-ACB5-1A40D291AA4D}" type="presParOf" srcId="{40869B6D-3E8E-4F87-B37B-BCCCD5B6554F}" destId="{AEA36ED7-223B-4556-A176-006A5161464F}" srcOrd="1" destOrd="0" presId="urn:microsoft.com/office/officeart/2018/2/layout/IconVerticalSolidList"/>
    <dgm:cxn modelId="{6BB2889F-2309-4734-9CC2-EC007554839E}" type="presParOf" srcId="{40869B6D-3E8E-4F87-B37B-BCCCD5B6554F}" destId="{6E537F22-BEAA-4D76-861D-D399A4DB1025}" srcOrd="2" destOrd="0" presId="urn:microsoft.com/office/officeart/2018/2/layout/IconVerticalSolidList"/>
    <dgm:cxn modelId="{951D9CEE-1647-4DEF-AF8B-173AB6AC93B2}" type="presParOf" srcId="{40869B6D-3E8E-4F87-B37B-BCCCD5B6554F}" destId="{A2BD5FD3-78A0-439D-A7F3-A54BBFA8D31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AE6E8F-5AC2-4BE8-88D8-9E8272D41E4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1BF545E-4BEB-4364-9FBC-9085E689C0C4}">
      <dgm:prSet/>
      <dgm:spPr/>
      <dgm:t>
        <a:bodyPr/>
        <a:lstStyle/>
        <a:p>
          <a:r>
            <a:rPr lang="en-US"/>
            <a:t>If you have the personnel, use them. </a:t>
          </a:r>
        </a:p>
      </dgm:t>
    </dgm:pt>
    <dgm:pt modelId="{C4BA9713-601B-4F3C-8724-DA5BE4A6B0F6}" type="parTrans" cxnId="{0AB7693F-D475-424C-87EF-609423BD58C3}">
      <dgm:prSet/>
      <dgm:spPr/>
      <dgm:t>
        <a:bodyPr/>
        <a:lstStyle/>
        <a:p>
          <a:endParaRPr lang="en-US"/>
        </a:p>
      </dgm:t>
    </dgm:pt>
    <dgm:pt modelId="{234366FA-2460-4A52-9B1D-085EDF79CDD3}" type="sibTrans" cxnId="{0AB7693F-D475-424C-87EF-609423BD58C3}">
      <dgm:prSet/>
      <dgm:spPr/>
      <dgm:t>
        <a:bodyPr/>
        <a:lstStyle/>
        <a:p>
          <a:endParaRPr lang="en-US"/>
        </a:p>
      </dgm:t>
    </dgm:pt>
    <dgm:pt modelId="{3DF9B783-8113-4658-84EA-D5FF0A4A92B4}">
      <dgm:prSet/>
      <dgm:spPr/>
      <dgm:t>
        <a:bodyPr/>
        <a:lstStyle/>
        <a:p>
          <a:r>
            <a:rPr lang="en-US"/>
            <a:t>Also, think more than one-way of rescue. </a:t>
          </a:r>
        </a:p>
      </dgm:t>
    </dgm:pt>
    <dgm:pt modelId="{B2CD38B0-7ED9-4B6F-9D1E-536B5F76C98B}" type="parTrans" cxnId="{9A1FCD2A-D2BC-4BD7-876E-CF32E1741CA4}">
      <dgm:prSet/>
      <dgm:spPr/>
      <dgm:t>
        <a:bodyPr/>
        <a:lstStyle/>
        <a:p>
          <a:endParaRPr lang="en-US"/>
        </a:p>
      </dgm:t>
    </dgm:pt>
    <dgm:pt modelId="{7B6E2E35-1C10-49FF-930F-6EAB17E0F7C9}" type="sibTrans" cxnId="{9A1FCD2A-D2BC-4BD7-876E-CF32E1741CA4}">
      <dgm:prSet/>
      <dgm:spPr/>
      <dgm:t>
        <a:bodyPr/>
        <a:lstStyle/>
        <a:p>
          <a:endParaRPr lang="en-US"/>
        </a:p>
      </dgm:t>
    </dgm:pt>
    <dgm:pt modelId="{2844B66C-81AE-4AEF-97F2-83E051C0BDEE}" type="pres">
      <dgm:prSet presAssocID="{0FAE6E8F-5AC2-4BE8-88D8-9E8272D41E4A}" presName="linear" presStyleCnt="0">
        <dgm:presLayoutVars>
          <dgm:animLvl val="lvl"/>
          <dgm:resizeHandles val="exact"/>
        </dgm:presLayoutVars>
      </dgm:prSet>
      <dgm:spPr/>
    </dgm:pt>
    <dgm:pt modelId="{04DF91D0-0EBC-44C5-A293-00E97B3B4035}" type="pres">
      <dgm:prSet presAssocID="{71BF545E-4BEB-4364-9FBC-9085E689C0C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96476BF-E789-491B-8BA0-CA9551BBFD93}" type="pres">
      <dgm:prSet presAssocID="{234366FA-2460-4A52-9B1D-085EDF79CDD3}" presName="spacer" presStyleCnt="0"/>
      <dgm:spPr/>
    </dgm:pt>
    <dgm:pt modelId="{C4FEC801-964B-49B6-AFD2-D8802E2BBA68}" type="pres">
      <dgm:prSet presAssocID="{3DF9B783-8113-4658-84EA-D5FF0A4A92B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A1FCD2A-D2BC-4BD7-876E-CF32E1741CA4}" srcId="{0FAE6E8F-5AC2-4BE8-88D8-9E8272D41E4A}" destId="{3DF9B783-8113-4658-84EA-D5FF0A4A92B4}" srcOrd="1" destOrd="0" parTransId="{B2CD38B0-7ED9-4B6F-9D1E-536B5F76C98B}" sibTransId="{7B6E2E35-1C10-49FF-930F-6EAB17E0F7C9}"/>
    <dgm:cxn modelId="{0AB7693F-D475-424C-87EF-609423BD58C3}" srcId="{0FAE6E8F-5AC2-4BE8-88D8-9E8272D41E4A}" destId="{71BF545E-4BEB-4364-9FBC-9085E689C0C4}" srcOrd="0" destOrd="0" parTransId="{C4BA9713-601B-4F3C-8724-DA5BE4A6B0F6}" sibTransId="{234366FA-2460-4A52-9B1D-085EDF79CDD3}"/>
    <dgm:cxn modelId="{30138855-7134-4C68-BF49-9D2DF7328869}" type="presOf" srcId="{71BF545E-4BEB-4364-9FBC-9085E689C0C4}" destId="{04DF91D0-0EBC-44C5-A293-00E97B3B4035}" srcOrd="0" destOrd="0" presId="urn:microsoft.com/office/officeart/2005/8/layout/vList2"/>
    <dgm:cxn modelId="{4685AB77-FBBD-4F19-83CC-B3FF1B605CCC}" type="presOf" srcId="{0FAE6E8F-5AC2-4BE8-88D8-9E8272D41E4A}" destId="{2844B66C-81AE-4AEF-97F2-83E051C0BDEE}" srcOrd="0" destOrd="0" presId="urn:microsoft.com/office/officeart/2005/8/layout/vList2"/>
    <dgm:cxn modelId="{931266C5-A69D-435F-8A87-8DA0FFBF4868}" type="presOf" srcId="{3DF9B783-8113-4658-84EA-D5FF0A4A92B4}" destId="{C4FEC801-964B-49B6-AFD2-D8802E2BBA68}" srcOrd="0" destOrd="0" presId="urn:microsoft.com/office/officeart/2005/8/layout/vList2"/>
    <dgm:cxn modelId="{5A48CC29-D616-4C26-944C-84103F785A66}" type="presParOf" srcId="{2844B66C-81AE-4AEF-97F2-83E051C0BDEE}" destId="{04DF91D0-0EBC-44C5-A293-00E97B3B4035}" srcOrd="0" destOrd="0" presId="urn:microsoft.com/office/officeart/2005/8/layout/vList2"/>
    <dgm:cxn modelId="{290FA399-38A3-4956-8AE3-0B068AB44F86}" type="presParOf" srcId="{2844B66C-81AE-4AEF-97F2-83E051C0BDEE}" destId="{196476BF-E789-491B-8BA0-CA9551BBFD93}" srcOrd="1" destOrd="0" presId="urn:microsoft.com/office/officeart/2005/8/layout/vList2"/>
    <dgm:cxn modelId="{B3562D2D-4CBD-42D4-914E-26B52091833D}" type="presParOf" srcId="{2844B66C-81AE-4AEF-97F2-83E051C0BDEE}" destId="{C4FEC801-964B-49B6-AFD2-D8802E2BBA6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B0A8D6-1E2F-4AED-A433-6F6898C245F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D377AC8-E41C-4D14-BBCC-48A067144D97}">
      <dgm:prSet/>
      <dgm:spPr/>
      <dgm:t>
        <a:bodyPr/>
        <a:lstStyle/>
        <a:p>
          <a:r>
            <a:rPr lang="en-US"/>
            <a:t>You don't need recreational paddlers or rafters interfering with your rescue. </a:t>
          </a:r>
        </a:p>
      </dgm:t>
    </dgm:pt>
    <dgm:pt modelId="{DE919DFD-2123-4126-9B2C-4CC0D97BF9E2}" type="parTrans" cxnId="{50E2799E-8973-4C69-A81C-0E6E6544835C}">
      <dgm:prSet/>
      <dgm:spPr/>
      <dgm:t>
        <a:bodyPr/>
        <a:lstStyle/>
        <a:p>
          <a:endParaRPr lang="en-US"/>
        </a:p>
      </dgm:t>
    </dgm:pt>
    <dgm:pt modelId="{9277BFDE-6DE7-4B3D-B2CA-7D879000DDB1}" type="sibTrans" cxnId="{50E2799E-8973-4C69-A81C-0E6E6544835C}">
      <dgm:prSet/>
      <dgm:spPr/>
      <dgm:t>
        <a:bodyPr/>
        <a:lstStyle/>
        <a:p>
          <a:endParaRPr lang="en-US"/>
        </a:p>
      </dgm:t>
    </dgm:pt>
    <dgm:pt modelId="{744F8029-FA83-47ED-97A0-73CDA4F7E2CF}">
      <dgm:prSet/>
      <dgm:spPr/>
      <dgm:t>
        <a:bodyPr/>
        <a:lstStyle/>
        <a:p>
          <a:r>
            <a:rPr lang="en-US"/>
            <a:t>In addition, you want to spot debris before it interferes with the rescue. </a:t>
          </a:r>
        </a:p>
      </dgm:t>
    </dgm:pt>
    <dgm:pt modelId="{EFB2A7ED-09E1-4940-8D91-5016CF6E79E3}" type="parTrans" cxnId="{84D44537-7132-4618-8BDE-12F069B7117F}">
      <dgm:prSet/>
      <dgm:spPr/>
      <dgm:t>
        <a:bodyPr/>
        <a:lstStyle/>
        <a:p>
          <a:endParaRPr lang="en-US"/>
        </a:p>
      </dgm:t>
    </dgm:pt>
    <dgm:pt modelId="{4565F33A-0092-44CD-899C-0E156FC89259}" type="sibTrans" cxnId="{84D44537-7132-4618-8BDE-12F069B7117F}">
      <dgm:prSet/>
      <dgm:spPr/>
      <dgm:t>
        <a:bodyPr/>
        <a:lstStyle/>
        <a:p>
          <a:endParaRPr lang="en-US"/>
        </a:p>
      </dgm:t>
    </dgm:pt>
    <dgm:pt modelId="{28588F32-9E16-4D7E-A314-28E411FB37CD}" type="pres">
      <dgm:prSet presAssocID="{46B0A8D6-1E2F-4AED-A433-6F6898C245F6}" presName="root" presStyleCnt="0">
        <dgm:presLayoutVars>
          <dgm:dir/>
          <dgm:resizeHandles val="exact"/>
        </dgm:presLayoutVars>
      </dgm:prSet>
      <dgm:spPr/>
    </dgm:pt>
    <dgm:pt modelId="{3649CDE4-D40A-4222-9C53-1E77D9D90FED}" type="pres">
      <dgm:prSet presAssocID="{8D377AC8-E41C-4D14-BBCC-48A067144D97}" presName="compNode" presStyleCnt="0"/>
      <dgm:spPr/>
    </dgm:pt>
    <dgm:pt modelId="{15C7ECC4-F7B5-48AA-8583-F474003CEFA3}" type="pres">
      <dgm:prSet presAssocID="{8D377AC8-E41C-4D14-BBCC-48A067144D97}" presName="bgRect" presStyleLbl="bgShp" presStyleIdx="0" presStyleCnt="2"/>
      <dgm:spPr/>
    </dgm:pt>
    <dgm:pt modelId="{6B957888-1520-47DD-8780-56B9B1DD69EB}" type="pres">
      <dgm:prSet presAssocID="{8D377AC8-E41C-4D14-BBCC-48A067144D9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noe"/>
        </a:ext>
      </dgm:extLst>
    </dgm:pt>
    <dgm:pt modelId="{1D7B8B2F-5EFD-40F8-94E3-27F511A90956}" type="pres">
      <dgm:prSet presAssocID="{8D377AC8-E41C-4D14-BBCC-48A067144D97}" presName="spaceRect" presStyleCnt="0"/>
      <dgm:spPr/>
    </dgm:pt>
    <dgm:pt modelId="{D404CD15-439B-4B7C-BC38-65C703B5841C}" type="pres">
      <dgm:prSet presAssocID="{8D377AC8-E41C-4D14-BBCC-48A067144D97}" presName="parTx" presStyleLbl="revTx" presStyleIdx="0" presStyleCnt="2">
        <dgm:presLayoutVars>
          <dgm:chMax val="0"/>
          <dgm:chPref val="0"/>
        </dgm:presLayoutVars>
      </dgm:prSet>
      <dgm:spPr/>
    </dgm:pt>
    <dgm:pt modelId="{D9A92632-4854-4BA2-B0AA-BD652C0136C0}" type="pres">
      <dgm:prSet presAssocID="{9277BFDE-6DE7-4B3D-B2CA-7D879000DDB1}" presName="sibTrans" presStyleCnt="0"/>
      <dgm:spPr/>
    </dgm:pt>
    <dgm:pt modelId="{7213C2DB-8DED-4049-A831-9F6C1C977E46}" type="pres">
      <dgm:prSet presAssocID="{744F8029-FA83-47ED-97A0-73CDA4F7E2CF}" presName="compNode" presStyleCnt="0"/>
      <dgm:spPr/>
    </dgm:pt>
    <dgm:pt modelId="{7FDC2E19-F854-4CA1-94FA-F039FC74FF60}" type="pres">
      <dgm:prSet presAssocID="{744F8029-FA83-47ED-97A0-73CDA4F7E2CF}" presName="bgRect" presStyleLbl="bgShp" presStyleIdx="1" presStyleCnt="2"/>
      <dgm:spPr/>
    </dgm:pt>
    <dgm:pt modelId="{768B5DCE-E7EF-424A-8FC1-D41EA524E882}" type="pres">
      <dgm:prSet presAssocID="{744F8029-FA83-47ED-97A0-73CDA4F7E2C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fe ring"/>
        </a:ext>
      </dgm:extLst>
    </dgm:pt>
    <dgm:pt modelId="{9806344B-9A01-4FD5-9ACB-64AFD7210CC4}" type="pres">
      <dgm:prSet presAssocID="{744F8029-FA83-47ED-97A0-73CDA4F7E2CF}" presName="spaceRect" presStyleCnt="0"/>
      <dgm:spPr/>
    </dgm:pt>
    <dgm:pt modelId="{8140774C-286F-42C7-A4A8-A8253CD9A9AF}" type="pres">
      <dgm:prSet presAssocID="{744F8029-FA83-47ED-97A0-73CDA4F7E2C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4D44537-7132-4618-8BDE-12F069B7117F}" srcId="{46B0A8D6-1E2F-4AED-A433-6F6898C245F6}" destId="{744F8029-FA83-47ED-97A0-73CDA4F7E2CF}" srcOrd="1" destOrd="0" parTransId="{EFB2A7ED-09E1-4940-8D91-5016CF6E79E3}" sibTransId="{4565F33A-0092-44CD-899C-0E156FC89259}"/>
    <dgm:cxn modelId="{BACAC137-072B-4523-BB86-F5F5E892533F}" type="presOf" srcId="{46B0A8D6-1E2F-4AED-A433-6F6898C245F6}" destId="{28588F32-9E16-4D7E-A314-28E411FB37CD}" srcOrd="0" destOrd="0" presId="urn:microsoft.com/office/officeart/2018/2/layout/IconVerticalSolidList"/>
    <dgm:cxn modelId="{F1DF3274-4F92-45F1-B67E-8367AED67896}" type="presOf" srcId="{744F8029-FA83-47ED-97A0-73CDA4F7E2CF}" destId="{8140774C-286F-42C7-A4A8-A8253CD9A9AF}" srcOrd="0" destOrd="0" presId="urn:microsoft.com/office/officeart/2018/2/layout/IconVerticalSolidList"/>
    <dgm:cxn modelId="{50E2799E-8973-4C69-A81C-0E6E6544835C}" srcId="{46B0A8D6-1E2F-4AED-A433-6F6898C245F6}" destId="{8D377AC8-E41C-4D14-BBCC-48A067144D97}" srcOrd="0" destOrd="0" parTransId="{DE919DFD-2123-4126-9B2C-4CC0D97BF9E2}" sibTransId="{9277BFDE-6DE7-4B3D-B2CA-7D879000DDB1}"/>
    <dgm:cxn modelId="{564BCAAD-8060-48D4-948C-03A314833BA8}" type="presOf" srcId="{8D377AC8-E41C-4D14-BBCC-48A067144D97}" destId="{D404CD15-439B-4B7C-BC38-65C703B5841C}" srcOrd="0" destOrd="0" presId="urn:microsoft.com/office/officeart/2018/2/layout/IconVerticalSolidList"/>
    <dgm:cxn modelId="{8CA2BB38-6208-4CE0-874A-CDDCBE0CD9C2}" type="presParOf" srcId="{28588F32-9E16-4D7E-A314-28E411FB37CD}" destId="{3649CDE4-D40A-4222-9C53-1E77D9D90FED}" srcOrd="0" destOrd="0" presId="urn:microsoft.com/office/officeart/2018/2/layout/IconVerticalSolidList"/>
    <dgm:cxn modelId="{01C80590-912F-4350-9A55-D2FEAA5FF183}" type="presParOf" srcId="{3649CDE4-D40A-4222-9C53-1E77D9D90FED}" destId="{15C7ECC4-F7B5-48AA-8583-F474003CEFA3}" srcOrd="0" destOrd="0" presId="urn:microsoft.com/office/officeart/2018/2/layout/IconVerticalSolidList"/>
    <dgm:cxn modelId="{894D98D9-5113-4D87-A121-154F00CA4430}" type="presParOf" srcId="{3649CDE4-D40A-4222-9C53-1E77D9D90FED}" destId="{6B957888-1520-47DD-8780-56B9B1DD69EB}" srcOrd="1" destOrd="0" presId="urn:microsoft.com/office/officeart/2018/2/layout/IconVerticalSolidList"/>
    <dgm:cxn modelId="{F46789F0-ECB6-4ECF-889F-5CFCA9BAF57D}" type="presParOf" srcId="{3649CDE4-D40A-4222-9C53-1E77D9D90FED}" destId="{1D7B8B2F-5EFD-40F8-94E3-27F511A90956}" srcOrd="2" destOrd="0" presId="urn:microsoft.com/office/officeart/2018/2/layout/IconVerticalSolidList"/>
    <dgm:cxn modelId="{2B760A1A-99E4-49AA-92DD-F469CA8097FF}" type="presParOf" srcId="{3649CDE4-D40A-4222-9C53-1E77D9D90FED}" destId="{D404CD15-439B-4B7C-BC38-65C703B5841C}" srcOrd="3" destOrd="0" presId="urn:microsoft.com/office/officeart/2018/2/layout/IconVerticalSolidList"/>
    <dgm:cxn modelId="{B1028ABD-8D44-447A-888F-2F4895E74994}" type="presParOf" srcId="{28588F32-9E16-4D7E-A314-28E411FB37CD}" destId="{D9A92632-4854-4BA2-B0AA-BD652C0136C0}" srcOrd="1" destOrd="0" presId="urn:microsoft.com/office/officeart/2018/2/layout/IconVerticalSolidList"/>
    <dgm:cxn modelId="{C745CBD5-F4F9-40F6-BD41-130778C75493}" type="presParOf" srcId="{28588F32-9E16-4D7E-A314-28E411FB37CD}" destId="{7213C2DB-8DED-4049-A831-9F6C1C977E46}" srcOrd="2" destOrd="0" presId="urn:microsoft.com/office/officeart/2018/2/layout/IconVerticalSolidList"/>
    <dgm:cxn modelId="{34D76D81-55CC-43C0-98D5-8C4F63990880}" type="presParOf" srcId="{7213C2DB-8DED-4049-A831-9F6C1C977E46}" destId="{7FDC2E19-F854-4CA1-94FA-F039FC74FF60}" srcOrd="0" destOrd="0" presId="urn:microsoft.com/office/officeart/2018/2/layout/IconVerticalSolidList"/>
    <dgm:cxn modelId="{1FAE9BCC-89DC-4491-978D-9D93521AC493}" type="presParOf" srcId="{7213C2DB-8DED-4049-A831-9F6C1C977E46}" destId="{768B5DCE-E7EF-424A-8FC1-D41EA524E882}" srcOrd="1" destOrd="0" presId="urn:microsoft.com/office/officeart/2018/2/layout/IconVerticalSolidList"/>
    <dgm:cxn modelId="{06897678-B89D-4F53-8387-F207BC212CAC}" type="presParOf" srcId="{7213C2DB-8DED-4049-A831-9F6C1C977E46}" destId="{9806344B-9A01-4FD5-9ACB-64AFD7210CC4}" srcOrd="2" destOrd="0" presId="urn:microsoft.com/office/officeart/2018/2/layout/IconVerticalSolidList"/>
    <dgm:cxn modelId="{8EA00CD9-0BCE-4064-AA4E-384D5315FFE6}" type="presParOf" srcId="{7213C2DB-8DED-4049-A831-9F6C1C977E46}" destId="{8140774C-286F-42C7-A4A8-A8253CD9A9A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905D4B-14FE-4E1C-9D8D-282263513B2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266D491-EAA6-4C85-BDEF-3DC7AF180B81}">
      <dgm:prSet/>
      <dgm:spPr/>
      <dgm:t>
        <a:bodyPr/>
        <a:lstStyle/>
        <a:p>
          <a:r>
            <a:rPr lang="en-US"/>
            <a:t>Normally, this would read always deploy upstream spotters. </a:t>
          </a:r>
        </a:p>
      </dgm:t>
    </dgm:pt>
    <dgm:pt modelId="{6206E74D-24B0-4E52-9AA5-647F899BEFAD}" type="parTrans" cxnId="{AAFCC1AA-B90B-4CBE-9FB1-15ACAEB87012}">
      <dgm:prSet/>
      <dgm:spPr/>
      <dgm:t>
        <a:bodyPr/>
        <a:lstStyle/>
        <a:p>
          <a:endParaRPr lang="en-US"/>
        </a:p>
      </dgm:t>
    </dgm:pt>
    <dgm:pt modelId="{6ECC0109-9C8F-4B31-A1A4-A0665C451CC0}" type="sibTrans" cxnId="{AAFCC1AA-B90B-4CBE-9FB1-15ACAEB87012}">
      <dgm:prSet/>
      <dgm:spPr/>
      <dgm:t>
        <a:bodyPr/>
        <a:lstStyle/>
        <a:p>
          <a:endParaRPr lang="en-US"/>
        </a:p>
      </dgm:t>
    </dgm:pt>
    <dgm:pt modelId="{927203D5-2E46-44DE-B559-91F232F1D37D}">
      <dgm:prSet/>
      <dgm:spPr/>
      <dgm:t>
        <a:bodyPr/>
        <a:lstStyle/>
        <a:p>
          <a:r>
            <a:rPr lang="en-US"/>
            <a:t>A typical group of four or five paddlers may not have the luxury of having a designated spotter. If not, designate someone to assume this role. </a:t>
          </a:r>
        </a:p>
      </dgm:t>
    </dgm:pt>
    <dgm:pt modelId="{49195C27-2790-4533-A32B-B6AF2E198C83}" type="parTrans" cxnId="{26897657-DAF8-4773-A8EC-F621B5CA9B37}">
      <dgm:prSet/>
      <dgm:spPr/>
      <dgm:t>
        <a:bodyPr/>
        <a:lstStyle/>
        <a:p>
          <a:endParaRPr lang="en-US"/>
        </a:p>
      </dgm:t>
    </dgm:pt>
    <dgm:pt modelId="{9DD9F633-A8A2-49E7-906C-653ACC8EAFD3}" type="sibTrans" cxnId="{26897657-DAF8-4773-A8EC-F621B5CA9B37}">
      <dgm:prSet/>
      <dgm:spPr/>
      <dgm:t>
        <a:bodyPr/>
        <a:lstStyle/>
        <a:p>
          <a:endParaRPr lang="en-US"/>
        </a:p>
      </dgm:t>
    </dgm:pt>
    <dgm:pt modelId="{45AED4BB-5AC7-4F0C-8473-76822F9A26C1}" type="pres">
      <dgm:prSet presAssocID="{B2905D4B-14FE-4E1C-9D8D-282263513B2C}" presName="linear" presStyleCnt="0">
        <dgm:presLayoutVars>
          <dgm:animLvl val="lvl"/>
          <dgm:resizeHandles val="exact"/>
        </dgm:presLayoutVars>
      </dgm:prSet>
      <dgm:spPr/>
    </dgm:pt>
    <dgm:pt modelId="{C492C2B0-91C1-46F1-A373-6F1970A962C9}" type="pres">
      <dgm:prSet presAssocID="{5266D491-EAA6-4C85-BDEF-3DC7AF180B8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3C28B84-21E2-4885-AF0B-6FA0FC924534}" type="pres">
      <dgm:prSet presAssocID="{6ECC0109-9C8F-4B31-A1A4-A0665C451CC0}" presName="spacer" presStyleCnt="0"/>
      <dgm:spPr/>
    </dgm:pt>
    <dgm:pt modelId="{F412C41A-33C0-46D0-BD07-8B87E2FFA0C9}" type="pres">
      <dgm:prSet presAssocID="{927203D5-2E46-44DE-B559-91F232F1D37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F1CFE53-B058-49A4-8503-BE53DAE7D1C1}" type="presOf" srcId="{5266D491-EAA6-4C85-BDEF-3DC7AF180B81}" destId="{C492C2B0-91C1-46F1-A373-6F1970A962C9}" srcOrd="0" destOrd="0" presId="urn:microsoft.com/office/officeart/2005/8/layout/vList2"/>
    <dgm:cxn modelId="{26897657-DAF8-4773-A8EC-F621B5CA9B37}" srcId="{B2905D4B-14FE-4E1C-9D8D-282263513B2C}" destId="{927203D5-2E46-44DE-B559-91F232F1D37D}" srcOrd="1" destOrd="0" parTransId="{49195C27-2790-4533-A32B-B6AF2E198C83}" sibTransId="{9DD9F633-A8A2-49E7-906C-653ACC8EAFD3}"/>
    <dgm:cxn modelId="{20D91B93-BAD8-42E6-B1C5-07890302AC53}" type="presOf" srcId="{B2905D4B-14FE-4E1C-9D8D-282263513B2C}" destId="{45AED4BB-5AC7-4F0C-8473-76822F9A26C1}" srcOrd="0" destOrd="0" presId="urn:microsoft.com/office/officeart/2005/8/layout/vList2"/>
    <dgm:cxn modelId="{59A5739C-A1B4-4F42-9594-5F30711A9C39}" type="presOf" srcId="{927203D5-2E46-44DE-B559-91F232F1D37D}" destId="{F412C41A-33C0-46D0-BD07-8B87E2FFA0C9}" srcOrd="0" destOrd="0" presId="urn:microsoft.com/office/officeart/2005/8/layout/vList2"/>
    <dgm:cxn modelId="{AAFCC1AA-B90B-4CBE-9FB1-15ACAEB87012}" srcId="{B2905D4B-14FE-4E1C-9D8D-282263513B2C}" destId="{5266D491-EAA6-4C85-BDEF-3DC7AF180B81}" srcOrd="0" destOrd="0" parTransId="{6206E74D-24B0-4E52-9AA5-647F899BEFAD}" sibTransId="{6ECC0109-9C8F-4B31-A1A4-A0665C451CC0}"/>
    <dgm:cxn modelId="{A4590064-2436-4401-8721-F49DAF352067}" type="presParOf" srcId="{45AED4BB-5AC7-4F0C-8473-76822F9A26C1}" destId="{C492C2B0-91C1-46F1-A373-6F1970A962C9}" srcOrd="0" destOrd="0" presId="urn:microsoft.com/office/officeart/2005/8/layout/vList2"/>
    <dgm:cxn modelId="{A351A757-BE93-40CC-AE17-7FA3B3A0A32F}" type="presParOf" srcId="{45AED4BB-5AC7-4F0C-8473-76822F9A26C1}" destId="{E3C28B84-21E2-4885-AF0B-6FA0FC924534}" srcOrd="1" destOrd="0" presId="urn:microsoft.com/office/officeart/2005/8/layout/vList2"/>
    <dgm:cxn modelId="{DF33243E-3ADF-4455-BD4A-0D72FC99DDAA}" type="presParOf" srcId="{45AED4BB-5AC7-4F0C-8473-76822F9A26C1}" destId="{F412C41A-33C0-46D0-BD07-8B87E2FFA0C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75B64-D41B-4682-B038-91C27734DAFA}">
      <dsp:nvSpPr>
        <dsp:cNvPr id="0" name=""/>
        <dsp:cNvSpPr/>
      </dsp:nvSpPr>
      <dsp:spPr>
        <a:xfrm>
          <a:off x="0" y="21083"/>
          <a:ext cx="6858000" cy="2597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A sign of a novice is that they begin their rescue efforts with rescue by others {i.e. the rescue squad). </a:t>
          </a:r>
        </a:p>
      </dsp:txBody>
      <dsp:txXfrm>
        <a:off x="126795" y="147878"/>
        <a:ext cx="6604410" cy="2343810"/>
      </dsp:txXfrm>
    </dsp:sp>
    <dsp:sp modelId="{45C477F8-41BB-40BA-9A1B-FE6A00F969B3}">
      <dsp:nvSpPr>
        <dsp:cNvPr id="0" name=""/>
        <dsp:cNvSpPr/>
      </dsp:nvSpPr>
      <dsp:spPr>
        <a:xfrm>
          <a:off x="0" y="2725043"/>
          <a:ext cx="6858000" cy="2597400"/>
        </a:xfrm>
        <a:prstGeom prst="roundRect">
          <a:avLst/>
        </a:prstGeom>
        <a:solidFill>
          <a:schemeClr val="accent2">
            <a:hueOff val="3195217"/>
            <a:satOff val="-39150"/>
            <a:lumOff val="-2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In contrast, experienced boaters emphasize safety and self-rescue as their first line of defense. </a:t>
          </a:r>
        </a:p>
      </dsp:txBody>
      <dsp:txXfrm>
        <a:off x="126795" y="2851838"/>
        <a:ext cx="6604410" cy="23438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1BCB4-C2BB-4939-B5D4-CEA01BB0ECCE}">
      <dsp:nvSpPr>
        <dsp:cNvPr id="0" name=""/>
        <dsp:cNvSpPr/>
      </dsp:nvSpPr>
      <dsp:spPr>
        <a:xfrm>
          <a:off x="0" y="495696"/>
          <a:ext cx="6096000" cy="21257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In a sense, you have squandered away most of your options. </a:t>
          </a:r>
        </a:p>
      </dsp:txBody>
      <dsp:txXfrm>
        <a:off x="103770" y="599466"/>
        <a:ext cx="5888460" cy="1918203"/>
      </dsp:txXfrm>
    </dsp:sp>
    <dsp:sp modelId="{004E669E-11B1-44BE-991F-253C6BF57B16}">
      <dsp:nvSpPr>
        <dsp:cNvPr id="0" name=""/>
        <dsp:cNvSpPr/>
      </dsp:nvSpPr>
      <dsp:spPr>
        <a:xfrm>
          <a:off x="0" y="2707839"/>
          <a:ext cx="6096000" cy="2125743"/>
        </a:xfrm>
        <a:prstGeom prst="roundRect">
          <a:avLst/>
        </a:prstGeom>
        <a:solidFill>
          <a:schemeClr val="accent2">
            <a:hueOff val="3195217"/>
            <a:satOff val="-39150"/>
            <a:lumOff val="-2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paddlers increase their options of survival and enjoyment by focusing on safety, prevention and self-rescue as their first lines of defense.</a:t>
          </a:r>
        </a:p>
      </dsp:txBody>
      <dsp:txXfrm>
        <a:off x="103770" y="2811609"/>
        <a:ext cx="5888460" cy="19182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E701E-221F-43AF-BD5F-9270AE317C92}">
      <dsp:nvSpPr>
        <dsp:cNvPr id="0" name=""/>
        <dsp:cNvSpPr/>
      </dsp:nvSpPr>
      <dsp:spPr>
        <a:xfrm>
          <a:off x="0" y="652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852C5-3770-42DF-828E-8D591628E6C3}">
      <dsp:nvSpPr>
        <dsp:cNvPr id="0" name=""/>
        <dsp:cNvSpPr/>
      </dsp:nvSpPr>
      <dsp:spPr>
        <a:xfrm>
          <a:off x="461720" y="344080"/>
          <a:ext cx="839491" cy="8394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E610E-0CB3-4F5A-8440-49599CB8BAAF}">
      <dsp:nvSpPr>
        <dsp:cNvPr id="0" name=""/>
        <dsp:cNvSpPr/>
      </dsp:nvSpPr>
      <dsp:spPr>
        <a:xfrm>
          <a:off x="1762933" y="652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Fight adrenalin.</a:t>
          </a:r>
        </a:p>
      </dsp:txBody>
      <dsp:txXfrm>
        <a:off x="1762933" y="652"/>
        <a:ext cx="5095066" cy="1526348"/>
      </dsp:txXfrm>
    </dsp:sp>
    <dsp:sp modelId="{0D91F937-04D9-4E04-ADE8-1936FCE831B0}">
      <dsp:nvSpPr>
        <dsp:cNvPr id="0" name=""/>
        <dsp:cNvSpPr/>
      </dsp:nvSpPr>
      <dsp:spPr>
        <a:xfrm>
          <a:off x="0" y="1908588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4553B-6EC3-4FED-8935-1CC962B024F5}">
      <dsp:nvSpPr>
        <dsp:cNvPr id="0" name=""/>
        <dsp:cNvSpPr/>
      </dsp:nvSpPr>
      <dsp:spPr>
        <a:xfrm>
          <a:off x="461720" y="2252017"/>
          <a:ext cx="839491" cy="8394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A1058-D2A1-4A05-9BC0-9B764AF8C1E4}">
      <dsp:nvSpPr>
        <dsp:cNvPr id="0" name=""/>
        <dsp:cNvSpPr/>
      </dsp:nvSpPr>
      <dsp:spPr>
        <a:xfrm>
          <a:off x="1762933" y="1908588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It narrows a person's focus. </a:t>
          </a:r>
        </a:p>
      </dsp:txBody>
      <dsp:txXfrm>
        <a:off x="1762933" y="1908588"/>
        <a:ext cx="5095066" cy="1526348"/>
      </dsp:txXfrm>
    </dsp:sp>
    <dsp:sp modelId="{72B02B59-DAC4-4BC5-A61B-64586975E6F5}">
      <dsp:nvSpPr>
        <dsp:cNvPr id="0" name=""/>
        <dsp:cNvSpPr/>
      </dsp:nvSpPr>
      <dsp:spPr>
        <a:xfrm>
          <a:off x="0" y="3816524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31113-A09B-496A-B7B7-FC5B8DA864AF}">
      <dsp:nvSpPr>
        <dsp:cNvPr id="0" name=""/>
        <dsp:cNvSpPr/>
      </dsp:nvSpPr>
      <dsp:spPr>
        <a:xfrm>
          <a:off x="461720" y="4159953"/>
          <a:ext cx="839491" cy="8394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2E5B8-BD26-4E7F-8A87-CA7D05240E31}">
      <dsp:nvSpPr>
        <dsp:cNvPr id="0" name=""/>
        <dsp:cNvSpPr/>
      </dsp:nvSpPr>
      <dsp:spPr>
        <a:xfrm>
          <a:off x="1762933" y="3816524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It reduces cognitive thought in the frontal lobes. </a:t>
          </a:r>
        </a:p>
      </dsp:txBody>
      <dsp:txXfrm>
        <a:off x="1762933" y="3816524"/>
        <a:ext cx="5095066" cy="15263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E1B48-FB1A-4C3B-A1CC-8B5E5E8911E4}">
      <dsp:nvSpPr>
        <dsp:cNvPr id="0" name=""/>
        <dsp:cNvSpPr/>
      </dsp:nvSpPr>
      <dsp:spPr>
        <a:xfrm>
          <a:off x="0" y="868322"/>
          <a:ext cx="6858000" cy="16030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5196A-2547-4175-A465-30459D14B7EF}">
      <dsp:nvSpPr>
        <dsp:cNvPr id="0" name=""/>
        <dsp:cNvSpPr/>
      </dsp:nvSpPr>
      <dsp:spPr>
        <a:xfrm>
          <a:off x="484924" y="1229010"/>
          <a:ext cx="881681" cy="8816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79A78-EDEA-4BF0-B1BE-6D2E94A4A7DD}">
      <dsp:nvSpPr>
        <dsp:cNvPr id="0" name=""/>
        <dsp:cNvSpPr/>
      </dsp:nvSpPr>
      <dsp:spPr>
        <a:xfrm>
          <a:off x="1851531" y="868322"/>
          <a:ext cx="5006468" cy="160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657" tIns="169657" rIns="169657" bIns="16965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If one rescue system fails, you should have an alternative approach in the works. </a:t>
          </a:r>
        </a:p>
      </dsp:txBody>
      <dsp:txXfrm>
        <a:off x="1851531" y="868322"/>
        <a:ext cx="5006468" cy="1603057"/>
      </dsp:txXfrm>
    </dsp:sp>
    <dsp:sp modelId="{000B0C77-CBA7-4F7F-9910-2BC207F49850}">
      <dsp:nvSpPr>
        <dsp:cNvPr id="0" name=""/>
        <dsp:cNvSpPr/>
      </dsp:nvSpPr>
      <dsp:spPr>
        <a:xfrm>
          <a:off x="0" y="2872145"/>
          <a:ext cx="6858000" cy="16030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A36ED7-223B-4556-A176-006A5161464F}">
      <dsp:nvSpPr>
        <dsp:cNvPr id="0" name=""/>
        <dsp:cNvSpPr/>
      </dsp:nvSpPr>
      <dsp:spPr>
        <a:xfrm>
          <a:off x="484924" y="3232833"/>
          <a:ext cx="881681" cy="8816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D5FD3-78A0-439D-A7F3-A54BBFA8D31F}">
      <dsp:nvSpPr>
        <dsp:cNvPr id="0" name=""/>
        <dsp:cNvSpPr/>
      </dsp:nvSpPr>
      <dsp:spPr>
        <a:xfrm>
          <a:off x="1851531" y="2872145"/>
          <a:ext cx="5006468" cy="160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657" tIns="169657" rIns="169657" bIns="16965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Always use the lowest risk method first. </a:t>
          </a:r>
        </a:p>
      </dsp:txBody>
      <dsp:txXfrm>
        <a:off x="1851531" y="2872145"/>
        <a:ext cx="5006468" cy="16030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F91D0-0EBC-44C5-A293-00E97B3B4035}">
      <dsp:nvSpPr>
        <dsp:cNvPr id="0" name=""/>
        <dsp:cNvSpPr/>
      </dsp:nvSpPr>
      <dsp:spPr>
        <a:xfrm>
          <a:off x="0" y="603640"/>
          <a:ext cx="6096000" cy="1989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If you have the personnel, use them. </a:t>
          </a:r>
        </a:p>
      </dsp:txBody>
      <dsp:txXfrm>
        <a:off x="97095" y="700735"/>
        <a:ext cx="5901810" cy="1794810"/>
      </dsp:txXfrm>
    </dsp:sp>
    <dsp:sp modelId="{C4FEC801-964B-49B6-AFD2-D8802E2BBA68}">
      <dsp:nvSpPr>
        <dsp:cNvPr id="0" name=""/>
        <dsp:cNvSpPr/>
      </dsp:nvSpPr>
      <dsp:spPr>
        <a:xfrm>
          <a:off x="0" y="2736640"/>
          <a:ext cx="6096000" cy="1989000"/>
        </a:xfrm>
        <a:prstGeom prst="roundRect">
          <a:avLst/>
        </a:prstGeom>
        <a:solidFill>
          <a:schemeClr val="accent2">
            <a:hueOff val="3195217"/>
            <a:satOff val="-39150"/>
            <a:lumOff val="-2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Also, think more than one-way of rescue. </a:t>
          </a:r>
        </a:p>
      </dsp:txBody>
      <dsp:txXfrm>
        <a:off x="97095" y="2833735"/>
        <a:ext cx="5901810" cy="17948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7ECC4-F7B5-48AA-8583-F474003CEFA3}">
      <dsp:nvSpPr>
        <dsp:cNvPr id="0" name=""/>
        <dsp:cNvSpPr/>
      </dsp:nvSpPr>
      <dsp:spPr>
        <a:xfrm>
          <a:off x="0" y="868322"/>
          <a:ext cx="6858000" cy="16030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57888-1520-47DD-8780-56B9B1DD69EB}">
      <dsp:nvSpPr>
        <dsp:cNvPr id="0" name=""/>
        <dsp:cNvSpPr/>
      </dsp:nvSpPr>
      <dsp:spPr>
        <a:xfrm>
          <a:off x="484924" y="1229010"/>
          <a:ext cx="881681" cy="8816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4CD15-439B-4B7C-BC38-65C703B5841C}">
      <dsp:nvSpPr>
        <dsp:cNvPr id="0" name=""/>
        <dsp:cNvSpPr/>
      </dsp:nvSpPr>
      <dsp:spPr>
        <a:xfrm>
          <a:off x="1851531" y="868322"/>
          <a:ext cx="5006468" cy="160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657" tIns="169657" rIns="169657" bIns="16965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You don't need recreational paddlers or rafters interfering with your rescue. </a:t>
          </a:r>
        </a:p>
      </dsp:txBody>
      <dsp:txXfrm>
        <a:off x="1851531" y="868322"/>
        <a:ext cx="5006468" cy="1603057"/>
      </dsp:txXfrm>
    </dsp:sp>
    <dsp:sp modelId="{7FDC2E19-F854-4CA1-94FA-F039FC74FF60}">
      <dsp:nvSpPr>
        <dsp:cNvPr id="0" name=""/>
        <dsp:cNvSpPr/>
      </dsp:nvSpPr>
      <dsp:spPr>
        <a:xfrm>
          <a:off x="0" y="2872145"/>
          <a:ext cx="6858000" cy="16030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B5DCE-E7EF-424A-8FC1-D41EA524E882}">
      <dsp:nvSpPr>
        <dsp:cNvPr id="0" name=""/>
        <dsp:cNvSpPr/>
      </dsp:nvSpPr>
      <dsp:spPr>
        <a:xfrm>
          <a:off x="484924" y="3232833"/>
          <a:ext cx="881681" cy="8816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0774C-286F-42C7-A4A8-A8253CD9A9AF}">
      <dsp:nvSpPr>
        <dsp:cNvPr id="0" name=""/>
        <dsp:cNvSpPr/>
      </dsp:nvSpPr>
      <dsp:spPr>
        <a:xfrm>
          <a:off x="1851531" y="2872145"/>
          <a:ext cx="5006468" cy="160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657" tIns="169657" rIns="169657" bIns="16965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 addition, you want to spot debris before it interferes with the rescue. </a:t>
          </a:r>
        </a:p>
      </dsp:txBody>
      <dsp:txXfrm>
        <a:off x="1851531" y="2872145"/>
        <a:ext cx="5006468" cy="16030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2C2B0-91C1-46F1-A373-6F1970A962C9}">
      <dsp:nvSpPr>
        <dsp:cNvPr id="0" name=""/>
        <dsp:cNvSpPr/>
      </dsp:nvSpPr>
      <dsp:spPr>
        <a:xfrm>
          <a:off x="0" y="358223"/>
          <a:ext cx="6858000" cy="2267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Normally, this would read always deploy upstream spotters. </a:t>
          </a:r>
        </a:p>
      </dsp:txBody>
      <dsp:txXfrm>
        <a:off x="110688" y="468911"/>
        <a:ext cx="6636624" cy="2046084"/>
      </dsp:txXfrm>
    </dsp:sp>
    <dsp:sp modelId="{F412C41A-33C0-46D0-BD07-8B87E2FFA0C9}">
      <dsp:nvSpPr>
        <dsp:cNvPr id="0" name=""/>
        <dsp:cNvSpPr/>
      </dsp:nvSpPr>
      <dsp:spPr>
        <a:xfrm>
          <a:off x="0" y="2717843"/>
          <a:ext cx="6858000" cy="2267460"/>
        </a:xfrm>
        <a:prstGeom prst="roundRect">
          <a:avLst/>
        </a:prstGeom>
        <a:solidFill>
          <a:schemeClr val="accent2">
            <a:hueOff val="3195217"/>
            <a:satOff val="-39150"/>
            <a:lumOff val="-2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 typical group of four or five paddlers may not have the luxury of having a designated spotter. If not, designate someone to assume this role. </a:t>
          </a:r>
        </a:p>
      </dsp:txBody>
      <dsp:txXfrm>
        <a:off x="110688" y="2828531"/>
        <a:ext cx="6636624" cy="2046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274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9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5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0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2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6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7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5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99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6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521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86" r:id="rId6"/>
    <p:sldLayoutId id="2147483691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52C1EFE1-101E-46BB-9AD5-AAE739785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3" r="1" b="1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5761B15-C433-40FE-BB67-ECF17E50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33486"/>
            <a:ext cx="12192001" cy="3062512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8D38E-85D7-4AC0-8348-4C41EFDE7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320798"/>
            <a:ext cx="10668000" cy="1985963"/>
          </a:xfrm>
        </p:spPr>
        <p:txBody>
          <a:bodyPr>
            <a:normAutofit/>
          </a:bodyPr>
          <a:lstStyle/>
          <a:p>
            <a:r>
              <a:rPr lang="en-US" sz="8000" b="1">
                <a:solidFill>
                  <a:srgbClr val="FFFFFF"/>
                </a:solidFill>
              </a:rPr>
              <a:t>The rescue company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99CAF-9CC6-4ADE-A226-B8AC6CD98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5516561"/>
            <a:ext cx="10668000" cy="476735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chemeClr val="bg1"/>
                </a:solidFill>
                <a:highlight>
                  <a:srgbClr val="FFFF00"/>
                </a:highlight>
              </a:rPr>
              <a:t>Helicopter Swiftwater </a:t>
            </a:r>
            <a:r>
              <a:rPr lang="en-US" sz="2800" b="1" dirty="0">
                <a:solidFill>
                  <a:schemeClr val="bg1"/>
                </a:solidFill>
                <a:highlight>
                  <a:srgbClr val="FFFF00"/>
                </a:highlight>
              </a:rPr>
              <a:t>Rescue</a:t>
            </a:r>
          </a:p>
        </p:txBody>
      </p:sp>
    </p:spTree>
    <p:extLst>
      <p:ext uri="{BB962C8B-B14F-4D97-AF65-F5344CB8AC3E}">
        <p14:creationId xmlns:p14="http://schemas.microsoft.com/office/powerpoint/2010/main" val="3607914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D10B48-B6CF-41DA-99A2-C3C121817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523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 sz="2800"/>
              <a:t>Eliminate the accident/incident before it happens.</a:t>
            </a:r>
          </a:p>
        </p:txBody>
      </p:sp>
      <p:pic>
        <p:nvPicPr>
          <p:cNvPr id="5" name="Picture 4" descr="A helicopter flying in the air&#10;&#10;Description automatically generated">
            <a:extLst>
              <a:ext uri="{FF2B5EF4-FFF2-40B4-BE49-F238E27FC236}">
                <a16:creationId xmlns:a16="http://schemas.microsoft.com/office/drawing/2014/main" id="{CA297B67-DCDD-45F9-96CB-0D095735A1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771"/>
          <a:stretch/>
        </p:blipFill>
        <p:spPr>
          <a:xfrm>
            <a:off x="762000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5A7B1-F5DB-4BA8-B5EF-5DA295CA3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524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dirty="0"/>
              <a:t>Remember, no accident; no rescue. Isn't this what everyone wants? All, this is under the rubric of good trip planning.</a:t>
            </a:r>
          </a:p>
        </p:txBody>
      </p:sp>
    </p:spTree>
    <p:extLst>
      <p:ext uri="{BB962C8B-B14F-4D97-AF65-F5344CB8AC3E}">
        <p14:creationId xmlns:p14="http://schemas.microsoft.com/office/powerpoint/2010/main" val="2546092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9E7EAA-55E4-4E38-A0B4-EAF4C4583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1" y="1524000"/>
            <a:ext cx="6095999" cy="1263649"/>
          </a:xfrm>
        </p:spPr>
        <p:txBody>
          <a:bodyPr>
            <a:normAutofit/>
          </a:bodyPr>
          <a:lstStyle/>
          <a:p>
            <a:r>
              <a:rPr lang="en-US" sz="4100"/>
              <a:t>Always wear a life jacket {PFD)</a:t>
            </a:r>
          </a:p>
        </p:txBody>
      </p:sp>
      <p:pic>
        <p:nvPicPr>
          <p:cNvPr id="5" name="Picture 4" descr="A person wearing a helmet&#10;&#10;Description automatically generated">
            <a:extLst>
              <a:ext uri="{FF2B5EF4-FFF2-40B4-BE49-F238E27FC236}">
                <a16:creationId xmlns:a16="http://schemas.microsoft.com/office/drawing/2014/main" id="{EFB00229-2C61-46BC-9C2C-EEABC2E977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7" r="22500" b="-1"/>
          <a:stretch/>
        </p:blipFill>
        <p:spPr>
          <a:xfrm>
            <a:off x="20" y="10"/>
            <a:ext cx="457198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7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1"/>
                  <a:pt x="4093355" y="3574408"/>
                </a:cubicBezTo>
                <a:lnTo>
                  <a:pt x="4093356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6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5"/>
                </a:cubicBezTo>
                <a:lnTo>
                  <a:pt x="4158155" y="4933805"/>
                </a:lnTo>
                <a:lnTo>
                  <a:pt x="4158155" y="4933806"/>
                </a:lnTo>
                <a:cubicBezTo>
                  <a:pt x="4160163" y="4953853"/>
                  <a:pt x="4171415" y="4969748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9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1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314" y="6364769"/>
                </a:lnTo>
                <a:lnTo>
                  <a:pt x="4380007" y="6387910"/>
                </a:lnTo>
                <a:lnTo>
                  <a:pt x="4377352" y="6393385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7352" y="6393385"/>
                </a:lnTo>
                <a:lnTo>
                  <a:pt x="4380008" y="6387910"/>
                </a:lnTo>
                <a:lnTo>
                  <a:pt x="4381314" y="6364769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9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5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6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2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5"/>
                  <a:pt x="4125838" y="2518264"/>
                </a:cubicBezTo>
                <a:cubicBezTo>
                  <a:pt x="4123171" y="2527790"/>
                  <a:pt x="4122027" y="2536458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7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2" y="2463019"/>
                </a:cubicBezTo>
                <a:lnTo>
                  <a:pt x="4134481" y="2463018"/>
                </a:lnTo>
                <a:lnTo>
                  <a:pt x="4134482" y="2463018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8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8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2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5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effectLst>
            <a:outerShdw blurRad="381000" dist="152400" algn="l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0822D1-9EEA-4ECF-9360-D9AF87950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C292A62-7F34-4E30-BE04-48164A1D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4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DF5A2-5FCE-44F7-B4CA-A412123BD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1" y="3047999"/>
            <a:ext cx="6095999" cy="3048001"/>
          </a:xfrm>
        </p:spPr>
        <p:txBody>
          <a:bodyPr>
            <a:normAutofit/>
          </a:bodyPr>
          <a:lstStyle/>
          <a:p>
            <a:r>
              <a:rPr lang="en-US" dirty="0"/>
              <a:t>Anyone within 10 feet of the water should be appropriately dressed for being in the water, including wearing a life jacket.</a:t>
            </a:r>
          </a:p>
        </p:txBody>
      </p:sp>
    </p:spTree>
    <p:extLst>
      <p:ext uri="{BB962C8B-B14F-4D97-AF65-F5344CB8AC3E}">
        <p14:creationId xmlns:p14="http://schemas.microsoft.com/office/powerpoint/2010/main" val="1461714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5FF6E2-48A3-46B7-9EBA-54B26322B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8717"/>
            <a:ext cx="3810000" cy="3805283"/>
          </a:xfrm>
        </p:spPr>
        <p:txBody>
          <a:bodyPr>
            <a:normAutofit/>
          </a:bodyPr>
          <a:lstStyle/>
          <a:p>
            <a:r>
              <a:rPr lang="en-US" dirty="0"/>
              <a:t>"Caution" is always the sign of a good rescue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78A2689-6CF8-4ACB-9A24-5EC9C2798A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413188"/>
              </p:ext>
            </p:extLst>
          </p:nvPr>
        </p:nvGraphicFramePr>
        <p:xfrm>
          <a:off x="4572000" y="761999"/>
          <a:ext cx="6858000" cy="53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8235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B8E3E-8C41-4142-905F-61F7EE96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Caution" is always the sign of a good rescue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9D4E4-87C9-4470-848A-AF06CA1A3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why training is important. </a:t>
            </a:r>
          </a:p>
          <a:p>
            <a:r>
              <a:rPr lang="en-US" dirty="0"/>
              <a:t>It counter acts the loss of cognitive thought. </a:t>
            </a:r>
          </a:p>
          <a:p>
            <a:r>
              <a:rPr lang="en-US" dirty="0"/>
              <a:t>It can lead to a rescuer entering the scene without adequately surveying the scene for the mechanism of injury(MOI). \</a:t>
            </a:r>
          </a:p>
        </p:txBody>
      </p:sp>
    </p:spTree>
    <p:extLst>
      <p:ext uri="{BB962C8B-B14F-4D97-AF65-F5344CB8AC3E}">
        <p14:creationId xmlns:p14="http://schemas.microsoft.com/office/powerpoint/2010/main" val="614749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EDC55-795B-43CD-9B07-36CD3DA2C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 sz="2800"/>
              <a:t>Caution" is always the sign of a good rescue</a:t>
            </a:r>
          </a:p>
        </p:txBody>
      </p:sp>
      <p:pic>
        <p:nvPicPr>
          <p:cNvPr id="5" name="Picture 4" descr="A picture containing transport, vehicle, sitting, boat&#10;&#10;Description automatically generated">
            <a:extLst>
              <a:ext uri="{FF2B5EF4-FFF2-40B4-BE49-F238E27FC236}">
                <a16:creationId xmlns:a16="http://schemas.microsoft.com/office/drawing/2014/main" id="{3DB1BCD6-9C23-42E9-AF58-5B4DB73BC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57299"/>
            <a:ext cx="6096000" cy="4343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6ABDB-0975-448B-A0E5-810A2244B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dirty="0"/>
              <a:t>It can lead to a second victim. </a:t>
            </a:r>
          </a:p>
          <a:p>
            <a:r>
              <a:rPr lang="en-US" dirty="0"/>
              <a:t>Most manuals recommend that the first step is to "survey the scene.“</a:t>
            </a:r>
          </a:p>
          <a:p>
            <a:r>
              <a:rPr lang="en-US" dirty="0"/>
              <a:t> Practice STOP. </a:t>
            </a:r>
          </a:p>
        </p:txBody>
      </p:sp>
    </p:spTree>
    <p:extLst>
      <p:ext uri="{BB962C8B-B14F-4D97-AF65-F5344CB8AC3E}">
        <p14:creationId xmlns:p14="http://schemas.microsoft.com/office/powerpoint/2010/main" val="3044177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unset over a body of water&#10;&#10;Description automatically generated">
            <a:extLst>
              <a:ext uri="{FF2B5EF4-FFF2-40B4-BE49-F238E27FC236}">
                <a16:creationId xmlns:a16="http://schemas.microsoft.com/office/drawing/2014/main" id="{788A91AD-60F5-4058-AD39-3EF31D57C3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7E1A5F-4E44-495B-9C48-A5314F5BA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2074"/>
            <a:ext cx="12192001" cy="4733924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3916FC-B741-4310-8B93-C0CE5CD35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3999"/>
            <a:ext cx="10668000" cy="1985963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8000">
                <a:solidFill>
                  <a:srgbClr val="FFFFFF"/>
                </a:solidFill>
              </a:rPr>
              <a:t>STOP.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261E0-68D1-40BB-A3A0-8571D087D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809999"/>
            <a:ext cx="10668000" cy="19859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When you first come upon scene, stop, think, observe/options, and plan</a:t>
            </a:r>
          </a:p>
        </p:txBody>
      </p:sp>
    </p:spTree>
    <p:extLst>
      <p:ext uri="{BB962C8B-B14F-4D97-AF65-F5344CB8AC3E}">
        <p14:creationId xmlns:p14="http://schemas.microsoft.com/office/powerpoint/2010/main" val="3481746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171B65-7B28-47AD-B706-9D3C1F92C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1" y="1524001"/>
            <a:ext cx="2038349" cy="3810000"/>
          </a:xfrm>
        </p:spPr>
        <p:txBody>
          <a:bodyPr anchor="ctr">
            <a:normAutofit/>
          </a:bodyPr>
          <a:lstStyle/>
          <a:p>
            <a:r>
              <a:rPr lang="en-US" sz="3100"/>
              <a:t>Never make the situation worse</a:t>
            </a:r>
          </a:p>
        </p:txBody>
      </p:sp>
      <p:pic>
        <p:nvPicPr>
          <p:cNvPr id="7" name="Picture 6" descr="A group of people riding skis on a body of water&#10;&#10;Description automatically generated">
            <a:extLst>
              <a:ext uri="{FF2B5EF4-FFF2-40B4-BE49-F238E27FC236}">
                <a16:creationId xmlns:a16="http://schemas.microsoft.com/office/drawing/2014/main" id="{C3994FC2-A008-4D8E-960E-27AD188932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4" r="14426"/>
          <a:stretch/>
        </p:blipFill>
        <p:spPr>
          <a:xfrm>
            <a:off x="20" y="10"/>
            <a:ext cx="457198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7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1"/>
                  <a:pt x="4093355" y="3574408"/>
                </a:cubicBezTo>
                <a:lnTo>
                  <a:pt x="4093356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6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5"/>
                </a:cubicBezTo>
                <a:lnTo>
                  <a:pt x="4158155" y="4933805"/>
                </a:lnTo>
                <a:lnTo>
                  <a:pt x="4158155" y="4933806"/>
                </a:lnTo>
                <a:cubicBezTo>
                  <a:pt x="4160163" y="4953853"/>
                  <a:pt x="4171415" y="4969748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9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1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314" y="6364769"/>
                </a:lnTo>
                <a:lnTo>
                  <a:pt x="4380007" y="6387910"/>
                </a:lnTo>
                <a:lnTo>
                  <a:pt x="4377352" y="6393385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7352" y="6393385"/>
                </a:lnTo>
                <a:lnTo>
                  <a:pt x="4380008" y="6387910"/>
                </a:lnTo>
                <a:lnTo>
                  <a:pt x="4381314" y="6364769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9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5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6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2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5"/>
                  <a:pt x="4125838" y="2518264"/>
                </a:cubicBezTo>
                <a:cubicBezTo>
                  <a:pt x="4123171" y="2527790"/>
                  <a:pt x="4122027" y="2536458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7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2" y="2463019"/>
                </a:cubicBezTo>
                <a:lnTo>
                  <a:pt x="4134481" y="2463018"/>
                </a:lnTo>
                <a:lnTo>
                  <a:pt x="4134482" y="2463018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8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8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2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5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effectLst>
            <a:outerShdw blurRad="381000" dist="152400" algn="l" rotWithShape="0">
              <a:prstClr val="black">
                <a:alpha val="10000"/>
              </a:prstClr>
            </a:outerShdw>
          </a:effectLst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40822D1-9EEA-4ECF-9360-D9AF87950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C292A62-7F34-4E30-BE04-48164A1D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4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4215E-F3C2-4B4F-8868-E98AFF13E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0" y="1524001"/>
            <a:ext cx="3810000" cy="3810000"/>
          </a:xfrm>
        </p:spPr>
        <p:txBody>
          <a:bodyPr anchor="ctr">
            <a:normAutofit/>
          </a:bodyPr>
          <a:lstStyle/>
          <a:p>
            <a:r>
              <a:rPr lang="en-US" sz="2400"/>
              <a:t>If a rescuer becomes a victim while performing a rescue, you have made the situation worse. </a:t>
            </a:r>
          </a:p>
          <a:p>
            <a:r>
              <a:rPr lang="en-US" sz="2400"/>
              <a:t>You now have two victims. </a:t>
            </a:r>
          </a:p>
          <a:p>
            <a:r>
              <a:rPr lang="en-US" sz="2400"/>
              <a:t>If you dislodge the victim without someone to pull the victim out downstream, you have made the situation worse.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65237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wimming in the water&#10;&#10;Description automatically generated">
            <a:extLst>
              <a:ext uri="{FF2B5EF4-FFF2-40B4-BE49-F238E27FC236}">
                <a16:creationId xmlns:a16="http://schemas.microsoft.com/office/drawing/2014/main" id="{73651BB9-3803-478F-817F-60894EB20E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3" r="15376" b="-1"/>
          <a:stretch/>
        </p:blipFill>
        <p:spPr>
          <a:xfrm>
            <a:off x="20" y="10"/>
            <a:ext cx="457198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7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1"/>
                  <a:pt x="4093355" y="3574408"/>
                </a:cubicBezTo>
                <a:lnTo>
                  <a:pt x="4093356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6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5"/>
                </a:cubicBezTo>
                <a:lnTo>
                  <a:pt x="4158155" y="4933805"/>
                </a:lnTo>
                <a:lnTo>
                  <a:pt x="4158155" y="4933806"/>
                </a:lnTo>
                <a:cubicBezTo>
                  <a:pt x="4160163" y="4953853"/>
                  <a:pt x="4171415" y="4969748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9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1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314" y="6364769"/>
                </a:lnTo>
                <a:lnTo>
                  <a:pt x="4380007" y="6387910"/>
                </a:lnTo>
                <a:lnTo>
                  <a:pt x="4377352" y="6393385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7352" y="6393385"/>
                </a:lnTo>
                <a:lnTo>
                  <a:pt x="4380008" y="6387910"/>
                </a:lnTo>
                <a:lnTo>
                  <a:pt x="4381314" y="6364769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9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5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6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2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5"/>
                  <a:pt x="4125838" y="2518264"/>
                </a:cubicBezTo>
                <a:cubicBezTo>
                  <a:pt x="4123171" y="2527790"/>
                  <a:pt x="4122027" y="2536458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7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2" y="2463019"/>
                </a:cubicBezTo>
                <a:lnTo>
                  <a:pt x="4134481" y="2463018"/>
                </a:lnTo>
                <a:lnTo>
                  <a:pt x="4134482" y="2463018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8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8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2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5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effectLst>
            <a:outerShdw blurRad="381000" dist="152400" algn="l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0822D1-9EEA-4ECF-9360-D9AF87950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C292A62-7F34-4E30-BE04-48164A1D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4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5F3CFC-EA6C-47B1-BD3A-05F37AA2B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1" y="1524000"/>
            <a:ext cx="2038349" cy="4571997"/>
          </a:xfrm>
        </p:spPr>
        <p:txBody>
          <a:bodyPr>
            <a:normAutofit/>
          </a:bodyPr>
          <a:lstStyle/>
          <a:p>
            <a:r>
              <a:rPr lang="en-US" sz="4100"/>
              <a:t>Never tie a rope around the rescuer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482F3-513C-49F9-9CF6-2E80475A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0" y="1565189"/>
            <a:ext cx="3810000" cy="4530812"/>
          </a:xfrm>
        </p:spPr>
        <p:txBody>
          <a:bodyPr>
            <a:normAutofit/>
          </a:bodyPr>
          <a:lstStyle/>
          <a:p>
            <a:r>
              <a:rPr lang="en-US" dirty="0"/>
              <a:t>If you are tied in, then you are no longer in control of yourself. </a:t>
            </a:r>
          </a:p>
          <a:p>
            <a:r>
              <a:rPr lang="en-US" dirty="0"/>
              <a:t>Also, don't confuse this point with a self-release system on a rescue harness. </a:t>
            </a:r>
          </a:p>
          <a:p>
            <a:r>
              <a:rPr lang="en-US" dirty="0"/>
              <a:t>With a rescue harness, you have control and can release the belt.</a:t>
            </a:r>
          </a:p>
        </p:txBody>
      </p:sp>
    </p:spTree>
    <p:extLst>
      <p:ext uri="{BB962C8B-B14F-4D97-AF65-F5344CB8AC3E}">
        <p14:creationId xmlns:p14="http://schemas.microsoft.com/office/powerpoint/2010/main" val="3471032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3DBB6B-D78C-4F94-9B21-10223C316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523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 sz="2800"/>
              <a:t>KISS. </a:t>
            </a:r>
            <a:br>
              <a:rPr lang="en-US" sz="2800"/>
            </a:br>
            <a:r>
              <a:rPr lang="en-US" sz="2800"/>
              <a:t>Keep it simple and safe</a:t>
            </a:r>
          </a:p>
        </p:txBody>
      </p:sp>
      <p:pic>
        <p:nvPicPr>
          <p:cNvPr id="5" name="Picture 4" descr="A picture containing outdoor, toy, blue, child&#10;&#10;Description automatically generated">
            <a:extLst>
              <a:ext uri="{FF2B5EF4-FFF2-40B4-BE49-F238E27FC236}">
                <a16:creationId xmlns:a16="http://schemas.microsoft.com/office/drawing/2014/main" id="{A083C9EF-312A-4C59-BAC1-98C32578C7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" r="10151" b="2"/>
          <a:stretch/>
        </p:blipFill>
        <p:spPr>
          <a:xfrm>
            <a:off x="762000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21836-0B79-49FA-9558-FCA62CFBE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524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sz="2000"/>
              <a:t>Utilize the lowest risk methods first. </a:t>
            </a:r>
          </a:p>
          <a:p>
            <a:r>
              <a:rPr lang="en-US" sz="2000"/>
              <a:t>Set up the next higher risk method as the next alternative. </a:t>
            </a:r>
          </a:p>
          <a:p>
            <a:r>
              <a:rPr lang="en-US" sz="2000"/>
              <a:t>To a degree, this principle reflects the underlying changes in </a:t>
            </a:r>
            <a:r>
              <a:rPr lang="en-US" sz="2000" err="1"/>
              <a:t>swiftwater</a:t>
            </a:r>
            <a:r>
              <a:rPr lang="en-US" sz="2000"/>
              <a:t> rescue philosophy. 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814044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EB30DD-7EB1-43D4-8B4B-81EC35654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1" y="1524001"/>
            <a:ext cx="2038349" cy="3810000"/>
          </a:xfrm>
        </p:spPr>
        <p:txBody>
          <a:bodyPr anchor="ctr">
            <a:normAutofit/>
          </a:bodyPr>
          <a:lstStyle/>
          <a:p>
            <a:r>
              <a:rPr lang="en-US"/>
              <a:t>KISS. </a:t>
            </a:r>
            <a:br>
              <a:rPr lang="en-US"/>
            </a:br>
            <a:r>
              <a:rPr lang="en-US"/>
              <a:t>Keep it simple and safe</a:t>
            </a:r>
          </a:p>
        </p:txBody>
      </p:sp>
      <p:pic>
        <p:nvPicPr>
          <p:cNvPr id="5" name="Picture 4" descr="A picture containing person, road, riding, person&#10;&#10;Description automatically generated">
            <a:extLst>
              <a:ext uri="{FF2B5EF4-FFF2-40B4-BE49-F238E27FC236}">
                <a16:creationId xmlns:a16="http://schemas.microsoft.com/office/drawing/2014/main" id="{7691B265-95D1-4874-A9D2-5A735A1607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4" r="25134"/>
          <a:stretch/>
        </p:blipFill>
        <p:spPr>
          <a:xfrm>
            <a:off x="20" y="10"/>
            <a:ext cx="457198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7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1"/>
                  <a:pt x="4093355" y="3574408"/>
                </a:cubicBezTo>
                <a:lnTo>
                  <a:pt x="4093356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6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5"/>
                </a:cubicBezTo>
                <a:lnTo>
                  <a:pt x="4158155" y="4933805"/>
                </a:lnTo>
                <a:lnTo>
                  <a:pt x="4158155" y="4933806"/>
                </a:lnTo>
                <a:cubicBezTo>
                  <a:pt x="4160163" y="4953853"/>
                  <a:pt x="4171415" y="4969748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9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1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314" y="6364769"/>
                </a:lnTo>
                <a:lnTo>
                  <a:pt x="4380007" y="6387910"/>
                </a:lnTo>
                <a:lnTo>
                  <a:pt x="4377352" y="6393385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7352" y="6393385"/>
                </a:lnTo>
                <a:lnTo>
                  <a:pt x="4380008" y="6387910"/>
                </a:lnTo>
                <a:lnTo>
                  <a:pt x="4381314" y="6364769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9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5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6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2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5"/>
                  <a:pt x="4125838" y="2518264"/>
                </a:cubicBezTo>
                <a:cubicBezTo>
                  <a:pt x="4123171" y="2527790"/>
                  <a:pt x="4122027" y="2536458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7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2" y="2463019"/>
                </a:cubicBezTo>
                <a:lnTo>
                  <a:pt x="4134481" y="2463018"/>
                </a:lnTo>
                <a:lnTo>
                  <a:pt x="4134482" y="2463018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8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8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2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5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effectLst>
            <a:outerShdw blurRad="381000" dist="152400" algn="l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0822D1-9EEA-4ECF-9360-D9AF87950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C292A62-7F34-4E30-BE04-48164A1D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4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B1043-07EA-46BD-8BF6-4598BC2EA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0" y="1524001"/>
            <a:ext cx="3810000" cy="3810000"/>
          </a:xfrm>
        </p:spPr>
        <p:txBody>
          <a:bodyPr anchor="ctr">
            <a:normAutofit/>
          </a:bodyPr>
          <a:lstStyle/>
          <a:p>
            <a:r>
              <a:rPr lang="en-US" sz="2200"/>
              <a:t>It reflects a change in the 1970s when </a:t>
            </a:r>
            <a:r>
              <a:rPr lang="en-US" sz="2200" err="1"/>
              <a:t>swiftwater</a:t>
            </a:r>
            <a:r>
              <a:rPr lang="en-US" sz="2200"/>
              <a:t> rescue morphed many of the more complex climbing rescues (e.g. </a:t>
            </a:r>
            <a:r>
              <a:rPr lang="en-US" sz="2200" err="1"/>
              <a:t>Tefler</a:t>
            </a:r>
            <a:r>
              <a:rPr lang="en-US" sz="2200"/>
              <a:t> lower). </a:t>
            </a:r>
          </a:p>
          <a:p>
            <a:r>
              <a:rPr lang="en-US" sz="2200"/>
              <a:t>Also, it reflects the amount of equipment </a:t>
            </a:r>
            <a:r>
              <a:rPr lang="en-US" sz="2200" err="1"/>
              <a:t>swiftwater</a:t>
            </a:r>
            <a:r>
              <a:rPr lang="en-US" sz="2200"/>
              <a:t> rescuers must effect a rescue. </a:t>
            </a:r>
          </a:p>
          <a:p>
            <a:r>
              <a:rPr lang="en-US" sz="2200"/>
              <a:t>Usually, this is a throw rope and two to three carabiners.</a:t>
            </a:r>
          </a:p>
        </p:txBody>
      </p:sp>
    </p:spTree>
    <p:extLst>
      <p:ext uri="{BB962C8B-B14F-4D97-AF65-F5344CB8AC3E}">
        <p14:creationId xmlns:p14="http://schemas.microsoft.com/office/powerpoint/2010/main" val="1451330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swimming in the water&#10;&#10;Description automatically generated">
            <a:extLst>
              <a:ext uri="{FF2B5EF4-FFF2-40B4-BE49-F238E27FC236}">
                <a16:creationId xmlns:a16="http://schemas.microsoft.com/office/drawing/2014/main" id="{8BFB6178-D14C-4B26-BE3B-E7BE8683D4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5" r="85" b="-1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5761B15-C433-40FE-BB67-ECF17E50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33486"/>
            <a:ext cx="12192001" cy="3062512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4EA73D-D9A5-4387-A138-9E53D760D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320798"/>
            <a:ext cx="10668000" cy="1985963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6800">
                <a:solidFill>
                  <a:srgbClr val="FFFFFF"/>
                </a:solidFill>
              </a:rPr>
              <a:t>Concepts and Philosophy of Rescue</a:t>
            </a:r>
          </a:p>
        </p:txBody>
      </p:sp>
    </p:spTree>
    <p:extLst>
      <p:ext uri="{BB962C8B-B14F-4D97-AF65-F5344CB8AC3E}">
        <p14:creationId xmlns:p14="http://schemas.microsoft.com/office/powerpoint/2010/main" val="72023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6361B6-E7FA-4632-8C7F-68B05F565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8717"/>
            <a:ext cx="3810000" cy="3805283"/>
          </a:xfrm>
        </p:spPr>
        <p:txBody>
          <a:bodyPr>
            <a:normAutofit/>
          </a:bodyPr>
          <a:lstStyle/>
          <a:p>
            <a:r>
              <a:rPr lang="en-US" dirty="0"/>
              <a:t>Think multiple systems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D950BB-4109-4304-AFB9-184299937D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239900"/>
              </p:ext>
            </p:extLst>
          </p:nvPr>
        </p:nvGraphicFramePr>
        <p:xfrm>
          <a:off x="4572000" y="761999"/>
          <a:ext cx="6858000" cy="53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795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6361B6-E7FA-4632-8C7F-68B05F565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1"/>
            <a:ext cx="3047999" cy="3810000"/>
          </a:xfrm>
        </p:spPr>
        <p:txBody>
          <a:bodyPr>
            <a:normAutofit/>
          </a:bodyPr>
          <a:lstStyle/>
          <a:p>
            <a:r>
              <a:rPr lang="en-US" dirty="0"/>
              <a:t>Think multiple systems</a:t>
            </a:r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40CA85-F87A-4FA7-9FE7-38118553CC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497914"/>
              </p:ext>
            </p:extLst>
          </p:nvPr>
        </p:nvGraphicFramePr>
        <p:xfrm>
          <a:off x="5334000" y="766719"/>
          <a:ext cx="6096000" cy="53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7299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6361B6-E7FA-4632-8C7F-68B05F565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8717"/>
            <a:ext cx="3810000" cy="3805283"/>
          </a:xfrm>
        </p:spPr>
        <p:txBody>
          <a:bodyPr>
            <a:normAutofit/>
          </a:bodyPr>
          <a:lstStyle/>
          <a:p>
            <a:r>
              <a:rPr lang="en-US" dirty="0"/>
              <a:t>Deploy upstream spotters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340BD2-3F2C-4605-9671-D5848051BB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4006476"/>
              </p:ext>
            </p:extLst>
          </p:nvPr>
        </p:nvGraphicFramePr>
        <p:xfrm>
          <a:off x="4572000" y="761999"/>
          <a:ext cx="6858000" cy="53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3469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2514EB-7C9C-4244-9218-E44F0C900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8717"/>
            <a:ext cx="3810000" cy="3805283"/>
          </a:xfrm>
        </p:spPr>
        <p:txBody>
          <a:bodyPr anchor="ctr">
            <a:normAutofit/>
          </a:bodyPr>
          <a:lstStyle/>
          <a:p>
            <a:r>
              <a:rPr lang="en-US"/>
              <a:t>Deploy upstream spotters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5486E0-D417-4E3E-B4EC-9F5F4FFA4A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641371"/>
              </p:ext>
            </p:extLst>
          </p:nvPr>
        </p:nvGraphicFramePr>
        <p:xfrm>
          <a:off x="4572000" y="761999"/>
          <a:ext cx="6858000" cy="53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8593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Freeform: Shape 6">
            <a:extLst>
              <a:ext uri="{FF2B5EF4-FFF2-40B4-BE49-F238E27FC236}">
                <a16:creationId xmlns:a16="http://schemas.microsoft.com/office/drawing/2014/main" id="{C5486FEF-95C5-433A-8B8C-9C07A3C38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82"/>
          </a:xfrm>
          <a:custGeom>
            <a:avLst/>
            <a:gdLst>
              <a:gd name="connsiteX0" fmla="*/ 7230262 w 12192000"/>
              <a:gd name="connsiteY0" fmla="*/ 5906862 h 6099082"/>
              <a:gd name="connsiteX1" fmla="*/ 7197115 w 12192000"/>
              <a:gd name="connsiteY1" fmla="*/ 5913338 h 6099082"/>
              <a:gd name="connsiteX2" fmla="*/ 7214545 w 12192000"/>
              <a:gd name="connsiteY2" fmla="*/ 5911744 h 6099082"/>
              <a:gd name="connsiteX3" fmla="*/ 7230262 w 12192000"/>
              <a:gd name="connsiteY3" fmla="*/ 5906862 h 6099082"/>
              <a:gd name="connsiteX4" fmla="*/ 7009120 w 12192000"/>
              <a:gd name="connsiteY4" fmla="*/ 5850263 h 6099082"/>
              <a:gd name="connsiteX5" fmla="*/ 7021563 w 12192000"/>
              <a:gd name="connsiteY5" fmla="*/ 5861355 h 6099082"/>
              <a:gd name="connsiteX6" fmla="*/ 7021563 w 12192000"/>
              <a:gd name="connsiteY6" fmla="*/ 5861354 h 6099082"/>
              <a:gd name="connsiteX7" fmla="*/ 7768443 w 12192000"/>
              <a:gd name="connsiteY7" fmla="*/ 5742074 h 6099082"/>
              <a:gd name="connsiteX8" fmla="*/ 7768443 w 12192000"/>
              <a:gd name="connsiteY8" fmla="*/ 5742075 h 6099082"/>
              <a:gd name="connsiteX9" fmla="*/ 7792447 w 12192000"/>
              <a:gd name="connsiteY9" fmla="*/ 5764553 h 6099082"/>
              <a:gd name="connsiteX10" fmla="*/ 7768443 w 12192000"/>
              <a:gd name="connsiteY10" fmla="*/ 5742074 h 6099082"/>
              <a:gd name="connsiteX11" fmla="*/ 4038748 w 12192000"/>
              <a:gd name="connsiteY11" fmla="*/ 5739955 h 6099082"/>
              <a:gd name="connsiteX12" fmla="*/ 4030517 w 12192000"/>
              <a:gd name="connsiteY12" fmla="*/ 5751599 h 6099082"/>
              <a:gd name="connsiteX13" fmla="*/ 4015609 w 12192000"/>
              <a:gd name="connsiteY13" fmla="*/ 5770450 h 6099082"/>
              <a:gd name="connsiteX14" fmla="*/ 3996845 w 12192000"/>
              <a:gd name="connsiteY14" fmla="*/ 5780104 h 6099082"/>
              <a:gd name="connsiteX15" fmla="*/ 4030518 w 12192000"/>
              <a:gd name="connsiteY15" fmla="*/ 5751599 h 6099082"/>
              <a:gd name="connsiteX16" fmla="*/ 6245343 w 12192000"/>
              <a:gd name="connsiteY16" fmla="*/ 5736549 h 6099082"/>
              <a:gd name="connsiteX17" fmla="*/ 6274406 w 12192000"/>
              <a:gd name="connsiteY17" fmla="*/ 5743345 h 6099082"/>
              <a:gd name="connsiteX18" fmla="*/ 6291246 w 12192000"/>
              <a:gd name="connsiteY18" fmla="*/ 5749662 h 6099082"/>
              <a:gd name="connsiteX19" fmla="*/ 6291385 w 12192000"/>
              <a:gd name="connsiteY19" fmla="*/ 5749714 h 6099082"/>
              <a:gd name="connsiteX20" fmla="*/ 6306284 w 12192000"/>
              <a:gd name="connsiteY20" fmla="*/ 5755552 h 6099082"/>
              <a:gd name="connsiteX21" fmla="*/ 6308075 w 12192000"/>
              <a:gd name="connsiteY21" fmla="*/ 5755968 h 6099082"/>
              <a:gd name="connsiteX22" fmla="*/ 6313854 w 12192000"/>
              <a:gd name="connsiteY22" fmla="*/ 5758133 h 6099082"/>
              <a:gd name="connsiteX23" fmla="*/ 6337047 w 12192000"/>
              <a:gd name="connsiteY23" fmla="*/ 5762696 h 6099082"/>
              <a:gd name="connsiteX24" fmla="*/ 6308075 w 12192000"/>
              <a:gd name="connsiteY24" fmla="*/ 5755968 h 6099082"/>
              <a:gd name="connsiteX25" fmla="*/ 6291385 w 12192000"/>
              <a:gd name="connsiteY25" fmla="*/ 5749714 h 6099082"/>
              <a:gd name="connsiteX26" fmla="*/ 6276197 w 12192000"/>
              <a:gd name="connsiteY26" fmla="*/ 5743764 h 6099082"/>
              <a:gd name="connsiteX27" fmla="*/ 6274406 w 12192000"/>
              <a:gd name="connsiteY27" fmla="*/ 5743345 h 6099082"/>
              <a:gd name="connsiteX28" fmla="*/ 6268612 w 12192000"/>
              <a:gd name="connsiteY28" fmla="*/ 5741171 h 6099082"/>
              <a:gd name="connsiteX29" fmla="*/ 6245343 w 12192000"/>
              <a:gd name="connsiteY29" fmla="*/ 5736549 h 6099082"/>
              <a:gd name="connsiteX30" fmla="*/ 3871824 w 12192000"/>
              <a:gd name="connsiteY30" fmla="*/ 5726642 h 6099082"/>
              <a:gd name="connsiteX31" fmla="*/ 3908498 w 12192000"/>
              <a:gd name="connsiteY31" fmla="*/ 5756123 h 6099082"/>
              <a:gd name="connsiteX32" fmla="*/ 3908984 w 12192000"/>
              <a:gd name="connsiteY32" fmla="*/ 5756350 h 6099082"/>
              <a:gd name="connsiteX33" fmla="*/ 3908498 w 12192000"/>
              <a:gd name="connsiteY33" fmla="*/ 5756123 h 6099082"/>
              <a:gd name="connsiteX34" fmla="*/ 3871824 w 12192000"/>
              <a:gd name="connsiteY34" fmla="*/ 5726642 h 6099082"/>
              <a:gd name="connsiteX35" fmla="*/ 6558837 w 12192000"/>
              <a:gd name="connsiteY35" fmla="*/ 5706717 h 6099082"/>
              <a:gd name="connsiteX36" fmla="*/ 6529984 w 12192000"/>
              <a:gd name="connsiteY36" fmla="*/ 5708163 h 6099082"/>
              <a:gd name="connsiteX37" fmla="*/ 6589207 w 12192000"/>
              <a:gd name="connsiteY37" fmla="*/ 5711593 h 6099082"/>
              <a:gd name="connsiteX38" fmla="*/ 6558837 w 12192000"/>
              <a:gd name="connsiteY38" fmla="*/ 5706717 h 6099082"/>
              <a:gd name="connsiteX39" fmla="*/ 4834454 w 12192000"/>
              <a:gd name="connsiteY39" fmla="*/ 5646059 h 6099082"/>
              <a:gd name="connsiteX40" fmla="*/ 4883985 w 12192000"/>
              <a:gd name="connsiteY40" fmla="*/ 5670301 h 6099082"/>
              <a:gd name="connsiteX41" fmla="*/ 4858238 w 12192000"/>
              <a:gd name="connsiteY41" fmla="*/ 5663787 h 6099082"/>
              <a:gd name="connsiteX42" fmla="*/ 4834454 w 12192000"/>
              <a:gd name="connsiteY42" fmla="*/ 5646059 h 6099082"/>
              <a:gd name="connsiteX43" fmla="*/ 5056443 w 12192000"/>
              <a:gd name="connsiteY43" fmla="*/ 5643725 h 6099082"/>
              <a:gd name="connsiteX44" fmla="*/ 5072588 w 12192000"/>
              <a:gd name="connsiteY44" fmla="*/ 5644505 h 6099082"/>
              <a:gd name="connsiteX45" fmla="*/ 5089161 w 12192000"/>
              <a:gd name="connsiteY45" fmla="*/ 5653107 h 6099082"/>
              <a:gd name="connsiteX46" fmla="*/ 5056443 w 12192000"/>
              <a:gd name="connsiteY46" fmla="*/ 5643725 h 6099082"/>
              <a:gd name="connsiteX47" fmla="*/ 739852 w 12192000"/>
              <a:gd name="connsiteY47" fmla="*/ 5343843 h 6099082"/>
              <a:gd name="connsiteX48" fmla="*/ 724278 w 12192000"/>
              <a:gd name="connsiteY48" fmla="*/ 5365062 h 6099082"/>
              <a:gd name="connsiteX49" fmla="*/ 708621 w 12192000"/>
              <a:gd name="connsiteY49" fmla="*/ 5381222 h 6099082"/>
              <a:gd name="connsiteX50" fmla="*/ 691439 w 12192000"/>
              <a:gd name="connsiteY50" fmla="*/ 5386697 h 6099082"/>
              <a:gd name="connsiteX51" fmla="*/ 708622 w 12192000"/>
              <a:gd name="connsiteY51" fmla="*/ 5381222 h 6099082"/>
              <a:gd name="connsiteX52" fmla="*/ 724279 w 12192000"/>
              <a:gd name="connsiteY52" fmla="*/ 5365062 h 6099082"/>
              <a:gd name="connsiteX53" fmla="*/ 739852 w 12192000"/>
              <a:gd name="connsiteY53" fmla="*/ 5343843 h 6099082"/>
              <a:gd name="connsiteX54" fmla="*/ 8934151 w 12192000"/>
              <a:gd name="connsiteY54" fmla="*/ 5275333 h 6099082"/>
              <a:gd name="connsiteX55" fmla="*/ 8954249 w 12192000"/>
              <a:gd name="connsiteY55" fmla="*/ 5290264 h 6099082"/>
              <a:gd name="connsiteX56" fmla="*/ 8962389 w 12192000"/>
              <a:gd name="connsiteY56" fmla="*/ 5293563 h 6099082"/>
              <a:gd name="connsiteX57" fmla="*/ 8954250 w 12192000"/>
              <a:gd name="connsiteY57" fmla="*/ 5290264 h 6099082"/>
              <a:gd name="connsiteX58" fmla="*/ 8934151 w 12192000"/>
              <a:gd name="connsiteY58" fmla="*/ 5275333 h 6099082"/>
              <a:gd name="connsiteX59" fmla="*/ 2314816 w 12192000"/>
              <a:gd name="connsiteY59" fmla="*/ 5273737 h 6099082"/>
              <a:gd name="connsiteX60" fmla="*/ 2300909 w 12192000"/>
              <a:gd name="connsiteY60" fmla="*/ 5279143 h 6099082"/>
              <a:gd name="connsiteX61" fmla="*/ 2216515 w 12192000"/>
              <a:gd name="connsiteY61" fmla="*/ 5314887 h 6099082"/>
              <a:gd name="connsiteX62" fmla="*/ 2300910 w 12192000"/>
              <a:gd name="connsiteY62" fmla="*/ 5279143 h 6099082"/>
              <a:gd name="connsiteX63" fmla="*/ 1916629 w 12192000"/>
              <a:gd name="connsiteY63" fmla="*/ 5252000 h 6099082"/>
              <a:gd name="connsiteX64" fmla="*/ 1907132 w 12192000"/>
              <a:gd name="connsiteY64" fmla="*/ 5255330 h 6099082"/>
              <a:gd name="connsiteX65" fmla="*/ 1866619 w 12192000"/>
              <a:gd name="connsiteY65" fmla="*/ 5265015 h 6099082"/>
              <a:gd name="connsiteX66" fmla="*/ 1907133 w 12192000"/>
              <a:gd name="connsiteY66" fmla="*/ 5255330 h 6099082"/>
              <a:gd name="connsiteX67" fmla="*/ 2058204 w 12192000"/>
              <a:gd name="connsiteY67" fmla="*/ 5241232 h 6099082"/>
              <a:gd name="connsiteX68" fmla="*/ 2108194 w 12192000"/>
              <a:gd name="connsiteY68" fmla="*/ 5255939 h 6099082"/>
              <a:gd name="connsiteX69" fmla="*/ 2058204 w 12192000"/>
              <a:gd name="connsiteY69" fmla="*/ 5241232 h 6099082"/>
              <a:gd name="connsiteX70" fmla="*/ 0 w 12192000"/>
              <a:gd name="connsiteY70" fmla="*/ 0 h 6099082"/>
              <a:gd name="connsiteX71" fmla="*/ 12191456 w 12192000"/>
              <a:gd name="connsiteY71" fmla="*/ 0 h 6099082"/>
              <a:gd name="connsiteX72" fmla="*/ 12191456 w 12192000"/>
              <a:gd name="connsiteY72" fmla="*/ 873938 h 6099082"/>
              <a:gd name="connsiteX73" fmla="*/ 12192000 w 12192000"/>
              <a:gd name="connsiteY73" fmla="*/ 873938 h 6099082"/>
              <a:gd name="connsiteX74" fmla="*/ 12192000 w 12192000"/>
              <a:gd name="connsiteY74" fmla="*/ 3249107 h 6099082"/>
              <a:gd name="connsiteX75" fmla="*/ 12192000 w 12192000"/>
              <a:gd name="connsiteY75" fmla="*/ 3283970 h 6099082"/>
              <a:gd name="connsiteX76" fmla="*/ 12192000 w 12192000"/>
              <a:gd name="connsiteY76" fmla="*/ 3681702 h 6099082"/>
              <a:gd name="connsiteX77" fmla="*/ 12160947 w 12192000"/>
              <a:gd name="connsiteY77" fmla="*/ 3710323 h 6099082"/>
              <a:gd name="connsiteX78" fmla="*/ 12026448 w 12192000"/>
              <a:gd name="connsiteY78" fmla="*/ 3770523 h 6099082"/>
              <a:gd name="connsiteX79" fmla="*/ 11986443 w 12192000"/>
              <a:gd name="connsiteY79" fmla="*/ 3786526 h 6099082"/>
              <a:gd name="connsiteX80" fmla="*/ 11821656 w 12192000"/>
              <a:gd name="connsiteY80" fmla="*/ 3889591 h 6099082"/>
              <a:gd name="connsiteX81" fmla="*/ 11672489 w 12192000"/>
              <a:gd name="connsiteY81" fmla="*/ 4017039 h 6099082"/>
              <a:gd name="connsiteX82" fmla="*/ 11562947 w 12192000"/>
              <a:gd name="connsiteY82" fmla="*/ 4168300 h 6099082"/>
              <a:gd name="connsiteX83" fmla="*/ 11532275 w 12192000"/>
              <a:gd name="connsiteY83" fmla="*/ 4204307 h 6099082"/>
              <a:gd name="connsiteX84" fmla="*/ 11448453 w 12192000"/>
              <a:gd name="connsiteY84" fmla="*/ 4249457 h 6099082"/>
              <a:gd name="connsiteX85" fmla="*/ 11374346 w 12192000"/>
              <a:gd name="connsiteY85" fmla="*/ 4283366 h 6099082"/>
              <a:gd name="connsiteX86" fmla="*/ 11320623 w 12192000"/>
              <a:gd name="connsiteY86" fmla="*/ 4320897 h 6099082"/>
              <a:gd name="connsiteX87" fmla="*/ 11275283 w 12192000"/>
              <a:gd name="connsiteY87" fmla="*/ 4355378 h 6099082"/>
              <a:gd name="connsiteX88" fmla="*/ 11172600 w 12192000"/>
              <a:gd name="connsiteY88" fmla="*/ 4444536 h 6099082"/>
              <a:gd name="connsiteX89" fmla="*/ 11058869 w 12192000"/>
              <a:gd name="connsiteY89" fmla="*/ 4519786 h 6099082"/>
              <a:gd name="connsiteX90" fmla="*/ 10967423 w 12192000"/>
              <a:gd name="connsiteY90" fmla="*/ 4611991 h 6099082"/>
              <a:gd name="connsiteX91" fmla="*/ 10929704 w 12192000"/>
              <a:gd name="connsiteY91" fmla="*/ 4661903 h 6099082"/>
              <a:gd name="connsiteX92" fmla="*/ 10850453 w 12192000"/>
              <a:gd name="connsiteY92" fmla="*/ 4696003 h 6099082"/>
              <a:gd name="connsiteX93" fmla="*/ 10764534 w 12192000"/>
              <a:gd name="connsiteY93" fmla="*/ 4749345 h 6099082"/>
              <a:gd name="connsiteX94" fmla="*/ 10703573 w 12192000"/>
              <a:gd name="connsiteY94" fmla="*/ 4802305 h 6099082"/>
              <a:gd name="connsiteX95" fmla="*/ 10656519 w 12192000"/>
              <a:gd name="connsiteY95" fmla="*/ 4837740 h 6099082"/>
              <a:gd name="connsiteX96" fmla="*/ 10590031 w 12192000"/>
              <a:gd name="connsiteY96" fmla="*/ 4873366 h 6099082"/>
              <a:gd name="connsiteX97" fmla="*/ 10523354 w 12192000"/>
              <a:gd name="connsiteY97" fmla="*/ 4920039 h 6099082"/>
              <a:gd name="connsiteX98" fmla="*/ 10490969 w 12192000"/>
              <a:gd name="connsiteY98" fmla="*/ 4948806 h 6099082"/>
              <a:gd name="connsiteX99" fmla="*/ 10428291 w 12192000"/>
              <a:gd name="connsiteY99" fmla="*/ 4996622 h 6099082"/>
              <a:gd name="connsiteX100" fmla="*/ 10363709 w 12192000"/>
              <a:gd name="connsiteY100" fmla="*/ 5041201 h 6099082"/>
              <a:gd name="connsiteX101" fmla="*/ 10242357 w 12192000"/>
              <a:gd name="connsiteY101" fmla="*/ 5092257 h 6099082"/>
              <a:gd name="connsiteX102" fmla="*/ 10131863 w 12192000"/>
              <a:gd name="connsiteY102" fmla="*/ 5167315 h 6099082"/>
              <a:gd name="connsiteX103" fmla="*/ 10044230 w 12192000"/>
              <a:gd name="connsiteY103" fmla="*/ 5222182 h 6099082"/>
              <a:gd name="connsiteX104" fmla="*/ 9993175 w 12192000"/>
              <a:gd name="connsiteY104" fmla="*/ 5258189 h 6099082"/>
              <a:gd name="connsiteX105" fmla="*/ 9899446 w 12192000"/>
              <a:gd name="connsiteY105" fmla="*/ 5338582 h 6099082"/>
              <a:gd name="connsiteX106" fmla="*/ 9754088 w 12192000"/>
              <a:gd name="connsiteY106" fmla="*/ 5423166 h 6099082"/>
              <a:gd name="connsiteX107" fmla="*/ 9666265 w 12192000"/>
              <a:gd name="connsiteY107" fmla="*/ 5468888 h 6099082"/>
              <a:gd name="connsiteX108" fmla="*/ 9477283 w 12192000"/>
              <a:gd name="connsiteY108" fmla="*/ 5537851 h 6099082"/>
              <a:gd name="connsiteX109" fmla="*/ 9416321 w 12192000"/>
              <a:gd name="connsiteY109" fmla="*/ 5562426 h 6099082"/>
              <a:gd name="connsiteX110" fmla="*/ 9346597 w 12192000"/>
              <a:gd name="connsiteY110" fmla="*/ 5578619 h 6099082"/>
              <a:gd name="connsiteX111" fmla="*/ 9234579 w 12192000"/>
              <a:gd name="connsiteY111" fmla="*/ 5616911 h 6099082"/>
              <a:gd name="connsiteX112" fmla="*/ 9015878 w 12192000"/>
              <a:gd name="connsiteY112" fmla="*/ 5682826 h 6099082"/>
              <a:gd name="connsiteX113" fmla="*/ 8967871 w 12192000"/>
              <a:gd name="connsiteY113" fmla="*/ 5692923 h 6099082"/>
              <a:gd name="connsiteX114" fmla="*/ 8845565 w 12192000"/>
              <a:gd name="connsiteY114" fmla="*/ 5735407 h 6099082"/>
              <a:gd name="connsiteX115" fmla="*/ 8772219 w 12192000"/>
              <a:gd name="connsiteY115" fmla="*/ 5763982 h 6099082"/>
              <a:gd name="connsiteX116" fmla="*/ 8711448 w 12192000"/>
              <a:gd name="connsiteY116" fmla="*/ 5780366 h 6099082"/>
              <a:gd name="connsiteX117" fmla="*/ 8657726 w 12192000"/>
              <a:gd name="connsiteY117" fmla="*/ 5787986 h 6099082"/>
              <a:gd name="connsiteX118" fmla="*/ 8516369 w 12192000"/>
              <a:gd name="connsiteY118" fmla="*/ 5825705 h 6099082"/>
              <a:gd name="connsiteX119" fmla="*/ 8459979 w 12192000"/>
              <a:gd name="connsiteY119" fmla="*/ 5840566 h 6099082"/>
              <a:gd name="connsiteX120" fmla="*/ 8313671 w 12192000"/>
              <a:gd name="connsiteY120" fmla="*/ 5891622 h 6099082"/>
              <a:gd name="connsiteX121" fmla="*/ 8189651 w 12192000"/>
              <a:gd name="connsiteY121" fmla="*/ 5925341 h 6099082"/>
              <a:gd name="connsiteX122" fmla="*/ 8137835 w 12192000"/>
              <a:gd name="connsiteY122" fmla="*/ 5941534 h 6099082"/>
              <a:gd name="connsiteX123" fmla="*/ 8019339 w 12192000"/>
              <a:gd name="connsiteY123" fmla="*/ 5968586 h 6099082"/>
              <a:gd name="connsiteX124" fmla="*/ 7952280 w 12192000"/>
              <a:gd name="connsiteY124" fmla="*/ 5987637 h 6099082"/>
              <a:gd name="connsiteX125" fmla="*/ 7788636 w 12192000"/>
              <a:gd name="connsiteY125" fmla="*/ 6009163 h 6099082"/>
              <a:gd name="connsiteX126" fmla="*/ 7619655 w 12192000"/>
              <a:gd name="connsiteY126" fmla="*/ 6029928 h 6099082"/>
              <a:gd name="connsiteX127" fmla="*/ 7526880 w 12192000"/>
              <a:gd name="connsiteY127" fmla="*/ 6036786 h 6099082"/>
              <a:gd name="connsiteX128" fmla="*/ 7445916 w 12192000"/>
              <a:gd name="connsiteY128" fmla="*/ 6047647 h 6099082"/>
              <a:gd name="connsiteX129" fmla="*/ 7375428 w 12192000"/>
              <a:gd name="connsiteY129" fmla="*/ 6054505 h 6099082"/>
              <a:gd name="connsiteX130" fmla="*/ 7263220 w 12192000"/>
              <a:gd name="connsiteY130" fmla="*/ 6068411 h 6099082"/>
              <a:gd name="connsiteX131" fmla="*/ 7216547 w 12192000"/>
              <a:gd name="connsiteY131" fmla="*/ 6072032 h 6099082"/>
              <a:gd name="connsiteX132" fmla="*/ 7106432 w 12192000"/>
              <a:gd name="connsiteY132" fmla="*/ 6071840 h 6099082"/>
              <a:gd name="connsiteX133" fmla="*/ 7068141 w 12192000"/>
              <a:gd name="connsiteY133" fmla="*/ 6069936 h 6099082"/>
              <a:gd name="connsiteX134" fmla="*/ 6994415 w 12192000"/>
              <a:gd name="connsiteY134" fmla="*/ 6046313 h 6099082"/>
              <a:gd name="connsiteX135" fmla="*/ 6985653 w 12192000"/>
              <a:gd name="connsiteY135" fmla="*/ 6044599 h 6099082"/>
              <a:gd name="connsiteX136" fmla="*/ 6937263 w 12192000"/>
              <a:gd name="connsiteY136" fmla="*/ 6035263 h 6099082"/>
              <a:gd name="connsiteX137" fmla="*/ 6910782 w 12192000"/>
              <a:gd name="connsiteY137" fmla="*/ 6032214 h 6099082"/>
              <a:gd name="connsiteX138" fmla="*/ 6810195 w 12192000"/>
              <a:gd name="connsiteY138" fmla="*/ 6012784 h 6099082"/>
              <a:gd name="connsiteX139" fmla="*/ 6752283 w 12192000"/>
              <a:gd name="connsiteY139" fmla="*/ 6003639 h 6099082"/>
              <a:gd name="connsiteX140" fmla="*/ 6705417 w 12192000"/>
              <a:gd name="connsiteY140" fmla="*/ 6004974 h 6099082"/>
              <a:gd name="connsiteX141" fmla="*/ 6623118 w 12192000"/>
              <a:gd name="connsiteY141" fmla="*/ 6006687 h 6099082"/>
              <a:gd name="connsiteX142" fmla="*/ 6596828 w 12192000"/>
              <a:gd name="connsiteY142" fmla="*/ 6011070 h 6099082"/>
              <a:gd name="connsiteX143" fmla="*/ 6477951 w 12192000"/>
              <a:gd name="connsiteY143" fmla="*/ 5998495 h 6099082"/>
              <a:gd name="connsiteX144" fmla="*/ 6410131 w 12192000"/>
              <a:gd name="connsiteY144" fmla="*/ 5997543 h 6099082"/>
              <a:gd name="connsiteX145" fmla="*/ 6333739 w 12192000"/>
              <a:gd name="connsiteY145" fmla="*/ 5981920 h 6099082"/>
              <a:gd name="connsiteX146" fmla="*/ 6311449 w 12192000"/>
              <a:gd name="connsiteY146" fmla="*/ 5982682 h 6099082"/>
              <a:gd name="connsiteX147" fmla="*/ 6286493 w 12192000"/>
              <a:gd name="connsiteY147" fmla="*/ 5984017 h 6099082"/>
              <a:gd name="connsiteX148" fmla="*/ 6209909 w 12192000"/>
              <a:gd name="connsiteY148" fmla="*/ 5985161 h 6099082"/>
              <a:gd name="connsiteX149" fmla="*/ 6163424 w 12192000"/>
              <a:gd name="connsiteY149" fmla="*/ 5990874 h 6099082"/>
              <a:gd name="connsiteX150" fmla="*/ 6074841 w 12192000"/>
              <a:gd name="connsiteY150" fmla="*/ 5987447 h 6099082"/>
              <a:gd name="connsiteX151" fmla="*/ 6042072 w 12192000"/>
              <a:gd name="connsiteY151" fmla="*/ 5992399 h 6099082"/>
              <a:gd name="connsiteX152" fmla="*/ 5959204 w 12192000"/>
              <a:gd name="connsiteY152" fmla="*/ 5992971 h 6099082"/>
              <a:gd name="connsiteX153" fmla="*/ 5884905 w 12192000"/>
              <a:gd name="connsiteY153" fmla="*/ 5990113 h 6099082"/>
              <a:gd name="connsiteX154" fmla="*/ 5813275 w 12192000"/>
              <a:gd name="connsiteY154" fmla="*/ 5991637 h 6099082"/>
              <a:gd name="connsiteX155" fmla="*/ 5762029 w 12192000"/>
              <a:gd name="connsiteY155" fmla="*/ 5997923 h 6099082"/>
              <a:gd name="connsiteX156" fmla="*/ 5706401 w 12192000"/>
              <a:gd name="connsiteY156" fmla="*/ 6001734 h 6099082"/>
              <a:gd name="connsiteX157" fmla="*/ 5553045 w 12192000"/>
              <a:gd name="connsiteY157" fmla="*/ 6024403 h 6099082"/>
              <a:gd name="connsiteX158" fmla="*/ 5524660 w 12192000"/>
              <a:gd name="connsiteY158" fmla="*/ 6018880 h 6099082"/>
              <a:gd name="connsiteX159" fmla="*/ 5363491 w 12192000"/>
              <a:gd name="connsiteY159" fmla="*/ 6013736 h 6099082"/>
              <a:gd name="connsiteX160" fmla="*/ 5328437 w 12192000"/>
              <a:gd name="connsiteY160" fmla="*/ 6014118 h 6099082"/>
              <a:gd name="connsiteX161" fmla="*/ 5234326 w 12192000"/>
              <a:gd name="connsiteY161" fmla="*/ 5991637 h 6099082"/>
              <a:gd name="connsiteX162" fmla="*/ 5089161 w 12192000"/>
              <a:gd name="connsiteY162" fmla="*/ 6027262 h 6099082"/>
              <a:gd name="connsiteX163" fmla="*/ 4953328 w 12192000"/>
              <a:gd name="connsiteY163" fmla="*/ 6071840 h 6099082"/>
              <a:gd name="connsiteX164" fmla="*/ 4936184 w 12192000"/>
              <a:gd name="connsiteY164" fmla="*/ 6077555 h 6099082"/>
              <a:gd name="connsiteX165" fmla="*/ 4887414 w 12192000"/>
              <a:gd name="connsiteY165" fmla="*/ 6087272 h 6099082"/>
              <a:gd name="connsiteX166" fmla="*/ 4827024 w 12192000"/>
              <a:gd name="connsiteY166" fmla="*/ 6090701 h 6099082"/>
              <a:gd name="connsiteX167" fmla="*/ 4750439 w 12192000"/>
              <a:gd name="connsiteY167" fmla="*/ 6099082 h 6099082"/>
              <a:gd name="connsiteX168" fmla="*/ 4689097 w 12192000"/>
              <a:gd name="connsiteY168" fmla="*/ 6088605 h 6099082"/>
              <a:gd name="connsiteX169" fmla="*/ 4603368 w 12192000"/>
              <a:gd name="connsiteY169" fmla="*/ 6072984 h 6099082"/>
              <a:gd name="connsiteX170" fmla="*/ 4522595 w 12192000"/>
              <a:gd name="connsiteY170" fmla="*/ 6058123 h 6099082"/>
              <a:gd name="connsiteX171" fmla="*/ 4497067 w 12192000"/>
              <a:gd name="connsiteY171" fmla="*/ 6075649 h 6099082"/>
              <a:gd name="connsiteX172" fmla="*/ 4457632 w 12192000"/>
              <a:gd name="connsiteY172" fmla="*/ 6090890 h 6099082"/>
              <a:gd name="connsiteX173" fmla="*/ 4413816 w 12192000"/>
              <a:gd name="connsiteY173" fmla="*/ 6072601 h 6099082"/>
              <a:gd name="connsiteX174" fmla="*/ 4311323 w 12192000"/>
              <a:gd name="connsiteY174" fmla="*/ 6034693 h 6099082"/>
              <a:gd name="connsiteX175" fmla="*/ 4246551 w 12192000"/>
              <a:gd name="connsiteY175" fmla="*/ 6032976 h 6099082"/>
              <a:gd name="connsiteX176" fmla="*/ 4105766 w 12192000"/>
              <a:gd name="connsiteY176" fmla="*/ 6016784 h 6099082"/>
              <a:gd name="connsiteX177" fmla="*/ 4013753 w 12192000"/>
              <a:gd name="connsiteY177" fmla="*/ 5993733 h 6099082"/>
              <a:gd name="connsiteX178" fmla="*/ 3947648 w 12192000"/>
              <a:gd name="connsiteY178" fmla="*/ 5967634 h 6099082"/>
              <a:gd name="connsiteX179" fmla="*/ 3852966 w 12192000"/>
              <a:gd name="connsiteY179" fmla="*/ 5933533 h 6099082"/>
              <a:gd name="connsiteX180" fmla="*/ 3757902 w 12192000"/>
              <a:gd name="connsiteY180" fmla="*/ 5915816 h 6099082"/>
              <a:gd name="connsiteX181" fmla="*/ 3689131 w 12192000"/>
              <a:gd name="connsiteY181" fmla="*/ 5893526 h 6099082"/>
              <a:gd name="connsiteX182" fmla="*/ 3605116 w 12192000"/>
              <a:gd name="connsiteY182" fmla="*/ 5878285 h 6099082"/>
              <a:gd name="connsiteX183" fmla="*/ 3534629 w 12192000"/>
              <a:gd name="connsiteY183" fmla="*/ 5877715 h 6099082"/>
              <a:gd name="connsiteX184" fmla="*/ 3424135 w 12192000"/>
              <a:gd name="connsiteY184" fmla="*/ 5880382 h 6099082"/>
              <a:gd name="connsiteX185" fmla="*/ 3288877 w 12192000"/>
              <a:gd name="connsiteY185" fmla="*/ 5834280 h 6099082"/>
              <a:gd name="connsiteX186" fmla="*/ 3234202 w 12192000"/>
              <a:gd name="connsiteY186" fmla="*/ 5823991 h 6099082"/>
              <a:gd name="connsiteX187" fmla="*/ 3182763 w 12192000"/>
              <a:gd name="connsiteY187" fmla="*/ 5819229 h 6099082"/>
              <a:gd name="connsiteX188" fmla="*/ 3073604 w 12192000"/>
              <a:gd name="connsiteY188" fmla="*/ 5788558 h 6099082"/>
              <a:gd name="connsiteX189" fmla="*/ 3029216 w 12192000"/>
              <a:gd name="connsiteY189" fmla="*/ 5778459 h 6099082"/>
              <a:gd name="connsiteX190" fmla="*/ 2967110 w 12192000"/>
              <a:gd name="connsiteY190" fmla="*/ 5778651 h 6099082"/>
              <a:gd name="connsiteX191" fmla="*/ 2854140 w 12192000"/>
              <a:gd name="connsiteY191" fmla="*/ 5764553 h 6099082"/>
              <a:gd name="connsiteX192" fmla="*/ 2741360 w 12192000"/>
              <a:gd name="connsiteY192" fmla="*/ 5723403 h 6099082"/>
              <a:gd name="connsiteX193" fmla="*/ 2693543 w 12192000"/>
              <a:gd name="connsiteY193" fmla="*/ 5727405 h 6099082"/>
              <a:gd name="connsiteX194" fmla="*/ 2676398 w 12192000"/>
              <a:gd name="connsiteY194" fmla="*/ 5726453 h 6099082"/>
              <a:gd name="connsiteX195" fmla="*/ 2522279 w 12192000"/>
              <a:gd name="connsiteY195" fmla="*/ 5703782 h 6099082"/>
              <a:gd name="connsiteX196" fmla="*/ 2506847 w 12192000"/>
              <a:gd name="connsiteY196" fmla="*/ 5701305 h 6099082"/>
              <a:gd name="connsiteX197" fmla="*/ 2434456 w 12192000"/>
              <a:gd name="connsiteY197" fmla="*/ 5681112 h 6099082"/>
              <a:gd name="connsiteX198" fmla="*/ 2251948 w 12192000"/>
              <a:gd name="connsiteY198" fmla="*/ 5668538 h 6099082"/>
              <a:gd name="connsiteX199" fmla="*/ 2240710 w 12192000"/>
              <a:gd name="connsiteY199" fmla="*/ 5667014 h 6099082"/>
              <a:gd name="connsiteX200" fmla="*/ 2179556 w 12192000"/>
              <a:gd name="connsiteY200" fmla="*/ 5677111 h 6099082"/>
              <a:gd name="connsiteX201" fmla="*/ 2149267 w 12192000"/>
              <a:gd name="connsiteY201" fmla="*/ 5691399 h 6099082"/>
              <a:gd name="connsiteX202" fmla="*/ 2102021 w 12192000"/>
              <a:gd name="connsiteY202" fmla="*/ 5706259 h 6099082"/>
              <a:gd name="connsiteX203" fmla="*/ 2054013 w 12192000"/>
              <a:gd name="connsiteY203" fmla="*/ 5711784 h 6099082"/>
              <a:gd name="connsiteX204" fmla="*/ 1973429 w 12192000"/>
              <a:gd name="connsiteY204" fmla="*/ 5689303 h 6099082"/>
              <a:gd name="connsiteX205" fmla="*/ 1944092 w 12192000"/>
              <a:gd name="connsiteY205" fmla="*/ 5687017 h 6099082"/>
              <a:gd name="connsiteX206" fmla="*/ 1878748 w 12192000"/>
              <a:gd name="connsiteY206" fmla="*/ 5676159 h 6099082"/>
              <a:gd name="connsiteX207" fmla="*/ 1821596 w 12192000"/>
              <a:gd name="connsiteY207" fmla="*/ 5676920 h 6099082"/>
              <a:gd name="connsiteX208" fmla="*/ 1775684 w 12192000"/>
              <a:gd name="connsiteY208" fmla="*/ 5694257 h 6099082"/>
              <a:gd name="connsiteX209" fmla="*/ 1709006 w 12192000"/>
              <a:gd name="connsiteY209" fmla="*/ 5697685 h 6099082"/>
              <a:gd name="connsiteX210" fmla="*/ 1665950 w 12192000"/>
              <a:gd name="connsiteY210" fmla="*/ 5685113 h 6099082"/>
              <a:gd name="connsiteX211" fmla="*/ 1657188 w 12192000"/>
              <a:gd name="connsiteY211" fmla="*/ 5683399 h 6099082"/>
              <a:gd name="connsiteX212" fmla="*/ 1544598 w 12192000"/>
              <a:gd name="connsiteY212" fmla="*/ 5682634 h 6099082"/>
              <a:gd name="connsiteX213" fmla="*/ 1404006 w 12192000"/>
              <a:gd name="connsiteY213" fmla="*/ 5720546 h 6099082"/>
              <a:gd name="connsiteX214" fmla="*/ 1380762 w 12192000"/>
              <a:gd name="connsiteY214" fmla="*/ 5728549 h 6099082"/>
              <a:gd name="connsiteX215" fmla="*/ 1267411 w 12192000"/>
              <a:gd name="connsiteY215" fmla="*/ 5742455 h 6099082"/>
              <a:gd name="connsiteX216" fmla="*/ 1206641 w 12192000"/>
              <a:gd name="connsiteY216" fmla="*/ 5756553 h 6099082"/>
              <a:gd name="connsiteX217" fmla="*/ 1162823 w 12192000"/>
              <a:gd name="connsiteY217" fmla="*/ 5757315 h 6099082"/>
              <a:gd name="connsiteX218" fmla="*/ 1109865 w 12192000"/>
              <a:gd name="connsiteY218" fmla="*/ 5782270 h 6099082"/>
              <a:gd name="connsiteX219" fmla="*/ 1092527 w 12192000"/>
              <a:gd name="connsiteY219" fmla="*/ 5793130 h 6099082"/>
              <a:gd name="connsiteX220" fmla="*/ 1071762 w 12192000"/>
              <a:gd name="connsiteY220" fmla="*/ 5799607 h 6099082"/>
              <a:gd name="connsiteX221" fmla="*/ 977653 w 12192000"/>
              <a:gd name="connsiteY221" fmla="*/ 5820182 h 6099082"/>
              <a:gd name="connsiteX222" fmla="*/ 960887 w 12192000"/>
              <a:gd name="connsiteY222" fmla="*/ 5831801 h 6099082"/>
              <a:gd name="connsiteX223" fmla="*/ 949646 w 12192000"/>
              <a:gd name="connsiteY223" fmla="*/ 5839042 h 6099082"/>
              <a:gd name="connsiteX224" fmla="*/ 858205 w 12192000"/>
              <a:gd name="connsiteY224" fmla="*/ 5851234 h 6099082"/>
              <a:gd name="connsiteX225" fmla="*/ 801053 w 12192000"/>
              <a:gd name="connsiteY225" fmla="*/ 5885715 h 6099082"/>
              <a:gd name="connsiteX226" fmla="*/ 785432 w 12192000"/>
              <a:gd name="connsiteY226" fmla="*/ 5900384 h 6099082"/>
              <a:gd name="connsiteX227" fmla="*/ 730754 w 12192000"/>
              <a:gd name="connsiteY227" fmla="*/ 5922482 h 6099082"/>
              <a:gd name="connsiteX228" fmla="*/ 546917 w 12192000"/>
              <a:gd name="connsiteY228" fmla="*/ 5964966 h 6099082"/>
              <a:gd name="connsiteX229" fmla="*/ 494337 w 12192000"/>
              <a:gd name="connsiteY229" fmla="*/ 5949915 h 6099082"/>
              <a:gd name="connsiteX230" fmla="*/ 394511 w 12192000"/>
              <a:gd name="connsiteY230" fmla="*/ 5990303 h 6099082"/>
              <a:gd name="connsiteX231" fmla="*/ 307259 w 12192000"/>
              <a:gd name="connsiteY231" fmla="*/ 6013163 h 6099082"/>
              <a:gd name="connsiteX232" fmla="*/ 274873 w 12192000"/>
              <a:gd name="connsiteY232" fmla="*/ 6018690 h 6099082"/>
              <a:gd name="connsiteX233" fmla="*/ 172384 w 12192000"/>
              <a:gd name="connsiteY233" fmla="*/ 6028786 h 6099082"/>
              <a:gd name="connsiteX234" fmla="*/ 119613 w 12192000"/>
              <a:gd name="connsiteY234" fmla="*/ 6051647 h 6099082"/>
              <a:gd name="connsiteX235" fmla="*/ 61197 w 12192000"/>
              <a:gd name="connsiteY235" fmla="*/ 6069150 h 6099082"/>
              <a:gd name="connsiteX236" fmla="*/ 544 w 12192000"/>
              <a:gd name="connsiteY236" fmla="*/ 6073921 h 6099082"/>
              <a:gd name="connsiteX237" fmla="*/ 544 w 12192000"/>
              <a:gd name="connsiteY237" fmla="*/ 5946682 h 6099082"/>
              <a:gd name="connsiteX238" fmla="*/ 0 w 12192000"/>
              <a:gd name="connsiteY238" fmla="*/ 5946682 h 6099082"/>
              <a:gd name="connsiteX239" fmla="*/ 0 w 12192000"/>
              <a:gd name="connsiteY239" fmla="*/ 1335314 h 6099082"/>
              <a:gd name="connsiteX240" fmla="*/ 0 w 12192000"/>
              <a:gd name="connsiteY240" fmla="*/ 873938 h 609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12192000" h="6099082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6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4" y="5758133"/>
                </a:lnTo>
                <a:cubicBezTo>
                  <a:pt x="6321454" y="5760521"/>
                  <a:pt x="6329151" y="5762258"/>
                  <a:pt x="6337047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2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3871824" y="5726642"/>
                </a:moveTo>
                <a:cubicBezTo>
                  <a:pt x="3883350" y="5738834"/>
                  <a:pt x="3895591" y="5748360"/>
                  <a:pt x="3908498" y="5756123"/>
                </a:cubicBezTo>
                <a:lnTo>
                  <a:pt x="3908984" y="5756350"/>
                </a:lnTo>
                <a:lnTo>
                  <a:pt x="3908498" y="5756123"/>
                </a:lnTo>
                <a:cubicBezTo>
                  <a:pt x="3895591" y="5748360"/>
                  <a:pt x="3883351" y="5738834"/>
                  <a:pt x="3871824" y="5726642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5" y="5670301"/>
                </a:cubicBezTo>
                <a:lnTo>
                  <a:pt x="4858238" y="5663787"/>
                </a:lnTo>
                <a:cubicBezTo>
                  <a:pt x="4849944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89" y="5648726"/>
                  <a:pt x="5089161" y="5653107"/>
                </a:cubicBezTo>
                <a:cubicBezTo>
                  <a:pt x="5078018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4" y="5990874"/>
                </a:cubicBezTo>
                <a:cubicBezTo>
                  <a:pt x="6133897" y="5985351"/>
                  <a:pt x="6104368" y="5997733"/>
                  <a:pt x="6074841" y="5987447"/>
                </a:cubicBezTo>
                <a:cubicBezTo>
                  <a:pt x="6065695" y="5984399"/>
                  <a:pt x="6053123" y="5992019"/>
                  <a:pt x="6042072" y="5992399"/>
                </a:cubicBezTo>
                <a:cubicBezTo>
                  <a:pt x="6014449" y="5993351"/>
                  <a:pt x="5986827" y="5993161"/>
                  <a:pt x="5959204" y="5992971"/>
                </a:cubicBezTo>
                <a:cubicBezTo>
                  <a:pt x="5934437" y="5992781"/>
                  <a:pt x="5908718" y="5995447"/>
                  <a:pt x="5884905" y="5990113"/>
                </a:cubicBezTo>
                <a:cubicBezTo>
                  <a:pt x="5859949" y="5984399"/>
                  <a:pt x="5837470" y="5985161"/>
                  <a:pt x="5813275" y="5991637"/>
                </a:cubicBezTo>
                <a:cubicBezTo>
                  <a:pt x="5796701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3" y="6024403"/>
                  <a:pt x="5553045" y="6024403"/>
                </a:cubicBezTo>
                <a:cubicBezTo>
                  <a:pt x="5543518" y="6024403"/>
                  <a:pt x="5533801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49" y="6016022"/>
                  <a:pt x="5339677" y="6016403"/>
                  <a:pt x="5328437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1" y="6027262"/>
                </a:cubicBezTo>
                <a:cubicBezTo>
                  <a:pt x="5044391" y="6043455"/>
                  <a:pt x="5006291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4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01305" y="6092986"/>
                  <a:pt x="4775968" y="6099082"/>
                  <a:pt x="4750439" y="6099082"/>
                </a:cubicBezTo>
                <a:cubicBezTo>
                  <a:pt x="4729865" y="6099082"/>
                  <a:pt x="4709480" y="6092034"/>
                  <a:pt x="4689097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5" y="6058123"/>
                </a:cubicBezTo>
                <a:cubicBezTo>
                  <a:pt x="4513260" y="6059457"/>
                  <a:pt x="4501257" y="6067459"/>
                  <a:pt x="4497067" y="6075649"/>
                </a:cubicBezTo>
                <a:cubicBezTo>
                  <a:pt x="4487731" y="6093938"/>
                  <a:pt x="4474968" y="6097178"/>
                  <a:pt x="4457632" y="6090890"/>
                </a:cubicBezTo>
                <a:cubicBezTo>
                  <a:pt x="4442581" y="6085555"/>
                  <a:pt x="4424103" y="6082890"/>
                  <a:pt x="4413816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5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ln>
            <a:noFill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5"/>
            <a:chOff x="476" y="-3923156"/>
            <a:chExt cx="10667524" cy="249372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F65A43-EA41-44EF-B15E-6FD7D179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3999"/>
            <a:ext cx="9906000" cy="1985963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8000" dirty="0"/>
              <a:t>RESCUE CURVE</a:t>
            </a:r>
          </a:p>
        </p:txBody>
      </p:sp>
    </p:spTree>
    <p:extLst>
      <p:ext uri="{BB962C8B-B14F-4D97-AF65-F5344CB8AC3E}">
        <p14:creationId xmlns:p14="http://schemas.microsoft.com/office/powerpoint/2010/main" val="1617079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38C26C-B6E4-4E58-AE81-DFA82EF7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3200"/>
            <a:ext cx="9144000" cy="126364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1AD1C1E-5961-4A9F-85E8-A0248B9A8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003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99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earing a helmet&#10;&#10;Description automatically generated">
            <a:extLst>
              <a:ext uri="{FF2B5EF4-FFF2-40B4-BE49-F238E27FC236}">
                <a16:creationId xmlns:a16="http://schemas.microsoft.com/office/drawing/2014/main" id="{86CAB4ED-5C70-4CA8-B1E8-2EDBD02427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9" r="1" b="13998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761B15-C433-40FE-BB67-ECF17E50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33486"/>
            <a:ext cx="12192001" cy="3062512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E0ACB7-D610-44B2-ABEE-BBB4DE04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320798"/>
            <a:ext cx="10668000" cy="1985963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6800" dirty="0">
                <a:solidFill>
                  <a:srgbClr val="FFFFFF"/>
                </a:solidFill>
              </a:rPr>
              <a:t>sixteen principles of rescue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F5AFE-2FA8-4B1A-8468-FE9B9D061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5516561"/>
            <a:ext cx="10668000" cy="47673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highlight>
                  <a:srgbClr val="FFFF00"/>
                </a:highlight>
              </a:rPr>
              <a:t>They are good thumb rules for practice</a:t>
            </a:r>
          </a:p>
        </p:txBody>
      </p:sp>
    </p:spTree>
    <p:extLst>
      <p:ext uri="{BB962C8B-B14F-4D97-AF65-F5344CB8AC3E}">
        <p14:creationId xmlns:p14="http://schemas.microsoft.com/office/powerpoint/2010/main" val="1373424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D4D906-7557-49DE-8B00-CB2D83ABD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8717"/>
            <a:ext cx="3810000" cy="3805283"/>
          </a:xfrm>
        </p:spPr>
        <p:txBody>
          <a:bodyPr>
            <a:normAutofit/>
          </a:bodyPr>
          <a:lstStyle/>
          <a:p>
            <a:r>
              <a:rPr lang="en-US" dirty="0"/>
              <a:t>sign of a novice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31F309-1EEF-4B2A-90A2-F5E8BFDBA3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368140"/>
              </p:ext>
            </p:extLst>
          </p:nvPr>
        </p:nvGraphicFramePr>
        <p:xfrm>
          <a:off x="4572000" y="761999"/>
          <a:ext cx="6858000" cy="53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0834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D4D906-7557-49DE-8B00-CB2D83ABD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1" y="1524001"/>
            <a:ext cx="2038349" cy="3810000"/>
          </a:xfrm>
        </p:spPr>
        <p:txBody>
          <a:bodyPr anchor="ctr">
            <a:normAutofit/>
          </a:bodyPr>
          <a:lstStyle/>
          <a:p>
            <a:r>
              <a:rPr lang="en-US"/>
              <a:t>sign of a novice</a:t>
            </a:r>
          </a:p>
        </p:txBody>
      </p:sp>
      <p:pic>
        <p:nvPicPr>
          <p:cNvPr id="5" name="Picture 4" descr="A group of people in uniform&#10;&#10;Description automatically generated">
            <a:extLst>
              <a:ext uri="{FF2B5EF4-FFF2-40B4-BE49-F238E27FC236}">
                <a16:creationId xmlns:a16="http://schemas.microsoft.com/office/drawing/2014/main" id="{ACE443E7-3F3D-4339-8441-A622CA3BE0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8" r="46063"/>
          <a:stretch/>
        </p:blipFill>
        <p:spPr>
          <a:xfrm>
            <a:off x="20" y="10"/>
            <a:ext cx="457198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7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1"/>
                  <a:pt x="4093355" y="3574408"/>
                </a:cubicBezTo>
                <a:lnTo>
                  <a:pt x="4093356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6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5"/>
                </a:cubicBezTo>
                <a:lnTo>
                  <a:pt x="4158155" y="4933805"/>
                </a:lnTo>
                <a:lnTo>
                  <a:pt x="4158155" y="4933806"/>
                </a:lnTo>
                <a:cubicBezTo>
                  <a:pt x="4160163" y="4953853"/>
                  <a:pt x="4171415" y="4969748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9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1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314" y="6364769"/>
                </a:lnTo>
                <a:lnTo>
                  <a:pt x="4380007" y="6387910"/>
                </a:lnTo>
                <a:lnTo>
                  <a:pt x="4377352" y="6393385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7352" y="6393385"/>
                </a:lnTo>
                <a:lnTo>
                  <a:pt x="4380008" y="6387910"/>
                </a:lnTo>
                <a:lnTo>
                  <a:pt x="4381314" y="6364769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9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5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6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2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5"/>
                  <a:pt x="4125838" y="2518264"/>
                </a:cubicBezTo>
                <a:cubicBezTo>
                  <a:pt x="4123171" y="2527790"/>
                  <a:pt x="4122027" y="2536458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7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2" y="2463019"/>
                </a:cubicBezTo>
                <a:lnTo>
                  <a:pt x="4134481" y="2463018"/>
                </a:lnTo>
                <a:lnTo>
                  <a:pt x="4134482" y="2463018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8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8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2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5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effectLst>
            <a:outerShdw blurRad="381000" dist="152400" algn="l" rotWithShape="0">
              <a:prstClr val="black">
                <a:alpha val="10000"/>
              </a:prstClr>
            </a:outerShdw>
          </a:effectLst>
        </p:spPr>
      </p:pic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340822D1-9EEA-4ECF-9360-D9AF87950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3">
            <a:extLst>
              <a:ext uri="{FF2B5EF4-FFF2-40B4-BE49-F238E27FC236}">
                <a16:creationId xmlns:a16="http://schemas.microsoft.com/office/drawing/2014/main" id="{DC292A62-7F34-4E30-BE04-48164A1D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4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C4268-C2CF-4900-8737-198A9A5D4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0" y="1524001"/>
            <a:ext cx="3810000" cy="3810000"/>
          </a:xfrm>
        </p:spPr>
        <p:txBody>
          <a:bodyPr anchor="ctr">
            <a:normAutofit/>
          </a:bodyPr>
          <a:lstStyle/>
          <a:p>
            <a:r>
              <a:rPr lang="en-US" sz="2400"/>
              <a:t>This is an application of the Rescue Curve discussed later in this section ( see 911 Syndrome). </a:t>
            </a:r>
          </a:p>
          <a:p>
            <a:r>
              <a:rPr lang="en-US" sz="2400"/>
              <a:t>If your first line of defense in rescue is rescue by the rescue squad, you next option is a major injury or body recovery. </a:t>
            </a:r>
          </a:p>
        </p:txBody>
      </p:sp>
    </p:spTree>
    <p:extLst>
      <p:ext uri="{BB962C8B-B14F-4D97-AF65-F5344CB8AC3E}">
        <p14:creationId xmlns:p14="http://schemas.microsoft.com/office/powerpoint/2010/main" val="1500792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D4D906-7557-49DE-8B00-CB2D83ABD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1"/>
            <a:ext cx="3047999" cy="3810000"/>
          </a:xfrm>
        </p:spPr>
        <p:txBody>
          <a:bodyPr>
            <a:normAutofit/>
          </a:bodyPr>
          <a:lstStyle/>
          <a:p>
            <a:r>
              <a:rPr lang="en-US"/>
              <a:t>sign of a novice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65E7C86F-AA5A-469F-8371-2DBBC5A449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344774"/>
              </p:ext>
            </p:extLst>
          </p:nvPr>
        </p:nvGraphicFramePr>
        <p:xfrm>
          <a:off x="5334000" y="766719"/>
          <a:ext cx="6096000" cy="53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4798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02E6C-74AE-4770-8F02-B12D7DD0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523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 sz="2800"/>
              <a:t>Eliminate the accident/incident before it happens.</a:t>
            </a:r>
          </a:p>
        </p:txBody>
      </p:sp>
      <p:pic>
        <p:nvPicPr>
          <p:cNvPr id="5" name="Picture 4" descr="A person wearing a helmet&#10;&#10;Description automatically generated">
            <a:extLst>
              <a:ext uri="{FF2B5EF4-FFF2-40B4-BE49-F238E27FC236}">
                <a16:creationId xmlns:a16="http://schemas.microsoft.com/office/drawing/2014/main" id="{3B623901-EB5D-41E2-A37F-0B48841B97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 r="17632" b="2"/>
          <a:stretch/>
        </p:blipFill>
        <p:spPr>
          <a:xfrm>
            <a:off x="762000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3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E35E-5AA8-4ECD-890D-9912980E4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524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sz="2200"/>
              <a:t>Recognize fatigue, hazards, insufficient skills, lack of experience, etc. before it leads to a life-threatening situation. </a:t>
            </a:r>
          </a:p>
          <a:p>
            <a:r>
              <a:rPr lang="en-US" sz="2200"/>
              <a:t>Choose a trip that is commensurate with the skills and abilities of the participants. </a:t>
            </a:r>
          </a:p>
        </p:txBody>
      </p:sp>
    </p:spTree>
    <p:extLst>
      <p:ext uri="{BB962C8B-B14F-4D97-AF65-F5344CB8AC3E}">
        <p14:creationId xmlns:p14="http://schemas.microsoft.com/office/powerpoint/2010/main" val="728111886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Modern Love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729</Words>
  <Application>Microsoft Office PowerPoint</Application>
  <PresentationFormat>Widescreen</PresentationFormat>
  <Paragraphs>64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Arial Nova Cond</vt:lpstr>
      <vt:lpstr>Modern Love</vt:lpstr>
      <vt:lpstr>TornVTI</vt:lpstr>
      <vt:lpstr>The rescue company 1</vt:lpstr>
      <vt:lpstr>Concepts and Philosophy of Rescue</vt:lpstr>
      <vt:lpstr>RESCUE CURVE</vt:lpstr>
      <vt:lpstr>PowerPoint Presentation</vt:lpstr>
      <vt:lpstr>sixteen principles of rescue</vt:lpstr>
      <vt:lpstr>sign of a novice</vt:lpstr>
      <vt:lpstr>sign of a novice</vt:lpstr>
      <vt:lpstr>sign of a novice</vt:lpstr>
      <vt:lpstr>Eliminate the accident/incident before it happens.</vt:lpstr>
      <vt:lpstr>Eliminate the accident/incident before it happens.</vt:lpstr>
      <vt:lpstr>Always wear a life jacket {PFD)</vt:lpstr>
      <vt:lpstr>"Caution" is always the sign of a good rescue</vt:lpstr>
      <vt:lpstr>Caution" is always the sign of a good rescue</vt:lpstr>
      <vt:lpstr>Caution" is always the sign of a good rescue</vt:lpstr>
      <vt:lpstr>STOP.</vt:lpstr>
      <vt:lpstr>Never make the situation worse</vt:lpstr>
      <vt:lpstr>Never tie a rope around the rescuer</vt:lpstr>
      <vt:lpstr>KISS.  Keep it simple and safe</vt:lpstr>
      <vt:lpstr>KISS.  Keep it simple and safe</vt:lpstr>
      <vt:lpstr>Think multiple systems</vt:lpstr>
      <vt:lpstr>Think multiple systems</vt:lpstr>
      <vt:lpstr>Deploy upstream spotters</vt:lpstr>
      <vt:lpstr>Deploy upstream spotters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rescue company 1</dc:title>
  <dc:creator>Carlos Tavarez</dc:creator>
  <cp:lastModifiedBy>Carlos Tavarez</cp:lastModifiedBy>
  <cp:revision>2</cp:revision>
  <dcterms:created xsi:type="dcterms:W3CDTF">2020-09-05T20:12:05Z</dcterms:created>
  <dcterms:modified xsi:type="dcterms:W3CDTF">2020-09-18T02:49:51Z</dcterms:modified>
</cp:coreProperties>
</file>