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6.png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3314D-1200-4CCA-9762-D1718F007C8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74F18E9-52CF-4D5A-B63C-DC198502450B}">
      <dgm:prSet/>
      <dgm:spPr/>
      <dgm:t>
        <a:bodyPr/>
        <a:lstStyle/>
        <a:p>
          <a:r>
            <a:rPr lang="en-US"/>
            <a:t>Brief Others As Needed </a:t>
          </a:r>
        </a:p>
      </dgm:t>
    </dgm:pt>
    <dgm:pt modelId="{0296BBD3-B585-4AEB-BD23-140624363E54}" type="parTrans" cxnId="{C4EE23AC-3640-4657-B248-C62014757226}">
      <dgm:prSet/>
      <dgm:spPr/>
      <dgm:t>
        <a:bodyPr/>
        <a:lstStyle/>
        <a:p>
          <a:endParaRPr lang="en-US"/>
        </a:p>
      </dgm:t>
    </dgm:pt>
    <dgm:pt modelId="{19963FAB-F7C3-4000-966B-185C52B9A09F}" type="sibTrans" cxnId="{C4EE23AC-3640-4657-B248-C62014757226}">
      <dgm:prSet/>
      <dgm:spPr/>
      <dgm:t>
        <a:bodyPr/>
        <a:lstStyle/>
        <a:p>
          <a:endParaRPr lang="en-US"/>
        </a:p>
      </dgm:t>
    </dgm:pt>
    <dgm:pt modelId="{D5E4FA43-70FB-426E-93EF-44A8B98B5E0B}">
      <dgm:prSet/>
      <dgm:spPr/>
      <dgm:t>
        <a:bodyPr/>
        <a:lstStyle/>
        <a:p>
          <a:r>
            <a:rPr lang="en-US"/>
            <a:t>Debrief Your Actions</a:t>
          </a:r>
        </a:p>
      </dgm:t>
    </dgm:pt>
    <dgm:pt modelId="{2249E082-5201-42EF-A279-AB2114AE3544}" type="parTrans" cxnId="{D9096621-F7EE-469B-ADDC-4939787347C6}">
      <dgm:prSet/>
      <dgm:spPr/>
      <dgm:t>
        <a:bodyPr/>
        <a:lstStyle/>
        <a:p>
          <a:endParaRPr lang="en-US"/>
        </a:p>
      </dgm:t>
    </dgm:pt>
    <dgm:pt modelId="{F8D1864C-D49D-4EF2-B516-8A0F45CC8A76}" type="sibTrans" cxnId="{D9096621-F7EE-469B-ADDC-4939787347C6}">
      <dgm:prSet/>
      <dgm:spPr/>
      <dgm:t>
        <a:bodyPr/>
        <a:lstStyle/>
        <a:p>
          <a:endParaRPr lang="en-US"/>
        </a:p>
      </dgm:t>
    </dgm:pt>
    <dgm:pt modelId="{FACE6CA7-002C-4064-975E-1D9F29EF8FF7}">
      <dgm:prSet/>
      <dgm:spPr/>
      <dgm:t>
        <a:bodyPr/>
        <a:lstStyle/>
        <a:p>
          <a:r>
            <a:rPr lang="en-US"/>
            <a:t>Communicate Hazards To Others</a:t>
          </a:r>
        </a:p>
      </dgm:t>
    </dgm:pt>
    <dgm:pt modelId="{D89ECE95-1D99-4BEA-AA61-C5AF29172ACD}" type="parTrans" cxnId="{C77EC219-8E52-4871-8CEF-0B32E887F899}">
      <dgm:prSet/>
      <dgm:spPr/>
      <dgm:t>
        <a:bodyPr/>
        <a:lstStyle/>
        <a:p>
          <a:endParaRPr lang="en-US"/>
        </a:p>
      </dgm:t>
    </dgm:pt>
    <dgm:pt modelId="{D7A03971-668E-4511-B508-1CE979D4446C}" type="sibTrans" cxnId="{C77EC219-8E52-4871-8CEF-0B32E887F899}">
      <dgm:prSet/>
      <dgm:spPr/>
      <dgm:t>
        <a:bodyPr/>
        <a:lstStyle/>
        <a:p>
          <a:endParaRPr lang="en-US"/>
        </a:p>
      </dgm:t>
    </dgm:pt>
    <dgm:pt modelId="{57819497-1989-417E-ACFF-79A5D52613D5}">
      <dgm:prSet/>
      <dgm:spPr/>
      <dgm:t>
        <a:bodyPr/>
        <a:lstStyle/>
        <a:p>
          <a:r>
            <a:rPr lang="en-US"/>
            <a:t>Acknowledge Messages</a:t>
          </a:r>
        </a:p>
      </dgm:t>
    </dgm:pt>
    <dgm:pt modelId="{02F48B95-01BB-489C-832D-0560494C27D4}" type="parTrans" cxnId="{5073D7CA-315D-421C-8053-B61DA8AB18C4}">
      <dgm:prSet/>
      <dgm:spPr/>
      <dgm:t>
        <a:bodyPr/>
        <a:lstStyle/>
        <a:p>
          <a:endParaRPr lang="en-US"/>
        </a:p>
      </dgm:t>
    </dgm:pt>
    <dgm:pt modelId="{18487CEE-2E54-4C3B-804B-C7AB6D93D8B1}" type="sibTrans" cxnId="{5073D7CA-315D-421C-8053-B61DA8AB18C4}">
      <dgm:prSet/>
      <dgm:spPr/>
      <dgm:t>
        <a:bodyPr/>
        <a:lstStyle/>
        <a:p>
          <a:endParaRPr lang="en-US"/>
        </a:p>
      </dgm:t>
    </dgm:pt>
    <dgm:pt modelId="{F2366290-84E9-4C2D-A435-41820C880FAD}">
      <dgm:prSet/>
      <dgm:spPr/>
      <dgm:t>
        <a:bodyPr/>
        <a:lstStyle/>
        <a:p>
          <a:r>
            <a:rPr lang="en-US"/>
            <a:t>Ask, If You Don't Know</a:t>
          </a:r>
        </a:p>
      </dgm:t>
    </dgm:pt>
    <dgm:pt modelId="{3288B319-2507-4DCC-A596-5268C52709C3}" type="parTrans" cxnId="{EE779E7E-848C-4040-8653-FEC1A65E2687}">
      <dgm:prSet/>
      <dgm:spPr/>
      <dgm:t>
        <a:bodyPr/>
        <a:lstStyle/>
        <a:p>
          <a:endParaRPr lang="en-US"/>
        </a:p>
      </dgm:t>
    </dgm:pt>
    <dgm:pt modelId="{9D941EB5-2AD5-4612-8130-A2C8F22B1166}" type="sibTrans" cxnId="{EE779E7E-848C-4040-8653-FEC1A65E2687}">
      <dgm:prSet/>
      <dgm:spPr/>
      <dgm:t>
        <a:bodyPr/>
        <a:lstStyle/>
        <a:p>
          <a:endParaRPr lang="en-US"/>
        </a:p>
      </dgm:t>
    </dgm:pt>
    <dgm:pt modelId="{C82043F5-1560-4B05-93AD-0778FC22C858}" type="pres">
      <dgm:prSet presAssocID="{9FA3314D-1200-4CCA-9762-D1718F007C83}" presName="root" presStyleCnt="0">
        <dgm:presLayoutVars>
          <dgm:dir/>
          <dgm:resizeHandles val="exact"/>
        </dgm:presLayoutVars>
      </dgm:prSet>
      <dgm:spPr/>
    </dgm:pt>
    <dgm:pt modelId="{B537DF96-2CB7-45E4-B161-5A42D6B36A0F}" type="pres">
      <dgm:prSet presAssocID="{9FA3314D-1200-4CCA-9762-D1718F007C83}" presName="container" presStyleCnt="0">
        <dgm:presLayoutVars>
          <dgm:dir/>
          <dgm:resizeHandles val="exact"/>
        </dgm:presLayoutVars>
      </dgm:prSet>
      <dgm:spPr/>
    </dgm:pt>
    <dgm:pt modelId="{B6CD921C-7CE3-4C90-96B6-F8FFBF982D54}" type="pres">
      <dgm:prSet presAssocID="{D74F18E9-52CF-4D5A-B63C-DC198502450B}" presName="compNode" presStyleCnt="0"/>
      <dgm:spPr/>
    </dgm:pt>
    <dgm:pt modelId="{A64AD3B0-F7D4-44FF-A17E-A96E327AE476}" type="pres">
      <dgm:prSet presAssocID="{D74F18E9-52CF-4D5A-B63C-DC198502450B}" presName="iconBgRect" presStyleLbl="bgShp" presStyleIdx="0" presStyleCnt="5"/>
      <dgm:spPr/>
    </dgm:pt>
    <dgm:pt modelId="{04607019-E2BE-493B-9E9E-8C398D53F0EB}" type="pres">
      <dgm:prSet presAssocID="{D74F18E9-52CF-4D5A-B63C-DC19850245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C841D6B-3EC0-4AD9-8D0E-03F7E67B36DB}" type="pres">
      <dgm:prSet presAssocID="{D74F18E9-52CF-4D5A-B63C-DC198502450B}" presName="spaceRect" presStyleCnt="0"/>
      <dgm:spPr/>
    </dgm:pt>
    <dgm:pt modelId="{9582CCFC-888E-4638-848F-7412BDE13A94}" type="pres">
      <dgm:prSet presAssocID="{D74F18E9-52CF-4D5A-B63C-DC198502450B}" presName="textRect" presStyleLbl="revTx" presStyleIdx="0" presStyleCnt="5">
        <dgm:presLayoutVars>
          <dgm:chMax val="1"/>
          <dgm:chPref val="1"/>
        </dgm:presLayoutVars>
      </dgm:prSet>
      <dgm:spPr/>
    </dgm:pt>
    <dgm:pt modelId="{1CF667D5-629C-46E1-B213-934F8E698AF9}" type="pres">
      <dgm:prSet presAssocID="{19963FAB-F7C3-4000-966B-185C52B9A09F}" presName="sibTrans" presStyleLbl="sibTrans2D1" presStyleIdx="0" presStyleCnt="0"/>
      <dgm:spPr/>
    </dgm:pt>
    <dgm:pt modelId="{80BF6CDD-C6E7-4E6B-81B0-47ED755A755D}" type="pres">
      <dgm:prSet presAssocID="{D5E4FA43-70FB-426E-93EF-44A8B98B5E0B}" presName="compNode" presStyleCnt="0"/>
      <dgm:spPr/>
    </dgm:pt>
    <dgm:pt modelId="{2DEC9B1B-8AF3-4CC8-B30E-B2DE534E9749}" type="pres">
      <dgm:prSet presAssocID="{D5E4FA43-70FB-426E-93EF-44A8B98B5E0B}" presName="iconBgRect" presStyleLbl="bgShp" presStyleIdx="1" presStyleCnt="5"/>
      <dgm:spPr/>
    </dgm:pt>
    <dgm:pt modelId="{36DE6115-6C84-4E59-B02D-ECEF32C5FD87}" type="pres">
      <dgm:prSet presAssocID="{D5E4FA43-70FB-426E-93EF-44A8B98B5E0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A718C05-6C90-4B5E-8FE0-98AC603EF84F}" type="pres">
      <dgm:prSet presAssocID="{D5E4FA43-70FB-426E-93EF-44A8B98B5E0B}" presName="spaceRect" presStyleCnt="0"/>
      <dgm:spPr/>
    </dgm:pt>
    <dgm:pt modelId="{A376FB4B-4D39-407C-B73F-5C19B9FE01F3}" type="pres">
      <dgm:prSet presAssocID="{D5E4FA43-70FB-426E-93EF-44A8B98B5E0B}" presName="textRect" presStyleLbl="revTx" presStyleIdx="1" presStyleCnt="5">
        <dgm:presLayoutVars>
          <dgm:chMax val="1"/>
          <dgm:chPref val="1"/>
        </dgm:presLayoutVars>
      </dgm:prSet>
      <dgm:spPr/>
    </dgm:pt>
    <dgm:pt modelId="{0A407A54-9D95-4D8D-8F01-280AE1591AA0}" type="pres">
      <dgm:prSet presAssocID="{F8D1864C-D49D-4EF2-B516-8A0F45CC8A76}" presName="sibTrans" presStyleLbl="sibTrans2D1" presStyleIdx="0" presStyleCnt="0"/>
      <dgm:spPr/>
    </dgm:pt>
    <dgm:pt modelId="{D3DEAA66-D491-45CE-8308-804C35285651}" type="pres">
      <dgm:prSet presAssocID="{FACE6CA7-002C-4064-975E-1D9F29EF8FF7}" presName="compNode" presStyleCnt="0"/>
      <dgm:spPr/>
    </dgm:pt>
    <dgm:pt modelId="{8DB1E931-6EDE-4140-8C03-BE18E39C6781}" type="pres">
      <dgm:prSet presAssocID="{FACE6CA7-002C-4064-975E-1D9F29EF8FF7}" presName="iconBgRect" presStyleLbl="bgShp" presStyleIdx="2" presStyleCnt="5"/>
      <dgm:spPr/>
    </dgm:pt>
    <dgm:pt modelId="{22F12581-F40F-48B4-BD45-9A15333BEE74}" type="pres">
      <dgm:prSet presAssocID="{FACE6CA7-002C-4064-975E-1D9F29EF8FF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01A1229-7EFE-494F-B4A0-29DBF8D11F79}" type="pres">
      <dgm:prSet presAssocID="{FACE6CA7-002C-4064-975E-1D9F29EF8FF7}" presName="spaceRect" presStyleCnt="0"/>
      <dgm:spPr/>
    </dgm:pt>
    <dgm:pt modelId="{81D9A55C-BDDF-420C-ADE4-3EA7D145DE02}" type="pres">
      <dgm:prSet presAssocID="{FACE6CA7-002C-4064-975E-1D9F29EF8FF7}" presName="textRect" presStyleLbl="revTx" presStyleIdx="2" presStyleCnt="5">
        <dgm:presLayoutVars>
          <dgm:chMax val="1"/>
          <dgm:chPref val="1"/>
        </dgm:presLayoutVars>
      </dgm:prSet>
      <dgm:spPr/>
    </dgm:pt>
    <dgm:pt modelId="{4732FCD9-1C3F-42E6-A634-7388B2A0FBFB}" type="pres">
      <dgm:prSet presAssocID="{D7A03971-668E-4511-B508-1CE979D4446C}" presName="sibTrans" presStyleLbl="sibTrans2D1" presStyleIdx="0" presStyleCnt="0"/>
      <dgm:spPr/>
    </dgm:pt>
    <dgm:pt modelId="{5C4135F0-59E8-4CE9-9DB1-62236008F0C7}" type="pres">
      <dgm:prSet presAssocID="{57819497-1989-417E-ACFF-79A5D52613D5}" presName="compNode" presStyleCnt="0"/>
      <dgm:spPr/>
    </dgm:pt>
    <dgm:pt modelId="{6D759D74-358E-46E8-B285-A938868C86F9}" type="pres">
      <dgm:prSet presAssocID="{57819497-1989-417E-ACFF-79A5D52613D5}" presName="iconBgRect" presStyleLbl="bgShp" presStyleIdx="3" presStyleCnt="5"/>
      <dgm:spPr/>
    </dgm:pt>
    <dgm:pt modelId="{269A8812-B3A1-473B-A29F-EF9B81D50579}" type="pres">
      <dgm:prSet presAssocID="{57819497-1989-417E-ACFF-79A5D52613D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2E4081C3-1091-4B65-9D45-F771F4A0F9D8}" type="pres">
      <dgm:prSet presAssocID="{57819497-1989-417E-ACFF-79A5D52613D5}" presName="spaceRect" presStyleCnt="0"/>
      <dgm:spPr/>
    </dgm:pt>
    <dgm:pt modelId="{ADD22642-034B-43B3-BA8C-289B70D5D2A3}" type="pres">
      <dgm:prSet presAssocID="{57819497-1989-417E-ACFF-79A5D52613D5}" presName="textRect" presStyleLbl="revTx" presStyleIdx="3" presStyleCnt="5">
        <dgm:presLayoutVars>
          <dgm:chMax val="1"/>
          <dgm:chPref val="1"/>
        </dgm:presLayoutVars>
      </dgm:prSet>
      <dgm:spPr/>
    </dgm:pt>
    <dgm:pt modelId="{B7DBFFD5-BF50-46EE-87F5-46575ACC06F7}" type="pres">
      <dgm:prSet presAssocID="{18487CEE-2E54-4C3B-804B-C7AB6D93D8B1}" presName="sibTrans" presStyleLbl="sibTrans2D1" presStyleIdx="0" presStyleCnt="0"/>
      <dgm:spPr/>
    </dgm:pt>
    <dgm:pt modelId="{E86CD24C-0A4F-49A8-B4A4-25594F001259}" type="pres">
      <dgm:prSet presAssocID="{F2366290-84E9-4C2D-A435-41820C880FAD}" presName="compNode" presStyleCnt="0"/>
      <dgm:spPr/>
    </dgm:pt>
    <dgm:pt modelId="{F35DF9B0-14EF-4084-93D7-D71217F32173}" type="pres">
      <dgm:prSet presAssocID="{F2366290-84E9-4C2D-A435-41820C880FAD}" presName="iconBgRect" presStyleLbl="bgShp" presStyleIdx="4" presStyleCnt="5"/>
      <dgm:spPr/>
    </dgm:pt>
    <dgm:pt modelId="{B06DB702-4704-4751-BA62-0E922E10EED2}" type="pres">
      <dgm:prSet presAssocID="{F2366290-84E9-4C2D-A435-41820C880F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41B08FC7-38B7-4F3D-A4CE-A57B97C2F4D0}" type="pres">
      <dgm:prSet presAssocID="{F2366290-84E9-4C2D-A435-41820C880FAD}" presName="spaceRect" presStyleCnt="0"/>
      <dgm:spPr/>
    </dgm:pt>
    <dgm:pt modelId="{C309C1DC-E1DD-4D2A-9D47-8B55AE620D21}" type="pres">
      <dgm:prSet presAssocID="{F2366290-84E9-4C2D-A435-41820C880FA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18F7A07-CF5F-4149-AF32-5EC51AB04C59}" type="presOf" srcId="{D7A03971-668E-4511-B508-1CE979D4446C}" destId="{4732FCD9-1C3F-42E6-A634-7388B2A0FBFB}" srcOrd="0" destOrd="0" presId="urn:microsoft.com/office/officeart/2018/2/layout/IconCircleList"/>
    <dgm:cxn modelId="{C77EC219-8E52-4871-8CEF-0B32E887F899}" srcId="{9FA3314D-1200-4CCA-9762-D1718F007C83}" destId="{FACE6CA7-002C-4064-975E-1D9F29EF8FF7}" srcOrd="2" destOrd="0" parTransId="{D89ECE95-1D99-4BEA-AA61-C5AF29172ACD}" sibTransId="{D7A03971-668E-4511-B508-1CE979D4446C}"/>
    <dgm:cxn modelId="{D9096621-F7EE-469B-ADDC-4939787347C6}" srcId="{9FA3314D-1200-4CCA-9762-D1718F007C83}" destId="{D5E4FA43-70FB-426E-93EF-44A8B98B5E0B}" srcOrd="1" destOrd="0" parTransId="{2249E082-5201-42EF-A279-AB2114AE3544}" sibTransId="{F8D1864C-D49D-4EF2-B516-8A0F45CC8A76}"/>
    <dgm:cxn modelId="{093AC62A-730E-4AD1-ACCE-DE6E80D047CE}" type="presOf" srcId="{18487CEE-2E54-4C3B-804B-C7AB6D93D8B1}" destId="{B7DBFFD5-BF50-46EE-87F5-46575ACC06F7}" srcOrd="0" destOrd="0" presId="urn:microsoft.com/office/officeart/2018/2/layout/IconCircleList"/>
    <dgm:cxn modelId="{662F713D-284D-452D-A244-799DD2383310}" type="presOf" srcId="{F8D1864C-D49D-4EF2-B516-8A0F45CC8A76}" destId="{0A407A54-9D95-4D8D-8F01-280AE1591AA0}" srcOrd="0" destOrd="0" presId="urn:microsoft.com/office/officeart/2018/2/layout/IconCircleList"/>
    <dgm:cxn modelId="{CF51CC58-C282-4376-9424-751634B392E6}" type="presOf" srcId="{F2366290-84E9-4C2D-A435-41820C880FAD}" destId="{C309C1DC-E1DD-4D2A-9D47-8B55AE620D21}" srcOrd="0" destOrd="0" presId="urn:microsoft.com/office/officeart/2018/2/layout/IconCircleList"/>
    <dgm:cxn modelId="{F632117C-3524-4FB4-A398-274A8ABC5A4C}" type="presOf" srcId="{19963FAB-F7C3-4000-966B-185C52B9A09F}" destId="{1CF667D5-629C-46E1-B213-934F8E698AF9}" srcOrd="0" destOrd="0" presId="urn:microsoft.com/office/officeart/2018/2/layout/IconCircleList"/>
    <dgm:cxn modelId="{EE779E7E-848C-4040-8653-FEC1A65E2687}" srcId="{9FA3314D-1200-4CCA-9762-D1718F007C83}" destId="{F2366290-84E9-4C2D-A435-41820C880FAD}" srcOrd="4" destOrd="0" parTransId="{3288B319-2507-4DCC-A596-5268C52709C3}" sibTransId="{9D941EB5-2AD5-4612-8130-A2C8F22B1166}"/>
    <dgm:cxn modelId="{E1946B8F-F27E-42DF-BBD0-4666060C30F3}" type="presOf" srcId="{9FA3314D-1200-4CCA-9762-D1718F007C83}" destId="{C82043F5-1560-4B05-93AD-0778FC22C858}" srcOrd="0" destOrd="0" presId="urn:microsoft.com/office/officeart/2018/2/layout/IconCircleList"/>
    <dgm:cxn modelId="{790DA690-8933-4FAF-B71D-DFE09E1A0596}" type="presOf" srcId="{57819497-1989-417E-ACFF-79A5D52613D5}" destId="{ADD22642-034B-43B3-BA8C-289B70D5D2A3}" srcOrd="0" destOrd="0" presId="urn:microsoft.com/office/officeart/2018/2/layout/IconCircleList"/>
    <dgm:cxn modelId="{08EAA3A2-8D2D-4176-B238-7686EF0E2859}" type="presOf" srcId="{D74F18E9-52CF-4D5A-B63C-DC198502450B}" destId="{9582CCFC-888E-4638-848F-7412BDE13A94}" srcOrd="0" destOrd="0" presId="urn:microsoft.com/office/officeart/2018/2/layout/IconCircleList"/>
    <dgm:cxn modelId="{C4EE23AC-3640-4657-B248-C62014757226}" srcId="{9FA3314D-1200-4CCA-9762-D1718F007C83}" destId="{D74F18E9-52CF-4D5A-B63C-DC198502450B}" srcOrd="0" destOrd="0" parTransId="{0296BBD3-B585-4AEB-BD23-140624363E54}" sibTransId="{19963FAB-F7C3-4000-966B-185C52B9A09F}"/>
    <dgm:cxn modelId="{2826E8B2-DAF6-42C0-B494-8F1E6ACD6EE8}" type="presOf" srcId="{FACE6CA7-002C-4064-975E-1D9F29EF8FF7}" destId="{81D9A55C-BDDF-420C-ADE4-3EA7D145DE02}" srcOrd="0" destOrd="0" presId="urn:microsoft.com/office/officeart/2018/2/layout/IconCircleList"/>
    <dgm:cxn modelId="{5073D7CA-315D-421C-8053-B61DA8AB18C4}" srcId="{9FA3314D-1200-4CCA-9762-D1718F007C83}" destId="{57819497-1989-417E-ACFF-79A5D52613D5}" srcOrd="3" destOrd="0" parTransId="{02F48B95-01BB-489C-832D-0560494C27D4}" sibTransId="{18487CEE-2E54-4C3B-804B-C7AB6D93D8B1}"/>
    <dgm:cxn modelId="{9EB6A5CD-6EDA-4B79-8FC4-B5FDB86347D6}" type="presOf" srcId="{D5E4FA43-70FB-426E-93EF-44A8B98B5E0B}" destId="{A376FB4B-4D39-407C-B73F-5C19B9FE01F3}" srcOrd="0" destOrd="0" presId="urn:microsoft.com/office/officeart/2018/2/layout/IconCircleList"/>
    <dgm:cxn modelId="{3C3A4D10-1F20-416C-8E67-DD69ED48210E}" type="presParOf" srcId="{C82043F5-1560-4B05-93AD-0778FC22C858}" destId="{B537DF96-2CB7-45E4-B161-5A42D6B36A0F}" srcOrd="0" destOrd="0" presId="urn:microsoft.com/office/officeart/2018/2/layout/IconCircleList"/>
    <dgm:cxn modelId="{2700A8CB-C538-4C4C-BF35-C6A0A486BA0F}" type="presParOf" srcId="{B537DF96-2CB7-45E4-B161-5A42D6B36A0F}" destId="{B6CD921C-7CE3-4C90-96B6-F8FFBF982D54}" srcOrd="0" destOrd="0" presId="urn:microsoft.com/office/officeart/2018/2/layout/IconCircleList"/>
    <dgm:cxn modelId="{BDC6CBB3-B966-4D17-A288-76B317313A38}" type="presParOf" srcId="{B6CD921C-7CE3-4C90-96B6-F8FFBF982D54}" destId="{A64AD3B0-F7D4-44FF-A17E-A96E327AE476}" srcOrd="0" destOrd="0" presId="urn:microsoft.com/office/officeart/2018/2/layout/IconCircleList"/>
    <dgm:cxn modelId="{E12D594C-5080-4D20-BA6F-284D48ABE3EF}" type="presParOf" srcId="{B6CD921C-7CE3-4C90-96B6-F8FFBF982D54}" destId="{04607019-E2BE-493B-9E9E-8C398D53F0EB}" srcOrd="1" destOrd="0" presId="urn:microsoft.com/office/officeart/2018/2/layout/IconCircleList"/>
    <dgm:cxn modelId="{5991CF29-C82A-476A-A8A7-CFA9D4CD27C2}" type="presParOf" srcId="{B6CD921C-7CE3-4C90-96B6-F8FFBF982D54}" destId="{8C841D6B-3EC0-4AD9-8D0E-03F7E67B36DB}" srcOrd="2" destOrd="0" presId="urn:microsoft.com/office/officeart/2018/2/layout/IconCircleList"/>
    <dgm:cxn modelId="{F4C79AC0-AF6F-46CD-BF2E-36B8B1B82EBC}" type="presParOf" srcId="{B6CD921C-7CE3-4C90-96B6-F8FFBF982D54}" destId="{9582CCFC-888E-4638-848F-7412BDE13A94}" srcOrd="3" destOrd="0" presId="urn:microsoft.com/office/officeart/2018/2/layout/IconCircleList"/>
    <dgm:cxn modelId="{12791D5B-7DAA-43D6-B9F5-4A605CD9E75A}" type="presParOf" srcId="{B537DF96-2CB7-45E4-B161-5A42D6B36A0F}" destId="{1CF667D5-629C-46E1-B213-934F8E698AF9}" srcOrd="1" destOrd="0" presId="urn:microsoft.com/office/officeart/2018/2/layout/IconCircleList"/>
    <dgm:cxn modelId="{8CFA400D-E849-475A-81F2-470B2CA0E77D}" type="presParOf" srcId="{B537DF96-2CB7-45E4-B161-5A42D6B36A0F}" destId="{80BF6CDD-C6E7-4E6B-81B0-47ED755A755D}" srcOrd="2" destOrd="0" presId="urn:microsoft.com/office/officeart/2018/2/layout/IconCircleList"/>
    <dgm:cxn modelId="{99FCE928-2803-4CAB-9080-F81D81249CF9}" type="presParOf" srcId="{80BF6CDD-C6E7-4E6B-81B0-47ED755A755D}" destId="{2DEC9B1B-8AF3-4CC8-B30E-B2DE534E9749}" srcOrd="0" destOrd="0" presId="urn:microsoft.com/office/officeart/2018/2/layout/IconCircleList"/>
    <dgm:cxn modelId="{1FB9CCF3-A93A-44ED-9F61-B117D389834A}" type="presParOf" srcId="{80BF6CDD-C6E7-4E6B-81B0-47ED755A755D}" destId="{36DE6115-6C84-4E59-B02D-ECEF32C5FD87}" srcOrd="1" destOrd="0" presId="urn:microsoft.com/office/officeart/2018/2/layout/IconCircleList"/>
    <dgm:cxn modelId="{1995550B-314F-4AE7-9BB0-3E48A1C9EAE3}" type="presParOf" srcId="{80BF6CDD-C6E7-4E6B-81B0-47ED755A755D}" destId="{CA718C05-6C90-4B5E-8FE0-98AC603EF84F}" srcOrd="2" destOrd="0" presId="urn:microsoft.com/office/officeart/2018/2/layout/IconCircleList"/>
    <dgm:cxn modelId="{E209E192-236F-4DE9-94CB-30CDD0F4D120}" type="presParOf" srcId="{80BF6CDD-C6E7-4E6B-81B0-47ED755A755D}" destId="{A376FB4B-4D39-407C-B73F-5C19B9FE01F3}" srcOrd="3" destOrd="0" presId="urn:microsoft.com/office/officeart/2018/2/layout/IconCircleList"/>
    <dgm:cxn modelId="{CDB76399-D003-4DB7-A351-EAF1EBE9AFA8}" type="presParOf" srcId="{B537DF96-2CB7-45E4-B161-5A42D6B36A0F}" destId="{0A407A54-9D95-4D8D-8F01-280AE1591AA0}" srcOrd="3" destOrd="0" presId="urn:microsoft.com/office/officeart/2018/2/layout/IconCircleList"/>
    <dgm:cxn modelId="{0BA0C933-727B-4E71-9E71-26F45D9BE9B2}" type="presParOf" srcId="{B537DF96-2CB7-45E4-B161-5A42D6B36A0F}" destId="{D3DEAA66-D491-45CE-8308-804C35285651}" srcOrd="4" destOrd="0" presId="urn:microsoft.com/office/officeart/2018/2/layout/IconCircleList"/>
    <dgm:cxn modelId="{2FBCD5F7-07E8-4CE3-9300-27D239E6C978}" type="presParOf" srcId="{D3DEAA66-D491-45CE-8308-804C35285651}" destId="{8DB1E931-6EDE-4140-8C03-BE18E39C6781}" srcOrd="0" destOrd="0" presId="urn:microsoft.com/office/officeart/2018/2/layout/IconCircleList"/>
    <dgm:cxn modelId="{B59F09FA-72EB-4E51-9F23-788F8F3971D7}" type="presParOf" srcId="{D3DEAA66-D491-45CE-8308-804C35285651}" destId="{22F12581-F40F-48B4-BD45-9A15333BEE74}" srcOrd="1" destOrd="0" presId="urn:microsoft.com/office/officeart/2018/2/layout/IconCircleList"/>
    <dgm:cxn modelId="{02C4DE3B-06A8-4508-8FA2-0D2FCA00E216}" type="presParOf" srcId="{D3DEAA66-D491-45CE-8308-804C35285651}" destId="{101A1229-7EFE-494F-B4A0-29DBF8D11F79}" srcOrd="2" destOrd="0" presId="urn:microsoft.com/office/officeart/2018/2/layout/IconCircleList"/>
    <dgm:cxn modelId="{E14B48AC-7AC1-48AE-AA04-9F41674B7606}" type="presParOf" srcId="{D3DEAA66-D491-45CE-8308-804C35285651}" destId="{81D9A55C-BDDF-420C-ADE4-3EA7D145DE02}" srcOrd="3" destOrd="0" presId="urn:microsoft.com/office/officeart/2018/2/layout/IconCircleList"/>
    <dgm:cxn modelId="{A50AD2A2-88C3-4F0E-99CB-50AF81E88A56}" type="presParOf" srcId="{B537DF96-2CB7-45E4-B161-5A42D6B36A0F}" destId="{4732FCD9-1C3F-42E6-A634-7388B2A0FBFB}" srcOrd="5" destOrd="0" presId="urn:microsoft.com/office/officeart/2018/2/layout/IconCircleList"/>
    <dgm:cxn modelId="{4C01B2BA-E6FC-42C4-8709-4F0E82AA3117}" type="presParOf" srcId="{B537DF96-2CB7-45E4-B161-5A42D6B36A0F}" destId="{5C4135F0-59E8-4CE9-9DB1-62236008F0C7}" srcOrd="6" destOrd="0" presId="urn:microsoft.com/office/officeart/2018/2/layout/IconCircleList"/>
    <dgm:cxn modelId="{CC6BA67A-37D7-4A91-91A2-C619A301CB60}" type="presParOf" srcId="{5C4135F0-59E8-4CE9-9DB1-62236008F0C7}" destId="{6D759D74-358E-46E8-B285-A938868C86F9}" srcOrd="0" destOrd="0" presId="urn:microsoft.com/office/officeart/2018/2/layout/IconCircleList"/>
    <dgm:cxn modelId="{E635014B-4FA4-4559-9D24-2A327685E166}" type="presParOf" srcId="{5C4135F0-59E8-4CE9-9DB1-62236008F0C7}" destId="{269A8812-B3A1-473B-A29F-EF9B81D50579}" srcOrd="1" destOrd="0" presId="urn:microsoft.com/office/officeart/2018/2/layout/IconCircleList"/>
    <dgm:cxn modelId="{28DF328E-AFBE-4211-95D8-2EF6C8DF40AF}" type="presParOf" srcId="{5C4135F0-59E8-4CE9-9DB1-62236008F0C7}" destId="{2E4081C3-1091-4B65-9D45-F771F4A0F9D8}" srcOrd="2" destOrd="0" presId="urn:microsoft.com/office/officeart/2018/2/layout/IconCircleList"/>
    <dgm:cxn modelId="{F53CFC71-1202-4497-852A-48638EFAAAAB}" type="presParOf" srcId="{5C4135F0-59E8-4CE9-9DB1-62236008F0C7}" destId="{ADD22642-034B-43B3-BA8C-289B70D5D2A3}" srcOrd="3" destOrd="0" presId="urn:microsoft.com/office/officeart/2018/2/layout/IconCircleList"/>
    <dgm:cxn modelId="{07689A4A-C4FB-4DDC-BEE7-DEC9FA0605AE}" type="presParOf" srcId="{B537DF96-2CB7-45E4-B161-5A42D6B36A0F}" destId="{B7DBFFD5-BF50-46EE-87F5-46575ACC06F7}" srcOrd="7" destOrd="0" presId="urn:microsoft.com/office/officeart/2018/2/layout/IconCircleList"/>
    <dgm:cxn modelId="{D7AA5BAB-2F4B-4356-A24F-C2671B6CB3D8}" type="presParOf" srcId="{B537DF96-2CB7-45E4-B161-5A42D6B36A0F}" destId="{E86CD24C-0A4F-49A8-B4A4-25594F001259}" srcOrd="8" destOrd="0" presId="urn:microsoft.com/office/officeart/2018/2/layout/IconCircleList"/>
    <dgm:cxn modelId="{EB1A20E5-7C3D-497F-89F6-C7E8668E3744}" type="presParOf" srcId="{E86CD24C-0A4F-49A8-B4A4-25594F001259}" destId="{F35DF9B0-14EF-4084-93D7-D71217F32173}" srcOrd="0" destOrd="0" presId="urn:microsoft.com/office/officeart/2018/2/layout/IconCircleList"/>
    <dgm:cxn modelId="{994A4E42-1991-49E7-BD6C-61CC6D49E05E}" type="presParOf" srcId="{E86CD24C-0A4F-49A8-B4A4-25594F001259}" destId="{B06DB702-4704-4751-BA62-0E922E10EED2}" srcOrd="1" destOrd="0" presId="urn:microsoft.com/office/officeart/2018/2/layout/IconCircleList"/>
    <dgm:cxn modelId="{0F79D6C1-AC10-4C2A-B23E-C4F6F6A4AB46}" type="presParOf" srcId="{E86CD24C-0A4F-49A8-B4A4-25594F001259}" destId="{41B08FC7-38B7-4F3D-A4CE-A57B97C2F4D0}" srcOrd="2" destOrd="0" presId="urn:microsoft.com/office/officeart/2018/2/layout/IconCircleList"/>
    <dgm:cxn modelId="{0422F472-26A1-40AE-95A5-C413012A90D3}" type="presParOf" srcId="{E86CD24C-0A4F-49A8-B4A4-25594F001259}" destId="{C309C1DC-E1DD-4D2A-9D47-8B55AE620D2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AD3B0-F7D4-44FF-A17E-A96E327AE476}">
      <dsp:nvSpPr>
        <dsp:cNvPr id="0" name=""/>
        <dsp:cNvSpPr/>
      </dsp:nvSpPr>
      <dsp:spPr>
        <a:xfrm>
          <a:off x="186662" y="742908"/>
          <a:ext cx="800214" cy="800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07019-E2BE-493B-9E9E-8C398D53F0EB}">
      <dsp:nvSpPr>
        <dsp:cNvPr id="0" name=""/>
        <dsp:cNvSpPr/>
      </dsp:nvSpPr>
      <dsp:spPr>
        <a:xfrm>
          <a:off x="354707" y="910953"/>
          <a:ext cx="464124" cy="464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2CCFC-888E-4638-848F-7412BDE13A94}">
      <dsp:nvSpPr>
        <dsp:cNvPr id="0" name=""/>
        <dsp:cNvSpPr/>
      </dsp:nvSpPr>
      <dsp:spPr>
        <a:xfrm>
          <a:off x="1158352" y="742908"/>
          <a:ext cx="1886220" cy="80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Brief Others As Needed </a:t>
          </a:r>
        </a:p>
      </dsp:txBody>
      <dsp:txXfrm>
        <a:off x="1158352" y="742908"/>
        <a:ext cx="1886220" cy="800214"/>
      </dsp:txXfrm>
    </dsp:sp>
    <dsp:sp modelId="{2DEC9B1B-8AF3-4CC8-B30E-B2DE534E9749}">
      <dsp:nvSpPr>
        <dsp:cNvPr id="0" name=""/>
        <dsp:cNvSpPr/>
      </dsp:nvSpPr>
      <dsp:spPr>
        <a:xfrm>
          <a:off x="3373232" y="742908"/>
          <a:ext cx="800214" cy="8002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E6115-6C84-4E59-B02D-ECEF32C5FD87}">
      <dsp:nvSpPr>
        <dsp:cNvPr id="0" name=""/>
        <dsp:cNvSpPr/>
      </dsp:nvSpPr>
      <dsp:spPr>
        <a:xfrm>
          <a:off x="3541277" y="910953"/>
          <a:ext cx="464124" cy="464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6FB4B-4D39-407C-B73F-5C19B9FE01F3}">
      <dsp:nvSpPr>
        <dsp:cNvPr id="0" name=""/>
        <dsp:cNvSpPr/>
      </dsp:nvSpPr>
      <dsp:spPr>
        <a:xfrm>
          <a:off x="4344921" y="742908"/>
          <a:ext cx="1886220" cy="80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Debrief Your Actions</a:t>
          </a:r>
        </a:p>
      </dsp:txBody>
      <dsp:txXfrm>
        <a:off x="4344921" y="742908"/>
        <a:ext cx="1886220" cy="800214"/>
      </dsp:txXfrm>
    </dsp:sp>
    <dsp:sp modelId="{8DB1E931-6EDE-4140-8C03-BE18E39C6781}">
      <dsp:nvSpPr>
        <dsp:cNvPr id="0" name=""/>
        <dsp:cNvSpPr/>
      </dsp:nvSpPr>
      <dsp:spPr>
        <a:xfrm>
          <a:off x="6559802" y="742908"/>
          <a:ext cx="800214" cy="8002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12581-F40F-48B4-BD45-9A15333BEE74}">
      <dsp:nvSpPr>
        <dsp:cNvPr id="0" name=""/>
        <dsp:cNvSpPr/>
      </dsp:nvSpPr>
      <dsp:spPr>
        <a:xfrm>
          <a:off x="6727847" y="910953"/>
          <a:ext cx="464124" cy="464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9A55C-BDDF-420C-ADE4-3EA7D145DE02}">
      <dsp:nvSpPr>
        <dsp:cNvPr id="0" name=""/>
        <dsp:cNvSpPr/>
      </dsp:nvSpPr>
      <dsp:spPr>
        <a:xfrm>
          <a:off x="7531491" y="742908"/>
          <a:ext cx="1886220" cy="80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Communicate Hazards To Others</a:t>
          </a:r>
        </a:p>
      </dsp:txBody>
      <dsp:txXfrm>
        <a:off x="7531491" y="742908"/>
        <a:ext cx="1886220" cy="800214"/>
      </dsp:txXfrm>
    </dsp:sp>
    <dsp:sp modelId="{6D759D74-358E-46E8-B285-A938868C86F9}">
      <dsp:nvSpPr>
        <dsp:cNvPr id="0" name=""/>
        <dsp:cNvSpPr/>
      </dsp:nvSpPr>
      <dsp:spPr>
        <a:xfrm>
          <a:off x="186662" y="2175246"/>
          <a:ext cx="800214" cy="8002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A8812-B3A1-473B-A29F-EF9B81D50579}">
      <dsp:nvSpPr>
        <dsp:cNvPr id="0" name=""/>
        <dsp:cNvSpPr/>
      </dsp:nvSpPr>
      <dsp:spPr>
        <a:xfrm>
          <a:off x="354707" y="2343291"/>
          <a:ext cx="464124" cy="464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22642-034B-43B3-BA8C-289B70D5D2A3}">
      <dsp:nvSpPr>
        <dsp:cNvPr id="0" name=""/>
        <dsp:cNvSpPr/>
      </dsp:nvSpPr>
      <dsp:spPr>
        <a:xfrm>
          <a:off x="1158352" y="2175246"/>
          <a:ext cx="1886220" cy="80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Acknowledge Messages</a:t>
          </a:r>
        </a:p>
      </dsp:txBody>
      <dsp:txXfrm>
        <a:off x="1158352" y="2175246"/>
        <a:ext cx="1886220" cy="800214"/>
      </dsp:txXfrm>
    </dsp:sp>
    <dsp:sp modelId="{F35DF9B0-14EF-4084-93D7-D71217F32173}">
      <dsp:nvSpPr>
        <dsp:cNvPr id="0" name=""/>
        <dsp:cNvSpPr/>
      </dsp:nvSpPr>
      <dsp:spPr>
        <a:xfrm>
          <a:off x="3373232" y="2175246"/>
          <a:ext cx="800214" cy="8002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DB702-4704-4751-BA62-0E922E10EED2}">
      <dsp:nvSpPr>
        <dsp:cNvPr id="0" name=""/>
        <dsp:cNvSpPr/>
      </dsp:nvSpPr>
      <dsp:spPr>
        <a:xfrm>
          <a:off x="3541277" y="2343291"/>
          <a:ext cx="464124" cy="4641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9C1DC-E1DD-4D2A-9D47-8B55AE620D21}">
      <dsp:nvSpPr>
        <dsp:cNvPr id="0" name=""/>
        <dsp:cNvSpPr/>
      </dsp:nvSpPr>
      <dsp:spPr>
        <a:xfrm>
          <a:off x="4344921" y="2175246"/>
          <a:ext cx="1886220" cy="80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Ask, If You Don't Know</a:t>
          </a:r>
        </a:p>
      </dsp:txBody>
      <dsp:txXfrm>
        <a:off x="4344921" y="2175246"/>
        <a:ext cx="1886220" cy="80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9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7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39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54" name="Straight Connector 41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8FEC2728-FECB-4FCC-ADCE-AA4A51D1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11995" r="1" b="1943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55" name="Rectangle 43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D9717-B95B-40AA-8A76-A4F306A6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0" y="3236470"/>
            <a:ext cx="7487861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88406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A934-E9B8-4FB2-92D1-7D39AED0F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9734" y="2904331"/>
            <a:ext cx="9291637" cy="1049337"/>
          </a:xfrm>
        </p:spPr>
        <p:txBody>
          <a:bodyPr>
            <a:normAutofit/>
          </a:bodyPr>
          <a:lstStyle/>
          <a:p>
            <a:r>
              <a:rPr lang="en-US" b="1" dirty="0"/>
              <a:t>I am okay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450682-E852-46D6-8E61-A0D920708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r="19938"/>
          <a:stretch/>
        </p:blipFill>
        <p:spPr>
          <a:xfrm>
            <a:off x="323065" y="159656"/>
            <a:ext cx="4100649" cy="60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4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D19126-7AAF-411B-B642-12EB8315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Abort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4BAF4C-65CB-4431-94BD-01B8A0672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5C88E0-5B3E-4C0D-A672-5851414B9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5AF319-1A63-44D8-9EEC-5E77BD7F7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B56007C-2116-4BB4-84C0-3CE6A42F6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2178" y="812570"/>
            <a:ext cx="5155507" cy="2662923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BF4699-5F2B-41F2-977C-1ECDDB825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02" y="963739"/>
            <a:ext cx="3409909" cy="23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F465-EC6D-4A6D-8F47-46423FEA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Monitor radio/lost communication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9BF7FB-7E46-418C-94FF-1EF85B824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4"/>
            <a:ext cx="3853649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BEE980-ED6E-4B1D-A571-B662AD4A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78722" y="2012810"/>
            <a:ext cx="4964072" cy="3459865"/>
            <a:chOff x="5778722" y="2012810"/>
            <a:chExt cx="496407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8180C4-0FFB-4B65-A990-79439236C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722" y="2012810"/>
              <a:ext cx="4964072" cy="345986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DD1EAE-0045-4872-88B9-4B49F2D7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7629" y="2182137"/>
              <a:ext cx="4631437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96F2761-60EB-4636-B3A8-F02C25646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r="8108"/>
          <a:stretch/>
        </p:blipFill>
        <p:spPr>
          <a:xfrm>
            <a:off x="6264180" y="2491733"/>
            <a:ext cx="3993156" cy="25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03AB1D-1828-43FB-B999-37FC9AAE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4692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Hoist Hand Signals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2EE57C-D205-4084-9CBC-10143F4AF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DB07DB-7ABB-457C-8108-2EC46EEFF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CBA9F1-CB5D-4428-B72A-0BE92E967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helicopter, aircraft, clock&#10;&#10;Description automatically generated">
            <a:extLst>
              <a:ext uri="{FF2B5EF4-FFF2-40B4-BE49-F238E27FC236}">
                <a16:creationId xmlns:a16="http://schemas.microsoft.com/office/drawing/2014/main" id="{76107549-F293-42B7-808C-CE56E49AB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r="1932" b="-4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EE3A-B321-4B66-9BF1-3B197269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sz="2200" b="1"/>
              <a:t>Ready for extraction</a:t>
            </a:r>
            <a:br>
              <a:rPr lang="en-US" sz="2200" b="1"/>
            </a:br>
            <a:r>
              <a:rPr lang="en-US" sz="2200" b="1"/>
              <a:t>Night: red </a:t>
            </a:r>
            <a:r>
              <a:rPr lang="en-US" sz="2200" b="1" err="1"/>
              <a:t>cylume</a:t>
            </a:r>
            <a:r>
              <a:rPr lang="en-US" sz="2200" b="1"/>
              <a:t> extended above head</a:t>
            </a:r>
            <a:br>
              <a:rPr lang="en-US" sz="2200"/>
            </a:br>
            <a:endParaRPr lang="en-US" sz="2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914507-3842-4FC8-AE1B-D508F6FA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87327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F51BD1-6C15-4024-86B2-DA58B81D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3846" y="2012810"/>
            <a:ext cx="3108945" cy="3453535"/>
            <a:chOff x="1459129" y="2012810"/>
            <a:chExt cx="4954208" cy="34535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43A12D-E241-4853-B985-54F8B4A1CE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59129" y="2012810"/>
              <a:ext cx="4954208" cy="345353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32C56E-9550-4F7D-9BCE-1083CD375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59129" y="2026118"/>
              <a:ext cx="4954205" cy="3433909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5ECF1C49-47ED-4481-BF95-3BF12FEC0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99" y="2174242"/>
            <a:ext cx="2505109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86F0-792C-461F-B44F-0B837478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10 ft from ground</a:t>
            </a:r>
          </a:p>
        </p:txBody>
      </p:sp>
      <p:pic>
        <p:nvPicPr>
          <p:cNvPr id="5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EEB8E51F-6804-4729-8EE8-1E6B9ADD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20" y="2015734"/>
            <a:ext cx="2742793" cy="345061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53B6C-0D68-4AB7-AC2F-BFB34279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017" y="2015734"/>
            <a:ext cx="5866778" cy="34506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3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DC51-FEF3-4736-B1CB-84F31B2C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983" y="1704405"/>
            <a:ext cx="9291215" cy="1049235"/>
          </a:xfrm>
        </p:spPr>
        <p:txBody>
          <a:bodyPr/>
          <a:lstStyle/>
          <a:p>
            <a:r>
              <a:rPr lang="en-US" b="1" dirty="0"/>
              <a:t>Monitor radio/lost comm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097D1C-F4C4-4649-99DE-4E5B2A0E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2" y="1178438"/>
            <a:ext cx="2771625" cy="5679562"/>
          </a:xfrm>
        </p:spPr>
      </p:pic>
    </p:spTree>
    <p:extLst>
      <p:ext uri="{BB962C8B-B14F-4D97-AF65-F5344CB8AC3E}">
        <p14:creationId xmlns:p14="http://schemas.microsoft.com/office/powerpoint/2010/main" val="248806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2108A5-CE2C-4966-B863-66581E6E4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DF22E0-9870-4CBF-AA3A-D710A9D8D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48DA73-B56C-4BAB-9988-C048297EF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09A515-F3B6-429A-BD40-5D083355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712" y="1474970"/>
            <a:ext cx="5533666" cy="3152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Hoist up</a:t>
            </a:r>
            <a:br>
              <a:rPr lang="en-US"/>
            </a:br>
            <a:r>
              <a:rPr lang="en-US"/>
              <a:t>Night: red spinning cylume</a:t>
            </a:r>
            <a:br>
              <a:rPr lang="en-US" dirty="0"/>
            </a:b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681EA5-1AB9-46A5-AE8E-4703507CA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440CE7-5886-4B09-8E91-E58284C81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C45EAF-6D78-4822-940F-B7A1F2657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8ACB1127-05B8-4406-B2E2-9913566EB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93" y="1116345"/>
            <a:ext cx="1855763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B0B-48E5-4063-8F44-843E0B8B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2200" b="1" dirty="0"/>
              <a:t>Hoist down</a:t>
            </a:r>
            <a:br>
              <a:rPr lang="en-US" sz="2200" b="1" dirty="0"/>
            </a:br>
            <a:r>
              <a:rPr lang="en-US" sz="2200" b="1" dirty="0"/>
              <a:t>Night: red spinning </a:t>
            </a:r>
            <a:r>
              <a:rPr lang="en-US" sz="2200" b="1" dirty="0" err="1"/>
              <a:t>cylume</a:t>
            </a:r>
            <a:br>
              <a:rPr lang="en-US" sz="2200" b="1" dirty="0"/>
            </a:br>
            <a:endParaRPr lang="en-US" sz="22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60727-3F8A-4021-B29D-08FA7F66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6399" y="2012810"/>
            <a:ext cx="3987234" cy="3459865"/>
            <a:chOff x="1446399" y="2012810"/>
            <a:chExt cx="3987234" cy="3459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D37A84-D711-42FD-A062-E36AD9C8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6399" y="2012810"/>
              <a:ext cx="3987234" cy="345986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9FE3C0-B271-4DF7-8328-3162F6693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5362" y="2182137"/>
              <a:ext cx="3674494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137AED0-ADFD-4C4E-8C7A-B72025630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9089" y="2346730"/>
            <a:ext cx="3347042" cy="2798792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F2B967DE-6626-4B99-AA26-EFE3D79F6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90" y="2902230"/>
            <a:ext cx="3023917" cy="167995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6273540-F6C8-40AA-9F66-4348A7E7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909" y="2015734"/>
            <a:ext cx="4828885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helicopter&#10;&#10;Description automatically generated">
            <a:extLst>
              <a:ext uri="{FF2B5EF4-FFF2-40B4-BE49-F238E27FC236}">
                <a16:creationId xmlns:a16="http://schemas.microsoft.com/office/drawing/2014/main" id="{1D9501B3-91D4-4804-8B85-A7A42ACA7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4" r="-1" b="753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006B2-2CC6-4972-B2E6-A16DCCA4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Using Direct Statements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0513C-4B54-4C44-990D-25B4CAEC4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Emergency responders often observe operational hazards during an incident; however they fail to speak up </a:t>
            </a:r>
          </a:p>
          <a:p>
            <a:r>
              <a:rPr lang="en-US" dirty="0"/>
              <a:t>In situations involving critical communication, it is most effective to use direct statements. </a:t>
            </a:r>
          </a:p>
          <a:p>
            <a:r>
              <a:rPr lang="en-US" dirty="0"/>
              <a:t>Although they appear rude, direct statements are difficult to ignore and are very productive.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6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water, sitting, table, riding&#10;&#10;Description automatically generated">
            <a:extLst>
              <a:ext uri="{FF2B5EF4-FFF2-40B4-BE49-F238E27FC236}">
                <a16:creationId xmlns:a16="http://schemas.microsoft.com/office/drawing/2014/main" id="{4800138E-0010-4EDC-AB6C-F6C84C2C6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6236" b="1262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38D93-8EA7-4D7D-B6A9-3815BD36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 b="1" dirty="0"/>
              <a:t>Rescue Helicopter </a:t>
            </a:r>
            <a:br>
              <a:rPr lang="en-US" sz="4400" b="1" dirty="0"/>
            </a:br>
            <a:r>
              <a:rPr lang="en-US" sz="4400" b="1" dirty="0"/>
              <a:t>Communications </a:t>
            </a:r>
          </a:p>
        </p:txBody>
      </p:sp>
    </p:spTree>
    <p:extLst>
      <p:ext uri="{BB962C8B-B14F-4D97-AF65-F5344CB8AC3E}">
        <p14:creationId xmlns:p14="http://schemas.microsoft.com/office/powerpoint/2010/main" val="255489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77A5C0EE-60D4-4753-9BD9-A6549FD9F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7E2D6-77EC-45D0-B465-B9FD3D33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/>
              <a:t>Distractions from a primary task can occur through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C209-989A-4BFB-B289-5E4DC3A87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Radio traffic</a:t>
            </a:r>
          </a:p>
          <a:p>
            <a:r>
              <a:rPr lang="en-US"/>
              <a:t>Conflict</a:t>
            </a:r>
          </a:p>
          <a:p>
            <a:r>
              <a:rPr lang="en-US"/>
              <a:t>Previous errors</a:t>
            </a:r>
          </a:p>
          <a:p>
            <a:r>
              <a:rPr lang="en-US"/>
              <a:t>Collateral duties</a:t>
            </a:r>
          </a:p>
          <a:p>
            <a:r>
              <a:rPr lang="en-US"/>
              <a:t>Incident within an incident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helicopter, aircraft, clock&#10;&#10;Description automatically generated">
            <a:extLst>
              <a:ext uri="{FF2B5EF4-FFF2-40B4-BE49-F238E27FC236}">
                <a16:creationId xmlns:a16="http://schemas.microsoft.com/office/drawing/2014/main" id="{1ED24F60-337B-4AC6-847D-D893A10B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 r="-1" b="3158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3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8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8C917-F31C-4815-BC22-F15C22BE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sz="2700" b="1" dirty="0"/>
              <a:t>Inattentional blindness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C733-9952-4CDD-B37B-C61CA26A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 "looking without seeing“</a:t>
            </a:r>
          </a:p>
          <a:p>
            <a:r>
              <a:rPr lang="en-US" dirty="0"/>
              <a:t>Causes us to fail to notice an unexpected stimulus in our field of vision when other attention­ demanding tasks are being performed.</a:t>
            </a:r>
          </a:p>
        </p:txBody>
      </p:sp>
      <p:sp>
        <p:nvSpPr>
          <p:cNvPr id="44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9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elicopter flying in the sky&#10;&#10;Description automatically generated">
            <a:extLst>
              <a:ext uri="{FF2B5EF4-FFF2-40B4-BE49-F238E27FC236}">
                <a16:creationId xmlns:a16="http://schemas.microsoft.com/office/drawing/2014/main" id="{1A4A884B-CE96-4696-B096-34BA80049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b="909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C8439-1D1D-492F-A70F-7667C800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Communications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1CB1D-BF7B-4F20-B9FD-847F7267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Clear precise communications eliminates the pitfalls that have jeopardized many missions.</a:t>
            </a:r>
          </a:p>
          <a:p>
            <a:r>
              <a:rPr lang="en-US">
                <a:solidFill>
                  <a:srgbClr val="FFFFFE"/>
                </a:solidFill>
              </a:rPr>
              <a:t>Emergency responders must have reliable communication equipment and possess effective personal communication skills.</a:t>
            </a:r>
          </a:p>
        </p:txBody>
      </p:sp>
    </p:spTree>
    <p:extLst>
      <p:ext uri="{BB962C8B-B14F-4D97-AF65-F5344CB8AC3E}">
        <p14:creationId xmlns:p14="http://schemas.microsoft.com/office/powerpoint/2010/main" val="241544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36E1E-A4A8-46F0-93A3-C23ACC79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/>
              <a:t>Five Communication Responsibilities for All Personnel</a:t>
            </a:r>
            <a:endParaRPr lang="en-US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59A35F-379E-4AA9-BA81-5FFBD85D3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25281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30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9A7A88CA-7906-425A-803D-9607FC81F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7" b="1131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07C74-DD17-4AB8-9C27-B350D9A3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Hand Signals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E944-0A5C-4F57-B470-74D1697F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Hand Signals (Ground to Air)</a:t>
            </a:r>
          </a:p>
          <a:p>
            <a:r>
              <a:rPr lang="en-US" dirty="0"/>
              <a:t>Water </a:t>
            </a:r>
            <a:r>
              <a:rPr lang="en-US" dirty="0" err="1"/>
              <a:t>aoperations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861BE3-5F37-4DBA-B2D0-5CA2D1FF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148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600"/>
              <a:t>Deploy LSC Quick Strop Note: May be used to request Helo sling/Cinch Collar if LSC Quick Strop already deployed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38204F-50BF-4EEC-B3DB-EC0AB2738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87" y="805583"/>
            <a:ext cx="4689889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35F65C-8D31-4951-A75B-F33905DA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47347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/>
              <a:t>Ready for pickup/ ready for extraction</a:t>
            </a:r>
            <a:br>
              <a:rPr lang="en-US" sz="3400"/>
            </a:br>
            <a:r>
              <a:rPr lang="en-US" sz="3400"/>
              <a:t>Night: red spinning cylume</a:t>
            </a:r>
            <a:br>
              <a:rPr lang="en-US" sz="3400"/>
            </a:br>
            <a:endParaRPr lang="en-US" sz="3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72F87A-4200-4347-A4CC-3E6D8C0C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051EC5-082A-43B5-A4C3-052AF1A57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CE439E-9A59-4E2D-9A96-AFE60CF89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8277BCFE-26E5-4D48-A0DA-1A9B69911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2" b="2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8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AFBFD6-4EA1-4E6B-AB85-DD15DE3A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4692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600"/>
              <a:t>I need assistance/ emergency</a:t>
            </a:r>
            <a:br>
              <a:rPr lang="en-US" sz="2600"/>
            </a:br>
            <a:r>
              <a:rPr lang="en-US" sz="2600"/>
              <a:t>Strobe on</a:t>
            </a:r>
            <a:br>
              <a:rPr lang="en-US" sz="2600"/>
            </a:br>
            <a:r>
              <a:rPr lang="en-US" sz="2600"/>
              <a:t>Night: Waving red cylume</a:t>
            </a:r>
            <a:br>
              <a:rPr lang="en-US" sz="2600"/>
            </a:br>
            <a:endParaRPr lang="en-US" sz="26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2EE57C-D205-4084-9CBC-10143F4AF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DB07DB-7ABB-457C-8108-2EC46EEFF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CBA9F1-CB5D-4428-B72A-0BE92E967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952ED2-05AF-4ED2-B4BF-9B7B93C07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7396" b="-1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484CAB-7C03-4339-A50D-A5E7A4C5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63699"/>
            <a:ext cx="4960388" cy="247030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Deploy rescue litter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B8B780-99C4-4D1C-A595-95814562E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99254" y="482171"/>
            <a:chExt cx="4652668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9ECF46-35B4-46C2-90A2-4139C2363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9254" y="482171"/>
              <a:ext cx="4652668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D4C1CC-A887-4EA5-9B81-A576F5D0F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9487" y="812507"/>
              <a:ext cx="400124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938BAD6D-06AA-47D3-B008-CFD1C34D0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 b="-1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34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Rockwell</vt:lpstr>
      <vt:lpstr>Gallery</vt:lpstr>
      <vt:lpstr>THE RESCUE COMPANY 1</vt:lpstr>
      <vt:lpstr>Rescue Helicopter  Communications </vt:lpstr>
      <vt:lpstr>Communications </vt:lpstr>
      <vt:lpstr>Five Communication Responsibilities for All Personnel</vt:lpstr>
      <vt:lpstr>Hand Signals </vt:lpstr>
      <vt:lpstr>Deploy LSC Quick Strop Note: May be used to request Helo sling/Cinch Collar if LSC Quick Strop already deployed</vt:lpstr>
      <vt:lpstr>Ready for pickup/ ready for extraction Night: red spinning cylume </vt:lpstr>
      <vt:lpstr>I need assistance/ emergency Strobe on Night: Waving red cylume </vt:lpstr>
      <vt:lpstr>Deploy rescue litter</vt:lpstr>
      <vt:lpstr>I am okay</vt:lpstr>
      <vt:lpstr>Abort</vt:lpstr>
      <vt:lpstr>Monitor radio/lost communication</vt:lpstr>
      <vt:lpstr>Hoist Hand Signals</vt:lpstr>
      <vt:lpstr>Ready for extraction Night: red cylume extended above head </vt:lpstr>
      <vt:lpstr>10 ft from ground</vt:lpstr>
      <vt:lpstr>Monitor radio/lost comm</vt:lpstr>
      <vt:lpstr>Hoist up Night: red spinning cylume </vt:lpstr>
      <vt:lpstr>Hoist down Night: red spinning cylume </vt:lpstr>
      <vt:lpstr>Using Direct Statements</vt:lpstr>
      <vt:lpstr>Distractions from a primary task can occur through</vt:lpstr>
      <vt:lpstr>Inattentional blindness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2020-08-30T21:07:31Z</dcterms:created>
  <dcterms:modified xsi:type="dcterms:W3CDTF">2020-08-30T21:08:06Z</dcterms:modified>
</cp:coreProperties>
</file>