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311" r:id="rId5"/>
    <p:sldId id="284" r:id="rId6"/>
    <p:sldId id="313" r:id="rId7"/>
    <p:sldId id="314" r:id="rId8"/>
    <p:sldId id="322" r:id="rId9"/>
    <p:sldId id="307" r:id="rId10"/>
    <p:sldId id="285" r:id="rId11"/>
    <p:sldId id="312" r:id="rId12"/>
    <p:sldId id="308" r:id="rId13"/>
    <p:sldId id="309" r:id="rId14"/>
    <p:sldId id="315" r:id="rId15"/>
    <p:sldId id="286" r:id="rId16"/>
    <p:sldId id="310" r:id="rId17"/>
    <p:sldId id="316" r:id="rId18"/>
    <p:sldId id="287" r:id="rId19"/>
    <p:sldId id="317" r:id="rId20"/>
    <p:sldId id="318" r:id="rId21"/>
    <p:sldId id="291" r:id="rId22"/>
    <p:sldId id="319" r:id="rId23"/>
    <p:sldId id="321" r:id="rId24"/>
    <p:sldId id="320" r:id="rId25"/>
    <p:sldId id="264" r:id="rId26"/>
    <p:sldId id="288" r:id="rId27"/>
    <p:sldId id="289" r:id="rId28"/>
    <p:sldId id="292" r:id="rId29"/>
    <p:sldId id="324" r:id="rId30"/>
    <p:sldId id="326" r:id="rId31"/>
    <p:sldId id="293" r:id="rId32"/>
    <p:sldId id="327" r:id="rId33"/>
    <p:sldId id="328" r:id="rId34"/>
    <p:sldId id="294" r:id="rId35"/>
    <p:sldId id="329" r:id="rId36"/>
    <p:sldId id="295" r:id="rId37"/>
    <p:sldId id="330" r:id="rId38"/>
    <p:sldId id="290" r:id="rId39"/>
    <p:sldId id="325" r:id="rId40"/>
    <p:sldId id="265" r:id="rId41"/>
    <p:sldId id="296" r:id="rId42"/>
    <p:sldId id="331" r:id="rId43"/>
    <p:sldId id="297" r:id="rId44"/>
    <p:sldId id="332" r:id="rId45"/>
    <p:sldId id="299" r:id="rId46"/>
    <p:sldId id="342" r:id="rId47"/>
    <p:sldId id="333" r:id="rId48"/>
    <p:sldId id="300" r:id="rId49"/>
    <p:sldId id="334" r:id="rId50"/>
    <p:sldId id="323" r:id="rId51"/>
    <p:sldId id="298" r:id="rId52"/>
    <p:sldId id="335" r:id="rId53"/>
    <p:sldId id="301" r:id="rId54"/>
    <p:sldId id="336" r:id="rId55"/>
    <p:sldId id="337" r:id="rId56"/>
    <p:sldId id="302" r:id="rId57"/>
    <p:sldId id="338" r:id="rId58"/>
    <p:sldId id="304" r:id="rId59"/>
    <p:sldId id="343" r:id="rId60"/>
    <p:sldId id="339" r:id="rId61"/>
    <p:sldId id="305" r:id="rId62"/>
    <p:sldId id="340" r:id="rId63"/>
    <p:sldId id="344" r:id="rId64"/>
    <p:sldId id="306" r:id="rId65"/>
    <p:sldId id="341" r:id="rId66"/>
    <p:sldId id="303" r:id="rId67"/>
    <p:sldId id="266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0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4" Type="http://schemas.openxmlformats.org/officeDocument/2006/relationships/image" Target="../media/image46.sv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4" Type="http://schemas.openxmlformats.org/officeDocument/2006/relationships/image" Target="../media/image51.sv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4" Type="http://schemas.openxmlformats.org/officeDocument/2006/relationships/image" Target="../media/image55.svg"/></Relationships>
</file>

<file path=ppt/diagrams/_rels/data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0.svg"/><Relationship Id="rId1" Type="http://schemas.openxmlformats.org/officeDocument/2006/relationships/image" Target="../media/image69.png"/><Relationship Id="rId4" Type="http://schemas.openxmlformats.org/officeDocument/2006/relationships/image" Target="../media/image32.svg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svg"/><Relationship Id="rId1" Type="http://schemas.openxmlformats.org/officeDocument/2006/relationships/image" Target="../media/image72.png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75.sv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svg"/><Relationship Id="rId1" Type="http://schemas.openxmlformats.org/officeDocument/2006/relationships/image" Target="../media/image81.png"/><Relationship Id="rId6" Type="http://schemas.openxmlformats.org/officeDocument/2006/relationships/image" Target="../media/image86.svg"/><Relationship Id="rId5" Type="http://schemas.openxmlformats.org/officeDocument/2006/relationships/image" Target="../media/image85.png"/><Relationship Id="rId4" Type="http://schemas.openxmlformats.org/officeDocument/2006/relationships/image" Target="../media/image84.svg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2.svg"/><Relationship Id="rId1" Type="http://schemas.openxmlformats.org/officeDocument/2006/relationships/image" Target="../media/image91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ata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6.svg"/><Relationship Id="rId1" Type="http://schemas.openxmlformats.org/officeDocument/2006/relationships/image" Target="../media/image95.png"/><Relationship Id="rId6" Type="http://schemas.openxmlformats.org/officeDocument/2006/relationships/image" Target="../media/image98.svg"/><Relationship Id="rId5" Type="http://schemas.openxmlformats.org/officeDocument/2006/relationships/image" Target="../media/image97.png"/><Relationship Id="rId4" Type="http://schemas.openxmlformats.org/officeDocument/2006/relationships/image" Target="../media/image22.svg"/></Relationships>
</file>

<file path=ppt/diagrams/_rels/data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02.svg"/><Relationship Id="rId1" Type="http://schemas.openxmlformats.org/officeDocument/2006/relationships/image" Target="../media/image101.png"/><Relationship Id="rId6" Type="http://schemas.openxmlformats.org/officeDocument/2006/relationships/image" Target="../media/image104.svg"/><Relationship Id="rId5" Type="http://schemas.openxmlformats.org/officeDocument/2006/relationships/image" Target="../media/image103.png"/><Relationship Id="rId4" Type="http://schemas.openxmlformats.org/officeDocument/2006/relationships/image" Target="../media/image75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0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4" Type="http://schemas.openxmlformats.org/officeDocument/2006/relationships/image" Target="../media/image46.sv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4" Type="http://schemas.openxmlformats.org/officeDocument/2006/relationships/image" Target="../media/image51.sv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4" Type="http://schemas.openxmlformats.org/officeDocument/2006/relationships/image" Target="../media/image55.svg"/></Relationships>
</file>

<file path=ppt/diagrams/_rels/drawing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0.svg"/><Relationship Id="rId1" Type="http://schemas.openxmlformats.org/officeDocument/2006/relationships/image" Target="../media/image69.png"/><Relationship Id="rId4" Type="http://schemas.openxmlformats.org/officeDocument/2006/relationships/image" Target="../media/image32.svg"/></Relationships>
</file>

<file path=ppt/diagrams/_rels/drawing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svg"/><Relationship Id="rId1" Type="http://schemas.openxmlformats.org/officeDocument/2006/relationships/image" Target="../media/image72.png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75.sv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svg"/><Relationship Id="rId1" Type="http://schemas.openxmlformats.org/officeDocument/2006/relationships/image" Target="../media/image81.png"/><Relationship Id="rId6" Type="http://schemas.openxmlformats.org/officeDocument/2006/relationships/image" Target="../media/image86.svg"/><Relationship Id="rId5" Type="http://schemas.openxmlformats.org/officeDocument/2006/relationships/image" Target="../media/image85.png"/><Relationship Id="rId4" Type="http://schemas.openxmlformats.org/officeDocument/2006/relationships/image" Target="../media/image84.svg"/></Relationships>
</file>

<file path=ppt/diagrams/_rels/drawing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2.svg"/><Relationship Id="rId1" Type="http://schemas.openxmlformats.org/officeDocument/2006/relationships/image" Target="../media/image91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6.svg"/><Relationship Id="rId1" Type="http://schemas.openxmlformats.org/officeDocument/2006/relationships/image" Target="../media/image95.png"/><Relationship Id="rId6" Type="http://schemas.openxmlformats.org/officeDocument/2006/relationships/image" Target="../media/image98.svg"/><Relationship Id="rId5" Type="http://schemas.openxmlformats.org/officeDocument/2006/relationships/image" Target="../media/image97.png"/><Relationship Id="rId4" Type="http://schemas.openxmlformats.org/officeDocument/2006/relationships/image" Target="../media/image22.svg"/></Relationships>
</file>

<file path=ppt/diagrams/_rels/drawing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02.svg"/><Relationship Id="rId1" Type="http://schemas.openxmlformats.org/officeDocument/2006/relationships/image" Target="../media/image101.png"/><Relationship Id="rId6" Type="http://schemas.openxmlformats.org/officeDocument/2006/relationships/image" Target="../media/image104.svg"/><Relationship Id="rId5" Type="http://schemas.openxmlformats.org/officeDocument/2006/relationships/image" Target="../media/image103.png"/><Relationship Id="rId4" Type="http://schemas.openxmlformats.org/officeDocument/2006/relationships/image" Target="../media/image75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2C3B51-63A0-4826-9290-D0F582FACC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E27C3B8-A23A-4AA0-B27F-727226D1CB19}">
      <dgm:prSet/>
      <dgm:spPr/>
      <dgm:t>
        <a:bodyPr/>
        <a:lstStyle/>
        <a:p>
          <a:r>
            <a:rPr lang="en-US"/>
            <a:t>Figure -8 -Figure-eight on a Bight</a:t>
          </a:r>
        </a:p>
      </dgm:t>
    </dgm:pt>
    <dgm:pt modelId="{55CC76FB-DA98-45BA-B9B5-25A734539E6D}" type="parTrans" cxnId="{0CE250C6-3F89-4579-BF57-991847793EE3}">
      <dgm:prSet/>
      <dgm:spPr/>
      <dgm:t>
        <a:bodyPr/>
        <a:lstStyle/>
        <a:p>
          <a:endParaRPr lang="en-US"/>
        </a:p>
      </dgm:t>
    </dgm:pt>
    <dgm:pt modelId="{F17423EF-DD02-42E1-9F43-85636E1417E9}" type="sibTrans" cxnId="{0CE250C6-3F89-4579-BF57-991847793EE3}">
      <dgm:prSet/>
      <dgm:spPr/>
      <dgm:t>
        <a:bodyPr/>
        <a:lstStyle/>
        <a:p>
          <a:endParaRPr lang="en-US"/>
        </a:p>
      </dgm:t>
    </dgm:pt>
    <dgm:pt modelId="{A65491C4-81DE-4EE1-A142-B89472AB4F5E}">
      <dgm:prSet/>
      <dgm:spPr/>
      <dgm:t>
        <a:bodyPr/>
        <a:lstStyle/>
        <a:p>
          <a:r>
            <a:rPr lang="en-US"/>
            <a:t>Figure-eight Follow-through</a:t>
          </a:r>
        </a:p>
      </dgm:t>
    </dgm:pt>
    <dgm:pt modelId="{3380F5F2-A6B4-49B4-9525-D9AB5AF29AB1}" type="parTrans" cxnId="{B1444193-35C1-4B60-9A31-1A9CB05BF266}">
      <dgm:prSet/>
      <dgm:spPr/>
      <dgm:t>
        <a:bodyPr/>
        <a:lstStyle/>
        <a:p>
          <a:endParaRPr lang="en-US"/>
        </a:p>
      </dgm:t>
    </dgm:pt>
    <dgm:pt modelId="{348E0CEB-B62A-4C78-99EE-FD9445D3BD06}" type="sibTrans" cxnId="{B1444193-35C1-4B60-9A31-1A9CB05BF266}">
      <dgm:prSet/>
      <dgm:spPr/>
      <dgm:t>
        <a:bodyPr/>
        <a:lstStyle/>
        <a:p>
          <a:endParaRPr lang="en-US"/>
        </a:p>
      </dgm:t>
    </dgm:pt>
    <dgm:pt modelId="{0D5989B3-A2A7-4491-A7DB-E1F5B1F1AE4E}">
      <dgm:prSet/>
      <dgm:spPr/>
      <dgm:t>
        <a:bodyPr/>
        <a:lstStyle/>
        <a:p>
          <a:r>
            <a:rPr lang="en-US"/>
            <a:t>In-line Figure Eight </a:t>
          </a:r>
        </a:p>
      </dgm:t>
    </dgm:pt>
    <dgm:pt modelId="{C02BC5C7-7D00-44C3-9E35-191DF29FEE6D}" type="parTrans" cxnId="{DF9EB0D9-1BB7-415E-A69B-44F864739A4B}">
      <dgm:prSet/>
      <dgm:spPr/>
      <dgm:t>
        <a:bodyPr/>
        <a:lstStyle/>
        <a:p>
          <a:endParaRPr lang="en-US"/>
        </a:p>
      </dgm:t>
    </dgm:pt>
    <dgm:pt modelId="{D04B681B-D0A7-4488-95C7-27D9C32C5BAB}" type="sibTrans" cxnId="{DF9EB0D9-1BB7-415E-A69B-44F864739A4B}">
      <dgm:prSet/>
      <dgm:spPr/>
      <dgm:t>
        <a:bodyPr/>
        <a:lstStyle/>
        <a:p>
          <a:endParaRPr lang="en-US"/>
        </a:p>
      </dgm:t>
    </dgm:pt>
    <dgm:pt modelId="{62FCE8C6-1128-480F-ACAB-4B0CFF97063F}">
      <dgm:prSet/>
      <dgm:spPr/>
      <dgm:t>
        <a:bodyPr/>
        <a:lstStyle/>
        <a:p>
          <a:r>
            <a:rPr lang="en-US"/>
            <a:t>Directional Figure Eight Follow-through</a:t>
          </a:r>
        </a:p>
      </dgm:t>
    </dgm:pt>
    <dgm:pt modelId="{FFE05507-E5E8-47AA-BA47-F29F3CF8BACA}" type="parTrans" cxnId="{1F7A1982-2C6F-4C61-9B60-B9B7FEBAA51D}">
      <dgm:prSet/>
      <dgm:spPr/>
      <dgm:t>
        <a:bodyPr/>
        <a:lstStyle/>
        <a:p>
          <a:endParaRPr lang="en-US"/>
        </a:p>
      </dgm:t>
    </dgm:pt>
    <dgm:pt modelId="{B52BB27C-70AF-49C8-8239-3989A6362D49}" type="sibTrans" cxnId="{1F7A1982-2C6F-4C61-9B60-B9B7FEBAA51D}">
      <dgm:prSet/>
      <dgm:spPr/>
      <dgm:t>
        <a:bodyPr/>
        <a:lstStyle/>
        <a:p>
          <a:endParaRPr lang="en-US"/>
        </a:p>
      </dgm:t>
    </dgm:pt>
    <dgm:pt modelId="{C7B3EBD8-056A-4E5B-8381-CF9547249CEC}" type="pres">
      <dgm:prSet presAssocID="{AF2C3B51-63A0-4826-9290-D0F582FACC3B}" presName="linear" presStyleCnt="0">
        <dgm:presLayoutVars>
          <dgm:animLvl val="lvl"/>
          <dgm:resizeHandles val="exact"/>
        </dgm:presLayoutVars>
      </dgm:prSet>
      <dgm:spPr/>
    </dgm:pt>
    <dgm:pt modelId="{F00D9980-CF01-4B86-BBE0-924806052300}" type="pres">
      <dgm:prSet presAssocID="{FE27C3B8-A23A-4AA0-B27F-727226D1CB1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3F4E825-1F44-43E0-98DB-7B320B71005D}" type="pres">
      <dgm:prSet presAssocID="{F17423EF-DD02-42E1-9F43-85636E1417E9}" presName="spacer" presStyleCnt="0"/>
      <dgm:spPr/>
    </dgm:pt>
    <dgm:pt modelId="{29A03F56-F740-4B65-AB8F-C388889FCB59}" type="pres">
      <dgm:prSet presAssocID="{A65491C4-81DE-4EE1-A142-B89472AB4F5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9A27F7E-AADE-4E0C-AF62-E075A2665755}" type="pres">
      <dgm:prSet presAssocID="{348E0CEB-B62A-4C78-99EE-FD9445D3BD06}" presName="spacer" presStyleCnt="0"/>
      <dgm:spPr/>
    </dgm:pt>
    <dgm:pt modelId="{DC8A4E79-0F3A-4787-8407-8A96E6E7A004}" type="pres">
      <dgm:prSet presAssocID="{0D5989B3-A2A7-4491-A7DB-E1F5B1F1AE4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2361E59-29B3-4825-BEFB-883DF518963A}" type="pres">
      <dgm:prSet presAssocID="{D04B681B-D0A7-4488-95C7-27D9C32C5BAB}" presName="spacer" presStyleCnt="0"/>
      <dgm:spPr/>
    </dgm:pt>
    <dgm:pt modelId="{762B1A3E-B789-4DC9-A1F6-D254F670BB1D}" type="pres">
      <dgm:prSet presAssocID="{62FCE8C6-1128-480F-ACAB-4B0CFF97063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788D623-3895-43CB-BE74-49219F76A815}" type="presOf" srcId="{AF2C3B51-63A0-4826-9290-D0F582FACC3B}" destId="{C7B3EBD8-056A-4E5B-8381-CF9547249CEC}" srcOrd="0" destOrd="0" presId="urn:microsoft.com/office/officeart/2005/8/layout/vList2"/>
    <dgm:cxn modelId="{3076D35C-4BA3-4C7B-8833-B9F3ED4D2AAE}" type="presOf" srcId="{FE27C3B8-A23A-4AA0-B27F-727226D1CB19}" destId="{F00D9980-CF01-4B86-BBE0-924806052300}" srcOrd="0" destOrd="0" presId="urn:microsoft.com/office/officeart/2005/8/layout/vList2"/>
    <dgm:cxn modelId="{1F7A1982-2C6F-4C61-9B60-B9B7FEBAA51D}" srcId="{AF2C3B51-63A0-4826-9290-D0F582FACC3B}" destId="{62FCE8C6-1128-480F-ACAB-4B0CFF97063F}" srcOrd="3" destOrd="0" parTransId="{FFE05507-E5E8-47AA-BA47-F29F3CF8BACA}" sibTransId="{B52BB27C-70AF-49C8-8239-3989A6362D49}"/>
    <dgm:cxn modelId="{B1444193-35C1-4B60-9A31-1A9CB05BF266}" srcId="{AF2C3B51-63A0-4826-9290-D0F582FACC3B}" destId="{A65491C4-81DE-4EE1-A142-B89472AB4F5E}" srcOrd="1" destOrd="0" parTransId="{3380F5F2-A6B4-49B4-9525-D9AB5AF29AB1}" sibTransId="{348E0CEB-B62A-4C78-99EE-FD9445D3BD06}"/>
    <dgm:cxn modelId="{E51219B7-E7A8-40D4-928B-86CD4D8EC3EA}" type="presOf" srcId="{A65491C4-81DE-4EE1-A142-B89472AB4F5E}" destId="{29A03F56-F740-4B65-AB8F-C388889FCB59}" srcOrd="0" destOrd="0" presId="urn:microsoft.com/office/officeart/2005/8/layout/vList2"/>
    <dgm:cxn modelId="{0CE250C6-3F89-4579-BF57-991847793EE3}" srcId="{AF2C3B51-63A0-4826-9290-D0F582FACC3B}" destId="{FE27C3B8-A23A-4AA0-B27F-727226D1CB19}" srcOrd="0" destOrd="0" parTransId="{55CC76FB-DA98-45BA-B9B5-25A734539E6D}" sibTransId="{F17423EF-DD02-42E1-9F43-85636E1417E9}"/>
    <dgm:cxn modelId="{082269C9-32BB-4361-ACDD-143415EB47A0}" type="presOf" srcId="{0D5989B3-A2A7-4491-A7DB-E1F5B1F1AE4E}" destId="{DC8A4E79-0F3A-4787-8407-8A96E6E7A004}" srcOrd="0" destOrd="0" presId="urn:microsoft.com/office/officeart/2005/8/layout/vList2"/>
    <dgm:cxn modelId="{DF9EB0D9-1BB7-415E-A69B-44F864739A4B}" srcId="{AF2C3B51-63A0-4826-9290-D0F582FACC3B}" destId="{0D5989B3-A2A7-4491-A7DB-E1F5B1F1AE4E}" srcOrd="2" destOrd="0" parTransId="{C02BC5C7-7D00-44C3-9E35-191DF29FEE6D}" sibTransId="{D04B681B-D0A7-4488-95C7-27D9C32C5BAB}"/>
    <dgm:cxn modelId="{7B4D69F2-C55F-4B64-B058-4C11ED1C2C37}" type="presOf" srcId="{62FCE8C6-1128-480F-ACAB-4B0CFF97063F}" destId="{762B1A3E-B789-4DC9-A1F6-D254F670BB1D}" srcOrd="0" destOrd="0" presId="urn:microsoft.com/office/officeart/2005/8/layout/vList2"/>
    <dgm:cxn modelId="{AA6AD9B3-2CF3-4AF9-90F4-59FE21834EF7}" type="presParOf" srcId="{C7B3EBD8-056A-4E5B-8381-CF9547249CEC}" destId="{F00D9980-CF01-4B86-BBE0-924806052300}" srcOrd="0" destOrd="0" presId="urn:microsoft.com/office/officeart/2005/8/layout/vList2"/>
    <dgm:cxn modelId="{5290102D-40F7-44FE-AB58-0906C44FDD25}" type="presParOf" srcId="{C7B3EBD8-056A-4E5B-8381-CF9547249CEC}" destId="{E3F4E825-1F44-43E0-98DB-7B320B71005D}" srcOrd="1" destOrd="0" presId="urn:microsoft.com/office/officeart/2005/8/layout/vList2"/>
    <dgm:cxn modelId="{9DCD4090-A52A-4B9F-8777-49B9D50ECA99}" type="presParOf" srcId="{C7B3EBD8-056A-4E5B-8381-CF9547249CEC}" destId="{29A03F56-F740-4B65-AB8F-C388889FCB59}" srcOrd="2" destOrd="0" presId="urn:microsoft.com/office/officeart/2005/8/layout/vList2"/>
    <dgm:cxn modelId="{FBDC8F77-61C1-47B0-B2FE-816F4861A97C}" type="presParOf" srcId="{C7B3EBD8-056A-4E5B-8381-CF9547249CEC}" destId="{99A27F7E-AADE-4E0C-AF62-E075A2665755}" srcOrd="3" destOrd="0" presId="urn:microsoft.com/office/officeart/2005/8/layout/vList2"/>
    <dgm:cxn modelId="{9F8FC8BC-2F31-44AD-9EDC-9AD362D8EA2F}" type="presParOf" srcId="{C7B3EBD8-056A-4E5B-8381-CF9547249CEC}" destId="{DC8A4E79-0F3A-4787-8407-8A96E6E7A004}" srcOrd="4" destOrd="0" presId="urn:microsoft.com/office/officeart/2005/8/layout/vList2"/>
    <dgm:cxn modelId="{7B16921B-1B87-4EF0-B3C0-E6CCD556DCCC}" type="presParOf" srcId="{C7B3EBD8-056A-4E5B-8381-CF9547249CEC}" destId="{42361E59-29B3-4825-BEFB-883DF518963A}" srcOrd="5" destOrd="0" presId="urn:microsoft.com/office/officeart/2005/8/layout/vList2"/>
    <dgm:cxn modelId="{DF487964-C451-441F-A3FC-309EB906A2ED}" type="presParOf" srcId="{C7B3EBD8-056A-4E5B-8381-CF9547249CEC}" destId="{762B1A3E-B789-4DC9-A1F6-D254F670BB1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711EED-DBA1-4D55-BA25-377BBB81901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987F380-710C-4C99-AC68-41EF5A338D34}">
      <dgm:prSet/>
      <dgm:spPr/>
      <dgm:t>
        <a:bodyPr/>
        <a:lstStyle/>
        <a:p>
          <a:r>
            <a:rPr lang="en-US"/>
            <a:t>The bowline is used to tie a loop in the end of a rope. </a:t>
          </a:r>
        </a:p>
      </dgm:t>
    </dgm:pt>
    <dgm:pt modelId="{037C696E-2963-417A-8F50-86F66E42CE49}" type="parTrans" cxnId="{F3FE2C11-4F87-4BE9-8F59-52D243F45348}">
      <dgm:prSet/>
      <dgm:spPr/>
      <dgm:t>
        <a:bodyPr/>
        <a:lstStyle/>
        <a:p>
          <a:endParaRPr lang="en-US"/>
        </a:p>
      </dgm:t>
    </dgm:pt>
    <dgm:pt modelId="{29CF66B5-73D4-47F0-A7CC-C9F83213FAF7}" type="sibTrans" cxnId="{F3FE2C11-4F87-4BE9-8F59-52D243F45348}">
      <dgm:prSet/>
      <dgm:spPr/>
      <dgm:t>
        <a:bodyPr/>
        <a:lstStyle/>
        <a:p>
          <a:endParaRPr lang="en-US"/>
        </a:p>
      </dgm:t>
    </dgm:pt>
    <dgm:pt modelId="{30600CBE-72ED-4164-AB02-A82ABF4D8587}">
      <dgm:prSet/>
      <dgm:spPr/>
      <dgm:t>
        <a:bodyPr/>
        <a:lstStyle/>
        <a:p>
          <a:r>
            <a:rPr lang="en-US"/>
            <a:t>The advantage of using the bowline is that it can be tied quickly and easily.</a:t>
          </a:r>
        </a:p>
      </dgm:t>
    </dgm:pt>
    <dgm:pt modelId="{2DAD3C4F-9E98-4F72-B35C-5B700E9289AE}" type="parTrans" cxnId="{CDD3C3D3-67C0-4EFE-9FF5-852D9155AD6F}">
      <dgm:prSet/>
      <dgm:spPr/>
      <dgm:t>
        <a:bodyPr/>
        <a:lstStyle/>
        <a:p>
          <a:endParaRPr lang="en-US"/>
        </a:p>
      </dgm:t>
    </dgm:pt>
    <dgm:pt modelId="{A2BE1C97-1FBE-4F2C-BF6A-EF5B13E60A6D}" type="sibTrans" cxnId="{CDD3C3D3-67C0-4EFE-9FF5-852D9155AD6F}">
      <dgm:prSet/>
      <dgm:spPr/>
      <dgm:t>
        <a:bodyPr/>
        <a:lstStyle/>
        <a:p>
          <a:endParaRPr lang="en-US"/>
        </a:p>
      </dgm:t>
    </dgm:pt>
    <dgm:pt modelId="{FCDAB903-FFBE-444A-9628-71B4FBECC812}">
      <dgm:prSet/>
      <dgm:spPr/>
      <dgm:t>
        <a:bodyPr/>
        <a:lstStyle/>
        <a:p>
          <a:r>
            <a:rPr lang="en-US"/>
            <a:t>Also, it consumes less rope to tie than a figure eight follow-through. </a:t>
          </a:r>
        </a:p>
      </dgm:t>
    </dgm:pt>
    <dgm:pt modelId="{3E2983B4-F4F0-4E72-83B6-C57D1EF646A5}" type="parTrans" cxnId="{30001171-9BD6-4577-B461-9A633A90469B}">
      <dgm:prSet/>
      <dgm:spPr/>
      <dgm:t>
        <a:bodyPr/>
        <a:lstStyle/>
        <a:p>
          <a:endParaRPr lang="en-US"/>
        </a:p>
      </dgm:t>
    </dgm:pt>
    <dgm:pt modelId="{5A6103A7-B5A7-4812-82D3-B0EEDE192658}" type="sibTrans" cxnId="{30001171-9BD6-4577-B461-9A633A90469B}">
      <dgm:prSet/>
      <dgm:spPr/>
      <dgm:t>
        <a:bodyPr/>
        <a:lstStyle/>
        <a:p>
          <a:endParaRPr lang="en-US"/>
        </a:p>
      </dgm:t>
    </dgm:pt>
    <dgm:pt modelId="{7F654BA2-48BE-4BEE-808E-C4E7958FF705}">
      <dgm:prSet/>
      <dgm:spPr/>
      <dgm:t>
        <a:bodyPr/>
        <a:lstStyle/>
        <a:p>
          <a:r>
            <a:rPr lang="en-US"/>
            <a:t>The knot maintains its integrity under tension. </a:t>
          </a:r>
        </a:p>
      </dgm:t>
    </dgm:pt>
    <dgm:pt modelId="{A42B2374-4F4C-48E1-BC9C-DF22EBA3DAE3}" type="parTrans" cxnId="{8835DE72-81D3-4AF7-9B29-C1BC8FDC26EB}">
      <dgm:prSet/>
      <dgm:spPr/>
      <dgm:t>
        <a:bodyPr/>
        <a:lstStyle/>
        <a:p>
          <a:endParaRPr lang="en-US"/>
        </a:p>
      </dgm:t>
    </dgm:pt>
    <dgm:pt modelId="{3B9CA4E4-63EE-464E-B574-0021A08609A9}" type="sibTrans" cxnId="{8835DE72-81D3-4AF7-9B29-C1BC8FDC26EB}">
      <dgm:prSet/>
      <dgm:spPr/>
      <dgm:t>
        <a:bodyPr/>
        <a:lstStyle/>
        <a:p>
          <a:endParaRPr lang="en-US"/>
        </a:p>
      </dgm:t>
    </dgm:pt>
    <dgm:pt modelId="{F5F924B0-0C69-4169-9737-6522D70A3A09}" type="pres">
      <dgm:prSet presAssocID="{16711EED-DBA1-4D55-BA25-377BBB819015}" presName="root" presStyleCnt="0">
        <dgm:presLayoutVars>
          <dgm:dir/>
          <dgm:resizeHandles val="exact"/>
        </dgm:presLayoutVars>
      </dgm:prSet>
      <dgm:spPr/>
    </dgm:pt>
    <dgm:pt modelId="{10A276E7-B488-4E68-9987-F2EA60851C20}" type="pres">
      <dgm:prSet presAssocID="{F987F380-710C-4C99-AC68-41EF5A338D34}" presName="compNode" presStyleCnt="0"/>
      <dgm:spPr/>
    </dgm:pt>
    <dgm:pt modelId="{59956226-CA5D-4A79-9BAB-8EAF1E40A9FC}" type="pres">
      <dgm:prSet presAssocID="{F987F380-710C-4C99-AC68-41EF5A338D34}" presName="bgRect" presStyleLbl="bgShp" presStyleIdx="0" presStyleCnt="4"/>
      <dgm:spPr/>
    </dgm:pt>
    <dgm:pt modelId="{545DACE9-7CBC-4812-9991-F71E95F40DD9}" type="pres">
      <dgm:prSet presAssocID="{F987F380-710C-4C99-AC68-41EF5A338D3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y Mask"/>
        </a:ext>
      </dgm:extLst>
    </dgm:pt>
    <dgm:pt modelId="{E2C5D677-C0E5-404C-95F6-0BA7B6691F77}" type="pres">
      <dgm:prSet presAssocID="{F987F380-710C-4C99-AC68-41EF5A338D34}" presName="spaceRect" presStyleCnt="0"/>
      <dgm:spPr/>
    </dgm:pt>
    <dgm:pt modelId="{D08782E8-0743-4728-9AB5-2EDC2636C85D}" type="pres">
      <dgm:prSet presAssocID="{F987F380-710C-4C99-AC68-41EF5A338D34}" presName="parTx" presStyleLbl="revTx" presStyleIdx="0" presStyleCnt="4">
        <dgm:presLayoutVars>
          <dgm:chMax val="0"/>
          <dgm:chPref val="0"/>
        </dgm:presLayoutVars>
      </dgm:prSet>
      <dgm:spPr/>
    </dgm:pt>
    <dgm:pt modelId="{B50A3438-65DA-404F-BF8E-EB6F57BD6D5D}" type="pres">
      <dgm:prSet presAssocID="{29CF66B5-73D4-47F0-A7CC-C9F83213FAF7}" presName="sibTrans" presStyleCnt="0"/>
      <dgm:spPr/>
    </dgm:pt>
    <dgm:pt modelId="{3218B51B-B4D0-402F-9AA1-73A4B06F5E3F}" type="pres">
      <dgm:prSet presAssocID="{30600CBE-72ED-4164-AB02-A82ABF4D8587}" presName="compNode" presStyleCnt="0"/>
      <dgm:spPr/>
    </dgm:pt>
    <dgm:pt modelId="{1F387FAB-7890-460B-BD11-4C2415D1C56F}" type="pres">
      <dgm:prSet presAssocID="{30600CBE-72ED-4164-AB02-A82ABF4D8587}" presName="bgRect" presStyleLbl="bgShp" presStyleIdx="1" presStyleCnt="4"/>
      <dgm:spPr/>
    </dgm:pt>
    <dgm:pt modelId="{95657E99-EC96-40A2-9992-534DCA6C36F4}" type="pres">
      <dgm:prSet presAssocID="{30600CBE-72ED-4164-AB02-A82ABF4D858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9DC1DA1A-7A3E-47C7-AA61-EC90123A14B7}" type="pres">
      <dgm:prSet presAssocID="{30600CBE-72ED-4164-AB02-A82ABF4D8587}" presName="spaceRect" presStyleCnt="0"/>
      <dgm:spPr/>
    </dgm:pt>
    <dgm:pt modelId="{E98CB33B-8980-4DEF-9936-2E64367D0679}" type="pres">
      <dgm:prSet presAssocID="{30600CBE-72ED-4164-AB02-A82ABF4D8587}" presName="parTx" presStyleLbl="revTx" presStyleIdx="1" presStyleCnt="4">
        <dgm:presLayoutVars>
          <dgm:chMax val="0"/>
          <dgm:chPref val="0"/>
        </dgm:presLayoutVars>
      </dgm:prSet>
      <dgm:spPr/>
    </dgm:pt>
    <dgm:pt modelId="{CB042526-34B5-4E65-B928-8DE391EB1547}" type="pres">
      <dgm:prSet presAssocID="{A2BE1C97-1FBE-4F2C-BF6A-EF5B13E60A6D}" presName="sibTrans" presStyleCnt="0"/>
      <dgm:spPr/>
    </dgm:pt>
    <dgm:pt modelId="{CE812C3A-90FA-4D52-B45F-0C4F4797FFF0}" type="pres">
      <dgm:prSet presAssocID="{FCDAB903-FFBE-444A-9628-71B4FBECC812}" presName="compNode" presStyleCnt="0"/>
      <dgm:spPr/>
    </dgm:pt>
    <dgm:pt modelId="{C51C898A-7FD7-4C9D-BF2F-8ECE60976BC2}" type="pres">
      <dgm:prSet presAssocID="{FCDAB903-FFBE-444A-9628-71B4FBECC812}" presName="bgRect" presStyleLbl="bgShp" presStyleIdx="2" presStyleCnt="4"/>
      <dgm:spPr/>
    </dgm:pt>
    <dgm:pt modelId="{CAF6C310-4AF4-4575-9753-35864EC630CC}" type="pres">
      <dgm:prSet presAssocID="{FCDAB903-FFBE-444A-9628-71B4FBECC81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ne Decoration"/>
        </a:ext>
      </dgm:extLst>
    </dgm:pt>
    <dgm:pt modelId="{0ABABCE0-45D9-4729-98F3-6D4CCAFD131C}" type="pres">
      <dgm:prSet presAssocID="{FCDAB903-FFBE-444A-9628-71B4FBECC812}" presName="spaceRect" presStyleCnt="0"/>
      <dgm:spPr/>
    </dgm:pt>
    <dgm:pt modelId="{05729A61-A875-4C48-844D-FD8693AE39C5}" type="pres">
      <dgm:prSet presAssocID="{FCDAB903-FFBE-444A-9628-71B4FBECC812}" presName="parTx" presStyleLbl="revTx" presStyleIdx="2" presStyleCnt="4">
        <dgm:presLayoutVars>
          <dgm:chMax val="0"/>
          <dgm:chPref val="0"/>
        </dgm:presLayoutVars>
      </dgm:prSet>
      <dgm:spPr/>
    </dgm:pt>
    <dgm:pt modelId="{F9B4E3BC-012D-4EA5-82D6-CB6B0112B939}" type="pres">
      <dgm:prSet presAssocID="{5A6103A7-B5A7-4812-82D3-B0EEDE192658}" presName="sibTrans" presStyleCnt="0"/>
      <dgm:spPr/>
    </dgm:pt>
    <dgm:pt modelId="{A73F7694-91FA-47F6-A877-8300F9C3E75B}" type="pres">
      <dgm:prSet presAssocID="{7F654BA2-48BE-4BEE-808E-C4E7958FF705}" presName="compNode" presStyleCnt="0"/>
      <dgm:spPr/>
    </dgm:pt>
    <dgm:pt modelId="{B53BFCC7-3EB3-49CC-A13A-65DC78435358}" type="pres">
      <dgm:prSet presAssocID="{7F654BA2-48BE-4BEE-808E-C4E7958FF705}" presName="bgRect" presStyleLbl="bgShp" presStyleIdx="3" presStyleCnt="4"/>
      <dgm:spPr/>
    </dgm:pt>
    <dgm:pt modelId="{22E1485E-A5FC-4BED-8867-2FB6757FE0AE}" type="pres">
      <dgm:prSet presAssocID="{7F654BA2-48BE-4BEE-808E-C4E7958FF70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s with Lines"/>
        </a:ext>
      </dgm:extLst>
    </dgm:pt>
    <dgm:pt modelId="{384B2DAC-7021-4746-BF41-19CBD5C53D79}" type="pres">
      <dgm:prSet presAssocID="{7F654BA2-48BE-4BEE-808E-C4E7958FF705}" presName="spaceRect" presStyleCnt="0"/>
      <dgm:spPr/>
    </dgm:pt>
    <dgm:pt modelId="{E605CF9D-0579-499D-A8B9-88E892E10283}" type="pres">
      <dgm:prSet presAssocID="{7F654BA2-48BE-4BEE-808E-C4E7958FF70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3FE2C11-4F87-4BE9-8F59-52D243F45348}" srcId="{16711EED-DBA1-4D55-BA25-377BBB819015}" destId="{F987F380-710C-4C99-AC68-41EF5A338D34}" srcOrd="0" destOrd="0" parTransId="{037C696E-2963-417A-8F50-86F66E42CE49}" sibTransId="{29CF66B5-73D4-47F0-A7CC-C9F83213FAF7}"/>
    <dgm:cxn modelId="{B4A6A220-E262-4B52-BE3B-7B3595A8DB69}" type="presOf" srcId="{16711EED-DBA1-4D55-BA25-377BBB819015}" destId="{F5F924B0-0C69-4169-9737-6522D70A3A09}" srcOrd="0" destOrd="0" presId="urn:microsoft.com/office/officeart/2018/2/layout/IconVerticalSolidList"/>
    <dgm:cxn modelId="{31B9A328-FCCC-4333-A056-3AF41B3D4EE8}" type="presOf" srcId="{F987F380-710C-4C99-AC68-41EF5A338D34}" destId="{D08782E8-0743-4728-9AB5-2EDC2636C85D}" srcOrd="0" destOrd="0" presId="urn:microsoft.com/office/officeart/2018/2/layout/IconVerticalSolidList"/>
    <dgm:cxn modelId="{8C4A254E-8FEB-463A-A9EE-25FC8F59AA87}" type="presOf" srcId="{30600CBE-72ED-4164-AB02-A82ABF4D8587}" destId="{E98CB33B-8980-4DEF-9936-2E64367D0679}" srcOrd="0" destOrd="0" presId="urn:microsoft.com/office/officeart/2018/2/layout/IconVerticalSolidList"/>
    <dgm:cxn modelId="{30001171-9BD6-4577-B461-9A633A90469B}" srcId="{16711EED-DBA1-4D55-BA25-377BBB819015}" destId="{FCDAB903-FFBE-444A-9628-71B4FBECC812}" srcOrd="2" destOrd="0" parTransId="{3E2983B4-F4F0-4E72-83B6-C57D1EF646A5}" sibTransId="{5A6103A7-B5A7-4812-82D3-B0EEDE192658}"/>
    <dgm:cxn modelId="{8835DE72-81D3-4AF7-9B29-C1BC8FDC26EB}" srcId="{16711EED-DBA1-4D55-BA25-377BBB819015}" destId="{7F654BA2-48BE-4BEE-808E-C4E7958FF705}" srcOrd="3" destOrd="0" parTransId="{A42B2374-4F4C-48E1-BC9C-DF22EBA3DAE3}" sibTransId="{3B9CA4E4-63EE-464E-B574-0021A08609A9}"/>
    <dgm:cxn modelId="{68F31AC9-5F82-480C-9F26-F14F977C544E}" type="presOf" srcId="{7F654BA2-48BE-4BEE-808E-C4E7958FF705}" destId="{E605CF9D-0579-499D-A8B9-88E892E10283}" srcOrd="0" destOrd="0" presId="urn:microsoft.com/office/officeart/2018/2/layout/IconVerticalSolidList"/>
    <dgm:cxn modelId="{CDD3C3D3-67C0-4EFE-9FF5-852D9155AD6F}" srcId="{16711EED-DBA1-4D55-BA25-377BBB819015}" destId="{30600CBE-72ED-4164-AB02-A82ABF4D8587}" srcOrd="1" destOrd="0" parTransId="{2DAD3C4F-9E98-4F72-B35C-5B700E9289AE}" sibTransId="{A2BE1C97-1FBE-4F2C-BF6A-EF5B13E60A6D}"/>
    <dgm:cxn modelId="{4F8EC8FB-BFFE-47FF-8D73-EFAE853EE5BA}" type="presOf" srcId="{FCDAB903-FFBE-444A-9628-71B4FBECC812}" destId="{05729A61-A875-4C48-844D-FD8693AE39C5}" srcOrd="0" destOrd="0" presId="urn:microsoft.com/office/officeart/2018/2/layout/IconVerticalSolidList"/>
    <dgm:cxn modelId="{BD404A0B-5D11-4788-8DFF-DA76DC5E26AF}" type="presParOf" srcId="{F5F924B0-0C69-4169-9737-6522D70A3A09}" destId="{10A276E7-B488-4E68-9987-F2EA60851C20}" srcOrd="0" destOrd="0" presId="urn:microsoft.com/office/officeart/2018/2/layout/IconVerticalSolidList"/>
    <dgm:cxn modelId="{9CD354E6-009B-4578-9411-3DED78AF518F}" type="presParOf" srcId="{10A276E7-B488-4E68-9987-F2EA60851C20}" destId="{59956226-CA5D-4A79-9BAB-8EAF1E40A9FC}" srcOrd="0" destOrd="0" presId="urn:microsoft.com/office/officeart/2018/2/layout/IconVerticalSolidList"/>
    <dgm:cxn modelId="{DCA80787-248B-4DC7-AE29-0ACCCD5B63D0}" type="presParOf" srcId="{10A276E7-B488-4E68-9987-F2EA60851C20}" destId="{545DACE9-7CBC-4812-9991-F71E95F40DD9}" srcOrd="1" destOrd="0" presId="urn:microsoft.com/office/officeart/2018/2/layout/IconVerticalSolidList"/>
    <dgm:cxn modelId="{9700537B-FDD1-4EFC-88DB-EB1DEFA25F31}" type="presParOf" srcId="{10A276E7-B488-4E68-9987-F2EA60851C20}" destId="{E2C5D677-C0E5-404C-95F6-0BA7B6691F77}" srcOrd="2" destOrd="0" presId="urn:microsoft.com/office/officeart/2018/2/layout/IconVerticalSolidList"/>
    <dgm:cxn modelId="{9922F232-941B-4935-88A1-148DF0AF4BD9}" type="presParOf" srcId="{10A276E7-B488-4E68-9987-F2EA60851C20}" destId="{D08782E8-0743-4728-9AB5-2EDC2636C85D}" srcOrd="3" destOrd="0" presId="urn:microsoft.com/office/officeart/2018/2/layout/IconVerticalSolidList"/>
    <dgm:cxn modelId="{3EE23256-5DEE-42AD-8D91-1096B5D1BB93}" type="presParOf" srcId="{F5F924B0-0C69-4169-9737-6522D70A3A09}" destId="{B50A3438-65DA-404F-BF8E-EB6F57BD6D5D}" srcOrd="1" destOrd="0" presId="urn:microsoft.com/office/officeart/2018/2/layout/IconVerticalSolidList"/>
    <dgm:cxn modelId="{7EFEB78C-A09B-4F42-BBD7-ED818C21D709}" type="presParOf" srcId="{F5F924B0-0C69-4169-9737-6522D70A3A09}" destId="{3218B51B-B4D0-402F-9AA1-73A4B06F5E3F}" srcOrd="2" destOrd="0" presId="urn:microsoft.com/office/officeart/2018/2/layout/IconVerticalSolidList"/>
    <dgm:cxn modelId="{8AED0DAA-9FD3-4996-9050-CBFC748B5172}" type="presParOf" srcId="{3218B51B-B4D0-402F-9AA1-73A4B06F5E3F}" destId="{1F387FAB-7890-460B-BD11-4C2415D1C56F}" srcOrd="0" destOrd="0" presId="urn:microsoft.com/office/officeart/2018/2/layout/IconVerticalSolidList"/>
    <dgm:cxn modelId="{04A1872C-3C10-427D-99FF-7D3872897C11}" type="presParOf" srcId="{3218B51B-B4D0-402F-9AA1-73A4B06F5E3F}" destId="{95657E99-EC96-40A2-9992-534DCA6C36F4}" srcOrd="1" destOrd="0" presId="urn:microsoft.com/office/officeart/2018/2/layout/IconVerticalSolidList"/>
    <dgm:cxn modelId="{E67DB318-E254-43EE-9C5A-8E8F97E421F0}" type="presParOf" srcId="{3218B51B-B4D0-402F-9AA1-73A4B06F5E3F}" destId="{9DC1DA1A-7A3E-47C7-AA61-EC90123A14B7}" srcOrd="2" destOrd="0" presId="urn:microsoft.com/office/officeart/2018/2/layout/IconVerticalSolidList"/>
    <dgm:cxn modelId="{836596C6-D93F-4B97-9395-99FA54D8CE7B}" type="presParOf" srcId="{3218B51B-B4D0-402F-9AA1-73A4B06F5E3F}" destId="{E98CB33B-8980-4DEF-9936-2E64367D0679}" srcOrd="3" destOrd="0" presId="urn:microsoft.com/office/officeart/2018/2/layout/IconVerticalSolidList"/>
    <dgm:cxn modelId="{DBEF2606-9D93-44C6-A680-87F553D9C4F7}" type="presParOf" srcId="{F5F924B0-0C69-4169-9737-6522D70A3A09}" destId="{CB042526-34B5-4E65-B928-8DE391EB1547}" srcOrd="3" destOrd="0" presId="urn:microsoft.com/office/officeart/2018/2/layout/IconVerticalSolidList"/>
    <dgm:cxn modelId="{B6DA5D20-2F3B-4E2A-81E2-FA34F30442F7}" type="presParOf" srcId="{F5F924B0-0C69-4169-9737-6522D70A3A09}" destId="{CE812C3A-90FA-4D52-B45F-0C4F4797FFF0}" srcOrd="4" destOrd="0" presId="urn:microsoft.com/office/officeart/2018/2/layout/IconVerticalSolidList"/>
    <dgm:cxn modelId="{A43D13FA-3C79-4E94-9A59-1A4EC0D82E71}" type="presParOf" srcId="{CE812C3A-90FA-4D52-B45F-0C4F4797FFF0}" destId="{C51C898A-7FD7-4C9D-BF2F-8ECE60976BC2}" srcOrd="0" destOrd="0" presId="urn:microsoft.com/office/officeart/2018/2/layout/IconVerticalSolidList"/>
    <dgm:cxn modelId="{982FB411-9A21-4947-967B-853F37FACD13}" type="presParOf" srcId="{CE812C3A-90FA-4D52-B45F-0C4F4797FFF0}" destId="{CAF6C310-4AF4-4575-9753-35864EC630CC}" srcOrd="1" destOrd="0" presId="urn:microsoft.com/office/officeart/2018/2/layout/IconVerticalSolidList"/>
    <dgm:cxn modelId="{F123F7DE-031C-40F5-8A1C-D961F31C30F7}" type="presParOf" srcId="{CE812C3A-90FA-4D52-B45F-0C4F4797FFF0}" destId="{0ABABCE0-45D9-4729-98F3-6D4CCAFD131C}" srcOrd="2" destOrd="0" presId="urn:microsoft.com/office/officeart/2018/2/layout/IconVerticalSolidList"/>
    <dgm:cxn modelId="{6B80D3D8-A4F9-47E7-9FBF-BD4CE4AD7794}" type="presParOf" srcId="{CE812C3A-90FA-4D52-B45F-0C4F4797FFF0}" destId="{05729A61-A875-4C48-844D-FD8693AE39C5}" srcOrd="3" destOrd="0" presId="urn:microsoft.com/office/officeart/2018/2/layout/IconVerticalSolidList"/>
    <dgm:cxn modelId="{E8F265B9-61A1-4854-A363-8BD176DB8872}" type="presParOf" srcId="{F5F924B0-0C69-4169-9737-6522D70A3A09}" destId="{F9B4E3BC-012D-4EA5-82D6-CB6B0112B939}" srcOrd="5" destOrd="0" presId="urn:microsoft.com/office/officeart/2018/2/layout/IconVerticalSolidList"/>
    <dgm:cxn modelId="{13729466-864C-4A28-8815-9266798B44A8}" type="presParOf" srcId="{F5F924B0-0C69-4169-9737-6522D70A3A09}" destId="{A73F7694-91FA-47F6-A877-8300F9C3E75B}" srcOrd="6" destOrd="0" presId="urn:microsoft.com/office/officeart/2018/2/layout/IconVerticalSolidList"/>
    <dgm:cxn modelId="{52B96459-F76F-422E-87C6-B469B87E683B}" type="presParOf" srcId="{A73F7694-91FA-47F6-A877-8300F9C3E75B}" destId="{B53BFCC7-3EB3-49CC-A13A-65DC78435358}" srcOrd="0" destOrd="0" presId="urn:microsoft.com/office/officeart/2018/2/layout/IconVerticalSolidList"/>
    <dgm:cxn modelId="{B7E6072B-DCA4-4DED-8FA0-740EAE172A1F}" type="presParOf" srcId="{A73F7694-91FA-47F6-A877-8300F9C3E75B}" destId="{22E1485E-A5FC-4BED-8867-2FB6757FE0AE}" srcOrd="1" destOrd="0" presId="urn:microsoft.com/office/officeart/2018/2/layout/IconVerticalSolidList"/>
    <dgm:cxn modelId="{30097DAA-2CB4-49C9-8342-BDBE8E0273BF}" type="presParOf" srcId="{A73F7694-91FA-47F6-A877-8300F9C3E75B}" destId="{384B2DAC-7021-4746-BF41-19CBD5C53D79}" srcOrd="2" destOrd="0" presId="urn:microsoft.com/office/officeart/2018/2/layout/IconVerticalSolidList"/>
    <dgm:cxn modelId="{A4DEAD3E-166A-4CB3-A02A-2102C93CFA32}" type="presParOf" srcId="{A73F7694-91FA-47F6-A877-8300F9C3E75B}" destId="{E605CF9D-0579-499D-A8B9-88E892E1028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FCADD61-F360-4913-B4D3-760569B522C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577544F-E199-4F34-88EA-FBCCD8A93E42}">
      <dgm:prSet/>
      <dgm:spPr/>
      <dgm:t>
        <a:bodyPr/>
        <a:lstStyle/>
        <a:p>
          <a:r>
            <a:rPr lang="en-US"/>
            <a:t>The knot maintains its integrity under tension. </a:t>
          </a:r>
        </a:p>
      </dgm:t>
    </dgm:pt>
    <dgm:pt modelId="{C8A71804-23B4-4B35-89B2-120F2ECAEF9C}" type="parTrans" cxnId="{5A91AB7A-2149-4DEC-AD37-399B070CB603}">
      <dgm:prSet/>
      <dgm:spPr/>
      <dgm:t>
        <a:bodyPr/>
        <a:lstStyle/>
        <a:p>
          <a:endParaRPr lang="en-US"/>
        </a:p>
      </dgm:t>
    </dgm:pt>
    <dgm:pt modelId="{C74B3F9F-69BC-414A-B9C9-FC116B12D699}" type="sibTrans" cxnId="{5A91AB7A-2149-4DEC-AD37-399B070CB603}">
      <dgm:prSet/>
      <dgm:spPr/>
      <dgm:t>
        <a:bodyPr/>
        <a:lstStyle/>
        <a:p>
          <a:endParaRPr lang="en-US"/>
        </a:p>
      </dgm:t>
    </dgm:pt>
    <dgm:pt modelId="{8A9AA8A9-666A-4310-AA01-9CD2E8FE0F44}">
      <dgm:prSet/>
      <dgm:spPr/>
      <dgm:t>
        <a:bodyPr/>
        <a:lstStyle/>
        <a:p>
          <a:r>
            <a:rPr lang="en-US"/>
            <a:t>However, it can loosen when placed in continuous tension and compression situations. </a:t>
          </a:r>
        </a:p>
      </dgm:t>
    </dgm:pt>
    <dgm:pt modelId="{8720C472-BD8C-4DA2-A454-714590A63E4D}" type="parTrans" cxnId="{6A4B1E5E-A902-47C1-975D-95AFD60048B2}">
      <dgm:prSet/>
      <dgm:spPr/>
      <dgm:t>
        <a:bodyPr/>
        <a:lstStyle/>
        <a:p>
          <a:endParaRPr lang="en-US"/>
        </a:p>
      </dgm:t>
    </dgm:pt>
    <dgm:pt modelId="{EA6C45E1-E81D-4F7A-842C-78681D2D067E}" type="sibTrans" cxnId="{6A4B1E5E-A902-47C1-975D-95AFD60048B2}">
      <dgm:prSet/>
      <dgm:spPr/>
      <dgm:t>
        <a:bodyPr/>
        <a:lstStyle/>
        <a:p>
          <a:endParaRPr lang="en-US"/>
        </a:p>
      </dgm:t>
    </dgm:pt>
    <dgm:pt modelId="{0A23D6FE-7820-4242-9DE7-5D5F4296EE5C}">
      <dgm:prSet/>
      <dgm:spPr/>
      <dgm:t>
        <a:bodyPr/>
        <a:lstStyle/>
        <a:p>
          <a:r>
            <a:rPr lang="en-US"/>
            <a:t>In the climbing community the bowline has fallen into disfavor for this reason. </a:t>
          </a:r>
        </a:p>
      </dgm:t>
    </dgm:pt>
    <dgm:pt modelId="{649DB3C5-F69D-4DCF-B637-47BCD1251441}" type="parTrans" cxnId="{3E61AF0F-F7B8-4F09-AD00-1B1A4D43F238}">
      <dgm:prSet/>
      <dgm:spPr/>
      <dgm:t>
        <a:bodyPr/>
        <a:lstStyle/>
        <a:p>
          <a:endParaRPr lang="en-US"/>
        </a:p>
      </dgm:t>
    </dgm:pt>
    <dgm:pt modelId="{C7862DF2-568F-49A4-BCCC-E1242ECE63D2}" type="sibTrans" cxnId="{3E61AF0F-F7B8-4F09-AD00-1B1A4D43F238}">
      <dgm:prSet/>
      <dgm:spPr/>
      <dgm:t>
        <a:bodyPr/>
        <a:lstStyle/>
        <a:p>
          <a:endParaRPr lang="en-US"/>
        </a:p>
      </dgm:t>
    </dgm:pt>
    <dgm:pt modelId="{53FF7AD9-1F86-45DA-8685-0BF6CCB856FF}" type="pres">
      <dgm:prSet presAssocID="{7FCADD61-F360-4913-B4D3-760569B522C1}" presName="root" presStyleCnt="0">
        <dgm:presLayoutVars>
          <dgm:dir/>
          <dgm:resizeHandles val="exact"/>
        </dgm:presLayoutVars>
      </dgm:prSet>
      <dgm:spPr/>
    </dgm:pt>
    <dgm:pt modelId="{FCFB6882-8112-4624-B96C-23DCB054A43C}" type="pres">
      <dgm:prSet presAssocID="{A577544F-E199-4F34-88EA-FBCCD8A93E42}" presName="compNode" presStyleCnt="0"/>
      <dgm:spPr/>
    </dgm:pt>
    <dgm:pt modelId="{7519217F-1FA6-4188-B6EC-7EF7785B1C27}" type="pres">
      <dgm:prSet presAssocID="{A577544F-E199-4F34-88EA-FBCCD8A93E42}" presName="bgRect" presStyleLbl="bgShp" presStyleIdx="0" presStyleCnt="3"/>
      <dgm:spPr/>
    </dgm:pt>
    <dgm:pt modelId="{EBD74502-0646-459A-B973-2B745812CC5D}" type="pres">
      <dgm:prSet presAssocID="{A577544F-E199-4F34-88EA-FBCCD8A93E4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s with Lines"/>
        </a:ext>
      </dgm:extLst>
    </dgm:pt>
    <dgm:pt modelId="{169574F6-0EED-4E23-8B04-E387FB33E147}" type="pres">
      <dgm:prSet presAssocID="{A577544F-E199-4F34-88EA-FBCCD8A93E42}" presName="spaceRect" presStyleCnt="0"/>
      <dgm:spPr/>
    </dgm:pt>
    <dgm:pt modelId="{0C330308-480D-44F7-9343-C6A9164A7417}" type="pres">
      <dgm:prSet presAssocID="{A577544F-E199-4F34-88EA-FBCCD8A93E42}" presName="parTx" presStyleLbl="revTx" presStyleIdx="0" presStyleCnt="3">
        <dgm:presLayoutVars>
          <dgm:chMax val="0"/>
          <dgm:chPref val="0"/>
        </dgm:presLayoutVars>
      </dgm:prSet>
      <dgm:spPr/>
    </dgm:pt>
    <dgm:pt modelId="{2740D29A-5041-4BF6-9D0E-306BEF47302C}" type="pres">
      <dgm:prSet presAssocID="{C74B3F9F-69BC-414A-B9C9-FC116B12D699}" presName="sibTrans" presStyleCnt="0"/>
      <dgm:spPr/>
    </dgm:pt>
    <dgm:pt modelId="{DF9F0BEE-F81D-4778-9C14-7F834AC6DB07}" type="pres">
      <dgm:prSet presAssocID="{8A9AA8A9-666A-4310-AA01-9CD2E8FE0F44}" presName="compNode" presStyleCnt="0"/>
      <dgm:spPr/>
    </dgm:pt>
    <dgm:pt modelId="{FA617492-767B-46D0-BE7F-3EAAAF9A121A}" type="pres">
      <dgm:prSet presAssocID="{8A9AA8A9-666A-4310-AA01-9CD2E8FE0F44}" presName="bgRect" presStyleLbl="bgShp" presStyleIdx="1" presStyleCnt="3"/>
      <dgm:spPr/>
    </dgm:pt>
    <dgm:pt modelId="{F6550416-BA3B-4D7E-93FD-2F4BA6C1ADD6}" type="pres">
      <dgm:prSet presAssocID="{8A9AA8A9-666A-4310-AA01-9CD2E8FE0F4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7B3232C4-2E05-49E1-B9A9-318D6920BAE4}" type="pres">
      <dgm:prSet presAssocID="{8A9AA8A9-666A-4310-AA01-9CD2E8FE0F44}" presName="spaceRect" presStyleCnt="0"/>
      <dgm:spPr/>
    </dgm:pt>
    <dgm:pt modelId="{E7C3C771-465D-406A-A717-130FD38B86BE}" type="pres">
      <dgm:prSet presAssocID="{8A9AA8A9-666A-4310-AA01-9CD2E8FE0F44}" presName="parTx" presStyleLbl="revTx" presStyleIdx="1" presStyleCnt="3">
        <dgm:presLayoutVars>
          <dgm:chMax val="0"/>
          <dgm:chPref val="0"/>
        </dgm:presLayoutVars>
      </dgm:prSet>
      <dgm:spPr/>
    </dgm:pt>
    <dgm:pt modelId="{96DA3467-CDF4-4BF2-9871-2CE15FDB0AA4}" type="pres">
      <dgm:prSet presAssocID="{EA6C45E1-E81D-4F7A-842C-78681D2D067E}" presName="sibTrans" presStyleCnt="0"/>
      <dgm:spPr/>
    </dgm:pt>
    <dgm:pt modelId="{47C69F85-2578-4792-A963-F5E2748ABF28}" type="pres">
      <dgm:prSet presAssocID="{0A23D6FE-7820-4242-9DE7-5D5F4296EE5C}" presName="compNode" presStyleCnt="0"/>
      <dgm:spPr/>
    </dgm:pt>
    <dgm:pt modelId="{0A89F59A-E54A-43DB-9A67-D313B4C64382}" type="pres">
      <dgm:prSet presAssocID="{0A23D6FE-7820-4242-9DE7-5D5F4296EE5C}" presName="bgRect" presStyleLbl="bgShp" presStyleIdx="2" presStyleCnt="3"/>
      <dgm:spPr/>
    </dgm:pt>
    <dgm:pt modelId="{E6F0E46D-24DE-4652-872A-9AF302EC3273}" type="pres">
      <dgm:prSet presAssocID="{0A23D6FE-7820-4242-9DE7-5D5F4296EE5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mbing"/>
        </a:ext>
      </dgm:extLst>
    </dgm:pt>
    <dgm:pt modelId="{83F5F1ED-98E5-4774-9CC9-B013EE3C41DF}" type="pres">
      <dgm:prSet presAssocID="{0A23D6FE-7820-4242-9DE7-5D5F4296EE5C}" presName="spaceRect" presStyleCnt="0"/>
      <dgm:spPr/>
    </dgm:pt>
    <dgm:pt modelId="{70FD03AC-9C98-4C49-BB57-17889F94DEDF}" type="pres">
      <dgm:prSet presAssocID="{0A23D6FE-7820-4242-9DE7-5D5F4296EE5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E61AF0F-F7B8-4F09-AD00-1B1A4D43F238}" srcId="{7FCADD61-F360-4913-B4D3-760569B522C1}" destId="{0A23D6FE-7820-4242-9DE7-5D5F4296EE5C}" srcOrd="2" destOrd="0" parTransId="{649DB3C5-F69D-4DCF-B637-47BCD1251441}" sibTransId="{C7862DF2-568F-49A4-BCCC-E1242ECE63D2}"/>
    <dgm:cxn modelId="{6A4B1E5E-A902-47C1-975D-95AFD60048B2}" srcId="{7FCADD61-F360-4913-B4D3-760569B522C1}" destId="{8A9AA8A9-666A-4310-AA01-9CD2E8FE0F44}" srcOrd="1" destOrd="0" parTransId="{8720C472-BD8C-4DA2-A454-714590A63E4D}" sibTransId="{EA6C45E1-E81D-4F7A-842C-78681D2D067E}"/>
    <dgm:cxn modelId="{1C671470-B445-4B3A-AC75-C1DC5B9C0824}" type="presOf" srcId="{A577544F-E199-4F34-88EA-FBCCD8A93E42}" destId="{0C330308-480D-44F7-9343-C6A9164A7417}" srcOrd="0" destOrd="0" presId="urn:microsoft.com/office/officeart/2018/2/layout/IconVerticalSolidList"/>
    <dgm:cxn modelId="{5A91AB7A-2149-4DEC-AD37-399B070CB603}" srcId="{7FCADD61-F360-4913-B4D3-760569B522C1}" destId="{A577544F-E199-4F34-88EA-FBCCD8A93E42}" srcOrd="0" destOrd="0" parTransId="{C8A71804-23B4-4B35-89B2-120F2ECAEF9C}" sibTransId="{C74B3F9F-69BC-414A-B9C9-FC116B12D699}"/>
    <dgm:cxn modelId="{38E1FAAB-248F-4F43-8E5B-9668DFD32948}" type="presOf" srcId="{8A9AA8A9-666A-4310-AA01-9CD2E8FE0F44}" destId="{E7C3C771-465D-406A-A717-130FD38B86BE}" srcOrd="0" destOrd="0" presId="urn:microsoft.com/office/officeart/2018/2/layout/IconVerticalSolidList"/>
    <dgm:cxn modelId="{9BB781AC-AE41-4AEE-BE98-A7B502962747}" type="presOf" srcId="{7FCADD61-F360-4913-B4D3-760569B522C1}" destId="{53FF7AD9-1F86-45DA-8685-0BF6CCB856FF}" srcOrd="0" destOrd="0" presId="urn:microsoft.com/office/officeart/2018/2/layout/IconVerticalSolidList"/>
    <dgm:cxn modelId="{42EADACF-31C3-4E16-988D-234449027731}" type="presOf" srcId="{0A23D6FE-7820-4242-9DE7-5D5F4296EE5C}" destId="{70FD03AC-9C98-4C49-BB57-17889F94DEDF}" srcOrd="0" destOrd="0" presId="urn:microsoft.com/office/officeart/2018/2/layout/IconVerticalSolidList"/>
    <dgm:cxn modelId="{855CE4C3-C617-4E05-9F25-23DECEF2DA77}" type="presParOf" srcId="{53FF7AD9-1F86-45DA-8685-0BF6CCB856FF}" destId="{FCFB6882-8112-4624-B96C-23DCB054A43C}" srcOrd="0" destOrd="0" presId="urn:microsoft.com/office/officeart/2018/2/layout/IconVerticalSolidList"/>
    <dgm:cxn modelId="{5E9CF5D9-C551-48E6-960A-DE8F6DB47086}" type="presParOf" srcId="{FCFB6882-8112-4624-B96C-23DCB054A43C}" destId="{7519217F-1FA6-4188-B6EC-7EF7785B1C27}" srcOrd="0" destOrd="0" presId="urn:microsoft.com/office/officeart/2018/2/layout/IconVerticalSolidList"/>
    <dgm:cxn modelId="{5431D6E0-C5A3-470D-99B7-A56B6DA9D9B1}" type="presParOf" srcId="{FCFB6882-8112-4624-B96C-23DCB054A43C}" destId="{EBD74502-0646-459A-B973-2B745812CC5D}" srcOrd="1" destOrd="0" presId="urn:microsoft.com/office/officeart/2018/2/layout/IconVerticalSolidList"/>
    <dgm:cxn modelId="{9B95801B-2ABB-4C61-93D9-C74588042BA9}" type="presParOf" srcId="{FCFB6882-8112-4624-B96C-23DCB054A43C}" destId="{169574F6-0EED-4E23-8B04-E387FB33E147}" srcOrd="2" destOrd="0" presId="urn:microsoft.com/office/officeart/2018/2/layout/IconVerticalSolidList"/>
    <dgm:cxn modelId="{297CFD26-95ED-4F9F-B392-C8C52ABF61D5}" type="presParOf" srcId="{FCFB6882-8112-4624-B96C-23DCB054A43C}" destId="{0C330308-480D-44F7-9343-C6A9164A7417}" srcOrd="3" destOrd="0" presId="urn:microsoft.com/office/officeart/2018/2/layout/IconVerticalSolidList"/>
    <dgm:cxn modelId="{F980F2BF-D068-4787-B1DD-1018E6D6EEDC}" type="presParOf" srcId="{53FF7AD9-1F86-45DA-8685-0BF6CCB856FF}" destId="{2740D29A-5041-4BF6-9D0E-306BEF47302C}" srcOrd="1" destOrd="0" presId="urn:microsoft.com/office/officeart/2018/2/layout/IconVerticalSolidList"/>
    <dgm:cxn modelId="{F302D24F-7EEC-4AD8-8FA7-5956D72554BD}" type="presParOf" srcId="{53FF7AD9-1F86-45DA-8685-0BF6CCB856FF}" destId="{DF9F0BEE-F81D-4778-9C14-7F834AC6DB07}" srcOrd="2" destOrd="0" presId="urn:microsoft.com/office/officeart/2018/2/layout/IconVerticalSolidList"/>
    <dgm:cxn modelId="{260B75A9-E6F0-4B0C-8DA3-AB99750F5C08}" type="presParOf" srcId="{DF9F0BEE-F81D-4778-9C14-7F834AC6DB07}" destId="{FA617492-767B-46D0-BE7F-3EAAAF9A121A}" srcOrd="0" destOrd="0" presId="urn:microsoft.com/office/officeart/2018/2/layout/IconVerticalSolidList"/>
    <dgm:cxn modelId="{2006E1A3-8652-4A23-9106-342E58F105D3}" type="presParOf" srcId="{DF9F0BEE-F81D-4778-9C14-7F834AC6DB07}" destId="{F6550416-BA3B-4D7E-93FD-2F4BA6C1ADD6}" srcOrd="1" destOrd="0" presId="urn:microsoft.com/office/officeart/2018/2/layout/IconVerticalSolidList"/>
    <dgm:cxn modelId="{24E13C1B-A967-42FB-BE7E-D86D2B076F85}" type="presParOf" srcId="{DF9F0BEE-F81D-4778-9C14-7F834AC6DB07}" destId="{7B3232C4-2E05-49E1-B9A9-318D6920BAE4}" srcOrd="2" destOrd="0" presId="urn:microsoft.com/office/officeart/2018/2/layout/IconVerticalSolidList"/>
    <dgm:cxn modelId="{321AF2E0-18CA-41E1-89BC-89F401D20C0C}" type="presParOf" srcId="{DF9F0BEE-F81D-4778-9C14-7F834AC6DB07}" destId="{E7C3C771-465D-406A-A717-130FD38B86BE}" srcOrd="3" destOrd="0" presId="urn:microsoft.com/office/officeart/2018/2/layout/IconVerticalSolidList"/>
    <dgm:cxn modelId="{B20D01E8-931B-4322-ADF6-1F0CB1A07663}" type="presParOf" srcId="{53FF7AD9-1F86-45DA-8685-0BF6CCB856FF}" destId="{96DA3467-CDF4-4BF2-9871-2CE15FDB0AA4}" srcOrd="3" destOrd="0" presId="urn:microsoft.com/office/officeart/2018/2/layout/IconVerticalSolidList"/>
    <dgm:cxn modelId="{A66CFC05-926F-42F4-85BF-A533F948DB64}" type="presParOf" srcId="{53FF7AD9-1F86-45DA-8685-0BF6CCB856FF}" destId="{47C69F85-2578-4792-A963-F5E2748ABF28}" srcOrd="4" destOrd="0" presId="urn:microsoft.com/office/officeart/2018/2/layout/IconVerticalSolidList"/>
    <dgm:cxn modelId="{F1AC2FCC-327B-43B2-A497-8814F5B0BEB4}" type="presParOf" srcId="{47C69F85-2578-4792-A963-F5E2748ABF28}" destId="{0A89F59A-E54A-43DB-9A67-D313B4C64382}" srcOrd="0" destOrd="0" presId="urn:microsoft.com/office/officeart/2018/2/layout/IconVerticalSolidList"/>
    <dgm:cxn modelId="{6B89218E-444A-4DE0-9CAB-E5F7C5456528}" type="presParOf" srcId="{47C69F85-2578-4792-A963-F5E2748ABF28}" destId="{E6F0E46D-24DE-4652-872A-9AF302EC3273}" srcOrd="1" destOrd="0" presId="urn:microsoft.com/office/officeart/2018/2/layout/IconVerticalSolidList"/>
    <dgm:cxn modelId="{8C3BE644-DC13-4E89-B8CC-5BE6CEA0423B}" type="presParOf" srcId="{47C69F85-2578-4792-A963-F5E2748ABF28}" destId="{83F5F1ED-98E5-4774-9CC9-B013EE3C41DF}" srcOrd="2" destOrd="0" presId="urn:microsoft.com/office/officeart/2018/2/layout/IconVerticalSolidList"/>
    <dgm:cxn modelId="{7823DA6E-122C-47A0-A841-465C1571710D}" type="presParOf" srcId="{47C69F85-2578-4792-A963-F5E2748ABF28}" destId="{70FD03AC-9C98-4C49-BB57-17889F94DE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283F2E9-3BBB-4B2B-B989-2DD0E6B0162D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023AF5F-CDF1-45E4-83F7-3D493D323ED8}">
      <dgm:prSet/>
      <dgm:spPr/>
      <dgm:t>
        <a:bodyPr/>
        <a:lstStyle/>
        <a:p>
          <a:r>
            <a:rPr lang="en-US"/>
            <a:t>When a climber falls, they tend to bounce which can loosen the knot. </a:t>
          </a:r>
        </a:p>
      </dgm:t>
    </dgm:pt>
    <dgm:pt modelId="{B3B6EB82-B7BB-4CBD-9063-662FB39FE763}" type="parTrans" cxnId="{B74880DD-6C23-49FF-BC1F-17371208C75A}">
      <dgm:prSet/>
      <dgm:spPr/>
      <dgm:t>
        <a:bodyPr/>
        <a:lstStyle/>
        <a:p>
          <a:endParaRPr lang="en-US"/>
        </a:p>
      </dgm:t>
    </dgm:pt>
    <dgm:pt modelId="{4F469C91-3C29-4585-AA59-0717DAC2A4D0}" type="sibTrans" cxnId="{B74880DD-6C23-49FF-BC1F-17371208C75A}">
      <dgm:prSet/>
      <dgm:spPr/>
      <dgm:t>
        <a:bodyPr/>
        <a:lstStyle/>
        <a:p>
          <a:endParaRPr lang="en-US"/>
        </a:p>
      </dgm:t>
    </dgm:pt>
    <dgm:pt modelId="{7A8B7D10-942A-4212-B00B-764816B759B6}">
      <dgm:prSet/>
      <dgm:spPr/>
      <dgm:t>
        <a:bodyPr/>
        <a:lstStyle/>
        <a:p>
          <a:r>
            <a:rPr lang="en-US"/>
            <a:t>If there is any doubt that the bowline could be placed in a tension and compression situation, back it up</a:t>
          </a:r>
        </a:p>
      </dgm:t>
    </dgm:pt>
    <dgm:pt modelId="{4AC52745-0259-4C2D-90D3-FD8925C1AFC0}" type="parTrans" cxnId="{1A24AED0-10C9-4BD9-8DF0-829FFCBB901F}">
      <dgm:prSet/>
      <dgm:spPr/>
      <dgm:t>
        <a:bodyPr/>
        <a:lstStyle/>
        <a:p>
          <a:endParaRPr lang="en-US"/>
        </a:p>
      </dgm:t>
    </dgm:pt>
    <dgm:pt modelId="{E607F3F3-836C-453A-881F-DA4C3C310B88}" type="sibTrans" cxnId="{1A24AED0-10C9-4BD9-8DF0-829FFCBB901F}">
      <dgm:prSet/>
      <dgm:spPr/>
      <dgm:t>
        <a:bodyPr/>
        <a:lstStyle/>
        <a:p>
          <a:endParaRPr lang="en-US"/>
        </a:p>
      </dgm:t>
    </dgm:pt>
    <dgm:pt modelId="{23B0BF99-2996-4F74-8547-E757D02522EC}" type="pres">
      <dgm:prSet presAssocID="{1283F2E9-3BBB-4B2B-B989-2DD0E6B0162D}" presName="outerComposite" presStyleCnt="0">
        <dgm:presLayoutVars>
          <dgm:chMax val="5"/>
          <dgm:dir/>
          <dgm:resizeHandles val="exact"/>
        </dgm:presLayoutVars>
      </dgm:prSet>
      <dgm:spPr/>
    </dgm:pt>
    <dgm:pt modelId="{48E511E5-D09D-4342-AD58-BBC9553ED39E}" type="pres">
      <dgm:prSet presAssocID="{1283F2E9-3BBB-4B2B-B989-2DD0E6B0162D}" presName="dummyMaxCanvas" presStyleCnt="0">
        <dgm:presLayoutVars/>
      </dgm:prSet>
      <dgm:spPr/>
    </dgm:pt>
    <dgm:pt modelId="{1F26ACB5-7F31-47FD-A0F5-DC07CEB1E8DB}" type="pres">
      <dgm:prSet presAssocID="{1283F2E9-3BBB-4B2B-B989-2DD0E6B0162D}" presName="TwoNodes_1" presStyleLbl="node1" presStyleIdx="0" presStyleCnt="2">
        <dgm:presLayoutVars>
          <dgm:bulletEnabled val="1"/>
        </dgm:presLayoutVars>
      </dgm:prSet>
      <dgm:spPr/>
    </dgm:pt>
    <dgm:pt modelId="{7A6F9F0D-C673-4E9B-892A-09C35747E120}" type="pres">
      <dgm:prSet presAssocID="{1283F2E9-3BBB-4B2B-B989-2DD0E6B0162D}" presName="TwoNodes_2" presStyleLbl="node1" presStyleIdx="1" presStyleCnt="2">
        <dgm:presLayoutVars>
          <dgm:bulletEnabled val="1"/>
        </dgm:presLayoutVars>
      </dgm:prSet>
      <dgm:spPr/>
    </dgm:pt>
    <dgm:pt modelId="{D50B7578-B716-40E1-9C57-D8A87EA3EAB6}" type="pres">
      <dgm:prSet presAssocID="{1283F2E9-3BBB-4B2B-B989-2DD0E6B0162D}" presName="TwoConn_1-2" presStyleLbl="fgAccFollowNode1" presStyleIdx="0" presStyleCnt="1">
        <dgm:presLayoutVars>
          <dgm:bulletEnabled val="1"/>
        </dgm:presLayoutVars>
      </dgm:prSet>
      <dgm:spPr/>
    </dgm:pt>
    <dgm:pt modelId="{E97005B7-F22C-47A8-98BF-BCDD86433CCC}" type="pres">
      <dgm:prSet presAssocID="{1283F2E9-3BBB-4B2B-B989-2DD0E6B0162D}" presName="TwoNodes_1_text" presStyleLbl="node1" presStyleIdx="1" presStyleCnt="2">
        <dgm:presLayoutVars>
          <dgm:bulletEnabled val="1"/>
        </dgm:presLayoutVars>
      </dgm:prSet>
      <dgm:spPr/>
    </dgm:pt>
    <dgm:pt modelId="{BBC5C899-636D-4946-9825-F6009B7CDA7E}" type="pres">
      <dgm:prSet presAssocID="{1283F2E9-3BBB-4B2B-B989-2DD0E6B0162D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104BDC0B-E373-4C84-BB99-05F5F537F7A3}" type="presOf" srcId="{1283F2E9-3BBB-4B2B-B989-2DD0E6B0162D}" destId="{23B0BF99-2996-4F74-8547-E757D02522EC}" srcOrd="0" destOrd="0" presId="urn:microsoft.com/office/officeart/2005/8/layout/vProcess5"/>
    <dgm:cxn modelId="{6F881547-A408-48A6-B5F4-F072097BF1AB}" type="presOf" srcId="{7A8B7D10-942A-4212-B00B-764816B759B6}" destId="{7A6F9F0D-C673-4E9B-892A-09C35747E120}" srcOrd="0" destOrd="0" presId="urn:microsoft.com/office/officeart/2005/8/layout/vProcess5"/>
    <dgm:cxn modelId="{0B81F04F-D8B0-4A51-8581-1A2B1AE6489B}" type="presOf" srcId="{9023AF5F-CDF1-45E4-83F7-3D493D323ED8}" destId="{E97005B7-F22C-47A8-98BF-BCDD86433CCC}" srcOrd="1" destOrd="0" presId="urn:microsoft.com/office/officeart/2005/8/layout/vProcess5"/>
    <dgm:cxn modelId="{D5A4637B-A46A-470C-8F14-1314BAAB71CF}" type="presOf" srcId="{4F469C91-3C29-4585-AA59-0717DAC2A4D0}" destId="{D50B7578-B716-40E1-9C57-D8A87EA3EAB6}" srcOrd="0" destOrd="0" presId="urn:microsoft.com/office/officeart/2005/8/layout/vProcess5"/>
    <dgm:cxn modelId="{2D8A0A88-C0A6-41FD-BAE0-444F63793AB4}" type="presOf" srcId="{9023AF5F-CDF1-45E4-83F7-3D493D323ED8}" destId="{1F26ACB5-7F31-47FD-A0F5-DC07CEB1E8DB}" srcOrd="0" destOrd="0" presId="urn:microsoft.com/office/officeart/2005/8/layout/vProcess5"/>
    <dgm:cxn modelId="{1A24AED0-10C9-4BD9-8DF0-829FFCBB901F}" srcId="{1283F2E9-3BBB-4B2B-B989-2DD0E6B0162D}" destId="{7A8B7D10-942A-4212-B00B-764816B759B6}" srcOrd="1" destOrd="0" parTransId="{4AC52745-0259-4C2D-90D3-FD8925C1AFC0}" sibTransId="{E607F3F3-836C-453A-881F-DA4C3C310B88}"/>
    <dgm:cxn modelId="{B74880DD-6C23-49FF-BC1F-17371208C75A}" srcId="{1283F2E9-3BBB-4B2B-B989-2DD0E6B0162D}" destId="{9023AF5F-CDF1-45E4-83F7-3D493D323ED8}" srcOrd="0" destOrd="0" parTransId="{B3B6EB82-B7BB-4CBD-9063-662FB39FE763}" sibTransId="{4F469C91-3C29-4585-AA59-0717DAC2A4D0}"/>
    <dgm:cxn modelId="{362E0EEE-3756-4832-B2B9-B685BE9A3B25}" type="presOf" srcId="{7A8B7D10-942A-4212-B00B-764816B759B6}" destId="{BBC5C899-636D-4946-9825-F6009B7CDA7E}" srcOrd="1" destOrd="0" presId="urn:microsoft.com/office/officeart/2005/8/layout/vProcess5"/>
    <dgm:cxn modelId="{95B6E588-9C37-4327-9F6F-DC862D1F10B2}" type="presParOf" srcId="{23B0BF99-2996-4F74-8547-E757D02522EC}" destId="{48E511E5-D09D-4342-AD58-BBC9553ED39E}" srcOrd="0" destOrd="0" presId="urn:microsoft.com/office/officeart/2005/8/layout/vProcess5"/>
    <dgm:cxn modelId="{3C35E67A-67A9-4CE8-BA78-3FA11B9120D6}" type="presParOf" srcId="{23B0BF99-2996-4F74-8547-E757D02522EC}" destId="{1F26ACB5-7F31-47FD-A0F5-DC07CEB1E8DB}" srcOrd="1" destOrd="0" presId="urn:microsoft.com/office/officeart/2005/8/layout/vProcess5"/>
    <dgm:cxn modelId="{9079AF10-8403-416D-B03D-AAF6788B1A1E}" type="presParOf" srcId="{23B0BF99-2996-4F74-8547-E757D02522EC}" destId="{7A6F9F0D-C673-4E9B-892A-09C35747E120}" srcOrd="2" destOrd="0" presId="urn:microsoft.com/office/officeart/2005/8/layout/vProcess5"/>
    <dgm:cxn modelId="{5370EA21-5224-4FCB-B196-B5C8D6DF40E6}" type="presParOf" srcId="{23B0BF99-2996-4F74-8547-E757D02522EC}" destId="{D50B7578-B716-40E1-9C57-D8A87EA3EAB6}" srcOrd="3" destOrd="0" presId="urn:microsoft.com/office/officeart/2005/8/layout/vProcess5"/>
    <dgm:cxn modelId="{96B4A0B4-4066-49F8-8D5F-132D9C490A0F}" type="presParOf" srcId="{23B0BF99-2996-4F74-8547-E757D02522EC}" destId="{E97005B7-F22C-47A8-98BF-BCDD86433CCC}" srcOrd="4" destOrd="0" presId="urn:microsoft.com/office/officeart/2005/8/layout/vProcess5"/>
    <dgm:cxn modelId="{1877E8E6-F18C-4A15-B51B-F589C8186986}" type="presParOf" srcId="{23B0BF99-2996-4F74-8547-E757D02522EC}" destId="{BBC5C899-636D-4946-9825-F6009B7CDA7E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139F8A0-3FEE-4D4F-85BA-473F7F8295A7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49BD855-8105-4E3C-B59C-97640D8CF5C5}">
      <dgm:prSet/>
      <dgm:spPr/>
      <dgm:t>
        <a:bodyPr/>
        <a:lstStyle/>
        <a:p>
          <a:r>
            <a:rPr lang="en-US"/>
            <a:t>If there is a need for a secure bowline, back it off. </a:t>
          </a:r>
        </a:p>
      </dgm:t>
    </dgm:pt>
    <dgm:pt modelId="{5ED760D5-452F-45D5-B4C4-79D07F2AEB65}" type="parTrans" cxnId="{A13FDD41-C2C3-4314-A7F5-B583C0E0E547}">
      <dgm:prSet/>
      <dgm:spPr/>
      <dgm:t>
        <a:bodyPr/>
        <a:lstStyle/>
        <a:p>
          <a:endParaRPr lang="en-US"/>
        </a:p>
      </dgm:t>
    </dgm:pt>
    <dgm:pt modelId="{11A1E77D-525D-4790-9FE7-915C256C87AF}" type="sibTrans" cxnId="{A13FDD41-C2C3-4314-A7F5-B583C0E0E547}">
      <dgm:prSet/>
      <dgm:spPr/>
      <dgm:t>
        <a:bodyPr/>
        <a:lstStyle/>
        <a:p>
          <a:endParaRPr lang="en-US"/>
        </a:p>
      </dgm:t>
    </dgm:pt>
    <dgm:pt modelId="{C39FAA23-BC5D-43A5-96F8-D921DBEB77DE}">
      <dgm:prSet/>
      <dgm:spPr/>
      <dgm:t>
        <a:bodyPr/>
        <a:lstStyle/>
        <a:p>
          <a:r>
            <a:rPr lang="en-US"/>
            <a:t>The Yosemite tie-off is one of several acceptable methods. </a:t>
          </a:r>
        </a:p>
      </dgm:t>
    </dgm:pt>
    <dgm:pt modelId="{A4032EC4-F8E4-4BCB-9D35-BA5F93FFDB4C}" type="parTrans" cxnId="{266A59C0-B84E-4A04-AEDF-D1D292F8D38A}">
      <dgm:prSet/>
      <dgm:spPr/>
      <dgm:t>
        <a:bodyPr/>
        <a:lstStyle/>
        <a:p>
          <a:endParaRPr lang="en-US"/>
        </a:p>
      </dgm:t>
    </dgm:pt>
    <dgm:pt modelId="{6E63FE08-7A92-4ADC-B3FC-42EC77F77B3C}" type="sibTrans" cxnId="{266A59C0-B84E-4A04-AEDF-D1D292F8D38A}">
      <dgm:prSet/>
      <dgm:spPr/>
      <dgm:t>
        <a:bodyPr/>
        <a:lstStyle/>
        <a:p>
          <a:endParaRPr lang="en-US"/>
        </a:p>
      </dgm:t>
    </dgm:pt>
    <dgm:pt modelId="{014741CC-CF76-4C3D-9AB8-5EECA1E2DF64}">
      <dgm:prSet/>
      <dgm:spPr/>
      <dgm:t>
        <a:bodyPr/>
        <a:lstStyle/>
        <a:p>
          <a:r>
            <a:rPr lang="en-US"/>
            <a:t>When tied correctly, the Yosemite tie-off has a figure eight knot look to it. </a:t>
          </a:r>
        </a:p>
      </dgm:t>
    </dgm:pt>
    <dgm:pt modelId="{00C74C40-0B39-49B3-B832-71F49DB6DA65}" type="parTrans" cxnId="{C2B5C6FF-B175-4A6A-ADD0-87EF3B2AF63E}">
      <dgm:prSet/>
      <dgm:spPr/>
      <dgm:t>
        <a:bodyPr/>
        <a:lstStyle/>
        <a:p>
          <a:endParaRPr lang="en-US"/>
        </a:p>
      </dgm:t>
    </dgm:pt>
    <dgm:pt modelId="{008B94B0-936C-4979-AFDC-2584DF45A6C0}" type="sibTrans" cxnId="{C2B5C6FF-B175-4A6A-ADD0-87EF3B2AF63E}">
      <dgm:prSet/>
      <dgm:spPr/>
      <dgm:t>
        <a:bodyPr/>
        <a:lstStyle/>
        <a:p>
          <a:endParaRPr lang="en-US"/>
        </a:p>
      </dgm:t>
    </dgm:pt>
    <dgm:pt modelId="{4479DFF5-274D-45F1-A4E0-F3D1D18394A1}" type="pres">
      <dgm:prSet presAssocID="{C139F8A0-3FEE-4D4F-85BA-473F7F8295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E1857B1-69AA-4418-8063-166153EF718F}" type="pres">
      <dgm:prSet presAssocID="{149BD855-8105-4E3C-B59C-97640D8CF5C5}" presName="hierRoot1" presStyleCnt="0">
        <dgm:presLayoutVars>
          <dgm:hierBranch val="init"/>
        </dgm:presLayoutVars>
      </dgm:prSet>
      <dgm:spPr/>
    </dgm:pt>
    <dgm:pt modelId="{DDF05AEA-00B5-493C-A05C-7A570BDB33B1}" type="pres">
      <dgm:prSet presAssocID="{149BD855-8105-4E3C-B59C-97640D8CF5C5}" presName="rootComposite1" presStyleCnt="0"/>
      <dgm:spPr/>
    </dgm:pt>
    <dgm:pt modelId="{549DD9F9-371E-4EAE-93DA-65AC93EECD2E}" type="pres">
      <dgm:prSet presAssocID="{149BD855-8105-4E3C-B59C-97640D8CF5C5}" presName="rootText1" presStyleLbl="node0" presStyleIdx="0" presStyleCnt="3">
        <dgm:presLayoutVars>
          <dgm:chPref val="3"/>
        </dgm:presLayoutVars>
      </dgm:prSet>
      <dgm:spPr/>
    </dgm:pt>
    <dgm:pt modelId="{5FA0C0D7-3EA3-4F3E-B18C-A7D55299E4CA}" type="pres">
      <dgm:prSet presAssocID="{149BD855-8105-4E3C-B59C-97640D8CF5C5}" presName="rootConnector1" presStyleLbl="node1" presStyleIdx="0" presStyleCnt="0"/>
      <dgm:spPr/>
    </dgm:pt>
    <dgm:pt modelId="{ECABBFC9-187E-460D-9010-E1AA9445DBF8}" type="pres">
      <dgm:prSet presAssocID="{149BD855-8105-4E3C-B59C-97640D8CF5C5}" presName="hierChild2" presStyleCnt="0"/>
      <dgm:spPr/>
    </dgm:pt>
    <dgm:pt modelId="{560635DD-FE69-447E-8039-EA018EA2AD44}" type="pres">
      <dgm:prSet presAssocID="{149BD855-8105-4E3C-B59C-97640D8CF5C5}" presName="hierChild3" presStyleCnt="0"/>
      <dgm:spPr/>
    </dgm:pt>
    <dgm:pt modelId="{EB9405CE-9992-455B-9B2D-8F50379E86FF}" type="pres">
      <dgm:prSet presAssocID="{C39FAA23-BC5D-43A5-96F8-D921DBEB77DE}" presName="hierRoot1" presStyleCnt="0">
        <dgm:presLayoutVars>
          <dgm:hierBranch val="init"/>
        </dgm:presLayoutVars>
      </dgm:prSet>
      <dgm:spPr/>
    </dgm:pt>
    <dgm:pt modelId="{3082AFF5-60C3-4075-BB5C-77F9100ED7FC}" type="pres">
      <dgm:prSet presAssocID="{C39FAA23-BC5D-43A5-96F8-D921DBEB77DE}" presName="rootComposite1" presStyleCnt="0"/>
      <dgm:spPr/>
    </dgm:pt>
    <dgm:pt modelId="{4D11212D-D8A6-4672-A5E6-E961E01CE57B}" type="pres">
      <dgm:prSet presAssocID="{C39FAA23-BC5D-43A5-96F8-D921DBEB77DE}" presName="rootText1" presStyleLbl="node0" presStyleIdx="1" presStyleCnt="3">
        <dgm:presLayoutVars>
          <dgm:chPref val="3"/>
        </dgm:presLayoutVars>
      </dgm:prSet>
      <dgm:spPr/>
    </dgm:pt>
    <dgm:pt modelId="{448ECDE1-81B1-448A-9896-A8D4CD2D6708}" type="pres">
      <dgm:prSet presAssocID="{C39FAA23-BC5D-43A5-96F8-D921DBEB77DE}" presName="rootConnector1" presStyleLbl="node1" presStyleIdx="0" presStyleCnt="0"/>
      <dgm:spPr/>
    </dgm:pt>
    <dgm:pt modelId="{578FEA8F-FD76-4ACB-8F74-51741F52E2C5}" type="pres">
      <dgm:prSet presAssocID="{C39FAA23-BC5D-43A5-96F8-D921DBEB77DE}" presName="hierChild2" presStyleCnt="0"/>
      <dgm:spPr/>
    </dgm:pt>
    <dgm:pt modelId="{E253146E-CE21-4745-9B69-AF7FABF3CB2C}" type="pres">
      <dgm:prSet presAssocID="{C39FAA23-BC5D-43A5-96F8-D921DBEB77DE}" presName="hierChild3" presStyleCnt="0"/>
      <dgm:spPr/>
    </dgm:pt>
    <dgm:pt modelId="{C9476827-D01B-4A67-ADB4-A2B76B2BA9AA}" type="pres">
      <dgm:prSet presAssocID="{014741CC-CF76-4C3D-9AB8-5EECA1E2DF64}" presName="hierRoot1" presStyleCnt="0">
        <dgm:presLayoutVars>
          <dgm:hierBranch val="init"/>
        </dgm:presLayoutVars>
      </dgm:prSet>
      <dgm:spPr/>
    </dgm:pt>
    <dgm:pt modelId="{25001082-EFF2-4767-B9A1-7531D2A6C929}" type="pres">
      <dgm:prSet presAssocID="{014741CC-CF76-4C3D-9AB8-5EECA1E2DF64}" presName="rootComposite1" presStyleCnt="0"/>
      <dgm:spPr/>
    </dgm:pt>
    <dgm:pt modelId="{3377840A-3293-4610-99AA-E053072B30ED}" type="pres">
      <dgm:prSet presAssocID="{014741CC-CF76-4C3D-9AB8-5EECA1E2DF64}" presName="rootText1" presStyleLbl="node0" presStyleIdx="2" presStyleCnt="3">
        <dgm:presLayoutVars>
          <dgm:chPref val="3"/>
        </dgm:presLayoutVars>
      </dgm:prSet>
      <dgm:spPr/>
    </dgm:pt>
    <dgm:pt modelId="{A567022A-8031-4CF9-A3A1-EF19D5A5238D}" type="pres">
      <dgm:prSet presAssocID="{014741CC-CF76-4C3D-9AB8-5EECA1E2DF64}" presName="rootConnector1" presStyleLbl="node1" presStyleIdx="0" presStyleCnt="0"/>
      <dgm:spPr/>
    </dgm:pt>
    <dgm:pt modelId="{6061B704-1AF2-4F1D-8017-7A98ECC370E4}" type="pres">
      <dgm:prSet presAssocID="{014741CC-CF76-4C3D-9AB8-5EECA1E2DF64}" presName="hierChild2" presStyleCnt="0"/>
      <dgm:spPr/>
    </dgm:pt>
    <dgm:pt modelId="{9014E37E-F8BF-4639-984F-DA14F42F3436}" type="pres">
      <dgm:prSet presAssocID="{014741CC-CF76-4C3D-9AB8-5EECA1E2DF64}" presName="hierChild3" presStyleCnt="0"/>
      <dgm:spPr/>
    </dgm:pt>
  </dgm:ptLst>
  <dgm:cxnLst>
    <dgm:cxn modelId="{9A8A9E1E-AD14-4199-BDB3-523A00E84D62}" type="presOf" srcId="{149BD855-8105-4E3C-B59C-97640D8CF5C5}" destId="{5FA0C0D7-3EA3-4F3E-B18C-A7D55299E4CA}" srcOrd="1" destOrd="0" presId="urn:microsoft.com/office/officeart/2009/3/layout/HorizontalOrganizationChart"/>
    <dgm:cxn modelId="{A13FDD41-C2C3-4314-A7F5-B583C0E0E547}" srcId="{C139F8A0-3FEE-4D4F-85BA-473F7F8295A7}" destId="{149BD855-8105-4E3C-B59C-97640D8CF5C5}" srcOrd="0" destOrd="0" parTransId="{5ED760D5-452F-45D5-B4C4-79D07F2AEB65}" sibTransId="{11A1E77D-525D-4790-9FE7-915C256C87AF}"/>
    <dgm:cxn modelId="{5E016B52-B391-4436-91F8-908F1CA17F90}" type="presOf" srcId="{C39FAA23-BC5D-43A5-96F8-D921DBEB77DE}" destId="{448ECDE1-81B1-448A-9896-A8D4CD2D6708}" srcOrd="1" destOrd="0" presId="urn:microsoft.com/office/officeart/2009/3/layout/HorizontalOrganizationChart"/>
    <dgm:cxn modelId="{C01AA37D-A0B0-4D9A-A927-27FD1FFAC11A}" type="presOf" srcId="{149BD855-8105-4E3C-B59C-97640D8CF5C5}" destId="{549DD9F9-371E-4EAE-93DA-65AC93EECD2E}" srcOrd="0" destOrd="0" presId="urn:microsoft.com/office/officeart/2009/3/layout/HorizontalOrganizationChart"/>
    <dgm:cxn modelId="{199B197F-C40C-4014-853A-3B67FB3951A7}" type="presOf" srcId="{C139F8A0-3FEE-4D4F-85BA-473F7F8295A7}" destId="{4479DFF5-274D-45F1-A4E0-F3D1D18394A1}" srcOrd="0" destOrd="0" presId="urn:microsoft.com/office/officeart/2009/3/layout/HorizontalOrganizationChart"/>
    <dgm:cxn modelId="{95A211A5-8D69-4C32-983F-F25E568C7B60}" type="presOf" srcId="{014741CC-CF76-4C3D-9AB8-5EECA1E2DF64}" destId="{3377840A-3293-4610-99AA-E053072B30ED}" srcOrd="0" destOrd="0" presId="urn:microsoft.com/office/officeart/2009/3/layout/HorizontalOrganizationChart"/>
    <dgm:cxn modelId="{266A59C0-B84E-4A04-AEDF-D1D292F8D38A}" srcId="{C139F8A0-3FEE-4D4F-85BA-473F7F8295A7}" destId="{C39FAA23-BC5D-43A5-96F8-D921DBEB77DE}" srcOrd="1" destOrd="0" parTransId="{A4032EC4-F8E4-4BCB-9D35-BA5F93FFDB4C}" sibTransId="{6E63FE08-7A92-4ADC-B3FC-42EC77F77B3C}"/>
    <dgm:cxn modelId="{06188DD0-60C6-4E69-AB6E-CBFF891469F9}" type="presOf" srcId="{C39FAA23-BC5D-43A5-96F8-D921DBEB77DE}" destId="{4D11212D-D8A6-4672-A5E6-E961E01CE57B}" srcOrd="0" destOrd="0" presId="urn:microsoft.com/office/officeart/2009/3/layout/HorizontalOrganizationChart"/>
    <dgm:cxn modelId="{8A8D9EDE-9A6A-4B0F-8365-FB638F90B954}" type="presOf" srcId="{014741CC-CF76-4C3D-9AB8-5EECA1E2DF64}" destId="{A567022A-8031-4CF9-A3A1-EF19D5A5238D}" srcOrd="1" destOrd="0" presId="urn:microsoft.com/office/officeart/2009/3/layout/HorizontalOrganizationChart"/>
    <dgm:cxn modelId="{C2B5C6FF-B175-4A6A-ADD0-87EF3B2AF63E}" srcId="{C139F8A0-3FEE-4D4F-85BA-473F7F8295A7}" destId="{014741CC-CF76-4C3D-9AB8-5EECA1E2DF64}" srcOrd="2" destOrd="0" parTransId="{00C74C40-0B39-49B3-B832-71F49DB6DA65}" sibTransId="{008B94B0-936C-4979-AFDC-2584DF45A6C0}"/>
    <dgm:cxn modelId="{8659876B-FFF6-4490-99BE-ABA643348F16}" type="presParOf" srcId="{4479DFF5-274D-45F1-A4E0-F3D1D18394A1}" destId="{0E1857B1-69AA-4418-8063-166153EF718F}" srcOrd="0" destOrd="0" presId="urn:microsoft.com/office/officeart/2009/3/layout/HorizontalOrganizationChart"/>
    <dgm:cxn modelId="{41424471-0ED1-48B9-BFCD-1116F34E25EE}" type="presParOf" srcId="{0E1857B1-69AA-4418-8063-166153EF718F}" destId="{DDF05AEA-00B5-493C-A05C-7A570BDB33B1}" srcOrd="0" destOrd="0" presId="urn:microsoft.com/office/officeart/2009/3/layout/HorizontalOrganizationChart"/>
    <dgm:cxn modelId="{65D9E481-AC38-4BA2-84BF-E9C560F7A101}" type="presParOf" srcId="{DDF05AEA-00B5-493C-A05C-7A570BDB33B1}" destId="{549DD9F9-371E-4EAE-93DA-65AC93EECD2E}" srcOrd="0" destOrd="0" presId="urn:microsoft.com/office/officeart/2009/3/layout/HorizontalOrganizationChart"/>
    <dgm:cxn modelId="{0D9F2C19-D173-4E04-8F41-B63C573D2048}" type="presParOf" srcId="{DDF05AEA-00B5-493C-A05C-7A570BDB33B1}" destId="{5FA0C0D7-3EA3-4F3E-B18C-A7D55299E4CA}" srcOrd="1" destOrd="0" presId="urn:microsoft.com/office/officeart/2009/3/layout/HorizontalOrganizationChart"/>
    <dgm:cxn modelId="{C60D7150-B1BF-423F-853F-EAD1E462ADF9}" type="presParOf" srcId="{0E1857B1-69AA-4418-8063-166153EF718F}" destId="{ECABBFC9-187E-460D-9010-E1AA9445DBF8}" srcOrd="1" destOrd="0" presId="urn:microsoft.com/office/officeart/2009/3/layout/HorizontalOrganizationChart"/>
    <dgm:cxn modelId="{306F5F67-5766-4995-9355-508D1CE6824F}" type="presParOf" srcId="{0E1857B1-69AA-4418-8063-166153EF718F}" destId="{560635DD-FE69-447E-8039-EA018EA2AD44}" srcOrd="2" destOrd="0" presId="urn:microsoft.com/office/officeart/2009/3/layout/HorizontalOrganizationChart"/>
    <dgm:cxn modelId="{9B8CBE59-B81C-40D2-B336-3034A8F3EBAD}" type="presParOf" srcId="{4479DFF5-274D-45F1-A4E0-F3D1D18394A1}" destId="{EB9405CE-9992-455B-9B2D-8F50379E86FF}" srcOrd="1" destOrd="0" presId="urn:microsoft.com/office/officeart/2009/3/layout/HorizontalOrganizationChart"/>
    <dgm:cxn modelId="{02ED02BB-03CA-4E32-A8F9-710A0EEA6AB0}" type="presParOf" srcId="{EB9405CE-9992-455B-9B2D-8F50379E86FF}" destId="{3082AFF5-60C3-4075-BB5C-77F9100ED7FC}" srcOrd="0" destOrd="0" presId="urn:microsoft.com/office/officeart/2009/3/layout/HorizontalOrganizationChart"/>
    <dgm:cxn modelId="{F984B091-E7FF-4378-AA52-F3385B5554AA}" type="presParOf" srcId="{3082AFF5-60C3-4075-BB5C-77F9100ED7FC}" destId="{4D11212D-D8A6-4672-A5E6-E961E01CE57B}" srcOrd="0" destOrd="0" presId="urn:microsoft.com/office/officeart/2009/3/layout/HorizontalOrganizationChart"/>
    <dgm:cxn modelId="{F2980C01-014E-4946-A7D1-B7818323644A}" type="presParOf" srcId="{3082AFF5-60C3-4075-BB5C-77F9100ED7FC}" destId="{448ECDE1-81B1-448A-9896-A8D4CD2D6708}" srcOrd="1" destOrd="0" presId="urn:microsoft.com/office/officeart/2009/3/layout/HorizontalOrganizationChart"/>
    <dgm:cxn modelId="{11F9B11A-51B1-4FF9-BC30-2B0129BD2DA7}" type="presParOf" srcId="{EB9405CE-9992-455B-9B2D-8F50379E86FF}" destId="{578FEA8F-FD76-4ACB-8F74-51741F52E2C5}" srcOrd="1" destOrd="0" presId="urn:microsoft.com/office/officeart/2009/3/layout/HorizontalOrganizationChart"/>
    <dgm:cxn modelId="{116FE6C7-6D41-43A4-91B5-1EA69DD27E38}" type="presParOf" srcId="{EB9405CE-9992-455B-9B2D-8F50379E86FF}" destId="{E253146E-CE21-4745-9B69-AF7FABF3CB2C}" srcOrd="2" destOrd="0" presId="urn:microsoft.com/office/officeart/2009/3/layout/HorizontalOrganizationChart"/>
    <dgm:cxn modelId="{109F7502-D080-4A58-AA33-9904C714F207}" type="presParOf" srcId="{4479DFF5-274D-45F1-A4E0-F3D1D18394A1}" destId="{C9476827-D01B-4A67-ADB4-A2B76B2BA9AA}" srcOrd="2" destOrd="0" presId="urn:microsoft.com/office/officeart/2009/3/layout/HorizontalOrganizationChart"/>
    <dgm:cxn modelId="{3F0F88D6-3E67-4BB6-A703-86013E99BE93}" type="presParOf" srcId="{C9476827-D01B-4A67-ADB4-A2B76B2BA9AA}" destId="{25001082-EFF2-4767-B9A1-7531D2A6C929}" srcOrd="0" destOrd="0" presId="urn:microsoft.com/office/officeart/2009/3/layout/HorizontalOrganizationChart"/>
    <dgm:cxn modelId="{A2DDF0C7-1FF5-414C-BD27-C346D511D2F1}" type="presParOf" srcId="{25001082-EFF2-4767-B9A1-7531D2A6C929}" destId="{3377840A-3293-4610-99AA-E053072B30ED}" srcOrd="0" destOrd="0" presId="urn:microsoft.com/office/officeart/2009/3/layout/HorizontalOrganizationChart"/>
    <dgm:cxn modelId="{7407D904-1D5C-424E-A039-AB2465587653}" type="presParOf" srcId="{25001082-EFF2-4767-B9A1-7531D2A6C929}" destId="{A567022A-8031-4CF9-A3A1-EF19D5A5238D}" srcOrd="1" destOrd="0" presId="urn:microsoft.com/office/officeart/2009/3/layout/HorizontalOrganizationChart"/>
    <dgm:cxn modelId="{9B35BB9F-D62E-452B-8164-BD49AE382679}" type="presParOf" srcId="{C9476827-D01B-4A67-ADB4-A2B76B2BA9AA}" destId="{6061B704-1AF2-4F1D-8017-7A98ECC370E4}" srcOrd="1" destOrd="0" presId="urn:microsoft.com/office/officeart/2009/3/layout/HorizontalOrganizationChart"/>
    <dgm:cxn modelId="{709AA61C-DE5B-468A-A568-253326BB28C7}" type="presParOf" srcId="{C9476827-D01B-4A67-ADB4-A2B76B2BA9AA}" destId="{9014E37E-F8BF-4639-984F-DA14F42F343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855A74B-2BF4-4F44-A254-44FA0FFFADC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7127D1B-E44C-485B-B102-5219C5F5C547}">
      <dgm:prSet/>
      <dgm:spPr/>
      <dgm:t>
        <a:bodyPr/>
        <a:lstStyle/>
        <a:p>
          <a:r>
            <a:rPr lang="en-US"/>
            <a:t>commonly used to tie a loop around an object or another line. </a:t>
          </a:r>
        </a:p>
      </dgm:t>
    </dgm:pt>
    <dgm:pt modelId="{BCC244E3-A381-4EF8-A845-015B56D5112E}" type="parTrans" cxnId="{95BCAF03-EDF3-46B5-860C-6ED6BD60524B}">
      <dgm:prSet/>
      <dgm:spPr/>
      <dgm:t>
        <a:bodyPr/>
        <a:lstStyle/>
        <a:p>
          <a:endParaRPr lang="en-US"/>
        </a:p>
      </dgm:t>
    </dgm:pt>
    <dgm:pt modelId="{4925FE97-557F-4376-A975-CCA56064FD91}" type="sibTrans" cxnId="{95BCAF03-EDF3-46B5-860C-6ED6BD60524B}">
      <dgm:prSet/>
      <dgm:spPr/>
      <dgm:t>
        <a:bodyPr/>
        <a:lstStyle/>
        <a:p>
          <a:endParaRPr lang="en-US"/>
        </a:p>
      </dgm:t>
    </dgm:pt>
    <dgm:pt modelId="{59A94289-5A47-4124-B0F3-01D5BF2F12FB}">
      <dgm:prSet/>
      <dgm:spPr/>
      <dgm:t>
        <a:bodyPr/>
        <a:lstStyle/>
        <a:p>
          <a:r>
            <a:rPr lang="en-US"/>
            <a:t>It is useful in tying off the running end in a trucker's knot where it cinches down on the loop</a:t>
          </a:r>
        </a:p>
      </dgm:t>
    </dgm:pt>
    <dgm:pt modelId="{458807EF-1B07-4911-AFCB-80121F070182}" type="parTrans" cxnId="{8DA2E818-516B-4706-A47F-876D367B4879}">
      <dgm:prSet/>
      <dgm:spPr/>
      <dgm:t>
        <a:bodyPr/>
        <a:lstStyle/>
        <a:p>
          <a:endParaRPr lang="en-US"/>
        </a:p>
      </dgm:t>
    </dgm:pt>
    <dgm:pt modelId="{9D4C91FD-0232-4617-AC6E-D60E93167783}" type="sibTrans" cxnId="{8DA2E818-516B-4706-A47F-876D367B4879}">
      <dgm:prSet/>
      <dgm:spPr/>
      <dgm:t>
        <a:bodyPr/>
        <a:lstStyle/>
        <a:p>
          <a:endParaRPr lang="en-US"/>
        </a:p>
      </dgm:t>
    </dgm:pt>
    <dgm:pt modelId="{5DD493C5-8AB9-4AA2-BD52-3B545286B43D}">
      <dgm:prSet/>
      <dgm:spPr/>
      <dgm:t>
        <a:bodyPr/>
        <a:lstStyle/>
        <a:p>
          <a:r>
            <a:rPr lang="en-US"/>
            <a:t>Technically, when tied correctly, the knot has the same configuration as a clove hitch </a:t>
          </a:r>
        </a:p>
      </dgm:t>
    </dgm:pt>
    <dgm:pt modelId="{0100553C-D4A8-41C0-A489-A37D02EE1CD3}" type="parTrans" cxnId="{0BA37935-3FD9-4061-B9D4-79C11BFF844D}">
      <dgm:prSet/>
      <dgm:spPr/>
      <dgm:t>
        <a:bodyPr/>
        <a:lstStyle/>
        <a:p>
          <a:endParaRPr lang="en-US"/>
        </a:p>
      </dgm:t>
    </dgm:pt>
    <dgm:pt modelId="{30DB0DFE-D0E9-4C55-867B-078B34259AD7}" type="sibTrans" cxnId="{0BA37935-3FD9-4061-B9D4-79C11BFF844D}">
      <dgm:prSet/>
      <dgm:spPr/>
      <dgm:t>
        <a:bodyPr/>
        <a:lstStyle/>
        <a:p>
          <a:endParaRPr lang="en-US"/>
        </a:p>
      </dgm:t>
    </dgm:pt>
    <dgm:pt modelId="{4E0382D3-158F-4614-98A6-4FC633567B19}" type="pres">
      <dgm:prSet presAssocID="{5855A74B-2BF4-4F44-A254-44FA0FFFADC6}" presName="root" presStyleCnt="0">
        <dgm:presLayoutVars>
          <dgm:dir/>
          <dgm:resizeHandles val="exact"/>
        </dgm:presLayoutVars>
      </dgm:prSet>
      <dgm:spPr/>
    </dgm:pt>
    <dgm:pt modelId="{002BBFB7-FE86-4DC4-BD2E-BB4CC921EA92}" type="pres">
      <dgm:prSet presAssocID="{97127D1B-E44C-485B-B102-5219C5F5C547}" presName="compNode" presStyleCnt="0"/>
      <dgm:spPr/>
    </dgm:pt>
    <dgm:pt modelId="{59FA9775-44A2-44DF-B100-E9509EBA1BA9}" type="pres">
      <dgm:prSet presAssocID="{97127D1B-E44C-485B-B102-5219C5F5C547}" presName="bgRect" presStyleLbl="bgShp" presStyleIdx="0" presStyleCnt="3"/>
      <dgm:spPr/>
    </dgm:pt>
    <dgm:pt modelId="{2BC89CF4-E143-4CC6-8E88-51DE1AB48B07}" type="pres">
      <dgm:prSet presAssocID="{97127D1B-E44C-485B-B102-5219C5F5C54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e"/>
        </a:ext>
      </dgm:extLst>
    </dgm:pt>
    <dgm:pt modelId="{ADCBC8B1-833D-45D3-8B08-92D28F11FA47}" type="pres">
      <dgm:prSet presAssocID="{97127D1B-E44C-485B-B102-5219C5F5C547}" presName="spaceRect" presStyleCnt="0"/>
      <dgm:spPr/>
    </dgm:pt>
    <dgm:pt modelId="{BEF14E69-FFD6-4086-A3F3-143BB28F3CED}" type="pres">
      <dgm:prSet presAssocID="{97127D1B-E44C-485B-B102-5219C5F5C547}" presName="parTx" presStyleLbl="revTx" presStyleIdx="0" presStyleCnt="3">
        <dgm:presLayoutVars>
          <dgm:chMax val="0"/>
          <dgm:chPref val="0"/>
        </dgm:presLayoutVars>
      </dgm:prSet>
      <dgm:spPr/>
    </dgm:pt>
    <dgm:pt modelId="{3F9A5DC5-16BE-4F04-9D29-5AED0C526B35}" type="pres">
      <dgm:prSet presAssocID="{4925FE97-557F-4376-A975-CCA56064FD91}" presName="sibTrans" presStyleCnt="0"/>
      <dgm:spPr/>
    </dgm:pt>
    <dgm:pt modelId="{0C43FC94-A3C9-4B48-AAD6-22779C89FB15}" type="pres">
      <dgm:prSet presAssocID="{59A94289-5A47-4124-B0F3-01D5BF2F12FB}" presName="compNode" presStyleCnt="0"/>
      <dgm:spPr/>
    </dgm:pt>
    <dgm:pt modelId="{A08DBD98-D719-4908-8644-9ACD8D9219E0}" type="pres">
      <dgm:prSet presAssocID="{59A94289-5A47-4124-B0F3-01D5BF2F12FB}" presName="bgRect" presStyleLbl="bgShp" presStyleIdx="1" presStyleCnt="3"/>
      <dgm:spPr/>
    </dgm:pt>
    <dgm:pt modelId="{FE360204-6027-4F0F-8044-3B2353C4058D}" type="pres">
      <dgm:prSet presAssocID="{59A94289-5A47-4124-B0F3-01D5BF2F12F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3A90866B-1F44-47FA-830E-B6B7261CBC4E}" type="pres">
      <dgm:prSet presAssocID="{59A94289-5A47-4124-B0F3-01D5BF2F12FB}" presName="spaceRect" presStyleCnt="0"/>
      <dgm:spPr/>
    </dgm:pt>
    <dgm:pt modelId="{13A27DC4-65C0-472F-AD1B-95EB701C47F3}" type="pres">
      <dgm:prSet presAssocID="{59A94289-5A47-4124-B0F3-01D5BF2F12FB}" presName="parTx" presStyleLbl="revTx" presStyleIdx="1" presStyleCnt="3">
        <dgm:presLayoutVars>
          <dgm:chMax val="0"/>
          <dgm:chPref val="0"/>
        </dgm:presLayoutVars>
      </dgm:prSet>
      <dgm:spPr/>
    </dgm:pt>
    <dgm:pt modelId="{CD7C53E9-6531-44B7-B43A-17AC3CD4FAE8}" type="pres">
      <dgm:prSet presAssocID="{9D4C91FD-0232-4617-AC6E-D60E93167783}" presName="sibTrans" presStyleCnt="0"/>
      <dgm:spPr/>
    </dgm:pt>
    <dgm:pt modelId="{895CE051-1C24-4024-BCA8-8A4C599B3B11}" type="pres">
      <dgm:prSet presAssocID="{5DD493C5-8AB9-4AA2-BD52-3B545286B43D}" presName="compNode" presStyleCnt="0"/>
      <dgm:spPr/>
    </dgm:pt>
    <dgm:pt modelId="{EC9F2E9F-28D6-4121-894C-B17F4A790532}" type="pres">
      <dgm:prSet presAssocID="{5DD493C5-8AB9-4AA2-BD52-3B545286B43D}" presName="bgRect" presStyleLbl="bgShp" presStyleIdx="2" presStyleCnt="3"/>
      <dgm:spPr/>
    </dgm:pt>
    <dgm:pt modelId="{2A135C32-BE8D-4668-91C4-0B32466DC3BB}" type="pres">
      <dgm:prSet presAssocID="{5DD493C5-8AB9-4AA2-BD52-3B545286B43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ssors"/>
        </a:ext>
      </dgm:extLst>
    </dgm:pt>
    <dgm:pt modelId="{CDB9AFB8-6F47-46C3-BF1A-B95E5F991997}" type="pres">
      <dgm:prSet presAssocID="{5DD493C5-8AB9-4AA2-BD52-3B545286B43D}" presName="spaceRect" presStyleCnt="0"/>
      <dgm:spPr/>
    </dgm:pt>
    <dgm:pt modelId="{78636D0A-B00A-473F-BE55-F12105A9F58F}" type="pres">
      <dgm:prSet presAssocID="{5DD493C5-8AB9-4AA2-BD52-3B545286B43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5BCAF03-EDF3-46B5-860C-6ED6BD60524B}" srcId="{5855A74B-2BF4-4F44-A254-44FA0FFFADC6}" destId="{97127D1B-E44C-485B-B102-5219C5F5C547}" srcOrd="0" destOrd="0" parTransId="{BCC244E3-A381-4EF8-A845-015B56D5112E}" sibTransId="{4925FE97-557F-4376-A975-CCA56064FD91}"/>
    <dgm:cxn modelId="{8DA2E818-516B-4706-A47F-876D367B4879}" srcId="{5855A74B-2BF4-4F44-A254-44FA0FFFADC6}" destId="{59A94289-5A47-4124-B0F3-01D5BF2F12FB}" srcOrd="1" destOrd="0" parTransId="{458807EF-1B07-4911-AFCB-80121F070182}" sibTransId="{9D4C91FD-0232-4617-AC6E-D60E93167783}"/>
    <dgm:cxn modelId="{67C8271B-4525-42A3-9675-35635FBC99E5}" type="presOf" srcId="{5855A74B-2BF4-4F44-A254-44FA0FFFADC6}" destId="{4E0382D3-158F-4614-98A6-4FC633567B19}" srcOrd="0" destOrd="0" presId="urn:microsoft.com/office/officeart/2018/2/layout/IconVerticalSolidList"/>
    <dgm:cxn modelId="{0BA37935-3FD9-4061-B9D4-79C11BFF844D}" srcId="{5855A74B-2BF4-4F44-A254-44FA0FFFADC6}" destId="{5DD493C5-8AB9-4AA2-BD52-3B545286B43D}" srcOrd="2" destOrd="0" parTransId="{0100553C-D4A8-41C0-A489-A37D02EE1CD3}" sibTransId="{30DB0DFE-D0E9-4C55-867B-078B34259AD7}"/>
    <dgm:cxn modelId="{CF9C879E-2C94-4A1A-A960-0E2E19A39235}" type="presOf" srcId="{59A94289-5A47-4124-B0F3-01D5BF2F12FB}" destId="{13A27DC4-65C0-472F-AD1B-95EB701C47F3}" srcOrd="0" destOrd="0" presId="urn:microsoft.com/office/officeart/2018/2/layout/IconVerticalSolidList"/>
    <dgm:cxn modelId="{6698A5B7-AD0F-4684-B84F-0310FE94A5DB}" type="presOf" srcId="{97127D1B-E44C-485B-B102-5219C5F5C547}" destId="{BEF14E69-FFD6-4086-A3F3-143BB28F3CED}" srcOrd="0" destOrd="0" presId="urn:microsoft.com/office/officeart/2018/2/layout/IconVerticalSolidList"/>
    <dgm:cxn modelId="{C65719CB-C0D7-4D5E-B12E-5FF27281B0CD}" type="presOf" srcId="{5DD493C5-8AB9-4AA2-BD52-3B545286B43D}" destId="{78636D0A-B00A-473F-BE55-F12105A9F58F}" srcOrd="0" destOrd="0" presId="urn:microsoft.com/office/officeart/2018/2/layout/IconVerticalSolidList"/>
    <dgm:cxn modelId="{5CF212F5-9DCF-4A84-AF60-7111024FE54B}" type="presParOf" srcId="{4E0382D3-158F-4614-98A6-4FC633567B19}" destId="{002BBFB7-FE86-4DC4-BD2E-BB4CC921EA92}" srcOrd="0" destOrd="0" presId="urn:microsoft.com/office/officeart/2018/2/layout/IconVerticalSolidList"/>
    <dgm:cxn modelId="{9E1030D6-5513-4206-8E23-14CD018370AF}" type="presParOf" srcId="{002BBFB7-FE86-4DC4-BD2E-BB4CC921EA92}" destId="{59FA9775-44A2-44DF-B100-E9509EBA1BA9}" srcOrd="0" destOrd="0" presId="urn:microsoft.com/office/officeart/2018/2/layout/IconVerticalSolidList"/>
    <dgm:cxn modelId="{6784F0C0-A5FA-4BA0-A602-DBB550BA7662}" type="presParOf" srcId="{002BBFB7-FE86-4DC4-BD2E-BB4CC921EA92}" destId="{2BC89CF4-E143-4CC6-8E88-51DE1AB48B07}" srcOrd="1" destOrd="0" presId="urn:microsoft.com/office/officeart/2018/2/layout/IconVerticalSolidList"/>
    <dgm:cxn modelId="{CDF6ADEB-65DA-40F1-9FBF-573D90FD9AC5}" type="presParOf" srcId="{002BBFB7-FE86-4DC4-BD2E-BB4CC921EA92}" destId="{ADCBC8B1-833D-45D3-8B08-92D28F11FA47}" srcOrd="2" destOrd="0" presId="urn:microsoft.com/office/officeart/2018/2/layout/IconVerticalSolidList"/>
    <dgm:cxn modelId="{932BD268-3C55-40A0-9C80-AA69034EC84D}" type="presParOf" srcId="{002BBFB7-FE86-4DC4-BD2E-BB4CC921EA92}" destId="{BEF14E69-FFD6-4086-A3F3-143BB28F3CED}" srcOrd="3" destOrd="0" presId="urn:microsoft.com/office/officeart/2018/2/layout/IconVerticalSolidList"/>
    <dgm:cxn modelId="{DE1128B9-1942-47DB-824A-0FE0852C859B}" type="presParOf" srcId="{4E0382D3-158F-4614-98A6-4FC633567B19}" destId="{3F9A5DC5-16BE-4F04-9D29-5AED0C526B35}" srcOrd="1" destOrd="0" presId="urn:microsoft.com/office/officeart/2018/2/layout/IconVerticalSolidList"/>
    <dgm:cxn modelId="{57F5C6EA-55F1-4154-B2F4-B6B38416794B}" type="presParOf" srcId="{4E0382D3-158F-4614-98A6-4FC633567B19}" destId="{0C43FC94-A3C9-4B48-AAD6-22779C89FB15}" srcOrd="2" destOrd="0" presId="urn:microsoft.com/office/officeart/2018/2/layout/IconVerticalSolidList"/>
    <dgm:cxn modelId="{1505FAFE-DF50-40E9-AC1E-1D1E342599E5}" type="presParOf" srcId="{0C43FC94-A3C9-4B48-AAD6-22779C89FB15}" destId="{A08DBD98-D719-4908-8644-9ACD8D9219E0}" srcOrd="0" destOrd="0" presId="urn:microsoft.com/office/officeart/2018/2/layout/IconVerticalSolidList"/>
    <dgm:cxn modelId="{4B103233-E6EC-44C7-B92A-19FA96144769}" type="presParOf" srcId="{0C43FC94-A3C9-4B48-AAD6-22779C89FB15}" destId="{FE360204-6027-4F0F-8044-3B2353C4058D}" srcOrd="1" destOrd="0" presId="urn:microsoft.com/office/officeart/2018/2/layout/IconVerticalSolidList"/>
    <dgm:cxn modelId="{1FB482BC-B811-45AC-87EA-5D28592DA266}" type="presParOf" srcId="{0C43FC94-A3C9-4B48-AAD6-22779C89FB15}" destId="{3A90866B-1F44-47FA-830E-B6B7261CBC4E}" srcOrd="2" destOrd="0" presId="urn:microsoft.com/office/officeart/2018/2/layout/IconVerticalSolidList"/>
    <dgm:cxn modelId="{1DCB3F61-CC1C-4942-ADCD-CE3E7190159E}" type="presParOf" srcId="{0C43FC94-A3C9-4B48-AAD6-22779C89FB15}" destId="{13A27DC4-65C0-472F-AD1B-95EB701C47F3}" srcOrd="3" destOrd="0" presId="urn:microsoft.com/office/officeart/2018/2/layout/IconVerticalSolidList"/>
    <dgm:cxn modelId="{4D50886F-0EDB-431A-B657-1EBDCC335C88}" type="presParOf" srcId="{4E0382D3-158F-4614-98A6-4FC633567B19}" destId="{CD7C53E9-6531-44B7-B43A-17AC3CD4FAE8}" srcOrd="3" destOrd="0" presId="urn:microsoft.com/office/officeart/2018/2/layout/IconVerticalSolidList"/>
    <dgm:cxn modelId="{29FFC9B5-3769-4704-82B3-39B3CF32BAD5}" type="presParOf" srcId="{4E0382D3-158F-4614-98A6-4FC633567B19}" destId="{895CE051-1C24-4024-BCA8-8A4C599B3B11}" srcOrd="4" destOrd="0" presId="urn:microsoft.com/office/officeart/2018/2/layout/IconVerticalSolidList"/>
    <dgm:cxn modelId="{7A94FB14-A4F7-4B81-B912-C41BBC583FD3}" type="presParOf" srcId="{895CE051-1C24-4024-BCA8-8A4C599B3B11}" destId="{EC9F2E9F-28D6-4121-894C-B17F4A790532}" srcOrd="0" destOrd="0" presId="urn:microsoft.com/office/officeart/2018/2/layout/IconVerticalSolidList"/>
    <dgm:cxn modelId="{04AEC2F1-3D05-4F84-8107-A0EB261800A2}" type="presParOf" srcId="{895CE051-1C24-4024-BCA8-8A4C599B3B11}" destId="{2A135C32-BE8D-4668-91C4-0B32466DC3BB}" srcOrd="1" destOrd="0" presId="urn:microsoft.com/office/officeart/2018/2/layout/IconVerticalSolidList"/>
    <dgm:cxn modelId="{27C422EF-9E5B-4D16-B6D5-9F11DBBC6438}" type="presParOf" srcId="{895CE051-1C24-4024-BCA8-8A4C599B3B11}" destId="{CDB9AFB8-6F47-46C3-BF1A-B95E5F991997}" srcOrd="2" destOrd="0" presId="urn:microsoft.com/office/officeart/2018/2/layout/IconVerticalSolidList"/>
    <dgm:cxn modelId="{479447AB-4484-4E57-A2C7-53C4B5828DF9}" type="presParOf" srcId="{895CE051-1C24-4024-BCA8-8A4C599B3B11}" destId="{78636D0A-B00A-473F-BE55-F12105A9F58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16FA279-BE73-491F-B2ED-99765C673227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FA98AC1-3059-4958-9229-52EF55FEBB50}">
      <dgm:prSet/>
      <dgm:spPr/>
      <dgm:t>
        <a:bodyPr/>
        <a:lstStyle/>
        <a:p>
          <a:r>
            <a:rPr lang="en-US"/>
            <a:t>A common variation is where the loop is looped back against itself </a:t>
          </a:r>
        </a:p>
      </dgm:t>
    </dgm:pt>
    <dgm:pt modelId="{B0A136AF-DCED-42F4-A71B-F5FDE0A0EF02}" type="parTrans" cxnId="{A48A7934-7C16-4832-B980-7B1E10D6F747}">
      <dgm:prSet/>
      <dgm:spPr/>
      <dgm:t>
        <a:bodyPr/>
        <a:lstStyle/>
        <a:p>
          <a:endParaRPr lang="en-US"/>
        </a:p>
      </dgm:t>
    </dgm:pt>
    <dgm:pt modelId="{DD913DDB-2CE0-4B25-8A21-1FB0965F496D}" type="sibTrans" cxnId="{A48A7934-7C16-4832-B980-7B1E10D6F747}">
      <dgm:prSet/>
      <dgm:spPr/>
      <dgm:t>
        <a:bodyPr/>
        <a:lstStyle/>
        <a:p>
          <a:endParaRPr lang="en-US"/>
        </a:p>
      </dgm:t>
    </dgm:pt>
    <dgm:pt modelId="{292AF451-CFBB-4E96-9B7F-FDE6E54D5382}">
      <dgm:prSet/>
      <dgm:spPr/>
      <dgm:t>
        <a:bodyPr/>
        <a:lstStyle/>
        <a:p>
          <a:r>
            <a:rPr lang="en-US"/>
            <a:t>Most people are unaware of the variations and simply tie one or more hitches</a:t>
          </a:r>
        </a:p>
      </dgm:t>
    </dgm:pt>
    <dgm:pt modelId="{353D07E4-4D42-4DFD-936B-C46298714D7E}" type="parTrans" cxnId="{73784CCB-647B-4273-B290-B4AD2A06F6CC}">
      <dgm:prSet/>
      <dgm:spPr/>
      <dgm:t>
        <a:bodyPr/>
        <a:lstStyle/>
        <a:p>
          <a:endParaRPr lang="en-US"/>
        </a:p>
      </dgm:t>
    </dgm:pt>
    <dgm:pt modelId="{B2A2D17D-AC33-45E9-9657-1774F78F7861}" type="sibTrans" cxnId="{73784CCB-647B-4273-B290-B4AD2A06F6CC}">
      <dgm:prSet/>
      <dgm:spPr/>
      <dgm:t>
        <a:bodyPr/>
        <a:lstStyle/>
        <a:p>
          <a:endParaRPr lang="en-US"/>
        </a:p>
      </dgm:t>
    </dgm:pt>
    <dgm:pt modelId="{E0742ADB-599B-423E-92FB-FA017B351F0E}" type="pres">
      <dgm:prSet presAssocID="{F16FA279-BE73-491F-B2ED-99765C67322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5BABEF8-E90D-400C-9378-66D7FB27F82E}" type="pres">
      <dgm:prSet presAssocID="{7FA98AC1-3059-4958-9229-52EF55FEBB50}" presName="hierRoot1" presStyleCnt="0">
        <dgm:presLayoutVars>
          <dgm:hierBranch val="init"/>
        </dgm:presLayoutVars>
      </dgm:prSet>
      <dgm:spPr/>
    </dgm:pt>
    <dgm:pt modelId="{0DE48D41-5903-4F06-A597-D2742354CC06}" type="pres">
      <dgm:prSet presAssocID="{7FA98AC1-3059-4958-9229-52EF55FEBB50}" presName="rootComposite1" presStyleCnt="0"/>
      <dgm:spPr/>
    </dgm:pt>
    <dgm:pt modelId="{E6480D46-10D6-4004-8586-2CC5361F1CC9}" type="pres">
      <dgm:prSet presAssocID="{7FA98AC1-3059-4958-9229-52EF55FEBB50}" presName="rootText1" presStyleLbl="node0" presStyleIdx="0" presStyleCnt="2">
        <dgm:presLayoutVars>
          <dgm:chPref val="3"/>
        </dgm:presLayoutVars>
      </dgm:prSet>
      <dgm:spPr/>
    </dgm:pt>
    <dgm:pt modelId="{649923F6-11DA-4660-98F4-5F4C99761C2C}" type="pres">
      <dgm:prSet presAssocID="{7FA98AC1-3059-4958-9229-52EF55FEBB50}" presName="rootConnector1" presStyleLbl="node1" presStyleIdx="0" presStyleCnt="0"/>
      <dgm:spPr/>
    </dgm:pt>
    <dgm:pt modelId="{679DCA11-35A7-4338-9C66-9C02AC52DAB5}" type="pres">
      <dgm:prSet presAssocID="{7FA98AC1-3059-4958-9229-52EF55FEBB50}" presName="hierChild2" presStyleCnt="0"/>
      <dgm:spPr/>
    </dgm:pt>
    <dgm:pt modelId="{66A08035-C1B2-4C88-9508-EA83E86E9EA7}" type="pres">
      <dgm:prSet presAssocID="{7FA98AC1-3059-4958-9229-52EF55FEBB50}" presName="hierChild3" presStyleCnt="0"/>
      <dgm:spPr/>
    </dgm:pt>
    <dgm:pt modelId="{E65FB56A-DA68-41F6-948C-0CA71EED65CA}" type="pres">
      <dgm:prSet presAssocID="{292AF451-CFBB-4E96-9B7F-FDE6E54D5382}" presName="hierRoot1" presStyleCnt="0">
        <dgm:presLayoutVars>
          <dgm:hierBranch val="init"/>
        </dgm:presLayoutVars>
      </dgm:prSet>
      <dgm:spPr/>
    </dgm:pt>
    <dgm:pt modelId="{402F2C66-637B-4017-A648-5B60BF73F573}" type="pres">
      <dgm:prSet presAssocID="{292AF451-CFBB-4E96-9B7F-FDE6E54D5382}" presName="rootComposite1" presStyleCnt="0"/>
      <dgm:spPr/>
    </dgm:pt>
    <dgm:pt modelId="{352EEA0A-1AB3-48E7-8F66-F765D9D9ED06}" type="pres">
      <dgm:prSet presAssocID="{292AF451-CFBB-4E96-9B7F-FDE6E54D5382}" presName="rootText1" presStyleLbl="node0" presStyleIdx="1" presStyleCnt="2">
        <dgm:presLayoutVars>
          <dgm:chPref val="3"/>
        </dgm:presLayoutVars>
      </dgm:prSet>
      <dgm:spPr/>
    </dgm:pt>
    <dgm:pt modelId="{AF55A255-7DB1-4644-8F73-647B3A856AAA}" type="pres">
      <dgm:prSet presAssocID="{292AF451-CFBB-4E96-9B7F-FDE6E54D5382}" presName="rootConnector1" presStyleLbl="node1" presStyleIdx="0" presStyleCnt="0"/>
      <dgm:spPr/>
    </dgm:pt>
    <dgm:pt modelId="{128FD3F5-E74F-41B8-9D74-E9C7D1EC5F1A}" type="pres">
      <dgm:prSet presAssocID="{292AF451-CFBB-4E96-9B7F-FDE6E54D5382}" presName="hierChild2" presStyleCnt="0"/>
      <dgm:spPr/>
    </dgm:pt>
    <dgm:pt modelId="{0B9FF6C8-B9B5-4F8B-B2C4-02526FD393D4}" type="pres">
      <dgm:prSet presAssocID="{292AF451-CFBB-4E96-9B7F-FDE6E54D5382}" presName="hierChild3" presStyleCnt="0"/>
      <dgm:spPr/>
    </dgm:pt>
  </dgm:ptLst>
  <dgm:cxnLst>
    <dgm:cxn modelId="{2E8F0A24-C47B-4F56-9D60-5B27A3EE00F9}" type="presOf" srcId="{7FA98AC1-3059-4958-9229-52EF55FEBB50}" destId="{E6480D46-10D6-4004-8586-2CC5361F1CC9}" srcOrd="0" destOrd="0" presId="urn:microsoft.com/office/officeart/2009/3/layout/HorizontalOrganizationChart"/>
    <dgm:cxn modelId="{A48A7934-7C16-4832-B980-7B1E10D6F747}" srcId="{F16FA279-BE73-491F-B2ED-99765C673227}" destId="{7FA98AC1-3059-4958-9229-52EF55FEBB50}" srcOrd="0" destOrd="0" parTransId="{B0A136AF-DCED-42F4-A71B-F5FDE0A0EF02}" sibTransId="{DD913DDB-2CE0-4B25-8A21-1FB0965F496D}"/>
    <dgm:cxn modelId="{89F95A62-9B30-4FDD-B5E0-FF69FE23EF63}" type="presOf" srcId="{292AF451-CFBB-4E96-9B7F-FDE6E54D5382}" destId="{352EEA0A-1AB3-48E7-8F66-F765D9D9ED06}" srcOrd="0" destOrd="0" presId="urn:microsoft.com/office/officeart/2009/3/layout/HorizontalOrganizationChart"/>
    <dgm:cxn modelId="{71872558-CB79-4735-9AF7-1B5A540CA860}" type="presOf" srcId="{292AF451-CFBB-4E96-9B7F-FDE6E54D5382}" destId="{AF55A255-7DB1-4644-8F73-647B3A856AAA}" srcOrd="1" destOrd="0" presId="urn:microsoft.com/office/officeart/2009/3/layout/HorizontalOrganizationChart"/>
    <dgm:cxn modelId="{DF5A6E81-37EB-4B40-B7EB-D6121084D593}" type="presOf" srcId="{7FA98AC1-3059-4958-9229-52EF55FEBB50}" destId="{649923F6-11DA-4660-98F4-5F4C99761C2C}" srcOrd="1" destOrd="0" presId="urn:microsoft.com/office/officeart/2009/3/layout/HorizontalOrganizationChart"/>
    <dgm:cxn modelId="{5BBA19A0-6052-4AB1-9C7D-209D4CC20815}" type="presOf" srcId="{F16FA279-BE73-491F-B2ED-99765C673227}" destId="{E0742ADB-599B-423E-92FB-FA017B351F0E}" srcOrd="0" destOrd="0" presId="urn:microsoft.com/office/officeart/2009/3/layout/HorizontalOrganizationChart"/>
    <dgm:cxn modelId="{73784CCB-647B-4273-B290-B4AD2A06F6CC}" srcId="{F16FA279-BE73-491F-B2ED-99765C673227}" destId="{292AF451-CFBB-4E96-9B7F-FDE6E54D5382}" srcOrd="1" destOrd="0" parTransId="{353D07E4-4D42-4DFD-936B-C46298714D7E}" sibTransId="{B2A2D17D-AC33-45E9-9657-1774F78F7861}"/>
    <dgm:cxn modelId="{DEF649E4-40D5-4EA7-9CB9-3495076957B0}" type="presParOf" srcId="{E0742ADB-599B-423E-92FB-FA017B351F0E}" destId="{35BABEF8-E90D-400C-9378-66D7FB27F82E}" srcOrd="0" destOrd="0" presId="urn:microsoft.com/office/officeart/2009/3/layout/HorizontalOrganizationChart"/>
    <dgm:cxn modelId="{060D0566-E9D3-4451-8D5E-7FD9CA9B9C89}" type="presParOf" srcId="{35BABEF8-E90D-400C-9378-66D7FB27F82E}" destId="{0DE48D41-5903-4F06-A597-D2742354CC06}" srcOrd="0" destOrd="0" presId="urn:microsoft.com/office/officeart/2009/3/layout/HorizontalOrganizationChart"/>
    <dgm:cxn modelId="{C7D2DBA9-33CA-4A68-8AA0-4B7DDE8D9099}" type="presParOf" srcId="{0DE48D41-5903-4F06-A597-D2742354CC06}" destId="{E6480D46-10D6-4004-8586-2CC5361F1CC9}" srcOrd="0" destOrd="0" presId="urn:microsoft.com/office/officeart/2009/3/layout/HorizontalOrganizationChart"/>
    <dgm:cxn modelId="{2C1D2FDF-C5E5-40A0-AB21-5A49A34A01D8}" type="presParOf" srcId="{0DE48D41-5903-4F06-A597-D2742354CC06}" destId="{649923F6-11DA-4660-98F4-5F4C99761C2C}" srcOrd="1" destOrd="0" presId="urn:microsoft.com/office/officeart/2009/3/layout/HorizontalOrganizationChart"/>
    <dgm:cxn modelId="{4BEFF37B-842F-4817-9700-BC525C2D546B}" type="presParOf" srcId="{35BABEF8-E90D-400C-9378-66D7FB27F82E}" destId="{679DCA11-35A7-4338-9C66-9C02AC52DAB5}" srcOrd="1" destOrd="0" presId="urn:microsoft.com/office/officeart/2009/3/layout/HorizontalOrganizationChart"/>
    <dgm:cxn modelId="{868640D5-9563-4B6E-B7A8-23FDC0B66551}" type="presParOf" srcId="{35BABEF8-E90D-400C-9378-66D7FB27F82E}" destId="{66A08035-C1B2-4C88-9508-EA83E86E9EA7}" srcOrd="2" destOrd="0" presId="urn:microsoft.com/office/officeart/2009/3/layout/HorizontalOrganizationChart"/>
    <dgm:cxn modelId="{508511D9-1F49-46EE-982F-3E73AD139CD6}" type="presParOf" srcId="{E0742ADB-599B-423E-92FB-FA017B351F0E}" destId="{E65FB56A-DA68-41F6-948C-0CA71EED65CA}" srcOrd="1" destOrd="0" presId="urn:microsoft.com/office/officeart/2009/3/layout/HorizontalOrganizationChart"/>
    <dgm:cxn modelId="{30CB0C99-98AC-412A-83EF-82A94ABA1059}" type="presParOf" srcId="{E65FB56A-DA68-41F6-948C-0CA71EED65CA}" destId="{402F2C66-637B-4017-A648-5B60BF73F573}" srcOrd="0" destOrd="0" presId="urn:microsoft.com/office/officeart/2009/3/layout/HorizontalOrganizationChart"/>
    <dgm:cxn modelId="{081FBA88-93FF-4413-9868-C5E23774BE19}" type="presParOf" srcId="{402F2C66-637B-4017-A648-5B60BF73F573}" destId="{352EEA0A-1AB3-48E7-8F66-F765D9D9ED06}" srcOrd="0" destOrd="0" presId="urn:microsoft.com/office/officeart/2009/3/layout/HorizontalOrganizationChart"/>
    <dgm:cxn modelId="{AA691FA8-6D4A-4387-AB9F-6E40CF207305}" type="presParOf" srcId="{402F2C66-637B-4017-A648-5B60BF73F573}" destId="{AF55A255-7DB1-4644-8F73-647B3A856AAA}" srcOrd="1" destOrd="0" presId="urn:microsoft.com/office/officeart/2009/3/layout/HorizontalOrganizationChart"/>
    <dgm:cxn modelId="{DAA2C737-C3EF-4F27-8FB6-EDDA094F33E8}" type="presParOf" srcId="{E65FB56A-DA68-41F6-948C-0CA71EED65CA}" destId="{128FD3F5-E74F-41B8-9D74-E9C7D1EC5F1A}" srcOrd="1" destOrd="0" presId="urn:microsoft.com/office/officeart/2009/3/layout/HorizontalOrganizationChart"/>
    <dgm:cxn modelId="{DB9AC749-6F0E-4C00-B6A2-99C5050F71E1}" type="presParOf" srcId="{E65FB56A-DA68-41F6-948C-0CA71EED65CA}" destId="{0B9FF6C8-B9B5-4F8B-B2C4-02526FD393D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CD6F9BE-6D78-4F2A-86CA-3C713AEAC98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A6708A6-EB44-44C4-9F74-996A54E57E37}">
      <dgm:prSet/>
      <dgm:spPr/>
      <dgm:t>
        <a:bodyPr/>
        <a:lstStyle/>
        <a:p>
          <a:r>
            <a:rPr lang="en-US"/>
            <a:t>The clove hitch is used to tie a line to a post or tent peg. </a:t>
          </a:r>
        </a:p>
      </dgm:t>
    </dgm:pt>
    <dgm:pt modelId="{7968FA4B-2BB0-4377-A160-527FF441803C}" type="parTrans" cxnId="{17F28AB2-F1F9-4DFE-945D-CAFEF41CFB6B}">
      <dgm:prSet/>
      <dgm:spPr/>
      <dgm:t>
        <a:bodyPr/>
        <a:lstStyle/>
        <a:p>
          <a:endParaRPr lang="en-US"/>
        </a:p>
      </dgm:t>
    </dgm:pt>
    <dgm:pt modelId="{745B85A7-87D1-42AB-92F3-DA706C2BDB06}" type="sibTrans" cxnId="{17F28AB2-F1F9-4DFE-945D-CAFEF41CFB6B}">
      <dgm:prSet/>
      <dgm:spPr/>
      <dgm:t>
        <a:bodyPr/>
        <a:lstStyle/>
        <a:p>
          <a:endParaRPr lang="en-US"/>
        </a:p>
      </dgm:t>
    </dgm:pt>
    <dgm:pt modelId="{3BD0571C-66D7-4B0F-9D1B-898672ED9AC9}">
      <dgm:prSet/>
      <dgm:spPr/>
      <dgm:t>
        <a:bodyPr/>
        <a:lstStyle/>
        <a:p>
          <a:r>
            <a:rPr lang="en-US"/>
            <a:t>The knot has the same configuration as two half-hitches. </a:t>
          </a:r>
        </a:p>
      </dgm:t>
    </dgm:pt>
    <dgm:pt modelId="{477F12F3-4664-4256-A500-8D21F081CE4F}" type="parTrans" cxnId="{80231942-9F6D-4762-ABEF-0D3FA556D6C2}">
      <dgm:prSet/>
      <dgm:spPr/>
      <dgm:t>
        <a:bodyPr/>
        <a:lstStyle/>
        <a:p>
          <a:endParaRPr lang="en-US"/>
        </a:p>
      </dgm:t>
    </dgm:pt>
    <dgm:pt modelId="{25C4146B-B673-45BB-A500-84BC933EC98D}" type="sibTrans" cxnId="{80231942-9F6D-4762-ABEF-0D3FA556D6C2}">
      <dgm:prSet/>
      <dgm:spPr/>
      <dgm:t>
        <a:bodyPr/>
        <a:lstStyle/>
        <a:p>
          <a:endParaRPr lang="en-US"/>
        </a:p>
      </dgm:t>
    </dgm:pt>
    <dgm:pt modelId="{B4110803-AAEB-4951-BCCB-E0E8DB96251C}" type="pres">
      <dgm:prSet presAssocID="{2CD6F9BE-6D78-4F2A-86CA-3C713AEAC98F}" presName="root" presStyleCnt="0">
        <dgm:presLayoutVars>
          <dgm:dir/>
          <dgm:resizeHandles val="exact"/>
        </dgm:presLayoutVars>
      </dgm:prSet>
      <dgm:spPr/>
    </dgm:pt>
    <dgm:pt modelId="{5E389CD1-FE2B-4C68-929C-13356CC727BD}" type="pres">
      <dgm:prSet presAssocID="{EA6708A6-EB44-44C4-9F74-996A54E57E37}" presName="compNode" presStyleCnt="0"/>
      <dgm:spPr/>
    </dgm:pt>
    <dgm:pt modelId="{525F2459-39F6-4C04-A09C-887AFE88224B}" type="pres">
      <dgm:prSet presAssocID="{EA6708A6-EB44-44C4-9F74-996A54E57E37}" presName="bgRect" presStyleLbl="bgShp" presStyleIdx="0" presStyleCnt="2"/>
      <dgm:spPr/>
    </dgm:pt>
    <dgm:pt modelId="{3827484D-67AD-490A-AFA8-DFE458AFDF8C}" type="pres">
      <dgm:prSet presAssocID="{EA6708A6-EB44-44C4-9F74-996A54E57E3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"/>
        </a:ext>
      </dgm:extLst>
    </dgm:pt>
    <dgm:pt modelId="{C0D2B44D-5971-4657-BC96-64DF3C2BA967}" type="pres">
      <dgm:prSet presAssocID="{EA6708A6-EB44-44C4-9F74-996A54E57E37}" presName="spaceRect" presStyleCnt="0"/>
      <dgm:spPr/>
    </dgm:pt>
    <dgm:pt modelId="{22734076-2F70-4C1F-8377-AD9F64D7BBE5}" type="pres">
      <dgm:prSet presAssocID="{EA6708A6-EB44-44C4-9F74-996A54E57E37}" presName="parTx" presStyleLbl="revTx" presStyleIdx="0" presStyleCnt="2">
        <dgm:presLayoutVars>
          <dgm:chMax val="0"/>
          <dgm:chPref val="0"/>
        </dgm:presLayoutVars>
      </dgm:prSet>
      <dgm:spPr/>
    </dgm:pt>
    <dgm:pt modelId="{035042AA-51B6-4FCE-AF8E-2E4BC7EE4537}" type="pres">
      <dgm:prSet presAssocID="{745B85A7-87D1-42AB-92F3-DA706C2BDB06}" presName="sibTrans" presStyleCnt="0"/>
      <dgm:spPr/>
    </dgm:pt>
    <dgm:pt modelId="{35BB7843-4554-4BA2-AB21-899ED00A9182}" type="pres">
      <dgm:prSet presAssocID="{3BD0571C-66D7-4B0F-9D1B-898672ED9AC9}" presName="compNode" presStyleCnt="0"/>
      <dgm:spPr/>
    </dgm:pt>
    <dgm:pt modelId="{D0B7139D-A1B9-429D-A173-E6405580EA13}" type="pres">
      <dgm:prSet presAssocID="{3BD0571C-66D7-4B0F-9D1B-898672ED9AC9}" presName="bgRect" presStyleLbl="bgShp" presStyleIdx="1" presStyleCnt="2"/>
      <dgm:spPr/>
    </dgm:pt>
    <dgm:pt modelId="{86C24A91-470D-45E3-822F-8F9AE19B9DD0}" type="pres">
      <dgm:prSet presAssocID="{3BD0571C-66D7-4B0F-9D1B-898672ED9AC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s with Lines"/>
        </a:ext>
      </dgm:extLst>
    </dgm:pt>
    <dgm:pt modelId="{0665A84F-67B4-405F-8451-73CA872D7EE9}" type="pres">
      <dgm:prSet presAssocID="{3BD0571C-66D7-4B0F-9D1B-898672ED9AC9}" presName="spaceRect" presStyleCnt="0"/>
      <dgm:spPr/>
    </dgm:pt>
    <dgm:pt modelId="{3229D650-E376-4B9F-9208-0F0DBD5736A4}" type="pres">
      <dgm:prSet presAssocID="{3BD0571C-66D7-4B0F-9D1B-898672ED9AC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0231942-9F6D-4762-ABEF-0D3FA556D6C2}" srcId="{2CD6F9BE-6D78-4F2A-86CA-3C713AEAC98F}" destId="{3BD0571C-66D7-4B0F-9D1B-898672ED9AC9}" srcOrd="1" destOrd="0" parTransId="{477F12F3-4664-4256-A500-8D21F081CE4F}" sibTransId="{25C4146B-B673-45BB-A500-84BC933EC98D}"/>
    <dgm:cxn modelId="{AF68609D-C67F-4C7B-B509-EA55BC6C4DFC}" type="presOf" srcId="{EA6708A6-EB44-44C4-9F74-996A54E57E37}" destId="{22734076-2F70-4C1F-8377-AD9F64D7BBE5}" srcOrd="0" destOrd="0" presId="urn:microsoft.com/office/officeart/2018/2/layout/IconVerticalSolidList"/>
    <dgm:cxn modelId="{4C6F62AE-B0D5-4BB1-BE75-9B8FD247E668}" type="presOf" srcId="{2CD6F9BE-6D78-4F2A-86CA-3C713AEAC98F}" destId="{B4110803-AAEB-4951-BCCB-E0E8DB96251C}" srcOrd="0" destOrd="0" presId="urn:microsoft.com/office/officeart/2018/2/layout/IconVerticalSolidList"/>
    <dgm:cxn modelId="{17F28AB2-F1F9-4DFE-945D-CAFEF41CFB6B}" srcId="{2CD6F9BE-6D78-4F2A-86CA-3C713AEAC98F}" destId="{EA6708A6-EB44-44C4-9F74-996A54E57E37}" srcOrd="0" destOrd="0" parTransId="{7968FA4B-2BB0-4377-A160-527FF441803C}" sibTransId="{745B85A7-87D1-42AB-92F3-DA706C2BDB06}"/>
    <dgm:cxn modelId="{6FB736EF-628D-4A53-8C10-CC8B66BD85AE}" type="presOf" srcId="{3BD0571C-66D7-4B0F-9D1B-898672ED9AC9}" destId="{3229D650-E376-4B9F-9208-0F0DBD5736A4}" srcOrd="0" destOrd="0" presId="urn:microsoft.com/office/officeart/2018/2/layout/IconVerticalSolidList"/>
    <dgm:cxn modelId="{BCF3A97C-213D-4730-A88D-FA6CB35848A3}" type="presParOf" srcId="{B4110803-AAEB-4951-BCCB-E0E8DB96251C}" destId="{5E389CD1-FE2B-4C68-929C-13356CC727BD}" srcOrd="0" destOrd="0" presId="urn:microsoft.com/office/officeart/2018/2/layout/IconVerticalSolidList"/>
    <dgm:cxn modelId="{557AB51E-52D7-40FE-A42B-AF2BB1B1C2DD}" type="presParOf" srcId="{5E389CD1-FE2B-4C68-929C-13356CC727BD}" destId="{525F2459-39F6-4C04-A09C-887AFE88224B}" srcOrd="0" destOrd="0" presId="urn:microsoft.com/office/officeart/2018/2/layout/IconVerticalSolidList"/>
    <dgm:cxn modelId="{D76155DA-80C3-4012-B673-D0B8748F5A30}" type="presParOf" srcId="{5E389CD1-FE2B-4C68-929C-13356CC727BD}" destId="{3827484D-67AD-490A-AFA8-DFE458AFDF8C}" srcOrd="1" destOrd="0" presId="urn:microsoft.com/office/officeart/2018/2/layout/IconVerticalSolidList"/>
    <dgm:cxn modelId="{76E6F715-09CD-4EB0-8CBF-4C2EF1A4E1EC}" type="presParOf" srcId="{5E389CD1-FE2B-4C68-929C-13356CC727BD}" destId="{C0D2B44D-5971-4657-BC96-64DF3C2BA967}" srcOrd="2" destOrd="0" presId="urn:microsoft.com/office/officeart/2018/2/layout/IconVerticalSolidList"/>
    <dgm:cxn modelId="{73DA095F-EAAC-4471-BF6E-67B451E52749}" type="presParOf" srcId="{5E389CD1-FE2B-4C68-929C-13356CC727BD}" destId="{22734076-2F70-4C1F-8377-AD9F64D7BBE5}" srcOrd="3" destOrd="0" presId="urn:microsoft.com/office/officeart/2018/2/layout/IconVerticalSolidList"/>
    <dgm:cxn modelId="{8085889D-1F1B-468D-9E5B-A3A1DAE1C508}" type="presParOf" srcId="{B4110803-AAEB-4951-BCCB-E0E8DB96251C}" destId="{035042AA-51B6-4FCE-AF8E-2E4BC7EE4537}" srcOrd="1" destOrd="0" presId="urn:microsoft.com/office/officeart/2018/2/layout/IconVerticalSolidList"/>
    <dgm:cxn modelId="{999027A4-4D20-40E5-9BA4-7265797032C1}" type="presParOf" srcId="{B4110803-AAEB-4951-BCCB-E0E8DB96251C}" destId="{35BB7843-4554-4BA2-AB21-899ED00A9182}" srcOrd="2" destOrd="0" presId="urn:microsoft.com/office/officeart/2018/2/layout/IconVerticalSolidList"/>
    <dgm:cxn modelId="{475FCAE8-04FD-42DF-8175-BD65C27D4296}" type="presParOf" srcId="{35BB7843-4554-4BA2-AB21-899ED00A9182}" destId="{D0B7139D-A1B9-429D-A173-E6405580EA13}" srcOrd="0" destOrd="0" presId="urn:microsoft.com/office/officeart/2018/2/layout/IconVerticalSolidList"/>
    <dgm:cxn modelId="{6DD281F4-B900-4B34-9FEF-7DF96370DC13}" type="presParOf" srcId="{35BB7843-4554-4BA2-AB21-899ED00A9182}" destId="{86C24A91-470D-45E3-822F-8F9AE19B9DD0}" srcOrd="1" destOrd="0" presId="urn:microsoft.com/office/officeart/2018/2/layout/IconVerticalSolidList"/>
    <dgm:cxn modelId="{D6E5B98E-CE4F-4599-A7C2-58D1569A458E}" type="presParOf" srcId="{35BB7843-4554-4BA2-AB21-899ED00A9182}" destId="{0665A84F-67B4-405F-8451-73CA872D7EE9}" srcOrd="2" destOrd="0" presId="urn:microsoft.com/office/officeart/2018/2/layout/IconVerticalSolidList"/>
    <dgm:cxn modelId="{4B382FAD-A50B-475D-ADC0-A20FF8DAC2E5}" type="presParOf" srcId="{35BB7843-4554-4BA2-AB21-899ED00A9182}" destId="{3229D650-E376-4B9F-9208-0F0DBD5736A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2EB29BD-E21F-4D41-AE92-5D3A46B00B0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9E8C4D1-93A3-49DA-BBF7-2956AEEF3E17}">
      <dgm:prSet/>
      <dgm:spPr/>
      <dgm:t>
        <a:bodyPr/>
        <a:lstStyle/>
        <a:p>
          <a:r>
            <a:rPr lang="en-US"/>
            <a:t>The clove hitch is a loose knot and in tension and compression situations, it tends to become loose and undone. </a:t>
          </a:r>
        </a:p>
      </dgm:t>
    </dgm:pt>
    <dgm:pt modelId="{E91FBAF5-8433-4555-8DC4-2142ECA1DD26}" type="parTrans" cxnId="{83982057-6AA4-4956-A751-095FD40EB9CA}">
      <dgm:prSet/>
      <dgm:spPr/>
      <dgm:t>
        <a:bodyPr/>
        <a:lstStyle/>
        <a:p>
          <a:endParaRPr lang="en-US"/>
        </a:p>
      </dgm:t>
    </dgm:pt>
    <dgm:pt modelId="{C84B0AE3-4328-4A3B-8AE6-C086B1AFED50}" type="sibTrans" cxnId="{83982057-6AA4-4956-A751-095FD40EB9CA}">
      <dgm:prSet/>
      <dgm:spPr/>
      <dgm:t>
        <a:bodyPr/>
        <a:lstStyle/>
        <a:p>
          <a:endParaRPr lang="en-US"/>
        </a:p>
      </dgm:t>
    </dgm:pt>
    <dgm:pt modelId="{48CF1E1B-FF1E-4DD5-88D0-37BA221A96E6}">
      <dgm:prSet/>
      <dgm:spPr/>
      <dgm:t>
        <a:bodyPr/>
        <a:lstStyle/>
        <a:p>
          <a:r>
            <a:rPr lang="en-US"/>
            <a:t>This author usually backs up the clove hitch with two half-hitches to maintain its internal integrity</a:t>
          </a:r>
        </a:p>
      </dgm:t>
    </dgm:pt>
    <dgm:pt modelId="{F435129F-3DC7-4052-9A80-99F413B0AD49}" type="parTrans" cxnId="{43CB12C1-D70E-4787-8CD7-D8E0FDCA579E}">
      <dgm:prSet/>
      <dgm:spPr/>
      <dgm:t>
        <a:bodyPr/>
        <a:lstStyle/>
        <a:p>
          <a:endParaRPr lang="en-US"/>
        </a:p>
      </dgm:t>
    </dgm:pt>
    <dgm:pt modelId="{F29B1658-FE52-44F7-B07C-4BA93EE1A4CF}" type="sibTrans" cxnId="{43CB12C1-D70E-4787-8CD7-D8E0FDCA579E}">
      <dgm:prSet/>
      <dgm:spPr/>
      <dgm:t>
        <a:bodyPr/>
        <a:lstStyle/>
        <a:p>
          <a:endParaRPr lang="en-US"/>
        </a:p>
      </dgm:t>
    </dgm:pt>
    <dgm:pt modelId="{50924E64-05C6-4135-88EA-20D4D4465B7A}" type="pres">
      <dgm:prSet presAssocID="{E2EB29BD-E21F-4D41-AE92-5D3A46B00B05}" presName="root" presStyleCnt="0">
        <dgm:presLayoutVars>
          <dgm:dir/>
          <dgm:resizeHandles val="exact"/>
        </dgm:presLayoutVars>
      </dgm:prSet>
      <dgm:spPr/>
    </dgm:pt>
    <dgm:pt modelId="{1A74CA54-B5D3-47D9-AACD-AAF1C83CBE2C}" type="pres">
      <dgm:prSet presAssocID="{49E8C4D1-93A3-49DA-BBF7-2956AEEF3E17}" presName="compNode" presStyleCnt="0"/>
      <dgm:spPr/>
    </dgm:pt>
    <dgm:pt modelId="{E69D7192-D796-46EC-9C0F-43796CE9E087}" type="pres">
      <dgm:prSet presAssocID="{49E8C4D1-93A3-49DA-BBF7-2956AEEF3E17}" presName="bgRect" presStyleLbl="bgShp" presStyleIdx="0" presStyleCnt="2"/>
      <dgm:spPr/>
    </dgm:pt>
    <dgm:pt modelId="{DA976387-37FE-4026-BD60-018911138146}" type="pres">
      <dgm:prSet presAssocID="{49E8C4D1-93A3-49DA-BBF7-2956AEEF3E1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"/>
        </a:ext>
      </dgm:extLst>
    </dgm:pt>
    <dgm:pt modelId="{B3C7E131-8554-4682-93E6-04850243CE3C}" type="pres">
      <dgm:prSet presAssocID="{49E8C4D1-93A3-49DA-BBF7-2956AEEF3E17}" presName="spaceRect" presStyleCnt="0"/>
      <dgm:spPr/>
    </dgm:pt>
    <dgm:pt modelId="{A01B80DF-3C49-4112-A8EA-EB75F3FF0A7C}" type="pres">
      <dgm:prSet presAssocID="{49E8C4D1-93A3-49DA-BBF7-2956AEEF3E17}" presName="parTx" presStyleLbl="revTx" presStyleIdx="0" presStyleCnt="2">
        <dgm:presLayoutVars>
          <dgm:chMax val="0"/>
          <dgm:chPref val="0"/>
        </dgm:presLayoutVars>
      </dgm:prSet>
      <dgm:spPr/>
    </dgm:pt>
    <dgm:pt modelId="{621F3A92-67D0-4F71-8907-DF73F473D195}" type="pres">
      <dgm:prSet presAssocID="{C84B0AE3-4328-4A3B-8AE6-C086B1AFED50}" presName="sibTrans" presStyleCnt="0"/>
      <dgm:spPr/>
    </dgm:pt>
    <dgm:pt modelId="{F6F52456-CC99-42A0-B0A0-2DB3DEBB3148}" type="pres">
      <dgm:prSet presAssocID="{48CF1E1B-FF1E-4DD5-88D0-37BA221A96E6}" presName="compNode" presStyleCnt="0"/>
      <dgm:spPr/>
    </dgm:pt>
    <dgm:pt modelId="{93E5500D-DD35-4B26-9849-FCAB329953FB}" type="pres">
      <dgm:prSet presAssocID="{48CF1E1B-FF1E-4DD5-88D0-37BA221A96E6}" presName="bgRect" presStyleLbl="bgShp" presStyleIdx="1" presStyleCnt="2"/>
      <dgm:spPr/>
    </dgm:pt>
    <dgm:pt modelId="{32FEAE05-EBFD-4DE3-AE92-B8EE872A8322}" type="pres">
      <dgm:prSet presAssocID="{48CF1E1B-FF1E-4DD5-88D0-37BA221A96E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9B2E3C65-792D-488F-9C61-B153D8FBDFDD}" type="pres">
      <dgm:prSet presAssocID="{48CF1E1B-FF1E-4DD5-88D0-37BA221A96E6}" presName="spaceRect" presStyleCnt="0"/>
      <dgm:spPr/>
    </dgm:pt>
    <dgm:pt modelId="{31DF161C-5C3D-49BB-A769-12386DA382F3}" type="pres">
      <dgm:prSet presAssocID="{48CF1E1B-FF1E-4DD5-88D0-37BA221A96E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3982057-6AA4-4956-A751-095FD40EB9CA}" srcId="{E2EB29BD-E21F-4D41-AE92-5D3A46B00B05}" destId="{49E8C4D1-93A3-49DA-BBF7-2956AEEF3E17}" srcOrd="0" destOrd="0" parTransId="{E91FBAF5-8433-4555-8DC4-2142ECA1DD26}" sibTransId="{C84B0AE3-4328-4A3B-8AE6-C086B1AFED50}"/>
    <dgm:cxn modelId="{EFB7107C-FBDE-457A-BD51-621D264B520F}" type="presOf" srcId="{E2EB29BD-E21F-4D41-AE92-5D3A46B00B05}" destId="{50924E64-05C6-4135-88EA-20D4D4465B7A}" srcOrd="0" destOrd="0" presId="urn:microsoft.com/office/officeart/2018/2/layout/IconVerticalSolidList"/>
    <dgm:cxn modelId="{18C108AD-5BF8-4426-B372-F4116514DC9A}" type="presOf" srcId="{49E8C4D1-93A3-49DA-BBF7-2956AEEF3E17}" destId="{A01B80DF-3C49-4112-A8EA-EB75F3FF0A7C}" srcOrd="0" destOrd="0" presId="urn:microsoft.com/office/officeart/2018/2/layout/IconVerticalSolidList"/>
    <dgm:cxn modelId="{0173C6BB-6392-4AFD-98D2-7E957DBC4925}" type="presOf" srcId="{48CF1E1B-FF1E-4DD5-88D0-37BA221A96E6}" destId="{31DF161C-5C3D-49BB-A769-12386DA382F3}" srcOrd="0" destOrd="0" presId="urn:microsoft.com/office/officeart/2018/2/layout/IconVerticalSolidList"/>
    <dgm:cxn modelId="{43CB12C1-D70E-4787-8CD7-D8E0FDCA579E}" srcId="{E2EB29BD-E21F-4D41-AE92-5D3A46B00B05}" destId="{48CF1E1B-FF1E-4DD5-88D0-37BA221A96E6}" srcOrd="1" destOrd="0" parTransId="{F435129F-3DC7-4052-9A80-99F413B0AD49}" sibTransId="{F29B1658-FE52-44F7-B07C-4BA93EE1A4CF}"/>
    <dgm:cxn modelId="{CBB32106-3F08-4AB9-8D05-AEE5DCD8E4C9}" type="presParOf" srcId="{50924E64-05C6-4135-88EA-20D4D4465B7A}" destId="{1A74CA54-B5D3-47D9-AACD-AAF1C83CBE2C}" srcOrd="0" destOrd="0" presId="urn:microsoft.com/office/officeart/2018/2/layout/IconVerticalSolidList"/>
    <dgm:cxn modelId="{AC8B0E2B-2CD6-4293-807D-550F3AD3CF99}" type="presParOf" srcId="{1A74CA54-B5D3-47D9-AACD-AAF1C83CBE2C}" destId="{E69D7192-D796-46EC-9C0F-43796CE9E087}" srcOrd="0" destOrd="0" presId="urn:microsoft.com/office/officeart/2018/2/layout/IconVerticalSolidList"/>
    <dgm:cxn modelId="{BD0F64E7-8B22-40C1-B79E-6B9499C4508E}" type="presParOf" srcId="{1A74CA54-B5D3-47D9-AACD-AAF1C83CBE2C}" destId="{DA976387-37FE-4026-BD60-018911138146}" srcOrd="1" destOrd="0" presId="urn:microsoft.com/office/officeart/2018/2/layout/IconVerticalSolidList"/>
    <dgm:cxn modelId="{67EE014A-AD6E-4285-A597-7A1BC448FB7C}" type="presParOf" srcId="{1A74CA54-B5D3-47D9-AACD-AAF1C83CBE2C}" destId="{B3C7E131-8554-4682-93E6-04850243CE3C}" srcOrd="2" destOrd="0" presId="urn:microsoft.com/office/officeart/2018/2/layout/IconVerticalSolidList"/>
    <dgm:cxn modelId="{C726C024-34C6-4E95-A3D5-18938C0ED479}" type="presParOf" srcId="{1A74CA54-B5D3-47D9-AACD-AAF1C83CBE2C}" destId="{A01B80DF-3C49-4112-A8EA-EB75F3FF0A7C}" srcOrd="3" destOrd="0" presId="urn:microsoft.com/office/officeart/2018/2/layout/IconVerticalSolidList"/>
    <dgm:cxn modelId="{6766B4B2-2D8E-4638-B301-361EDCE8D9F7}" type="presParOf" srcId="{50924E64-05C6-4135-88EA-20D4D4465B7A}" destId="{621F3A92-67D0-4F71-8907-DF73F473D195}" srcOrd="1" destOrd="0" presId="urn:microsoft.com/office/officeart/2018/2/layout/IconVerticalSolidList"/>
    <dgm:cxn modelId="{B8613051-AF34-4F6B-BDE0-AF84F4E04ACE}" type="presParOf" srcId="{50924E64-05C6-4135-88EA-20D4D4465B7A}" destId="{F6F52456-CC99-42A0-B0A0-2DB3DEBB3148}" srcOrd="2" destOrd="0" presId="urn:microsoft.com/office/officeart/2018/2/layout/IconVerticalSolidList"/>
    <dgm:cxn modelId="{42E3D710-B8EB-495F-81A4-84929139F24E}" type="presParOf" srcId="{F6F52456-CC99-42A0-B0A0-2DB3DEBB3148}" destId="{93E5500D-DD35-4B26-9849-FCAB329953FB}" srcOrd="0" destOrd="0" presId="urn:microsoft.com/office/officeart/2018/2/layout/IconVerticalSolidList"/>
    <dgm:cxn modelId="{79291B13-8397-4579-B9CC-C9C3A5AC2362}" type="presParOf" srcId="{F6F52456-CC99-42A0-B0A0-2DB3DEBB3148}" destId="{32FEAE05-EBFD-4DE3-AE92-B8EE872A8322}" srcOrd="1" destOrd="0" presId="urn:microsoft.com/office/officeart/2018/2/layout/IconVerticalSolidList"/>
    <dgm:cxn modelId="{E4BCB48C-A66F-449D-A517-9B7D26C1062E}" type="presParOf" srcId="{F6F52456-CC99-42A0-B0A0-2DB3DEBB3148}" destId="{9B2E3C65-792D-488F-9C61-B153D8FBDFDD}" srcOrd="2" destOrd="0" presId="urn:microsoft.com/office/officeart/2018/2/layout/IconVerticalSolidList"/>
    <dgm:cxn modelId="{80FC80C3-64EB-4704-915B-9ADC2A46ED86}" type="presParOf" srcId="{F6F52456-CC99-42A0-B0A0-2DB3DEBB3148}" destId="{31DF161C-5C3D-49BB-A769-12386DA382F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AD5CE34-ECAD-4961-83CE-1BB21703218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01EE687-4068-4849-A2F7-841150DE7C94}">
      <dgm:prSet/>
      <dgm:spPr/>
      <dgm:t>
        <a:bodyPr/>
        <a:lstStyle/>
        <a:p>
          <a:r>
            <a:rPr lang="en-US"/>
            <a:t>The Prusik is a multi-purpose hitch. </a:t>
          </a:r>
        </a:p>
      </dgm:t>
    </dgm:pt>
    <dgm:pt modelId="{E88B36F8-D99E-41C4-9E80-79DA3951C817}" type="parTrans" cxnId="{36329437-C023-4EC4-A841-7DD8D5B44844}">
      <dgm:prSet/>
      <dgm:spPr/>
      <dgm:t>
        <a:bodyPr/>
        <a:lstStyle/>
        <a:p>
          <a:endParaRPr lang="en-US"/>
        </a:p>
      </dgm:t>
    </dgm:pt>
    <dgm:pt modelId="{D2EDE6D3-37D5-460E-BFED-DABF7F6DDBB6}" type="sibTrans" cxnId="{36329437-C023-4EC4-A841-7DD8D5B44844}">
      <dgm:prSet/>
      <dgm:spPr/>
      <dgm:t>
        <a:bodyPr/>
        <a:lstStyle/>
        <a:p>
          <a:endParaRPr lang="en-US"/>
        </a:p>
      </dgm:t>
    </dgm:pt>
    <dgm:pt modelId="{352877D5-6BE6-4988-94D0-CF428C678A7E}">
      <dgm:prSet/>
      <dgm:spPr/>
      <dgm:t>
        <a:bodyPr/>
        <a:lstStyle/>
        <a:p>
          <a:r>
            <a:rPr lang="en-US"/>
            <a:t>It is used in climbing as an ascender and in rescue on hauling systems. </a:t>
          </a:r>
        </a:p>
      </dgm:t>
    </dgm:pt>
    <dgm:pt modelId="{D2D1C34C-9619-4E68-8D89-80D0515CA83E}" type="parTrans" cxnId="{7DF3BEF1-C0F0-4EAB-BE06-D9B0167E64E6}">
      <dgm:prSet/>
      <dgm:spPr/>
      <dgm:t>
        <a:bodyPr/>
        <a:lstStyle/>
        <a:p>
          <a:endParaRPr lang="en-US"/>
        </a:p>
      </dgm:t>
    </dgm:pt>
    <dgm:pt modelId="{E9597D87-6850-4C93-BF9E-1172BA951176}" type="sibTrans" cxnId="{7DF3BEF1-C0F0-4EAB-BE06-D9B0167E64E6}">
      <dgm:prSet/>
      <dgm:spPr/>
      <dgm:t>
        <a:bodyPr/>
        <a:lstStyle/>
        <a:p>
          <a:endParaRPr lang="en-US"/>
        </a:p>
      </dgm:t>
    </dgm:pt>
    <dgm:pt modelId="{B0017E57-C6B0-45C2-93C3-3FF796BFAAD1}">
      <dgm:prSet/>
      <dgm:spPr/>
      <dgm:t>
        <a:bodyPr/>
        <a:lstStyle/>
        <a:p>
          <a:r>
            <a:rPr lang="en-US"/>
            <a:t>In many circles, it is preferred over mechanical devices because it slips at around 900 lbs of tension. </a:t>
          </a:r>
        </a:p>
      </dgm:t>
    </dgm:pt>
    <dgm:pt modelId="{A6AE5038-1139-4423-9B0D-62EEC55B5B12}" type="parTrans" cxnId="{8F021968-FF79-49E9-8DE7-CFD555AC9DEC}">
      <dgm:prSet/>
      <dgm:spPr/>
      <dgm:t>
        <a:bodyPr/>
        <a:lstStyle/>
        <a:p>
          <a:endParaRPr lang="en-US"/>
        </a:p>
      </dgm:t>
    </dgm:pt>
    <dgm:pt modelId="{9AE4608B-763F-48B3-98D8-A014EF151818}" type="sibTrans" cxnId="{8F021968-FF79-49E9-8DE7-CFD555AC9DEC}">
      <dgm:prSet/>
      <dgm:spPr/>
      <dgm:t>
        <a:bodyPr/>
        <a:lstStyle/>
        <a:p>
          <a:endParaRPr lang="en-US"/>
        </a:p>
      </dgm:t>
    </dgm:pt>
    <dgm:pt modelId="{AD2C75E3-3066-4EEE-9D45-53485AB3393B}" type="pres">
      <dgm:prSet presAssocID="{2AD5CE34-ECAD-4961-83CE-1BB2170321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685F06-FD46-477C-A8E6-00E5DE484435}" type="pres">
      <dgm:prSet presAssocID="{E01EE687-4068-4849-A2F7-841150DE7C94}" presName="hierRoot1" presStyleCnt="0"/>
      <dgm:spPr/>
    </dgm:pt>
    <dgm:pt modelId="{D3971B4D-C279-41C0-AC68-B7063E3CEE08}" type="pres">
      <dgm:prSet presAssocID="{E01EE687-4068-4849-A2F7-841150DE7C94}" presName="composite" presStyleCnt="0"/>
      <dgm:spPr/>
    </dgm:pt>
    <dgm:pt modelId="{04B82799-BD7F-4843-B8A3-020EEEDF00CE}" type="pres">
      <dgm:prSet presAssocID="{E01EE687-4068-4849-A2F7-841150DE7C94}" presName="background" presStyleLbl="node0" presStyleIdx="0" presStyleCnt="3"/>
      <dgm:spPr/>
    </dgm:pt>
    <dgm:pt modelId="{275325B9-F60C-44F0-9271-928C4B804BED}" type="pres">
      <dgm:prSet presAssocID="{E01EE687-4068-4849-A2F7-841150DE7C94}" presName="text" presStyleLbl="fgAcc0" presStyleIdx="0" presStyleCnt="3">
        <dgm:presLayoutVars>
          <dgm:chPref val="3"/>
        </dgm:presLayoutVars>
      </dgm:prSet>
      <dgm:spPr/>
    </dgm:pt>
    <dgm:pt modelId="{638506F4-CEBC-4954-A19B-ED4827BDCB38}" type="pres">
      <dgm:prSet presAssocID="{E01EE687-4068-4849-A2F7-841150DE7C94}" presName="hierChild2" presStyleCnt="0"/>
      <dgm:spPr/>
    </dgm:pt>
    <dgm:pt modelId="{1C2A8DFF-61E7-47AD-BB76-748C72BA9215}" type="pres">
      <dgm:prSet presAssocID="{352877D5-6BE6-4988-94D0-CF428C678A7E}" presName="hierRoot1" presStyleCnt="0"/>
      <dgm:spPr/>
    </dgm:pt>
    <dgm:pt modelId="{D7BEC47F-1E0E-43E6-9C0B-8668D657AAFE}" type="pres">
      <dgm:prSet presAssocID="{352877D5-6BE6-4988-94D0-CF428C678A7E}" presName="composite" presStyleCnt="0"/>
      <dgm:spPr/>
    </dgm:pt>
    <dgm:pt modelId="{49BD06B5-A923-4562-B4AA-3D6993D609EA}" type="pres">
      <dgm:prSet presAssocID="{352877D5-6BE6-4988-94D0-CF428C678A7E}" presName="background" presStyleLbl="node0" presStyleIdx="1" presStyleCnt="3"/>
      <dgm:spPr/>
    </dgm:pt>
    <dgm:pt modelId="{5838C51F-C3A1-4B4C-860C-27F3EB60D38F}" type="pres">
      <dgm:prSet presAssocID="{352877D5-6BE6-4988-94D0-CF428C678A7E}" presName="text" presStyleLbl="fgAcc0" presStyleIdx="1" presStyleCnt="3">
        <dgm:presLayoutVars>
          <dgm:chPref val="3"/>
        </dgm:presLayoutVars>
      </dgm:prSet>
      <dgm:spPr/>
    </dgm:pt>
    <dgm:pt modelId="{89E8D476-BBA3-40A2-9BD3-0381E408CEFD}" type="pres">
      <dgm:prSet presAssocID="{352877D5-6BE6-4988-94D0-CF428C678A7E}" presName="hierChild2" presStyleCnt="0"/>
      <dgm:spPr/>
    </dgm:pt>
    <dgm:pt modelId="{2730780B-ACA8-46CB-A450-F3178D2ADB64}" type="pres">
      <dgm:prSet presAssocID="{B0017E57-C6B0-45C2-93C3-3FF796BFAAD1}" presName="hierRoot1" presStyleCnt="0"/>
      <dgm:spPr/>
    </dgm:pt>
    <dgm:pt modelId="{A628FCBD-F66C-4AA1-BBF9-398619AECE89}" type="pres">
      <dgm:prSet presAssocID="{B0017E57-C6B0-45C2-93C3-3FF796BFAAD1}" presName="composite" presStyleCnt="0"/>
      <dgm:spPr/>
    </dgm:pt>
    <dgm:pt modelId="{2551A3DE-ED66-4305-B7E1-57458CDD2ED3}" type="pres">
      <dgm:prSet presAssocID="{B0017E57-C6B0-45C2-93C3-3FF796BFAAD1}" presName="background" presStyleLbl="node0" presStyleIdx="2" presStyleCnt="3"/>
      <dgm:spPr/>
    </dgm:pt>
    <dgm:pt modelId="{BC7C2EBF-14B5-419C-B70C-0A0A5FC591BF}" type="pres">
      <dgm:prSet presAssocID="{B0017E57-C6B0-45C2-93C3-3FF796BFAAD1}" presName="text" presStyleLbl="fgAcc0" presStyleIdx="2" presStyleCnt="3">
        <dgm:presLayoutVars>
          <dgm:chPref val="3"/>
        </dgm:presLayoutVars>
      </dgm:prSet>
      <dgm:spPr/>
    </dgm:pt>
    <dgm:pt modelId="{0B204411-30D8-48DC-B3F0-5F3D4B6DC67C}" type="pres">
      <dgm:prSet presAssocID="{B0017E57-C6B0-45C2-93C3-3FF796BFAAD1}" presName="hierChild2" presStyleCnt="0"/>
      <dgm:spPr/>
    </dgm:pt>
  </dgm:ptLst>
  <dgm:cxnLst>
    <dgm:cxn modelId="{36329437-C023-4EC4-A841-7DD8D5B44844}" srcId="{2AD5CE34-ECAD-4961-83CE-1BB217032188}" destId="{E01EE687-4068-4849-A2F7-841150DE7C94}" srcOrd="0" destOrd="0" parTransId="{E88B36F8-D99E-41C4-9E80-79DA3951C817}" sibTransId="{D2EDE6D3-37D5-460E-BFED-DABF7F6DDBB6}"/>
    <dgm:cxn modelId="{8F021968-FF79-49E9-8DE7-CFD555AC9DEC}" srcId="{2AD5CE34-ECAD-4961-83CE-1BB217032188}" destId="{B0017E57-C6B0-45C2-93C3-3FF796BFAAD1}" srcOrd="2" destOrd="0" parTransId="{A6AE5038-1139-4423-9B0D-62EEC55B5B12}" sibTransId="{9AE4608B-763F-48B3-98D8-A014EF151818}"/>
    <dgm:cxn modelId="{779FE286-31F2-4B7D-9348-582D352FA6AE}" type="presOf" srcId="{E01EE687-4068-4849-A2F7-841150DE7C94}" destId="{275325B9-F60C-44F0-9271-928C4B804BED}" srcOrd="0" destOrd="0" presId="urn:microsoft.com/office/officeart/2005/8/layout/hierarchy1"/>
    <dgm:cxn modelId="{736FF08F-E1AF-4643-B505-C0DA5BB1F038}" type="presOf" srcId="{352877D5-6BE6-4988-94D0-CF428C678A7E}" destId="{5838C51F-C3A1-4B4C-860C-27F3EB60D38F}" srcOrd="0" destOrd="0" presId="urn:microsoft.com/office/officeart/2005/8/layout/hierarchy1"/>
    <dgm:cxn modelId="{32F171A4-B2BF-4EB7-9AC6-019F0848EC28}" type="presOf" srcId="{B0017E57-C6B0-45C2-93C3-3FF796BFAAD1}" destId="{BC7C2EBF-14B5-419C-B70C-0A0A5FC591BF}" srcOrd="0" destOrd="0" presId="urn:microsoft.com/office/officeart/2005/8/layout/hierarchy1"/>
    <dgm:cxn modelId="{7DF3BEF1-C0F0-4EAB-BE06-D9B0167E64E6}" srcId="{2AD5CE34-ECAD-4961-83CE-1BB217032188}" destId="{352877D5-6BE6-4988-94D0-CF428C678A7E}" srcOrd="1" destOrd="0" parTransId="{D2D1C34C-9619-4E68-8D89-80D0515CA83E}" sibTransId="{E9597D87-6850-4C93-BF9E-1172BA951176}"/>
    <dgm:cxn modelId="{3D6BF6F1-3D87-41A0-A020-4F9241ECBCE2}" type="presOf" srcId="{2AD5CE34-ECAD-4961-83CE-1BB217032188}" destId="{AD2C75E3-3066-4EEE-9D45-53485AB3393B}" srcOrd="0" destOrd="0" presId="urn:microsoft.com/office/officeart/2005/8/layout/hierarchy1"/>
    <dgm:cxn modelId="{6BD33192-C82E-4504-ABD0-E488C97B19DA}" type="presParOf" srcId="{AD2C75E3-3066-4EEE-9D45-53485AB3393B}" destId="{98685F06-FD46-477C-A8E6-00E5DE484435}" srcOrd="0" destOrd="0" presId="urn:microsoft.com/office/officeart/2005/8/layout/hierarchy1"/>
    <dgm:cxn modelId="{7B8A6810-1EB0-4EB8-A5E1-64FBC534DAA2}" type="presParOf" srcId="{98685F06-FD46-477C-A8E6-00E5DE484435}" destId="{D3971B4D-C279-41C0-AC68-B7063E3CEE08}" srcOrd="0" destOrd="0" presId="urn:microsoft.com/office/officeart/2005/8/layout/hierarchy1"/>
    <dgm:cxn modelId="{977D9222-D32D-4BBB-B9C4-C1FB8D0A4D20}" type="presParOf" srcId="{D3971B4D-C279-41C0-AC68-B7063E3CEE08}" destId="{04B82799-BD7F-4843-B8A3-020EEEDF00CE}" srcOrd="0" destOrd="0" presId="urn:microsoft.com/office/officeart/2005/8/layout/hierarchy1"/>
    <dgm:cxn modelId="{F45AB6BB-B7A2-45DF-B8D1-FDDCBB3222F0}" type="presParOf" srcId="{D3971B4D-C279-41C0-AC68-B7063E3CEE08}" destId="{275325B9-F60C-44F0-9271-928C4B804BED}" srcOrd="1" destOrd="0" presId="urn:microsoft.com/office/officeart/2005/8/layout/hierarchy1"/>
    <dgm:cxn modelId="{3F42701E-775C-421F-AFDF-13D8E7D40532}" type="presParOf" srcId="{98685F06-FD46-477C-A8E6-00E5DE484435}" destId="{638506F4-CEBC-4954-A19B-ED4827BDCB38}" srcOrd="1" destOrd="0" presId="urn:microsoft.com/office/officeart/2005/8/layout/hierarchy1"/>
    <dgm:cxn modelId="{1D0366FF-DC47-413F-9A7F-40665A596291}" type="presParOf" srcId="{AD2C75E3-3066-4EEE-9D45-53485AB3393B}" destId="{1C2A8DFF-61E7-47AD-BB76-748C72BA9215}" srcOrd="1" destOrd="0" presId="urn:microsoft.com/office/officeart/2005/8/layout/hierarchy1"/>
    <dgm:cxn modelId="{DC53A8B8-38EF-43A3-ACAA-D642B337B0B1}" type="presParOf" srcId="{1C2A8DFF-61E7-47AD-BB76-748C72BA9215}" destId="{D7BEC47F-1E0E-43E6-9C0B-8668D657AAFE}" srcOrd="0" destOrd="0" presId="urn:microsoft.com/office/officeart/2005/8/layout/hierarchy1"/>
    <dgm:cxn modelId="{BD51CA6E-B5E3-4BE2-8FFB-300A89D3AB44}" type="presParOf" srcId="{D7BEC47F-1E0E-43E6-9C0B-8668D657AAFE}" destId="{49BD06B5-A923-4562-B4AA-3D6993D609EA}" srcOrd="0" destOrd="0" presId="urn:microsoft.com/office/officeart/2005/8/layout/hierarchy1"/>
    <dgm:cxn modelId="{631754DC-B2CE-4E8A-97AB-7121F482F58C}" type="presParOf" srcId="{D7BEC47F-1E0E-43E6-9C0B-8668D657AAFE}" destId="{5838C51F-C3A1-4B4C-860C-27F3EB60D38F}" srcOrd="1" destOrd="0" presId="urn:microsoft.com/office/officeart/2005/8/layout/hierarchy1"/>
    <dgm:cxn modelId="{B4B11AC5-78C1-4F80-9AC9-BA23D25EC8F0}" type="presParOf" srcId="{1C2A8DFF-61E7-47AD-BB76-748C72BA9215}" destId="{89E8D476-BBA3-40A2-9BD3-0381E408CEFD}" srcOrd="1" destOrd="0" presId="urn:microsoft.com/office/officeart/2005/8/layout/hierarchy1"/>
    <dgm:cxn modelId="{277A7D0E-6290-48F8-A6D0-C30413C801F9}" type="presParOf" srcId="{AD2C75E3-3066-4EEE-9D45-53485AB3393B}" destId="{2730780B-ACA8-46CB-A450-F3178D2ADB64}" srcOrd="2" destOrd="0" presId="urn:microsoft.com/office/officeart/2005/8/layout/hierarchy1"/>
    <dgm:cxn modelId="{1F2272B2-6A43-4AA1-9563-F856E098743F}" type="presParOf" srcId="{2730780B-ACA8-46CB-A450-F3178D2ADB64}" destId="{A628FCBD-F66C-4AA1-BBF9-398619AECE89}" srcOrd="0" destOrd="0" presId="urn:microsoft.com/office/officeart/2005/8/layout/hierarchy1"/>
    <dgm:cxn modelId="{CA8103B0-AC6E-41BF-A47F-F0BA49BF386C}" type="presParOf" srcId="{A628FCBD-F66C-4AA1-BBF9-398619AECE89}" destId="{2551A3DE-ED66-4305-B7E1-57458CDD2ED3}" srcOrd="0" destOrd="0" presId="urn:microsoft.com/office/officeart/2005/8/layout/hierarchy1"/>
    <dgm:cxn modelId="{44FBE510-9254-4006-9D54-8AA4EE0F3723}" type="presParOf" srcId="{A628FCBD-F66C-4AA1-BBF9-398619AECE89}" destId="{BC7C2EBF-14B5-419C-B70C-0A0A5FC591BF}" srcOrd="1" destOrd="0" presId="urn:microsoft.com/office/officeart/2005/8/layout/hierarchy1"/>
    <dgm:cxn modelId="{C1047353-D49F-4285-BE01-B1B9236D7E0F}" type="presParOf" srcId="{2730780B-ACA8-46CB-A450-F3178D2ADB64}" destId="{0B204411-30D8-48DC-B3F0-5F3D4B6DC67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F2062F0-16EC-41CE-8FE2-C159A4358CE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18B5AB7-437F-4861-A413-8B3B2431D504}">
      <dgm:prSet/>
      <dgm:spPr/>
      <dgm:t>
        <a:bodyPr/>
        <a:lstStyle/>
        <a:p>
          <a:r>
            <a:rPr lang="en-US"/>
            <a:t>This protects the system from fatiguing elsewhere. </a:t>
          </a:r>
        </a:p>
      </dgm:t>
    </dgm:pt>
    <dgm:pt modelId="{792812A4-806D-4A21-94F9-522F7C2C9085}" type="parTrans" cxnId="{1A192FE4-1074-4B90-B52A-47F3706F215E}">
      <dgm:prSet/>
      <dgm:spPr/>
      <dgm:t>
        <a:bodyPr/>
        <a:lstStyle/>
        <a:p>
          <a:endParaRPr lang="en-US"/>
        </a:p>
      </dgm:t>
    </dgm:pt>
    <dgm:pt modelId="{2623FBA0-FB66-4EDE-997A-A456D4E7FA32}" type="sibTrans" cxnId="{1A192FE4-1074-4B90-B52A-47F3706F215E}">
      <dgm:prSet/>
      <dgm:spPr/>
      <dgm:t>
        <a:bodyPr/>
        <a:lstStyle/>
        <a:p>
          <a:endParaRPr lang="en-US"/>
        </a:p>
      </dgm:t>
    </dgm:pt>
    <dgm:pt modelId="{39E2EBFD-E9DD-4164-805B-3C4DFCE480CD}">
      <dgm:prSet/>
      <dgm:spPr/>
      <dgm:t>
        <a:bodyPr/>
        <a:lstStyle/>
        <a:p>
          <a:r>
            <a:rPr lang="en-US"/>
            <a:t>The Prusik is a hitch because without the main line to maintain its integrity, the knot will fall apart. </a:t>
          </a:r>
        </a:p>
      </dgm:t>
    </dgm:pt>
    <dgm:pt modelId="{5D899D2E-A9E9-43EE-8E3F-C95CEE7723A6}" type="parTrans" cxnId="{337ECC63-3E33-4E05-A9E0-B795B184D07A}">
      <dgm:prSet/>
      <dgm:spPr/>
      <dgm:t>
        <a:bodyPr/>
        <a:lstStyle/>
        <a:p>
          <a:endParaRPr lang="en-US"/>
        </a:p>
      </dgm:t>
    </dgm:pt>
    <dgm:pt modelId="{AE9EC184-F7FE-4402-8C3C-452CA300B163}" type="sibTrans" cxnId="{337ECC63-3E33-4E05-A9E0-B795B184D07A}">
      <dgm:prSet/>
      <dgm:spPr/>
      <dgm:t>
        <a:bodyPr/>
        <a:lstStyle/>
        <a:p>
          <a:endParaRPr lang="en-US"/>
        </a:p>
      </dgm:t>
    </dgm:pt>
    <dgm:pt modelId="{A87FF567-A34F-4EF6-957B-BAF4DE66BDB2}" type="pres">
      <dgm:prSet presAssocID="{BF2062F0-16EC-41CE-8FE2-C159A4358CE7}" presName="root" presStyleCnt="0">
        <dgm:presLayoutVars>
          <dgm:dir/>
          <dgm:resizeHandles val="exact"/>
        </dgm:presLayoutVars>
      </dgm:prSet>
      <dgm:spPr/>
    </dgm:pt>
    <dgm:pt modelId="{5E64F842-A763-48B7-A893-7910671B5AB4}" type="pres">
      <dgm:prSet presAssocID="{B18B5AB7-437F-4861-A413-8B3B2431D504}" presName="compNode" presStyleCnt="0"/>
      <dgm:spPr/>
    </dgm:pt>
    <dgm:pt modelId="{F2250271-1BEA-436A-8DC7-A11DC920EFEC}" type="pres">
      <dgm:prSet presAssocID="{B18B5AB7-437F-4861-A413-8B3B2431D504}" presName="bgRect" presStyleLbl="bgShp" presStyleIdx="0" presStyleCnt="2"/>
      <dgm:spPr/>
    </dgm:pt>
    <dgm:pt modelId="{3B3F4511-454A-4189-8D73-15853A89F1D1}" type="pres">
      <dgm:prSet presAssocID="{B18B5AB7-437F-4861-A413-8B3B2431D50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59566C87-50E6-4D9B-90E3-E8C1B0D05751}" type="pres">
      <dgm:prSet presAssocID="{B18B5AB7-437F-4861-A413-8B3B2431D504}" presName="spaceRect" presStyleCnt="0"/>
      <dgm:spPr/>
    </dgm:pt>
    <dgm:pt modelId="{8BE94B92-8F0C-4C3A-8EC7-D14F86023E51}" type="pres">
      <dgm:prSet presAssocID="{B18B5AB7-437F-4861-A413-8B3B2431D504}" presName="parTx" presStyleLbl="revTx" presStyleIdx="0" presStyleCnt="2">
        <dgm:presLayoutVars>
          <dgm:chMax val="0"/>
          <dgm:chPref val="0"/>
        </dgm:presLayoutVars>
      </dgm:prSet>
      <dgm:spPr/>
    </dgm:pt>
    <dgm:pt modelId="{3F53380E-A93C-4748-940E-875F5D06F543}" type="pres">
      <dgm:prSet presAssocID="{2623FBA0-FB66-4EDE-997A-A456D4E7FA32}" presName="sibTrans" presStyleCnt="0"/>
      <dgm:spPr/>
    </dgm:pt>
    <dgm:pt modelId="{129E4C39-EA31-4A5A-9612-136F9EEFF042}" type="pres">
      <dgm:prSet presAssocID="{39E2EBFD-E9DD-4164-805B-3C4DFCE480CD}" presName="compNode" presStyleCnt="0"/>
      <dgm:spPr/>
    </dgm:pt>
    <dgm:pt modelId="{2C361563-97BC-4E4F-813E-5EA10C8F895B}" type="pres">
      <dgm:prSet presAssocID="{39E2EBFD-E9DD-4164-805B-3C4DFCE480CD}" presName="bgRect" presStyleLbl="bgShp" presStyleIdx="1" presStyleCnt="2"/>
      <dgm:spPr/>
    </dgm:pt>
    <dgm:pt modelId="{54C71782-07E6-4CA6-90C4-776004F2014D}" type="pres">
      <dgm:prSet presAssocID="{39E2EBFD-E9DD-4164-805B-3C4DFCE480C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dding Rings"/>
        </a:ext>
      </dgm:extLst>
    </dgm:pt>
    <dgm:pt modelId="{41C72BF7-2C40-4CD5-9AEF-3FF18AF55CC7}" type="pres">
      <dgm:prSet presAssocID="{39E2EBFD-E9DD-4164-805B-3C4DFCE480CD}" presName="spaceRect" presStyleCnt="0"/>
      <dgm:spPr/>
    </dgm:pt>
    <dgm:pt modelId="{E560B716-403D-4471-A34F-0511FB0B9489}" type="pres">
      <dgm:prSet presAssocID="{39E2EBFD-E9DD-4164-805B-3C4DFCE480C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6F20A30-E565-4606-ADF9-AD9706A7A826}" type="presOf" srcId="{BF2062F0-16EC-41CE-8FE2-C159A4358CE7}" destId="{A87FF567-A34F-4EF6-957B-BAF4DE66BDB2}" srcOrd="0" destOrd="0" presId="urn:microsoft.com/office/officeart/2018/2/layout/IconVerticalSolidList"/>
    <dgm:cxn modelId="{337ECC63-3E33-4E05-A9E0-B795B184D07A}" srcId="{BF2062F0-16EC-41CE-8FE2-C159A4358CE7}" destId="{39E2EBFD-E9DD-4164-805B-3C4DFCE480CD}" srcOrd="1" destOrd="0" parTransId="{5D899D2E-A9E9-43EE-8E3F-C95CEE7723A6}" sibTransId="{AE9EC184-F7FE-4402-8C3C-452CA300B163}"/>
    <dgm:cxn modelId="{DDA2F57B-010A-4C10-8143-A9AF874CA47E}" type="presOf" srcId="{39E2EBFD-E9DD-4164-805B-3C4DFCE480CD}" destId="{E560B716-403D-4471-A34F-0511FB0B9489}" srcOrd="0" destOrd="0" presId="urn:microsoft.com/office/officeart/2018/2/layout/IconVerticalSolidList"/>
    <dgm:cxn modelId="{902BA8C6-1CBF-4D46-868F-51C2E3152B2B}" type="presOf" srcId="{B18B5AB7-437F-4861-A413-8B3B2431D504}" destId="{8BE94B92-8F0C-4C3A-8EC7-D14F86023E51}" srcOrd="0" destOrd="0" presId="urn:microsoft.com/office/officeart/2018/2/layout/IconVerticalSolidList"/>
    <dgm:cxn modelId="{1A192FE4-1074-4B90-B52A-47F3706F215E}" srcId="{BF2062F0-16EC-41CE-8FE2-C159A4358CE7}" destId="{B18B5AB7-437F-4861-A413-8B3B2431D504}" srcOrd="0" destOrd="0" parTransId="{792812A4-806D-4A21-94F9-522F7C2C9085}" sibTransId="{2623FBA0-FB66-4EDE-997A-A456D4E7FA32}"/>
    <dgm:cxn modelId="{70018E76-4253-4C5B-87D3-2E45F0754726}" type="presParOf" srcId="{A87FF567-A34F-4EF6-957B-BAF4DE66BDB2}" destId="{5E64F842-A763-48B7-A893-7910671B5AB4}" srcOrd="0" destOrd="0" presId="urn:microsoft.com/office/officeart/2018/2/layout/IconVerticalSolidList"/>
    <dgm:cxn modelId="{85CDED2E-BD39-4BDC-8559-7E9B00D7F17F}" type="presParOf" srcId="{5E64F842-A763-48B7-A893-7910671B5AB4}" destId="{F2250271-1BEA-436A-8DC7-A11DC920EFEC}" srcOrd="0" destOrd="0" presId="urn:microsoft.com/office/officeart/2018/2/layout/IconVerticalSolidList"/>
    <dgm:cxn modelId="{FF7D9319-8560-4506-AD59-3A9C37B7955B}" type="presParOf" srcId="{5E64F842-A763-48B7-A893-7910671B5AB4}" destId="{3B3F4511-454A-4189-8D73-15853A89F1D1}" srcOrd="1" destOrd="0" presId="urn:microsoft.com/office/officeart/2018/2/layout/IconVerticalSolidList"/>
    <dgm:cxn modelId="{E61D6214-94F6-4FD5-B164-51716A81EAC6}" type="presParOf" srcId="{5E64F842-A763-48B7-A893-7910671B5AB4}" destId="{59566C87-50E6-4D9B-90E3-E8C1B0D05751}" srcOrd="2" destOrd="0" presId="urn:microsoft.com/office/officeart/2018/2/layout/IconVerticalSolidList"/>
    <dgm:cxn modelId="{3577E7F3-B283-49DE-B2D3-CBBE2BECB289}" type="presParOf" srcId="{5E64F842-A763-48B7-A893-7910671B5AB4}" destId="{8BE94B92-8F0C-4C3A-8EC7-D14F86023E51}" srcOrd="3" destOrd="0" presId="urn:microsoft.com/office/officeart/2018/2/layout/IconVerticalSolidList"/>
    <dgm:cxn modelId="{6D50DD43-EEEE-4DD2-AE84-A91717485BCA}" type="presParOf" srcId="{A87FF567-A34F-4EF6-957B-BAF4DE66BDB2}" destId="{3F53380E-A93C-4748-940E-875F5D06F543}" srcOrd="1" destOrd="0" presId="urn:microsoft.com/office/officeart/2018/2/layout/IconVerticalSolidList"/>
    <dgm:cxn modelId="{272E0B16-8F24-4A28-85F4-D3341177B054}" type="presParOf" srcId="{A87FF567-A34F-4EF6-957B-BAF4DE66BDB2}" destId="{129E4C39-EA31-4A5A-9612-136F9EEFF042}" srcOrd="2" destOrd="0" presId="urn:microsoft.com/office/officeart/2018/2/layout/IconVerticalSolidList"/>
    <dgm:cxn modelId="{05F1FA52-FECD-4C6C-8278-B1BF5A566C26}" type="presParOf" srcId="{129E4C39-EA31-4A5A-9612-136F9EEFF042}" destId="{2C361563-97BC-4E4F-813E-5EA10C8F895B}" srcOrd="0" destOrd="0" presId="urn:microsoft.com/office/officeart/2018/2/layout/IconVerticalSolidList"/>
    <dgm:cxn modelId="{8F56C457-A667-45A6-A5F4-11CDAB65A8FE}" type="presParOf" srcId="{129E4C39-EA31-4A5A-9612-136F9EEFF042}" destId="{54C71782-07E6-4CA6-90C4-776004F2014D}" srcOrd="1" destOrd="0" presId="urn:microsoft.com/office/officeart/2018/2/layout/IconVerticalSolidList"/>
    <dgm:cxn modelId="{5662D827-9FA1-404F-AD07-1E7EC49922F8}" type="presParOf" srcId="{129E4C39-EA31-4A5A-9612-136F9EEFF042}" destId="{41C72BF7-2C40-4CD5-9AEF-3FF18AF55CC7}" srcOrd="2" destOrd="0" presId="urn:microsoft.com/office/officeart/2018/2/layout/IconVerticalSolidList"/>
    <dgm:cxn modelId="{6EAA5E47-6A7C-44DB-8B40-2BC93F25CBED}" type="presParOf" srcId="{129E4C39-EA31-4A5A-9612-136F9EEFF042}" destId="{E560B716-403D-4471-A34F-0511FB0B948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109F60-E49E-42BE-AE71-23233F9D9AAA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C8A28B3-275A-437A-8C35-F10CF3A7FCE8}">
      <dgm:prSet/>
      <dgm:spPr/>
      <dgm:t>
        <a:bodyPr/>
        <a:lstStyle/>
        <a:p>
          <a:r>
            <a:rPr lang="en-US"/>
            <a:t>The figure eight on a bight provides a loop in the end of the rope. </a:t>
          </a:r>
        </a:p>
      </dgm:t>
    </dgm:pt>
    <dgm:pt modelId="{0813ECBD-13FD-4D0A-BA25-4044D5B1F0AD}" type="parTrans" cxnId="{3354E1F1-78A0-4E9A-AC1D-5E4FFCEA14A2}">
      <dgm:prSet/>
      <dgm:spPr/>
      <dgm:t>
        <a:bodyPr/>
        <a:lstStyle/>
        <a:p>
          <a:endParaRPr lang="en-US"/>
        </a:p>
      </dgm:t>
    </dgm:pt>
    <dgm:pt modelId="{EE87AFFD-1C15-4BFF-93DC-74931E906FBF}" type="sibTrans" cxnId="{3354E1F1-78A0-4E9A-AC1D-5E4FFCEA14A2}">
      <dgm:prSet/>
      <dgm:spPr/>
      <dgm:t>
        <a:bodyPr/>
        <a:lstStyle/>
        <a:p>
          <a:endParaRPr lang="en-US"/>
        </a:p>
      </dgm:t>
    </dgm:pt>
    <dgm:pt modelId="{183A5396-B921-4168-8AE2-E1EB92FF205A}">
      <dgm:prSet/>
      <dgm:spPr/>
      <dgm:t>
        <a:bodyPr/>
        <a:lstStyle/>
        <a:p>
          <a:r>
            <a:rPr lang="en-US"/>
            <a:t>The running end of the rope is made into a bight and the bight is tied as if were a simple figure eight. </a:t>
          </a:r>
        </a:p>
      </dgm:t>
    </dgm:pt>
    <dgm:pt modelId="{5E220F22-31CA-40D3-865C-02DEB7DE076E}" type="parTrans" cxnId="{852D4971-542A-4A78-A133-70913FAC4DAD}">
      <dgm:prSet/>
      <dgm:spPr/>
      <dgm:t>
        <a:bodyPr/>
        <a:lstStyle/>
        <a:p>
          <a:endParaRPr lang="en-US"/>
        </a:p>
      </dgm:t>
    </dgm:pt>
    <dgm:pt modelId="{EF9417DE-D7F0-4080-8ACC-DF27F61F1E9D}" type="sibTrans" cxnId="{852D4971-542A-4A78-A133-70913FAC4DAD}">
      <dgm:prSet/>
      <dgm:spPr/>
      <dgm:t>
        <a:bodyPr/>
        <a:lstStyle/>
        <a:p>
          <a:endParaRPr lang="en-US"/>
        </a:p>
      </dgm:t>
    </dgm:pt>
    <dgm:pt modelId="{18F12723-0E2B-4970-952E-CF6456BF09A4}" type="pres">
      <dgm:prSet presAssocID="{59109F60-E49E-42BE-AE71-23233F9D9A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389E0C-B488-4C2D-AE52-AA686CA87BED}" type="pres">
      <dgm:prSet presAssocID="{8C8A28B3-275A-437A-8C35-F10CF3A7FCE8}" presName="hierRoot1" presStyleCnt="0"/>
      <dgm:spPr/>
    </dgm:pt>
    <dgm:pt modelId="{AF767914-1C7C-4FF8-93EB-467D873F4F8E}" type="pres">
      <dgm:prSet presAssocID="{8C8A28B3-275A-437A-8C35-F10CF3A7FCE8}" presName="composite" presStyleCnt="0"/>
      <dgm:spPr/>
    </dgm:pt>
    <dgm:pt modelId="{EB9A55E2-BF6E-4598-8371-7EEBD5AF58BC}" type="pres">
      <dgm:prSet presAssocID="{8C8A28B3-275A-437A-8C35-F10CF3A7FCE8}" presName="background" presStyleLbl="node0" presStyleIdx="0" presStyleCnt="2"/>
      <dgm:spPr/>
    </dgm:pt>
    <dgm:pt modelId="{7C36F1F5-707E-40D3-86BD-2FE33ED9B669}" type="pres">
      <dgm:prSet presAssocID="{8C8A28B3-275A-437A-8C35-F10CF3A7FCE8}" presName="text" presStyleLbl="fgAcc0" presStyleIdx="0" presStyleCnt="2">
        <dgm:presLayoutVars>
          <dgm:chPref val="3"/>
        </dgm:presLayoutVars>
      </dgm:prSet>
      <dgm:spPr/>
    </dgm:pt>
    <dgm:pt modelId="{C73EEE02-7D36-4BE2-9144-DF0241F613A3}" type="pres">
      <dgm:prSet presAssocID="{8C8A28B3-275A-437A-8C35-F10CF3A7FCE8}" presName="hierChild2" presStyleCnt="0"/>
      <dgm:spPr/>
    </dgm:pt>
    <dgm:pt modelId="{6B394A4A-22AB-4229-BC39-F2721DFB8C60}" type="pres">
      <dgm:prSet presAssocID="{183A5396-B921-4168-8AE2-E1EB92FF205A}" presName="hierRoot1" presStyleCnt="0"/>
      <dgm:spPr/>
    </dgm:pt>
    <dgm:pt modelId="{14940075-3C9B-4FA3-990D-226FEBD64A6C}" type="pres">
      <dgm:prSet presAssocID="{183A5396-B921-4168-8AE2-E1EB92FF205A}" presName="composite" presStyleCnt="0"/>
      <dgm:spPr/>
    </dgm:pt>
    <dgm:pt modelId="{1B57AB4A-20C8-4564-A0C6-49C4C8380634}" type="pres">
      <dgm:prSet presAssocID="{183A5396-B921-4168-8AE2-E1EB92FF205A}" presName="background" presStyleLbl="node0" presStyleIdx="1" presStyleCnt="2"/>
      <dgm:spPr/>
    </dgm:pt>
    <dgm:pt modelId="{4990B083-E3E7-40D6-8CD5-DCEFFB3A4658}" type="pres">
      <dgm:prSet presAssocID="{183A5396-B921-4168-8AE2-E1EB92FF205A}" presName="text" presStyleLbl="fgAcc0" presStyleIdx="1" presStyleCnt="2">
        <dgm:presLayoutVars>
          <dgm:chPref val="3"/>
        </dgm:presLayoutVars>
      </dgm:prSet>
      <dgm:spPr/>
    </dgm:pt>
    <dgm:pt modelId="{67829077-2ED8-4C3A-BE7F-F0D78AB9D907}" type="pres">
      <dgm:prSet presAssocID="{183A5396-B921-4168-8AE2-E1EB92FF205A}" presName="hierChild2" presStyleCnt="0"/>
      <dgm:spPr/>
    </dgm:pt>
  </dgm:ptLst>
  <dgm:cxnLst>
    <dgm:cxn modelId="{E9937A29-2032-4C92-9097-0E48DAF2D862}" type="presOf" srcId="{59109F60-E49E-42BE-AE71-23233F9D9AAA}" destId="{18F12723-0E2B-4970-952E-CF6456BF09A4}" srcOrd="0" destOrd="0" presId="urn:microsoft.com/office/officeart/2005/8/layout/hierarchy1"/>
    <dgm:cxn modelId="{84647568-07B1-4E1F-B8A6-FE0144C4E9C4}" type="presOf" srcId="{8C8A28B3-275A-437A-8C35-F10CF3A7FCE8}" destId="{7C36F1F5-707E-40D3-86BD-2FE33ED9B669}" srcOrd="0" destOrd="0" presId="urn:microsoft.com/office/officeart/2005/8/layout/hierarchy1"/>
    <dgm:cxn modelId="{852D4971-542A-4A78-A133-70913FAC4DAD}" srcId="{59109F60-E49E-42BE-AE71-23233F9D9AAA}" destId="{183A5396-B921-4168-8AE2-E1EB92FF205A}" srcOrd="1" destOrd="0" parTransId="{5E220F22-31CA-40D3-865C-02DEB7DE076E}" sibTransId="{EF9417DE-D7F0-4080-8ACC-DF27F61F1E9D}"/>
    <dgm:cxn modelId="{4855C3EF-7756-474B-904C-BB3B7B383653}" type="presOf" srcId="{183A5396-B921-4168-8AE2-E1EB92FF205A}" destId="{4990B083-E3E7-40D6-8CD5-DCEFFB3A4658}" srcOrd="0" destOrd="0" presId="urn:microsoft.com/office/officeart/2005/8/layout/hierarchy1"/>
    <dgm:cxn modelId="{3354E1F1-78A0-4E9A-AC1D-5E4FFCEA14A2}" srcId="{59109F60-E49E-42BE-AE71-23233F9D9AAA}" destId="{8C8A28B3-275A-437A-8C35-F10CF3A7FCE8}" srcOrd="0" destOrd="0" parTransId="{0813ECBD-13FD-4D0A-BA25-4044D5B1F0AD}" sibTransId="{EE87AFFD-1C15-4BFF-93DC-74931E906FBF}"/>
    <dgm:cxn modelId="{6445F6F2-A98A-40FE-A65A-D3B838977E41}" type="presParOf" srcId="{18F12723-0E2B-4970-952E-CF6456BF09A4}" destId="{73389E0C-B488-4C2D-AE52-AA686CA87BED}" srcOrd="0" destOrd="0" presId="urn:microsoft.com/office/officeart/2005/8/layout/hierarchy1"/>
    <dgm:cxn modelId="{9FD8E16D-EF95-43B7-A58B-461604A0D7CA}" type="presParOf" srcId="{73389E0C-B488-4C2D-AE52-AA686CA87BED}" destId="{AF767914-1C7C-4FF8-93EB-467D873F4F8E}" srcOrd="0" destOrd="0" presId="urn:microsoft.com/office/officeart/2005/8/layout/hierarchy1"/>
    <dgm:cxn modelId="{806B3AAC-F002-4F15-9E14-C41D51424B0D}" type="presParOf" srcId="{AF767914-1C7C-4FF8-93EB-467D873F4F8E}" destId="{EB9A55E2-BF6E-4598-8371-7EEBD5AF58BC}" srcOrd="0" destOrd="0" presId="urn:microsoft.com/office/officeart/2005/8/layout/hierarchy1"/>
    <dgm:cxn modelId="{F2ABD2D2-CB30-4507-B5E3-C8D57402F29E}" type="presParOf" srcId="{AF767914-1C7C-4FF8-93EB-467D873F4F8E}" destId="{7C36F1F5-707E-40D3-86BD-2FE33ED9B669}" srcOrd="1" destOrd="0" presId="urn:microsoft.com/office/officeart/2005/8/layout/hierarchy1"/>
    <dgm:cxn modelId="{597F3B90-6015-42D5-BB36-7BE4CDD41600}" type="presParOf" srcId="{73389E0C-B488-4C2D-AE52-AA686CA87BED}" destId="{C73EEE02-7D36-4BE2-9144-DF0241F613A3}" srcOrd="1" destOrd="0" presId="urn:microsoft.com/office/officeart/2005/8/layout/hierarchy1"/>
    <dgm:cxn modelId="{C6B41890-52B3-4C38-A8CA-EE4FC842696B}" type="presParOf" srcId="{18F12723-0E2B-4970-952E-CF6456BF09A4}" destId="{6B394A4A-22AB-4229-BC39-F2721DFB8C60}" srcOrd="1" destOrd="0" presId="urn:microsoft.com/office/officeart/2005/8/layout/hierarchy1"/>
    <dgm:cxn modelId="{04BE64A9-A119-4C3F-8D3D-4884B73CB80A}" type="presParOf" srcId="{6B394A4A-22AB-4229-BC39-F2721DFB8C60}" destId="{14940075-3C9B-4FA3-990D-226FEBD64A6C}" srcOrd="0" destOrd="0" presId="urn:microsoft.com/office/officeart/2005/8/layout/hierarchy1"/>
    <dgm:cxn modelId="{53449270-4631-480E-879E-558E510C7093}" type="presParOf" srcId="{14940075-3C9B-4FA3-990D-226FEBD64A6C}" destId="{1B57AB4A-20C8-4564-A0C6-49C4C8380634}" srcOrd="0" destOrd="0" presId="urn:microsoft.com/office/officeart/2005/8/layout/hierarchy1"/>
    <dgm:cxn modelId="{97AFC500-157A-485B-8F63-DED0701B96EC}" type="presParOf" srcId="{14940075-3C9B-4FA3-990D-226FEBD64A6C}" destId="{4990B083-E3E7-40D6-8CD5-DCEFFB3A4658}" srcOrd="1" destOrd="0" presId="urn:microsoft.com/office/officeart/2005/8/layout/hierarchy1"/>
    <dgm:cxn modelId="{6F247563-623C-43C9-924B-52017BD052CA}" type="presParOf" srcId="{6B394A4A-22AB-4229-BC39-F2721DFB8C60}" destId="{67829077-2ED8-4C3A-BE7F-F0D78AB9D90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39429A0-C3EF-4951-B8FD-8A28F88109A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4A0BD87-2F73-4250-9C91-CB676A71337B}">
      <dgm:prSet/>
      <dgm:spPr/>
      <dgm:t>
        <a:bodyPr/>
        <a:lstStyle/>
        <a:p>
          <a:r>
            <a:rPr lang="en-US"/>
            <a:t>Used to tie two ropes together. </a:t>
          </a:r>
        </a:p>
      </dgm:t>
    </dgm:pt>
    <dgm:pt modelId="{07AD91AA-FD0A-44E1-A850-0A8A6DB59006}" type="parTrans" cxnId="{44CADE93-97B4-45EE-9EF5-FE573DFCA286}">
      <dgm:prSet/>
      <dgm:spPr/>
      <dgm:t>
        <a:bodyPr/>
        <a:lstStyle/>
        <a:p>
          <a:endParaRPr lang="en-US"/>
        </a:p>
      </dgm:t>
    </dgm:pt>
    <dgm:pt modelId="{007FB13F-8F00-4BFE-A5BB-6993BDEB14E3}" type="sibTrans" cxnId="{44CADE93-97B4-45EE-9EF5-FE573DFCA286}">
      <dgm:prSet/>
      <dgm:spPr/>
      <dgm:t>
        <a:bodyPr/>
        <a:lstStyle/>
        <a:p>
          <a:endParaRPr lang="en-US"/>
        </a:p>
      </dgm:t>
    </dgm:pt>
    <dgm:pt modelId="{611CC016-6067-4971-A757-4FA97E1CF5DC}">
      <dgm:prSet/>
      <dgm:spPr/>
      <dgm:t>
        <a:bodyPr/>
        <a:lstStyle/>
        <a:p>
          <a:r>
            <a:rPr lang="en-US"/>
            <a:t>Careful inspection of the knot reveals that it has the same configuration as a bowline </a:t>
          </a:r>
        </a:p>
      </dgm:t>
    </dgm:pt>
    <dgm:pt modelId="{56C86D16-D1D6-42ED-A60F-F0321BC06093}" type="parTrans" cxnId="{CF708077-50C6-4FBC-9286-1881A3726862}">
      <dgm:prSet/>
      <dgm:spPr/>
      <dgm:t>
        <a:bodyPr/>
        <a:lstStyle/>
        <a:p>
          <a:endParaRPr lang="en-US"/>
        </a:p>
      </dgm:t>
    </dgm:pt>
    <dgm:pt modelId="{D6CC1BE8-D1B3-4103-B974-52AA092E28A4}" type="sibTrans" cxnId="{CF708077-50C6-4FBC-9286-1881A3726862}">
      <dgm:prSet/>
      <dgm:spPr/>
      <dgm:t>
        <a:bodyPr/>
        <a:lstStyle/>
        <a:p>
          <a:endParaRPr lang="en-US"/>
        </a:p>
      </dgm:t>
    </dgm:pt>
    <dgm:pt modelId="{AD2747B2-A3C4-4953-80ED-F13377C83EBB}">
      <dgm:prSet/>
      <dgm:spPr/>
      <dgm:t>
        <a:bodyPr/>
        <a:lstStyle/>
        <a:p>
          <a:r>
            <a:rPr lang="en-US"/>
            <a:t>Hence, the sheet bend has most of the same attributes as a bowline. </a:t>
          </a:r>
        </a:p>
      </dgm:t>
    </dgm:pt>
    <dgm:pt modelId="{B55CF2DB-EC04-4221-B5FE-E1E3F36BA108}" type="parTrans" cxnId="{C9B8B3B7-E0B5-4ECD-9B9D-45A1A181DD79}">
      <dgm:prSet/>
      <dgm:spPr/>
      <dgm:t>
        <a:bodyPr/>
        <a:lstStyle/>
        <a:p>
          <a:endParaRPr lang="en-US"/>
        </a:p>
      </dgm:t>
    </dgm:pt>
    <dgm:pt modelId="{03D510A4-D157-41CB-8E31-F362F6F27080}" type="sibTrans" cxnId="{C9B8B3B7-E0B5-4ECD-9B9D-45A1A181DD79}">
      <dgm:prSet/>
      <dgm:spPr/>
      <dgm:t>
        <a:bodyPr/>
        <a:lstStyle/>
        <a:p>
          <a:endParaRPr lang="en-US"/>
        </a:p>
      </dgm:t>
    </dgm:pt>
    <dgm:pt modelId="{89B06B50-779A-4CC8-AD3C-FC0DDFB25FEE}">
      <dgm:prSet/>
      <dgm:spPr/>
      <dgm:t>
        <a:bodyPr/>
        <a:lstStyle/>
        <a:p>
          <a:r>
            <a:rPr lang="en-US"/>
            <a:t>It tends to be a loose knot. Under tension and slack, it will tend to become loose and come apart. </a:t>
          </a:r>
        </a:p>
      </dgm:t>
    </dgm:pt>
    <dgm:pt modelId="{488AEB31-9CEA-42EF-B46F-FF0E6035D433}" type="parTrans" cxnId="{70AFA3B8-D7E9-4357-BD0A-255B149EF51B}">
      <dgm:prSet/>
      <dgm:spPr/>
      <dgm:t>
        <a:bodyPr/>
        <a:lstStyle/>
        <a:p>
          <a:endParaRPr lang="en-US"/>
        </a:p>
      </dgm:t>
    </dgm:pt>
    <dgm:pt modelId="{EFF022CC-3CDD-4DD9-BBD2-31512999461C}" type="sibTrans" cxnId="{70AFA3B8-D7E9-4357-BD0A-255B149EF51B}">
      <dgm:prSet/>
      <dgm:spPr/>
      <dgm:t>
        <a:bodyPr/>
        <a:lstStyle/>
        <a:p>
          <a:endParaRPr lang="en-US"/>
        </a:p>
      </dgm:t>
    </dgm:pt>
    <dgm:pt modelId="{C081C6D8-C06A-4C62-AEE5-E730038C7C01}" type="pres">
      <dgm:prSet presAssocID="{039429A0-C3EF-4951-B8FD-8A28F88109A9}" presName="root" presStyleCnt="0">
        <dgm:presLayoutVars>
          <dgm:dir/>
          <dgm:resizeHandles val="exact"/>
        </dgm:presLayoutVars>
      </dgm:prSet>
      <dgm:spPr/>
    </dgm:pt>
    <dgm:pt modelId="{EA6C9381-2DAD-4551-A7F6-4F968286C3D7}" type="pres">
      <dgm:prSet presAssocID="{C4A0BD87-2F73-4250-9C91-CB676A71337B}" presName="compNode" presStyleCnt="0"/>
      <dgm:spPr/>
    </dgm:pt>
    <dgm:pt modelId="{A61BE098-2C3A-4251-B92D-BD11C54A1326}" type="pres">
      <dgm:prSet presAssocID="{C4A0BD87-2F73-4250-9C91-CB676A71337B}" presName="bgRect" presStyleLbl="bgShp" presStyleIdx="0" presStyleCnt="4"/>
      <dgm:spPr/>
    </dgm:pt>
    <dgm:pt modelId="{E4EBE63B-0852-4F46-A813-051D171C2F22}" type="pres">
      <dgm:prSet presAssocID="{C4A0BD87-2F73-4250-9C91-CB676A71337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ails"/>
        </a:ext>
      </dgm:extLst>
    </dgm:pt>
    <dgm:pt modelId="{DF19B4D6-B700-41D4-8898-869A9EC2305A}" type="pres">
      <dgm:prSet presAssocID="{C4A0BD87-2F73-4250-9C91-CB676A71337B}" presName="spaceRect" presStyleCnt="0"/>
      <dgm:spPr/>
    </dgm:pt>
    <dgm:pt modelId="{25B8A25E-AD12-4915-84D6-F27C66464F8A}" type="pres">
      <dgm:prSet presAssocID="{C4A0BD87-2F73-4250-9C91-CB676A71337B}" presName="parTx" presStyleLbl="revTx" presStyleIdx="0" presStyleCnt="4">
        <dgm:presLayoutVars>
          <dgm:chMax val="0"/>
          <dgm:chPref val="0"/>
        </dgm:presLayoutVars>
      </dgm:prSet>
      <dgm:spPr/>
    </dgm:pt>
    <dgm:pt modelId="{E4CBCD7D-FA1B-41B0-8D15-A5626F45BB35}" type="pres">
      <dgm:prSet presAssocID="{007FB13F-8F00-4BFE-A5BB-6993BDEB14E3}" presName="sibTrans" presStyleCnt="0"/>
      <dgm:spPr/>
    </dgm:pt>
    <dgm:pt modelId="{616FAE13-88B1-408E-BCB1-6D4E37DB4B54}" type="pres">
      <dgm:prSet presAssocID="{611CC016-6067-4971-A757-4FA97E1CF5DC}" presName="compNode" presStyleCnt="0"/>
      <dgm:spPr/>
    </dgm:pt>
    <dgm:pt modelId="{7046F7DC-287A-40B2-9F29-89756FCC2958}" type="pres">
      <dgm:prSet presAssocID="{611CC016-6067-4971-A757-4FA97E1CF5DC}" presName="bgRect" presStyleLbl="bgShp" presStyleIdx="1" presStyleCnt="4"/>
      <dgm:spPr/>
    </dgm:pt>
    <dgm:pt modelId="{DA78D4C2-C572-4C77-AE77-D1B4C25A4183}" type="pres">
      <dgm:prSet presAssocID="{611CC016-6067-4971-A757-4FA97E1CF5D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02A4DA8-D5D2-4ABF-90C1-3F7458B3F48E}" type="pres">
      <dgm:prSet presAssocID="{611CC016-6067-4971-A757-4FA97E1CF5DC}" presName="spaceRect" presStyleCnt="0"/>
      <dgm:spPr/>
    </dgm:pt>
    <dgm:pt modelId="{4A72FC41-2AA9-4205-A06F-90BD806A1437}" type="pres">
      <dgm:prSet presAssocID="{611CC016-6067-4971-A757-4FA97E1CF5DC}" presName="parTx" presStyleLbl="revTx" presStyleIdx="1" presStyleCnt="4">
        <dgm:presLayoutVars>
          <dgm:chMax val="0"/>
          <dgm:chPref val="0"/>
        </dgm:presLayoutVars>
      </dgm:prSet>
      <dgm:spPr/>
    </dgm:pt>
    <dgm:pt modelId="{BE889687-078C-49D2-9E92-E6AC626215B7}" type="pres">
      <dgm:prSet presAssocID="{D6CC1BE8-D1B3-4103-B974-52AA092E28A4}" presName="sibTrans" presStyleCnt="0"/>
      <dgm:spPr/>
    </dgm:pt>
    <dgm:pt modelId="{2220D2F1-A22D-4D04-A7AA-F78B40CFE008}" type="pres">
      <dgm:prSet presAssocID="{AD2747B2-A3C4-4953-80ED-F13377C83EBB}" presName="compNode" presStyleCnt="0"/>
      <dgm:spPr/>
    </dgm:pt>
    <dgm:pt modelId="{8D2D2271-8B78-4F08-8938-220EA823EE59}" type="pres">
      <dgm:prSet presAssocID="{AD2747B2-A3C4-4953-80ED-F13377C83EBB}" presName="bgRect" presStyleLbl="bgShp" presStyleIdx="2" presStyleCnt="4"/>
      <dgm:spPr/>
    </dgm:pt>
    <dgm:pt modelId="{3B6CA29F-F83B-4C69-B087-E4791CFCD4E1}" type="pres">
      <dgm:prSet presAssocID="{AD2747B2-A3C4-4953-80ED-F13377C83EB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A84B3AD-C209-4BA0-9977-3BD61145B3D5}" type="pres">
      <dgm:prSet presAssocID="{AD2747B2-A3C4-4953-80ED-F13377C83EBB}" presName="spaceRect" presStyleCnt="0"/>
      <dgm:spPr/>
    </dgm:pt>
    <dgm:pt modelId="{C388F0BB-3DAA-4BA5-84FD-0A1786679CE5}" type="pres">
      <dgm:prSet presAssocID="{AD2747B2-A3C4-4953-80ED-F13377C83EBB}" presName="parTx" presStyleLbl="revTx" presStyleIdx="2" presStyleCnt="4">
        <dgm:presLayoutVars>
          <dgm:chMax val="0"/>
          <dgm:chPref val="0"/>
        </dgm:presLayoutVars>
      </dgm:prSet>
      <dgm:spPr/>
    </dgm:pt>
    <dgm:pt modelId="{05778054-93D5-480A-8A04-D584FB80E3DF}" type="pres">
      <dgm:prSet presAssocID="{03D510A4-D157-41CB-8E31-F362F6F27080}" presName="sibTrans" presStyleCnt="0"/>
      <dgm:spPr/>
    </dgm:pt>
    <dgm:pt modelId="{FDCFAE43-219F-45D0-BACD-BF71797C3D6B}" type="pres">
      <dgm:prSet presAssocID="{89B06B50-779A-4CC8-AD3C-FC0DDFB25FEE}" presName="compNode" presStyleCnt="0"/>
      <dgm:spPr/>
    </dgm:pt>
    <dgm:pt modelId="{3849190D-81F7-4C34-B8BE-FA8DD9D5B5C3}" type="pres">
      <dgm:prSet presAssocID="{89B06B50-779A-4CC8-AD3C-FC0DDFB25FEE}" presName="bgRect" presStyleLbl="bgShp" presStyleIdx="3" presStyleCnt="4"/>
      <dgm:spPr/>
    </dgm:pt>
    <dgm:pt modelId="{7BD56290-C013-40AB-AB6E-56EEBAEAE79F}" type="pres">
      <dgm:prSet presAssocID="{89B06B50-779A-4CC8-AD3C-FC0DDFB25FE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A84BB47F-ABDC-4AA7-BE98-898FAC70570F}" type="pres">
      <dgm:prSet presAssocID="{89B06B50-779A-4CC8-AD3C-FC0DDFB25FEE}" presName="spaceRect" presStyleCnt="0"/>
      <dgm:spPr/>
    </dgm:pt>
    <dgm:pt modelId="{1F5BB423-74CA-48C1-B668-53DFBBF2E64E}" type="pres">
      <dgm:prSet presAssocID="{89B06B50-779A-4CC8-AD3C-FC0DDFB25FE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CDF7E32-2D88-4C20-AB0A-DD08E0083ECC}" type="presOf" srcId="{C4A0BD87-2F73-4250-9C91-CB676A71337B}" destId="{25B8A25E-AD12-4915-84D6-F27C66464F8A}" srcOrd="0" destOrd="0" presId="urn:microsoft.com/office/officeart/2018/2/layout/IconVerticalSolidList"/>
    <dgm:cxn modelId="{5443B475-A12B-486E-9D2E-77309F95B483}" type="presOf" srcId="{89B06B50-779A-4CC8-AD3C-FC0DDFB25FEE}" destId="{1F5BB423-74CA-48C1-B668-53DFBBF2E64E}" srcOrd="0" destOrd="0" presId="urn:microsoft.com/office/officeart/2018/2/layout/IconVerticalSolidList"/>
    <dgm:cxn modelId="{77221377-1838-4701-AB33-29F18AB10C82}" type="presOf" srcId="{AD2747B2-A3C4-4953-80ED-F13377C83EBB}" destId="{C388F0BB-3DAA-4BA5-84FD-0A1786679CE5}" srcOrd="0" destOrd="0" presId="urn:microsoft.com/office/officeart/2018/2/layout/IconVerticalSolidList"/>
    <dgm:cxn modelId="{CF708077-50C6-4FBC-9286-1881A3726862}" srcId="{039429A0-C3EF-4951-B8FD-8A28F88109A9}" destId="{611CC016-6067-4971-A757-4FA97E1CF5DC}" srcOrd="1" destOrd="0" parTransId="{56C86D16-D1D6-42ED-A60F-F0321BC06093}" sibTransId="{D6CC1BE8-D1B3-4103-B974-52AA092E28A4}"/>
    <dgm:cxn modelId="{44CADE93-97B4-45EE-9EF5-FE573DFCA286}" srcId="{039429A0-C3EF-4951-B8FD-8A28F88109A9}" destId="{C4A0BD87-2F73-4250-9C91-CB676A71337B}" srcOrd="0" destOrd="0" parTransId="{07AD91AA-FD0A-44E1-A850-0A8A6DB59006}" sibTransId="{007FB13F-8F00-4BFE-A5BB-6993BDEB14E3}"/>
    <dgm:cxn modelId="{998376B5-9D15-4AF3-A8F5-57591A1EDB6F}" type="presOf" srcId="{611CC016-6067-4971-A757-4FA97E1CF5DC}" destId="{4A72FC41-2AA9-4205-A06F-90BD806A1437}" srcOrd="0" destOrd="0" presId="urn:microsoft.com/office/officeart/2018/2/layout/IconVerticalSolidList"/>
    <dgm:cxn modelId="{C9B8B3B7-E0B5-4ECD-9B9D-45A1A181DD79}" srcId="{039429A0-C3EF-4951-B8FD-8A28F88109A9}" destId="{AD2747B2-A3C4-4953-80ED-F13377C83EBB}" srcOrd="2" destOrd="0" parTransId="{B55CF2DB-EC04-4221-B5FE-E1E3F36BA108}" sibTransId="{03D510A4-D157-41CB-8E31-F362F6F27080}"/>
    <dgm:cxn modelId="{70AFA3B8-D7E9-4357-BD0A-255B149EF51B}" srcId="{039429A0-C3EF-4951-B8FD-8A28F88109A9}" destId="{89B06B50-779A-4CC8-AD3C-FC0DDFB25FEE}" srcOrd="3" destOrd="0" parTransId="{488AEB31-9CEA-42EF-B46F-FF0E6035D433}" sibTransId="{EFF022CC-3CDD-4DD9-BBD2-31512999461C}"/>
    <dgm:cxn modelId="{E87BE2CD-09FA-4758-9967-2C42B8CEA176}" type="presOf" srcId="{039429A0-C3EF-4951-B8FD-8A28F88109A9}" destId="{C081C6D8-C06A-4C62-AEE5-E730038C7C01}" srcOrd="0" destOrd="0" presId="urn:microsoft.com/office/officeart/2018/2/layout/IconVerticalSolidList"/>
    <dgm:cxn modelId="{1BFE9588-5029-4F78-AE3F-F23542655224}" type="presParOf" srcId="{C081C6D8-C06A-4C62-AEE5-E730038C7C01}" destId="{EA6C9381-2DAD-4551-A7F6-4F968286C3D7}" srcOrd="0" destOrd="0" presId="urn:microsoft.com/office/officeart/2018/2/layout/IconVerticalSolidList"/>
    <dgm:cxn modelId="{A73837F2-59B6-41C3-B28B-83D365406C5C}" type="presParOf" srcId="{EA6C9381-2DAD-4551-A7F6-4F968286C3D7}" destId="{A61BE098-2C3A-4251-B92D-BD11C54A1326}" srcOrd="0" destOrd="0" presId="urn:microsoft.com/office/officeart/2018/2/layout/IconVerticalSolidList"/>
    <dgm:cxn modelId="{EE57DF69-5CBC-4FDE-94F6-56054D4003C1}" type="presParOf" srcId="{EA6C9381-2DAD-4551-A7F6-4F968286C3D7}" destId="{E4EBE63B-0852-4F46-A813-051D171C2F22}" srcOrd="1" destOrd="0" presId="urn:microsoft.com/office/officeart/2018/2/layout/IconVerticalSolidList"/>
    <dgm:cxn modelId="{62EEE485-5640-44FC-869C-6378AC1684DA}" type="presParOf" srcId="{EA6C9381-2DAD-4551-A7F6-4F968286C3D7}" destId="{DF19B4D6-B700-41D4-8898-869A9EC2305A}" srcOrd="2" destOrd="0" presId="urn:microsoft.com/office/officeart/2018/2/layout/IconVerticalSolidList"/>
    <dgm:cxn modelId="{6160448F-C84C-4D8B-9D31-F5BB2C1DEB20}" type="presParOf" srcId="{EA6C9381-2DAD-4551-A7F6-4F968286C3D7}" destId="{25B8A25E-AD12-4915-84D6-F27C66464F8A}" srcOrd="3" destOrd="0" presId="urn:microsoft.com/office/officeart/2018/2/layout/IconVerticalSolidList"/>
    <dgm:cxn modelId="{A4D5C56F-35D3-43EB-BB81-174598F54EF7}" type="presParOf" srcId="{C081C6D8-C06A-4C62-AEE5-E730038C7C01}" destId="{E4CBCD7D-FA1B-41B0-8D15-A5626F45BB35}" srcOrd="1" destOrd="0" presId="urn:microsoft.com/office/officeart/2018/2/layout/IconVerticalSolidList"/>
    <dgm:cxn modelId="{CC102B83-FD6B-4200-8512-9077E61D47FD}" type="presParOf" srcId="{C081C6D8-C06A-4C62-AEE5-E730038C7C01}" destId="{616FAE13-88B1-408E-BCB1-6D4E37DB4B54}" srcOrd="2" destOrd="0" presId="urn:microsoft.com/office/officeart/2018/2/layout/IconVerticalSolidList"/>
    <dgm:cxn modelId="{87FE6620-412B-4B37-B724-026664EBEC88}" type="presParOf" srcId="{616FAE13-88B1-408E-BCB1-6D4E37DB4B54}" destId="{7046F7DC-287A-40B2-9F29-89756FCC2958}" srcOrd="0" destOrd="0" presId="urn:microsoft.com/office/officeart/2018/2/layout/IconVerticalSolidList"/>
    <dgm:cxn modelId="{27741A71-FA29-4067-8906-9AD07408999C}" type="presParOf" srcId="{616FAE13-88B1-408E-BCB1-6D4E37DB4B54}" destId="{DA78D4C2-C572-4C77-AE77-D1B4C25A4183}" srcOrd="1" destOrd="0" presId="urn:microsoft.com/office/officeart/2018/2/layout/IconVerticalSolidList"/>
    <dgm:cxn modelId="{79795F25-3FB6-4FE4-8180-6EDFECF40C7A}" type="presParOf" srcId="{616FAE13-88B1-408E-BCB1-6D4E37DB4B54}" destId="{F02A4DA8-D5D2-4ABF-90C1-3F7458B3F48E}" srcOrd="2" destOrd="0" presId="urn:microsoft.com/office/officeart/2018/2/layout/IconVerticalSolidList"/>
    <dgm:cxn modelId="{945813D8-8AD0-4754-8E23-3E23DF759CF0}" type="presParOf" srcId="{616FAE13-88B1-408E-BCB1-6D4E37DB4B54}" destId="{4A72FC41-2AA9-4205-A06F-90BD806A1437}" srcOrd="3" destOrd="0" presId="urn:microsoft.com/office/officeart/2018/2/layout/IconVerticalSolidList"/>
    <dgm:cxn modelId="{BF5DE205-7428-41E3-B50E-7DEA82EF331F}" type="presParOf" srcId="{C081C6D8-C06A-4C62-AEE5-E730038C7C01}" destId="{BE889687-078C-49D2-9E92-E6AC626215B7}" srcOrd="3" destOrd="0" presId="urn:microsoft.com/office/officeart/2018/2/layout/IconVerticalSolidList"/>
    <dgm:cxn modelId="{71170538-3D6A-4078-9826-4459ECE72C3A}" type="presParOf" srcId="{C081C6D8-C06A-4C62-AEE5-E730038C7C01}" destId="{2220D2F1-A22D-4D04-A7AA-F78B40CFE008}" srcOrd="4" destOrd="0" presId="urn:microsoft.com/office/officeart/2018/2/layout/IconVerticalSolidList"/>
    <dgm:cxn modelId="{EF466DBA-B7B0-4547-A0C2-CD670F9741DA}" type="presParOf" srcId="{2220D2F1-A22D-4D04-A7AA-F78B40CFE008}" destId="{8D2D2271-8B78-4F08-8938-220EA823EE59}" srcOrd="0" destOrd="0" presId="urn:microsoft.com/office/officeart/2018/2/layout/IconVerticalSolidList"/>
    <dgm:cxn modelId="{ED0074C7-B0AE-4741-B8F8-F49FD30CD329}" type="presParOf" srcId="{2220D2F1-A22D-4D04-A7AA-F78B40CFE008}" destId="{3B6CA29F-F83B-4C69-B087-E4791CFCD4E1}" srcOrd="1" destOrd="0" presId="urn:microsoft.com/office/officeart/2018/2/layout/IconVerticalSolidList"/>
    <dgm:cxn modelId="{3F9B0AC2-0809-4207-85A6-1C8FA76B029B}" type="presParOf" srcId="{2220D2F1-A22D-4D04-A7AA-F78B40CFE008}" destId="{6A84B3AD-C209-4BA0-9977-3BD61145B3D5}" srcOrd="2" destOrd="0" presId="urn:microsoft.com/office/officeart/2018/2/layout/IconVerticalSolidList"/>
    <dgm:cxn modelId="{92908259-4F94-4014-8B74-38F6025B9253}" type="presParOf" srcId="{2220D2F1-A22D-4D04-A7AA-F78B40CFE008}" destId="{C388F0BB-3DAA-4BA5-84FD-0A1786679CE5}" srcOrd="3" destOrd="0" presId="urn:microsoft.com/office/officeart/2018/2/layout/IconVerticalSolidList"/>
    <dgm:cxn modelId="{7EBCD21D-EA86-4A71-86A9-1EA386C4916D}" type="presParOf" srcId="{C081C6D8-C06A-4C62-AEE5-E730038C7C01}" destId="{05778054-93D5-480A-8A04-D584FB80E3DF}" srcOrd="5" destOrd="0" presId="urn:microsoft.com/office/officeart/2018/2/layout/IconVerticalSolidList"/>
    <dgm:cxn modelId="{ECBE77A3-6E58-4895-ADEF-BCC596BD9525}" type="presParOf" srcId="{C081C6D8-C06A-4C62-AEE5-E730038C7C01}" destId="{FDCFAE43-219F-45D0-BACD-BF71797C3D6B}" srcOrd="6" destOrd="0" presId="urn:microsoft.com/office/officeart/2018/2/layout/IconVerticalSolidList"/>
    <dgm:cxn modelId="{D124310A-F111-42EB-9250-320E62A3F7E0}" type="presParOf" srcId="{FDCFAE43-219F-45D0-BACD-BF71797C3D6B}" destId="{3849190D-81F7-4C34-B8BE-FA8DD9D5B5C3}" srcOrd="0" destOrd="0" presId="urn:microsoft.com/office/officeart/2018/2/layout/IconVerticalSolidList"/>
    <dgm:cxn modelId="{1A53E4FC-C407-4326-A0F1-692BA1F5E6DA}" type="presParOf" srcId="{FDCFAE43-219F-45D0-BACD-BF71797C3D6B}" destId="{7BD56290-C013-40AB-AB6E-56EEBAEAE79F}" srcOrd="1" destOrd="0" presId="urn:microsoft.com/office/officeart/2018/2/layout/IconVerticalSolidList"/>
    <dgm:cxn modelId="{B68677F2-07A3-417A-BC43-AAAF6E1C044A}" type="presParOf" srcId="{FDCFAE43-219F-45D0-BACD-BF71797C3D6B}" destId="{A84BB47F-ABDC-4AA7-BE98-898FAC70570F}" srcOrd="2" destOrd="0" presId="urn:microsoft.com/office/officeart/2018/2/layout/IconVerticalSolidList"/>
    <dgm:cxn modelId="{18771C3C-926C-47EA-9305-3EA2261CBD64}" type="presParOf" srcId="{FDCFAE43-219F-45D0-BACD-BF71797C3D6B}" destId="{1F5BB423-74CA-48C1-B668-53DFBBF2E6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C59B518-CDDE-4722-A570-A41DA3597A8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EAAC496-7783-467A-B695-67A0E8744A90}">
      <dgm:prSet/>
      <dgm:spPr/>
      <dgm:t>
        <a:bodyPr/>
        <a:lstStyle/>
        <a:p>
          <a:r>
            <a:rPr lang="en-US"/>
            <a:t>Like the bowline, it is easy to untie. Simply, break the "horse collar" and the knot falls apart. </a:t>
          </a:r>
        </a:p>
      </dgm:t>
    </dgm:pt>
    <dgm:pt modelId="{927C03D5-E6E3-475B-8125-90C500897289}" type="parTrans" cxnId="{E99148D3-DE33-4DF2-887D-28B52757F157}">
      <dgm:prSet/>
      <dgm:spPr/>
      <dgm:t>
        <a:bodyPr/>
        <a:lstStyle/>
        <a:p>
          <a:endParaRPr lang="en-US"/>
        </a:p>
      </dgm:t>
    </dgm:pt>
    <dgm:pt modelId="{402F8F51-9C83-4390-8DFE-CF11AB56EB21}" type="sibTrans" cxnId="{E99148D3-DE33-4DF2-887D-28B52757F157}">
      <dgm:prSet/>
      <dgm:spPr/>
      <dgm:t>
        <a:bodyPr/>
        <a:lstStyle/>
        <a:p>
          <a:endParaRPr lang="en-US"/>
        </a:p>
      </dgm:t>
    </dgm:pt>
    <dgm:pt modelId="{7D318814-AB46-4DB9-BCDA-B7F342BF1771}">
      <dgm:prSet/>
      <dgm:spPr/>
      <dgm:t>
        <a:bodyPr/>
        <a:lstStyle/>
        <a:p>
          <a:r>
            <a:rPr lang="en-US"/>
            <a:t>For additional strength, consider a double sheet bend with two internal loops. </a:t>
          </a:r>
        </a:p>
      </dgm:t>
    </dgm:pt>
    <dgm:pt modelId="{EE2DA174-56EE-428F-B82B-24D706D800C6}" type="parTrans" cxnId="{E3B5314B-F3F7-450D-8A26-281BF50040B8}">
      <dgm:prSet/>
      <dgm:spPr/>
      <dgm:t>
        <a:bodyPr/>
        <a:lstStyle/>
        <a:p>
          <a:endParaRPr lang="en-US"/>
        </a:p>
      </dgm:t>
    </dgm:pt>
    <dgm:pt modelId="{A1BC15E2-870D-45BD-BB32-3D89171050E5}" type="sibTrans" cxnId="{E3B5314B-F3F7-450D-8A26-281BF50040B8}">
      <dgm:prSet/>
      <dgm:spPr/>
      <dgm:t>
        <a:bodyPr/>
        <a:lstStyle/>
        <a:p>
          <a:endParaRPr lang="en-US"/>
        </a:p>
      </dgm:t>
    </dgm:pt>
    <dgm:pt modelId="{20732B35-9D80-4B3A-BEE1-49BE9592DB90}" type="pres">
      <dgm:prSet presAssocID="{DC59B518-CDDE-4722-A570-A41DA3597A86}" presName="root" presStyleCnt="0">
        <dgm:presLayoutVars>
          <dgm:dir/>
          <dgm:resizeHandles val="exact"/>
        </dgm:presLayoutVars>
      </dgm:prSet>
      <dgm:spPr/>
    </dgm:pt>
    <dgm:pt modelId="{9A4FF78C-66AA-4EF7-B2D0-C50386FECB7E}" type="pres">
      <dgm:prSet presAssocID="{4EAAC496-7783-467A-B695-67A0E8744A90}" presName="compNode" presStyleCnt="0"/>
      <dgm:spPr/>
    </dgm:pt>
    <dgm:pt modelId="{9BB05935-2C15-431E-B08C-E6E3B76FD031}" type="pres">
      <dgm:prSet presAssocID="{4EAAC496-7783-467A-B695-67A0E8744A90}" presName="bgRect" presStyleLbl="bgShp" presStyleIdx="0" presStyleCnt="2"/>
      <dgm:spPr/>
    </dgm:pt>
    <dgm:pt modelId="{55752F62-E54C-4134-8E67-8B8DA3593E2D}" type="pres">
      <dgm:prSet presAssocID="{4EAAC496-7783-467A-B695-67A0E8744A9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rseshoe"/>
        </a:ext>
      </dgm:extLst>
    </dgm:pt>
    <dgm:pt modelId="{D468AE08-79A1-4046-B92E-054B2D1BE47E}" type="pres">
      <dgm:prSet presAssocID="{4EAAC496-7783-467A-B695-67A0E8744A90}" presName="spaceRect" presStyleCnt="0"/>
      <dgm:spPr/>
    </dgm:pt>
    <dgm:pt modelId="{5701A1C9-92DA-497A-B38F-7979E976C182}" type="pres">
      <dgm:prSet presAssocID="{4EAAC496-7783-467A-B695-67A0E8744A90}" presName="parTx" presStyleLbl="revTx" presStyleIdx="0" presStyleCnt="2">
        <dgm:presLayoutVars>
          <dgm:chMax val="0"/>
          <dgm:chPref val="0"/>
        </dgm:presLayoutVars>
      </dgm:prSet>
      <dgm:spPr/>
    </dgm:pt>
    <dgm:pt modelId="{931DF8CD-E46C-48EA-959A-7406152A542F}" type="pres">
      <dgm:prSet presAssocID="{402F8F51-9C83-4390-8DFE-CF11AB56EB21}" presName="sibTrans" presStyleCnt="0"/>
      <dgm:spPr/>
    </dgm:pt>
    <dgm:pt modelId="{A5469A24-8C2C-443C-AC21-005AE5186962}" type="pres">
      <dgm:prSet presAssocID="{7D318814-AB46-4DB9-BCDA-B7F342BF1771}" presName="compNode" presStyleCnt="0"/>
      <dgm:spPr/>
    </dgm:pt>
    <dgm:pt modelId="{A8B053D7-E524-4B45-BD49-C6C4D87DAC5C}" type="pres">
      <dgm:prSet presAssocID="{7D318814-AB46-4DB9-BCDA-B7F342BF1771}" presName="bgRect" presStyleLbl="bgShp" presStyleIdx="1" presStyleCnt="2"/>
      <dgm:spPr/>
    </dgm:pt>
    <dgm:pt modelId="{016F6628-C284-4371-8D84-AC2165476735}" type="pres">
      <dgm:prSet presAssocID="{7D318814-AB46-4DB9-BCDA-B7F342BF177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s with Lines"/>
        </a:ext>
      </dgm:extLst>
    </dgm:pt>
    <dgm:pt modelId="{EF287982-851B-4A3D-820E-50B86CC52243}" type="pres">
      <dgm:prSet presAssocID="{7D318814-AB46-4DB9-BCDA-B7F342BF1771}" presName="spaceRect" presStyleCnt="0"/>
      <dgm:spPr/>
    </dgm:pt>
    <dgm:pt modelId="{76D46932-BD36-455D-8F0C-BD7B70527506}" type="pres">
      <dgm:prSet presAssocID="{7D318814-AB46-4DB9-BCDA-B7F342BF177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EDE560A-E539-4DBD-9D01-76B3E65F0046}" type="presOf" srcId="{7D318814-AB46-4DB9-BCDA-B7F342BF1771}" destId="{76D46932-BD36-455D-8F0C-BD7B70527506}" srcOrd="0" destOrd="0" presId="urn:microsoft.com/office/officeart/2018/2/layout/IconVerticalSolidList"/>
    <dgm:cxn modelId="{124EA73A-EAC6-4F79-A061-86F9CA50AB7A}" type="presOf" srcId="{4EAAC496-7783-467A-B695-67A0E8744A90}" destId="{5701A1C9-92DA-497A-B38F-7979E976C182}" srcOrd="0" destOrd="0" presId="urn:microsoft.com/office/officeart/2018/2/layout/IconVerticalSolidList"/>
    <dgm:cxn modelId="{2D80CD3F-C0BD-4766-95EE-672ADBD16EF0}" type="presOf" srcId="{DC59B518-CDDE-4722-A570-A41DA3597A86}" destId="{20732B35-9D80-4B3A-BEE1-49BE9592DB90}" srcOrd="0" destOrd="0" presId="urn:microsoft.com/office/officeart/2018/2/layout/IconVerticalSolidList"/>
    <dgm:cxn modelId="{E3B5314B-F3F7-450D-8A26-281BF50040B8}" srcId="{DC59B518-CDDE-4722-A570-A41DA3597A86}" destId="{7D318814-AB46-4DB9-BCDA-B7F342BF1771}" srcOrd="1" destOrd="0" parTransId="{EE2DA174-56EE-428F-B82B-24D706D800C6}" sibTransId="{A1BC15E2-870D-45BD-BB32-3D89171050E5}"/>
    <dgm:cxn modelId="{E99148D3-DE33-4DF2-887D-28B52757F157}" srcId="{DC59B518-CDDE-4722-A570-A41DA3597A86}" destId="{4EAAC496-7783-467A-B695-67A0E8744A90}" srcOrd="0" destOrd="0" parTransId="{927C03D5-E6E3-475B-8125-90C500897289}" sibTransId="{402F8F51-9C83-4390-8DFE-CF11AB56EB21}"/>
    <dgm:cxn modelId="{6A8B2653-A413-49A5-9EF2-E11A711387B2}" type="presParOf" srcId="{20732B35-9D80-4B3A-BEE1-49BE9592DB90}" destId="{9A4FF78C-66AA-4EF7-B2D0-C50386FECB7E}" srcOrd="0" destOrd="0" presId="urn:microsoft.com/office/officeart/2018/2/layout/IconVerticalSolidList"/>
    <dgm:cxn modelId="{3CF2C738-4345-481D-829F-327B230678EA}" type="presParOf" srcId="{9A4FF78C-66AA-4EF7-B2D0-C50386FECB7E}" destId="{9BB05935-2C15-431E-B08C-E6E3B76FD031}" srcOrd="0" destOrd="0" presId="urn:microsoft.com/office/officeart/2018/2/layout/IconVerticalSolidList"/>
    <dgm:cxn modelId="{8B9C55B1-42C0-47D3-824F-C0CEA12FD7AB}" type="presParOf" srcId="{9A4FF78C-66AA-4EF7-B2D0-C50386FECB7E}" destId="{55752F62-E54C-4134-8E67-8B8DA3593E2D}" srcOrd="1" destOrd="0" presId="urn:microsoft.com/office/officeart/2018/2/layout/IconVerticalSolidList"/>
    <dgm:cxn modelId="{7436C232-56A9-43D0-9351-6D8967F73C40}" type="presParOf" srcId="{9A4FF78C-66AA-4EF7-B2D0-C50386FECB7E}" destId="{D468AE08-79A1-4046-B92E-054B2D1BE47E}" srcOrd="2" destOrd="0" presId="urn:microsoft.com/office/officeart/2018/2/layout/IconVerticalSolidList"/>
    <dgm:cxn modelId="{9614DAE8-8D4B-48A2-A39A-EA39E39688F2}" type="presParOf" srcId="{9A4FF78C-66AA-4EF7-B2D0-C50386FECB7E}" destId="{5701A1C9-92DA-497A-B38F-7979E976C182}" srcOrd="3" destOrd="0" presId="urn:microsoft.com/office/officeart/2018/2/layout/IconVerticalSolidList"/>
    <dgm:cxn modelId="{D082A422-C0E6-4C4E-87D4-1FB56837B677}" type="presParOf" srcId="{20732B35-9D80-4B3A-BEE1-49BE9592DB90}" destId="{931DF8CD-E46C-48EA-959A-7406152A542F}" srcOrd="1" destOrd="0" presId="urn:microsoft.com/office/officeart/2018/2/layout/IconVerticalSolidList"/>
    <dgm:cxn modelId="{34383F17-5E91-4C1B-9F97-7122E1229C96}" type="presParOf" srcId="{20732B35-9D80-4B3A-BEE1-49BE9592DB90}" destId="{A5469A24-8C2C-443C-AC21-005AE5186962}" srcOrd="2" destOrd="0" presId="urn:microsoft.com/office/officeart/2018/2/layout/IconVerticalSolidList"/>
    <dgm:cxn modelId="{8506213F-6E07-454B-B8FD-5408F234D3F2}" type="presParOf" srcId="{A5469A24-8C2C-443C-AC21-005AE5186962}" destId="{A8B053D7-E524-4B45-BD49-C6C4D87DAC5C}" srcOrd="0" destOrd="0" presId="urn:microsoft.com/office/officeart/2018/2/layout/IconVerticalSolidList"/>
    <dgm:cxn modelId="{3AE35FEE-22B0-44E6-A192-CCD1BF9A294C}" type="presParOf" srcId="{A5469A24-8C2C-443C-AC21-005AE5186962}" destId="{016F6628-C284-4371-8D84-AC2165476735}" srcOrd="1" destOrd="0" presId="urn:microsoft.com/office/officeart/2018/2/layout/IconVerticalSolidList"/>
    <dgm:cxn modelId="{FA06601F-DF26-4A54-9FB3-21BCC14009CB}" type="presParOf" srcId="{A5469A24-8C2C-443C-AC21-005AE5186962}" destId="{EF287982-851B-4A3D-820E-50B86CC52243}" srcOrd="2" destOrd="0" presId="urn:microsoft.com/office/officeart/2018/2/layout/IconVerticalSolidList"/>
    <dgm:cxn modelId="{97B0B937-C6E6-44D1-BCE9-140693D1C6C8}" type="presParOf" srcId="{A5469A24-8C2C-443C-AC21-005AE5186962}" destId="{76D46932-BD36-455D-8F0C-BD7B705275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C8CB43D-7E01-46C8-B957-AA5E9474C9B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C7E956E-A948-4BF2-ADF6-EE2E310EBF65}">
      <dgm:prSet/>
      <dgm:spPr/>
      <dgm:t>
        <a:bodyPr/>
        <a:lstStyle/>
        <a:p>
          <a:r>
            <a:rPr lang="en-US"/>
            <a:t>It is such a stable and strong knot; it does not need to be backed up.</a:t>
          </a:r>
        </a:p>
      </dgm:t>
    </dgm:pt>
    <dgm:pt modelId="{800655BF-380A-4E21-838A-01DA084DC440}" type="parTrans" cxnId="{B33A1829-147B-4FA1-A343-55C9BC921A68}">
      <dgm:prSet/>
      <dgm:spPr/>
      <dgm:t>
        <a:bodyPr/>
        <a:lstStyle/>
        <a:p>
          <a:endParaRPr lang="en-US"/>
        </a:p>
      </dgm:t>
    </dgm:pt>
    <dgm:pt modelId="{E1F0C138-DA85-49CB-AD75-80378CE29DBC}" type="sibTrans" cxnId="{B33A1829-147B-4FA1-A343-55C9BC921A68}">
      <dgm:prSet/>
      <dgm:spPr/>
      <dgm:t>
        <a:bodyPr/>
        <a:lstStyle/>
        <a:p>
          <a:endParaRPr lang="en-US"/>
        </a:p>
      </dgm:t>
    </dgm:pt>
    <dgm:pt modelId="{AEDAF269-86BD-4ECE-A380-B807D049A036}">
      <dgm:prSet/>
      <dgm:spPr/>
      <dgm:t>
        <a:bodyPr/>
        <a:lstStyle/>
        <a:p>
          <a:r>
            <a:rPr lang="en-US"/>
            <a:t>Normally, it is not used to tie two ropes together. </a:t>
          </a:r>
        </a:p>
      </dgm:t>
    </dgm:pt>
    <dgm:pt modelId="{B11B6AA5-9E68-43E1-A9B4-74F3F3029BB7}" type="parTrans" cxnId="{74F0E837-288A-4A27-A104-FDD928EE27B8}">
      <dgm:prSet/>
      <dgm:spPr/>
      <dgm:t>
        <a:bodyPr/>
        <a:lstStyle/>
        <a:p>
          <a:endParaRPr lang="en-US"/>
        </a:p>
      </dgm:t>
    </dgm:pt>
    <dgm:pt modelId="{2E804B2E-6B50-4235-A5E3-073A0B041A55}" type="sibTrans" cxnId="{74F0E837-288A-4A27-A104-FDD928EE27B8}">
      <dgm:prSet/>
      <dgm:spPr/>
      <dgm:t>
        <a:bodyPr/>
        <a:lstStyle/>
        <a:p>
          <a:endParaRPr lang="en-US"/>
        </a:p>
      </dgm:t>
    </dgm:pt>
    <dgm:pt modelId="{10753F33-0DE9-4DB3-B14A-FC0E5C3416FC}">
      <dgm:prSet/>
      <dgm:spPr/>
      <dgm:t>
        <a:bodyPr/>
        <a:lstStyle/>
        <a:p>
          <a:r>
            <a:rPr lang="en-US"/>
            <a:t>A sheet bend or figure eight follow through would be preferred. </a:t>
          </a:r>
        </a:p>
      </dgm:t>
    </dgm:pt>
    <dgm:pt modelId="{43A6242D-45A5-46D2-86F5-4D732DB41E17}" type="parTrans" cxnId="{B80E2551-A557-4A43-9733-CEBBA6282160}">
      <dgm:prSet/>
      <dgm:spPr/>
      <dgm:t>
        <a:bodyPr/>
        <a:lstStyle/>
        <a:p>
          <a:endParaRPr lang="en-US"/>
        </a:p>
      </dgm:t>
    </dgm:pt>
    <dgm:pt modelId="{99A8DABD-032C-440B-8009-2565C9333F74}" type="sibTrans" cxnId="{B80E2551-A557-4A43-9733-CEBBA6282160}">
      <dgm:prSet/>
      <dgm:spPr/>
      <dgm:t>
        <a:bodyPr/>
        <a:lstStyle/>
        <a:p>
          <a:endParaRPr lang="en-US"/>
        </a:p>
      </dgm:t>
    </dgm:pt>
    <dgm:pt modelId="{62D1DE6A-EF1B-478A-A14D-558FB59AB683}" type="pres">
      <dgm:prSet presAssocID="{1C8CB43D-7E01-46C8-B957-AA5E9474C9B5}" presName="root" presStyleCnt="0">
        <dgm:presLayoutVars>
          <dgm:dir/>
          <dgm:resizeHandles val="exact"/>
        </dgm:presLayoutVars>
      </dgm:prSet>
      <dgm:spPr/>
    </dgm:pt>
    <dgm:pt modelId="{7C60CC4D-948D-4060-94EA-821C756E9082}" type="pres">
      <dgm:prSet presAssocID="{3C7E956E-A948-4BF2-ADF6-EE2E310EBF65}" presName="compNode" presStyleCnt="0"/>
      <dgm:spPr/>
    </dgm:pt>
    <dgm:pt modelId="{5C2E0517-C36B-427B-BBCD-D3AACA56694F}" type="pres">
      <dgm:prSet presAssocID="{3C7E956E-A948-4BF2-ADF6-EE2E310EBF65}" presName="bgRect" presStyleLbl="bgShp" presStyleIdx="0" presStyleCnt="3"/>
      <dgm:spPr/>
    </dgm:pt>
    <dgm:pt modelId="{AFFD51DE-8001-4DAB-8019-A5E56353EAF8}" type="pres">
      <dgm:prSet presAssocID="{3C7E956E-A948-4BF2-ADF6-EE2E310EBF6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E09D9552-3E5E-484D-A9F8-AF092CFB49D6}" type="pres">
      <dgm:prSet presAssocID="{3C7E956E-A948-4BF2-ADF6-EE2E310EBF65}" presName="spaceRect" presStyleCnt="0"/>
      <dgm:spPr/>
    </dgm:pt>
    <dgm:pt modelId="{69F1C700-896C-4E05-A732-D3686F309B21}" type="pres">
      <dgm:prSet presAssocID="{3C7E956E-A948-4BF2-ADF6-EE2E310EBF65}" presName="parTx" presStyleLbl="revTx" presStyleIdx="0" presStyleCnt="3">
        <dgm:presLayoutVars>
          <dgm:chMax val="0"/>
          <dgm:chPref val="0"/>
        </dgm:presLayoutVars>
      </dgm:prSet>
      <dgm:spPr/>
    </dgm:pt>
    <dgm:pt modelId="{65653A39-BDA4-4221-B87A-31C09CE126E5}" type="pres">
      <dgm:prSet presAssocID="{E1F0C138-DA85-49CB-AD75-80378CE29DBC}" presName="sibTrans" presStyleCnt="0"/>
      <dgm:spPr/>
    </dgm:pt>
    <dgm:pt modelId="{A9992992-0958-4895-A18A-03ED3E520592}" type="pres">
      <dgm:prSet presAssocID="{AEDAF269-86BD-4ECE-A380-B807D049A036}" presName="compNode" presStyleCnt="0"/>
      <dgm:spPr/>
    </dgm:pt>
    <dgm:pt modelId="{7F3B7BC1-3F31-47C6-AAD9-7E9A84C5E37F}" type="pres">
      <dgm:prSet presAssocID="{AEDAF269-86BD-4ECE-A380-B807D049A036}" presName="bgRect" presStyleLbl="bgShp" presStyleIdx="1" presStyleCnt="3"/>
      <dgm:spPr/>
    </dgm:pt>
    <dgm:pt modelId="{8E076D38-DCBB-48BD-A39F-4654A3C502EF}" type="pres">
      <dgm:prSet presAssocID="{AEDAF269-86BD-4ECE-A380-B807D049A03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ails"/>
        </a:ext>
      </dgm:extLst>
    </dgm:pt>
    <dgm:pt modelId="{4E0F135F-C530-4AC8-9EDE-158D35C4625E}" type="pres">
      <dgm:prSet presAssocID="{AEDAF269-86BD-4ECE-A380-B807D049A036}" presName="spaceRect" presStyleCnt="0"/>
      <dgm:spPr/>
    </dgm:pt>
    <dgm:pt modelId="{C2E263C6-8A39-4F35-88BB-050C969701A0}" type="pres">
      <dgm:prSet presAssocID="{AEDAF269-86BD-4ECE-A380-B807D049A036}" presName="parTx" presStyleLbl="revTx" presStyleIdx="1" presStyleCnt="3">
        <dgm:presLayoutVars>
          <dgm:chMax val="0"/>
          <dgm:chPref val="0"/>
        </dgm:presLayoutVars>
      </dgm:prSet>
      <dgm:spPr/>
    </dgm:pt>
    <dgm:pt modelId="{99B95C15-0409-4926-BAC3-61864D9DE49C}" type="pres">
      <dgm:prSet presAssocID="{2E804B2E-6B50-4235-A5E3-073A0B041A55}" presName="sibTrans" presStyleCnt="0"/>
      <dgm:spPr/>
    </dgm:pt>
    <dgm:pt modelId="{FB914576-C8B1-4F2C-8D83-647102FD354A}" type="pres">
      <dgm:prSet presAssocID="{10753F33-0DE9-4DB3-B14A-FC0E5C3416FC}" presName="compNode" presStyleCnt="0"/>
      <dgm:spPr/>
    </dgm:pt>
    <dgm:pt modelId="{C2AAB881-D1C3-48D8-B113-52F1B739F155}" type="pres">
      <dgm:prSet presAssocID="{10753F33-0DE9-4DB3-B14A-FC0E5C3416FC}" presName="bgRect" presStyleLbl="bgShp" presStyleIdx="2" presStyleCnt="3"/>
      <dgm:spPr/>
    </dgm:pt>
    <dgm:pt modelId="{8C622C56-542A-49E6-ACE0-0E894556BC52}" type="pres">
      <dgm:prSet presAssocID="{10753F33-0DE9-4DB3-B14A-FC0E5C3416F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EEE95EE3-F50E-4A5D-B59A-0C88CFD428B4}" type="pres">
      <dgm:prSet presAssocID="{10753F33-0DE9-4DB3-B14A-FC0E5C3416FC}" presName="spaceRect" presStyleCnt="0"/>
      <dgm:spPr/>
    </dgm:pt>
    <dgm:pt modelId="{FF96E1DE-604B-4161-A81B-E34C185235D7}" type="pres">
      <dgm:prSet presAssocID="{10753F33-0DE9-4DB3-B14A-FC0E5C3416F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EC5B108-3CF8-4382-AE86-896881851A39}" type="presOf" srcId="{3C7E956E-A948-4BF2-ADF6-EE2E310EBF65}" destId="{69F1C700-896C-4E05-A732-D3686F309B21}" srcOrd="0" destOrd="0" presId="urn:microsoft.com/office/officeart/2018/2/layout/IconVerticalSolidList"/>
    <dgm:cxn modelId="{B33A1829-147B-4FA1-A343-55C9BC921A68}" srcId="{1C8CB43D-7E01-46C8-B957-AA5E9474C9B5}" destId="{3C7E956E-A948-4BF2-ADF6-EE2E310EBF65}" srcOrd="0" destOrd="0" parTransId="{800655BF-380A-4E21-838A-01DA084DC440}" sibTransId="{E1F0C138-DA85-49CB-AD75-80378CE29DBC}"/>
    <dgm:cxn modelId="{74F0E837-288A-4A27-A104-FDD928EE27B8}" srcId="{1C8CB43D-7E01-46C8-B957-AA5E9474C9B5}" destId="{AEDAF269-86BD-4ECE-A380-B807D049A036}" srcOrd="1" destOrd="0" parTransId="{B11B6AA5-9E68-43E1-A9B4-74F3F3029BB7}" sibTransId="{2E804B2E-6B50-4235-A5E3-073A0B041A55}"/>
    <dgm:cxn modelId="{82504170-5586-4BBC-A5A7-F7229C17297E}" type="presOf" srcId="{1C8CB43D-7E01-46C8-B957-AA5E9474C9B5}" destId="{62D1DE6A-EF1B-478A-A14D-558FB59AB683}" srcOrd="0" destOrd="0" presId="urn:microsoft.com/office/officeart/2018/2/layout/IconVerticalSolidList"/>
    <dgm:cxn modelId="{B80E2551-A557-4A43-9733-CEBBA6282160}" srcId="{1C8CB43D-7E01-46C8-B957-AA5E9474C9B5}" destId="{10753F33-0DE9-4DB3-B14A-FC0E5C3416FC}" srcOrd="2" destOrd="0" parTransId="{43A6242D-45A5-46D2-86F5-4D732DB41E17}" sibTransId="{99A8DABD-032C-440B-8009-2565C9333F74}"/>
    <dgm:cxn modelId="{1BC68775-AD5F-490E-B325-6F3A7A432AA4}" type="presOf" srcId="{10753F33-0DE9-4DB3-B14A-FC0E5C3416FC}" destId="{FF96E1DE-604B-4161-A81B-E34C185235D7}" srcOrd="0" destOrd="0" presId="urn:microsoft.com/office/officeart/2018/2/layout/IconVerticalSolidList"/>
    <dgm:cxn modelId="{BF8D56F4-47A1-4A40-B78A-43B9AD5821E7}" type="presOf" srcId="{AEDAF269-86BD-4ECE-A380-B807D049A036}" destId="{C2E263C6-8A39-4F35-88BB-050C969701A0}" srcOrd="0" destOrd="0" presId="urn:microsoft.com/office/officeart/2018/2/layout/IconVerticalSolidList"/>
    <dgm:cxn modelId="{E7F861A2-0D74-43F7-88D7-212B98E05795}" type="presParOf" srcId="{62D1DE6A-EF1B-478A-A14D-558FB59AB683}" destId="{7C60CC4D-948D-4060-94EA-821C756E9082}" srcOrd="0" destOrd="0" presId="urn:microsoft.com/office/officeart/2018/2/layout/IconVerticalSolidList"/>
    <dgm:cxn modelId="{C3660209-6705-4B57-9C6B-FB89A1253CB2}" type="presParOf" srcId="{7C60CC4D-948D-4060-94EA-821C756E9082}" destId="{5C2E0517-C36B-427B-BBCD-D3AACA56694F}" srcOrd="0" destOrd="0" presId="urn:microsoft.com/office/officeart/2018/2/layout/IconVerticalSolidList"/>
    <dgm:cxn modelId="{0404FDE8-7B9D-408F-A660-AEE93B30C751}" type="presParOf" srcId="{7C60CC4D-948D-4060-94EA-821C756E9082}" destId="{AFFD51DE-8001-4DAB-8019-A5E56353EAF8}" srcOrd="1" destOrd="0" presId="urn:microsoft.com/office/officeart/2018/2/layout/IconVerticalSolidList"/>
    <dgm:cxn modelId="{6B82F1F1-41FA-4D2C-9D6C-18D6F94AB92A}" type="presParOf" srcId="{7C60CC4D-948D-4060-94EA-821C756E9082}" destId="{E09D9552-3E5E-484D-A9F8-AF092CFB49D6}" srcOrd="2" destOrd="0" presId="urn:microsoft.com/office/officeart/2018/2/layout/IconVerticalSolidList"/>
    <dgm:cxn modelId="{136A9EC2-11B9-4FAA-B7BB-5CF0CC184717}" type="presParOf" srcId="{7C60CC4D-948D-4060-94EA-821C756E9082}" destId="{69F1C700-896C-4E05-A732-D3686F309B21}" srcOrd="3" destOrd="0" presId="urn:microsoft.com/office/officeart/2018/2/layout/IconVerticalSolidList"/>
    <dgm:cxn modelId="{3CCE516D-57B4-4C24-9B91-A59EFA43D02A}" type="presParOf" srcId="{62D1DE6A-EF1B-478A-A14D-558FB59AB683}" destId="{65653A39-BDA4-4221-B87A-31C09CE126E5}" srcOrd="1" destOrd="0" presId="urn:microsoft.com/office/officeart/2018/2/layout/IconVerticalSolidList"/>
    <dgm:cxn modelId="{A7C6BD36-66CB-4F14-ADB4-932E6C5344D9}" type="presParOf" srcId="{62D1DE6A-EF1B-478A-A14D-558FB59AB683}" destId="{A9992992-0958-4895-A18A-03ED3E520592}" srcOrd="2" destOrd="0" presId="urn:microsoft.com/office/officeart/2018/2/layout/IconVerticalSolidList"/>
    <dgm:cxn modelId="{665ACFCE-35A8-4D45-BF3B-B106F4237052}" type="presParOf" srcId="{A9992992-0958-4895-A18A-03ED3E520592}" destId="{7F3B7BC1-3F31-47C6-AAD9-7E9A84C5E37F}" srcOrd="0" destOrd="0" presId="urn:microsoft.com/office/officeart/2018/2/layout/IconVerticalSolidList"/>
    <dgm:cxn modelId="{35085CA5-263B-4451-BB18-9CA928843F7E}" type="presParOf" srcId="{A9992992-0958-4895-A18A-03ED3E520592}" destId="{8E076D38-DCBB-48BD-A39F-4654A3C502EF}" srcOrd="1" destOrd="0" presId="urn:microsoft.com/office/officeart/2018/2/layout/IconVerticalSolidList"/>
    <dgm:cxn modelId="{F54C2E02-F3C8-48F4-AD84-56210D8B9597}" type="presParOf" srcId="{A9992992-0958-4895-A18A-03ED3E520592}" destId="{4E0F135F-C530-4AC8-9EDE-158D35C4625E}" srcOrd="2" destOrd="0" presId="urn:microsoft.com/office/officeart/2018/2/layout/IconVerticalSolidList"/>
    <dgm:cxn modelId="{9D4FCB8B-84B9-4409-A23F-7C0FA26204AA}" type="presParOf" srcId="{A9992992-0958-4895-A18A-03ED3E520592}" destId="{C2E263C6-8A39-4F35-88BB-050C969701A0}" srcOrd="3" destOrd="0" presId="urn:microsoft.com/office/officeart/2018/2/layout/IconVerticalSolidList"/>
    <dgm:cxn modelId="{55F1ACF3-4B2B-4209-BBB5-4F7F37F6896B}" type="presParOf" srcId="{62D1DE6A-EF1B-478A-A14D-558FB59AB683}" destId="{99B95C15-0409-4926-BAC3-61864D9DE49C}" srcOrd="3" destOrd="0" presId="urn:microsoft.com/office/officeart/2018/2/layout/IconVerticalSolidList"/>
    <dgm:cxn modelId="{56199961-08E9-4B39-9018-BE52E9FC635D}" type="presParOf" srcId="{62D1DE6A-EF1B-478A-A14D-558FB59AB683}" destId="{FB914576-C8B1-4F2C-8D83-647102FD354A}" srcOrd="4" destOrd="0" presId="urn:microsoft.com/office/officeart/2018/2/layout/IconVerticalSolidList"/>
    <dgm:cxn modelId="{93992248-5A30-44F9-B6D7-8EF5F93BE6BA}" type="presParOf" srcId="{FB914576-C8B1-4F2C-8D83-647102FD354A}" destId="{C2AAB881-D1C3-48D8-B113-52F1B739F155}" srcOrd="0" destOrd="0" presId="urn:microsoft.com/office/officeart/2018/2/layout/IconVerticalSolidList"/>
    <dgm:cxn modelId="{1186747B-3562-4459-8037-B3FEC573528D}" type="presParOf" srcId="{FB914576-C8B1-4F2C-8D83-647102FD354A}" destId="{8C622C56-542A-49E6-ACE0-0E894556BC52}" srcOrd="1" destOrd="0" presId="urn:microsoft.com/office/officeart/2018/2/layout/IconVerticalSolidList"/>
    <dgm:cxn modelId="{7E3C87AB-3A08-48C3-B971-B9710FEDB577}" type="presParOf" srcId="{FB914576-C8B1-4F2C-8D83-647102FD354A}" destId="{EEE95EE3-F50E-4A5D-B59A-0C88CFD428B4}" srcOrd="2" destOrd="0" presId="urn:microsoft.com/office/officeart/2018/2/layout/IconVerticalSolidList"/>
    <dgm:cxn modelId="{BD56AFDF-BA95-4544-9E14-1E71DCD50533}" type="presParOf" srcId="{FB914576-C8B1-4F2C-8D83-647102FD354A}" destId="{FF96E1DE-604B-4161-A81B-E34C185235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5B37A61-41BF-472B-B2B7-1CE6416CD48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81602E2-F6CC-4E8D-B9FB-98389DC3528D}">
      <dgm:prSet/>
      <dgm:spPr/>
      <dgm:t>
        <a:bodyPr/>
        <a:lstStyle/>
        <a:p>
          <a:r>
            <a:rPr lang="en-US"/>
            <a:t>Currently, cam straps have not become a staple in the Swiftwater rescue community </a:t>
          </a:r>
        </a:p>
      </dgm:t>
    </dgm:pt>
    <dgm:pt modelId="{7D833B6F-F088-4B61-99FA-C260C28AB512}" type="parTrans" cxnId="{3D960B19-FC06-46B6-ACC7-E01F87F44669}">
      <dgm:prSet/>
      <dgm:spPr/>
      <dgm:t>
        <a:bodyPr/>
        <a:lstStyle/>
        <a:p>
          <a:endParaRPr lang="en-US"/>
        </a:p>
      </dgm:t>
    </dgm:pt>
    <dgm:pt modelId="{B6B551A2-2E61-46E8-9C8D-FFAEB5B77091}" type="sibTrans" cxnId="{3D960B19-FC06-46B6-ACC7-E01F87F44669}">
      <dgm:prSet/>
      <dgm:spPr/>
      <dgm:t>
        <a:bodyPr/>
        <a:lstStyle/>
        <a:p>
          <a:endParaRPr lang="en-US"/>
        </a:p>
      </dgm:t>
    </dgm:pt>
    <dgm:pt modelId="{4034BC92-B8D6-48D3-957C-C982F3A5A8E5}">
      <dgm:prSet/>
      <dgm:spPr/>
      <dgm:t>
        <a:bodyPr/>
        <a:lstStyle/>
        <a:p>
          <a:r>
            <a:rPr lang="en-US"/>
            <a:t>However, they are a staple in the rafting and boating communities. </a:t>
          </a:r>
        </a:p>
      </dgm:t>
    </dgm:pt>
    <dgm:pt modelId="{853CB0FD-B93C-4BE0-A971-8BF19C128B19}" type="parTrans" cxnId="{45EEFD48-D082-4CAB-988D-CC9FF474A35F}">
      <dgm:prSet/>
      <dgm:spPr/>
      <dgm:t>
        <a:bodyPr/>
        <a:lstStyle/>
        <a:p>
          <a:endParaRPr lang="en-US"/>
        </a:p>
      </dgm:t>
    </dgm:pt>
    <dgm:pt modelId="{54A03859-9718-40A6-BCB1-31A6BCD0BEB9}" type="sibTrans" cxnId="{45EEFD48-D082-4CAB-988D-CC9FF474A35F}">
      <dgm:prSet/>
      <dgm:spPr/>
      <dgm:t>
        <a:bodyPr/>
        <a:lstStyle/>
        <a:p>
          <a:endParaRPr lang="en-US"/>
        </a:p>
      </dgm:t>
    </dgm:pt>
    <dgm:pt modelId="{B908DAF5-C0FD-48B3-A205-E1359A1D31D5}">
      <dgm:prSet/>
      <dgm:spPr/>
      <dgm:t>
        <a:bodyPr/>
        <a:lstStyle/>
        <a:p>
          <a:r>
            <a:rPr lang="en-US"/>
            <a:t>They are used to fasten everything to the raft in both paddle craft and oar rigs. </a:t>
          </a:r>
        </a:p>
      </dgm:t>
    </dgm:pt>
    <dgm:pt modelId="{CD71856F-8C3C-4701-BDD4-FC7321E815D0}" type="parTrans" cxnId="{5207851E-50D9-4778-809B-9AC623FBBBDC}">
      <dgm:prSet/>
      <dgm:spPr/>
      <dgm:t>
        <a:bodyPr/>
        <a:lstStyle/>
        <a:p>
          <a:endParaRPr lang="en-US"/>
        </a:p>
      </dgm:t>
    </dgm:pt>
    <dgm:pt modelId="{CA4B491F-705F-424E-B97B-0B3D7FDB0881}" type="sibTrans" cxnId="{5207851E-50D9-4778-809B-9AC623FBBBDC}">
      <dgm:prSet/>
      <dgm:spPr/>
      <dgm:t>
        <a:bodyPr/>
        <a:lstStyle/>
        <a:p>
          <a:endParaRPr lang="en-US"/>
        </a:p>
      </dgm:t>
    </dgm:pt>
    <dgm:pt modelId="{AE928A35-429B-4F2E-BE49-7E6DDC79EEA8}" type="pres">
      <dgm:prSet presAssocID="{A5B37A61-41BF-472B-B2B7-1CE6416CD48F}" presName="root" presStyleCnt="0">
        <dgm:presLayoutVars>
          <dgm:dir/>
          <dgm:resizeHandles val="exact"/>
        </dgm:presLayoutVars>
      </dgm:prSet>
      <dgm:spPr/>
    </dgm:pt>
    <dgm:pt modelId="{6D9A5E85-BF06-4581-938C-B92EFEEB35EF}" type="pres">
      <dgm:prSet presAssocID="{D81602E2-F6CC-4E8D-B9FB-98389DC3528D}" presName="compNode" presStyleCnt="0"/>
      <dgm:spPr/>
    </dgm:pt>
    <dgm:pt modelId="{548BAA94-A0DD-4E63-9A30-9B5404A5B866}" type="pres">
      <dgm:prSet presAssocID="{D81602E2-F6CC-4E8D-B9FB-98389DC3528D}" presName="bgRect" presStyleLbl="bgShp" presStyleIdx="0" presStyleCnt="3"/>
      <dgm:spPr/>
    </dgm:pt>
    <dgm:pt modelId="{63F26D03-2E2E-4322-8E14-C608B4D0A54F}" type="pres">
      <dgm:prSet presAssocID="{D81602E2-F6CC-4E8D-B9FB-98389DC3528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ian"/>
        </a:ext>
      </dgm:extLst>
    </dgm:pt>
    <dgm:pt modelId="{F5896288-808C-4410-AE93-868AF2020959}" type="pres">
      <dgm:prSet presAssocID="{D81602E2-F6CC-4E8D-B9FB-98389DC3528D}" presName="spaceRect" presStyleCnt="0"/>
      <dgm:spPr/>
    </dgm:pt>
    <dgm:pt modelId="{6D5EEFDE-94E2-4CDA-870D-13A443302C0C}" type="pres">
      <dgm:prSet presAssocID="{D81602E2-F6CC-4E8D-B9FB-98389DC3528D}" presName="parTx" presStyleLbl="revTx" presStyleIdx="0" presStyleCnt="3">
        <dgm:presLayoutVars>
          <dgm:chMax val="0"/>
          <dgm:chPref val="0"/>
        </dgm:presLayoutVars>
      </dgm:prSet>
      <dgm:spPr/>
    </dgm:pt>
    <dgm:pt modelId="{E2517D72-ACF9-42CE-BC89-CFF2CD815161}" type="pres">
      <dgm:prSet presAssocID="{B6B551A2-2E61-46E8-9C8D-FFAEB5B77091}" presName="sibTrans" presStyleCnt="0"/>
      <dgm:spPr/>
    </dgm:pt>
    <dgm:pt modelId="{55B5C90E-9F6D-4853-9EEA-D66F7B77752B}" type="pres">
      <dgm:prSet presAssocID="{4034BC92-B8D6-48D3-957C-C982F3A5A8E5}" presName="compNode" presStyleCnt="0"/>
      <dgm:spPr/>
    </dgm:pt>
    <dgm:pt modelId="{1EE211A2-685B-4C5F-8E96-ABF776D1D04D}" type="pres">
      <dgm:prSet presAssocID="{4034BC92-B8D6-48D3-957C-C982F3A5A8E5}" presName="bgRect" presStyleLbl="bgShp" presStyleIdx="1" presStyleCnt="3"/>
      <dgm:spPr/>
    </dgm:pt>
    <dgm:pt modelId="{A0B36309-7EBA-406F-804A-2DA266B043D4}" type="pres">
      <dgm:prSet presAssocID="{4034BC92-B8D6-48D3-957C-C982F3A5A8E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ilboat"/>
        </a:ext>
      </dgm:extLst>
    </dgm:pt>
    <dgm:pt modelId="{B170BF8B-CAD9-4A2B-8692-31C56A6BBF26}" type="pres">
      <dgm:prSet presAssocID="{4034BC92-B8D6-48D3-957C-C982F3A5A8E5}" presName="spaceRect" presStyleCnt="0"/>
      <dgm:spPr/>
    </dgm:pt>
    <dgm:pt modelId="{878C56C8-E669-4BDA-BE17-C6DCD6F91E31}" type="pres">
      <dgm:prSet presAssocID="{4034BC92-B8D6-48D3-957C-C982F3A5A8E5}" presName="parTx" presStyleLbl="revTx" presStyleIdx="1" presStyleCnt="3">
        <dgm:presLayoutVars>
          <dgm:chMax val="0"/>
          <dgm:chPref val="0"/>
        </dgm:presLayoutVars>
      </dgm:prSet>
      <dgm:spPr/>
    </dgm:pt>
    <dgm:pt modelId="{48129DE2-712C-4923-9306-92AB97BE4D6C}" type="pres">
      <dgm:prSet presAssocID="{54A03859-9718-40A6-BCB1-31A6BCD0BEB9}" presName="sibTrans" presStyleCnt="0"/>
      <dgm:spPr/>
    </dgm:pt>
    <dgm:pt modelId="{44AC18D7-F41D-4A5A-83B8-409D3814C809}" type="pres">
      <dgm:prSet presAssocID="{B908DAF5-C0FD-48B3-A205-E1359A1D31D5}" presName="compNode" presStyleCnt="0"/>
      <dgm:spPr/>
    </dgm:pt>
    <dgm:pt modelId="{56069D77-32E5-4C33-9B3B-E5885944C87D}" type="pres">
      <dgm:prSet presAssocID="{B908DAF5-C0FD-48B3-A205-E1359A1D31D5}" presName="bgRect" presStyleLbl="bgShp" presStyleIdx="2" presStyleCnt="3"/>
      <dgm:spPr/>
    </dgm:pt>
    <dgm:pt modelId="{77D7E1B8-8916-4206-BBAD-C43CD33EAE66}" type="pres">
      <dgm:prSet presAssocID="{B908DAF5-C0FD-48B3-A205-E1359A1D31D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noe"/>
        </a:ext>
      </dgm:extLst>
    </dgm:pt>
    <dgm:pt modelId="{206C80BA-D86B-480A-A1C2-5A614C71CFEC}" type="pres">
      <dgm:prSet presAssocID="{B908DAF5-C0FD-48B3-A205-E1359A1D31D5}" presName="spaceRect" presStyleCnt="0"/>
      <dgm:spPr/>
    </dgm:pt>
    <dgm:pt modelId="{EEE113E8-A7AE-42A0-8F95-E1721F323B86}" type="pres">
      <dgm:prSet presAssocID="{B908DAF5-C0FD-48B3-A205-E1359A1D31D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D960B19-FC06-46B6-ACC7-E01F87F44669}" srcId="{A5B37A61-41BF-472B-B2B7-1CE6416CD48F}" destId="{D81602E2-F6CC-4E8D-B9FB-98389DC3528D}" srcOrd="0" destOrd="0" parTransId="{7D833B6F-F088-4B61-99FA-C260C28AB512}" sibTransId="{B6B551A2-2E61-46E8-9C8D-FFAEB5B77091}"/>
    <dgm:cxn modelId="{5207851E-50D9-4778-809B-9AC623FBBBDC}" srcId="{A5B37A61-41BF-472B-B2B7-1CE6416CD48F}" destId="{B908DAF5-C0FD-48B3-A205-E1359A1D31D5}" srcOrd="2" destOrd="0" parTransId="{CD71856F-8C3C-4701-BDD4-FC7321E815D0}" sibTransId="{CA4B491F-705F-424E-B97B-0B3D7FDB0881}"/>
    <dgm:cxn modelId="{D23A1825-2122-4CEC-A78D-FEB6C817B169}" type="presOf" srcId="{B908DAF5-C0FD-48B3-A205-E1359A1D31D5}" destId="{EEE113E8-A7AE-42A0-8F95-E1721F323B86}" srcOrd="0" destOrd="0" presId="urn:microsoft.com/office/officeart/2018/2/layout/IconVerticalSolidList"/>
    <dgm:cxn modelId="{45EEFD48-D082-4CAB-988D-CC9FF474A35F}" srcId="{A5B37A61-41BF-472B-B2B7-1CE6416CD48F}" destId="{4034BC92-B8D6-48D3-957C-C982F3A5A8E5}" srcOrd="1" destOrd="0" parTransId="{853CB0FD-B93C-4BE0-A971-8BF19C128B19}" sibTransId="{54A03859-9718-40A6-BCB1-31A6BCD0BEB9}"/>
    <dgm:cxn modelId="{A35EAAB1-EBFE-4BCD-915B-1F88FE524436}" type="presOf" srcId="{D81602E2-F6CC-4E8D-B9FB-98389DC3528D}" destId="{6D5EEFDE-94E2-4CDA-870D-13A443302C0C}" srcOrd="0" destOrd="0" presId="urn:microsoft.com/office/officeart/2018/2/layout/IconVerticalSolidList"/>
    <dgm:cxn modelId="{56DA1EBF-60CD-4D78-A1F4-A050D4B335CF}" type="presOf" srcId="{4034BC92-B8D6-48D3-957C-C982F3A5A8E5}" destId="{878C56C8-E669-4BDA-BE17-C6DCD6F91E31}" srcOrd="0" destOrd="0" presId="urn:microsoft.com/office/officeart/2018/2/layout/IconVerticalSolidList"/>
    <dgm:cxn modelId="{F39675F5-AA8A-4314-83B0-483459915072}" type="presOf" srcId="{A5B37A61-41BF-472B-B2B7-1CE6416CD48F}" destId="{AE928A35-429B-4F2E-BE49-7E6DDC79EEA8}" srcOrd="0" destOrd="0" presId="urn:microsoft.com/office/officeart/2018/2/layout/IconVerticalSolidList"/>
    <dgm:cxn modelId="{E616106A-7242-45D4-B59C-7FEB6D347668}" type="presParOf" srcId="{AE928A35-429B-4F2E-BE49-7E6DDC79EEA8}" destId="{6D9A5E85-BF06-4581-938C-B92EFEEB35EF}" srcOrd="0" destOrd="0" presId="urn:microsoft.com/office/officeart/2018/2/layout/IconVerticalSolidList"/>
    <dgm:cxn modelId="{021C3DC6-4667-4B60-9589-8B279B8BB2D3}" type="presParOf" srcId="{6D9A5E85-BF06-4581-938C-B92EFEEB35EF}" destId="{548BAA94-A0DD-4E63-9A30-9B5404A5B866}" srcOrd="0" destOrd="0" presId="urn:microsoft.com/office/officeart/2018/2/layout/IconVerticalSolidList"/>
    <dgm:cxn modelId="{3EFE5B4C-B0C9-47AA-A3F8-D217C537FB4C}" type="presParOf" srcId="{6D9A5E85-BF06-4581-938C-B92EFEEB35EF}" destId="{63F26D03-2E2E-4322-8E14-C608B4D0A54F}" srcOrd="1" destOrd="0" presId="urn:microsoft.com/office/officeart/2018/2/layout/IconVerticalSolidList"/>
    <dgm:cxn modelId="{45D77097-B250-43F2-8C22-80F5AB80263C}" type="presParOf" srcId="{6D9A5E85-BF06-4581-938C-B92EFEEB35EF}" destId="{F5896288-808C-4410-AE93-868AF2020959}" srcOrd="2" destOrd="0" presId="urn:microsoft.com/office/officeart/2018/2/layout/IconVerticalSolidList"/>
    <dgm:cxn modelId="{7E8663C0-C8EA-447A-93F9-DB0EF4C374AE}" type="presParOf" srcId="{6D9A5E85-BF06-4581-938C-B92EFEEB35EF}" destId="{6D5EEFDE-94E2-4CDA-870D-13A443302C0C}" srcOrd="3" destOrd="0" presId="urn:microsoft.com/office/officeart/2018/2/layout/IconVerticalSolidList"/>
    <dgm:cxn modelId="{9C27405A-648E-4F32-B0F9-5F3095E06ADA}" type="presParOf" srcId="{AE928A35-429B-4F2E-BE49-7E6DDC79EEA8}" destId="{E2517D72-ACF9-42CE-BC89-CFF2CD815161}" srcOrd="1" destOrd="0" presId="urn:microsoft.com/office/officeart/2018/2/layout/IconVerticalSolidList"/>
    <dgm:cxn modelId="{D8F72B79-7D98-45F9-9B3A-9F417D82E0C6}" type="presParOf" srcId="{AE928A35-429B-4F2E-BE49-7E6DDC79EEA8}" destId="{55B5C90E-9F6D-4853-9EEA-D66F7B77752B}" srcOrd="2" destOrd="0" presId="urn:microsoft.com/office/officeart/2018/2/layout/IconVerticalSolidList"/>
    <dgm:cxn modelId="{92CFF280-A12C-48A6-856F-B899380C4C7B}" type="presParOf" srcId="{55B5C90E-9F6D-4853-9EEA-D66F7B77752B}" destId="{1EE211A2-685B-4C5F-8E96-ABF776D1D04D}" srcOrd="0" destOrd="0" presId="urn:microsoft.com/office/officeart/2018/2/layout/IconVerticalSolidList"/>
    <dgm:cxn modelId="{FEBAC5EC-C33D-45D6-BA60-E4484D5A60BB}" type="presParOf" srcId="{55B5C90E-9F6D-4853-9EEA-D66F7B77752B}" destId="{A0B36309-7EBA-406F-804A-2DA266B043D4}" srcOrd="1" destOrd="0" presId="urn:microsoft.com/office/officeart/2018/2/layout/IconVerticalSolidList"/>
    <dgm:cxn modelId="{18574889-0FE8-485A-9FE4-580C809D100D}" type="presParOf" srcId="{55B5C90E-9F6D-4853-9EEA-D66F7B77752B}" destId="{B170BF8B-CAD9-4A2B-8692-31C56A6BBF26}" srcOrd="2" destOrd="0" presId="urn:microsoft.com/office/officeart/2018/2/layout/IconVerticalSolidList"/>
    <dgm:cxn modelId="{92700D86-5C0D-46F9-B8FD-6E68192BD5D9}" type="presParOf" srcId="{55B5C90E-9F6D-4853-9EEA-D66F7B77752B}" destId="{878C56C8-E669-4BDA-BE17-C6DCD6F91E31}" srcOrd="3" destOrd="0" presId="urn:microsoft.com/office/officeart/2018/2/layout/IconVerticalSolidList"/>
    <dgm:cxn modelId="{4249D1A3-8D8F-43DD-8094-F1AAA1057073}" type="presParOf" srcId="{AE928A35-429B-4F2E-BE49-7E6DDC79EEA8}" destId="{48129DE2-712C-4923-9306-92AB97BE4D6C}" srcOrd="3" destOrd="0" presId="urn:microsoft.com/office/officeart/2018/2/layout/IconVerticalSolidList"/>
    <dgm:cxn modelId="{50175A07-5BA8-4B07-85C7-EE8A86110AAA}" type="presParOf" srcId="{AE928A35-429B-4F2E-BE49-7E6DDC79EEA8}" destId="{44AC18D7-F41D-4A5A-83B8-409D3814C809}" srcOrd="4" destOrd="0" presId="urn:microsoft.com/office/officeart/2018/2/layout/IconVerticalSolidList"/>
    <dgm:cxn modelId="{22E916D7-87A8-45C9-8890-D83FC8C653E0}" type="presParOf" srcId="{44AC18D7-F41D-4A5A-83B8-409D3814C809}" destId="{56069D77-32E5-4C33-9B3B-E5885944C87D}" srcOrd="0" destOrd="0" presId="urn:microsoft.com/office/officeart/2018/2/layout/IconVerticalSolidList"/>
    <dgm:cxn modelId="{AB60F399-E882-460A-A0B8-FFEEB0D3E9EB}" type="presParOf" srcId="{44AC18D7-F41D-4A5A-83B8-409D3814C809}" destId="{77D7E1B8-8916-4206-BBAD-C43CD33EAE66}" srcOrd="1" destOrd="0" presId="urn:microsoft.com/office/officeart/2018/2/layout/IconVerticalSolidList"/>
    <dgm:cxn modelId="{A1279135-44CD-4A5F-AC52-AF9E3BEB0275}" type="presParOf" srcId="{44AC18D7-F41D-4A5A-83B8-409D3814C809}" destId="{206C80BA-D86B-480A-A1C2-5A614C71CFEC}" srcOrd="2" destOrd="0" presId="urn:microsoft.com/office/officeart/2018/2/layout/IconVerticalSolidList"/>
    <dgm:cxn modelId="{2F19C289-B369-4317-A1BA-1712B81F73AA}" type="presParOf" srcId="{44AC18D7-F41D-4A5A-83B8-409D3814C809}" destId="{EEE113E8-A7AE-42A0-8F95-E1721F323B8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E02DAE8-7258-43BD-BD17-BAE741983B6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509ED29-6ABC-46F4-AF30-BF4CD4FBF840}">
      <dgm:prSet/>
      <dgm:spPr/>
      <dgm:t>
        <a:bodyPr/>
        <a:lstStyle/>
        <a:p>
          <a:r>
            <a:rPr lang="en-US"/>
            <a:t>In general, an anchor is a rock, tree or other object to which a line can be firmly attached. </a:t>
          </a:r>
        </a:p>
      </dgm:t>
    </dgm:pt>
    <dgm:pt modelId="{BD29859D-D2EB-4DED-94CE-79C7C5E9C7AA}" type="parTrans" cxnId="{6DF239B1-1F92-4749-A90A-3605FD6CA7FA}">
      <dgm:prSet/>
      <dgm:spPr/>
      <dgm:t>
        <a:bodyPr/>
        <a:lstStyle/>
        <a:p>
          <a:endParaRPr lang="en-US"/>
        </a:p>
      </dgm:t>
    </dgm:pt>
    <dgm:pt modelId="{41885822-4B8E-41D7-9B58-2A8161E82CB9}" type="sibTrans" cxnId="{6DF239B1-1F92-4749-A90A-3605FD6CA7FA}">
      <dgm:prSet/>
      <dgm:spPr/>
      <dgm:t>
        <a:bodyPr/>
        <a:lstStyle/>
        <a:p>
          <a:endParaRPr lang="en-US"/>
        </a:p>
      </dgm:t>
    </dgm:pt>
    <dgm:pt modelId="{E6901159-311C-4FF1-9BD2-6AD740494B91}">
      <dgm:prSet/>
      <dgm:spPr/>
      <dgm:t>
        <a:bodyPr/>
        <a:lstStyle/>
        <a:p>
          <a:r>
            <a:rPr lang="en-US"/>
            <a:t>A belayer can be considered an anchor. </a:t>
          </a:r>
        </a:p>
      </dgm:t>
    </dgm:pt>
    <dgm:pt modelId="{1E915356-0DED-44A5-8457-63F108535951}" type="parTrans" cxnId="{AB1F6CB0-E0E5-462F-B36D-DA9189B0D14E}">
      <dgm:prSet/>
      <dgm:spPr/>
      <dgm:t>
        <a:bodyPr/>
        <a:lstStyle/>
        <a:p>
          <a:endParaRPr lang="en-US"/>
        </a:p>
      </dgm:t>
    </dgm:pt>
    <dgm:pt modelId="{226B4836-EECE-4ADE-B64B-86E2B2A0AB6D}" type="sibTrans" cxnId="{AB1F6CB0-E0E5-462F-B36D-DA9189B0D14E}">
      <dgm:prSet/>
      <dgm:spPr/>
      <dgm:t>
        <a:bodyPr/>
        <a:lstStyle/>
        <a:p>
          <a:endParaRPr lang="en-US"/>
        </a:p>
      </dgm:t>
    </dgm:pt>
    <dgm:pt modelId="{3A47C22C-0FEE-42C7-A260-25D88E97EBEB}">
      <dgm:prSet/>
      <dgm:spPr/>
      <dgm:t>
        <a:bodyPr/>
        <a:lstStyle/>
        <a:p>
          <a:r>
            <a:rPr lang="en-US"/>
            <a:t>The tensionless anchor discussed in the hitch section is also used as an anchor. </a:t>
          </a:r>
        </a:p>
      </dgm:t>
    </dgm:pt>
    <dgm:pt modelId="{6E61AC81-F6AF-4152-A97D-AE208F862548}" type="parTrans" cxnId="{271E0F9F-5AB3-419E-8A49-C2E9F30945D3}">
      <dgm:prSet/>
      <dgm:spPr/>
      <dgm:t>
        <a:bodyPr/>
        <a:lstStyle/>
        <a:p>
          <a:endParaRPr lang="en-US"/>
        </a:p>
      </dgm:t>
    </dgm:pt>
    <dgm:pt modelId="{BBF467F0-9857-449D-989B-2DE9B4A6C4E4}" type="sibTrans" cxnId="{271E0F9F-5AB3-419E-8A49-C2E9F30945D3}">
      <dgm:prSet/>
      <dgm:spPr/>
      <dgm:t>
        <a:bodyPr/>
        <a:lstStyle/>
        <a:p>
          <a:endParaRPr lang="en-US"/>
        </a:p>
      </dgm:t>
    </dgm:pt>
    <dgm:pt modelId="{671570F3-20EC-4370-AF96-EF51E67B5A63}" type="pres">
      <dgm:prSet presAssocID="{DE02DAE8-7258-43BD-BD17-BAE741983B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958DB4B-5714-440B-9773-81AE06EA6501}" type="pres">
      <dgm:prSet presAssocID="{D509ED29-6ABC-46F4-AF30-BF4CD4FBF840}" presName="hierRoot1" presStyleCnt="0">
        <dgm:presLayoutVars>
          <dgm:hierBranch val="init"/>
        </dgm:presLayoutVars>
      </dgm:prSet>
      <dgm:spPr/>
    </dgm:pt>
    <dgm:pt modelId="{D5E90F26-8FA5-4EBE-A24C-EDE3BC12DE31}" type="pres">
      <dgm:prSet presAssocID="{D509ED29-6ABC-46F4-AF30-BF4CD4FBF840}" presName="rootComposite1" presStyleCnt="0"/>
      <dgm:spPr/>
    </dgm:pt>
    <dgm:pt modelId="{83FFF3E4-7FB7-40CC-B20D-DB17C453638A}" type="pres">
      <dgm:prSet presAssocID="{D509ED29-6ABC-46F4-AF30-BF4CD4FBF840}" presName="rootText1" presStyleLbl="node0" presStyleIdx="0" presStyleCnt="3">
        <dgm:presLayoutVars>
          <dgm:chPref val="3"/>
        </dgm:presLayoutVars>
      </dgm:prSet>
      <dgm:spPr/>
    </dgm:pt>
    <dgm:pt modelId="{0E223686-0646-4676-89BE-E201DD7D32CD}" type="pres">
      <dgm:prSet presAssocID="{D509ED29-6ABC-46F4-AF30-BF4CD4FBF840}" presName="rootConnector1" presStyleLbl="node1" presStyleIdx="0" presStyleCnt="0"/>
      <dgm:spPr/>
    </dgm:pt>
    <dgm:pt modelId="{11A284FA-745B-46DF-8DCF-36E072604326}" type="pres">
      <dgm:prSet presAssocID="{D509ED29-6ABC-46F4-AF30-BF4CD4FBF840}" presName="hierChild2" presStyleCnt="0"/>
      <dgm:spPr/>
    </dgm:pt>
    <dgm:pt modelId="{FF9A7B61-D6AA-46DB-843E-3ABC0FA9BBDB}" type="pres">
      <dgm:prSet presAssocID="{D509ED29-6ABC-46F4-AF30-BF4CD4FBF840}" presName="hierChild3" presStyleCnt="0"/>
      <dgm:spPr/>
    </dgm:pt>
    <dgm:pt modelId="{77761036-3B41-46EE-838F-EDEF129C7FA3}" type="pres">
      <dgm:prSet presAssocID="{E6901159-311C-4FF1-9BD2-6AD740494B91}" presName="hierRoot1" presStyleCnt="0">
        <dgm:presLayoutVars>
          <dgm:hierBranch val="init"/>
        </dgm:presLayoutVars>
      </dgm:prSet>
      <dgm:spPr/>
    </dgm:pt>
    <dgm:pt modelId="{B9D637B4-F2B3-420F-80FD-3DC28AB6D6BA}" type="pres">
      <dgm:prSet presAssocID="{E6901159-311C-4FF1-9BD2-6AD740494B91}" presName="rootComposite1" presStyleCnt="0"/>
      <dgm:spPr/>
    </dgm:pt>
    <dgm:pt modelId="{98023ECA-150A-4ACE-83F0-9FB76E6CC1CB}" type="pres">
      <dgm:prSet presAssocID="{E6901159-311C-4FF1-9BD2-6AD740494B91}" presName="rootText1" presStyleLbl="node0" presStyleIdx="1" presStyleCnt="3">
        <dgm:presLayoutVars>
          <dgm:chPref val="3"/>
        </dgm:presLayoutVars>
      </dgm:prSet>
      <dgm:spPr/>
    </dgm:pt>
    <dgm:pt modelId="{399E1595-3D16-4363-96B1-8C6655E4A7E3}" type="pres">
      <dgm:prSet presAssocID="{E6901159-311C-4FF1-9BD2-6AD740494B91}" presName="rootConnector1" presStyleLbl="node1" presStyleIdx="0" presStyleCnt="0"/>
      <dgm:spPr/>
    </dgm:pt>
    <dgm:pt modelId="{DC96AD94-B3EA-416B-86F0-29797A83A4CE}" type="pres">
      <dgm:prSet presAssocID="{E6901159-311C-4FF1-9BD2-6AD740494B91}" presName="hierChild2" presStyleCnt="0"/>
      <dgm:spPr/>
    </dgm:pt>
    <dgm:pt modelId="{E0CC8A52-8FF9-4595-BF2D-D503A66C7687}" type="pres">
      <dgm:prSet presAssocID="{E6901159-311C-4FF1-9BD2-6AD740494B91}" presName="hierChild3" presStyleCnt="0"/>
      <dgm:spPr/>
    </dgm:pt>
    <dgm:pt modelId="{651A74B4-1219-4385-A81F-0F43E211094A}" type="pres">
      <dgm:prSet presAssocID="{3A47C22C-0FEE-42C7-A260-25D88E97EBEB}" presName="hierRoot1" presStyleCnt="0">
        <dgm:presLayoutVars>
          <dgm:hierBranch val="init"/>
        </dgm:presLayoutVars>
      </dgm:prSet>
      <dgm:spPr/>
    </dgm:pt>
    <dgm:pt modelId="{8A98D644-3F1A-48E2-85AE-0A858EA6B730}" type="pres">
      <dgm:prSet presAssocID="{3A47C22C-0FEE-42C7-A260-25D88E97EBEB}" presName="rootComposite1" presStyleCnt="0"/>
      <dgm:spPr/>
    </dgm:pt>
    <dgm:pt modelId="{079C45B9-12AA-4627-8F4D-946655D3CC86}" type="pres">
      <dgm:prSet presAssocID="{3A47C22C-0FEE-42C7-A260-25D88E97EBEB}" presName="rootText1" presStyleLbl="node0" presStyleIdx="2" presStyleCnt="3">
        <dgm:presLayoutVars>
          <dgm:chPref val="3"/>
        </dgm:presLayoutVars>
      </dgm:prSet>
      <dgm:spPr/>
    </dgm:pt>
    <dgm:pt modelId="{044F28DC-0D87-4DEF-BBEE-57220C80FC18}" type="pres">
      <dgm:prSet presAssocID="{3A47C22C-0FEE-42C7-A260-25D88E97EBEB}" presName="rootConnector1" presStyleLbl="node1" presStyleIdx="0" presStyleCnt="0"/>
      <dgm:spPr/>
    </dgm:pt>
    <dgm:pt modelId="{B9301B73-17D4-46A6-9CA0-E97558A3D5CF}" type="pres">
      <dgm:prSet presAssocID="{3A47C22C-0FEE-42C7-A260-25D88E97EBEB}" presName="hierChild2" presStyleCnt="0"/>
      <dgm:spPr/>
    </dgm:pt>
    <dgm:pt modelId="{06455E41-D09E-42FA-8B82-8ED23313AABF}" type="pres">
      <dgm:prSet presAssocID="{3A47C22C-0FEE-42C7-A260-25D88E97EBEB}" presName="hierChild3" presStyleCnt="0"/>
      <dgm:spPr/>
    </dgm:pt>
  </dgm:ptLst>
  <dgm:cxnLst>
    <dgm:cxn modelId="{8C3DF50A-2424-42F0-9929-E8C238B619AD}" type="presOf" srcId="{E6901159-311C-4FF1-9BD2-6AD740494B91}" destId="{399E1595-3D16-4363-96B1-8C6655E4A7E3}" srcOrd="1" destOrd="0" presId="urn:microsoft.com/office/officeart/2009/3/layout/HorizontalOrganizationChart"/>
    <dgm:cxn modelId="{FA9FEC10-5351-486B-8804-4EA072A9B926}" type="presOf" srcId="{E6901159-311C-4FF1-9BD2-6AD740494B91}" destId="{98023ECA-150A-4ACE-83F0-9FB76E6CC1CB}" srcOrd="0" destOrd="0" presId="urn:microsoft.com/office/officeart/2009/3/layout/HorizontalOrganizationChart"/>
    <dgm:cxn modelId="{BE1DA15E-A06A-4977-BE25-4038641A44B3}" type="presOf" srcId="{D509ED29-6ABC-46F4-AF30-BF4CD4FBF840}" destId="{0E223686-0646-4676-89BE-E201DD7D32CD}" srcOrd="1" destOrd="0" presId="urn:microsoft.com/office/officeart/2009/3/layout/HorizontalOrganizationChart"/>
    <dgm:cxn modelId="{51E18C63-12D6-4394-9D34-9E2521164A08}" type="presOf" srcId="{3A47C22C-0FEE-42C7-A260-25D88E97EBEB}" destId="{079C45B9-12AA-4627-8F4D-946655D3CC86}" srcOrd="0" destOrd="0" presId="urn:microsoft.com/office/officeart/2009/3/layout/HorizontalOrganizationChart"/>
    <dgm:cxn modelId="{21ED244D-4015-4E1E-A2F8-9C9345D92CD5}" type="presOf" srcId="{D509ED29-6ABC-46F4-AF30-BF4CD4FBF840}" destId="{83FFF3E4-7FB7-40CC-B20D-DB17C453638A}" srcOrd="0" destOrd="0" presId="urn:microsoft.com/office/officeart/2009/3/layout/HorizontalOrganizationChart"/>
    <dgm:cxn modelId="{271E0F9F-5AB3-419E-8A49-C2E9F30945D3}" srcId="{DE02DAE8-7258-43BD-BD17-BAE741983B61}" destId="{3A47C22C-0FEE-42C7-A260-25D88E97EBEB}" srcOrd="2" destOrd="0" parTransId="{6E61AC81-F6AF-4152-A97D-AE208F862548}" sibTransId="{BBF467F0-9857-449D-989B-2DE9B4A6C4E4}"/>
    <dgm:cxn modelId="{AB1F6CB0-E0E5-462F-B36D-DA9189B0D14E}" srcId="{DE02DAE8-7258-43BD-BD17-BAE741983B61}" destId="{E6901159-311C-4FF1-9BD2-6AD740494B91}" srcOrd="1" destOrd="0" parTransId="{1E915356-0DED-44A5-8457-63F108535951}" sibTransId="{226B4836-EECE-4ADE-B64B-86E2B2A0AB6D}"/>
    <dgm:cxn modelId="{6DF239B1-1F92-4749-A90A-3605FD6CA7FA}" srcId="{DE02DAE8-7258-43BD-BD17-BAE741983B61}" destId="{D509ED29-6ABC-46F4-AF30-BF4CD4FBF840}" srcOrd="0" destOrd="0" parTransId="{BD29859D-D2EB-4DED-94CE-79C7C5E9C7AA}" sibTransId="{41885822-4B8E-41D7-9B58-2A8161E82CB9}"/>
    <dgm:cxn modelId="{E84132CD-66F4-4BC6-9F42-6C4A974ECD19}" type="presOf" srcId="{3A47C22C-0FEE-42C7-A260-25D88E97EBEB}" destId="{044F28DC-0D87-4DEF-BBEE-57220C80FC18}" srcOrd="1" destOrd="0" presId="urn:microsoft.com/office/officeart/2009/3/layout/HorizontalOrganizationChart"/>
    <dgm:cxn modelId="{7A0326DB-56BA-4381-B3D6-17CDD4E24D52}" type="presOf" srcId="{DE02DAE8-7258-43BD-BD17-BAE741983B61}" destId="{671570F3-20EC-4370-AF96-EF51E67B5A63}" srcOrd="0" destOrd="0" presId="urn:microsoft.com/office/officeart/2009/3/layout/HorizontalOrganizationChart"/>
    <dgm:cxn modelId="{FA619D3C-979D-47CB-9886-30FF2571053C}" type="presParOf" srcId="{671570F3-20EC-4370-AF96-EF51E67B5A63}" destId="{0958DB4B-5714-440B-9773-81AE06EA6501}" srcOrd="0" destOrd="0" presId="urn:microsoft.com/office/officeart/2009/3/layout/HorizontalOrganizationChart"/>
    <dgm:cxn modelId="{51E9290D-F136-4026-A8B1-30E01A804191}" type="presParOf" srcId="{0958DB4B-5714-440B-9773-81AE06EA6501}" destId="{D5E90F26-8FA5-4EBE-A24C-EDE3BC12DE31}" srcOrd="0" destOrd="0" presId="urn:microsoft.com/office/officeart/2009/3/layout/HorizontalOrganizationChart"/>
    <dgm:cxn modelId="{D24FD69A-F8D8-4D10-A4CA-F61BC2E2B6FE}" type="presParOf" srcId="{D5E90F26-8FA5-4EBE-A24C-EDE3BC12DE31}" destId="{83FFF3E4-7FB7-40CC-B20D-DB17C453638A}" srcOrd="0" destOrd="0" presId="urn:microsoft.com/office/officeart/2009/3/layout/HorizontalOrganizationChart"/>
    <dgm:cxn modelId="{D6832573-4740-42C8-A129-8B5AA1E67EA4}" type="presParOf" srcId="{D5E90F26-8FA5-4EBE-A24C-EDE3BC12DE31}" destId="{0E223686-0646-4676-89BE-E201DD7D32CD}" srcOrd="1" destOrd="0" presId="urn:microsoft.com/office/officeart/2009/3/layout/HorizontalOrganizationChart"/>
    <dgm:cxn modelId="{96110DBD-CB62-4EE6-AD06-7251324E7D10}" type="presParOf" srcId="{0958DB4B-5714-440B-9773-81AE06EA6501}" destId="{11A284FA-745B-46DF-8DCF-36E072604326}" srcOrd="1" destOrd="0" presId="urn:microsoft.com/office/officeart/2009/3/layout/HorizontalOrganizationChart"/>
    <dgm:cxn modelId="{567E8269-EA91-4A14-B022-E0F4DBA4F22E}" type="presParOf" srcId="{0958DB4B-5714-440B-9773-81AE06EA6501}" destId="{FF9A7B61-D6AA-46DB-843E-3ABC0FA9BBDB}" srcOrd="2" destOrd="0" presId="urn:microsoft.com/office/officeart/2009/3/layout/HorizontalOrganizationChart"/>
    <dgm:cxn modelId="{6C807D70-FC38-4A6E-8AAD-FA1823A1C3E2}" type="presParOf" srcId="{671570F3-20EC-4370-AF96-EF51E67B5A63}" destId="{77761036-3B41-46EE-838F-EDEF129C7FA3}" srcOrd="1" destOrd="0" presId="urn:microsoft.com/office/officeart/2009/3/layout/HorizontalOrganizationChart"/>
    <dgm:cxn modelId="{149CA886-DA60-4912-8A79-8B2CA6EE6041}" type="presParOf" srcId="{77761036-3B41-46EE-838F-EDEF129C7FA3}" destId="{B9D637B4-F2B3-420F-80FD-3DC28AB6D6BA}" srcOrd="0" destOrd="0" presId="urn:microsoft.com/office/officeart/2009/3/layout/HorizontalOrganizationChart"/>
    <dgm:cxn modelId="{3362AB21-967E-425F-86C3-BE2AC210CB0B}" type="presParOf" srcId="{B9D637B4-F2B3-420F-80FD-3DC28AB6D6BA}" destId="{98023ECA-150A-4ACE-83F0-9FB76E6CC1CB}" srcOrd="0" destOrd="0" presId="urn:microsoft.com/office/officeart/2009/3/layout/HorizontalOrganizationChart"/>
    <dgm:cxn modelId="{75353A26-DE27-4520-BA20-577BB0074107}" type="presParOf" srcId="{B9D637B4-F2B3-420F-80FD-3DC28AB6D6BA}" destId="{399E1595-3D16-4363-96B1-8C6655E4A7E3}" srcOrd="1" destOrd="0" presId="urn:microsoft.com/office/officeart/2009/3/layout/HorizontalOrganizationChart"/>
    <dgm:cxn modelId="{BA9DD7D1-4F0E-42CA-8E0E-6355D1335D17}" type="presParOf" srcId="{77761036-3B41-46EE-838F-EDEF129C7FA3}" destId="{DC96AD94-B3EA-416B-86F0-29797A83A4CE}" srcOrd="1" destOrd="0" presId="urn:microsoft.com/office/officeart/2009/3/layout/HorizontalOrganizationChart"/>
    <dgm:cxn modelId="{E7596BD5-B3E5-4AB6-A866-997D88DFE632}" type="presParOf" srcId="{77761036-3B41-46EE-838F-EDEF129C7FA3}" destId="{E0CC8A52-8FF9-4595-BF2D-D503A66C7687}" srcOrd="2" destOrd="0" presId="urn:microsoft.com/office/officeart/2009/3/layout/HorizontalOrganizationChart"/>
    <dgm:cxn modelId="{A90A30A7-4005-441E-93C5-348586372AAC}" type="presParOf" srcId="{671570F3-20EC-4370-AF96-EF51E67B5A63}" destId="{651A74B4-1219-4385-A81F-0F43E211094A}" srcOrd="2" destOrd="0" presId="urn:microsoft.com/office/officeart/2009/3/layout/HorizontalOrganizationChart"/>
    <dgm:cxn modelId="{901F5C93-B40D-4087-8976-5F6050A3AB1A}" type="presParOf" srcId="{651A74B4-1219-4385-A81F-0F43E211094A}" destId="{8A98D644-3F1A-48E2-85AE-0A858EA6B730}" srcOrd="0" destOrd="0" presId="urn:microsoft.com/office/officeart/2009/3/layout/HorizontalOrganizationChart"/>
    <dgm:cxn modelId="{CA725961-7B87-49A0-929D-CF12FB2C5B2E}" type="presParOf" srcId="{8A98D644-3F1A-48E2-85AE-0A858EA6B730}" destId="{079C45B9-12AA-4627-8F4D-946655D3CC86}" srcOrd="0" destOrd="0" presId="urn:microsoft.com/office/officeart/2009/3/layout/HorizontalOrganizationChart"/>
    <dgm:cxn modelId="{0EB46A7C-F265-45CC-8684-8C41ACB51159}" type="presParOf" srcId="{8A98D644-3F1A-48E2-85AE-0A858EA6B730}" destId="{044F28DC-0D87-4DEF-BBEE-57220C80FC18}" srcOrd="1" destOrd="0" presId="urn:microsoft.com/office/officeart/2009/3/layout/HorizontalOrganizationChart"/>
    <dgm:cxn modelId="{92346A7B-D8E3-47B9-8DCC-8E0DF7A14254}" type="presParOf" srcId="{651A74B4-1219-4385-A81F-0F43E211094A}" destId="{B9301B73-17D4-46A6-9CA0-E97558A3D5CF}" srcOrd="1" destOrd="0" presId="urn:microsoft.com/office/officeart/2009/3/layout/HorizontalOrganizationChart"/>
    <dgm:cxn modelId="{78E18477-DEA8-4F76-BACC-F3D52894736A}" type="presParOf" srcId="{651A74B4-1219-4385-A81F-0F43E211094A}" destId="{06455E41-D09E-42FA-8B82-8ED23313AAB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C5FB5BB-1B25-4846-82CE-EBA6F387A16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DDA018E-F844-4A3F-AA48-108BA297E6F0}">
      <dgm:prSet/>
      <dgm:spPr/>
      <dgm:t>
        <a:bodyPr/>
        <a:lstStyle/>
        <a:p>
          <a:r>
            <a:rPr lang="en-US"/>
            <a:t>This is particularly true on tree trunks and other vertical objects. </a:t>
          </a:r>
        </a:p>
      </dgm:t>
    </dgm:pt>
    <dgm:pt modelId="{40B42972-1A0A-4AE8-B814-9DFFA4129BD4}" type="parTrans" cxnId="{457D7EDF-4555-41D2-B1AF-5F51559D2BA2}">
      <dgm:prSet/>
      <dgm:spPr/>
      <dgm:t>
        <a:bodyPr/>
        <a:lstStyle/>
        <a:p>
          <a:endParaRPr lang="en-US"/>
        </a:p>
      </dgm:t>
    </dgm:pt>
    <dgm:pt modelId="{419FCB54-D221-404B-8502-47CF59C2B858}" type="sibTrans" cxnId="{457D7EDF-4555-41D2-B1AF-5F51559D2BA2}">
      <dgm:prSet/>
      <dgm:spPr/>
      <dgm:t>
        <a:bodyPr/>
        <a:lstStyle/>
        <a:p>
          <a:endParaRPr lang="en-US"/>
        </a:p>
      </dgm:t>
    </dgm:pt>
    <dgm:pt modelId="{0ACC1138-CE92-4795-A5DA-BA54F614770D}">
      <dgm:prSet/>
      <dgm:spPr/>
      <dgm:t>
        <a:bodyPr/>
        <a:lstStyle/>
        <a:p>
          <a:r>
            <a:rPr lang="en-US"/>
            <a:t>It is less of a problem going around a rock anchor. </a:t>
          </a:r>
        </a:p>
      </dgm:t>
    </dgm:pt>
    <dgm:pt modelId="{C650AA1B-1C35-4F43-9572-A9DEE9B56746}" type="parTrans" cxnId="{5F6B0731-A18D-47A3-A2FE-596D481742DB}">
      <dgm:prSet/>
      <dgm:spPr/>
      <dgm:t>
        <a:bodyPr/>
        <a:lstStyle/>
        <a:p>
          <a:endParaRPr lang="en-US"/>
        </a:p>
      </dgm:t>
    </dgm:pt>
    <dgm:pt modelId="{9C0E8272-1F2E-4340-A7A6-DA86345273DE}" type="sibTrans" cxnId="{5F6B0731-A18D-47A3-A2FE-596D481742DB}">
      <dgm:prSet/>
      <dgm:spPr/>
      <dgm:t>
        <a:bodyPr/>
        <a:lstStyle/>
        <a:p>
          <a:endParaRPr lang="en-US"/>
        </a:p>
      </dgm:t>
    </dgm:pt>
    <dgm:pt modelId="{0712881F-EFEE-4ADB-8DB6-C284DF7AD439}">
      <dgm:prSet/>
      <dgm:spPr/>
      <dgm:t>
        <a:bodyPr/>
        <a:lstStyle/>
        <a:p>
          <a:r>
            <a:rPr lang="en-US"/>
            <a:t>The big advantage of the single loop is that it has twice the length of webbing than in the 3-bight approach which can be useful in going </a:t>
          </a:r>
        </a:p>
      </dgm:t>
    </dgm:pt>
    <dgm:pt modelId="{D010301D-E66C-4A48-9A1F-FC82040707A5}" type="parTrans" cxnId="{245B0B09-6B5D-46CB-BED8-961954C7E3ED}">
      <dgm:prSet/>
      <dgm:spPr/>
      <dgm:t>
        <a:bodyPr/>
        <a:lstStyle/>
        <a:p>
          <a:endParaRPr lang="en-US"/>
        </a:p>
      </dgm:t>
    </dgm:pt>
    <dgm:pt modelId="{C8E28AEC-20B2-4347-A886-FC763C594A58}" type="sibTrans" cxnId="{245B0B09-6B5D-46CB-BED8-961954C7E3ED}">
      <dgm:prSet/>
      <dgm:spPr/>
      <dgm:t>
        <a:bodyPr/>
        <a:lstStyle/>
        <a:p>
          <a:endParaRPr lang="en-US"/>
        </a:p>
      </dgm:t>
    </dgm:pt>
    <dgm:pt modelId="{D11F7FCA-00A4-42BD-B848-970FC1C7B16B}" type="pres">
      <dgm:prSet presAssocID="{6C5FB5BB-1B25-4846-82CE-EBA6F387A163}" presName="root" presStyleCnt="0">
        <dgm:presLayoutVars>
          <dgm:dir/>
          <dgm:resizeHandles val="exact"/>
        </dgm:presLayoutVars>
      </dgm:prSet>
      <dgm:spPr/>
    </dgm:pt>
    <dgm:pt modelId="{968546A0-695B-41B7-B0D5-6684273A2820}" type="pres">
      <dgm:prSet presAssocID="{EDDA018E-F844-4A3F-AA48-108BA297E6F0}" presName="compNode" presStyleCnt="0"/>
      <dgm:spPr/>
    </dgm:pt>
    <dgm:pt modelId="{91C5A647-AC34-4C42-A439-CF8F4F78F813}" type="pres">
      <dgm:prSet presAssocID="{EDDA018E-F844-4A3F-AA48-108BA297E6F0}" presName="bgRect" presStyleLbl="bgShp" presStyleIdx="0" presStyleCnt="3"/>
      <dgm:spPr/>
    </dgm:pt>
    <dgm:pt modelId="{956AE6D3-C0B4-4F54-B8D6-785984B3E9A1}" type="pres">
      <dgm:prSet presAssocID="{EDDA018E-F844-4A3F-AA48-108BA297E6F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B5F628DD-1B4B-4D80-B5DA-B0C2FCBE438E}" type="pres">
      <dgm:prSet presAssocID="{EDDA018E-F844-4A3F-AA48-108BA297E6F0}" presName="spaceRect" presStyleCnt="0"/>
      <dgm:spPr/>
    </dgm:pt>
    <dgm:pt modelId="{9F7E7EF4-64E7-49FA-B76F-6AAE07F5BFA9}" type="pres">
      <dgm:prSet presAssocID="{EDDA018E-F844-4A3F-AA48-108BA297E6F0}" presName="parTx" presStyleLbl="revTx" presStyleIdx="0" presStyleCnt="3">
        <dgm:presLayoutVars>
          <dgm:chMax val="0"/>
          <dgm:chPref val="0"/>
        </dgm:presLayoutVars>
      </dgm:prSet>
      <dgm:spPr/>
    </dgm:pt>
    <dgm:pt modelId="{226DAC1F-77C6-4A7B-A548-7D4E0554C0A8}" type="pres">
      <dgm:prSet presAssocID="{419FCB54-D221-404B-8502-47CF59C2B858}" presName="sibTrans" presStyleCnt="0"/>
      <dgm:spPr/>
    </dgm:pt>
    <dgm:pt modelId="{1D5FD230-2866-4483-B524-4548E80AB559}" type="pres">
      <dgm:prSet presAssocID="{0ACC1138-CE92-4795-A5DA-BA54F614770D}" presName="compNode" presStyleCnt="0"/>
      <dgm:spPr/>
    </dgm:pt>
    <dgm:pt modelId="{9C33B312-BA0A-491C-B86C-6A586950A9A5}" type="pres">
      <dgm:prSet presAssocID="{0ACC1138-CE92-4795-A5DA-BA54F614770D}" presName="bgRect" presStyleLbl="bgShp" presStyleIdx="1" presStyleCnt="3"/>
      <dgm:spPr/>
    </dgm:pt>
    <dgm:pt modelId="{0B1C065E-96FB-467B-80DF-CA8B33C46AC1}" type="pres">
      <dgm:prSet presAssocID="{0ACC1138-CE92-4795-A5DA-BA54F614770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chor"/>
        </a:ext>
      </dgm:extLst>
    </dgm:pt>
    <dgm:pt modelId="{EC3F0F94-116E-4BE1-85AE-345B67647738}" type="pres">
      <dgm:prSet presAssocID="{0ACC1138-CE92-4795-A5DA-BA54F614770D}" presName="spaceRect" presStyleCnt="0"/>
      <dgm:spPr/>
    </dgm:pt>
    <dgm:pt modelId="{135F2F77-5ED8-4000-B60B-870247957ABC}" type="pres">
      <dgm:prSet presAssocID="{0ACC1138-CE92-4795-A5DA-BA54F614770D}" presName="parTx" presStyleLbl="revTx" presStyleIdx="1" presStyleCnt="3">
        <dgm:presLayoutVars>
          <dgm:chMax val="0"/>
          <dgm:chPref val="0"/>
        </dgm:presLayoutVars>
      </dgm:prSet>
      <dgm:spPr/>
    </dgm:pt>
    <dgm:pt modelId="{D3FD5D14-B5A0-42EE-8EC4-88D1D46F0D24}" type="pres">
      <dgm:prSet presAssocID="{9C0E8272-1F2E-4340-A7A6-DA86345273DE}" presName="sibTrans" presStyleCnt="0"/>
      <dgm:spPr/>
    </dgm:pt>
    <dgm:pt modelId="{BBDDF341-0464-45E6-A63C-B7B17B0EBF3C}" type="pres">
      <dgm:prSet presAssocID="{0712881F-EFEE-4ADB-8DB6-C284DF7AD439}" presName="compNode" presStyleCnt="0"/>
      <dgm:spPr/>
    </dgm:pt>
    <dgm:pt modelId="{879BEFFC-68E8-42CA-9987-A26FE48422C1}" type="pres">
      <dgm:prSet presAssocID="{0712881F-EFEE-4ADB-8DB6-C284DF7AD439}" presName="bgRect" presStyleLbl="bgShp" presStyleIdx="2" presStyleCnt="3"/>
      <dgm:spPr/>
    </dgm:pt>
    <dgm:pt modelId="{0C631BE7-D91B-46FF-9C60-49530EECD1C7}" type="pres">
      <dgm:prSet presAssocID="{0712881F-EFEE-4ADB-8DB6-C284DF7AD43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E19A5C3C-AB0F-47F8-8EC5-5DE21CA20D3E}" type="pres">
      <dgm:prSet presAssocID="{0712881F-EFEE-4ADB-8DB6-C284DF7AD439}" presName="spaceRect" presStyleCnt="0"/>
      <dgm:spPr/>
    </dgm:pt>
    <dgm:pt modelId="{66FDC9E1-D768-4D71-958E-7BAD91CD9B51}" type="pres">
      <dgm:prSet presAssocID="{0712881F-EFEE-4ADB-8DB6-C284DF7AD43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45B0B09-6B5D-46CB-BED8-961954C7E3ED}" srcId="{6C5FB5BB-1B25-4846-82CE-EBA6F387A163}" destId="{0712881F-EFEE-4ADB-8DB6-C284DF7AD439}" srcOrd="2" destOrd="0" parTransId="{D010301D-E66C-4A48-9A1F-FC82040707A5}" sibTransId="{C8E28AEC-20B2-4347-A886-FC763C594A58}"/>
    <dgm:cxn modelId="{A14D300D-A2C9-4D39-BA92-EC4A6FB05C1F}" type="presOf" srcId="{6C5FB5BB-1B25-4846-82CE-EBA6F387A163}" destId="{D11F7FCA-00A4-42BD-B848-970FC1C7B16B}" srcOrd="0" destOrd="0" presId="urn:microsoft.com/office/officeart/2018/2/layout/IconVerticalSolidList"/>
    <dgm:cxn modelId="{5F6B0731-A18D-47A3-A2FE-596D481742DB}" srcId="{6C5FB5BB-1B25-4846-82CE-EBA6F387A163}" destId="{0ACC1138-CE92-4795-A5DA-BA54F614770D}" srcOrd="1" destOrd="0" parTransId="{C650AA1B-1C35-4F43-9572-A9DEE9B56746}" sibTransId="{9C0E8272-1F2E-4340-A7A6-DA86345273DE}"/>
    <dgm:cxn modelId="{6024D488-81DD-49CA-A75E-DEC1962BCA47}" type="presOf" srcId="{0ACC1138-CE92-4795-A5DA-BA54F614770D}" destId="{135F2F77-5ED8-4000-B60B-870247957ABC}" srcOrd="0" destOrd="0" presId="urn:microsoft.com/office/officeart/2018/2/layout/IconVerticalSolidList"/>
    <dgm:cxn modelId="{0D1561D6-C4EB-4C34-B42A-5FF8D48C621D}" type="presOf" srcId="{EDDA018E-F844-4A3F-AA48-108BA297E6F0}" destId="{9F7E7EF4-64E7-49FA-B76F-6AAE07F5BFA9}" srcOrd="0" destOrd="0" presId="urn:microsoft.com/office/officeart/2018/2/layout/IconVerticalSolidList"/>
    <dgm:cxn modelId="{457D7EDF-4555-41D2-B1AF-5F51559D2BA2}" srcId="{6C5FB5BB-1B25-4846-82CE-EBA6F387A163}" destId="{EDDA018E-F844-4A3F-AA48-108BA297E6F0}" srcOrd="0" destOrd="0" parTransId="{40B42972-1A0A-4AE8-B814-9DFFA4129BD4}" sibTransId="{419FCB54-D221-404B-8502-47CF59C2B858}"/>
    <dgm:cxn modelId="{4B62BEF5-0EDE-4595-95DE-2E64B4A580B7}" type="presOf" srcId="{0712881F-EFEE-4ADB-8DB6-C284DF7AD439}" destId="{66FDC9E1-D768-4D71-958E-7BAD91CD9B51}" srcOrd="0" destOrd="0" presId="urn:microsoft.com/office/officeart/2018/2/layout/IconVerticalSolidList"/>
    <dgm:cxn modelId="{7EA34976-8756-45A6-B57F-F358F80F6E5B}" type="presParOf" srcId="{D11F7FCA-00A4-42BD-B848-970FC1C7B16B}" destId="{968546A0-695B-41B7-B0D5-6684273A2820}" srcOrd="0" destOrd="0" presId="urn:microsoft.com/office/officeart/2018/2/layout/IconVerticalSolidList"/>
    <dgm:cxn modelId="{5650B729-EC5B-401E-96AA-B462A6DE361C}" type="presParOf" srcId="{968546A0-695B-41B7-B0D5-6684273A2820}" destId="{91C5A647-AC34-4C42-A439-CF8F4F78F813}" srcOrd="0" destOrd="0" presId="urn:microsoft.com/office/officeart/2018/2/layout/IconVerticalSolidList"/>
    <dgm:cxn modelId="{AC5CEFA3-0A56-4D2C-A0D3-3B2EEA923AC9}" type="presParOf" srcId="{968546A0-695B-41B7-B0D5-6684273A2820}" destId="{956AE6D3-C0B4-4F54-B8D6-785984B3E9A1}" srcOrd="1" destOrd="0" presId="urn:microsoft.com/office/officeart/2018/2/layout/IconVerticalSolidList"/>
    <dgm:cxn modelId="{F50FF285-AC68-4089-8562-726954779677}" type="presParOf" srcId="{968546A0-695B-41B7-B0D5-6684273A2820}" destId="{B5F628DD-1B4B-4D80-B5DA-B0C2FCBE438E}" srcOrd="2" destOrd="0" presId="urn:microsoft.com/office/officeart/2018/2/layout/IconVerticalSolidList"/>
    <dgm:cxn modelId="{FB45AA62-55C7-4CCA-8ED7-4791FE463501}" type="presParOf" srcId="{968546A0-695B-41B7-B0D5-6684273A2820}" destId="{9F7E7EF4-64E7-49FA-B76F-6AAE07F5BFA9}" srcOrd="3" destOrd="0" presId="urn:microsoft.com/office/officeart/2018/2/layout/IconVerticalSolidList"/>
    <dgm:cxn modelId="{EDBF27D8-6D4E-4A3E-A177-13699CD2730A}" type="presParOf" srcId="{D11F7FCA-00A4-42BD-B848-970FC1C7B16B}" destId="{226DAC1F-77C6-4A7B-A548-7D4E0554C0A8}" srcOrd="1" destOrd="0" presId="urn:microsoft.com/office/officeart/2018/2/layout/IconVerticalSolidList"/>
    <dgm:cxn modelId="{EC70D894-0B64-4A78-A29B-7C6BA6ED8E46}" type="presParOf" srcId="{D11F7FCA-00A4-42BD-B848-970FC1C7B16B}" destId="{1D5FD230-2866-4483-B524-4548E80AB559}" srcOrd="2" destOrd="0" presId="urn:microsoft.com/office/officeart/2018/2/layout/IconVerticalSolidList"/>
    <dgm:cxn modelId="{28C1D9B7-AE26-4FC9-BE0F-941B7D181FF3}" type="presParOf" srcId="{1D5FD230-2866-4483-B524-4548E80AB559}" destId="{9C33B312-BA0A-491C-B86C-6A586950A9A5}" srcOrd="0" destOrd="0" presId="urn:microsoft.com/office/officeart/2018/2/layout/IconVerticalSolidList"/>
    <dgm:cxn modelId="{05543871-9C99-43FE-9BDF-9218CB5B739B}" type="presParOf" srcId="{1D5FD230-2866-4483-B524-4548E80AB559}" destId="{0B1C065E-96FB-467B-80DF-CA8B33C46AC1}" srcOrd="1" destOrd="0" presId="urn:microsoft.com/office/officeart/2018/2/layout/IconVerticalSolidList"/>
    <dgm:cxn modelId="{CEE87399-94D5-4DDA-8DA5-7A64E2A4E9E1}" type="presParOf" srcId="{1D5FD230-2866-4483-B524-4548E80AB559}" destId="{EC3F0F94-116E-4BE1-85AE-345B67647738}" srcOrd="2" destOrd="0" presId="urn:microsoft.com/office/officeart/2018/2/layout/IconVerticalSolidList"/>
    <dgm:cxn modelId="{CC794B4E-AC8A-4CA8-9973-12AE45F04549}" type="presParOf" srcId="{1D5FD230-2866-4483-B524-4548E80AB559}" destId="{135F2F77-5ED8-4000-B60B-870247957ABC}" srcOrd="3" destOrd="0" presId="urn:microsoft.com/office/officeart/2018/2/layout/IconVerticalSolidList"/>
    <dgm:cxn modelId="{FFC6DB9E-6023-4B5C-88D7-08009C60C2C3}" type="presParOf" srcId="{D11F7FCA-00A4-42BD-B848-970FC1C7B16B}" destId="{D3FD5D14-B5A0-42EE-8EC4-88D1D46F0D24}" srcOrd="3" destOrd="0" presId="urn:microsoft.com/office/officeart/2018/2/layout/IconVerticalSolidList"/>
    <dgm:cxn modelId="{36638267-CB40-40E3-BB2D-D6095612584C}" type="presParOf" srcId="{D11F7FCA-00A4-42BD-B848-970FC1C7B16B}" destId="{BBDDF341-0464-45E6-A63C-B7B17B0EBF3C}" srcOrd="4" destOrd="0" presId="urn:microsoft.com/office/officeart/2018/2/layout/IconVerticalSolidList"/>
    <dgm:cxn modelId="{4AB2FE2A-590B-478F-9E00-FDC117FC9585}" type="presParOf" srcId="{BBDDF341-0464-45E6-A63C-B7B17B0EBF3C}" destId="{879BEFFC-68E8-42CA-9987-A26FE48422C1}" srcOrd="0" destOrd="0" presId="urn:microsoft.com/office/officeart/2018/2/layout/IconVerticalSolidList"/>
    <dgm:cxn modelId="{C7006CA8-62EC-421F-9B55-63EEA192662D}" type="presParOf" srcId="{BBDDF341-0464-45E6-A63C-B7B17B0EBF3C}" destId="{0C631BE7-D91B-46FF-9C60-49530EECD1C7}" srcOrd="1" destOrd="0" presId="urn:microsoft.com/office/officeart/2018/2/layout/IconVerticalSolidList"/>
    <dgm:cxn modelId="{E1EB4FD8-6D46-4590-8779-1704BE008139}" type="presParOf" srcId="{BBDDF341-0464-45E6-A63C-B7B17B0EBF3C}" destId="{E19A5C3C-AB0F-47F8-8EC5-5DE21CA20D3E}" srcOrd="2" destOrd="0" presId="urn:microsoft.com/office/officeart/2018/2/layout/IconVerticalSolidList"/>
    <dgm:cxn modelId="{5CED6236-195A-4D2D-BE1B-CA32B94C64C7}" type="presParOf" srcId="{BBDDF341-0464-45E6-A63C-B7B17B0EBF3C}" destId="{66FDC9E1-D768-4D71-958E-7BAD91CD9B5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978A05D-4ACD-459B-8E63-417589228AD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7EE7DE5-2E03-4C1D-A5D5-A636E79DAA89}">
      <dgm:prSet/>
      <dgm:spPr/>
      <dgm:t>
        <a:bodyPr/>
        <a:lstStyle/>
        <a:p>
          <a:r>
            <a:rPr lang="en-US"/>
            <a:t>An advantage of this system is that it is quick and easy to construct. </a:t>
          </a:r>
        </a:p>
      </dgm:t>
    </dgm:pt>
    <dgm:pt modelId="{51388EBA-D31A-49CF-AC91-17E7ED3A0CD5}" type="parTrans" cxnId="{97CE65F1-FB5C-4E58-81E6-9702BCAFA7B0}">
      <dgm:prSet/>
      <dgm:spPr/>
      <dgm:t>
        <a:bodyPr/>
        <a:lstStyle/>
        <a:p>
          <a:endParaRPr lang="en-US"/>
        </a:p>
      </dgm:t>
    </dgm:pt>
    <dgm:pt modelId="{4BC65070-1F50-4269-8C21-0F77738CCDCB}" type="sibTrans" cxnId="{97CE65F1-FB5C-4E58-81E6-9702BCAFA7B0}">
      <dgm:prSet/>
      <dgm:spPr/>
      <dgm:t>
        <a:bodyPr/>
        <a:lstStyle/>
        <a:p>
          <a:endParaRPr lang="en-US"/>
        </a:p>
      </dgm:t>
    </dgm:pt>
    <dgm:pt modelId="{53FC9433-EF0D-4958-9527-B505225E13FB}">
      <dgm:prSet/>
      <dgm:spPr/>
      <dgm:t>
        <a:bodyPr/>
        <a:lstStyle/>
        <a:p>
          <a:r>
            <a:rPr lang="en-US"/>
            <a:t>Another advantage of this anchor is that it reduces the load on each of the webbing strands by a fourth of the total load. </a:t>
          </a:r>
        </a:p>
      </dgm:t>
    </dgm:pt>
    <dgm:pt modelId="{C0E55CBC-4B9D-4921-A36D-B73320B35EB8}" type="parTrans" cxnId="{A0371A6B-1992-442E-9DD6-311350717FBD}">
      <dgm:prSet/>
      <dgm:spPr/>
      <dgm:t>
        <a:bodyPr/>
        <a:lstStyle/>
        <a:p>
          <a:endParaRPr lang="en-US"/>
        </a:p>
      </dgm:t>
    </dgm:pt>
    <dgm:pt modelId="{F6B74392-7E27-46C0-9FB3-2ADC623EE851}" type="sibTrans" cxnId="{A0371A6B-1992-442E-9DD6-311350717FBD}">
      <dgm:prSet/>
      <dgm:spPr/>
      <dgm:t>
        <a:bodyPr/>
        <a:lstStyle/>
        <a:p>
          <a:endParaRPr lang="en-US"/>
        </a:p>
      </dgm:t>
    </dgm:pt>
    <dgm:pt modelId="{9CC6ABB8-3C56-427E-AA1A-2DD7B5DAF8D7}" type="pres">
      <dgm:prSet presAssocID="{D978A05D-4ACD-459B-8E63-417589228AD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CCB97D-9BD3-4698-B786-6590A8FDA6AD}" type="pres">
      <dgm:prSet presAssocID="{F7EE7DE5-2E03-4C1D-A5D5-A636E79DAA89}" presName="hierRoot1" presStyleCnt="0"/>
      <dgm:spPr/>
    </dgm:pt>
    <dgm:pt modelId="{6F6CABC4-C22A-4A16-9936-3F5F2F4062B1}" type="pres">
      <dgm:prSet presAssocID="{F7EE7DE5-2E03-4C1D-A5D5-A636E79DAA89}" presName="composite" presStyleCnt="0"/>
      <dgm:spPr/>
    </dgm:pt>
    <dgm:pt modelId="{297D6684-1269-4902-BD15-497BAC98DD3B}" type="pres">
      <dgm:prSet presAssocID="{F7EE7DE5-2E03-4C1D-A5D5-A636E79DAA89}" presName="background" presStyleLbl="node0" presStyleIdx="0" presStyleCnt="2"/>
      <dgm:spPr/>
    </dgm:pt>
    <dgm:pt modelId="{C91C181C-BB62-4707-9162-F7897F585927}" type="pres">
      <dgm:prSet presAssocID="{F7EE7DE5-2E03-4C1D-A5D5-A636E79DAA89}" presName="text" presStyleLbl="fgAcc0" presStyleIdx="0" presStyleCnt="2">
        <dgm:presLayoutVars>
          <dgm:chPref val="3"/>
        </dgm:presLayoutVars>
      </dgm:prSet>
      <dgm:spPr/>
    </dgm:pt>
    <dgm:pt modelId="{E938157A-476A-45AF-AF20-15202F3CAA54}" type="pres">
      <dgm:prSet presAssocID="{F7EE7DE5-2E03-4C1D-A5D5-A636E79DAA89}" presName="hierChild2" presStyleCnt="0"/>
      <dgm:spPr/>
    </dgm:pt>
    <dgm:pt modelId="{C341694B-0769-4B6A-97BB-0256D840865A}" type="pres">
      <dgm:prSet presAssocID="{53FC9433-EF0D-4958-9527-B505225E13FB}" presName="hierRoot1" presStyleCnt="0"/>
      <dgm:spPr/>
    </dgm:pt>
    <dgm:pt modelId="{F3A59CA0-3AB2-4A30-9A83-7C42F942C912}" type="pres">
      <dgm:prSet presAssocID="{53FC9433-EF0D-4958-9527-B505225E13FB}" presName="composite" presStyleCnt="0"/>
      <dgm:spPr/>
    </dgm:pt>
    <dgm:pt modelId="{B57E15AA-689A-4C37-8649-F5688E0B5D35}" type="pres">
      <dgm:prSet presAssocID="{53FC9433-EF0D-4958-9527-B505225E13FB}" presName="background" presStyleLbl="node0" presStyleIdx="1" presStyleCnt="2"/>
      <dgm:spPr/>
    </dgm:pt>
    <dgm:pt modelId="{72E5D5F9-8F86-4349-8C29-A5F10DC1BEB8}" type="pres">
      <dgm:prSet presAssocID="{53FC9433-EF0D-4958-9527-B505225E13FB}" presName="text" presStyleLbl="fgAcc0" presStyleIdx="1" presStyleCnt="2">
        <dgm:presLayoutVars>
          <dgm:chPref val="3"/>
        </dgm:presLayoutVars>
      </dgm:prSet>
      <dgm:spPr/>
    </dgm:pt>
    <dgm:pt modelId="{0548BBBA-E80A-40B3-8A45-39DFBD9FD583}" type="pres">
      <dgm:prSet presAssocID="{53FC9433-EF0D-4958-9527-B505225E13FB}" presName="hierChild2" presStyleCnt="0"/>
      <dgm:spPr/>
    </dgm:pt>
  </dgm:ptLst>
  <dgm:cxnLst>
    <dgm:cxn modelId="{6FA24765-299A-4F06-ACF3-E2621FC2BCC9}" type="presOf" srcId="{F7EE7DE5-2E03-4C1D-A5D5-A636E79DAA89}" destId="{C91C181C-BB62-4707-9162-F7897F585927}" srcOrd="0" destOrd="0" presId="urn:microsoft.com/office/officeart/2005/8/layout/hierarchy1"/>
    <dgm:cxn modelId="{A0371A6B-1992-442E-9DD6-311350717FBD}" srcId="{D978A05D-4ACD-459B-8E63-417589228AD0}" destId="{53FC9433-EF0D-4958-9527-B505225E13FB}" srcOrd="1" destOrd="0" parTransId="{C0E55CBC-4B9D-4921-A36D-B73320B35EB8}" sibTransId="{F6B74392-7E27-46C0-9FB3-2ADC623EE851}"/>
    <dgm:cxn modelId="{8F6632A0-0FD4-4640-82CC-1EE2A6BE5325}" type="presOf" srcId="{D978A05D-4ACD-459B-8E63-417589228AD0}" destId="{9CC6ABB8-3C56-427E-AA1A-2DD7B5DAF8D7}" srcOrd="0" destOrd="0" presId="urn:microsoft.com/office/officeart/2005/8/layout/hierarchy1"/>
    <dgm:cxn modelId="{97CE65F1-FB5C-4E58-81E6-9702BCAFA7B0}" srcId="{D978A05D-4ACD-459B-8E63-417589228AD0}" destId="{F7EE7DE5-2E03-4C1D-A5D5-A636E79DAA89}" srcOrd="0" destOrd="0" parTransId="{51388EBA-D31A-49CF-AC91-17E7ED3A0CD5}" sibTransId="{4BC65070-1F50-4269-8C21-0F77738CCDCB}"/>
    <dgm:cxn modelId="{47AF10F3-AA6B-4C2B-BC02-B4A02EFB41BD}" type="presOf" srcId="{53FC9433-EF0D-4958-9527-B505225E13FB}" destId="{72E5D5F9-8F86-4349-8C29-A5F10DC1BEB8}" srcOrd="0" destOrd="0" presId="urn:microsoft.com/office/officeart/2005/8/layout/hierarchy1"/>
    <dgm:cxn modelId="{C36FB039-85C6-43D9-A4CC-3DDF5F28EFE9}" type="presParOf" srcId="{9CC6ABB8-3C56-427E-AA1A-2DD7B5DAF8D7}" destId="{72CCB97D-9BD3-4698-B786-6590A8FDA6AD}" srcOrd="0" destOrd="0" presId="urn:microsoft.com/office/officeart/2005/8/layout/hierarchy1"/>
    <dgm:cxn modelId="{6A0137BC-297D-4815-82D5-4C6E63059922}" type="presParOf" srcId="{72CCB97D-9BD3-4698-B786-6590A8FDA6AD}" destId="{6F6CABC4-C22A-4A16-9936-3F5F2F4062B1}" srcOrd="0" destOrd="0" presId="urn:microsoft.com/office/officeart/2005/8/layout/hierarchy1"/>
    <dgm:cxn modelId="{DD249FE5-8DF2-4257-A60B-A38A6DB43E05}" type="presParOf" srcId="{6F6CABC4-C22A-4A16-9936-3F5F2F4062B1}" destId="{297D6684-1269-4902-BD15-497BAC98DD3B}" srcOrd="0" destOrd="0" presId="urn:microsoft.com/office/officeart/2005/8/layout/hierarchy1"/>
    <dgm:cxn modelId="{8E5B4726-E448-46C5-9463-E383666AE166}" type="presParOf" srcId="{6F6CABC4-C22A-4A16-9936-3F5F2F4062B1}" destId="{C91C181C-BB62-4707-9162-F7897F585927}" srcOrd="1" destOrd="0" presId="urn:microsoft.com/office/officeart/2005/8/layout/hierarchy1"/>
    <dgm:cxn modelId="{E134E65B-9E0A-4B2C-A973-2A3E7240C4CA}" type="presParOf" srcId="{72CCB97D-9BD3-4698-B786-6590A8FDA6AD}" destId="{E938157A-476A-45AF-AF20-15202F3CAA54}" srcOrd="1" destOrd="0" presId="urn:microsoft.com/office/officeart/2005/8/layout/hierarchy1"/>
    <dgm:cxn modelId="{D924242D-1FA3-42B3-BDDA-C0C6DF987263}" type="presParOf" srcId="{9CC6ABB8-3C56-427E-AA1A-2DD7B5DAF8D7}" destId="{C341694B-0769-4B6A-97BB-0256D840865A}" srcOrd="1" destOrd="0" presId="urn:microsoft.com/office/officeart/2005/8/layout/hierarchy1"/>
    <dgm:cxn modelId="{BADB3E55-DDA7-4FC6-A9B9-B696FB2D6370}" type="presParOf" srcId="{C341694B-0769-4B6A-97BB-0256D840865A}" destId="{F3A59CA0-3AB2-4A30-9A83-7C42F942C912}" srcOrd="0" destOrd="0" presId="urn:microsoft.com/office/officeart/2005/8/layout/hierarchy1"/>
    <dgm:cxn modelId="{48DC3FA8-363A-425C-8D73-15CB490BA732}" type="presParOf" srcId="{F3A59CA0-3AB2-4A30-9A83-7C42F942C912}" destId="{B57E15AA-689A-4C37-8649-F5688E0B5D35}" srcOrd="0" destOrd="0" presId="urn:microsoft.com/office/officeart/2005/8/layout/hierarchy1"/>
    <dgm:cxn modelId="{58048A14-D612-45B6-A132-23256724EA4A}" type="presParOf" srcId="{F3A59CA0-3AB2-4A30-9A83-7C42F942C912}" destId="{72E5D5F9-8F86-4349-8C29-A5F10DC1BEB8}" srcOrd="1" destOrd="0" presId="urn:microsoft.com/office/officeart/2005/8/layout/hierarchy1"/>
    <dgm:cxn modelId="{9EE1EDD6-3128-4801-9ECC-577A246C5393}" type="presParOf" srcId="{C341694B-0769-4B6A-97BB-0256D840865A}" destId="{0548BBBA-E80A-40B3-8A45-39DFBD9FD58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75A5C5A-4102-4FCA-8B48-6CDA5BBBBC9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D0BD9E4-9A4B-4124-BD54-0CBD3120C15B}">
      <dgm:prSet/>
      <dgm:spPr/>
      <dgm:t>
        <a:bodyPr/>
        <a:lstStyle/>
        <a:p>
          <a:r>
            <a:rPr lang="en-US"/>
            <a:t>It is divided by four supporting lines. </a:t>
          </a:r>
        </a:p>
      </dgm:t>
    </dgm:pt>
    <dgm:pt modelId="{F00E3E76-418F-4646-8AFF-B24EAB028423}" type="parTrans" cxnId="{56888EA1-BABA-4273-AE38-08C82E1E6438}">
      <dgm:prSet/>
      <dgm:spPr/>
      <dgm:t>
        <a:bodyPr/>
        <a:lstStyle/>
        <a:p>
          <a:endParaRPr lang="en-US"/>
        </a:p>
      </dgm:t>
    </dgm:pt>
    <dgm:pt modelId="{42B3E652-37DB-4DA6-8324-0E135816C4CF}" type="sibTrans" cxnId="{56888EA1-BABA-4273-AE38-08C82E1E6438}">
      <dgm:prSet/>
      <dgm:spPr/>
      <dgm:t>
        <a:bodyPr/>
        <a:lstStyle/>
        <a:p>
          <a:endParaRPr lang="en-US"/>
        </a:p>
      </dgm:t>
    </dgm:pt>
    <dgm:pt modelId="{F9BA6110-7BE1-4EC6-B775-87DD153E9F8A}">
      <dgm:prSet/>
      <dgm:spPr/>
      <dgm:t>
        <a:bodyPr/>
        <a:lstStyle/>
        <a:p>
          <a:r>
            <a:rPr lang="en-US"/>
            <a:t>As with the simple anchor, a disadvantage of this setup is that it can slip down vertical anchors such as tree trunks. </a:t>
          </a:r>
        </a:p>
      </dgm:t>
    </dgm:pt>
    <dgm:pt modelId="{113E8739-2045-4960-88C0-91A9B7F10048}" type="parTrans" cxnId="{9950540F-436A-45FC-8443-1BCEA4A260C1}">
      <dgm:prSet/>
      <dgm:spPr/>
      <dgm:t>
        <a:bodyPr/>
        <a:lstStyle/>
        <a:p>
          <a:endParaRPr lang="en-US"/>
        </a:p>
      </dgm:t>
    </dgm:pt>
    <dgm:pt modelId="{A8F44841-D386-4179-9958-9A60DFE4E8DD}" type="sibTrans" cxnId="{9950540F-436A-45FC-8443-1BCEA4A260C1}">
      <dgm:prSet/>
      <dgm:spPr/>
      <dgm:t>
        <a:bodyPr/>
        <a:lstStyle/>
        <a:p>
          <a:endParaRPr lang="en-US"/>
        </a:p>
      </dgm:t>
    </dgm:pt>
    <dgm:pt modelId="{88B7CA0F-B580-41E5-B571-6100E9718612}">
      <dgm:prSet/>
      <dgm:spPr/>
      <dgm:t>
        <a:bodyPr/>
        <a:lstStyle/>
        <a:p>
          <a:r>
            <a:rPr lang="en-US"/>
            <a:t>As noted, a disadvantage is that it takes twice the amount of webbing to go around the </a:t>
          </a:r>
        </a:p>
      </dgm:t>
    </dgm:pt>
    <dgm:pt modelId="{9427C119-807B-41BB-B3EE-FF993C8C1D19}" type="parTrans" cxnId="{485FF3D2-128C-4EE6-8CBD-270B63A9993F}">
      <dgm:prSet/>
      <dgm:spPr/>
      <dgm:t>
        <a:bodyPr/>
        <a:lstStyle/>
        <a:p>
          <a:endParaRPr lang="en-US"/>
        </a:p>
      </dgm:t>
    </dgm:pt>
    <dgm:pt modelId="{B344493B-9547-4BAD-A08B-AF347D5A9C64}" type="sibTrans" cxnId="{485FF3D2-128C-4EE6-8CBD-270B63A9993F}">
      <dgm:prSet/>
      <dgm:spPr/>
      <dgm:t>
        <a:bodyPr/>
        <a:lstStyle/>
        <a:p>
          <a:endParaRPr lang="en-US"/>
        </a:p>
      </dgm:t>
    </dgm:pt>
    <dgm:pt modelId="{DBF9FFDD-0458-4901-B8E2-53313960C796}" type="pres">
      <dgm:prSet presAssocID="{975A5C5A-4102-4FCA-8B48-6CDA5BBBBC98}" presName="root" presStyleCnt="0">
        <dgm:presLayoutVars>
          <dgm:dir/>
          <dgm:resizeHandles val="exact"/>
        </dgm:presLayoutVars>
      </dgm:prSet>
      <dgm:spPr/>
    </dgm:pt>
    <dgm:pt modelId="{B93BC658-F536-417E-9443-2478CE5AA34B}" type="pres">
      <dgm:prSet presAssocID="{8D0BD9E4-9A4B-4124-BD54-0CBD3120C15B}" presName="compNode" presStyleCnt="0"/>
      <dgm:spPr/>
    </dgm:pt>
    <dgm:pt modelId="{6764AD0A-89A4-4472-AA5C-20E8A5D4934E}" type="pres">
      <dgm:prSet presAssocID="{8D0BD9E4-9A4B-4124-BD54-0CBD3120C15B}" presName="bgRect" presStyleLbl="bgShp" presStyleIdx="0" presStyleCnt="3"/>
      <dgm:spPr/>
    </dgm:pt>
    <dgm:pt modelId="{FF873000-AF32-4AFF-9334-34ACABAC829B}" type="pres">
      <dgm:prSet presAssocID="{8D0BD9E4-9A4B-4124-BD54-0CBD3120C15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AF65EB92-11C1-47D4-9A31-4985C20BA4E4}" type="pres">
      <dgm:prSet presAssocID="{8D0BD9E4-9A4B-4124-BD54-0CBD3120C15B}" presName="spaceRect" presStyleCnt="0"/>
      <dgm:spPr/>
    </dgm:pt>
    <dgm:pt modelId="{9E2E244C-8C91-4917-8278-6DAF399784D5}" type="pres">
      <dgm:prSet presAssocID="{8D0BD9E4-9A4B-4124-BD54-0CBD3120C15B}" presName="parTx" presStyleLbl="revTx" presStyleIdx="0" presStyleCnt="3">
        <dgm:presLayoutVars>
          <dgm:chMax val="0"/>
          <dgm:chPref val="0"/>
        </dgm:presLayoutVars>
      </dgm:prSet>
      <dgm:spPr/>
    </dgm:pt>
    <dgm:pt modelId="{974608CD-87C3-4E85-BFDB-C55FB0BB2973}" type="pres">
      <dgm:prSet presAssocID="{42B3E652-37DB-4DA6-8324-0E135816C4CF}" presName="sibTrans" presStyleCnt="0"/>
      <dgm:spPr/>
    </dgm:pt>
    <dgm:pt modelId="{F1A1502C-6DB1-45F4-A3AF-2C511F12274A}" type="pres">
      <dgm:prSet presAssocID="{F9BA6110-7BE1-4EC6-B775-87DD153E9F8A}" presName="compNode" presStyleCnt="0"/>
      <dgm:spPr/>
    </dgm:pt>
    <dgm:pt modelId="{AC8C1632-6DB2-4645-B3F8-9F6B54E35A71}" type="pres">
      <dgm:prSet presAssocID="{F9BA6110-7BE1-4EC6-B775-87DD153E9F8A}" presName="bgRect" presStyleLbl="bgShp" presStyleIdx="1" presStyleCnt="3"/>
      <dgm:spPr/>
    </dgm:pt>
    <dgm:pt modelId="{C1B811E5-986C-46EB-944B-6E3D181901B7}" type="pres">
      <dgm:prSet presAssocID="{F9BA6110-7BE1-4EC6-B775-87DD153E9F8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chor"/>
        </a:ext>
      </dgm:extLst>
    </dgm:pt>
    <dgm:pt modelId="{DEB5E89E-1A6D-42DE-A1B1-E5F13C553260}" type="pres">
      <dgm:prSet presAssocID="{F9BA6110-7BE1-4EC6-B775-87DD153E9F8A}" presName="spaceRect" presStyleCnt="0"/>
      <dgm:spPr/>
    </dgm:pt>
    <dgm:pt modelId="{2FFE8050-9F85-4671-AE10-20F224F33669}" type="pres">
      <dgm:prSet presAssocID="{F9BA6110-7BE1-4EC6-B775-87DD153E9F8A}" presName="parTx" presStyleLbl="revTx" presStyleIdx="1" presStyleCnt="3">
        <dgm:presLayoutVars>
          <dgm:chMax val="0"/>
          <dgm:chPref val="0"/>
        </dgm:presLayoutVars>
      </dgm:prSet>
      <dgm:spPr/>
    </dgm:pt>
    <dgm:pt modelId="{7F0ABDD7-A259-427B-BB92-D6450D1554C1}" type="pres">
      <dgm:prSet presAssocID="{A8F44841-D386-4179-9958-9A60DFE4E8DD}" presName="sibTrans" presStyleCnt="0"/>
      <dgm:spPr/>
    </dgm:pt>
    <dgm:pt modelId="{682A5FA2-FAE6-4024-96EF-5B7CA140692C}" type="pres">
      <dgm:prSet presAssocID="{88B7CA0F-B580-41E5-B571-6100E9718612}" presName="compNode" presStyleCnt="0"/>
      <dgm:spPr/>
    </dgm:pt>
    <dgm:pt modelId="{CE99F879-FF5F-45AF-82D8-3F463C3F704A}" type="pres">
      <dgm:prSet presAssocID="{88B7CA0F-B580-41E5-B571-6100E9718612}" presName="bgRect" presStyleLbl="bgShp" presStyleIdx="2" presStyleCnt="3"/>
      <dgm:spPr/>
    </dgm:pt>
    <dgm:pt modelId="{824630B4-0BEA-4006-BA70-CD761A00B274}" type="pres">
      <dgm:prSet presAssocID="{88B7CA0F-B580-41E5-B571-6100E971861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icket bat and ball"/>
        </a:ext>
      </dgm:extLst>
    </dgm:pt>
    <dgm:pt modelId="{2E96B4D2-4E4F-4F49-B989-31BF5AA90A1A}" type="pres">
      <dgm:prSet presAssocID="{88B7CA0F-B580-41E5-B571-6100E9718612}" presName="spaceRect" presStyleCnt="0"/>
      <dgm:spPr/>
    </dgm:pt>
    <dgm:pt modelId="{0E0A5BF6-A929-46D5-B6AB-E737DFC0E7E7}" type="pres">
      <dgm:prSet presAssocID="{88B7CA0F-B580-41E5-B571-6100E971861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950540F-436A-45FC-8443-1BCEA4A260C1}" srcId="{975A5C5A-4102-4FCA-8B48-6CDA5BBBBC98}" destId="{F9BA6110-7BE1-4EC6-B775-87DD153E9F8A}" srcOrd="1" destOrd="0" parTransId="{113E8739-2045-4960-88C0-91A9B7F10048}" sibTransId="{A8F44841-D386-4179-9958-9A60DFE4E8DD}"/>
    <dgm:cxn modelId="{BB280A34-F292-4468-8383-E4CF85DC0AFF}" type="presOf" srcId="{975A5C5A-4102-4FCA-8B48-6CDA5BBBBC98}" destId="{DBF9FFDD-0458-4901-B8E2-53313960C796}" srcOrd="0" destOrd="0" presId="urn:microsoft.com/office/officeart/2018/2/layout/IconVerticalSolidList"/>
    <dgm:cxn modelId="{B5D1498B-0E47-4C8A-8F52-49C71E5A69F3}" type="presOf" srcId="{88B7CA0F-B580-41E5-B571-6100E9718612}" destId="{0E0A5BF6-A929-46D5-B6AB-E737DFC0E7E7}" srcOrd="0" destOrd="0" presId="urn:microsoft.com/office/officeart/2018/2/layout/IconVerticalSolidList"/>
    <dgm:cxn modelId="{6852219A-437F-469E-9D6C-D7D14D7DA690}" type="presOf" srcId="{F9BA6110-7BE1-4EC6-B775-87DD153E9F8A}" destId="{2FFE8050-9F85-4671-AE10-20F224F33669}" srcOrd="0" destOrd="0" presId="urn:microsoft.com/office/officeart/2018/2/layout/IconVerticalSolidList"/>
    <dgm:cxn modelId="{56888EA1-BABA-4273-AE38-08C82E1E6438}" srcId="{975A5C5A-4102-4FCA-8B48-6CDA5BBBBC98}" destId="{8D0BD9E4-9A4B-4124-BD54-0CBD3120C15B}" srcOrd="0" destOrd="0" parTransId="{F00E3E76-418F-4646-8AFF-B24EAB028423}" sibTransId="{42B3E652-37DB-4DA6-8324-0E135816C4CF}"/>
    <dgm:cxn modelId="{9BA838C4-E368-4937-B6D7-27205D2A5023}" type="presOf" srcId="{8D0BD9E4-9A4B-4124-BD54-0CBD3120C15B}" destId="{9E2E244C-8C91-4917-8278-6DAF399784D5}" srcOrd="0" destOrd="0" presId="urn:microsoft.com/office/officeart/2018/2/layout/IconVerticalSolidList"/>
    <dgm:cxn modelId="{485FF3D2-128C-4EE6-8CBD-270B63A9993F}" srcId="{975A5C5A-4102-4FCA-8B48-6CDA5BBBBC98}" destId="{88B7CA0F-B580-41E5-B571-6100E9718612}" srcOrd="2" destOrd="0" parTransId="{9427C119-807B-41BB-B3EE-FF993C8C1D19}" sibTransId="{B344493B-9547-4BAD-A08B-AF347D5A9C64}"/>
    <dgm:cxn modelId="{E9B64845-D67E-42E6-9A0D-B258E60335C0}" type="presParOf" srcId="{DBF9FFDD-0458-4901-B8E2-53313960C796}" destId="{B93BC658-F536-417E-9443-2478CE5AA34B}" srcOrd="0" destOrd="0" presId="urn:microsoft.com/office/officeart/2018/2/layout/IconVerticalSolidList"/>
    <dgm:cxn modelId="{44854628-6C5A-4565-A0C2-B133B44A98DD}" type="presParOf" srcId="{B93BC658-F536-417E-9443-2478CE5AA34B}" destId="{6764AD0A-89A4-4472-AA5C-20E8A5D4934E}" srcOrd="0" destOrd="0" presId="urn:microsoft.com/office/officeart/2018/2/layout/IconVerticalSolidList"/>
    <dgm:cxn modelId="{95C46166-C3C8-4C03-8960-5EC8478855A0}" type="presParOf" srcId="{B93BC658-F536-417E-9443-2478CE5AA34B}" destId="{FF873000-AF32-4AFF-9334-34ACABAC829B}" srcOrd="1" destOrd="0" presId="urn:microsoft.com/office/officeart/2018/2/layout/IconVerticalSolidList"/>
    <dgm:cxn modelId="{5595D449-0F6B-48C5-9E4E-5049874C02D1}" type="presParOf" srcId="{B93BC658-F536-417E-9443-2478CE5AA34B}" destId="{AF65EB92-11C1-47D4-9A31-4985C20BA4E4}" srcOrd="2" destOrd="0" presId="urn:microsoft.com/office/officeart/2018/2/layout/IconVerticalSolidList"/>
    <dgm:cxn modelId="{C337268B-848F-4F49-9BF0-E50B34B57B9E}" type="presParOf" srcId="{B93BC658-F536-417E-9443-2478CE5AA34B}" destId="{9E2E244C-8C91-4917-8278-6DAF399784D5}" srcOrd="3" destOrd="0" presId="urn:microsoft.com/office/officeart/2018/2/layout/IconVerticalSolidList"/>
    <dgm:cxn modelId="{3D6609CA-423F-4A85-8DED-D75FA3168BE6}" type="presParOf" srcId="{DBF9FFDD-0458-4901-B8E2-53313960C796}" destId="{974608CD-87C3-4E85-BFDB-C55FB0BB2973}" srcOrd="1" destOrd="0" presId="urn:microsoft.com/office/officeart/2018/2/layout/IconVerticalSolidList"/>
    <dgm:cxn modelId="{C5AF108A-9E4E-48A4-9982-90CCD55A9EEF}" type="presParOf" srcId="{DBF9FFDD-0458-4901-B8E2-53313960C796}" destId="{F1A1502C-6DB1-45F4-A3AF-2C511F12274A}" srcOrd="2" destOrd="0" presId="urn:microsoft.com/office/officeart/2018/2/layout/IconVerticalSolidList"/>
    <dgm:cxn modelId="{0444AE62-03B8-454A-9B92-64187156F6F2}" type="presParOf" srcId="{F1A1502C-6DB1-45F4-A3AF-2C511F12274A}" destId="{AC8C1632-6DB2-4645-B3F8-9F6B54E35A71}" srcOrd="0" destOrd="0" presId="urn:microsoft.com/office/officeart/2018/2/layout/IconVerticalSolidList"/>
    <dgm:cxn modelId="{D4B5952E-6E1E-459B-BCA9-46051EBF046A}" type="presParOf" srcId="{F1A1502C-6DB1-45F4-A3AF-2C511F12274A}" destId="{C1B811E5-986C-46EB-944B-6E3D181901B7}" srcOrd="1" destOrd="0" presId="urn:microsoft.com/office/officeart/2018/2/layout/IconVerticalSolidList"/>
    <dgm:cxn modelId="{41EF83C3-B34D-4B23-A565-A8B51D4EE1AF}" type="presParOf" srcId="{F1A1502C-6DB1-45F4-A3AF-2C511F12274A}" destId="{DEB5E89E-1A6D-42DE-A1B1-E5F13C553260}" srcOrd="2" destOrd="0" presId="urn:microsoft.com/office/officeart/2018/2/layout/IconVerticalSolidList"/>
    <dgm:cxn modelId="{67D9251D-36A7-4CDA-BAFF-99410E28BC2E}" type="presParOf" srcId="{F1A1502C-6DB1-45F4-A3AF-2C511F12274A}" destId="{2FFE8050-9F85-4671-AE10-20F224F33669}" srcOrd="3" destOrd="0" presId="urn:microsoft.com/office/officeart/2018/2/layout/IconVerticalSolidList"/>
    <dgm:cxn modelId="{0BA4C36F-D16B-4F71-AF93-4E1357782E61}" type="presParOf" srcId="{DBF9FFDD-0458-4901-B8E2-53313960C796}" destId="{7F0ABDD7-A259-427B-BB92-D6450D1554C1}" srcOrd="3" destOrd="0" presId="urn:microsoft.com/office/officeart/2018/2/layout/IconVerticalSolidList"/>
    <dgm:cxn modelId="{7F8E5A03-919F-4BF2-BE95-BAC424083DEF}" type="presParOf" srcId="{DBF9FFDD-0458-4901-B8E2-53313960C796}" destId="{682A5FA2-FAE6-4024-96EF-5B7CA140692C}" srcOrd="4" destOrd="0" presId="urn:microsoft.com/office/officeart/2018/2/layout/IconVerticalSolidList"/>
    <dgm:cxn modelId="{055E1082-B64A-40F8-8F17-F6CCA4627ABB}" type="presParOf" srcId="{682A5FA2-FAE6-4024-96EF-5B7CA140692C}" destId="{CE99F879-FF5F-45AF-82D8-3F463C3F704A}" srcOrd="0" destOrd="0" presId="urn:microsoft.com/office/officeart/2018/2/layout/IconVerticalSolidList"/>
    <dgm:cxn modelId="{2B87C686-B964-4CF6-80D9-481F67FBE700}" type="presParOf" srcId="{682A5FA2-FAE6-4024-96EF-5B7CA140692C}" destId="{824630B4-0BEA-4006-BA70-CD761A00B274}" srcOrd="1" destOrd="0" presId="urn:microsoft.com/office/officeart/2018/2/layout/IconVerticalSolidList"/>
    <dgm:cxn modelId="{B03F8499-39EA-4B0B-B93B-6B5897472761}" type="presParOf" srcId="{682A5FA2-FAE6-4024-96EF-5B7CA140692C}" destId="{2E96B4D2-4E4F-4F49-B989-31BF5AA90A1A}" srcOrd="2" destOrd="0" presId="urn:microsoft.com/office/officeart/2018/2/layout/IconVerticalSolidList"/>
    <dgm:cxn modelId="{482CE18E-03D1-4EC2-9A9B-127797F6E189}" type="presParOf" srcId="{682A5FA2-FAE6-4024-96EF-5B7CA140692C}" destId="{0E0A5BF6-A929-46D5-B6AB-E737DFC0E7E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B6F68C4-E277-4D1B-BE37-25E655A7C61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9480398-857C-438C-AED8-740D88FFC962}">
      <dgm:prSet/>
      <dgm:spPr/>
      <dgm:t>
        <a:bodyPr/>
        <a:lstStyle/>
        <a:p>
          <a:r>
            <a:rPr lang="en-US"/>
            <a:t>Carabiners are a staple of Swiftwater rescue. </a:t>
          </a:r>
        </a:p>
      </dgm:t>
    </dgm:pt>
    <dgm:pt modelId="{7BB68486-1779-4C17-A50E-09F66E67785A}" type="parTrans" cxnId="{370BE84B-908A-49FA-8167-BFC68604B65F}">
      <dgm:prSet/>
      <dgm:spPr/>
      <dgm:t>
        <a:bodyPr/>
        <a:lstStyle/>
        <a:p>
          <a:endParaRPr lang="en-US"/>
        </a:p>
      </dgm:t>
    </dgm:pt>
    <dgm:pt modelId="{B230BE65-5AB5-41FD-B0BD-2A15B400831A}" type="sibTrans" cxnId="{370BE84B-908A-49FA-8167-BFC68604B65F}">
      <dgm:prSet/>
      <dgm:spPr/>
      <dgm:t>
        <a:bodyPr/>
        <a:lstStyle/>
        <a:p>
          <a:endParaRPr lang="en-US"/>
        </a:p>
      </dgm:t>
    </dgm:pt>
    <dgm:pt modelId="{5B9E046E-4E93-4E15-A216-9E8E1D72F2DB}">
      <dgm:prSet/>
      <dgm:spPr/>
      <dgm:t>
        <a:bodyPr/>
        <a:lstStyle/>
        <a:p>
          <a:r>
            <a:rPr lang="en-US"/>
            <a:t>They are used to connect ropes to other ropes or webbing. </a:t>
          </a:r>
        </a:p>
      </dgm:t>
    </dgm:pt>
    <dgm:pt modelId="{908322FE-91C5-4D3B-91D4-D469D292D7C7}" type="parTrans" cxnId="{3DCC40C8-2D16-4693-8E73-5C0D63CFD9A4}">
      <dgm:prSet/>
      <dgm:spPr/>
      <dgm:t>
        <a:bodyPr/>
        <a:lstStyle/>
        <a:p>
          <a:endParaRPr lang="en-US"/>
        </a:p>
      </dgm:t>
    </dgm:pt>
    <dgm:pt modelId="{39022CBF-1AE6-4698-8B58-E62D000CCF60}" type="sibTrans" cxnId="{3DCC40C8-2D16-4693-8E73-5C0D63CFD9A4}">
      <dgm:prSet/>
      <dgm:spPr/>
      <dgm:t>
        <a:bodyPr/>
        <a:lstStyle/>
        <a:p>
          <a:endParaRPr lang="en-US"/>
        </a:p>
      </dgm:t>
    </dgm:pt>
    <dgm:pt modelId="{563CB88A-372C-4551-97B3-6306084CCD9A}">
      <dgm:prSet/>
      <dgm:spPr/>
      <dgm:t>
        <a:bodyPr/>
        <a:lstStyle/>
        <a:p>
          <a:r>
            <a:rPr lang="en-US"/>
            <a:t>They are used in rescue vests to connect the tether to a line in several of the rescues. </a:t>
          </a:r>
        </a:p>
      </dgm:t>
    </dgm:pt>
    <dgm:pt modelId="{C5F53230-9A5E-4C36-AB1E-C4FBEA029986}" type="parTrans" cxnId="{00C68DBE-98C1-4FC7-89D2-C866DFA1BA3E}">
      <dgm:prSet/>
      <dgm:spPr/>
      <dgm:t>
        <a:bodyPr/>
        <a:lstStyle/>
        <a:p>
          <a:endParaRPr lang="en-US"/>
        </a:p>
      </dgm:t>
    </dgm:pt>
    <dgm:pt modelId="{D846BA5A-36F9-43B9-9896-6514AB5D9F99}" type="sibTrans" cxnId="{00C68DBE-98C1-4FC7-89D2-C866DFA1BA3E}">
      <dgm:prSet/>
      <dgm:spPr/>
      <dgm:t>
        <a:bodyPr/>
        <a:lstStyle/>
        <a:p>
          <a:endParaRPr lang="en-US"/>
        </a:p>
      </dgm:t>
    </dgm:pt>
    <dgm:pt modelId="{3E71BBFC-5522-4AB2-A711-AB5F3046970E}" type="pres">
      <dgm:prSet presAssocID="{5B6F68C4-E277-4D1B-BE37-25E655A7C611}" presName="root" presStyleCnt="0">
        <dgm:presLayoutVars>
          <dgm:dir/>
          <dgm:resizeHandles val="exact"/>
        </dgm:presLayoutVars>
      </dgm:prSet>
      <dgm:spPr/>
    </dgm:pt>
    <dgm:pt modelId="{83C3D0E3-4B77-4ADD-8A9D-BA3301430859}" type="pres">
      <dgm:prSet presAssocID="{D9480398-857C-438C-AED8-740D88FFC962}" presName="compNode" presStyleCnt="0"/>
      <dgm:spPr/>
    </dgm:pt>
    <dgm:pt modelId="{B077B49E-5862-4FAC-8459-AA0F1F0E91AF}" type="pres">
      <dgm:prSet presAssocID="{D9480398-857C-438C-AED8-740D88FFC962}" presName="bgRect" presStyleLbl="bgShp" presStyleIdx="0" presStyleCnt="3"/>
      <dgm:spPr/>
    </dgm:pt>
    <dgm:pt modelId="{8264709C-BAE6-48E0-9FFE-F1E4E2C47B40}" type="pres">
      <dgm:prSet presAssocID="{D9480398-857C-438C-AED8-740D88FFC96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s"/>
        </a:ext>
      </dgm:extLst>
    </dgm:pt>
    <dgm:pt modelId="{E0705C10-C77F-4861-AC77-288561F5CCCE}" type="pres">
      <dgm:prSet presAssocID="{D9480398-857C-438C-AED8-740D88FFC962}" presName="spaceRect" presStyleCnt="0"/>
      <dgm:spPr/>
    </dgm:pt>
    <dgm:pt modelId="{9243A7C5-4C7D-4D92-A234-337A37795552}" type="pres">
      <dgm:prSet presAssocID="{D9480398-857C-438C-AED8-740D88FFC962}" presName="parTx" presStyleLbl="revTx" presStyleIdx="0" presStyleCnt="3">
        <dgm:presLayoutVars>
          <dgm:chMax val="0"/>
          <dgm:chPref val="0"/>
        </dgm:presLayoutVars>
      </dgm:prSet>
      <dgm:spPr/>
    </dgm:pt>
    <dgm:pt modelId="{8844CFC6-43E9-48EE-B3D4-225D1DE1261A}" type="pres">
      <dgm:prSet presAssocID="{B230BE65-5AB5-41FD-B0BD-2A15B400831A}" presName="sibTrans" presStyleCnt="0"/>
      <dgm:spPr/>
    </dgm:pt>
    <dgm:pt modelId="{2BF920A4-7D15-4A91-9938-652F46908F27}" type="pres">
      <dgm:prSet presAssocID="{5B9E046E-4E93-4E15-A216-9E8E1D72F2DB}" presName="compNode" presStyleCnt="0"/>
      <dgm:spPr/>
    </dgm:pt>
    <dgm:pt modelId="{F8A6C8F1-04B0-45CA-B899-54421382292B}" type="pres">
      <dgm:prSet presAssocID="{5B9E046E-4E93-4E15-A216-9E8E1D72F2DB}" presName="bgRect" presStyleLbl="bgShp" presStyleIdx="1" presStyleCnt="3"/>
      <dgm:spPr/>
    </dgm:pt>
    <dgm:pt modelId="{DB9ACBCF-832E-4EAD-BF9C-381DB561B361}" type="pres">
      <dgm:prSet presAssocID="{5B9E046E-4E93-4E15-A216-9E8E1D72F2D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ails"/>
        </a:ext>
      </dgm:extLst>
    </dgm:pt>
    <dgm:pt modelId="{A9CF1544-2A89-4B2A-829F-C58C85AA1E7C}" type="pres">
      <dgm:prSet presAssocID="{5B9E046E-4E93-4E15-A216-9E8E1D72F2DB}" presName="spaceRect" presStyleCnt="0"/>
      <dgm:spPr/>
    </dgm:pt>
    <dgm:pt modelId="{2D3FB2CA-6307-4BC2-9E10-A61F92DF31AC}" type="pres">
      <dgm:prSet presAssocID="{5B9E046E-4E93-4E15-A216-9E8E1D72F2DB}" presName="parTx" presStyleLbl="revTx" presStyleIdx="1" presStyleCnt="3">
        <dgm:presLayoutVars>
          <dgm:chMax val="0"/>
          <dgm:chPref val="0"/>
        </dgm:presLayoutVars>
      </dgm:prSet>
      <dgm:spPr/>
    </dgm:pt>
    <dgm:pt modelId="{1113E0FE-78C9-4F24-BC8B-388BF88F4BDC}" type="pres">
      <dgm:prSet presAssocID="{39022CBF-1AE6-4698-8B58-E62D000CCF60}" presName="sibTrans" presStyleCnt="0"/>
      <dgm:spPr/>
    </dgm:pt>
    <dgm:pt modelId="{15CBCED9-C625-42B1-9C77-385DD86AA9E1}" type="pres">
      <dgm:prSet presAssocID="{563CB88A-372C-4551-97B3-6306084CCD9A}" presName="compNode" presStyleCnt="0"/>
      <dgm:spPr/>
    </dgm:pt>
    <dgm:pt modelId="{F2DFA873-D227-4E1B-A41F-D53CC9FFCDF7}" type="pres">
      <dgm:prSet presAssocID="{563CB88A-372C-4551-97B3-6306084CCD9A}" presName="bgRect" presStyleLbl="bgShp" presStyleIdx="2" presStyleCnt="3"/>
      <dgm:spPr/>
    </dgm:pt>
    <dgm:pt modelId="{B98998D3-BAEA-4011-92DB-1E28417CDB77}" type="pres">
      <dgm:prSet presAssocID="{563CB88A-372C-4551-97B3-6306084CCD9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DD539BC3-3127-4D95-8A7D-5220C330BA3D}" type="pres">
      <dgm:prSet presAssocID="{563CB88A-372C-4551-97B3-6306084CCD9A}" presName="spaceRect" presStyleCnt="0"/>
      <dgm:spPr/>
    </dgm:pt>
    <dgm:pt modelId="{E91AEE42-017A-4541-9A63-4533496E3EEE}" type="pres">
      <dgm:prSet presAssocID="{563CB88A-372C-4551-97B3-6306084CCD9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70BE84B-908A-49FA-8167-BFC68604B65F}" srcId="{5B6F68C4-E277-4D1B-BE37-25E655A7C611}" destId="{D9480398-857C-438C-AED8-740D88FFC962}" srcOrd="0" destOrd="0" parTransId="{7BB68486-1779-4C17-A50E-09F66E67785A}" sibTransId="{B230BE65-5AB5-41FD-B0BD-2A15B400831A}"/>
    <dgm:cxn modelId="{CC691D86-0CF8-46E7-BFDC-848729CE2C1C}" type="presOf" srcId="{D9480398-857C-438C-AED8-740D88FFC962}" destId="{9243A7C5-4C7D-4D92-A234-337A37795552}" srcOrd="0" destOrd="0" presId="urn:microsoft.com/office/officeart/2018/2/layout/IconVerticalSolidList"/>
    <dgm:cxn modelId="{00C68DBE-98C1-4FC7-89D2-C866DFA1BA3E}" srcId="{5B6F68C4-E277-4D1B-BE37-25E655A7C611}" destId="{563CB88A-372C-4551-97B3-6306084CCD9A}" srcOrd="2" destOrd="0" parTransId="{C5F53230-9A5E-4C36-AB1E-C4FBEA029986}" sibTransId="{D846BA5A-36F9-43B9-9896-6514AB5D9F99}"/>
    <dgm:cxn modelId="{3DCC40C8-2D16-4693-8E73-5C0D63CFD9A4}" srcId="{5B6F68C4-E277-4D1B-BE37-25E655A7C611}" destId="{5B9E046E-4E93-4E15-A216-9E8E1D72F2DB}" srcOrd="1" destOrd="0" parTransId="{908322FE-91C5-4D3B-91D4-D469D292D7C7}" sibTransId="{39022CBF-1AE6-4698-8B58-E62D000CCF60}"/>
    <dgm:cxn modelId="{13F09BD4-8E15-48F9-A4E8-EDCCE7C27D19}" type="presOf" srcId="{563CB88A-372C-4551-97B3-6306084CCD9A}" destId="{E91AEE42-017A-4541-9A63-4533496E3EEE}" srcOrd="0" destOrd="0" presId="urn:microsoft.com/office/officeart/2018/2/layout/IconVerticalSolidList"/>
    <dgm:cxn modelId="{BF1004DF-9D2C-418C-92C7-ADBEC9416BC7}" type="presOf" srcId="{5B9E046E-4E93-4E15-A216-9E8E1D72F2DB}" destId="{2D3FB2CA-6307-4BC2-9E10-A61F92DF31AC}" srcOrd="0" destOrd="0" presId="urn:microsoft.com/office/officeart/2018/2/layout/IconVerticalSolidList"/>
    <dgm:cxn modelId="{104593E5-6E41-484A-8EC5-D580E9F58C93}" type="presOf" srcId="{5B6F68C4-E277-4D1B-BE37-25E655A7C611}" destId="{3E71BBFC-5522-4AB2-A711-AB5F3046970E}" srcOrd="0" destOrd="0" presId="urn:microsoft.com/office/officeart/2018/2/layout/IconVerticalSolidList"/>
    <dgm:cxn modelId="{BABCF43D-0D6C-48E2-A853-E8124C5989CF}" type="presParOf" srcId="{3E71BBFC-5522-4AB2-A711-AB5F3046970E}" destId="{83C3D0E3-4B77-4ADD-8A9D-BA3301430859}" srcOrd="0" destOrd="0" presId="urn:microsoft.com/office/officeart/2018/2/layout/IconVerticalSolidList"/>
    <dgm:cxn modelId="{6A496298-9226-4625-AC2D-362F348362E7}" type="presParOf" srcId="{83C3D0E3-4B77-4ADD-8A9D-BA3301430859}" destId="{B077B49E-5862-4FAC-8459-AA0F1F0E91AF}" srcOrd="0" destOrd="0" presId="urn:microsoft.com/office/officeart/2018/2/layout/IconVerticalSolidList"/>
    <dgm:cxn modelId="{929CC0BF-4C8D-4CE5-89CA-70661B89786E}" type="presParOf" srcId="{83C3D0E3-4B77-4ADD-8A9D-BA3301430859}" destId="{8264709C-BAE6-48E0-9FFE-F1E4E2C47B40}" srcOrd="1" destOrd="0" presId="urn:microsoft.com/office/officeart/2018/2/layout/IconVerticalSolidList"/>
    <dgm:cxn modelId="{CA34E866-721C-4914-964A-8D663E71408A}" type="presParOf" srcId="{83C3D0E3-4B77-4ADD-8A9D-BA3301430859}" destId="{E0705C10-C77F-4861-AC77-288561F5CCCE}" srcOrd="2" destOrd="0" presId="urn:microsoft.com/office/officeart/2018/2/layout/IconVerticalSolidList"/>
    <dgm:cxn modelId="{CE8B4928-C25F-486C-AE5C-7EB8600785BD}" type="presParOf" srcId="{83C3D0E3-4B77-4ADD-8A9D-BA3301430859}" destId="{9243A7C5-4C7D-4D92-A234-337A37795552}" srcOrd="3" destOrd="0" presId="urn:microsoft.com/office/officeart/2018/2/layout/IconVerticalSolidList"/>
    <dgm:cxn modelId="{9ECFF675-8E25-421E-81BF-66F6C8576138}" type="presParOf" srcId="{3E71BBFC-5522-4AB2-A711-AB5F3046970E}" destId="{8844CFC6-43E9-48EE-B3D4-225D1DE1261A}" srcOrd="1" destOrd="0" presId="urn:microsoft.com/office/officeart/2018/2/layout/IconVerticalSolidList"/>
    <dgm:cxn modelId="{73A0EDF0-BEFB-49CB-B494-A9B448DA152E}" type="presParOf" srcId="{3E71BBFC-5522-4AB2-A711-AB5F3046970E}" destId="{2BF920A4-7D15-4A91-9938-652F46908F27}" srcOrd="2" destOrd="0" presId="urn:microsoft.com/office/officeart/2018/2/layout/IconVerticalSolidList"/>
    <dgm:cxn modelId="{91615DE7-54E6-4846-B83C-A252684D4A1A}" type="presParOf" srcId="{2BF920A4-7D15-4A91-9938-652F46908F27}" destId="{F8A6C8F1-04B0-45CA-B899-54421382292B}" srcOrd="0" destOrd="0" presId="urn:microsoft.com/office/officeart/2018/2/layout/IconVerticalSolidList"/>
    <dgm:cxn modelId="{5B4F44B9-91E3-472F-A030-8593E0C55F5C}" type="presParOf" srcId="{2BF920A4-7D15-4A91-9938-652F46908F27}" destId="{DB9ACBCF-832E-4EAD-BF9C-381DB561B361}" srcOrd="1" destOrd="0" presId="urn:microsoft.com/office/officeart/2018/2/layout/IconVerticalSolidList"/>
    <dgm:cxn modelId="{D6BCF4BE-FAE8-480D-99FF-157DF867320B}" type="presParOf" srcId="{2BF920A4-7D15-4A91-9938-652F46908F27}" destId="{A9CF1544-2A89-4B2A-829F-C58C85AA1E7C}" srcOrd="2" destOrd="0" presId="urn:microsoft.com/office/officeart/2018/2/layout/IconVerticalSolidList"/>
    <dgm:cxn modelId="{A8E95C0A-5F3A-4EFC-AA41-652BFD8D4E5E}" type="presParOf" srcId="{2BF920A4-7D15-4A91-9938-652F46908F27}" destId="{2D3FB2CA-6307-4BC2-9E10-A61F92DF31AC}" srcOrd="3" destOrd="0" presId="urn:microsoft.com/office/officeart/2018/2/layout/IconVerticalSolidList"/>
    <dgm:cxn modelId="{3C5B1840-1314-487F-99C4-CF139F8B709A}" type="presParOf" srcId="{3E71BBFC-5522-4AB2-A711-AB5F3046970E}" destId="{1113E0FE-78C9-4F24-BC8B-388BF88F4BDC}" srcOrd="3" destOrd="0" presId="urn:microsoft.com/office/officeart/2018/2/layout/IconVerticalSolidList"/>
    <dgm:cxn modelId="{463A1774-9494-456C-92F6-5B637DAB8990}" type="presParOf" srcId="{3E71BBFC-5522-4AB2-A711-AB5F3046970E}" destId="{15CBCED9-C625-42B1-9C77-385DD86AA9E1}" srcOrd="4" destOrd="0" presId="urn:microsoft.com/office/officeart/2018/2/layout/IconVerticalSolidList"/>
    <dgm:cxn modelId="{BA7E91AE-2011-4CAE-ADE4-8C8089F9CC9E}" type="presParOf" srcId="{15CBCED9-C625-42B1-9C77-385DD86AA9E1}" destId="{F2DFA873-D227-4E1B-A41F-D53CC9FFCDF7}" srcOrd="0" destOrd="0" presId="urn:microsoft.com/office/officeart/2018/2/layout/IconVerticalSolidList"/>
    <dgm:cxn modelId="{F86F3771-50F3-4137-8E6B-5E67E2625336}" type="presParOf" srcId="{15CBCED9-C625-42B1-9C77-385DD86AA9E1}" destId="{B98998D3-BAEA-4011-92DB-1E28417CDB77}" srcOrd="1" destOrd="0" presId="urn:microsoft.com/office/officeart/2018/2/layout/IconVerticalSolidList"/>
    <dgm:cxn modelId="{690797AF-1730-4617-8068-24A772358706}" type="presParOf" srcId="{15CBCED9-C625-42B1-9C77-385DD86AA9E1}" destId="{DD539BC3-3127-4D95-8A7D-5220C330BA3D}" srcOrd="2" destOrd="0" presId="urn:microsoft.com/office/officeart/2018/2/layout/IconVerticalSolidList"/>
    <dgm:cxn modelId="{3A52B283-8CF3-4DDE-8ED7-E07F4E7E21E5}" type="presParOf" srcId="{15CBCED9-C625-42B1-9C77-385DD86AA9E1}" destId="{E91AEE42-017A-4541-9A63-4533496E3EE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3E310CD-201F-49CA-AFF1-30B253357E1B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E1EB914-8D75-43ED-BC92-1687CC94D134}">
      <dgm:prSet/>
      <dgm:spPr/>
      <dgm:t>
        <a:bodyPr/>
        <a:lstStyle/>
        <a:p>
          <a:r>
            <a:rPr lang="en-US"/>
            <a:t>Carabiners come in all types of shapes and forms. </a:t>
          </a:r>
        </a:p>
      </dgm:t>
    </dgm:pt>
    <dgm:pt modelId="{993358ED-DFA2-47C9-BB30-5DF1EE4AD203}" type="parTrans" cxnId="{8143A76B-4F3C-4B8C-84B3-C158C4CC2FB2}">
      <dgm:prSet/>
      <dgm:spPr/>
      <dgm:t>
        <a:bodyPr/>
        <a:lstStyle/>
        <a:p>
          <a:endParaRPr lang="en-US"/>
        </a:p>
      </dgm:t>
    </dgm:pt>
    <dgm:pt modelId="{D9B2C9FC-39A3-493E-ACD1-1A388DC43A92}" type="sibTrans" cxnId="{8143A76B-4F3C-4B8C-84B3-C158C4CC2FB2}">
      <dgm:prSet/>
      <dgm:spPr/>
      <dgm:t>
        <a:bodyPr/>
        <a:lstStyle/>
        <a:p>
          <a:endParaRPr lang="en-US"/>
        </a:p>
      </dgm:t>
    </dgm:pt>
    <dgm:pt modelId="{48C92FD5-C9FB-4CD1-B7DD-018A331C77EC}">
      <dgm:prSet/>
      <dgm:spPr/>
      <dgm:t>
        <a:bodyPr/>
        <a:lstStyle/>
        <a:p>
          <a:r>
            <a:rPr lang="en-US"/>
            <a:t>Choose a type of carabiner that you will carry with you. </a:t>
          </a:r>
        </a:p>
      </dgm:t>
    </dgm:pt>
    <dgm:pt modelId="{18305412-26C7-410A-96FB-C4A5C99A6563}" type="parTrans" cxnId="{D5DB968A-CE64-4B97-AD65-34CB112FFCA4}">
      <dgm:prSet/>
      <dgm:spPr/>
      <dgm:t>
        <a:bodyPr/>
        <a:lstStyle/>
        <a:p>
          <a:endParaRPr lang="en-US"/>
        </a:p>
      </dgm:t>
    </dgm:pt>
    <dgm:pt modelId="{2B3A6423-74A7-4025-AA07-D092F7B0E9A5}" type="sibTrans" cxnId="{D5DB968A-CE64-4B97-AD65-34CB112FFCA4}">
      <dgm:prSet/>
      <dgm:spPr/>
      <dgm:t>
        <a:bodyPr/>
        <a:lstStyle/>
        <a:p>
          <a:endParaRPr lang="en-US"/>
        </a:p>
      </dgm:t>
    </dgm:pt>
    <dgm:pt modelId="{3255AFAC-A781-4B94-8151-918C848B8633}">
      <dgm:prSet/>
      <dgm:spPr/>
      <dgm:t>
        <a:bodyPr/>
        <a:lstStyle/>
        <a:p>
          <a:r>
            <a:rPr lang="en-US"/>
            <a:t>Locking carabiners are recommended. However, if you choose to bring non-locking carabiners with you, they are better than not having any carabiners at all. </a:t>
          </a:r>
        </a:p>
      </dgm:t>
    </dgm:pt>
    <dgm:pt modelId="{FE3AA648-DDEB-47E3-9C92-66BD4BD91FBE}" type="parTrans" cxnId="{CCA07CEF-9365-4D6A-A8CE-4B8981418AC2}">
      <dgm:prSet/>
      <dgm:spPr/>
      <dgm:t>
        <a:bodyPr/>
        <a:lstStyle/>
        <a:p>
          <a:endParaRPr lang="en-US"/>
        </a:p>
      </dgm:t>
    </dgm:pt>
    <dgm:pt modelId="{CEA3A3DA-FB15-4C0A-A4E7-DA28102C51C4}" type="sibTrans" cxnId="{CCA07CEF-9365-4D6A-A8CE-4B8981418AC2}">
      <dgm:prSet/>
      <dgm:spPr/>
      <dgm:t>
        <a:bodyPr/>
        <a:lstStyle/>
        <a:p>
          <a:endParaRPr lang="en-US"/>
        </a:p>
      </dgm:t>
    </dgm:pt>
    <dgm:pt modelId="{9499EF36-54BA-4C73-B8DB-4717A634C26D}" type="pres">
      <dgm:prSet presAssocID="{D3E310CD-201F-49CA-AFF1-30B253357E1B}" presName="vert0" presStyleCnt="0">
        <dgm:presLayoutVars>
          <dgm:dir/>
          <dgm:animOne val="branch"/>
          <dgm:animLvl val="lvl"/>
        </dgm:presLayoutVars>
      </dgm:prSet>
      <dgm:spPr/>
    </dgm:pt>
    <dgm:pt modelId="{6581076A-EE0D-4083-9294-7BFBBE1C8076}" type="pres">
      <dgm:prSet presAssocID="{5E1EB914-8D75-43ED-BC92-1687CC94D134}" presName="thickLine" presStyleLbl="alignNode1" presStyleIdx="0" presStyleCnt="3"/>
      <dgm:spPr/>
    </dgm:pt>
    <dgm:pt modelId="{2FAB0ACB-4326-4E5D-B8A1-82DD777EA91A}" type="pres">
      <dgm:prSet presAssocID="{5E1EB914-8D75-43ED-BC92-1687CC94D134}" presName="horz1" presStyleCnt="0"/>
      <dgm:spPr/>
    </dgm:pt>
    <dgm:pt modelId="{1F57A56F-FABB-4273-8962-06724347E4BF}" type="pres">
      <dgm:prSet presAssocID="{5E1EB914-8D75-43ED-BC92-1687CC94D134}" presName="tx1" presStyleLbl="revTx" presStyleIdx="0" presStyleCnt="3"/>
      <dgm:spPr/>
    </dgm:pt>
    <dgm:pt modelId="{CFEC2CF4-6948-4D31-80EE-D024A5A8B00E}" type="pres">
      <dgm:prSet presAssocID="{5E1EB914-8D75-43ED-BC92-1687CC94D134}" presName="vert1" presStyleCnt="0"/>
      <dgm:spPr/>
    </dgm:pt>
    <dgm:pt modelId="{CEE00728-6D17-4EF0-BD54-42D010934276}" type="pres">
      <dgm:prSet presAssocID="{48C92FD5-C9FB-4CD1-B7DD-018A331C77EC}" presName="thickLine" presStyleLbl="alignNode1" presStyleIdx="1" presStyleCnt="3"/>
      <dgm:spPr/>
    </dgm:pt>
    <dgm:pt modelId="{61BD2F79-86EB-4E0F-AB21-EBF58F971F63}" type="pres">
      <dgm:prSet presAssocID="{48C92FD5-C9FB-4CD1-B7DD-018A331C77EC}" presName="horz1" presStyleCnt="0"/>
      <dgm:spPr/>
    </dgm:pt>
    <dgm:pt modelId="{39852A45-14B8-47D2-8747-3E17CC0C3166}" type="pres">
      <dgm:prSet presAssocID="{48C92FD5-C9FB-4CD1-B7DD-018A331C77EC}" presName="tx1" presStyleLbl="revTx" presStyleIdx="1" presStyleCnt="3"/>
      <dgm:spPr/>
    </dgm:pt>
    <dgm:pt modelId="{DF54707F-9345-4466-A97D-67FF023A95CB}" type="pres">
      <dgm:prSet presAssocID="{48C92FD5-C9FB-4CD1-B7DD-018A331C77EC}" presName="vert1" presStyleCnt="0"/>
      <dgm:spPr/>
    </dgm:pt>
    <dgm:pt modelId="{D322BBB6-D6DA-4F8A-8BF8-AC6BB388DD6B}" type="pres">
      <dgm:prSet presAssocID="{3255AFAC-A781-4B94-8151-918C848B8633}" presName="thickLine" presStyleLbl="alignNode1" presStyleIdx="2" presStyleCnt="3"/>
      <dgm:spPr/>
    </dgm:pt>
    <dgm:pt modelId="{9F43AB86-80AA-4E3B-8C7E-F2E2F8C8C10E}" type="pres">
      <dgm:prSet presAssocID="{3255AFAC-A781-4B94-8151-918C848B8633}" presName="horz1" presStyleCnt="0"/>
      <dgm:spPr/>
    </dgm:pt>
    <dgm:pt modelId="{0D8237F7-79CF-419C-8BC1-344C3FC79C54}" type="pres">
      <dgm:prSet presAssocID="{3255AFAC-A781-4B94-8151-918C848B8633}" presName="tx1" presStyleLbl="revTx" presStyleIdx="2" presStyleCnt="3"/>
      <dgm:spPr/>
    </dgm:pt>
    <dgm:pt modelId="{47BE5216-F1F4-4A31-82B7-1025A353CC2E}" type="pres">
      <dgm:prSet presAssocID="{3255AFAC-A781-4B94-8151-918C848B8633}" presName="vert1" presStyleCnt="0"/>
      <dgm:spPr/>
    </dgm:pt>
  </dgm:ptLst>
  <dgm:cxnLst>
    <dgm:cxn modelId="{1794733F-27EF-47BC-AAEB-C41EB2181934}" type="presOf" srcId="{D3E310CD-201F-49CA-AFF1-30B253357E1B}" destId="{9499EF36-54BA-4C73-B8DB-4717A634C26D}" srcOrd="0" destOrd="0" presId="urn:microsoft.com/office/officeart/2008/layout/LinedList"/>
    <dgm:cxn modelId="{DEFA135E-F470-48F9-A555-D526AB9BA848}" type="presOf" srcId="{3255AFAC-A781-4B94-8151-918C848B8633}" destId="{0D8237F7-79CF-419C-8BC1-344C3FC79C54}" srcOrd="0" destOrd="0" presId="urn:microsoft.com/office/officeart/2008/layout/LinedList"/>
    <dgm:cxn modelId="{8143A76B-4F3C-4B8C-84B3-C158C4CC2FB2}" srcId="{D3E310CD-201F-49CA-AFF1-30B253357E1B}" destId="{5E1EB914-8D75-43ED-BC92-1687CC94D134}" srcOrd="0" destOrd="0" parTransId="{993358ED-DFA2-47C9-BB30-5DF1EE4AD203}" sibTransId="{D9B2C9FC-39A3-493E-ACD1-1A388DC43A92}"/>
    <dgm:cxn modelId="{D5DB968A-CE64-4B97-AD65-34CB112FFCA4}" srcId="{D3E310CD-201F-49CA-AFF1-30B253357E1B}" destId="{48C92FD5-C9FB-4CD1-B7DD-018A331C77EC}" srcOrd="1" destOrd="0" parTransId="{18305412-26C7-410A-96FB-C4A5C99A6563}" sibTransId="{2B3A6423-74A7-4025-AA07-D092F7B0E9A5}"/>
    <dgm:cxn modelId="{672CE1B9-3BDA-4852-B1D6-967BC9C3A8BC}" type="presOf" srcId="{48C92FD5-C9FB-4CD1-B7DD-018A331C77EC}" destId="{39852A45-14B8-47D2-8747-3E17CC0C3166}" srcOrd="0" destOrd="0" presId="urn:microsoft.com/office/officeart/2008/layout/LinedList"/>
    <dgm:cxn modelId="{CCA07CEF-9365-4D6A-A8CE-4B8981418AC2}" srcId="{D3E310CD-201F-49CA-AFF1-30B253357E1B}" destId="{3255AFAC-A781-4B94-8151-918C848B8633}" srcOrd="2" destOrd="0" parTransId="{FE3AA648-DDEB-47E3-9C92-66BD4BD91FBE}" sibTransId="{CEA3A3DA-FB15-4C0A-A4E7-DA28102C51C4}"/>
    <dgm:cxn modelId="{5283E0FC-83CA-4CA5-B5DB-4BFB025861B0}" type="presOf" srcId="{5E1EB914-8D75-43ED-BC92-1687CC94D134}" destId="{1F57A56F-FABB-4273-8962-06724347E4BF}" srcOrd="0" destOrd="0" presId="urn:microsoft.com/office/officeart/2008/layout/LinedList"/>
    <dgm:cxn modelId="{27163FB7-3EB6-4E52-AEE5-68D00867534D}" type="presParOf" srcId="{9499EF36-54BA-4C73-B8DB-4717A634C26D}" destId="{6581076A-EE0D-4083-9294-7BFBBE1C8076}" srcOrd="0" destOrd="0" presId="urn:microsoft.com/office/officeart/2008/layout/LinedList"/>
    <dgm:cxn modelId="{615D4DB3-0B22-44CB-85BE-829C9A8A80C2}" type="presParOf" srcId="{9499EF36-54BA-4C73-B8DB-4717A634C26D}" destId="{2FAB0ACB-4326-4E5D-B8A1-82DD777EA91A}" srcOrd="1" destOrd="0" presId="urn:microsoft.com/office/officeart/2008/layout/LinedList"/>
    <dgm:cxn modelId="{30EAB309-B7C9-4939-B443-909901C888E0}" type="presParOf" srcId="{2FAB0ACB-4326-4E5D-B8A1-82DD777EA91A}" destId="{1F57A56F-FABB-4273-8962-06724347E4BF}" srcOrd="0" destOrd="0" presId="urn:microsoft.com/office/officeart/2008/layout/LinedList"/>
    <dgm:cxn modelId="{78356D25-90A3-48EE-89D2-5D050BF6968B}" type="presParOf" srcId="{2FAB0ACB-4326-4E5D-B8A1-82DD777EA91A}" destId="{CFEC2CF4-6948-4D31-80EE-D024A5A8B00E}" srcOrd="1" destOrd="0" presId="urn:microsoft.com/office/officeart/2008/layout/LinedList"/>
    <dgm:cxn modelId="{2A781D70-29CA-4D79-9392-5467D98BE331}" type="presParOf" srcId="{9499EF36-54BA-4C73-B8DB-4717A634C26D}" destId="{CEE00728-6D17-4EF0-BD54-42D010934276}" srcOrd="2" destOrd="0" presId="urn:microsoft.com/office/officeart/2008/layout/LinedList"/>
    <dgm:cxn modelId="{5B09A654-ADF1-4789-8160-12B32862F723}" type="presParOf" srcId="{9499EF36-54BA-4C73-B8DB-4717A634C26D}" destId="{61BD2F79-86EB-4E0F-AB21-EBF58F971F63}" srcOrd="3" destOrd="0" presId="urn:microsoft.com/office/officeart/2008/layout/LinedList"/>
    <dgm:cxn modelId="{EBA548DA-15F5-4B15-B277-0E5768EDD138}" type="presParOf" srcId="{61BD2F79-86EB-4E0F-AB21-EBF58F971F63}" destId="{39852A45-14B8-47D2-8747-3E17CC0C3166}" srcOrd="0" destOrd="0" presId="urn:microsoft.com/office/officeart/2008/layout/LinedList"/>
    <dgm:cxn modelId="{0ACA4353-FFD0-4F7C-8D7C-9699CA90C6D6}" type="presParOf" srcId="{61BD2F79-86EB-4E0F-AB21-EBF58F971F63}" destId="{DF54707F-9345-4466-A97D-67FF023A95CB}" srcOrd="1" destOrd="0" presId="urn:microsoft.com/office/officeart/2008/layout/LinedList"/>
    <dgm:cxn modelId="{CDDD3349-B51C-4717-8462-0A975181A18E}" type="presParOf" srcId="{9499EF36-54BA-4C73-B8DB-4717A634C26D}" destId="{D322BBB6-D6DA-4F8A-8BF8-AC6BB388DD6B}" srcOrd="4" destOrd="0" presId="urn:microsoft.com/office/officeart/2008/layout/LinedList"/>
    <dgm:cxn modelId="{5CC4B5DA-8F3A-4631-899B-1A82AA24DABD}" type="presParOf" srcId="{9499EF36-54BA-4C73-B8DB-4717A634C26D}" destId="{9F43AB86-80AA-4E3B-8C7E-F2E2F8C8C10E}" srcOrd="5" destOrd="0" presId="urn:microsoft.com/office/officeart/2008/layout/LinedList"/>
    <dgm:cxn modelId="{FD8F3CC9-9AEF-45F5-8B46-8C8CD64FE645}" type="presParOf" srcId="{9F43AB86-80AA-4E3B-8C7E-F2E2F8C8C10E}" destId="{0D8237F7-79CF-419C-8BC1-344C3FC79C54}" srcOrd="0" destOrd="0" presId="urn:microsoft.com/office/officeart/2008/layout/LinedList"/>
    <dgm:cxn modelId="{0D2774EA-FABA-4E34-9A5C-54B4FD373F33}" type="presParOf" srcId="{9F43AB86-80AA-4E3B-8C7E-F2E2F8C8C10E}" destId="{47BE5216-F1F4-4A31-82B7-1025A353CC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151DFD-C178-47A1-B914-B7F73120EB03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7B3B6722-3CA1-433E-BC28-F362FA50B0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If the person is creating a loop and then clipping it (i.e. carabiner) into something else, this knot is quick to tie and efficient to use.</a:t>
          </a:r>
        </a:p>
      </dgm:t>
    </dgm:pt>
    <dgm:pt modelId="{5EDA5B02-4706-485F-9B05-6915A11C1835}" type="parTrans" cxnId="{C38131CE-4BFB-45F4-A5A6-A6F91A754E47}">
      <dgm:prSet/>
      <dgm:spPr/>
      <dgm:t>
        <a:bodyPr/>
        <a:lstStyle/>
        <a:p>
          <a:endParaRPr lang="en-US"/>
        </a:p>
      </dgm:t>
    </dgm:pt>
    <dgm:pt modelId="{CA4E96CF-8711-4428-9046-A7C8123FF6B7}" type="sibTrans" cxnId="{C38131CE-4BFB-45F4-A5A6-A6F91A754E47}">
      <dgm:prSet/>
      <dgm:spPr/>
      <dgm:t>
        <a:bodyPr/>
        <a:lstStyle/>
        <a:p>
          <a:endParaRPr lang="en-US"/>
        </a:p>
      </dgm:t>
    </dgm:pt>
    <dgm:pt modelId="{F26F4397-2109-48E2-B9C7-23E70FE9FB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 contrast, if trying to tie a loop around a person or some other fixed object, the figure eight on a bight becomes less practical to use. </a:t>
          </a:r>
        </a:p>
      </dgm:t>
    </dgm:pt>
    <dgm:pt modelId="{156EB838-5532-4926-929D-0C118FB7E837}" type="parTrans" cxnId="{71BC6ABF-B606-4FCD-9A7E-387B22BAE935}">
      <dgm:prSet/>
      <dgm:spPr/>
      <dgm:t>
        <a:bodyPr/>
        <a:lstStyle/>
        <a:p>
          <a:endParaRPr lang="en-US"/>
        </a:p>
      </dgm:t>
    </dgm:pt>
    <dgm:pt modelId="{07DCB0F2-B3AB-4BD9-8692-1D4F20709687}" type="sibTrans" cxnId="{71BC6ABF-B606-4FCD-9A7E-387B22BAE935}">
      <dgm:prSet/>
      <dgm:spPr/>
      <dgm:t>
        <a:bodyPr/>
        <a:lstStyle/>
        <a:p>
          <a:endParaRPr lang="en-US"/>
        </a:p>
      </dgm:t>
    </dgm:pt>
    <dgm:pt modelId="{4C9D7B17-9FD1-4270-8B9C-134E60315097}" type="pres">
      <dgm:prSet presAssocID="{47151DFD-C178-47A1-B914-B7F73120EB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C45FCE-003F-47C3-984A-8604BD332825}" type="pres">
      <dgm:prSet presAssocID="{7B3B6722-3CA1-433E-BC28-F362FA50B086}" presName="hierRoot1" presStyleCnt="0"/>
      <dgm:spPr/>
    </dgm:pt>
    <dgm:pt modelId="{71D37356-9E50-4647-B17A-8D5927009A35}" type="pres">
      <dgm:prSet presAssocID="{7B3B6722-3CA1-433E-BC28-F362FA50B086}" presName="composite" presStyleCnt="0"/>
      <dgm:spPr/>
    </dgm:pt>
    <dgm:pt modelId="{7847DB61-7E60-47EE-9E70-5825288C974A}" type="pres">
      <dgm:prSet presAssocID="{7B3B6722-3CA1-433E-BC28-F362FA50B086}" presName="background" presStyleLbl="node0" presStyleIdx="0" presStyleCnt="2"/>
      <dgm:spPr/>
    </dgm:pt>
    <dgm:pt modelId="{1F2C67A4-A1F7-4C66-9421-294D5FC6EA83}" type="pres">
      <dgm:prSet presAssocID="{7B3B6722-3CA1-433E-BC28-F362FA50B086}" presName="text" presStyleLbl="fgAcc0" presStyleIdx="0" presStyleCnt="2">
        <dgm:presLayoutVars>
          <dgm:chPref val="3"/>
        </dgm:presLayoutVars>
      </dgm:prSet>
      <dgm:spPr/>
    </dgm:pt>
    <dgm:pt modelId="{107144A0-4923-4B24-A1E9-498AA42FA051}" type="pres">
      <dgm:prSet presAssocID="{7B3B6722-3CA1-433E-BC28-F362FA50B086}" presName="hierChild2" presStyleCnt="0"/>
      <dgm:spPr/>
    </dgm:pt>
    <dgm:pt modelId="{840ED318-C402-46EB-8723-4211A2196056}" type="pres">
      <dgm:prSet presAssocID="{F26F4397-2109-48E2-B9C7-23E70FE9FBE3}" presName="hierRoot1" presStyleCnt="0"/>
      <dgm:spPr/>
    </dgm:pt>
    <dgm:pt modelId="{0143562D-7DC0-4182-8BCD-F29E01BF8A9B}" type="pres">
      <dgm:prSet presAssocID="{F26F4397-2109-48E2-B9C7-23E70FE9FBE3}" presName="composite" presStyleCnt="0"/>
      <dgm:spPr/>
    </dgm:pt>
    <dgm:pt modelId="{2EF64EB7-1BF6-495D-9DEF-34C433E1F407}" type="pres">
      <dgm:prSet presAssocID="{F26F4397-2109-48E2-B9C7-23E70FE9FBE3}" presName="background" presStyleLbl="node0" presStyleIdx="1" presStyleCnt="2"/>
      <dgm:spPr/>
    </dgm:pt>
    <dgm:pt modelId="{BEE9C9E3-4F93-47BA-9F1F-EBA6013A5CFC}" type="pres">
      <dgm:prSet presAssocID="{F26F4397-2109-48E2-B9C7-23E70FE9FBE3}" presName="text" presStyleLbl="fgAcc0" presStyleIdx="1" presStyleCnt="2">
        <dgm:presLayoutVars>
          <dgm:chPref val="3"/>
        </dgm:presLayoutVars>
      </dgm:prSet>
      <dgm:spPr/>
    </dgm:pt>
    <dgm:pt modelId="{D68EAFF6-D7B3-4FE2-9800-EEEEFF0C7EAE}" type="pres">
      <dgm:prSet presAssocID="{F26F4397-2109-48E2-B9C7-23E70FE9FBE3}" presName="hierChild2" presStyleCnt="0"/>
      <dgm:spPr/>
    </dgm:pt>
  </dgm:ptLst>
  <dgm:cxnLst>
    <dgm:cxn modelId="{2BE1839E-D597-4BC4-BA64-E6848305BD89}" type="presOf" srcId="{7B3B6722-3CA1-433E-BC28-F362FA50B086}" destId="{1F2C67A4-A1F7-4C66-9421-294D5FC6EA83}" srcOrd="0" destOrd="0" presId="urn:microsoft.com/office/officeart/2005/8/layout/hierarchy1"/>
    <dgm:cxn modelId="{1E4D6FB1-D831-475F-925E-05ECB70E6250}" type="presOf" srcId="{47151DFD-C178-47A1-B914-B7F73120EB03}" destId="{4C9D7B17-9FD1-4270-8B9C-134E60315097}" srcOrd="0" destOrd="0" presId="urn:microsoft.com/office/officeart/2005/8/layout/hierarchy1"/>
    <dgm:cxn modelId="{71BC6ABF-B606-4FCD-9A7E-387B22BAE935}" srcId="{47151DFD-C178-47A1-B914-B7F73120EB03}" destId="{F26F4397-2109-48E2-B9C7-23E70FE9FBE3}" srcOrd="1" destOrd="0" parTransId="{156EB838-5532-4926-929D-0C118FB7E837}" sibTransId="{07DCB0F2-B3AB-4BD9-8692-1D4F20709687}"/>
    <dgm:cxn modelId="{C38131CE-4BFB-45F4-A5A6-A6F91A754E47}" srcId="{47151DFD-C178-47A1-B914-B7F73120EB03}" destId="{7B3B6722-3CA1-433E-BC28-F362FA50B086}" srcOrd="0" destOrd="0" parTransId="{5EDA5B02-4706-485F-9B05-6915A11C1835}" sibTransId="{CA4E96CF-8711-4428-9046-A7C8123FF6B7}"/>
    <dgm:cxn modelId="{9EBF24EE-6B8C-44D5-8C80-C9BB905C38DB}" type="presOf" srcId="{F26F4397-2109-48E2-B9C7-23E70FE9FBE3}" destId="{BEE9C9E3-4F93-47BA-9F1F-EBA6013A5CFC}" srcOrd="0" destOrd="0" presId="urn:microsoft.com/office/officeart/2005/8/layout/hierarchy1"/>
    <dgm:cxn modelId="{56453497-0587-4DCB-AA66-82F7836513A2}" type="presParOf" srcId="{4C9D7B17-9FD1-4270-8B9C-134E60315097}" destId="{1EC45FCE-003F-47C3-984A-8604BD332825}" srcOrd="0" destOrd="0" presId="urn:microsoft.com/office/officeart/2005/8/layout/hierarchy1"/>
    <dgm:cxn modelId="{5D7BFCD9-CB76-42A5-BE17-03E64F700C4A}" type="presParOf" srcId="{1EC45FCE-003F-47C3-984A-8604BD332825}" destId="{71D37356-9E50-4647-B17A-8D5927009A35}" srcOrd="0" destOrd="0" presId="urn:microsoft.com/office/officeart/2005/8/layout/hierarchy1"/>
    <dgm:cxn modelId="{89075D88-2685-4A83-A63B-2C8DDBEB3F7E}" type="presParOf" srcId="{71D37356-9E50-4647-B17A-8D5927009A35}" destId="{7847DB61-7E60-47EE-9E70-5825288C974A}" srcOrd="0" destOrd="0" presId="urn:microsoft.com/office/officeart/2005/8/layout/hierarchy1"/>
    <dgm:cxn modelId="{8923094E-B77C-4055-B1DB-D04E7FA163AA}" type="presParOf" srcId="{71D37356-9E50-4647-B17A-8D5927009A35}" destId="{1F2C67A4-A1F7-4C66-9421-294D5FC6EA83}" srcOrd="1" destOrd="0" presId="urn:microsoft.com/office/officeart/2005/8/layout/hierarchy1"/>
    <dgm:cxn modelId="{5A666621-E81E-4227-8537-5A211EA787D8}" type="presParOf" srcId="{1EC45FCE-003F-47C3-984A-8604BD332825}" destId="{107144A0-4923-4B24-A1E9-498AA42FA051}" srcOrd="1" destOrd="0" presId="urn:microsoft.com/office/officeart/2005/8/layout/hierarchy1"/>
    <dgm:cxn modelId="{97CAADC9-CF4B-4188-BCFA-A275BA219A0A}" type="presParOf" srcId="{4C9D7B17-9FD1-4270-8B9C-134E60315097}" destId="{840ED318-C402-46EB-8723-4211A2196056}" srcOrd="1" destOrd="0" presId="urn:microsoft.com/office/officeart/2005/8/layout/hierarchy1"/>
    <dgm:cxn modelId="{FE7FC1CD-BC03-4ABF-A84B-39AB2D7667CE}" type="presParOf" srcId="{840ED318-C402-46EB-8723-4211A2196056}" destId="{0143562D-7DC0-4182-8BCD-F29E01BF8A9B}" srcOrd="0" destOrd="0" presId="urn:microsoft.com/office/officeart/2005/8/layout/hierarchy1"/>
    <dgm:cxn modelId="{6414BB06-22AA-4B3C-BCAD-AE56CAF99116}" type="presParOf" srcId="{0143562D-7DC0-4182-8BCD-F29E01BF8A9B}" destId="{2EF64EB7-1BF6-495D-9DEF-34C433E1F407}" srcOrd="0" destOrd="0" presId="urn:microsoft.com/office/officeart/2005/8/layout/hierarchy1"/>
    <dgm:cxn modelId="{CFE8D598-D3FF-4581-8BA6-DE6D8EA4F422}" type="presParOf" srcId="{0143562D-7DC0-4182-8BCD-F29E01BF8A9B}" destId="{BEE9C9E3-4F93-47BA-9F1F-EBA6013A5CFC}" srcOrd="1" destOrd="0" presId="urn:microsoft.com/office/officeart/2005/8/layout/hierarchy1"/>
    <dgm:cxn modelId="{4460A154-A013-429C-810A-DA9A5558BCA5}" type="presParOf" srcId="{840ED318-C402-46EB-8723-4211A2196056}" destId="{D68EAFF6-D7B3-4FE2-9800-EEEEFF0C7EA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9E5534-547C-48EC-80A5-0E60681F9D9F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A3A1858-C5CE-4EEC-A021-61E375CA4380}">
      <dgm:prSet/>
      <dgm:spPr/>
      <dgm:t>
        <a:bodyPr/>
        <a:lstStyle/>
        <a:p>
          <a:r>
            <a:rPr lang="en-US"/>
            <a:t>It is designed to create a loop in the rope connected to:</a:t>
          </a:r>
        </a:p>
      </dgm:t>
    </dgm:pt>
    <dgm:pt modelId="{031EBB56-B9A3-46B9-B653-66B63230442C}" type="parTrans" cxnId="{174BBBF9-E728-4ED5-8DCE-C76C5DCD4D58}">
      <dgm:prSet/>
      <dgm:spPr/>
      <dgm:t>
        <a:bodyPr/>
        <a:lstStyle/>
        <a:p>
          <a:endParaRPr lang="en-US"/>
        </a:p>
      </dgm:t>
    </dgm:pt>
    <dgm:pt modelId="{DE2E688C-3607-4685-BC87-254B93B6A6EB}" type="sibTrans" cxnId="{174BBBF9-E728-4ED5-8DCE-C76C5DCD4D58}">
      <dgm:prSet/>
      <dgm:spPr/>
      <dgm:t>
        <a:bodyPr/>
        <a:lstStyle/>
        <a:p>
          <a:endParaRPr lang="en-US"/>
        </a:p>
      </dgm:t>
    </dgm:pt>
    <dgm:pt modelId="{1A2A70E0-70E6-4E5D-95BF-FB9DF0E9B11E}">
      <dgm:prSet/>
      <dgm:spPr/>
      <dgm:t>
        <a:bodyPr/>
        <a:lstStyle/>
        <a:p>
          <a:r>
            <a:rPr lang="en-US"/>
            <a:t>The harness or around the person </a:t>
          </a:r>
        </a:p>
      </dgm:t>
    </dgm:pt>
    <dgm:pt modelId="{3D077A0D-17E5-4ABC-B264-3CEE7B08B3BE}" type="parTrans" cxnId="{B8B41C40-1939-49F5-8AC8-90723E6BDF1F}">
      <dgm:prSet/>
      <dgm:spPr/>
      <dgm:t>
        <a:bodyPr/>
        <a:lstStyle/>
        <a:p>
          <a:endParaRPr lang="en-US"/>
        </a:p>
      </dgm:t>
    </dgm:pt>
    <dgm:pt modelId="{BC8F24A6-8188-4F70-A743-807B9FDF4D58}" type="sibTrans" cxnId="{B8B41C40-1939-49F5-8AC8-90723E6BDF1F}">
      <dgm:prSet/>
      <dgm:spPr/>
      <dgm:t>
        <a:bodyPr/>
        <a:lstStyle/>
        <a:p>
          <a:endParaRPr lang="en-US"/>
        </a:p>
      </dgm:t>
    </dgm:pt>
    <dgm:pt modelId="{164EE8C2-2565-40E4-B9A7-B8B72B2A93B9}">
      <dgm:prSet/>
      <dgm:spPr/>
      <dgm:t>
        <a:bodyPr/>
        <a:lstStyle/>
        <a:p>
          <a:r>
            <a:rPr lang="en-US"/>
            <a:t>Other object that is secure and provides maximum protection. </a:t>
          </a:r>
        </a:p>
      </dgm:t>
    </dgm:pt>
    <dgm:pt modelId="{56961BB3-D331-47D6-B3F3-1B6805B422E9}" type="parTrans" cxnId="{E07C3783-E2CE-4536-B75F-8AEB1792EC40}">
      <dgm:prSet/>
      <dgm:spPr/>
      <dgm:t>
        <a:bodyPr/>
        <a:lstStyle/>
        <a:p>
          <a:endParaRPr lang="en-US"/>
        </a:p>
      </dgm:t>
    </dgm:pt>
    <dgm:pt modelId="{A45D7691-3E1D-4EF6-B1B8-1E1821E11BC0}" type="sibTrans" cxnId="{E07C3783-E2CE-4536-B75F-8AEB1792EC40}">
      <dgm:prSet/>
      <dgm:spPr/>
      <dgm:t>
        <a:bodyPr/>
        <a:lstStyle/>
        <a:p>
          <a:endParaRPr lang="en-US"/>
        </a:p>
      </dgm:t>
    </dgm:pt>
    <dgm:pt modelId="{4F59566A-DCD9-4F4C-9526-D52850D4FB00}" type="pres">
      <dgm:prSet presAssocID="{709E5534-547C-48EC-80A5-0E60681F9D9F}" presName="outerComposite" presStyleCnt="0">
        <dgm:presLayoutVars>
          <dgm:chMax val="5"/>
          <dgm:dir/>
          <dgm:resizeHandles val="exact"/>
        </dgm:presLayoutVars>
      </dgm:prSet>
      <dgm:spPr/>
    </dgm:pt>
    <dgm:pt modelId="{3977BD6D-E7E0-451E-A36E-2D2333F6A3F1}" type="pres">
      <dgm:prSet presAssocID="{709E5534-547C-48EC-80A5-0E60681F9D9F}" presName="dummyMaxCanvas" presStyleCnt="0">
        <dgm:presLayoutVars/>
      </dgm:prSet>
      <dgm:spPr/>
    </dgm:pt>
    <dgm:pt modelId="{82B90C1E-4CB5-4058-87FC-8D6B5C93ACFA}" type="pres">
      <dgm:prSet presAssocID="{709E5534-547C-48EC-80A5-0E60681F9D9F}" presName="ThreeNodes_1" presStyleLbl="node1" presStyleIdx="0" presStyleCnt="3">
        <dgm:presLayoutVars>
          <dgm:bulletEnabled val="1"/>
        </dgm:presLayoutVars>
      </dgm:prSet>
      <dgm:spPr/>
    </dgm:pt>
    <dgm:pt modelId="{6E129C23-F9A9-4A04-BBC0-2F0B4CC945E8}" type="pres">
      <dgm:prSet presAssocID="{709E5534-547C-48EC-80A5-0E60681F9D9F}" presName="ThreeNodes_2" presStyleLbl="node1" presStyleIdx="1" presStyleCnt="3">
        <dgm:presLayoutVars>
          <dgm:bulletEnabled val="1"/>
        </dgm:presLayoutVars>
      </dgm:prSet>
      <dgm:spPr/>
    </dgm:pt>
    <dgm:pt modelId="{EC6D0324-480C-466D-ADCE-14CCC0AD13BA}" type="pres">
      <dgm:prSet presAssocID="{709E5534-547C-48EC-80A5-0E60681F9D9F}" presName="ThreeNodes_3" presStyleLbl="node1" presStyleIdx="2" presStyleCnt="3">
        <dgm:presLayoutVars>
          <dgm:bulletEnabled val="1"/>
        </dgm:presLayoutVars>
      </dgm:prSet>
      <dgm:spPr/>
    </dgm:pt>
    <dgm:pt modelId="{4240329B-21F6-4706-B902-376B49DB637E}" type="pres">
      <dgm:prSet presAssocID="{709E5534-547C-48EC-80A5-0E60681F9D9F}" presName="ThreeConn_1-2" presStyleLbl="fgAccFollowNode1" presStyleIdx="0" presStyleCnt="2">
        <dgm:presLayoutVars>
          <dgm:bulletEnabled val="1"/>
        </dgm:presLayoutVars>
      </dgm:prSet>
      <dgm:spPr/>
    </dgm:pt>
    <dgm:pt modelId="{6B201381-1F3E-4973-8085-E74BA118C923}" type="pres">
      <dgm:prSet presAssocID="{709E5534-547C-48EC-80A5-0E60681F9D9F}" presName="ThreeConn_2-3" presStyleLbl="fgAccFollowNode1" presStyleIdx="1" presStyleCnt="2">
        <dgm:presLayoutVars>
          <dgm:bulletEnabled val="1"/>
        </dgm:presLayoutVars>
      </dgm:prSet>
      <dgm:spPr/>
    </dgm:pt>
    <dgm:pt modelId="{1128763C-B6E6-467E-B511-8FEBC08E86E1}" type="pres">
      <dgm:prSet presAssocID="{709E5534-547C-48EC-80A5-0E60681F9D9F}" presName="ThreeNodes_1_text" presStyleLbl="node1" presStyleIdx="2" presStyleCnt="3">
        <dgm:presLayoutVars>
          <dgm:bulletEnabled val="1"/>
        </dgm:presLayoutVars>
      </dgm:prSet>
      <dgm:spPr/>
    </dgm:pt>
    <dgm:pt modelId="{5129D569-FC91-412D-A9C4-05347620CEE9}" type="pres">
      <dgm:prSet presAssocID="{709E5534-547C-48EC-80A5-0E60681F9D9F}" presName="ThreeNodes_2_text" presStyleLbl="node1" presStyleIdx="2" presStyleCnt="3">
        <dgm:presLayoutVars>
          <dgm:bulletEnabled val="1"/>
        </dgm:presLayoutVars>
      </dgm:prSet>
      <dgm:spPr/>
    </dgm:pt>
    <dgm:pt modelId="{6119B686-D141-40F8-BE8B-4811EAB6B50A}" type="pres">
      <dgm:prSet presAssocID="{709E5534-547C-48EC-80A5-0E60681F9D9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B626F1C-A32B-4A0D-9C99-34AB3350D705}" type="presOf" srcId="{1A2A70E0-70E6-4E5D-95BF-FB9DF0E9B11E}" destId="{5129D569-FC91-412D-A9C4-05347620CEE9}" srcOrd="1" destOrd="0" presId="urn:microsoft.com/office/officeart/2005/8/layout/vProcess5"/>
    <dgm:cxn modelId="{B8B41C40-1939-49F5-8AC8-90723E6BDF1F}" srcId="{709E5534-547C-48EC-80A5-0E60681F9D9F}" destId="{1A2A70E0-70E6-4E5D-95BF-FB9DF0E9B11E}" srcOrd="1" destOrd="0" parTransId="{3D077A0D-17E5-4ABC-B264-3CEE7B08B3BE}" sibTransId="{BC8F24A6-8188-4F70-A743-807B9FDF4D58}"/>
    <dgm:cxn modelId="{522E7860-75C1-43BD-9481-01C0161E8B10}" type="presOf" srcId="{164EE8C2-2565-40E4-B9A7-B8B72B2A93B9}" destId="{6119B686-D141-40F8-BE8B-4811EAB6B50A}" srcOrd="1" destOrd="0" presId="urn:microsoft.com/office/officeart/2005/8/layout/vProcess5"/>
    <dgm:cxn modelId="{230B0546-EC7D-413E-AB9C-6A9AEDA84770}" type="presOf" srcId="{DA3A1858-C5CE-4EEC-A021-61E375CA4380}" destId="{82B90C1E-4CB5-4058-87FC-8D6B5C93ACFA}" srcOrd="0" destOrd="0" presId="urn:microsoft.com/office/officeart/2005/8/layout/vProcess5"/>
    <dgm:cxn modelId="{18F1144C-06EA-46E4-984C-978396CF19DA}" type="presOf" srcId="{DA3A1858-C5CE-4EEC-A021-61E375CA4380}" destId="{1128763C-B6E6-467E-B511-8FEBC08E86E1}" srcOrd="1" destOrd="0" presId="urn:microsoft.com/office/officeart/2005/8/layout/vProcess5"/>
    <dgm:cxn modelId="{19A2A852-9000-47A6-909C-0753125BB3E8}" type="presOf" srcId="{164EE8C2-2565-40E4-B9A7-B8B72B2A93B9}" destId="{EC6D0324-480C-466D-ADCE-14CCC0AD13BA}" srcOrd="0" destOrd="0" presId="urn:microsoft.com/office/officeart/2005/8/layout/vProcess5"/>
    <dgm:cxn modelId="{AF43917A-84E7-4143-9417-F65F051E8FFB}" type="presOf" srcId="{709E5534-547C-48EC-80A5-0E60681F9D9F}" destId="{4F59566A-DCD9-4F4C-9526-D52850D4FB00}" srcOrd="0" destOrd="0" presId="urn:microsoft.com/office/officeart/2005/8/layout/vProcess5"/>
    <dgm:cxn modelId="{AF5AD47A-5716-4FE7-A487-82A5D69CD9AB}" type="presOf" srcId="{BC8F24A6-8188-4F70-A743-807B9FDF4D58}" destId="{6B201381-1F3E-4973-8085-E74BA118C923}" srcOrd="0" destOrd="0" presId="urn:microsoft.com/office/officeart/2005/8/layout/vProcess5"/>
    <dgm:cxn modelId="{E07C3783-E2CE-4536-B75F-8AEB1792EC40}" srcId="{709E5534-547C-48EC-80A5-0E60681F9D9F}" destId="{164EE8C2-2565-40E4-B9A7-B8B72B2A93B9}" srcOrd="2" destOrd="0" parTransId="{56961BB3-D331-47D6-B3F3-1B6805B422E9}" sibTransId="{A45D7691-3E1D-4EF6-B1B8-1E1821E11BC0}"/>
    <dgm:cxn modelId="{EEE52FB0-542D-440F-A0A1-B6826144BA46}" type="presOf" srcId="{DE2E688C-3607-4685-BC87-254B93B6A6EB}" destId="{4240329B-21F6-4706-B902-376B49DB637E}" srcOrd="0" destOrd="0" presId="urn:microsoft.com/office/officeart/2005/8/layout/vProcess5"/>
    <dgm:cxn modelId="{B6CF02C8-590A-4C25-B6D0-512A4DC203B2}" type="presOf" srcId="{1A2A70E0-70E6-4E5D-95BF-FB9DF0E9B11E}" destId="{6E129C23-F9A9-4A04-BBC0-2F0B4CC945E8}" srcOrd="0" destOrd="0" presId="urn:microsoft.com/office/officeart/2005/8/layout/vProcess5"/>
    <dgm:cxn modelId="{174BBBF9-E728-4ED5-8DCE-C76C5DCD4D58}" srcId="{709E5534-547C-48EC-80A5-0E60681F9D9F}" destId="{DA3A1858-C5CE-4EEC-A021-61E375CA4380}" srcOrd="0" destOrd="0" parTransId="{031EBB56-B9A3-46B9-B653-66B63230442C}" sibTransId="{DE2E688C-3607-4685-BC87-254B93B6A6EB}"/>
    <dgm:cxn modelId="{734FAB04-855D-4072-9095-BDA65746A77B}" type="presParOf" srcId="{4F59566A-DCD9-4F4C-9526-D52850D4FB00}" destId="{3977BD6D-E7E0-451E-A36E-2D2333F6A3F1}" srcOrd="0" destOrd="0" presId="urn:microsoft.com/office/officeart/2005/8/layout/vProcess5"/>
    <dgm:cxn modelId="{6952BB03-4EFB-4AA4-8D28-B39B35D6681E}" type="presParOf" srcId="{4F59566A-DCD9-4F4C-9526-D52850D4FB00}" destId="{82B90C1E-4CB5-4058-87FC-8D6B5C93ACFA}" srcOrd="1" destOrd="0" presId="urn:microsoft.com/office/officeart/2005/8/layout/vProcess5"/>
    <dgm:cxn modelId="{3742D3B0-2AAB-45E8-B7E5-C5A3FF6C4E95}" type="presParOf" srcId="{4F59566A-DCD9-4F4C-9526-D52850D4FB00}" destId="{6E129C23-F9A9-4A04-BBC0-2F0B4CC945E8}" srcOrd="2" destOrd="0" presId="urn:microsoft.com/office/officeart/2005/8/layout/vProcess5"/>
    <dgm:cxn modelId="{7E742EDE-9932-47E1-97CA-46F53477A1A3}" type="presParOf" srcId="{4F59566A-DCD9-4F4C-9526-D52850D4FB00}" destId="{EC6D0324-480C-466D-ADCE-14CCC0AD13BA}" srcOrd="3" destOrd="0" presId="urn:microsoft.com/office/officeart/2005/8/layout/vProcess5"/>
    <dgm:cxn modelId="{13D19C1E-BC00-4643-B316-0C733B573BDD}" type="presParOf" srcId="{4F59566A-DCD9-4F4C-9526-D52850D4FB00}" destId="{4240329B-21F6-4706-B902-376B49DB637E}" srcOrd="4" destOrd="0" presId="urn:microsoft.com/office/officeart/2005/8/layout/vProcess5"/>
    <dgm:cxn modelId="{444452A1-78F2-4CCE-A6F1-A99F5706D4F7}" type="presParOf" srcId="{4F59566A-DCD9-4F4C-9526-D52850D4FB00}" destId="{6B201381-1F3E-4973-8085-E74BA118C923}" srcOrd="5" destOrd="0" presId="urn:microsoft.com/office/officeart/2005/8/layout/vProcess5"/>
    <dgm:cxn modelId="{F15B5113-FF02-479F-B6DC-62A71E9113EA}" type="presParOf" srcId="{4F59566A-DCD9-4F4C-9526-D52850D4FB00}" destId="{1128763C-B6E6-467E-B511-8FEBC08E86E1}" srcOrd="6" destOrd="0" presId="urn:microsoft.com/office/officeart/2005/8/layout/vProcess5"/>
    <dgm:cxn modelId="{3FA050CE-CE3F-4413-A13A-6B1301D5C8FD}" type="presParOf" srcId="{4F59566A-DCD9-4F4C-9526-D52850D4FB00}" destId="{5129D569-FC91-412D-A9C4-05347620CEE9}" srcOrd="7" destOrd="0" presId="urn:microsoft.com/office/officeart/2005/8/layout/vProcess5"/>
    <dgm:cxn modelId="{98B3A494-3C62-4915-BE63-651C76C2F039}" type="presParOf" srcId="{4F59566A-DCD9-4F4C-9526-D52850D4FB00}" destId="{6119B686-D141-40F8-BE8B-4811EAB6B50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C4BD2F-4AE4-432A-B090-B05302320C1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5E39C6A-8D48-4EBA-9715-F4BDD882A391}">
      <dgm:prSet/>
      <dgm:spPr/>
      <dgm:t>
        <a:bodyPr/>
        <a:lstStyle/>
        <a:p>
          <a:r>
            <a:rPr lang="en-US"/>
            <a:t>It is a staple of climbers. </a:t>
          </a:r>
        </a:p>
      </dgm:t>
    </dgm:pt>
    <dgm:pt modelId="{AA1B29D2-A698-474C-AEAA-DD7CC91B4B7D}" type="parTrans" cxnId="{F31BCBD8-E438-4DDF-9BE0-E0167359F12C}">
      <dgm:prSet/>
      <dgm:spPr/>
      <dgm:t>
        <a:bodyPr/>
        <a:lstStyle/>
        <a:p>
          <a:endParaRPr lang="en-US"/>
        </a:p>
      </dgm:t>
    </dgm:pt>
    <dgm:pt modelId="{93BFA7D3-4612-4B18-9FD4-E656B6DACA5B}" type="sibTrans" cxnId="{F31BCBD8-E438-4DDF-9BE0-E0167359F12C}">
      <dgm:prSet/>
      <dgm:spPr/>
      <dgm:t>
        <a:bodyPr/>
        <a:lstStyle/>
        <a:p>
          <a:endParaRPr lang="en-US"/>
        </a:p>
      </dgm:t>
    </dgm:pt>
    <dgm:pt modelId="{EC424D82-146A-4569-BE4B-87DA7F72DB00}">
      <dgm:prSet/>
      <dgm:spPr/>
      <dgm:t>
        <a:bodyPr/>
        <a:lstStyle/>
        <a:p>
          <a:r>
            <a:rPr lang="en-US"/>
            <a:t>The disadvantage of this knot is that it does take time to tie. </a:t>
          </a:r>
        </a:p>
      </dgm:t>
    </dgm:pt>
    <dgm:pt modelId="{87D33349-F331-4646-8434-AB88D1469AF2}" type="parTrans" cxnId="{D18EA71C-2415-40B2-BD6E-D2B40FBB89C6}">
      <dgm:prSet/>
      <dgm:spPr/>
      <dgm:t>
        <a:bodyPr/>
        <a:lstStyle/>
        <a:p>
          <a:endParaRPr lang="en-US"/>
        </a:p>
      </dgm:t>
    </dgm:pt>
    <dgm:pt modelId="{23DA0306-75DA-45CE-A3DF-83E676B96E3A}" type="sibTrans" cxnId="{D18EA71C-2415-40B2-BD6E-D2B40FBB89C6}">
      <dgm:prSet/>
      <dgm:spPr/>
      <dgm:t>
        <a:bodyPr/>
        <a:lstStyle/>
        <a:p>
          <a:endParaRPr lang="en-US"/>
        </a:p>
      </dgm:t>
    </dgm:pt>
    <dgm:pt modelId="{93215E53-577D-4E80-A309-106CBE3E620D}">
      <dgm:prSet/>
      <dgm:spPr/>
      <dgm:t>
        <a:bodyPr/>
        <a:lstStyle/>
        <a:p>
          <a:r>
            <a:rPr lang="en-US"/>
            <a:t>Under normal circumstances this is not a problem. </a:t>
          </a:r>
        </a:p>
      </dgm:t>
    </dgm:pt>
    <dgm:pt modelId="{D3D185FE-B51A-4A6F-A9E5-3BD94204125D}" type="parTrans" cxnId="{8A5BD264-0647-47EC-BE2B-8EABE2298650}">
      <dgm:prSet/>
      <dgm:spPr/>
      <dgm:t>
        <a:bodyPr/>
        <a:lstStyle/>
        <a:p>
          <a:endParaRPr lang="en-US"/>
        </a:p>
      </dgm:t>
    </dgm:pt>
    <dgm:pt modelId="{848E5CBA-E721-4C82-9EEB-D5C01FF74248}" type="sibTrans" cxnId="{8A5BD264-0647-47EC-BE2B-8EABE2298650}">
      <dgm:prSet/>
      <dgm:spPr/>
      <dgm:t>
        <a:bodyPr/>
        <a:lstStyle/>
        <a:p>
          <a:endParaRPr lang="en-US"/>
        </a:p>
      </dgm:t>
    </dgm:pt>
    <dgm:pt modelId="{4DE05395-98D7-4272-BA73-5A1A2C802825}">
      <dgm:prSet/>
      <dgm:spPr/>
      <dgm:t>
        <a:bodyPr/>
        <a:lstStyle/>
        <a:p>
          <a:r>
            <a:rPr lang="en-US"/>
            <a:t>In an emergency and when time is of the essence, this can become more problematic. </a:t>
          </a:r>
        </a:p>
      </dgm:t>
    </dgm:pt>
    <dgm:pt modelId="{12F78957-3BDE-4B43-A75C-B1C1212CDBA8}" type="parTrans" cxnId="{A1C1B0D6-EEE9-4AE8-AC03-77C7B6BA874E}">
      <dgm:prSet/>
      <dgm:spPr/>
      <dgm:t>
        <a:bodyPr/>
        <a:lstStyle/>
        <a:p>
          <a:endParaRPr lang="en-US"/>
        </a:p>
      </dgm:t>
    </dgm:pt>
    <dgm:pt modelId="{296B646D-9F5E-4B4F-AE9F-4F415CDD4D88}" type="sibTrans" cxnId="{A1C1B0D6-EEE9-4AE8-AC03-77C7B6BA874E}">
      <dgm:prSet/>
      <dgm:spPr/>
      <dgm:t>
        <a:bodyPr/>
        <a:lstStyle/>
        <a:p>
          <a:endParaRPr lang="en-US"/>
        </a:p>
      </dgm:t>
    </dgm:pt>
    <dgm:pt modelId="{765C87D4-976E-4BF0-B474-EBAFE2F1F20A}" type="pres">
      <dgm:prSet presAssocID="{89C4BD2F-4AE4-432A-B090-B05302320C16}" presName="root" presStyleCnt="0">
        <dgm:presLayoutVars>
          <dgm:dir/>
          <dgm:resizeHandles val="exact"/>
        </dgm:presLayoutVars>
      </dgm:prSet>
      <dgm:spPr/>
    </dgm:pt>
    <dgm:pt modelId="{E439FE5B-1DC7-475B-883E-D4F38BE7F7C8}" type="pres">
      <dgm:prSet presAssocID="{45E39C6A-8D48-4EBA-9715-F4BDD882A391}" presName="compNode" presStyleCnt="0"/>
      <dgm:spPr/>
    </dgm:pt>
    <dgm:pt modelId="{C476F738-9527-48AE-82B6-19D0F039999F}" type="pres">
      <dgm:prSet presAssocID="{45E39C6A-8D48-4EBA-9715-F4BDD882A391}" presName="bgRect" presStyleLbl="bgShp" presStyleIdx="0" presStyleCnt="4"/>
      <dgm:spPr/>
    </dgm:pt>
    <dgm:pt modelId="{3942C6D9-5CB6-471D-9FAC-E4A545C1C622}" type="pres">
      <dgm:prSet presAssocID="{45E39C6A-8D48-4EBA-9715-F4BDD882A39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mbing"/>
        </a:ext>
      </dgm:extLst>
    </dgm:pt>
    <dgm:pt modelId="{C3AC6A55-8B1A-438B-A17E-59BBB2A01FDE}" type="pres">
      <dgm:prSet presAssocID="{45E39C6A-8D48-4EBA-9715-F4BDD882A391}" presName="spaceRect" presStyleCnt="0"/>
      <dgm:spPr/>
    </dgm:pt>
    <dgm:pt modelId="{A912728D-000B-44FE-892C-B427B101D446}" type="pres">
      <dgm:prSet presAssocID="{45E39C6A-8D48-4EBA-9715-F4BDD882A391}" presName="parTx" presStyleLbl="revTx" presStyleIdx="0" presStyleCnt="4">
        <dgm:presLayoutVars>
          <dgm:chMax val="0"/>
          <dgm:chPref val="0"/>
        </dgm:presLayoutVars>
      </dgm:prSet>
      <dgm:spPr/>
    </dgm:pt>
    <dgm:pt modelId="{E3DC949C-510F-47D0-9074-2D991722C0F1}" type="pres">
      <dgm:prSet presAssocID="{93BFA7D3-4612-4B18-9FD4-E656B6DACA5B}" presName="sibTrans" presStyleCnt="0"/>
      <dgm:spPr/>
    </dgm:pt>
    <dgm:pt modelId="{50CCE7FC-58AA-46DB-9A86-3E64BAFE8219}" type="pres">
      <dgm:prSet presAssocID="{EC424D82-146A-4569-BE4B-87DA7F72DB00}" presName="compNode" presStyleCnt="0"/>
      <dgm:spPr/>
    </dgm:pt>
    <dgm:pt modelId="{37ABCAF9-F095-4AD8-9FD2-267122DB5673}" type="pres">
      <dgm:prSet presAssocID="{EC424D82-146A-4569-BE4B-87DA7F72DB00}" presName="bgRect" presStyleLbl="bgShp" presStyleIdx="1" presStyleCnt="4"/>
      <dgm:spPr/>
    </dgm:pt>
    <dgm:pt modelId="{4C2B82F7-2415-4653-BE9B-14BE60627336}" type="pres">
      <dgm:prSet presAssocID="{EC424D82-146A-4569-BE4B-87DA7F72DB0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nnis racket and ball"/>
        </a:ext>
      </dgm:extLst>
    </dgm:pt>
    <dgm:pt modelId="{9688AF85-6831-4AE7-8EB1-A97C00AEFE59}" type="pres">
      <dgm:prSet presAssocID="{EC424D82-146A-4569-BE4B-87DA7F72DB00}" presName="spaceRect" presStyleCnt="0"/>
      <dgm:spPr/>
    </dgm:pt>
    <dgm:pt modelId="{6BD25E44-F8B4-4A18-9461-8E211B681CA6}" type="pres">
      <dgm:prSet presAssocID="{EC424D82-146A-4569-BE4B-87DA7F72DB00}" presName="parTx" presStyleLbl="revTx" presStyleIdx="1" presStyleCnt="4">
        <dgm:presLayoutVars>
          <dgm:chMax val="0"/>
          <dgm:chPref val="0"/>
        </dgm:presLayoutVars>
      </dgm:prSet>
      <dgm:spPr/>
    </dgm:pt>
    <dgm:pt modelId="{0D74E4E9-4C2C-4E66-9E51-2F6FFFACB0A0}" type="pres">
      <dgm:prSet presAssocID="{23DA0306-75DA-45CE-A3DF-83E676B96E3A}" presName="sibTrans" presStyleCnt="0"/>
      <dgm:spPr/>
    </dgm:pt>
    <dgm:pt modelId="{F0ACD11C-1C2F-4AA7-93E1-B8FF11983293}" type="pres">
      <dgm:prSet presAssocID="{93215E53-577D-4E80-A309-106CBE3E620D}" presName="compNode" presStyleCnt="0"/>
      <dgm:spPr/>
    </dgm:pt>
    <dgm:pt modelId="{D417F145-0595-46A6-BB76-615BBCA07934}" type="pres">
      <dgm:prSet presAssocID="{93215E53-577D-4E80-A309-106CBE3E620D}" presName="bgRect" presStyleLbl="bgShp" presStyleIdx="2" presStyleCnt="4"/>
      <dgm:spPr/>
    </dgm:pt>
    <dgm:pt modelId="{BE9D0599-355B-4BEC-8E67-E76653772488}" type="pres">
      <dgm:prSet presAssocID="{93215E53-577D-4E80-A309-106CBE3E620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20176CF3-6244-4E56-8338-58603D47518B}" type="pres">
      <dgm:prSet presAssocID="{93215E53-577D-4E80-A309-106CBE3E620D}" presName="spaceRect" presStyleCnt="0"/>
      <dgm:spPr/>
    </dgm:pt>
    <dgm:pt modelId="{C15959EB-E7C8-4E93-8C9D-F7FC7650B831}" type="pres">
      <dgm:prSet presAssocID="{93215E53-577D-4E80-A309-106CBE3E620D}" presName="parTx" presStyleLbl="revTx" presStyleIdx="2" presStyleCnt="4">
        <dgm:presLayoutVars>
          <dgm:chMax val="0"/>
          <dgm:chPref val="0"/>
        </dgm:presLayoutVars>
      </dgm:prSet>
      <dgm:spPr/>
    </dgm:pt>
    <dgm:pt modelId="{847ABF9F-F380-4ED7-AEEF-7A37C3D34446}" type="pres">
      <dgm:prSet presAssocID="{848E5CBA-E721-4C82-9EEB-D5C01FF74248}" presName="sibTrans" presStyleCnt="0"/>
      <dgm:spPr/>
    </dgm:pt>
    <dgm:pt modelId="{493A3829-F9E7-441B-8D58-4C201C4A47D9}" type="pres">
      <dgm:prSet presAssocID="{4DE05395-98D7-4272-BA73-5A1A2C802825}" presName="compNode" presStyleCnt="0"/>
      <dgm:spPr/>
    </dgm:pt>
    <dgm:pt modelId="{B77A7300-EE19-4DD7-947A-0094367B352C}" type="pres">
      <dgm:prSet presAssocID="{4DE05395-98D7-4272-BA73-5A1A2C802825}" presName="bgRect" presStyleLbl="bgShp" presStyleIdx="3" presStyleCnt="4"/>
      <dgm:spPr/>
    </dgm:pt>
    <dgm:pt modelId="{A8A7C1F3-F8B2-40C7-8C1F-0FC701CD1529}" type="pres">
      <dgm:prSet presAssocID="{4DE05395-98D7-4272-BA73-5A1A2C80282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0AB0956E-5D22-4403-9496-7AF649289F26}" type="pres">
      <dgm:prSet presAssocID="{4DE05395-98D7-4272-BA73-5A1A2C802825}" presName="spaceRect" presStyleCnt="0"/>
      <dgm:spPr/>
    </dgm:pt>
    <dgm:pt modelId="{FB05C5D7-9FF5-4AEF-B7F6-B0A3E4316A0C}" type="pres">
      <dgm:prSet presAssocID="{4DE05395-98D7-4272-BA73-5A1A2C80282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18EA71C-2415-40B2-BD6E-D2B40FBB89C6}" srcId="{89C4BD2F-4AE4-432A-B090-B05302320C16}" destId="{EC424D82-146A-4569-BE4B-87DA7F72DB00}" srcOrd="1" destOrd="0" parTransId="{87D33349-F331-4646-8434-AB88D1469AF2}" sibTransId="{23DA0306-75DA-45CE-A3DF-83E676B96E3A}"/>
    <dgm:cxn modelId="{AE8BB61F-FE9D-4D53-821A-9D042045D5F8}" type="presOf" srcId="{45E39C6A-8D48-4EBA-9715-F4BDD882A391}" destId="{A912728D-000B-44FE-892C-B427B101D446}" srcOrd="0" destOrd="0" presId="urn:microsoft.com/office/officeart/2018/2/layout/IconVerticalSolidList"/>
    <dgm:cxn modelId="{8A5BD264-0647-47EC-BE2B-8EABE2298650}" srcId="{89C4BD2F-4AE4-432A-B090-B05302320C16}" destId="{93215E53-577D-4E80-A309-106CBE3E620D}" srcOrd="2" destOrd="0" parTransId="{D3D185FE-B51A-4A6F-A9E5-3BD94204125D}" sibTransId="{848E5CBA-E721-4C82-9EEB-D5C01FF74248}"/>
    <dgm:cxn modelId="{48FA354D-6CBE-4D46-BBB7-DC4DA1808919}" type="presOf" srcId="{EC424D82-146A-4569-BE4B-87DA7F72DB00}" destId="{6BD25E44-F8B4-4A18-9461-8E211B681CA6}" srcOrd="0" destOrd="0" presId="urn:microsoft.com/office/officeart/2018/2/layout/IconVerticalSolidList"/>
    <dgm:cxn modelId="{74E1E254-2096-49D6-92AC-51E7B11C43C0}" type="presOf" srcId="{89C4BD2F-4AE4-432A-B090-B05302320C16}" destId="{765C87D4-976E-4BF0-B474-EBAFE2F1F20A}" srcOrd="0" destOrd="0" presId="urn:microsoft.com/office/officeart/2018/2/layout/IconVerticalSolidList"/>
    <dgm:cxn modelId="{EBAA9577-F591-404A-883D-34D7C0DEC253}" type="presOf" srcId="{4DE05395-98D7-4272-BA73-5A1A2C802825}" destId="{FB05C5D7-9FF5-4AEF-B7F6-B0A3E4316A0C}" srcOrd="0" destOrd="0" presId="urn:microsoft.com/office/officeart/2018/2/layout/IconVerticalSolidList"/>
    <dgm:cxn modelId="{E9A8B0A4-5105-45F1-A0D3-DC7122595225}" type="presOf" srcId="{93215E53-577D-4E80-A309-106CBE3E620D}" destId="{C15959EB-E7C8-4E93-8C9D-F7FC7650B831}" srcOrd="0" destOrd="0" presId="urn:microsoft.com/office/officeart/2018/2/layout/IconVerticalSolidList"/>
    <dgm:cxn modelId="{A1C1B0D6-EEE9-4AE8-AC03-77C7B6BA874E}" srcId="{89C4BD2F-4AE4-432A-B090-B05302320C16}" destId="{4DE05395-98D7-4272-BA73-5A1A2C802825}" srcOrd="3" destOrd="0" parTransId="{12F78957-3BDE-4B43-A75C-B1C1212CDBA8}" sibTransId="{296B646D-9F5E-4B4F-AE9F-4F415CDD4D88}"/>
    <dgm:cxn modelId="{F31BCBD8-E438-4DDF-9BE0-E0167359F12C}" srcId="{89C4BD2F-4AE4-432A-B090-B05302320C16}" destId="{45E39C6A-8D48-4EBA-9715-F4BDD882A391}" srcOrd="0" destOrd="0" parTransId="{AA1B29D2-A698-474C-AEAA-DD7CC91B4B7D}" sibTransId="{93BFA7D3-4612-4B18-9FD4-E656B6DACA5B}"/>
    <dgm:cxn modelId="{2D3E8EBA-6950-44FC-AF9E-39D8B09FFBE4}" type="presParOf" srcId="{765C87D4-976E-4BF0-B474-EBAFE2F1F20A}" destId="{E439FE5B-1DC7-475B-883E-D4F38BE7F7C8}" srcOrd="0" destOrd="0" presId="urn:microsoft.com/office/officeart/2018/2/layout/IconVerticalSolidList"/>
    <dgm:cxn modelId="{510F60F5-18F5-4BE2-885E-DF6D75691296}" type="presParOf" srcId="{E439FE5B-1DC7-475B-883E-D4F38BE7F7C8}" destId="{C476F738-9527-48AE-82B6-19D0F039999F}" srcOrd="0" destOrd="0" presId="urn:microsoft.com/office/officeart/2018/2/layout/IconVerticalSolidList"/>
    <dgm:cxn modelId="{8F75115E-354C-4394-9227-E3C88AC31A74}" type="presParOf" srcId="{E439FE5B-1DC7-475B-883E-D4F38BE7F7C8}" destId="{3942C6D9-5CB6-471D-9FAC-E4A545C1C622}" srcOrd="1" destOrd="0" presId="urn:microsoft.com/office/officeart/2018/2/layout/IconVerticalSolidList"/>
    <dgm:cxn modelId="{7D1BC387-457C-4D5C-AD84-8273CCF971F8}" type="presParOf" srcId="{E439FE5B-1DC7-475B-883E-D4F38BE7F7C8}" destId="{C3AC6A55-8B1A-438B-A17E-59BBB2A01FDE}" srcOrd="2" destOrd="0" presId="urn:microsoft.com/office/officeart/2018/2/layout/IconVerticalSolidList"/>
    <dgm:cxn modelId="{16118BAC-D3F7-4B8A-A9B0-378A49EFD82A}" type="presParOf" srcId="{E439FE5B-1DC7-475B-883E-D4F38BE7F7C8}" destId="{A912728D-000B-44FE-892C-B427B101D446}" srcOrd="3" destOrd="0" presId="urn:microsoft.com/office/officeart/2018/2/layout/IconVerticalSolidList"/>
    <dgm:cxn modelId="{F3AD8DAB-5783-4314-B1DA-8D5E6BF7BF06}" type="presParOf" srcId="{765C87D4-976E-4BF0-B474-EBAFE2F1F20A}" destId="{E3DC949C-510F-47D0-9074-2D991722C0F1}" srcOrd="1" destOrd="0" presId="urn:microsoft.com/office/officeart/2018/2/layout/IconVerticalSolidList"/>
    <dgm:cxn modelId="{4F1AEFC5-AC78-4348-87D2-005BDDF6A447}" type="presParOf" srcId="{765C87D4-976E-4BF0-B474-EBAFE2F1F20A}" destId="{50CCE7FC-58AA-46DB-9A86-3E64BAFE8219}" srcOrd="2" destOrd="0" presId="urn:microsoft.com/office/officeart/2018/2/layout/IconVerticalSolidList"/>
    <dgm:cxn modelId="{1B2E8449-04FB-48E0-878F-550B8E6A74E9}" type="presParOf" srcId="{50CCE7FC-58AA-46DB-9A86-3E64BAFE8219}" destId="{37ABCAF9-F095-4AD8-9FD2-267122DB5673}" srcOrd="0" destOrd="0" presId="urn:microsoft.com/office/officeart/2018/2/layout/IconVerticalSolidList"/>
    <dgm:cxn modelId="{1AEE1C43-8400-41C2-BC94-81C45A76BD02}" type="presParOf" srcId="{50CCE7FC-58AA-46DB-9A86-3E64BAFE8219}" destId="{4C2B82F7-2415-4653-BE9B-14BE60627336}" srcOrd="1" destOrd="0" presId="urn:microsoft.com/office/officeart/2018/2/layout/IconVerticalSolidList"/>
    <dgm:cxn modelId="{5374BF1C-1AB4-4C83-90AB-774A339E4559}" type="presParOf" srcId="{50CCE7FC-58AA-46DB-9A86-3E64BAFE8219}" destId="{9688AF85-6831-4AE7-8EB1-A97C00AEFE59}" srcOrd="2" destOrd="0" presId="urn:microsoft.com/office/officeart/2018/2/layout/IconVerticalSolidList"/>
    <dgm:cxn modelId="{3742BE4B-10A9-4DCA-923A-999B7EB7E2C3}" type="presParOf" srcId="{50CCE7FC-58AA-46DB-9A86-3E64BAFE8219}" destId="{6BD25E44-F8B4-4A18-9461-8E211B681CA6}" srcOrd="3" destOrd="0" presId="urn:microsoft.com/office/officeart/2018/2/layout/IconVerticalSolidList"/>
    <dgm:cxn modelId="{CD650C5D-611C-40B7-A834-7C5028C9B596}" type="presParOf" srcId="{765C87D4-976E-4BF0-B474-EBAFE2F1F20A}" destId="{0D74E4E9-4C2C-4E66-9E51-2F6FFFACB0A0}" srcOrd="3" destOrd="0" presId="urn:microsoft.com/office/officeart/2018/2/layout/IconVerticalSolidList"/>
    <dgm:cxn modelId="{C2B6A28A-4A79-47D5-A542-99B678AA3433}" type="presParOf" srcId="{765C87D4-976E-4BF0-B474-EBAFE2F1F20A}" destId="{F0ACD11C-1C2F-4AA7-93E1-B8FF11983293}" srcOrd="4" destOrd="0" presId="urn:microsoft.com/office/officeart/2018/2/layout/IconVerticalSolidList"/>
    <dgm:cxn modelId="{80C5CE90-1B37-403E-8413-8A8595B64F25}" type="presParOf" srcId="{F0ACD11C-1C2F-4AA7-93E1-B8FF11983293}" destId="{D417F145-0595-46A6-BB76-615BBCA07934}" srcOrd="0" destOrd="0" presId="urn:microsoft.com/office/officeart/2018/2/layout/IconVerticalSolidList"/>
    <dgm:cxn modelId="{A53AED86-BDA0-4699-8C2E-316C82F4B056}" type="presParOf" srcId="{F0ACD11C-1C2F-4AA7-93E1-B8FF11983293}" destId="{BE9D0599-355B-4BEC-8E67-E76653772488}" srcOrd="1" destOrd="0" presId="urn:microsoft.com/office/officeart/2018/2/layout/IconVerticalSolidList"/>
    <dgm:cxn modelId="{47EC98ED-7F72-4112-89A9-A37D04257B84}" type="presParOf" srcId="{F0ACD11C-1C2F-4AA7-93E1-B8FF11983293}" destId="{20176CF3-6244-4E56-8338-58603D47518B}" srcOrd="2" destOrd="0" presId="urn:microsoft.com/office/officeart/2018/2/layout/IconVerticalSolidList"/>
    <dgm:cxn modelId="{B28874A4-5338-453B-A240-2EAA793D60A8}" type="presParOf" srcId="{F0ACD11C-1C2F-4AA7-93E1-B8FF11983293}" destId="{C15959EB-E7C8-4E93-8C9D-F7FC7650B831}" srcOrd="3" destOrd="0" presId="urn:microsoft.com/office/officeart/2018/2/layout/IconVerticalSolidList"/>
    <dgm:cxn modelId="{48B7DEFD-5586-480A-9CAB-EA364A8B5DCA}" type="presParOf" srcId="{765C87D4-976E-4BF0-B474-EBAFE2F1F20A}" destId="{847ABF9F-F380-4ED7-AEEF-7A37C3D34446}" srcOrd="5" destOrd="0" presId="urn:microsoft.com/office/officeart/2018/2/layout/IconVerticalSolidList"/>
    <dgm:cxn modelId="{C48BDF3D-30F8-4405-96A1-746A16AEA32F}" type="presParOf" srcId="{765C87D4-976E-4BF0-B474-EBAFE2F1F20A}" destId="{493A3829-F9E7-441B-8D58-4C201C4A47D9}" srcOrd="6" destOrd="0" presId="urn:microsoft.com/office/officeart/2018/2/layout/IconVerticalSolidList"/>
    <dgm:cxn modelId="{FD644E51-F0EA-480C-B641-6241411AC4EF}" type="presParOf" srcId="{493A3829-F9E7-441B-8D58-4C201C4A47D9}" destId="{B77A7300-EE19-4DD7-947A-0094367B352C}" srcOrd="0" destOrd="0" presId="urn:microsoft.com/office/officeart/2018/2/layout/IconVerticalSolidList"/>
    <dgm:cxn modelId="{605A21DE-6231-4A04-A637-753945AE4687}" type="presParOf" srcId="{493A3829-F9E7-441B-8D58-4C201C4A47D9}" destId="{A8A7C1F3-F8B2-40C7-8C1F-0FC701CD1529}" srcOrd="1" destOrd="0" presId="urn:microsoft.com/office/officeart/2018/2/layout/IconVerticalSolidList"/>
    <dgm:cxn modelId="{61E9CB97-A343-47BB-907B-860C882311C3}" type="presParOf" srcId="{493A3829-F9E7-441B-8D58-4C201C4A47D9}" destId="{0AB0956E-5D22-4403-9496-7AF649289F26}" srcOrd="2" destOrd="0" presId="urn:microsoft.com/office/officeart/2018/2/layout/IconVerticalSolidList"/>
    <dgm:cxn modelId="{9D81B00B-5563-4975-BCD2-A7DD9D79F8FB}" type="presParOf" srcId="{493A3829-F9E7-441B-8D58-4C201C4A47D9}" destId="{FB05C5D7-9FF5-4AEF-B7F6-B0A3E4316A0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ADFBE1-1D2D-49E0-8185-CCEC1A52C160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9B4173E-318B-4035-9397-EF0353F5D2B8}">
      <dgm:prSet/>
      <dgm:spPr/>
      <dgm:t>
        <a:bodyPr/>
        <a:lstStyle/>
        <a:p>
          <a:r>
            <a:rPr lang="en-US"/>
            <a:t>The in-line figure eight is a figure eight tied onto the middle of the main line. </a:t>
          </a:r>
        </a:p>
      </dgm:t>
    </dgm:pt>
    <dgm:pt modelId="{6E26CFA8-C4FA-478E-8709-6EC78BC75EBF}" type="parTrans" cxnId="{467B58D0-BD34-4FB8-AC8C-97D2C887A483}">
      <dgm:prSet/>
      <dgm:spPr/>
      <dgm:t>
        <a:bodyPr/>
        <a:lstStyle/>
        <a:p>
          <a:endParaRPr lang="en-US"/>
        </a:p>
      </dgm:t>
    </dgm:pt>
    <dgm:pt modelId="{DB80FA06-9324-462A-B277-F085322F58BF}" type="sibTrans" cxnId="{467B58D0-BD34-4FB8-AC8C-97D2C887A483}">
      <dgm:prSet/>
      <dgm:spPr/>
      <dgm:t>
        <a:bodyPr/>
        <a:lstStyle/>
        <a:p>
          <a:endParaRPr lang="en-US"/>
        </a:p>
      </dgm:t>
    </dgm:pt>
    <dgm:pt modelId="{7AADDB86-5A18-48C9-9D50-33CDA6547B2E}">
      <dgm:prSet/>
      <dgm:spPr/>
      <dgm:t>
        <a:bodyPr/>
        <a:lstStyle/>
        <a:p>
          <a:r>
            <a:rPr lang="en-US"/>
            <a:t>It is a specialized knot. </a:t>
          </a:r>
        </a:p>
      </dgm:t>
    </dgm:pt>
    <dgm:pt modelId="{06CCACC9-CF6A-435F-9A91-1609B3FF5273}" type="parTrans" cxnId="{8B4752F2-9CD3-4017-8953-CA26E3020B7C}">
      <dgm:prSet/>
      <dgm:spPr/>
      <dgm:t>
        <a:bodyPr/>
        <a:lstStyle/>
        <a:p>
          <a:endParaRPr lang="en-US"/>
        </a:p>
      </dgm:t>
    </dgm:pt>
    <dgm:pt modelId="{AF8B2923-2BA6-4239-961F-1F0A5DB72EAE}" type="sibTrans" cxnId="{8B4752F2-9CD3-4017-8953-CA26E3020B7C}">
      <dgm:prSet/>
      <dgm:spPr/>
      <dgm:t>
        <a:bodyPr/>
        <a:lstStyle/>
        <a:p>
          <a:endParaRPr lang="en-US"/>
        </a:p>
      </dgm:t>
    </dgm:pt>
    <dgm:pt modelId="{7E3EC147-3D5C-4C3C-8277-EB88E3320600}">
      <dgm:prSet/>
      <dgm:spPr/>
      <dgm:t>
        <a:bodyPr/>
        <a:lstStyle/>
        <a:p>
          <a:r>
            <a:rPr lang="en-US"/>
            <a:t>It is not difficult to tie and it is relatively easy to untie. </a:t>
          </a:r>
        </a:p>
      </dgm:t>
    </dgm:pt>
    <dgm:pt modelId="{628931F3-2979-4E38-B14F-F6CE198E5E2C}" type="parTrans" cxnId="{AFFA48FB-DB91-4BAB-AA15-19F1C0FA671F}">
      <dgm:prSet/>
      <dgm:spPr/>
      <dgm:t>
        <a:bodyPr/>
        <a:lstStyle/>
        <a:p>
          <a:endParaRPr lang="en-US"/>
        </a:p>
      </dgm:t>
    </dgm:pt>
    <dgm:pt modelId="{1B8B40D6-34FF-4E25-A851-DEA640CED233}" type="sibTrans" cxnId="{AFFA48FB-DB91-4BAB-AA15-19F1C0FA671F}">
      <dgm:prSet/>
      <dgm:spPr/>
      <dgm:t>
        <a:bodyPr/>
        <a:lstStyle/>
        <a:p>
          <a:endParaRPr lang="en-US"/>
        </a:p>
      </dgm:t>
    </dgm:pt>
    <dgm:pt modelId="{6F8F500E-8DC0-4C82-AE3E-F2F2DF723556}" type="pres">
      <dgm:prSet presAssocID="{63ADFBE1-1D2D-49E0-8185-CCEC1A52C16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C74999-263E-4AEA-85F7-E311078A4032}" type="pres">
      <dgm:prSet presAssocID="{39B4173E-318B-4035-9397-EF0353F5D2B8}" presName="hierRoot1" presStyleCnt="0">
        <dgm:presLayoutVars>
          <dgm:hierBranch val="init"/>
        </dgm:presLayoutVars>
      </dgm:prSet>
      <dgm:spPr/>
    </dgm:pt>
    <dgm:pt modelId="{76DD4010-4BF2-4BE1-99D8-212EB998AB3E}" type="pres">
      <dgm:prSet presAssocID="{39B4173E-318B-4035-9397-EF0353F5D2B8}" presName="rootComposite1" presStyleCnt="0"/>
      <dgm:spPr/>
    </dgm:pt>
    <dgm:pt modelId="{CEE3F47F-3C2E-442C-A9D3-19D61982A5E9}" type="pres">
      <dgm:prSet presAssocID="{39B4173E-318B-4035-9397-EF0353F5D2B8}" presName="rootText1" presStyleLbl="node0" presStyleIdx="0" presStyleCnt="3">
        <dgm:presLayoutVars>
          <dgm:chPref val="3"/>
        </dgm:presLayoutVars>
      </dgm:prSet>
      <dgm:spPr/>
    </dgm:pt>
    <dgm:pt modelId="{0AABAD39-45B5-4F23-9566-85B569DA43D2}" type="pres">
      <dgm:prSet presAssocID="{39B4173E-318B-4035-9397-EF0353F5D2B8}" presName="rootConnector1" presStyleLbl="node1" presStyleIdx="0" presStyleCnt="0"/>
      <dgm:spPr/>
    </dgm:pt>
    <dgm:pt modelId="{2D261FF3-1E64-41E0-9640-3FF671F688CE}" type="pres">
      <dgm:prSet presAssocID="{39B4173E-318B-4035-9397-EF0353F5D2B8}" presName="hierChild2" presStyleCnt="0"/>
      <dgm:spPr/>
    </dgm:pt>
    <dgm:pt modelId="{6D58B4D6-DB00-4122-8F7C-F764DB39DE78}" type="pres">
      <dgm:prSet presAssocID="{39B4173E-318B-4035-9397-EF0353F5D2B8}" presName="hierChild3" presStyleCnt="0"/>
      <dgm:spPr/>
    </dgm:pt>
    <dgm:pt modelId="{7B54EDF3-B85C-41BA-880E-3B36B6370F7C}" type="pres">
      <dgm:prSet presAssocID="{7AADDB86-5A18-48C9-9D50-33CDA6547B2E}" presName="hierRoot1" presStyleCnt="0">
        <dgm:presLayoutVars>
          <dgm:hierBranch val="init"/>
        </dgm:presLayoutVars>
      </dgm:prSet>
      <dgm:spPr/>
    </dgm:pt>
    <dgm:pt modelId="{723027A8-DF2E-4588-B84B-8F3AE198D79F}" type="pres">
      <dgm:prSet presAssocID="{7AADDB86-5A18-48C9-9D50-33CDA6547B2E}" presName="rootComposite1" presStyleCnt="0"/>
      <dgm:spPr/>
    </dgm:pt>
    <dgm:pt modelId="{812EFFC8-BC30-4374-97F4-D5FE897E0FE6}" type="pres">
      <dgm:prSet presAssocID="{7AADDB86-5A18-48C9-9D50-33CDA6547B2E}" presName="rootText1" presStyleLbl="node0" presStyleIdx="1" presStyleCnt="3">
        <dgm:presLayoutVars>
          <dgm:chPref val="3"/>
        </dgm:presLayoutVars>
      </dgm:prSet>
      <dgm:spPr/>
    </dgm:pt>
    <dgm:pt modelId="{EBE20005-58E2-458E-A93F-49EC4CCD2DD6}" type="pres">
      <dgm:prSet presAssocID="{7AADDB86-5A18-48C9-9D50-33CDA6547B2E}" presName="rootConnector1" presStyleLbl="node1" presStyleIdx="0" presStyleCnt="0"/>
      <dgm:spPr/>
    </dgm:pt>
    <dgm:pt modelId="{DC3C680F-54D2-4732-95C0-26A1ECBE257C}" type="pres">
      <dgm:prSet presAssocID="{7AADDB86-5A18-48C9-9D50-33CDA6547B2E}" presName="hierChild2" presStyleCnt="0"/>
      <dgm:spPr/>
    </dgm:pt>
    <dgm:pt modelId="{F440ACAA-857F-4333-88A6-D43F5DF29018}" type="pres">
      <dgm:prSet presAssocID="{7AADDB86-5A18-48C9-9D50-33CDA6547B2E}" presName="hierChild3" presStyleCnt="0"/>
      <dgm:spPr/>
    </dgm:pt>
    <dgm:pt modelId="{7AA93E4C-05B7-4BDF-8484-6AAC72119E4C}" type="pres">
      <dgm:prSet presAssocID="{7E3EC147-3D5C-4C3C-8277-EB88E3320600}" presName="hierRoot1" presStyleCnt="0">
        <dgm:presLayoutVars>
          <dgm:hierBranch val="init"/>
        </dgm:presLayoutVars>
      </dgm:prSet>
      <dgm:spPr/>
    </dgm:pt>
    <dgm:pt modelId="{28D101FA-E0BD-4677-91C9-B11C01186CCC}" type="pres">
      <dgm:prSet presAssocID="{7E3EC147-3D5C-4C3C-8277-EB88E3320600}" presName="rootComposite1" presStyleCnt="0"/>
      <dgm:spPr/>
    </dgm:pt>
    <dgm:pt modelId="{28A0E86D-B1DD-4190-94C2-E6B5BC5A6CC6}" type="pres">
      <dgm:prSet presAssocID="{7E3EC147-3D5C-4C3C-8277-EB88E3320600}" presName="rootText1" presStyleLbl="node0" presStyleIdx="2" presStyleCnt="3">
        <dgm:presLayoutVars>
          <dgm:chPref val="3"/>
        </dgm:presLayoutVars>
      </dgm:prSet>
      <dgm:spPr/>
    </dgm:pt>
    <dgm:pt modelId="{B7952D8C-060A-40B4-8F33-28B0461D8037}" type="pres">
      <dgm:prSet presAssocID="{7E3EC147-3D5C-4C3C-8277-EB88E3320600}" presName="rootConnector1" presStyleLbl="node1" presStyleIdx="0" presStyleCnt="0"/>
      <dgm:spPr/>
    </dgm:pt>
    <dgm:pt modelId="{7B64C9A8-F678-4FAA-8EA7-46273543EB14}" type="pres">
      <dgm:prSet presAssocID="{7E3EC147-3D5C-4C3C-8277-EB88E3320600}" presName="hierChild2" presStyleCnt="0"/>
      <dgm:spPr/>
    </dgm:pt>
    <dgm:pt modelId="{A393BB5D-A5BF-4D89-BBCB-20E66E857387}" type="pres">
      <dgm:prSet presAssocID="{7E3EC147-3D5C-4C3C-8277-EB88E3320600}" presName="hierChild3" presStyleCnt="0"/>
      <dgm:spPr/>
    </dgm:pt>
  </dgm:ptLst>
  <dgm:cxnLst>
    <dgm:cxn modelId="{5DF3680B-A19E-4DEB-A6B9-161934ABCFE4}" type="presOf" srcId="{7AADDB86-5A18-48C9-9D50-33CDA6547B2E}" destId="{812EFFC8-BC30-4374-97F4-D5FE897E0FE6}" srcOrd="0" destOrd="0" presId="urn:microsoft.com/office/officeart/2009/3/layout/HorizontalOrganizationChart"/>
    <dgm:cxn modelId="{B64B4814-FEA5-4E3E-B90B-4EA6E6ADC516}" type="presOf" srcId="{7AADDB86-5A18-48C9-9D50-33CDA6547B2E}" destId="{EBE20005-58E2-458E-A93F-49EC4CCD2DD6}" srcOrd="1" destOrd="0" presId="urn:microsoft.com/office/officeart/2009/3/layout/HorizontalOrganizationChart"/>
    <dgm:cxn modelId="{E45B9D42-2647-4894-A187-A9145884795B}" type="presOf" srcId="{7E3EC147-3D5C-4C3C-8277-EB88E3320600}" destId="{B7952D8C-060A-40B4-8F33-28B0461D8037}" srcOrd="1" destOrd="0" presId="urn:microsoft.com/office/officeart/2009/3/layout/HorizontalOrganizationChart"/>
    <dgm:cxn modelId="{BD3ACA67-BD11-49A0-9048-7B08E568CEDA}" type="presOf" srcId="{39B4173E-318B-4035-9397-EF0353F5D2B8}" destId="{CEE3F47F-3C2E-442C-A9D3-19D61982A5E9}" srcOrd="0" destOrd="0" presId="urn:microsoft.com/office/officeart/2009/3/layout/HorizontalOrganizationChart"/>
    <dgm:cxn modelId="{844D14B5-F55D-451C-9F2E-927FDB588CA9}" type="presOf" srcId="{39B4173E-318B-4035-9397-EF0353F5D2B8}" destId="{0AABAD39-45B5-4F23-9566-85B569DA43D2}" srcOrd="1" destOrd="0" presId="urn:microsoft.com/office/officeart/2009/3/layout/HorizontalOrganizationChart"/>
    <dgm:cxn modelId="{467B58D0-BD34-4FB8-AC8C-97D2C887A483}" srcId="{63ADFBE1-1D2D-49E0-8185-CCEC1A52C160}" destId="{39B4173E-318B-4035-9397-EF0353F5D2B8}" srcOrd="0" destOrd="0" parTransId="{6E26CFA8-C4FA-478E-8709-6EC78BC75EBF}" sibTransId="{DB80FA06-9324-462A-B277-F085322F58BF}"/>
    <dgm:cxn modelId="{8E63F4EC-A6D5-4F92-AA2C-ED5F5929590D}" type="presOf" srcId="{63ADFBE1-1D2D-49E0-8185-CCEC1A52C160}" destId="{6F8F500E-8DC0-4C82-AE3E-F2F2DF723556}" srcOrd="0" destOrd="0" presId="urn:microsoft.com/office/officeart/2009/3/layout/HorizontalOrganizationChart"/>
    <dgm:cxn modelId="{8B4752F2-9CD3-4017-8953-CA26E3020B7C}" srcId="{63ADFBE1-1D2D-49E0-8185-CCEC1A52C160}" destId="{7AADDB86-5A18-48C9-9D50-33CDA6547B2E}" srcOrd="1" destOrd="0" parTransId="{06CCACC9-CF6A-435F-9A91-1609B3FF5273}" sibTransId="{AF8B2923-2BA6-4239-961F-1F0A5DB72EAE}"/>
    <dgm:cxn modelId="{AFFA48FB-DB91-4BAB-AA15-19F1C0FA671F}" srcId="{63ADFBE1-1D2D-49E0-8185-CCEC1A52C160}" destId="{7E3EC147-3D5C-4C3C-8277-EB88E3320600}" srcOrd="2" destOrd="0" parTransId="{628931F3-2979-4E38-B14F-F6CE198E5E2C}" sibTransId="{1B8B40D6-34FF-4E25-A851-DEA640CED233}"/>
    <dgm:cxn modelId="{553A92FD-6DEA-40DF-BEF3-14C4B857451C}" type="presOf" srcId="{7E3EC147-3D5C-4C3C-8277-EB88E3320600}" destId="{28A0E86D-B1DD-4190-94C2-E6B5BC5A6CC6}" srcOrd="0" destOrd="0" presId="urn:microsoft.com/office/officeart/2009/3/layout/HorizontalOrganizationChart"/>
    <dgm:cxn modelId="{69CB4F8E-BE50-4328-8B1E-FDCAE26BF58A}" type="presParOf" srcId="{6F8F500E-8DC0-4C82-AE3E-F2F2DF723556}" destId="{69C74999-263E-4AEA-85F7-E311078A4032}" srcOrd="0" destOrd="0" presId="urn:microsoft.com/office/officeart/2009/3/layout/HorizontalOrganizationChart"/>
    <dgm:cxn modelId="{C1F0544B-D0E9-4E32-9511-710F40B1ABEF}" type="presParOf" srcId="{69C74999-263E-4AEA-85F7-E311078A4032}" destId="{76DD4010-4BF2-4BE1-99D8-212EB998AB3E}" srcOrd="0" destOrd="0" presId="urn:microsoft.com/office/officeart/2009/3/layout/HorizontalOrganizationChart"/>
    <dgm:cxn modelId="{3E5CC814-92E7-48B1-B3FC-3CAED0A1EFA6}" type="presParOf" srcId="{76DD4010-4BF2-4BE1-99D8-212EB998AB3E}" destId="{CEE3F47F-3C2E-442C-A9D3-19D61982A5E9}" srcOrd="0" destOrd="0" presId="urn:microsoft.com/office/officeart/2009/3/layout/HorizontalOrganizationChart"/>
    <dgm:cxn modelId="{3D29C049-B760-400D-97C7-941A39F0633C}" type="presParOf" srcId="{76DD4010-4BF2-4BE1-99D8-212EB998AB3E}" destId="{0AABAD39-45B5-4F23-9566-85B569DA43D2}" srcOrd="1" destOrd="0" presId="urn:microsoft.com/office/officeart/2009/3/layout/HorizontalOrganizationChart"/>
    <dgm:cxn modelId="{0EEA8FFC-5C4C-4DE9-8A90-5A062C92CD4D}" type="presParOf" srcId="{69C74999-263E-4AEA-85F7-E311078A4032}" destId="{2D261FF3-1E64-41E0-9640-3FF671F688CE}" srcOrd="1" destOrd="0" presId="urn:microsoft.com/office/officeart/2009/3/layout/HorizontalOrganizationChart"/>
    <dgm:cxn modelId="{0976D460-6A54-4B0F-ADF8-01A9A6EB2A93}" type="presParOf" srcId="{69C74999-263E-4AEA-85F7-E311078A4032}" destId="{6D58B4D6-DB00-4122-8F7C-F764DB39DE78}" srcOrd="2" destOrd="0" presId="urn:microsoft.com/office/officeart/2009/3/layout/HorizontalOrganizationChart"/>
    <dgm:cxn modelId="{912F639A-C42B-485E-9032-11974F7C58CF}" type="presParOf" srcId="{6F8F500E-8DC0-4C82-AE3E-F2F2DF723556}" destId="{7B54EDF3-B85C-41BA-880E-3B36B6370F7C}" srcOrd="1" destOrd="0" presId="urn:microsoft.com/office/officeart/2009/3/layout/HorizontalOrganizationChart"/>
    <dgm:cxn modelId="{F07B92DC-9ADD-4941-A0C8-70A846205B42}" type="presParOf" srcId="{7B54EDF3-B85C-41BA-880E-3B36B6370F7C}" destId="{723027A8-DF2E-4588-B84B-8F3AE198D79F}" srcOrd="0" destOrd="0" presId="urn:microsoft.com/office/officeart/2009/3/layout/HorizontalOrganizationChart"/>
    <dgm:cxn modelId="{C0EEBBB4-FD77-4A57-8937-BC3B0D14FF78}" type="presParOf" srcId="{723027A8-DF2E-4588-B84B-8F3AE198D79F}" destId="{812EFFC8-BC30-4374-97F4-D5FE897E0FE6}" srcOrd="0" destOrd="0" presId="urn:microsoft.com/office/officeart/2009/3/layout/HorizontalOrganizationChart"/>
    <dgm:cxn modelId="{24E3F6B5-C070-459A-8B62-4DCBB6AC349B}" type="presParOf" srcId="{723027A8-DF2E-4588-B84B-8F3AE198D79F}" destId="{EBE20005-58E2-458E-A93F-49EC4CCD2DD6}" srcOrd="1" destOrd="0" presId="urn:microsoft.com/office/officeart/2009/3/layout/HorizontalOrganizationChart"/>
    <dgm:cxn modelId="{81907EA6-B30C-48BF-A758-0B5D23966815}" type="presParOf" srcId="{7B54EDF3-B85C-41BA-880E-3B36B6370F7C}" destId="{DC3C680F-54D2-4732-95C0-26A1ECBE257C}" srcOrd="1" destOrd="0" presId="urn:microsoft.com/office/officeart/2009/3/layout/HorizontalOrganizationChart"/>
    <dgm:cxn modelId="{B8BFAF40-275C-472A-9A1E-108E2317D14D}" type="presParOf" srcId="{7B54EDF3-B85C-41BA-880E-3B36B6370F7C}" destId="{F440ACAA-857F-4333-88A6-D43F5DF29018}" srcOrd="2" destOrd="0" presId="urn:microsoft.com/office/officeart/2009/3/layout/HorizontalOrganizationChart"/>
    <dgm:cxn modelId="{8DE07ACE-5972-406D-9467-CE2BCE87D7E9}" type="presParOf" srcId="{6F8F500E-8DC0-4C82-AE3E-F2F2DF723556}" destId="{7AA93E4C-05B7-4BDF-8484-6AAC72119E4C}" srcOrd="2" destOrd="0" presId="urn:microsoft.com/office/officeart/2009/3/layout/HorizontalOrganizationChart"/>
    <dgm:cxn modelId="{958CD933-81AC-4DDE-940A-B83831F09AF2}" type="presParOf" srcId="{7AA93E4C-05B7-4BDF-8484-6AAC72119E4C}" destId="{28D101FA-E0BD-4677-91C9-B11C01186CCC}" srcOrd="0" destOrd="0" presId="urn:microsoft.com/office/officeart/2009/3/layout/HorizontalOrganizationChart"/>
    <dgm:cxn modelId="{09D9AAA0-C228-4C95-934A-D4E0EC3C1DAC}" type="presParOf" srcId="{28D101FA-E0BD-4677-91C9-B11C01186CCC}" destId="{28A0E86D-B1DD-4190-94C2-E6B5BC5A6CC6}" srcOrd="0" destOrd="0" presId="urn:microsoft.com/office/officeart/2009/3/layout/HorizontalOrganizationChart"/>
    <dgm:cxn modelId="{9AE87683-F976-44B0-85FD-3B3537166120}" type="presParOf" srcId="{28D101FA-E0BD-4677-91C9-B11C01186CCC}" destId="{B7952D8C-060A-40B4-8F33-28B0461D8037}" srcOrd="1" destOrd="0" presId="urn:microsoft.com/office/officeart/2009/3/layout/HorizontalOrganizationChart"/>
    <dgm:cxn modelId="{A4C2726F-8FF7-4650-B0B6-397DF8697CB3}" type="presParOf" srcId="{7AA93E4C-05B7-4BDF-8484-6AAC72119E4C}" destId="{7B64C9A8-F678-4FAA-8EA7-46273543EB14}" srcOrd="1" destOrd="0" presId="urn:microsoft.com/office/officeart/2009/3/layout/HorizontalOrganizationChart"/>
    <dgm:cxn modelId="{EB7FDC4C-821A-4530-BD70-3F075C8F0811}" type="presParOf" srcId="{7AA93E4C-05B7-4BDF-8484-6AAC72119E4C}" destId="{A393BB5D-A5BF-4D89-BBCB-20E66E85738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4747C5-E6D2-4DC8-9B34-4A02BABA8BA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1C10719-DF0F-4ADE-BA31-1D195C9ECE92}">
      <dgm:prSet/>
      <dgm:spPr/>
      <dgm:t>
        <a:bodyPr/>
        <a:lstStyle/>
        <a:p>
          <a:r>
            <a:rPr lang="en-US"/>
            <a:t>It is superior to tying a overhand knot on a bight which is virtually impossible to untie once loaded. </a:t>
          </a:r>
        </a:p>
      </dgm:t>
    </dgm:pt>
    <dgm:pt modelId="{EC79589D-9206-466B-8622-96A4B2907F52}" type="parTrans" cxnId="{FFE0B54A-0025-42C5-B5A6-E55814DD7A3C}">
      <dgm:prSet/>
      <dgm:spPr/>
      <dgm:t>
        <a:bodyPr/>
        <a:lstStyle/>
        <a:p>
          <a:endParaRPr lang="en-US"/>
        </a:p>
      </dgm:t>
    </dgm:pt>
    <dgm:pt modelId="{30D27CDF-39AE-4A0A-8920-3B527F94007E}" type="sibTrans" cxnId="{FFE0B54A-0025-42C5-B5A6-E55814DD7A3C}">
      <dgm:prSet/>
      <dgm:spPr/>
      <dgm:t>
        <a:bodyPr/>
        <a:lstStyle/>
        <a:p>
          <a:endParaRPr lang="en-US"/>
        </a:p>
      </dgm:t>
    </dgm:pt>
    <dgm:pt modelId="{4F721C2B-6E1E-49F5-B543-DC693907EC99}">
      <dgm:prSet/>
      <dgm:spPr/>
      <dgm:t>
        <a:bodyPr/>
        <a:lstStyle/>
        <a:p>
          <a:r>
            <a:rPr lang="en-US"/>
            <a:t>It forms the base knot in creating a self-equalizing anchor</a:t>
          </a:r>
        </a:p>
      </dgm:t>
    </dgm:pt>
    <dgm:pt modelId="{F75FCD67-49FB-45D1-8303-91F8F62DC3B3}" type="parTrans" cxnId="{1F2BCD29-F485-4E44-A13B-A89585EC72A1}">
      <dgm:prSet/>
      <dgm:spPr/>
      <dgm:t>
        <a:bodyPr/>
        <a:lstStyle/>
        <a:p>
          <a:endParaRPr lang="en-US"/>
        </a:p>
      </dgm:t>
    </dgm:pt>
    <dgm:pt modelId="{28AA9C17-4DAF-467E-99C5-16262755917B}" type="sibTrans" cxnId="{1F2BCD29-F485-4E44-A13B-A89585EC72A1}">
      <dgm:prSet/>
      <dgm:spPr/>
      <dgm:t>
        <a:bodyPr/>
        <a:lstStyle/>
        <a:p>
          <a:endParaRPr lang="en-US"/>
        </a:p>
      </dgm:t>
    </dgm:pt>
    <dgm:pt modelId="{8CC7C319-41F3-46AD-9A63-43D13ED070F9}" type="pres">
      <dgm:prSet presAssocID="{C54747C5-E6D2-4DC8-9B34-4A02BABA8BA0}" presName="root" presStyleCnt="0">
        <dgm:presLayoutVars>
          <dgm:dir/>
          <dgm:resizeHandles val="exact"/>
        </dgm:presLayoutVars>
      </dgm:prSet>
      <dgm:spPr/>
    </dgm:pt>
    <dgm:pt modelId="{3BA54F16-03CB-4AC3-BCD4-37CB1C207FCF}" type="pres">
      <dgm:prSet presAssocID="{81C10719-DF0F-4ADE-BA31-1D195C9ECE92}" presName="compNode" presStyleCnt="0"/>
      <dgm:spPr/>
    </dgm:pt>
    <dgm:pt modelId="{A8A175E2-5744-4999-BA1A-529B93C0E674}" type="pres">
      <dgm:prSet presAssocID="{81C10719-DF0F-4ADE-BA31-1D195C9ECE92}" presName="bgRect" presStyleLbl="bgShp" presStyleIdx="0" presStyleCnt="2"/>
      <dgm:spPr/>
    </dgm:pt>
    <dgm:pt modelId="{8BFDA32C-F12A-42C3-BF01-CFA8F622B423}" type="pres">
      <dgm:prSet presAssocID="{81C10719-DF0F-4ADE-BA31-1D195C9ECE9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71BDDD17-DD47-4DA4-BBD8-01C56DF7E1C8}" type="pres">
      <dgm:prSet presAssocID="{81C10719-DF0F-4ADE-BA31-1D195C9ECE92}" presName="spaceRect" presStyleCnt="0"/>
      <dgm:spPr/>
    </dgm:pt>
    <dgm:pt modelId="{4E81C3BA-3A95-4DA2-8437-8A7BE3EF8D42}" type="pres">
      <dgm:prSet presAssocID="{81C10719-DF0F-4ADE-BA31-1D195C9ECE92}" presName="parTx" presStyleLbl="revTx" presStyleIdx="0" presStyleCnt="2">
        <dgm:presLayoutVars>
          <dgm:chMax val="0"/>
          <dgm:chPref val="0"/>
        </dgm:presLayoutVars>
      </dgm:prSet>
      <dgm:spPr/>
    </dgm:pt>
    <dgm:pt modelId="{067D6627-66B1-4A60-A5F7-BA5906F903E4}" type="pres">
      <dgm:prSet presAssocID="{30D27CDF-39AE-4A0A-8920-3B527F94007E}" presName="sibTrans" presStyleCnt="0"/>
      <dgm:spPr/>
    </dgm:pt>
    <dgm:pt modelId="{53C18517-D8EA-47F6-AB27-0664E2D7B7C3}" type="pres">
      <dgm:prSet presAssocID="{4F721C2B-6E1E-49F5-B543-DC693907EC99}" presName="compNode" presStyleCnt="0"/>
      <dgm:spPr/>
    </dgm:pt>
    <dgm:pt modelId="{F2C8EA3F-AF78-4CD8-B7B9-1D5B9A64FD55}" type="pres">
      <dgm:prSet presAssocID="{4F721C2B-6E1E-49F5-B543-DC693907EC99}" presName="bgRect" presStyleLbl="bgShp" presStyleIdx="1" presStyleCnt="2"/>
      <dgm:spPr/>
    </dgm:pt>
    <dgm:pt modelId="{83CD2D39-FDAF-45FB-B69C-83FDC2B491A3}" type="pres">
      <dgm:prSet presAssocID="{4F721C2B-6E1E-49F5-B543-DC693907EC9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chor"/>
        </a:ext>
      </dgm:extLst>
    </dgm:pt>
    <dgm:pt modelId="{1DCF5F01-99FB-4EA3-A1F6-0284908821E1}" type="pres">
      <dgm:prSet presAssocID="{4F721C2B-6E1E-49F5-B543-DC693907EC99}" presName="spaceRect" presStyleCnt="0"/>
      <dgm:spPr/>
    </dgm:pt>
    <dgm:pt modelId="{EB3C72F7-7E05-45AD-8DC2-197FCF0F0FDA}" type="pres">
      <dgm:prSet presAssocID="{4F721C2B-6E1E-49F5-B543-DC693907EC9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F2BCD29-F485-4E44-A13B-A89585EC72A1}" srcId="{C54747C5-E6D2-4DC8-9B34-4A02BABA8BA0}" destId="{4F721C2B-6E1E-49F5-B543-DC693907EC99}" srcOrd="1" destOrd="0" parTransId="{F75FCD67-49FB-45D1-8303-91F8F62DC3B3}" sibTransId="{28AA9C17-4DAF-467E-99C5-16262755917B}"/>
    <dgm:cxn modelId="{C0BF2244-0077-43FE-9B1B-BEC640E9BE22}" type="presOf" srcId="{C54747C5-E6D2-4DC8-9B34-4A02BABA8BA0}" destId="{8CC7C319-41F3-46AD-9A63-43D13ED070F9}" srcOrd="0" destOrd="0" presId="urn:microsoft.com/office/officeart/2018/2/layout/IconVerticalSolidList"/>
    <dgm:cxn modelId="{FFE0B54A-0025-42C5-B5A6-E55814DD7A3C}" srcId="{C54747C5-E6D2-4DC8-9B34-4A02BABA8BA0}" destId="{81C10719-DF0F-4ADE-BA31-1D195C9ECE92}" srcOrd="0" destOrd="0" parTransId="{EC79589D-9206-466B-8622-96A4B2907F52}" sibTransId="{30D27CDF-39AE-4A0A-8920-3B527F94007E}"/>
    <dgm:cxn modelId="{686F55AF-6EA7-4B53-B05F-F45AB99DF303}" type="presOf" srcId="{4F721C2B-6E1E-49F5-B543-DC693907EC99}" destId="{EB3C72F7-7E05-45AD-8DC2-197FCF0F0FDA}" srcOrd="0" destOrd="0" presId="urn:microsoft.com/office/officeart/2018/2/layout/IconVerticalSolidList"/>
    <dgm:cxn modelId="{7330D3C2-E6FD-4176-A2D2-DDB49B18141C}" type="presOf" srcId="{81C10719-DF0F-4ADE-BA31-1D195C9ECE92}" destId="{4E81C3BA-3A95-4DA2-8437-8A7BE3EF8D42}" srcOrd="0" destOrd="0" presId="urn:microsoft.com/office/officeart/2018/2/layout/IconVerticalSolidList"/>
    <dgm:cxn modelId="{BA4A1105-2588-441E-814E-4743490B24BB}" type="presParOf" srcId="{8CC7C319-41F3-46AD-9A63-43D13ED070F9}" destId="{3BA54F16-03CB-4AC3-BCD4-37CB1C207FCF}" srcOrd="0" destOrd="0" presId="urn:microsoft.com/office/officeart/2018/2/layout/IconVerticalSolidList"/>
    <dgm:cxn modelId="{A6CB88A1-80D1-44A8-91C5-027B50B8F358}" type="presParOf" srcId="{3BA54F16-03CB-4AC3-BCD4-37CB1C207FCF}" destId="{A8A175E2-5744-4999-BA1A-529B93C0E674}" srcOrd="0" destOrd="0" presId="urn:microsoft.com/office/officeart/2018/2/layout/IconVerticalSolidList"/>
    <dgm:cxn modelId="{4EE0C509-CE5A-469A-84B1-88D26753193C}" type="presParOf" srcId="{3BA54F16-03CB-4AC3-BCD4-37CB1C207FCF}" destId="{8BFDA32C-F12A-42C3-BF01-CFA8F622B423}" srcOrd="1" destOrd="0" presId="urn:microsoft.com/office/officeart/2018/2/layout/IconVerticalSolidList"/>
    <dgm:cxn modelId="{74B2DF9F-046B-43AC-A406-1EE96E98B4A8}" type="presParOf" srcId="{3BA54F16-03CB-4AC3-BCD4-37CB1C207FCF}" destId="{71BDDD17-DD47-4DA4-BBD8-01C56DF7E1C8}" srcOrd="2" destOrd="0" presId="urn:microsoft.com/office/officeart/2018/2/layout/IconVerticalSolidList"/>
    <dgm:cxn modelId="{300FEBBF-2EA4-43F3-A58F-8C1EF53AD442}" type="presParOf" srcId="{3BA54F16-03CB-4AC3-BCD4-37CB1C207FCF}" destId="{4E81C3BA-3A95-4DA2-8437-8A7BE3EF8D42}" srcOrd="3" destOrd="0" presId="urn:microsoft.com/office/officeart/2018/2/layout/IconVerticalSolidList"/>
    <dgm:cxn modelId="{EF893489-ABCC-41AC-9728-C3B8A2B6A9F6}" type="presParOf" srcId="{8CC7C319-41F3-46AD-9A63-43D13ED070F9}" destId="{067D6627-66B1-4A60-A5F7-BA5906F903E4}" srcOrd="1" destOrd="0" presId="urn:microsoft.com/office/officeart/2018/2/layout/IconVerticalSolidList"/>
    <dgm:cxn modelId="{C3B59943-1D17-4204-BE7F-02C95AD7897B}" type="presParOf" srcId="{8CC7C319-41F3-46AD-9A63-43D13ED070F9}" destId="{53C18517-D8EA-47F6-AB27-0664E2D7B7C3}" srcOrd="2" destOrd="0" presId="urn:microsoft.com/office/officeart/2018/2/layout/IconVerticalSolidList"/>
    <dgm:cxn modelId="{D13EE712-743B-4510-882F-395891D5FE96}" type="presParOf" srcId="{53C18517-D8EA-47F6-AB27-0664E2D7B7C3}" destId="{F2C8EA3F-AF78-4CD8-B7B9-1D5B9A64FD55}" srcOrd="0" destOrd="0" presId="urn:microsoft.com/office/officeart/2018/2/layout/IconVerticalSolidList"/>
    <dgm:cxn modelId="{EF8BE606-F0FB-4F5B-B433-94B9E8FF80A4}" type="presParOf" srcId="{53C18517-D8EA-47F6-AB27-0664E2D7B7C3}" destId="{83CD2D39-FDAF-45FB-B69C-83FDC2B491A3}" srcOrd="1" destOrd="0" presId="urn:microsoft.com/office/officeart/2018/2/layout/IconVerticalSolidList"/>
    <dgm:cxn modelId="{7EE301B7-8B6B-4109-9B26-D5B09AFDE6AA}" type="presParOf" srcId="{53C18517-D8EA-47F6-AB27-0664E2D7B7C3}" destId="{1DCF5F01-99FB-4EA3-A1F6-0284908821E1}" srcOrd="2" destOrd="0" presId="urn:microsoft.com/office/officeart/2018/2/layout/IconVerticalSolidList"/>
    <dgm:cxn modelId="{401AE149-360C-4964-93AD-6EFAD2A52F8B}" type="presParOf" srcId="{53C18517-D8EA-47F6-AB27-0664E2D7B7C3}" destId="{EB3C72F7-7E05-45AD-8DC2-197FCF0F0FD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58580E-56DF-4F5B-B24A-1B66239877BE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5E04767-6C60-4A2F-816B-04998D8A83C6}">
      <dgm:prSet/>
      <dgm:spPr/>
      <dgm:t>
        <a:bodyPr/>
        <a:lstStyle/>
        <a:p>
          <a:r>
            <a:rPr lang="en-US"/>
            <a:t>The running end of the in-line figure eight is worked back through the loop and then retraced the knot as diagramed. </a:t>
          </a:r>
        </a:p>
      </dgm:t>
    </dgm:pt>
    <dgm:pt modelId="{1E8A0C9B-7099-47E0-B73B-311E092FA2C5}" type="parTrans" cxnId="{1DB673C5-9464-47B0-987E-A7036702EF66}">
      <dgm:prSet/>
      <dgm:spPr/>
      <dgm:t>
        <a:bodyPr/>
        <a:lstStyle/>
        <a:p>
          <a:endParaRPr lang="en-US"/>
        </a:p>
      </dgm:t>
    </dgm:pt>
    <dgm:pt modelId="{C390A2CF-7DE7-4728-8A5C-26042557511D}" type="sibTrans" cxnId="{1DB673C5-9464-47B0-987E-A7036702EF66}">
      <dgm:prSet/>
      <dgm:spPr/>
      <dgm:t>
        <a:bodyPr/>
        <a:lstStyle/>
        <a:p>
          <a:endParaRPr lang="en-US"/>
        </a:p>
      </dgm:t>
    </dgm:pt>
    <dgm:pt modelId="{0A11ADC2-C909-4CDC-AF20-DE63C4A4A7BD}">
      <dgm:prSet/>
      <dgm:spPr/>
      <dgm:t>
        <a:bodyPr/>
        <a:lstStyle/>
        <a:p>
          <a:r>
            <a:rPr lang="en-US"/>
            <a:t>The setup is a self equalizing anchor system where the pull on each anchor is the same. </a:t>
          </a:r>
        </a:p>
      </dgm:t>
    </dgm:pt>
    <dgm:pt modelId="{9A25D5DF-40CB-4DEF-8E2E-ABD612BB7380}" type="parTrans" cxnId="{BE8D0970-C3E3-445E-9913-1B0697737896}">
      <dgm:prSet/>
      <dgm:spPr/>
      <dgm:t>
        <a:bodyPr/>
        <a:lstStyle/>
        <a:p>
          <a:endParaRPr lang="en-US"/>
        </a:p>
      </dgm:t>
    </dgm:pt>
    <dgm:pt modelId="{E9998A2E-4C04-4852-8F1C-CC35335204CC}" type="sibTrans" cxnId="{BE8D0970-C3E3-445E-9913-1B0697737896}">
      <dgm:prSet/>
      <dgm:spPr/>
      <dgm:t>
        <a:bodyPr/>
        <a:lstStyle/>
        <a:p>
          <a:endParaRPr lang="en-US"/>
        </a:p>
      </dgm:t>
    </dgm:pt>
    <dgm:pt modelId="{FC829C9F-C480-42DF-999C-23330A09B90B}" type="pres">
      <dgm:prSet presAssocID="{6858580E-56DF-4F5B-B24A-1B66239877BE}" presName="Name0" presStyleCnt="0">
        <dgm:presLayoutVars>
          <dgm:dir/>
          <dgm:animLvl val="lvl"/>
          <dgm:resizeHandles val="exact"/>
        </dgm:presLayoutVars>
      </dgm:prSet>
      <dgm:spPr/>
    </dgm:pt>
    <dgm:pt modelId="{FD8B6A13-D55F-4B39-A1DD-BD1938905663}" type="pres">
      <dgm:prSet presAssocID="{0A11ADC2-C909-4CDC-AF20-DE63C4A4A7BD}" presName="boxAndChildren" presStyleCnt="0"/>
      <dgm:spPr/>
    </dgm:pt>
    <dgm:pt modelId="{13FBA558-80FC-4A47-8C75-A1D0FCCD2BF2}" type="pres">
      <dgm:prSet presAssocID="{0A11ADC2-C909-4CDC-AF20-DE63C4A4A7BD}" presName="parentTextBox" presStyleLbl="node1" presStyleIdx="0" presStyleCnt="2"/>
      <dgm:spPr/>
    </dgm:pt>
    <dgm:pt modelId="{30841868-0059-46B0-B0C6-24F1F2C621EC}" type="pres">
      <dgm:prSet presAssocID="{C390A2CF-7DE7-4728-8A5C-26042557511D}" presName="sp" presStyleCnt="0"/>
      <dgm:spPr/>
    </dgm:pt>
    <dgm:pt modelId="{FDFFECF7-7262-4DE8-8C25-FDE9AA3A1D27}" type="pres">
      <dgm:prSet presAssocID="{F5E04767-6C60-4A2F-816B-04998D8A83C6}" presName="arrowAndChildren" presStyleCnt="0"/>
      <dgm:spPr/>
    </dgm:pt>
    <dgm:pt modelId="{5137E703-B577-47CC-9A5B-A539DC1841B5}" type="pres">
      <dgm:prSet presAssocID="{F5E04767-6C60-4A2F-816B-04998D8A83C6}" presName="parentTextArrow" presStyleLbl="node1" presStyleIdx="1" presStyleCnt="2"/>
      <dgm:spPr/>
    </dgm:pt>
  </dgm:ptLst>
  <dgm:cxnLst>
    <dgm:cxn modelId="{D66D221F-C411-431E-A17F-34A8334466EA}" type="presOf" srcId="{F5E04767-6C60-4A2F-816B-04998D8A83C6}" destId="{5137E703-B577-47CC-9A5B-A539DC1841B5}" srcOrd="0" destOrd="0" presId="urn:microsoft.com/office/officeart/2005/8/layout/process4"/>
    <dgm:cxn modelId="{BE8D0970-C3E3-445E-9913-1B0697737896}" srcId="{6858580E-56DF-4F5B-B24A-1B66239877BE}" destId="{0A11ADC2-C909-4CDC-AF20-DE63C4A4A7BD}" srcOrd="1" destOrd="0" parTransId="{9A25D5DF-40CB-4DEF-8E2E-ABD612BB7380}" sibTransId="{E9998A2E-4C04-4852-8F1C-CC35335204CC}"/>
    <dgm:cxn modelId="{D8D5BC99-2BE2-46DC-94FB-12ABE4B980D5}" type="presOf" srcId="{6858580E-56DF-4F5B-B24A-1B66239877BE}" destId="{FC829C9F-C480-42DF-999C-23330A09B90B}" srcOrd="0" destOrd="0" presId="urn:microsoft.com/office/officeart/2005/8/layout/process4"/>
    <dgm:cxn modelId="{1DB673C5-9464-47B0-987E-A7036702EF66}" srcId="{6858580E-56DF-4F5B-B24A-1B66239877BE}" destId="{F5E04767-6C60-4A2F-816B-04998D8A83C6}" srcOrd="0" destOrd="0" parTransId="{1E8A0C9B-7099-47E0-B73B-311E092FA2C5}" sibTransId="{C390A2CF-7DE7-4728-8A5C-26042557511D}"/>
    <dgm:cxn modelId="{E463BDDF-D2A6-4D99-BA2E-720E3AC8A3A4}" type="presOf" srcId="{0A11ADC2-C909-4CDC-AF20-DE63C4A4A7BD}" destId="{13FBA558-80FC-4A47-8C75-A1D0FCCD2BF2}" srcOrd="0" destOrd="0" presId="urn:microsoft.com/office/officeart/2005/8/layout/process4"/>
    <dgm:cxn modelId="{490A63F9-A653-4517-A04B-0FE080A92C60}" type="presParOf" srcId="{FC829C9F-C480-42DF-999C-23330A09B90B}" destId="{FD8B6A13-D55F-4B39-A1DD-BD1938905663}" srcOrd="0" destOrd="0" presId="urn:microsoft.com/office/officeart/2005/8/layout/process4"/>
    <dgm:cxn modelId="{9327E3BF-7BF9-45FB-86B5-D29551563717}" type="presParOf" srcId="{FD8B6A13-D55F-4B39-A1DD-BD1938905663}" destId="{13FBA558-80FC-4A47-8C75-A1D0FCCD2BF2}" srcOrd="0" destOrd="0" presId="urn:microsoft.com/office/officeart/2005/8/layout/process4"/>
    <dgm:cxn modelId="{965FB79A-8019-4D78-961C-0F69D0C9C394}" type="presParOf" srcId="{FC829C9F-C480-42DF-999C-23330A09B90B}" destId="{30841868-0059-46B0-B0C6-24F1F2C621EC}" srcOrd="1" destOrd="0" presId="urn:microsoft.com/office/officeart/2005/8/layout/process4"/>
    <dgm:cxn modelId="{D3091253-69A2-48FE-83A0-F52E3495D987}" type="presParOf" srcId="{FC829C9F-C480-42DF-999C-23330A09B90B}" destId="{FDFFECF7-7262-4DE8-8C25-FDE9AA3A1D27}" srcOrd="2" destOrd="0" presId="urn:microsoft.com/office/officeart/2005/8/layout/process4"/>
    <dgm:cxn modelId="{A68CF87A-4FA1-42F3-B541-954DD4BF9BFB}" type="presParOf" srcId="{FDFFECF7-7262-4DE8-8C25-FDE9AA3A1D27}" destId="{5137E703-B577-47CC-9A5B-A539DC1841B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CBDCA1-51BD-4857-ACBF-59B39A6169E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15A4193-84C6-41C5-9080-5AC2CA5D4F2D}">
      <dgm:prSet/>
      <dgm:spPr/>
      <dgm:t>
        <a:bodyPr/>
        <a:lstStyle/>
        <a:p>
          <a:r>
            <a:rPr lang="en-US"/>
            <a:t>The system can easily incorporate multiple anchor points with the addition of another loop. </a:t>
          </a:r>
        </a:p>
      </dgm:t>
    </dgm:pt>
    <dgm:pt modelId="{A1A26A70-2AE9-4B7B-B4E4-3875FB927960}" type="parTrans" cxnId="{8E83D6AC-4BA7-4D28-840F-E00111736812}">
      <dgm:prSet/>
      <dgm:spPr/>
      <dgm:t>
        <a:bodyPr/>
        <a:lstStyle/>
        <a:p>
          <a:endParaRPr lang="en-US"/>
        </a:p>
      </dgm:t>
    </dgm:pt>
    <dgm:pt modelId="{FB370487-90F9-4CE9-A79F-6F317D1396C7}" type="sibTrans" cxnId="{8E83D6AC-4BA7-4D28-840F-E00111736812}">
      <dgm:prSet/>
      <dgm:spPr/>
      <dgm:t>
        <a:bodyPr/>
        <a:lstStyle/>
        <a:p>
          <a:endParaRPr lang="en-US"/>
        </a:p>
      </dgm:t>
    </dgm:pt>
    <dgm:pt modelId="{232DF26D-C959-45FA-B4FA-4AA98678E048}">
      <dgm:prSet/>
      <dgm:spPr/>
      <dgm:t>
        <a:bodyPr/>
        <a:lstStyle/>
        <a:p>
          <a:r>
            <a:rPr lang="en-US"/>
            <a:t>If there is an abundance of carabiners, they can be used to clip the loops around the anchors to the loop at the bottom of the figure eight. </a:t>
          </a:r>
        </a:p>
      </dgm:t>
    </dgm:pt>
    <dgm:pt modelId="{E351A978-F518-4EE4-B3FE-54B6A9AECB64}" type="parTrans" cxnId="{1CEE3638-FE24-4581-9E95-8BB930FDD700}">
      <dgm:prSet/>
      <dgm:spPr/>
      <dgm:t>
        <a:bodyPr/>
        <a:lstStyle/>
        <a:p>
          <a:endParaRPr lang="en-US"/>
        </a:p>
      </dgm:t>
    </dgm:pt>
    <dgm:pt modelId="{5C25EF36-D66D-4DBB-AFCD-65751C2398D4}" type="sibTrans" cxnId="{1CEE3638-FE24-4581-9E95-8BB930FDD700}">
      <dgm:prSet/>
      <dgm:spPr/>
      <dgm:t>
        <a:bodyPr/>
        <a:lstStyle/>
        <a:p>
          <a:endParaRPr lang="en-US"/>
        </a:p>
      </dgm:t>
    </dgm:pt>
    <dgm:pt modelId="{CE14C1EB-FF3B-41BC-981D-6ECD355826A5}" type="pres">
      <dgm:prSet presAssocID="{14CBDCA1-51BD-4857-ACBF-59B39A6169E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314C036-506D-4E6E-9A9F-C425ABB56154}" type="pres">
      <dgm:prSet presAssocID="{A15A4193-84C6-41C5-9080-5AC2CA5D4F2D}" presName="hierRoot1" presStyleCnt="0"/>
      <dgm:spPr/>
    </dgm:pt>
    <dgm:pt modelId="{F454DB57-8D98-4FB9-90DF-4938E28FF4D4}" type="pres">
      <dgm:prSet presAssocID="{A15A4193-84C6-41C5-9080-5AC2CA5D4F2D}" presName="composite" presStyleCnt="0"/>
      <dgm:spPr/>
    </dgm:pt>
    <dgm:pt modelId="{8A1770ED-4CD8-4A70-B9CC-A3CFC6966062}" type="pres">
      <dgm:prSet presAssocID="{A15A4193-84C6-41C5-9080-5AC2CA5D4F2D}" presName="background" presStyleLbl="node0" presStyleIdx="0" presStyleCnt="2"/>
      <dgm:spPr/>
    </dgm:pt>
    <dgm:pt modelId="{C8014E72-93B7-4BD8-8BEF-2BD3A0841DEB}" type="pres">
      <dgm:prSet presAssocID="{A15A4193-84C6-41C5-9080-5AC2CA5D4F2D}" presName="text" presStyleLbl="fgAcc0" presStyleIdx="0" presStyleCnt="2">
        <dgm:presLayoutVars>
          <dgm:chPref val="3"/>
        </dgm:presLayoutVars>
      </dgm:prSet>
      <dgm:spPr/>
    </dgm:pt>
    <dgm:pt modelId="{59DFFCD8-1D2B-446A-9468-32F51EE83095}" type="pres">
      <dgm:prSet presAssocID="{A15A4193-84C6-41C5-9080-5AC2CA5D4F2D}" presName="hierChild2" presStyleCnt="0"/>
      <dgm:spPr/>
    </dgm:pt>
    <dgm:pt modelId="{4522E15E-2534-44C0-93C4-44F716BBCEC0}" type="pres">
      <dgm:prSet presAssocID="{232DF26D-C959-45FA-B4FA-4AA98678E048}" presName="hierRoot1" presStyleCnt="0"/>
      <dgm:spPr/>
    </dgm:pt>
    <dgm:pt modelId="{B0874799-B146-4DDA-8CDF-941F618340F3}" type="pres">
      <dgm:prSet presAssocID="{232DF26D-C959-45FA-B4FA-4AA98678E048}" presName="composite" presStyleCnt="0"/>
      <dgm:spPr/>
    </dgm:pt>
    <dgm:pt modelId="{68A3F266-AB12-4F89-8A48-C532F6A66802}" type="pres">
      <dgm:prSet presAssocID="{232DF26D-C959-45FA-B4FA-4AA98678E048}" presName="background" presStyleLbl="node0" presStyleIdx="1" presStyleCnt="2"/>
      <dgm:spPr/>
    </dgm:pt>
    <dgm:pt modelId="{8FAB8E1A-EA5C-46F7-AFCF-16C237CC084D}" type="pres">
      <dgm:prSet presAssocID="{232DF26D-C959-45FA-B4FA-4AA98678E048}" presName="text" presStyleLbl="fgAcc0" presStyleIdx="1" presStyleCnt="2">
        <dgm:presLayoutVars>
          <dgm:chPref val="3"/>
        </dgm:presLayoutVars>
      </dgm:prSet>
      <dgm:spPr/>
    </dgm:pt>
    <dgm:pt modelId="{8269C738-291E-47EE-A7F4-23E01F4D131B}" type="pres">
      <dgm:prSet presAssocID="{232DF26D-C959-45FA-B4FA-4AA98678E048}" presName="hierChild2" presStyleCnt="0"/>
      <dgm:spPr/>
    </dgm:pt>
  </dgm:ptLst>
  <dgm:cxnLst>
    <dgm:cxn modelId="{F4605622-020E-4A62-83A1-3B8C7337A64C}" type="presOf" srcId="{232DF26D-C959-45FA-B4FA-4AA98678E048}" destId="{8FAB8E1A-EA5C-46F7-AFCF-16C237CC084D}" srcOrd="0" destOrd="0" presId="urn:microsoft.com/office/officeart/2005/8/layout/hierarchy1"/>
    <dgm:cxn modelId="{1CEE3638-FE24-4581-9E95-8BB930FDD700}" srcId="{14CBDCA1-51BD-4857-ACBF-59B39A6169E8}" destId="{232DF26D-C959-45FA-B4FA-4AA98678E048}" srcOrd="1" destOrd="0" parTransId="{E351A978-F518-4EE4-B3FE-54B6A9AECB64}" sibTransId="{5C25EF36-D66D-4DBB-AFCD-65751C2398D4}"/>
    <dgm:cxn modelId="{47F4747A-50EB-4580-9751-B4C7BA7C3EDC}" type="presOf" srcId="{A15A4193-84C6-41C5-9080-5AC2CA5D4F2D}" destId="{C8014E72-93B7-4BD8-8BEF-2BD3A0841DEB}" srcOrd="0" destOrd="0" presId="urn:microsoft.com/office/officeart/2005/8/layout/hierarchy1"/>
    <dgm:cxn modelId="{8E83D6AC-4BA7-4D28-840F-E00111736812}" srcId="{14CBDCA1-51BD-4857-ACBF-59B39A6169E8}" destId="{A15A4193-84C6-41C5-9080-5AC2CA5D4F2D}" srcOrd="0" destOrd="0" parTransId="{A1A26A70-2AE9-4B7B-B4E4-3875FB927960}" sibTransId="{FB370487-90F9-4CE9-A79F-6F317D1396C7}"/>
    <dgm:cxn modelId="{1095B9B4-FC50-42CB-81E2-5DCDAD204D2A}" type="presOf" srcId="{14CBDCA1-51BD-4857-ACBF-59B39A6169E8}" destId="{CE14C1EB-FF3B-41BC-981D-6ECD355826A5}" srcOrd="0" destOrd="0" presId="urn:microsoft.com/office/officeart/2005/8/layout/hierarchy1"/>
    <dgm:cxn modelId="{09915644-8C50-455C-B249-C02C2D8FCF3C}" type="presParOf" srcId="{CE14C1EB-FF3B-41BC-981D-6ECD355826A5}" destId="{8314C036-506D-4E6E-9A9F-C425ABB56154}" srcOrd="0" destOrd="0" presId="urn:microsoft.com/office/officeart/2005/8/layout/hierarchy1"/>
    <dgm:cxn modelId="{5AA41737-172F-4340-A872-41269BF88745}" type="presParOf" srcId="{8314C036-506D-4E6E-9A9F-C425ABB56154}" destId="{F454DB57-8D98-4FB9-90DF-4938E28FF4D4}" srcOrd="0" destOrd="0" presId="urn:microsoft.com/office/officeart/2005/8/layout/hierarchy1"/>
    <dgm:cxn modelId="{F221390A-DC68-4FCF-AD63-750BB6F0E886}" type="presParOf" srcId="{F454DB57-8D98-4FB9-90DF-4938E28FF4D4}" destId="{8A1770ED-4CD8-4A70-B9CC-A3CFC6966062}" srcOrd="0" destOrd="0" presId="urn:microsoft.com/office/officeart/2005/8/layout/hierarchy1"/>
    <dgm:cxn modelId="{912C4D2C-DED8-4203-AE01-DBB9912AA1E6}" type="presParOf" srcId="{F454DB57-8D98-4FB9-90DF-4938E28FF4D4}" destId="{C8014E72-93B7-4BD8-8BEF-2BD3A0841DEB}" srcOrd="1" destOrd="0" presId="urn:microsoft.com/office/officeart/2005/8/layout/hierarchy1"/>
    <dgm:cxn modelId="{9C9BBB8A-E126-4CEB-A16A-8357ADD5F097}" type="presParOf" srcId="{8314C036-506D-4E6E-9A9F-C425ABB56154}" destId="{59DFFCD8-1D2B-446A-9468-32F51EE83095}" srcOrd="1" destOrd="0" presId="urn:microsoft.com/office/officeart/2005/8/layout/hierarchy1"/>
    <dgm:cxn modelId="{2FA5EAA9-5459-4964-9310-6D5AA126048D}" type="presParOf" srcId="{CE14C1EB-FF3B-41BC-981D-6ECD355826A5}" destId="{4522E15E-2534-44C0-93C4-44F716BBCEC0}" srcOrd="1" destOrd="0" presId="urn:microsoft.com/office/officeart/2005/8/layout/hierarchy1"/>
    <dgm:cxn modelId="{4915E74B-D2CD-464F-BBE2-02516771BD1C}" type="presParOf" srcId="{4522E15E-2534-44C0-93C4-44F716BBCEC0}" destId="{B0874799-B146-4DDA-8CDF-941F618340F3}" srcOrd="0" destOrd="0" presId="urn:microsoft.com/office/officeart/2005/8/layout/hierarchy1"/>
    <dgm:cxn modelId="{E8988768-018D-4153-81AF-5EAB2C6EF1AF}" type="presParOf" srcId="{B0874799-B146-4DDA-8CDF-941F618340F3}" destId="{68A3F266-AB12-4F89-8A48-C532F6A66802}" srcOrd="0" destOrd="0" presId="urn:microsoft.com/office/officeart/2005/8/layout/hierarchy1"/>
    <dgm:cxn modelId="{958C8BAE-4B63-4AA3-BBAF-A754C9C97093}" type="presParOf" srcId="{B0874799-B146-4DDA-8CDF-941F618340F3}" destId="{8FAB8E1A-EA5C-46F7-AFCF-16C237CC084D}" srcOrd="1" destOrd="0" presId="urn:microsoft.com/office/officeart/2005/8/layout/hierarchy1"/>
    <dgm:cxn modelId="{A89953D7-B8F0-4E82-9206-A18D44E830E1}" type="presParOf" srcId="{4522E15E-2534-44C0-93C4-44F716BBCEC0}" destId="{8269C738-291E-47EE-A7F4-23E01F4D131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D9980-CF01-4B86-BBE0-924806052300}">
      <dsp:nvSpPr>
        <dsp:cNvPr id="0" name=""/>
        <dsp:cNvSpPr/>
      </dsp:nvSpPr>
      <dsp:spPr>
        <a:xfrm>
          <a:off x="0" y="38346"/>
          <a:ext cx="9291215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Figure -8 -Figure-eight on a Bight</a:t>
          </a:r>
        </a:p>
      </dsp:txBody>
      <dsp:txXfrm>
        <a:off x="37696" y="76042"/>
        <a:ext cx="9215823" cy="696808"/>
      </dsp:txXfrm>
    </dsp:sp>
    <dsp:sp modelId="{29A03F56-F740-4B65-AB8F-C388889FCB59}">
      <dsp:nvSpPr>
        <dsp:cNvPr id="0" name=""/>
        <dsp:cNvSpPr/>
      </dsp:nvSpPr>
      <dsp:spPr>
        <a:xfrm>
          <a:off x="0" y="905586"/>
          <a:ext cx="9291215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Figure-eight Follow-through</a:t>
          </a:r>
        </a:p>
      </dsp:txBody>
      <dsp:txXfrm>
        <a:off x="37696" y="943282"/>
        <a:ext cx="9215823" cy="696808"/>
      </dsp:txXfrm>
    </dsp:sp>
    <dsp:sp modelId="{DC8A4E79-0F3A-4787-8407-8A96E6E7A004}">
      <dsp:nvSpPr>
        <dsp:cNvPr id="0" name=""/>
        <dsp:cNvSpPr/>
      </dsp:nvSpPr>
      <dsp:spPr>
        <a:xfrm>
          <a:off x="0" y="1772826"/>
          <a:ext cx="9291215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In-line Figure Eight </a:t>
          </a:r>
        </a:p>
      </dsp:txBody>
      <dsp:txXfrm>
        <a:off x="37696" y="1810522"/>
        <a:ext cx="9215823" cy="696808"/>
      </dsp:txXfrm>
    </dsp:sp>
    <dsp:sp modelId="{762B1A3E-B789-4DC9-A1F6-D254F670BB1D}">
      <dsp:nvSpPr>
        <dsp:cNvPr id="0" name=""/>
        <dsp:cNvSpPr/>
      </dsp:nvSpPr>
      <dsp:spPr>
        <a:xfrm>
          <a:off x="0" y="2640066"/>
          <a:ext cx="9291215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Directional Figure Eight Follow-through</a:t>
          </a:r>
        </a:p>
      </dsp:txBody>
      <dsp:txXfrm>
        <a:off x="37696" y="2677762"/>
        <a:ext cx="9215823" cy="6968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56226-CA5D-4A79-9BAB-8EAF1E40A9FC}">
      <dsp:nvSpPr>
        <dsp:cNvPr id="0" name=""/>
        <dsp:cNvSpPr/>
      </dsp:nvSpPr>
      <dsp:spPr>
        <a:xfrm>
          <a:off x="0" y="1924"/>
          <a:ext cx="5913437" cy="9754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5DACE9-7CBC-4812-9991-F71E95F40DD9}">
      <dsp:nvSpPr>
        <dsp:cNvPr id="0" name=""/>
        <dsp:cNvSpPr/>
      </dsp:nvSpPr>
      <dsp:spPr>
        <a:xfrm>
          <a:off x="295064" y="221393"/>
          <a:ext cx="536480" cy="5364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782E8-0743-4728-9AB5-2EDC2636C85D}">
      <dsp:nvSpPr>
        <dsp:cNvPr id="0" name=""/>
        <dsp:cNvSpPr/>
      </dsp:nvSpPr>
      <dsp:spPr>
        <a:xfrm>
          <a:off x="1126608" y="1924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bowline is used to tie a loop in the end of a rope. </a:t>
          </a:r>
        </a:p>
      </dsp:txBody>
      <dsp:txXfrm>
        <a:off x="1126608" y="1924"/>
        <a:ext cx="4786828" cy="975418"/>
      </dsp:txXfrm>
    </dsp:sp>
    <dsp:sp modelId="{1F387FAB-7890-460B-BD11-4C2415D1C56F}">
      <dsp:nvSpPr>
        <dsp:cNvPr id="0" name=""/>
        <dsp:cNvSpPr/>
      </dsp:nvSpPr>
      <dsp:spPr>
        <a:xfrm>
          <a:off x="0" y="1221197"/>
          <a:ext cx="5913437" cy="9754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57E99-EC96-40A2-9992-534DCA6C36F4}">
      <dsp:nvSpPr>
        <dsp:cNvPr id="0" name=""/>
        <dsp:cNvSpPr/>
      </dsp:nvSpPr>
      <dsp:spPr>
        <a:xfrm>
          <a:off x="295064" y="1440667"/>
          <a:ext cx="536480" cy="5364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CB33B-8980-4DEF-9936-2E64367D0679}">
      <dsp:nvSpPr>
        <dsp:cNvPr id="0" name=""/>
        <dsp:cNvSpPr/>
      </dsp:nvSpPr>
      <dsp:spPr>
        <a:xfrm>
          <a:off x="1126608" y="1221197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advantage of using the bowline is that it can be tied quickly and easily.</a:t>
          </a:r>
        </a:p>
      </dsp:txBody>
      <dsp:txXfrm>
        <a:off x="1126608" y="1221197"/>
        <a:ext cx="4786828" cy="975418"/>
      </dsp:txXfrm>
    </dsp:sp>
    <dsp:sp modelId="{C51C898A-7FD7-4C9D-BF2F-8ECE60976BC2}">
      <dsp:nvSpPr>
        <dsp:cNvPr id="0" name=""/>
        <dsp:cNvSpPr/>
      </dsp:nvSpPr>
      <dsp:spPr>
        <a:xfrm>
          <a:off x="0" y="2440471"/>
          <a:ext cx="5913437" cy="9754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6C310-4AF4-4575-9753-35864EC630CC}">
      <dsp:nvSpPr>
        <dsp:cNvPr id="0" name=""/>
        <dsp:cNvSpPr/>
      </dsp:nvSpPr>
      <dsp:spPr>
        <a:xfrm>
          <a:off x="295064" y="2659940"/>
          <a:ext cx="536480" cy="5364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29A61-A875-4C48-844D-FD8693AE39C5}">
      <dsp:nvSpPr>
        <dsp:cNvPr id="0" name=""/>
        <dsp:cNvSpPr/>
      </dsp:nvSpPr>
      <dsp:spPr>
        <a:xfrm>
          <a:off x="1126608" y="2440471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Also, it consumes less rope to tie than a figure eight follow-through. </a:t>
          </a:r>
        </a:p>
      </dsp:txBody>
      <dsp:txXfrm>
        <a:off x="1126608" y="2440471"/>
        <a:ext cx="4786828" cy="975418"/>
      </dsp:txXfrm>
    </dsp:sp>
    <dsp:sp modelId="{B53BFCC7-3EB3-49CC-A13A-65DC78435358}">
      <dsp:nvSpPr>
        <dsp:cNvPr id="0" name=""/>
        <dsp:cNvSpPr/>
      </dsp:nvSpPr>
      <dsp:spPr>
        <a:xfrm>
          <a:off x="0" y="3659744"/>
          <a:ext cx="5913437" cy="9754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1485E-A5FC-4BED-8867-2FB6757FE0AE}">
      <dsp:nvSpPr>
        <dsp:cNvPr id="0" name=""/>
        <dsp:cNvSpPr/>
      </dsp:nvSpPr>
      <dsp:spPr>
        <a:xfrm>
          <a:off x="295064" y="3879213"/>
          <a:ext cx="536480" cy="5364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5CF9D-0579-499D-A8B9-88E892E10283}">
      <dsp:nvSpPr>
        <dsp:cNvPr id="0" name=""/>
        <dsp:cNvSpPr/>
      </dsp:nvSpPr>
      <dsp:spPr>
        <a:xfrm>
          <a:off x="1126608" y="3659744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knot maintains its integrity under tension. </a:t>
          </a:r>
        </a:p>
      </dsp:txBody>
      <dsp:txXfrm>
        <a:off x="1126608" y="3659744"/>
        <a:ext cx="4786828" cy="9754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9217F-1FA6-4188-B6EC-7EF7785B1C27}">
      <dsp:nvSpPr>
        <dsp:cNvPr id="0" name=""/>
        <dsp:cNvSpPr/>
      </dsp:nvSpPr>
      <dsp:spPr>
        <a:xfrm>
          <a:off x="0" y="566"/>
          <a:ext cx="5913437" cy="1324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74502-0646-459A-B973-2B745812CC5D}">
      <dsp:nvSpPr>
        <dsp:cNvPr id="0" name=""/>
        <dsp:cNvSpPr/>
      </dsp:nvSpPr>
      <dsp:spPr>
        <a:xfrm>
          <a:off x="400679" y="298591"/>
          <a:ext cx="728507" cy="728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30308-480D-44F7-9343-C6A9164A7417}">
      <dsp:nvSpPr>
        <dsp:cNvPr id="0" name=""/>
        <dsp:cNvSpPr/>
      </dsp:nvSpPr>
      <dsp:spPr>
        <a:xfrm>
          <a:off x="1529865" y="566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knot maintains its integrity under tension. </a:t>
          </a:r>
        </a:p>
      </dsp:txBody>
      <dsp:txXfrm>
        <a:off x="1529865" y="566"/>
        <a:ext cx="4383571" cy="1324558"/>
      </dsp:txXfrm>
    </dsp:sp>
    <dsp:sp modelId="{FA617492-767B-46D0-BE7F-3EAAAF9A121A}">
      <dsp:nvSpPr>
        <dsp:cNvPr id="0" name=""/>
        <dsp:cNvSpPr/>
      </dsp:nvSpPr>
      <dsp:spPr>
        <a:xfrm>
          <a:off x="0" y="1656264"/>
          <a:ext cx="5913437" cy="1324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50416-BA3B-4D7E-93FD-2F4BA6C1ADD6}">
      <dsp:nvSpPr>
        <dsp:cNvPr id="0" name=""/>
        <dsp:cNvSpPr/>
      </dsp:nvSpPr>
      <dsp:spPr>
        <a:xfrm>
          <a:off x="400679" y="1954290"/>
          <a:ext cx="728507" cy="728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3C771-465D-406A-A717-130FD38B86BE}">
      <dsp:nvSpPr>
        <dsp:cNvPr id="0" name=""/>
        <dsp:cNvSpPr/>
      </dsp:nvSpPr>
      <dsp:spPr>
        <a:xfrm>
          <a:off x="1529865" y="1656264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However, it can loosen when placed in continuous tension and compression situations. </a:t>
          </a:r>
        </a:p>
      </dsp:txBody>
      <dsp:txXfrm>
        <a:off x="1529865" y="1656264"/>
        <a:ext cx="4383571" cy="1324558"/>
      </dsp:txXfrm>
    </dsp:sp>
    <dsp:sp modelId="{0A89F59A-E54A-43DB-9A67-D313B4C64382}">
      <dsp:nvSpPr>
        <dsp:cNvPr id="0" name=""/>
        <dsp:cNvSpPr/>
      </dsp:nvSpPr>
      <dsp:spPr>
        <a:xfrm>
          <a:off x="0" y="3311963"/>
          <a:ext cx="5913437" cy="1324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0E46D-24DE-4652-872A-9AF302EC3273}">
      <dsp:nvSpPr>
        <dsp:cNvPr id="0" name=""/>
        <dsp:cNvSpPr/>
      </dsp:nvSpPr>
      <dsp:spPr>
        <a:xfrm>
          <a:off x="400679" y="3609988"/>
          <a:ext cx="728507" cy="728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D03AC-9C98-4C49-BB57-17889F94DEDF}">
      <dsp:nvSpPr>
        <dsp:cNvPr id="0" name=""/>
        <dsp:cNvSpPr/>
      </dsp:nvSpPr>
      <dsp:spPr>
        <a:xfrm>
          <a:off x="1529865" y="3311963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 the climbing community the bowline has fallen into disfavor for this reason. </a:t>
          </a:r>
        </a:p>
      </dsp:txBody>
      <dsp:txXfrm>
        <a:off x="1529865" y="3311963"/>
        <a:ext cx="4383571" cy="13245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6ACB5-7F31-47FD-A0F5-DC07CEB1E8DB}">
      <dsp:nvSpPr>
        <dsp:cNvPr id="0" name=""/>
        <dsp:cNvSpPr/>
      </dsp:nvSpPr>
      <dsp:spPr>
        <a:xfrm>
          <a:off x="0" y="0"/>
          <a:ext cx="7897892" cy="1406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When a climber falls, they tend to bounce which can loosen the knot. </a:t>
          </a:r>
        </a:p>
      </dsp:txBody>
      <dsp:txXfrm>
        <a:off x="41182" y="41182"/>
        <a:ext cx="6444630" cy="1323685"/>
      </dsp:txXfrm>
    </dsp:sp>
    <dsp:sp modelId="{7A6F9F0D-C673-4E9B-892A-09C35747E120}">
      <dsp:nvSpPr>
        <dsp:cNvPr id="0" name=""/>
        <dsp:cNvSpPr/>
      </dsp:nvSpPr>
      <dsp:spPr>
        <a:xfrm>
          <a:off x="1393745" y="1718504"/>
          <a:ext cx="7897892" cy="1406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32278"/>
                <a:satOff val="-54709"/>
                <a:lumOff val="980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632278"/>
                <a:satOff val="-54709"/>
                <a:lumOff val="980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632278"/>
                <a:satOff val="-54709"/>
                <a:lumOff val="980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If there is any doubt that the bowline could be placed in a tension and compression situation, back it up</a:t>
          </a:r>
        </a:p>
      </dsp:txBody>
      <dsp:txXfrm>
        <a:off x="1434927" y="1759686"/>
        <a:ext cx="5507850" cy="1323685"/>
      </dsp:txXfrm>
    </dsp:sp>
    <dsp:sp modelId="{D50B7578-B716-40E1-9C57-D8A87EA3EAB6}">
      <dsp:nvSpPr>
        <dsp:cNvPr id="0" name=""/>
        <dsp:cNvSpPr/>
      </dsp:nvSpPr>
      <dsp:spPr>
        <a:xfrm>
          <a:off x="6983960" y="1105310"/>
          <a:ext cx="913932" cy="9139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189595" y="1105310"/>
        <a:ext cx="502662" cy="6877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DD9F9-371E-4EAE-93DA-65AC93EECD2E}">
      <dsp:nvSpPr>
        <dsp:cNvPr id="0" name=""/>
        <dsp:cNvSpPr/>
      </dsp:nvSpPr>
      <dsp:spPr>
        <a:xfrm>
          <a:off x="704530" y="1926"/>
          <a:ext cx="4504375" cy="1373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If there is a need for a secure bowline, back it off. </a:t>
          </a:r>
        </a:p>
      </dsp:txBody>
      <dsp:txXfrm>
        <a:off x="704530" y="1926"/>
        <a:ext cx="4504375" cy="1373834"/>
      </dsp:txXfrm>
    </dsp:sp>
    <dsp:sp modelId="{4D11212D-D8A6-4672-A5E6-E961E01CE57B}">
      <dsp:nvSpPr>
        <dsp:cNvPr id="0" name=""/>
        <dsp:cNvSpPr/>
      </dsp:nvSpPr>
      <dsp:spPr>
        <a:xfrm>
          <a:off x="704530" y="1938807"/>
          <a:ext cx="4504375" cy="1373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The Yosemite tie-off is one of several acceptable methods. </a:t>
          </a:r>
        </a:p>
      </dsp:txBody>
      <dsp:txXfrm>
        <a:off x="704530" y="1938807"/>
        <a:ext cx="4504375" cy="1373834"/>
      </dsp:txXfrm>
    </dsp:sp>
    <dsp:sp modelId="{3377840A-3293-4610-99AA-E053072B30ED}">
      <dsp:nvSpPr>
        <dsp:cNvPr id="0" name=""/>
        <dsp:cNvSpPr/>
      </dsp:nvSpPr>
      <dsp:spPr>
        <a:xfrm>
          <a:off x="704530" y="3875689"/>
          <a:ext cx="4504375" cy="1373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When tied correctly, the Yosemite tie-off has a figure eight knot look to it. </a:t>
          </a:r>
        </a:p>
      </dsp:txBody>
      <dsp:txXfrm>
        <a:off x="704530" y="3875689"/>
        <a:ext cx="4504375" cy="137383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A9775-44A2-44DF-B100-E9509EBA1BA9}">
      <dsp:nvSpPr>
        <dsp:cNvPr id="0" name=""/>
        <dsp:cNvSpPr/>
      </dsp:nvSpPr>
      <dsp:spPr>
        <a:xfrm>
          <a:off x="0" y="64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89CF4-E143-4CC6-8E88-51DE1AB48B07}">
      <dsp:nvSpPr>
        <dsp:cNvPr id="0" name=""/>
        <dsp:cNvSpPr/>
      </dsp:nvSpPr>
      <dsp:spPr>
        <a:xfrm>
          <a:off x="453764" y="338151"/>
          <a:ext cx="825026" cy="82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14E69-FFD6-4086-A3F3-143BB28F3CED}">
      <dsp:nvSpPr>
        <dsp:cNvPr id="0" name=""/>
        <dsp:cNvSpPr/>
      </dsp:nvSpPr>
      <dsp:spPr>
        <a:xfrm>
          <a:off x="1732555" y="64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commonly used to tie a loop around an object or another line. </a:t>
          </a:r>
        </a:p>
      </dsp:txBody>
      <dsp:txXfrm>
        <a:off x="1732555" y="641"/>
        <a:ext cx="4180881" cy="1500047"/>
      </dsp:txXfrm>
    </dsp:sp>
    <dsp:sp modelId="{A08DBD98-D719-4908-8644-9ACD8D9219E0}">
      <dsp:nvSpPr>
        <dsp:cNvPr id="0" name=""/>
        <dsp:cNvSpPr/>
      </dsp:nvSpPr>
      <dsp:spPr>
        <a:xfrm>
          <a:off x="0" y="187570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60204-6027-4F0F-8044-3B2353C4058D}">
      <dsp:nvSpPr>
        <dsp:cNvPr id="0" name=""/>
        <dsp:cNvSpPr/>
      </dsp:nvSpPr>
      <dsp:spPr>
        <a:xfrm>
          <a:off x="453764" y="2213211"/>
          <a:ext cx="825026" cy="825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27DC4-65C0-472F-AD1B-95EB701C47F3}">
      <dsp:nvSpPr>
        <dsp:cNvPr id="0" name=""/>
        <dsp:cNvSpPr/>
      </dsp:nvSpPr>
      <dsp:spPr>
        <a:xfrm>
          <a:off x="1732555" y="187570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It is useful in tying off the running end in a trucker's knot where it cinches down on the loop</a:t>
          </a:r>
        </a:p>
      </dsp:txBody>
      <dsp:txXfrm>
        <a:off x="1732555" y="1875701"/>
        <a:ext cx="4180881" cy="1500047"/>
      </dsp:txXfrm>
    </dsp:sp>
    <dsp:sp modelId="{EC9F2E9F-28D6-4121-894C-B17F4A790532}">
      <dsp:nvSpPr>
        <dsp:cNvPr id="0" name=""/>
        <dsp:cNvSpPr/>
      </dsp:nvSpPr>
      <dsp:spPr>
        <a:xfrm>
          <a:off x="0" y="3750760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35C32-BE8D-4668-91C4-0B32466DC3BB}">
      <dsp:nvSpPr>
        <dsp:cNvPr id="0" name=""/>
        <dsp:cNvSpPr/>
      </dsp:nvSpPr>
      <dsp:spPr>
        <a:xfrm>
          <a:off x="453764" y="4088271"/>
          <a:ext cx="825026" cy="8250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36D0A-B00A-473F-BE55-F12105A9F58F}">
      <dsp:nvSpPr>
        <dsp:cNvPr id="0" name=""/>
        <dsp:cNvSpPr/>
      </dsp:nvSpPr>
      <dsp:spPr>
        <a:xfrm>
          <a:off x="1732555" y="3750760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Technically, when tied correctly, the knot has the same configuration as a clove hitch </a:t>
          </a:r>
        </a:p>
      </dsp:txBody>
      <dsp:txXfrm>
        <a:off x="1732555" y="3750760"/>
        <a:ext cx="4180881" cy="150004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80D46-10D6-4004-8586-2CC5361F1CC9}">
      <dsp:nvSpPr>
        <dsp:cNvPr id="0" name=""/>
        <dsp:cNvSpPr/>
      </dsp:nvSpPr>
      <dsp:spPr>
        <a:xfrm>
          <a:off x="721" y="453067"/>
          <a:ext cx="5911993" cy="1803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 common variation is where the loop is looped back against itself </a:t>
          </a:r>
        </a:p>
      </dsp:txBody>
      <dsp:txXfrm>
        <a:off x="721" y="453067"/>
        <a:ext cx="5911993" cy="1803157"/>
      </dsp:txXfrm>
    </dsp:sp>
    <dsp:sp modelId="{352EEA0A-1AB3-48E7-8F66-F765D9D9ED06}">
      <dsp:nvSpPr>
        <dsp:cNvPr id="0" name=""/>
        <dsp:cNvSpPr/>
      </dsp:nvSpPr>
      <dsp:spPr>
        <a:xfrm>
          <a:off x="721" y="2995224"/>
          <a:ext cx="5911993" cy="1803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Most people are unaware of the variations and simply tie one or more hitches</a:t>
          </a:r>
        </a:p>
      </dsp:txBody>
      <dsp:txXfrm>
        <a:off x="721" y="2995224"/>
        <a:ext cx="5911993" cy="180315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F2459-39F6-4C04-A09C-887AFE88224B}">
      <dsp:nvSpPr>
        <dsp:cNvPr id="0" name=""/>
        <dsp:cNvSpPr/>
      </dsp:nvSpPr>
      <dsp:spPr>
        <a:xfrm>
          <a:off x="0" y="853360"/>
          <a:ext cx="5913437" cy="15754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7484D-67AD-490A-AFA8-DFE458AFDF8C}">
      <dsp:nvSpPr>
        <dsp:cNvPr id="0" name=""/>
        <dsp:cNvSpPr/>
      </dsp:nvSpPr>
      <dsp:spPr>
        <a:xfrm>
          <a:off x="476569" y="1207833"/>
          <a:ext cx="866489" cy="8664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734076-2F70-4C1F-8377-AD9F64D7BBE5}">
      <dsp:nvSpPr>
        <dsp:cNvPr id="0" name=""/>
        <dsp:cNvSpPr/>
      </dsp:nvSpPr>
      <dsp:spPr>
        <a:xfrm>
          <a:off x="1819627" y="853360"/>
          <a:ext cx="409380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34" tIns="166734" rIns="166734" bIns="16673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clove hitch is used to tie a line to a post or tent peg. </a:t>
          </a:r>
        </a:p>
      </dsp:txBody>
      <dsp:txXfrm>
        <a:off x="1819627" y="853360"/>
        <a:ext cx="4093809" cy="1575435"/>
      </dsp:txXfrm>
    </dsp:sp>
    <dsp:sp modelId="{D0B7139D-A1B9-429D-A173-E6405580EA13}">
      <dsp:nvSpPr>
        <dsp:cNvPr id="0" name=""/>
        <dsp:cNvSpPr/>
      </dsp:nvSpPr>
      <dsp:spPr>
        <a:xfrm>
          <a:off x="0" y="2822654"/>
          <a:ext cx="5913437" cy="15754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C24A91-470D-45E3-822F-8F9AE19B9DD0}">
      <dsp:nvSpPr>
        <dsp:cNvPr id="0" name=""/>
        <dsp:cNvSpPr/>
      </dsp:nvSpPr>
      <dsp:spPr>
        <a:xfrm>
          <a:off x="476569" y="3177127"/>
          <a:ext cx="866489" cy="8664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9D650-E376-4B9F-9208-0F0DBD5736A4}">
      <dsp:nvSpPr>
        <dsp:cNvPr id="0" name=""/>
        <dsp:cNvSpPr/>
      </dsp:nvSpPr>
      <dsp:spPr>
        <a:xfrm>
          <a:off x="1819627" y="2822654"/>
          <a:ext cx="409380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34" tIns="166734" rIns="166734" bIns="16673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knot has the same configuration as two half-hitches. </a:t>
          </a:r>
        </a:p>
      </dsp:txBody>
      <dsp:txXfrm>
        <a:off x="1819627" y="2822654"/>
        <a:ext cx="4093809" cy="157543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D7192-D796-46EC-9C0F-43796CE9E087}">
      <dsp:nvSpPr>
        <dsp:cNvPr id="0" name=""/>
        <dsp:cNvSpPr/>
      </dsp:nvSpPr>
      <dsp:spPr>
        <a:xfrm>
          <a:off x="0" y="604235"/>
          <a:ext cx="9604375" cy="11155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76387-37FE-4026-BD60-018911138146}">
      <dsp:nvSpPr>
        <dsp:cNvPr id="0" name=""/>
        <dsp:cNvSpPr/>
      </dsp:nvSpPr>
      <dsp:spPr>
        <a:xfrm>
          <a:off x="337442" y="855225"/>
          <a:ext cx="613531" cy="6135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1B80DF-3C49-4112-A8EA-EB75F3FF0A7C}">
      <dsp:nvSpPr>
        <dsp:cNvPr id="0" name=""/>
        <dsp:cNvSpPr/>
      </dsp:nvSpPr>
      <dsp:spPr>
        <a:xfrm>
          <a:off x="1288415" y="604235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clove hitch is a loose knot and in tension and compression situations, it tends to become loose and undone. </a:t>
          </a:r>
        </a:p>
      </dsp:txBody>
      <dsp:txXfrm>
        <a:off x="1288415" y="604235"/>
        <a:ext cx="8315959" cy="1115511"/>
      </dsp:txXfrm>
    </dsp:sp>
    <dsp:sp modelId="{93E5500D-DD35-4B26-9849-FCAB329953FB}">
      <dsp:nvSpPr>
        <dsp:cNvPr id="0" name=""/>
        <dsp:cNvSpPr/>
      </dsp:nvSpPr>
      <dsp:spPr>
        <a:xfrm>
          <a:off x="0" y="1998623"/>
          <a:ext cx="9604375" cy="11155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EAE05-EBFD-4DE3-AE92-B8EE872A8322}">
      <dsp:nvSpPr>
        <dsp:cNvPr id="0" name=""/>
        <dsp:cNvSpPr/>
      </dsp:nvSpPr>
      <dsp:spPr>
        <a:xfrm>
          <a:off x="337442" y="2249613"/>
          <a:ext cx="613531" cy="6135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F161C-5C3D-49BB-A769-12386DA382F3}">
      <dsp:nvSpPr>
        <dsp:cNvPr id="0" name=""/>
        <dsp:cNvSpPr/>
      </dsp:nvSpPr>
      <dsp:spPr>
        <a:xfrm>
          <a:off x="1288415" y="1998623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This author usually backs up the clove hitch with two half-hitches to maintain its internal integrity</a:t>
          </a:r>
        </a:p>
      </dsp:txBody>
      <dsp:txXfrm>
        <a:off x="1288415" y="1998623"/>
        <a:ext cx="8315959" cy="111551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82799-BD7F-4843-B8A3-020EEEDF00CE}">
      <dsp:nvSpPr>
        <dsp:cNvPr id="0" name=""/>
        <dsp:cNvSpPr/>
      </dsp:nvSpPr>
      <dsp:spPr>
        <a:xfrm>
          <a:off x="0" y="858979"/>
          <a:ext cx="2701230" cy="1715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325B9-F60C-44F0-9271-928C4B804BED}">
      <dsp:nvSpPr>
        <dsp:cNvPr id="0" name=""/>
        <dsp:cNvSpPr/>
      </dsp:nvSpPr>
      <dsp:spPr>
        <a:xfrm>
          <a:off x="300136" y="1144109"/>
          <a:ext cx="2701230" cy="171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Prusik is a multi-purpose hitch. </a:t>
          </a:r>
        </a:p>
      </dsp:txBody>
      <dsp:txXfrm>
        <a:off x="350375" y="1194348"/>
        <a:ext cx="2600752" cy="1614803"/>
      </dsp:txXfrm>
    </dsp:sp>
    <dsp:sp modelId="{49BD06B5-A923-4562-B4AA-3D6993D609EA}">
      <dsp:nvSpPr>
        <dsp:cNvPr id="0" name=""/>
        <dsp:cNvSpPr/>
      </dsp:nvSpPr>
      <dsp:spPr>
        <a:xfrm>
          <a:off x="3301503" y="858979"/>
          <a:ext cx="2701230" cy="1715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8C51F-C3A1-4B4C-860C-27F3EB60D38F}">
      <dsp:nvSpPr>
        <dsp:cNvPr id="0" name=""/>
        <dsp:cNvSpPr/>
      </dsp:nvSpPr>
      <dsp:spPr>
        <a:xfrm>
          <a:off x="3601640" y="1144109"/>
          <a:ext cx="2701230" cy="171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It is used in climbing as an ascender and in rescue on hauling systems. </a:t>
          </a:r>
        </a:p>
      </dsp:txBody>
      <dsp:txXfrm>
        <a:off x="3651879" y="1194348"/>
        <a:ext cx="2600752" cy="1614803"/>
      </dsp:txXfrm>
    </dsp:sp>
    <dsp:sp modelId="{2551A3DE-ED66-4305-B7E1-57458CDD2ED3}">
      <dsp:nvSpPr>
        <dsp:cNvPr id="0" name=""/>
        <dsp:cNvSpPr/>
      </dsp:nvSpPr>
      <dsp:spPr>
        <a:xfrm>
          <a:off x="6603007" y="858979"/>
          <a:ext cx="2701230" cy="1715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C2EBF-14B5-419C-B70C-0A0A5FC591BF}">
      <dsp:nvSpPr>
        <dsp:cNvPr id="0" name=""/>
        <dsp:cNvSpPr/>
      </dsp:nvSpPr>
      <dsp:spPr>
        <a:xfrm>
          <a:off x="6903144" y="1144109"/>
          <a:ext cx="2701230" cy="171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 many circles, it is preferred over mechanical devices because it slips at around 900 lbs of tension. </a:t>
          </a:r>
        </a:p>
      </dsp:txBody>
      <dsp:txXfrm>
        <a:off x="6953383" y="1194348"/>
        <a:ext cx="2600752" cy="161480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50271-1BEA-436A-8DC7-A11DC920EFEC}">
      <dsp:nvSpPr>
        <dsp:cNvPr id="0" name=""/>
        <dsp:cNvSpPr/>
      </dsp:nvSpPr>
      <dsp:spPr>
        <a:xfrm>
          <a:off x="0" y="604235"/>
          <a:ext cx="9604375" cy="11155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F4511-454A-4189-8D73-15853A89F1D1}">
      <dsp:nvSpPr>
        <dsp:cNvPr id="0" name=""/>
        <dsp:cNvSpPr/>
      </dsp:nvSpPr>
      <dsp:spPr>
        <a:xfrm>
          <a:off x="337442" y="855225"/>
          <a:ext cx="613531" cy="6135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94B92-8F0C-4C3A-8EC7-D14F86023E51}">
      <dsp:nvSpPr>
        <dsp:cNvPr id="0" name=""/>
        <dsp:cNvSpPr/>
      </dsp:nvSpPr>
      <dsp:spPr>
        <a:xfrm>
          <a:off x="1288415" y="604235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This protects the system from fatiguing elsewhere. </a:t>
          </a:r>
        </a:p>
      </dsp:txBody>
      <dsp:txXfrm>
        <a:off x="1288415" y="604235"/>
        <a:ext cx="8315959" cy="1115511"/>
      </dsp:txXfrm>
    </dsp:sp>
    <dsp:sp modelId="{2C361563-97BC-4E4F-813E-5EA10C8F895B}">
      <dsp:nvSpPr>
        <dsp:cNvPr id="0" name=""/>
        <dsp:cNvSpPr/>
      </dsp:nvSpPr>
      <dsp:spPr>
        <a:xfrm>
          <a:off x="0" y="1998623"/>
          <a:ext cx="9604375" cy="11155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71782-07E6-4CA6-90C4-776004F2014D}">
      <dsp:nvSpPr>
        <dsp:cNvPr id="0" name=""/>
        <dsp:cNvSpPr/>
      </dsp:nvSpPr>
      <dsp:spPr>
        <a:xfrm>
          <a:off x="337442" y="2249613"/>
          <a:ext cx="613531" cy="6135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0B716-403D-4471-A34F-0511FB0B9489}">
      <dsp:nvSpPr>
        <dsp:cNvPr id="0" name=""/>
        <dsp:cNvSpPr/>
      </dsp:nvSpPr>
      <dsp:spPr>
        <a:xfrm>
          <a:off x="1288415" y="1998623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Prusik is a hitch because without the main line to maintain its integrity, the knot will fall apart. </a:t>
          </a:r>
        </a:p>
      </dsp:txBody>
      <dsp:txXfrm>
        <a:off x="1288415" y="1998623"/>
        <a:ext cx="8315959" cy="1115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A55E2-BF6E-4598-8371-7EEBD5AF58BC}">
      <dsp:nvSpPr>
        <dsp:cNvPr id="0" name=""/>
        <dsp:cNvSpPr/>
      </dsp:nvSpPr>
      <dsp:spPr>
        <a:xfrm>
          <a:off x="1134" y="88142"/>
          <a:ext cx="3981158" cy="2528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36F1F5-707E-40D3-86BD-2FE33ED9B669}">
      <dsp:nvSpPr>
        <dsp:cNvPr id="0" name=""/>
        <dsp:cNvSpPr/>
      </dsp:nvSpPr>
      <dsp:spPr>
        <a:xfrm>
          <a:off x="443485" y="508375"/>
          <a:ext cx="3981158" cy="2528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The figure eight on a bight provides a loop in the end of the rope. </a:t>
          </a:r>
        </a:p>
      </dsp:txBody>
      <dsp:txXfrm>
        <a:off x="517529" y="582419"/>
        <a:ext cx="3833070" cy="2379947"/>
      </dsp:txXfrm>
    </dsp:sp>
    <dsp:sp modelId="{1B57AB4A-20C8-4564-A0C6-49C4C8380634}">
      <dsp:nvSpPr>
        <dsp:cNvPr id="0" name=""/>
        <dsp:cNvSpPr/>
      </dsp:nvSpPr>
      <dsp:spPr>
        <a:xfrm>
          <a:off x="4866994" y="88142"/>
          <a:ext cx="3981158" cy="2528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90B083-E3E7-40D6-8CD5-DCEFFB3A4658}">
      <dsp:nvSpPr>
        <dsp:cNvPr id="0" name=""/>
        <dsp:cNvSpPr/>
      </dsp:nvSpPr>
      <dsp:spPr>
        <a:xfrm>
          <a:off x="5309345" y="508375"/>
          <a:ext cx="3981158" cy="2528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The running end of the rope is made into a bight and the bight is tied as if were a simple figure eight. </a:t>
          </a:r>
        </a:p>
      </dsp:txBody>
      <dsp:txXfrm>
        <a:off x="5383389" y="582419"/>
        <a:ext cx="3833070" cy="237994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BE098-2C3A-4251-B92D-BD11C54A1326}">
      <dsp:nvSpPr>
        <dsp:cNvPr id="0" name=""/>
        <dsp:cNvSpPr/>
      </dsp:nvSpPr>
      <dsp:spPr>
        <a:xfrm>
          <a:off x="0" y="1924"/>
          <a:ext cx="5913437" cy="9754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BE63B-0852-4F46-A813-051D171C2F22}">
      <dsp:nvSpPr>
        <dsp:cNvPr id="0" name=""/>
        <dsp:cNvSpPr/>
      </dsp:nvSpPr>
      <dsp:spPr>
        <a:xfrm>
          <a:off x="295064" y="221393"/>
          <a:ext cx="536480" cy="5364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8A25E-AD12-4915-84D6-F27C66464F8A}">
      <dsp:nvSpPr>
        <dsp:cNvPr id="0" name=""/>
        <dsp:cNvSpPr/>
      </dsp:nvSpPr>
      <dsp:spPr>
        <a:xfrm>
          <a:off x="1126608" y="1924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Used to tie two ropes together. </a:t>
          </a:r>
        </a:p>
      </dsp:txBody>
      <dsp:txXfrm>
        <a:off x="1126608" y="1924"/>
        <a:ext cx="4786828" cy="975418"/>
      </dsp:txXfrm>
    </dsp:sp>
    <dsp:sp modelId="{7046F7DC-287A-40B2-9F29-89756FCC2958}">
      <dsp:nvSpPr>
        <dsp:cNvPr id="0" name=""/>
        <dsp:cNvSpPr/>
      </dsp:nvSpPr>
      <dsp:spPr>
        <a:xfrm>
          <a:off x="0" y="1221197"/>
          <a:ext cx="5913437" cy="9754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8D4C2-C572-4C77-AE77-D1B4C25A4183}">
      <dsp:nvSpPr>
        <dsp:cNvPr id="0" name=""/>
        <dsp:cNvSpPr/>
      </dsp:nvSpPr>
      <dsp:spPr>
        <a:xfrm>
          <a:off x="295064" y="1440667"/>
          <a:ext cx="536480" cy="5364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2FC41-2AA9-4205-A06F-90BD806A1437}">
      <dsp:nvSpPr>
        <dsp:cNvPr id="0" name=""/>
        <dsp:cNvSpPr/>
      </dsp:nvSpPr>
      <dsp:spPr>
        <a:xfrm>
          <a:off x="1126608" y="1221197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Careful inspection of the knot reveals that it has the same configuration as a bowline </a:t>
          </a:r>
        </a:p>
      </dsp:txBody>
      <dsp:txXfrm>
        <a:off x="1126608" y="1221197"/>
        <a:ext cx="4786828" cy="975418"/>
      </dsp:txXfrm>
    </dsp:sp>
    <dsp:sp modelId="{8D2D2271-8B78-4F08-8938-220EA823EE59}">
      <dsp:nvSpPr>
        <dsp:cNvPr id="0" name=""/>
        <dsp:cNvSpPr/>
      </dsp:nvSpPr>
      <dsp:spPr>
        <a:xfrm>
          <a:off x="0" y="2440471"/>
          <a:ext cx="5913437" cy="9754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CA29F-F83B-4C69-B087-E4791CFCD4E1}">
      <dsp:nvSpPr>
        <dsp:cNvPr id="0" name=""/>
        <dsp:cNvSpPr/>
      </dsp:nvSpPr>
      <dsp:spPr>
        <a:xfrm>
          <a:off x="295064" y="2659940"/>
          <a:ext cx="536480" cy="5364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8F0BB-3DAA-4BA5-84FD-0A1786679CE5}">
      <dsp:nvSpPr>
        <dsp:cNvPr id="0" name=""/>
        <dsp:cNvSpPr/>
      </dsp:nvSpPr>
      <dsp:spPr>
        <a:xfrm>
          <a:off x="1126608" y="2440471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Hence, the sheet bend has most of the same attributes as a bowline. </a:t>
          </a:r>
        </a:p>
      </dsp:txBody>
      <dsp:txXfrm>
        <a:off x="1126608" y="2440471"/>
        <a:ext cx="4786828" cy="975418"/>
      </dsp:txXfrm>
    </dsp:sp>
    <dsp:sp modelId="{3849190D-81F7-4C34-B8BE-FA8DD9D5B5C3}">
      <dsp:nvSpPr>
        <dsp:cNvPr id="0" name=""/>
        <dsp:cNvSpPr/>
      </dsp:nvSpPr>
      <dsp:spPr>
        <a:xfrm>
          <a:off x="0" y="3659744"/>
          <a:ext cx="5913437" cy="9754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56290-C013-40AB-AB6E-56EEBAEAE79F}">
      <dsp:nvSpPr>
        <dsp:cNvPr id="0" name=""/>
        <dsp:cNvSpPr/>
      </dsp:nvSpPr>
      <dsp:spPr>
        <a:xfrm>
          <a:off x="295064" y="3879213"/>
          <a:ext cx="536480" cy="5364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BB423-74CA-48C1-B668-53DFBBF2E64E}">
      <dsp:nvSpPr>
        <dsp:cNvPr id="0" name=""/>
        <dsp:cNvSpPr/>
      </dsp:nvSpPr>
      <dsp:spPr>
        <a:xfrm>
          <a:off x="1126608" y="3659744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tends to be a loose knot. Under tension and slack, it will tend to become loose and come apart. </a:t>
          </a:r>
        </a:p>
      </dsp:txBody>
      <dsp:txXfrm>
        <a:off x="1126608" y="3659744"/>
        <a:ext cx="4786828" cy="97541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05935-2C15-431E-B08C-E6E3B76FD031}">
      <dsp:nvSpPr>
        <dsp:cNvPr id="0" name=""/>
        <dsp:cNvSpPr/>
      </dsp:nvSpPr>
      <dsp:spPr>
        <a:xfrm>
          <a:off x="0" y="604235"/>
          <a:ext cx="9604375" cy="11155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52F62-E54C-4134-8E67-8B8DA3593E2D}">
      <dsp:nvSpPr>
        <dsp:cNvPr id="0" name=""/>
        <dsp:cNvSpPr/>
      </dsp:nvSpPr>
      <dsp:spPr>
        <a:xfrm>
          <a:off x="337442" y="855225"/>
          <a:ext cx="613531" cy="6135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1A1C9-92DA-497A-B38F-7979E976C182}">
      <dsp:nvSpPr>
        <dsp:cNvPr id="0" name=""/>
        <dsp:cNvSpPr/>
      </dsp:nvSpPr>
      <dsp:spPr>
        <a:xfrm>
          <a:off x="1288415" y="604235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Like the bowline, it is easy to untie. Simply, break the "horse collar" and the knot falls apart. </a:t>
          </a:r>
        </a:p>
      </dsp:txBody>
      <dsp:txXfrm>
        <a:off x="1288415" y="604235"/>
        <a:ext cx="8315959" cy="1115511"/>
      </dsp:txXfrm>
    </dsp:sp>
    <dsp:sp modelId="{A8B053D7-E524-4B45-BD49-C6C4D87DAC5C}">
      <dsp:nvSpPr>
        <dsp:cNvPr id="0" name=""/>
        <dsp:cNvSpPr/>
      </dsp:nvSpPr>
      <dsp:spPr>
        <a:xfrm>
          <a:off x="0" y="1998623"/>
          <a:ext cx="9604375" cy="11155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F6628-C284-4371-8D84-AC2165476735}">
      <dsp:nvSpPr>
        <dsp:cNvPr id="0" name=""/>
        <dsp:cNvSpPr/>
      </dsp:nvSpPr>
      <dsp:spPr>
        <a:xfrm>
          <a:off x="337442" y="2249613"/>
          <a:ext cx="613531" cy="6135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46932-BD36-455D-8F0C-BD7B70527506}">
      <dsp:nvSpPr>
        <dsp:cNvPr id="0" name=""/>
        <dsp:cNvSpPr/>
      </dsp:nvSpPr>
      <dsp:spPr>
        <a:xfrm>
          <a:off x="1288415" y="1998623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For additional strength, consider a double sheet bend with two internal loops. </a:t>
          </a:r>
        </a:p>
      </dsp:txBody>
      <dsp:txXfrm>
        <a:off x="1288415" y="1998623"/>
        <a:ext cx="8315959" cy="111551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E0517-C36B-427B-BBCD-D3AACA56694F}">
      <dsp:nvSpPr>
        <dsp:cNvPr id="0" name=""/>
        <dsp:cNvSpPr/>
      </dsp:nvSpPr>
      <dsp:spPr>
        <a:xfrm>
          <a:off x="0" y="64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D51DE-8001-4DAB-8019-A5E56353EAF8}">
      <dsp:nvSpPr>
        <dsp:cNvPr id="0" name=""/>
        <dsp:cNvSpPr/>
      </dsp:nvSpPr>
      <dsp:spPr>
        <a:xfrm>
          <a:off x="453764" y="338151"/>
          <a:ext cx="825026" cy="82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1C700-896C-4E05-A732-D3686F309B21}">
      <dsp:nvSpPr>
        <dsp:cNvPr id="0" name=""/>
        <dsp:cNvSpPr/>
      </dsp:nvSpPr>
      <dsp:spPr>
        <a:xfrm>
          <a:off x="1732555" y="64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It is such a stable and strong knot; it does not need to be backed up.</a:t>
          </a:r>
        </a:p>
      </dsp:txBody>
      <dsp:txXfrm>
        <a:off x="1732555" y="641"/>
        <a:ext cx="4180881" cy="1500047"/>
      </dsp:txXfrm>
    </dsp:sp>
    <dsp:sp modelId="{7F3B7BC1-3F31-47C6-AAD9-7E9A84C5E37F}">
      <dsp:nvSpPr>
        <dsp:cNvPr id="0" name=""/>
        <dsp:cNvSpPr/>
      </dsp:nvSpPr>
      <dsp:spPr>
        <a:xfrm>
          <a:off x="0" y="187570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76D38-DCBB-48BD-A39F-4654A3C502EF}">
      <dsp:nvSpPr>
        <dsp:cNvPr id="0" name=""/>
        <dsp:cNvSpPr/>
      </dsp:nvSpPr>
      <dsp:spPr>
        <a:xfrm>
          <a:off x="453764" y="2213211"/>
          <a:ext cx="825026" cy="825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263C6-8A39-4F35-88BB-050C969701A0}">
      <dsp:nvSpPr>
        <dsp:cNvPr id="0" name=""/>
        <dsp:cNvSpPr/>
      </dsp:nvSpPr>
      <dsp:spPr>
        <a:xfrm>
          <a:off x="1732555" y="187570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Normally, it is not used to tie two ropes together. </a:t>
          </a:r>
        </a:p>
      </dsp:txBody>
      <dsp:txXfrm>
        <a:off x="1732555" y="1875701"/>
        <a:ext cx="4180881" cy="1500047"/>
      </dsp:txXfrm>
    </dsp:sp>
    <dsp:sp modelId="{C2AAB881-D1C3-48D8-B113-52F1B739F155}">
      <dsp:nvSpPr>
        <dsp:cNvPr id="0" name=""/>
        <dsp:cNvSpPr/>
      </dsp:nvSpPr>
      <dsp:spPr>
        <a:xfrm>
          <a:off x="0" y="3750760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22C56-542A-49E6-ACE0-0E894556BC52}">
      <dsp:nvSpPr>
        <dsp:cNvPr id="0" name=""/>
        <dsp:cNvSpPr/>
      </dsp:nvSpPr>
      <dsp:spPr>
        <a:xfrm>
          <a:off x="453764" y="4088271"/>
          <a:ext cx="825026" cy="8250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6E1DE-604B-4161-A81B-E34C185235D7}">
      <dsp:nvSpPr>
        <dsp:cNvPr id="0" name=""/>
        <dsp:cNvSpPr/>
      </dsp:nvSpPr>
      <dsp:spPr>
        <a:xfrm>
          <a:off x="1732555" y="3750760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sheet bend or figure eight follow through would be preferred. </a:t>
          </a:r>
        </a:p>
      </dsp:txBody>
      <dsp:txXfrm>
        <a:off x="1732555" y="3750760"/>
        <a:ext cx="4180881" cy="150004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BAA94-A0DD-4E63-9A30-9B5404A5B866}">
      <dsp:nvSpPr>
        <dsp:cNvPr id="0" name=""/>
        <dsp:cNvSpPr/>
      </dsp:nvSpPr>
      <dsp:spPr>
        <a:xfrm>
          <a:off x="0" y="64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26D03-2E2E-4322-8E14-C608B4D0A54F}">
      <dsp:nvSpPr>
        <dsp:cNvPr id="0" name=""/>
        <dsp:cNvSpPr/>
      </dsp:nvSpPr>
      <dsp:spPr>
        <a:xfrm>
          <a:off x="453764" y="338151"/>
          <a:ext cx="825026" cy="82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EEFDE-94E2-4CDA-870D-13A443302C0C}">
      <dsp:nvSpPr>
        <dsp:cNvPr id="0" name=""/>
        <dsp:cNvSpPr/>
      </dsp:nvSpPr>
      <dsp:spPr>
        <a:xfrm>
          <a:off x="1732555" y="64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Currently, cam straps have not become a staple in the Swiftwater rescue community </a:t>
          </a:r>
        </a:p>
      </dsp:txBody>
      <dsp:txXfrm>
        <a:off x="1732555" y="641"/>
        <a:ext cx="4180881" cy="1500047"/>
      </dsp:txXfrm>
    </dsp:sp>
    <dsp:sp modelId="{1EE211A2-685B-4C5F-8E96-ABF776D1D04D}">
      <dsp:nvSpPr>
        <dsp:cNvPr id="0" name=""/>
        <dsp:cNvSpPr/>
      </dsp:nvSpPr>
      <dsp:spPr>
        <a:xfrm>
          <a:off x="0" y="187570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36309-7EBA-406F-804A-2DA266B043D4}">
      <dsp:nvSpPr>
        <dsp:cNvPr id="0" name=""/>
        <dsp:cNvSpPr/>
      </dsp:nvSpPr>
      <dsp:spPr>
        <a:xfrm>
          <a:off x="453764" y="2213211"/>
          <a:ext cx="825026" cy="825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C56C8-E669-4BDA-BE17-C6DCD6F91E31}">
      <dsp:nvSpPr>
        <dsp:cNvPr id="0" name=""/>
        <dsp:cNvSpPr/>
      </dsp:nvSpPr>
      <dsp:spPr>
        <a:xfrm>
          <a:off x="1732555" y="187570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However, they are a staple in the rafting and boating communities. </a:t>
          </a:r>
        </a:p>
      </dsp:txBody>
      <dsp:txXfrm>
        <a:off x="1732555" y="1875701"/>
        <a:ext cx="4180881" cy="1500047"/>
      </dsp:txXfrm>
    </dsp:sp>
    <dsp:sp modelId="{56069D77-32E5-4C33-9B3B-E5885944C87D}">
      <dsp:nvSpPr>
        <dsp:cNvPr id="0" name=""/>
        <dsp:cNvSpPr/>
      </dsp:nvSpPr>
      <dsp:spPr>
        <a:xfrm>
          <a:off x="0" y="3750760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7E1B8-8916-4206-BBAD-C43CD33EAE66}">
      <dsp:nvSpPr>
        <dsp:cNvPr id="0" name=""/>
        <dsp:cNvSpPr/>
      </dsp:nvSpPr>
      <dsp:spPr>
        <a:xfrm>
          <a:off x="453764" y="4088271"/>
          <a:ext cx="825026" cy="8250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113E8-A7AE-42A0-8F95-E1721F323B86}">
      <dsp:nvSpPr>
        <dsp:cNvPr id="0" name=""/>
        <dsp:cNvSpPr/>
      </dsp:nvSpPr>
      <dsp:spPr>
        <a:xfrm>
          <a:off x="1732555" y="3750760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They are used to fasten everything to the raft in both paddle craft and oar rigs. </a:t>
          </a:r>
        </a:p>
      </dsp:txBody>
      <dsp:txXfrm>
        <a:off x="1732555" y="3750760"/>
        <a:ext cx="4180881" cy="150004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FF3E4-7FB7-40CC-B20D-DB17C453638A}">
      <dsp:nvSpPr>
        <dsp:cNvPr id="0" name=""/>
        <dsp:cNvSpPr/>
      </dsp:nvSpPr>
      <dsp:spPr>
        <a:xfrm>
          <a:off x="704530" y="1926"/>
          <a:ext cx="4504375" cy="1373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 general, an anchor is a rock, tree or other object to which a line can be firmly attached. </a:t>
          </a:r>
        </a:p>
      </dsp:txBody>
      <dsp:txXfrm>
        <a:off x="704530" y="1926"/>
        <a:ext cx="4504375" cy="1373834"/>
      </dsp:txXfrm>
    </dsp:sp>
    <dsp:sp modelId="{98023ECA-150A-4ACE-83F0-9FB76E6CC1CB}">
      <dsp:nvSpPr>
        <dsp:cNvPr id="0" name=""/>
        <dsp:cNvSpPr/>
      </dsp:nvSpPr>
      <dsp:spPr>
        <a:xfrm>
          <a:off x="704530" y="1938807"/>
          <a:ext cx="4504375" cy="1373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belayer can be considered an anchor. </a:t>
          </a:r>
        </a:p>
      </dsp:txBody>
      <dsp:txXfrm>
        <a:off x="704530" y="1938807"/>
        <a:ext cx="4504375" cy="1373834"/>
      </dsp:txXfrm>
    </dsp:sp>
    <dsp:sp modelId="{079C45B9-12AA-4627-8F4D-946655D3CC86}">
      <dsp:nvSpPr>
        <dsp:cNvPr id="0" name=""/>
        <dsp:cNvSpPr/>
      </dsp:nvSpPr>
      <dsp:spPr>
        <a:xfrm>
          <a:off x="704530" y="3875689"/>
          <a:ext cx="4504375" cy="1373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tensionless anchor discussed in the hitch section is also used as an anchor. </a:t>
          </a:r>
        </a:p>
      </dsp:txBody>
      <dsp:txXfrm>
        <a:off x="704530" y="3875689"/>
        <a:ext cx="4504375" cy="137383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5A647-AC34-4C42-A439-CF8F4F78F813}">
      <dsp:nvSpPr>
        <dsp:cNvPr id="0" name=""/>
        <dsp:cNvSpPr/>
      </dsp:nvSpPr>
      <dsp:spPr>
        <a:xfrm>
          <a:off x="0" y="641"/>
          <a:ext cx="5913437" cy="15000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AE6D3-C0B4-4F54-B8D6-785984B3E9A1}">
      <dsp:nvSpPr>
        <dsp:cNvPr id="0" name=""/>
        <dsp:cNvSpPr/>
      </dsp:nvSpPr>
      <dsp:spPr>
        <a:xfrm>
          <a:off x="453764" y="338151"/>
          <a:ext cx="825026" cy="82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E7EF4-64E7-49FA-B76F-6AAE07F5BFA9}">
      <dsp:nvSpPr>
        <dsp:cNvPr id="0" name=""/>
        <dsp:cNvSpPr/>
      </dsp:nvSpPr>
      <dsp:spPr>
        <a:xfrm>
          <a:off x="1732555" y="64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This is particularly true on tree trunks and other vertical objects. </a:t>
          </a:r>
        </a:p>
      </dsp:txBody>
      <dsp:txXfrm>
        <a:off x="1732555" y="641"/>
        <a:ext cx="4180881" cy="1500047"/>
      </dsp:txXfrm>
    </dsp:sp>
    <dsp:sp modelId="{9C33B312-BA0A-491C-B86C-6A586950A9A5}">
      <dsp:nvSpPr>
        <dsp:cNvPr id="0" name=""/>
        <dsp:cNvSpPr/>
      </dsp:nvSpPr>
      <dsp:spPr>
        <a:xfrm>
          <a:off x="0" y="1875701"/>
          <a:ext cx="5913437" cy="15000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C065E-96FB-467B-80DF-CA8B33C46AC1}">
      <dsp:nvSpPr>
        <dsp:cNvPr id="0" name=""/>
        <dsp:cNvSpPr/>
      </dsp:nvSpPr>
      <dsp:spPr>
        <a:xfrm>
          <a:off x="453764" y="2213211"/>
          <a:ext cx="825026" cy="825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F2F77-5ED8-4000-B60B-870247957ABC}">
      <dsp:nvSpPr>
        <dsp:cNvPr id="0" name=""/>
        <dsp:cNvSpPr/>
      </dsp:nvSpPr>
      <dsp:spPr>
        <a:xfrm>
          <a:off x="1732555" y="187570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It is less of a problem going around a rock anchor. </a:t>
          </a:r>
        </a:p>
      </dsp:txBody>
      <dsp:txXfrm>
        <a:off x="1732555" y="1875701"/>
        <a:ext cx="4180881" cy="1500047"/>
      </dsp:txXfrm>
    </dsp:sp>
    <dsp:sp modelId="{879BEFFC-68E8-42CA-9987-A26FE48422C1}">
      <dsp:nvSpPr>
        <dsp:cNvPr id="0" name=""/>
        <dsp:cNvSpPr/>
      </dsp:nvSpPr>
      <dsp:spPr>
        <a:xfrm>
          <a:off x="0" y="3750760"/>
          <a:ext cx="5913437" cy="15000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31BE7-D91B-46FF-9C60-49530EECD1C7}">
      <dsp:nvSpPr>
        <dsp:cNvPr id="0" name=""/>
        <dsp:cNvSpPr/>
      </dsp:nvSpPr>
      <dsp:spPr>
        <a:xfrm>
          <a:off x="453764" y="4088271"/>
          <a:ext cx="825026" cy="8250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DC9E1-D768-4D71-958E-7BAD91CD9B51}">
      <dsp:nvSpPr>
        <dsp:cNvPr id="0" name=""/>
        <dsp:cNvSpPr/>
      </dsp:nvSpPr>
      <dsp:spPr>
        <a:xfrm>
          <a:off x="1732555" y="3750760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big advantage of the single loop is that it has twice the length of webbing than in the 3-bight approach which can be useful in going </a:t>
          </a:r>
        </a:p>
      </dsp:txBody>
      <dsp:txXfrm>
        <a:off x="1732555" y="3750760"/>
        <a:ext cx="4180881" cy="150004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D6684-1269-4902-BD15-497BAC98DD3B}">
      <dsp:nvSpPr>
        <dsp:cNvPr id="0" name=""/>
        <dsp:cNvSpPr/>
      </dsp:nvSpPr>
      <dsp:spPr>
        <a:xfrm>
          <a:off x="1172" y="335434"/>
          <a:ext cx="4115155" cy="2613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C181C-BB62-4707-9162-F7897F585927}">
      <dsp:nvSpPr>
        <dsp:cNvPr id="0" name=""/>
        <dsp:cNvSpPr/>
      </dsp:nvSpPr>
      <dsp:spPr>
        <a:xfrm>
          <a:off x="458411" y="769811"/>
          <a:ext cx="4115155" cy="261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An advantage of this system is that it is quick and easy to construct. </a:t>
          </a:r>
        </a:p>
      </dsp:txBody>
      <dsp:txXfrm>
        <a:off x="534947" y="846347"/>
        <a:ext cx="3962083" cy="2460051"/>
      </dsp:txXfrm>
    </dsp:sp>
    <dsp:sp modelId="{B57E15AA-689A-4C37-8649-F5688E0B5D35}">
      <dsp:nvSpPr>
        <dsp:cNvPr id="0" name=""/>
        <dsp:cNvSpPr/>
      </dsp:nvSpPr>
      <dsp:spPr>
        <a:xfrm>
          <a:off x="5030807" y="335434"/>
          <a:ext cx="4115155" cy="2613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5D5F9-8F86-4349-8C29-A5F10DC1BEB8}">
      <dsp:nvSpPr>
        <dsp:cNvPr id="0" name=""/>
        <dsp:cNvSpPr/>
      </dsp:nvSpPr>
      <dsp:spPr>
        <a:xfrm>
          <a:off x="5488046" y="769811"/>
          <a:ext cx="4115155" cy="261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Another advantage of this anchor is that it reduces the load on each of the webbing strands by a fourth of the total load. </a:t>
          </a:r>
        </a:p>
      </dsp:txBody>
      <dsp:txXfrm>
        <a:off x="5564582" y="846347"/>
        <a:ext cx="3962083" cy="246005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4AD0A-89A4-4472-AA5C-20E8A5D4934E}">
      <dsp:nvSpPr>
        <dsp:cNvPr id="0" name=""/>
        <dsp:cNvSpPr/>
      </dsp:nvSpPr>
      <dsp:spPr>
        <a:xfrm>
          <a:off x="0" y="566"/>
          <a:ext cx="5913437" cy="1324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73000-AF32-4AFF-9334-34ACABAC829B}">
      <dsp:nvSpPr>
        <dsp:cNvPr id="0" name=""/>
        <dsp:cNvSpPr/>
      </dsp:nvSpPr>
      <dsp:spPr>
        <a:xfrm>
          <a:off x="400679" y="298591"/>
          <a:ext cx="728507" cy="728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E244C-8C91-4917-8278-6DAF399784D5}">
      <dsp:nvSpPr>
        <dsp:cNvPr id="0" name=""/>
        <dsp:cNvSpPr/>
      </dsp:nvSpPr>
      <dsp:spPr>
        <a:xfrm>
          <a:off x="1529865" y="566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is divided by four supporting lines. </a:t>
          </a:r>
        </a:p>
      </dsp:txBody>
      <dsp:txXfrm>
        <a:off x="1529865" y="566"/>
        <a:ext cx="4383571" cy="1324558"/>
      </dsp:txXfrm>
    </dsp:sp>
    <dsp:sp modelId="{AC8C1632-6DB2-4645-B3F8-9F6B54E35A71}">
      <dsp:nvSpPr>
        <dsp:cNvPr id="0" name=""/>
        <dsp:cNvSpPr/>
      </dsp:nvSpPr>
      <dsp:spPr>
        <a:xfrm>
          <a:off x="0" y="1656264"/>
          <a:ext cx="5913437" cy="1324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811E5-986C-46EB-944B-6E3D181901B7}">
      <dsp:nvSpPr>
        <dsp:cNvPr id="0" name=""/>
        <dsp:cNvSpPr/>
      </dsp:nvSpPr>
      <dsp:spPr>
        <a:xfrm>
          <a:off x="400679" y="1954290"/>
          <a:ext cx="728507" cy="728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E8050-9F85-4671-AE10-20F224F33669}">
      <dsp:nvSpPr>
        <dsp:cNvPr id="0" name=""/>
        <dsp:cNvSpPr/>
      </dsp:nvSpPr>
      <dsp:spPr>
        <a:xfrm>
          <a:off x="1529865" y="1656264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As with the simple anchor, a disadvantage of this setup is that it can slip down vertical anchors such as tree trunks. </a:t>
          </a:r>
        </a:p>
      </dsp:txBody>
      <dsp:txXfrm>
        <a:off x="1529865" y="1656264"/>
        <a:ext cx="4383571" cy="1324558"/>
      </dsp:txXfrm>
    </dsp:sp>
    <dsp:sp modelId="{CE99F879-FF5F-45AF-82D8-3F463C3F704A}">
      <dsp:nvSpPr>
        <dsp:cNvPr id="0" name=""/>
        <dsp:cNvSpPr/>
      </dsp:nvSpPr>
      <dsp:spPr>
        <a:xfrm>
          <a:off x="0" y="3311963"/>
          <a:ext cx="5913437" cy="1324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630B4-0BEA-4006-BA70-CD761A00B274}">
      <dsp:nvSpPr>
        <dsp:cNvPr id="0" name=""/>
        <dsp:cNvSpPr/>
      </dsp:nvSpPr>
      <dsp:spPr>
        <a:xfrm>
          <a:off x="400679" y="3609988"/>
          <a:ext cx="728507" cy="728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A5BF6-A929-46D5-B6AB-E737DFC0E7E7}">
      <dsp:nvSpPr>
        <dsp:cNvPr id="0" name=""/>
        <dsp:cNvSpPr/>
      </dsp:nvSpPr>
      <dsp:spPr>
        <a:xfrm>
          <a:off x="1529865" y="3311963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As noted, a disadvantage is that it takes twice the amount of webbing to go around the </a:t>
          </a:r>
        </a:p>
      </dsp:txBody>
      <dsp:txXfrm>
        <a:off x="1529865" y="3311963"/>
        <a:ext cx="4383571" cy="132455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7B49E-5862-4FAC-8459-AA0F1F0E91AF}">
      <dsp:nvSpPr>
        <dsp:cNvPr id="0" name=""/>
        <dsp:cNvSpPr/>
      </dsp:nvSpPr>
      <dsp:spPr>
        <a:xfrm>
          <a:off x="0" y="64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4709C-BAE6-48E0-9FFE-F1E4E2C47B40}">
      <dsp:nvSpPr>
        <dsp:cNvPr id="0" name=""/>
        <dsp:cNvSpPr/>
      </dsp:nvSpPr>
      <dsp:spPr>
        <a:xfrm>
          <a:off x="453764" y="338151"/>
          <a:ext cx="825026" cy="82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3A7C5-4C7D-4D92-A234-337A37795552}">
      <dsp:nvSpPr>
        <dsp:cNvPr id="0" name=""/>
        <dsp:cNvSpPr/>
      </dsp:nvSpPr>
      <dsp:spPr>
        <a:xfrm>
          <a:off x="1732555" y="64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Carabiners are a staple of Swiftwater rescue. </a:t>
          </a:r>
        </a:p>
      </dsp:txBody>
      <dsp:txXfrm>
        <a:off x="1732555" y="641"/>
        <a:ext cx="4180881" cy="1500047"/>
      </dsp:txXfrm>
    </dsp:sp>
    <dsp:sp modelId="{F8A6C8F1-04B0-45CA-B899-54421382292B}">
      <dsp:nvSpPr>
        <dsp:cNvPr id="0" name=""/>
        <dsp:cNvSpPr/>
      </dsp:nvSpPr>
      <dsp:spPr>
        <a:xfrm>
          <a:off x="0" y="187570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ACBCF-832E-4EAD-BF9C-381DB561B361}">
      <dsp:nvSpPr>
        <dsp:cNvPr id="0" name=""/>
        <dsp:cNvSpPr/>
      </dsp:nvSpPr>
      <dsp:spPr>
        <a:xfrm>
          <a:off x="453764" y="2213211"/>
          <a:ext cx="825026" cy="825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FB2CA-6307-4BC2-9E10-A61F92DF31AC}">
      <dsp:nvSpPr>
        <dsp:cNvPr id="0" name=""/>
        <dsp:cNvSpPr/>
      </dsp:nvSpPr>
      <dsp:spPr>
        <a:xfrm>
          <a:off x="1732555" y="187570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They are used to connect ropes to other ropes or webbing. </a:t>
          </a:r>
        </a:p>
      </dsp:txBody>
      <dsp:txXfrm>
        <a:off x="1732555" y="1875701"/>
        <a:ext cx="4180881" cy="1500047"/>
      </dsp:txXfrm>
    </dsp:sp>
    <dsp:sp modelId="{F2DFA873-D227-4E1B-A41F-D53CC9FFCDF7}">
      <dsp:nvSpPr>
        <dsp:cNvPr id="0" name=""/>
        <dsp:cNvSpPr/>
      </dsp:nvSpPr>
      <dsp:spPr>
        <a:xfrm>
          <a:off x="0" y="3750760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998D3-BAEA-4011-92DB-1E28417CDB77}">
      <dsp:nvSpPr>
        <dsp:cNvPr id="0" name=""/>
        <dsp:cNvSpPr/>
      </dsp:nvSpPr>
      <dsp:spPr>
        <a:xfrm>
          <a:off x="453764" y="4088271"/>
          <a:ext cx="825026" cy="8250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AEE42-017A-4541-9A63-4533496E3EEE}">
      <dsp:nvSpPr>
        <dsp:cNvPr id="0" name=""/>
        <dsp:cNvSpPr/>
      </dsp:nvSpPr>
      <dsp:spPr>
        <a:xfrm>
          <a:off x="1732555" y="3750760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They are used in rescue vests to connect the tether to a line in several of the rescues. </a:t>
          </a:r>
        </a:p>
      </dsp:txBody>
      <dsp:txXfrm>
        <a:off x="1732555" y="3750760"/>
        <a:ext cx="4180881" cy="150004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1076A-EE0D-4083-9294-7BFBBE1C8076}">
      <dsp:nvSpPr>
        <dsp:cNvPr id="0" name=""/>
        <dsp:cNvSpPr/>
      </dsp:nvSpPr>
      <dsp:spPr>
        <a:xfrm>
          <a:off x="0" y="2564"/>
          <a:ext cx="591343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7A56F-FABB-4273-8962-06724347E4BF}">
      <dsp:nvSpPr>
        <dsp:cNvPr id="0" name=""/>
        <dsp:cNvSpPr/>
      </dsp:nvSpPr>
      <dsp:spPr>
        <a:xfrm>
          <a:off x="0" y="2564"/>
          <a:ext cx="5913437" cy="1748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Carabiners come in all types of shapes and forms. </a:t>
          </a:r>
        </a:p>
      </dsp:txBody>
      <dsp:txXfrm>
        <a:off x="0" y="2564"/>
        <a:ext cx="5913437" cy="1748773"/>
      </dsp:txXfrm>
    </dsp:sp>
    <dsp:sp modelId="{CEE00728-6D17-4EF0-BD54-42D010934276}">
      <dsp:nvSpPr>
        <dsp:cNvPr id="0" name=""/>
        <dsp:cNvSpPr/>
      </dsp:nvSpPr>
      <dsp:spPr>
        <a:xfrm>
          <a:off x="0" y="1751338"/>
          <a:ext cx="5913437" cy="0"/>
        </a:xfrm>
        <a:prstGeom prst="line">
          <a:avLst/>
        </a:prstGeom>
        <a:solidFill>
          <a:schemeClr val="accent5">
            <a:hueOff val="1048988"/>
            <a:satOff val="24007"/>
            <a:lumOff val="-5196"/>
            <a:alphaOff val="0"/>
          </a:schemeClr>
        </a:solidFill>
        <a:ln w="15875" cap="flat" cmpd="sng" algn="ctr">
          <a:solidFill>
            <a:schemeClr val="accent5">
              <a:hueOff val="1048988"/>
              <a:satOff val="24007"/>
              <a:lumOff val="-5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52A45-14B8-47D2-8747-3E17CC0C3166}">
      <dsp:nvSpPr>
        <dsp:cNvPr id="0" name=""/>
        <dsp:cNvSpPr/>
      </dsp:nvSpPr>
      <dsp:spPr>
        <a:xfrm>
          <a:off x="0" y="1751338"/>
          <a:ext cx="5913437" cy="1748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Choose a type of carabiner that you will carry with you. </a:t>
          </a:r>
        </a:p>
      </dsp:txBody>
      <dsp:txXfrm>
        <a:off x="0" y="1751338"/>
        <a:ext cx="5913437" cy="1748773"/>
      </dsp:txXfrm>
    </dsp:sp>
    <dsp:sp modelId="{D322BBB6-D6DA-4F8A-8BF8-AC6BB388DD6B}">
      <dsp:nvSpPr>
        <dsp:cNvPr id="0" name=""/>
        <dsp:cNvSpPr/>
      </dsp:nvSpPr>
      <dsp:spPr>
        <a:xfrm>
          <a:off x="0" y="3500111"/>
          <a:ext cx="5913437" cy="0"/>
        </a:xfrm>
        <a:prstGeom prst="line">
          <a:avLst/>
        </a:prstGeom>
        <a:solidFill>
          <a:schemeClr val="accent5">
            <a:hueOff val="2097976"/>
            <a:satOff val="48015"/>
            <a:lumOff val="-10393"/>
            <a:alphaOff val="0"/>
          </a:schemeClr>
        </a:solidFill>
        <a:ln w="15875" cap="flat" cmpd="sng" algn="ctr">
          <a:solidFill>
            <a:schemeClr val="accent5">
              <a:hueOff val="2097976"/>
              <a:satOff val="48015"/>
              <a:lumOff val="-10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237F7-79CF-419C-8BC1-344C3FC79C54}">
      <dsp:nvSpPr>
        <dsp:cNvPr id="0" name=""/>
        <dsp:cNvSpPr/>
      </dsp:nvSpPr>
      <dsp:spPr>
        <a:xfrm>
          <a:off x="0" y="3500111"/>
          <a:ext cx="5913437" cy="1748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Locking carabiners are recommended. However, if you choose to bring non-locking carabiners with you, they are better than not having any carabiners at all. </a:t>
          </a:r>
        </a:p>
      </dsp:txBody>
      <dsp:txXfrm>
        <a:off x="0" y="3500111"/>
        <a:ext cx="5913437" cy="17487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7DB61-7E60-47EE-9E70-5825288C974A}">
      <dsp:nvSpPr>
        <dsp:cNvPr id="0" name=""/>
        <dsp:cNvSpPr/>
      </dsp:nvSpPr>
      <dsp:spPr>
        <a:xfrm>
          <a:off x="1172" y="335434"/>
          <a:ext cx="4115155" cy="26131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C67A4-A1F7-4C66-9421-294D5FC6EA83}">
      <dsp:nvSpPr>
        <dsp:cNvPr id="0" name=""/>
        <dsp:cNvSpPr/>
      </dsp:nvSpPr>
      <dsp:spPr>
        <a:xfrm>
          <a:off x="458411" y="769811"/>
          <a:ext cx="4115155" cy="261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If the person is creating a loop and then clipping it (i.e. carabiner) into something else, this knot is quick to tie and efficient to use.</a:t>
          </a:r>
        </a:p>
      </dsp:txBody>
      <dsp:txXfrm>
        <a:off x="534947" y="846347"/>
        <a:ext cx="3962083" cy="2460051"/>
      </dsp:txXfrm>
    </dsp:sp>
    <dsp:sp modelId="{2EF64EB7-1BF6-495D-9DEF-34C433E1F407}">
      <dsp:nvSpPr>
        <dsp:cNvPr id="0" name=""/>
        <dsp:cNvSpPr/>
      </dsp:nvSpPr>
      <dsp:spPr>
        <a:xfrm>
          <a:off x="5030807" y="335434"/>
          <a:ext cx="4115155" cy="26131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9C9E3-4F93-47BA-9F1F-EBA6013A5CFC}">
      <dsp:nvSpPr>
        <dsp:cNvPr id="0" name=""/>
        <dsp:cNvSpPr/>
      </dsp:nvSpPr>
      <dsp:spPr>
        <a:xfrm>
          <a:off x="5488046" y="769811"/>
          <a:ext cx="4115155" cy="261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 contrast, if trying to tie a loop around a person or some other fixed object, the figure eight on a bight becomes less practical to use. </a:t>
          </a:r>
        </a:p>
      </dsp:txBody>
      <dsp:txXfrm>
        <a:off x="5564582" y="846347"/>
        <a:ext cx="3962083" cy="24600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90C1E-4CB5-4058-87FC-8D6B5C93ACFA}">
      <dsp:nvSpPr>
        <dsp:cNvPr id="0" name=""/>
        <dsp:cNvSpPr/>
      </dsp:nvSpPr>
      <dsp:spPr>
        <a:xfrm>
          <a:off x="0" y="0"/>
          <a:ext cx="7897892" cy="937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It is designed to create a loop in the rope connected to:</a:t>
          </a:r>
        </a:p>
      </dsp:txBody>
      <dsp:txXfrm>
        <a:off x="27455" y="27455"/>
        <a:ext cx="6886400" cy="882456"/>
      </dsp:txXfrm>
    </dsp:sp>
    <dsp:sp modelId="{6E129C23-F9A9-4A04-BBC0-2F0B4CC945E8}">
      <dsp:nvSpPr>
        <dsp:cNvPr id="0" name=""/>
        <dsp:cNvSpPr/>
      </dsp:nvSpPr>
      <dsp:spPr>
        <a:xfrm>
          <a:off x="696872" y="1093593"/>
          <a:ext cx="7897892" cy="937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6139"/>
                <a:satOff val="-27354"/>
                <a:lumOff val="490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316139"/>
                <a:satOff val="-27354"/>
                <a:lumOff val="490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316139"/>
                <a:satOff val="-27354"/>
                <a:lumOff val="490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harness or around the person </a:t>
          </a:r>
        </a:p>
      </dsp:txBody>
      <dsp:txXfrm>
        <a:off x="724327" y="1121048"/>
        <a:ext cx="6536821" cy="882456"/>
      </dsp:txXfrm>
    </dsp:sp>
    <dsp:sp modelId="{EC6D0324-480C-466D-ADCE-14CCC0AD13BA}">
      <dsp:nvSpPr>
        <dsp:cNvPr id="0" name=""/>
        <dsp:cNvSpPr/>
      </dsp:nvSpPr>
      <dsp:spPr>
        <a:xfrm>
          <a:off x="1393745" y="2187187"/>
          <a:ext cx="7897892" cy="937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32278"/>
                <a:satOff val="-54709"/>
                <a:lumOff val="980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632278"/>
                <a:satOff val="-54709"/>
                <a:lumOff val="980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632278"/>
                <a:satOff val="-54709"/>
                <a:lumOff val="980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Other object that is secure and provides maximum protection. </a:t>
          </a:r>
        </a:p>
      </dsp:txBody>
      <dsp:txXfrm>
        <a:off x="1421200" y="2214642"/>
        <a:ext cx="6536821" cy="882456"/>
      </dsp:txXfrm>
    </dsp:sp>
    <dsp:sp modelId="{4240329B-21F6-4706-B902-376B49DB637E}">
      <dsp:nvSpPr>
        <dsp:cNvPr id="0" name=""/>
        <dsp:cNvSpPr/>
      </dsp:nvSpPr>
      <dsp:spPr>
        <a:xfrm>
          <a:off x="7288604" y="710836"/>
          <a:ext cx="609288" cy="6092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425694" y="710836"/>
        <a:ext cx="335108" cy="458489"/>
      </dsp:txXfrm>
    </dsp:sp>
    <dsp:sp modelId="{6B201381-1F3E-4973-8085-E74BA118C923}">
      <dsp:nvSpPr>
        <dsp:cNvPr id="0" name=""/>
        <dsp:cNvSpPr/>
      </dsp:nvSpPr>
      <dsp:spPr>
        <a:xfrm>
          <a:off x="7985477" y="1798180"/>
          <a:ext cx="609288" cy="6092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66166"/>
            <a:satOff val="-53065"/>
            <a:lumOff val="80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966166"/>
              <a:satOff val="-53065"/>
              <a:lumOff val="8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122567" y="1798180"/>
        <a:ext cx="335108" cy="4584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6F738-9527-48AE-82B6-19D0F039999F}">
      <dsp:nvSpPr>
        <dsp:cNvPr id="0" name=""/>
        <dsp:cNvSpPr/>
      </dsp:nvSpPr>
      <dsp:spPr>
        <a:xfrm>
          <a:off x="0" y="1924"/>
          <a:ext cx="5913437" cy="9754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2C6D9-5CB6-471D-9FAC-E4A545C1C622}">
      <dsp:nvSpPr>
        <dsp:cNvPr id="0" name=""/>
        <dsp:cNvSpPr/>
      </dsp:nvSpPr>
      <dsp:spPr>
        <a:xfrm>
          <a:off x="295064" y="221393"/>
          <a:ext cx="536480" cy="5364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2728D-000B-44FE-892C-B427B101D446}">
      <dsp:nvSpPr>
        <dsp:cNvPr id="0" name=""/>
        <dsp:cNvSpPr/>
      </dsp:nvSpPr>
      <dsp:spPr>
        <a:xfrm>
          <a:off x="1126608" y="1924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is a staple of climbers. </a:t>
          </a:r>
        </a:p>
      </dsp:txBody>
      <dsp:txXfrm>
        <a:off x="1126608" y="1924"/>
        <a:ext cx="4786828" cy="975418"/>
      </dsp:txXfrm>
    </dsp:sp>
    <dsp:sp modelId="{37ABCAF9-F095-4AD8-9FD2-267122DB5673}">
      <dsp:nvSpPr>
        <dsp:cNvPr id="0" name=""/>
        <dsp:cNvSpPr/>
      </dsp:nvSpPr>
      <dsp:spPr>
        <a:xfrm>
          <a:off x="0" y="1221197"/>
          <a:ext cx="5913437" cy="9754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B82F7-2415-4653-BE9B-14BE60627336}">
      <dsp:nvSpPr>
        <dsp:cNvPr id="0" name=""/>
        <dsp:cNvSpPr/>
      </dsp:nvSpPr>
      <dsp:spPr>
        <a:xfrm>
          <a:off x="295064" y="1440667"/>
          <a:ext cx="536480" cy="5364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25E44-F8B4-4A18-9461-8E211B681CA6}">
      <dsp:nvSpPr>
        <dsp:cNvPr id="0" name=""/>
        <dsp:cNvSpPr/>
      </dsp:nvSpPr>
      <dsp:spPr>
        <a:xfrm>
          <a:off x="1126608" y="1221197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disadvantage of this knot is that it does take time to tie. </a:t>
          </a:r>
        </a:p>
      </dsp:txBody>
      <dsp:txXfrm>
        <a:off x="1126608" y="1221197"/>
        <a:ext cx="4786828" cy="975418"/>
      </dsp:txXfrm>
    </dsp:sp>
    <dsp:sp modelId="{D417F145-0595-46A6-BB76-615BBCA07934}">
      <dsp:nvSpPr>
        <dsp:cNvPr id="0" name=""/>
        <dsp:cNvSpPr/>
      </dsp:nvSpPr>
      <dsp:spPr>
        <a:xfrm>
          <a:off x="0" y="2440471"/>
          <a:ext cx="5913437" cy="9754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D0599-355B-4BEC-8E67-E76653772488}">
      <dsp:nvSpPr>
        <dsp:cNvPr id="0" name=""/>
        <dsp:cNvSpPr/>
      </dsp:nvSpPr>
      <dsp:spPr>
        <a:xfrm>
          <a:off x="295064" y="2659940"/>
          <a:ext cx="536480" cy="5364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959EB-E7C8-4E93-8C9D-F7FC7650B831}">
      <dsp:nvSpPr>
        <dsp:cNvPr id="0" name=""/>
        <dsp:cNvSpPr/>
      </dsp:nvSpPr>
      <dsp:spPr>
        <a:xfrm>
          <a:off x="1126608" y="2440471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Under normal circumstances this is not a problem. </a:t>
          </a:r>
        </a:p>
      </dsp:txBody>
      <dsp:txXfrm>
        <a:off x="1126608" y="2440471"/>
        <a:ext cx="4786828" cy="975418"/>
      </dsp:txXfrm>
    </dsp:sp>
    <dsp:sp modelId="{B77A7300-EE19-4DD7-947A-0094367B352C}">
      <dsp:nvSpPr>
        <dsp:cNvPr id="0" name=""/>
        <dsp:cNvSpPr/>
      </dsp:nvSpPr>
      <dsp:spPr>
        <a:xfrm>
          <a:off x="0" y="3659744"/>
          <a:ext cx="5913437" cy="9754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7C1F3-F8B2-40C7-8C1F-0FC701CD1529}">
      <dsp:nvSpPr>
        <dsp:cNvPr id="0" name=""/>
        <dsp:cNvSpPr/>
      </dsp:nvSpPr>
      <dsp:spPr>
        <a:xfrm>
          <a:off x="295064" y="3879213"/>
          <a:ext cx="536480" cy="5364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5C5D7-9FF5-4AEF-B7F6-B0A3E4316A0C}">
      <dsp:nvSpPr>
        <dsp:cNvPr id="0" name=""/>
        <dsp:cNvSpPr/>
      </dsp:nvSpPr>
      <dsp:spPr>
        <a:xfrm>
          <a:off x="1126608" y="3659744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 an emergency and when time is of the essence, this can become more problematic. </a:t>
          </a:r>
        </a:p>
      </dsp:txBody>
      <dsp:txXfrm>
        <a:off x="1126608" y="3659744"/>
        <a:ext cx="4786828" cy="9754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3F47F-3C2E-442C-A9D3-19D61982A5E9}">
      <dsp:nvSpPr>
        <dsp:cNvPr id="0" name=""/>
        <dsp:cNvSpPr/>
      </dsp:nvSpPr>
      <dsp:spPr>
        <a:xfrm>
          <a:off x="704530" y="1926"/>
          <a:ext cx="4504375" cy="1373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The in-line figure eight is a figure eight tied onto the middle of the main line. </a:t>
          </a:r>
        </a:p>
      </dsp:txBody>
      <dsp:txXfrm>
        <a:off x="704530" y="1926"/>
        <a:ext cx="4504375" cy="1373834"/>
      </dsp:txXfrm>
    </dsp:sp>
    <dsp:sp modelId="{812EFFC8-BC30-4374-97F4-D5FE897E0FE6}">
      <dsp:nvSpPr>
        <dsp:cNvPr id="0" name=""/>
        <dsp:cNvSpPr/>
      </dsp:nvSpPr>
      <dsp:spPr>
        <a:xfrm>
          <a:off x="704530" y="1938807"/>
          <a:ext cx="4504375" cy="1373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It is a specialized knot. </a:t>
          </a:r>
        </a:p>
      </dsp:txBody>
      <dsp:txXfrm>
        <a:off x="704530" y="1938807"/>
        <a:ext cx="4504375" cy="1373834"/>
      </dsp:txXfrm>
    </dsp:sp>
    <dsp:sp modelId="{28A0E86D-B1DD-4190-94C2-E6B5BC5A6CC6}">
      <dsp:nvSpPr>
        <dsp:cNvPr id="0" name=""/>
        <dsp:cNvSpPr/>
      </dsp:nvSpPr>
      <dsp:spPr>
        <a:xfrm>
          <a:off x="704530" y="3875689"/>
          <a:ext cx="4504375" cy="1373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It is not difficult to tie and it is relatively easy to untie. </a:t>
          </a:r>
        </a:p>
      </dsp:txBody>
      <dsp:txXfrm>
        <a:off x="704530" y="3875689"/>
        <a:ext cx="4504375" cy="13738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175E2-5744-4999-BA1A-529B93C0E674}">
      <dsp:nvSpPr>
        <dsp:cNvPr id="0" name=""/>
        <dsp:cNvSpPr/>
      </dsp:nvSpPr>
      <dsp:spPr>
        <a:xfrm>
          <a:off x="0" y="604235"/>
          <a:ext cx="9604375" cy="11155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DA32C-F12A-42C3-BF01-CFA8F622B423}">
      <dsp:nvSpPr>
        <dsp:cNvPr id="0" name=""/>
        <dsp:cNvSpPr/>
      </dsp:nvSpPr>
      <dsp:spPr>
        <a:xfrm>
          <a:off x="337442" y="855225"/>
          <a:ext cx="613531" cy="6135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1C3BA-3A95-4DA2-8437-8A7BE3EF8D42}">
      <dsp:nvSpPr>
        <dsp:cNvPr id="0" name=""/>
        <dsp:cNvSpPr/>
      </dsp:nvSpPr>
      <dsp:spPr>
        <a:xfrm>
          <a:off x="1288415" y="604235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It is superior to tying a overhand knot on a bight which is virtually impossible to untie once loaded. </a:t>
          </a:r>
        </a:p>
      </dsp:txBody>
      <dsp:txXfrm>
        <a:off x="1288415" y="604235"/>
        <a:ext cx="8315959" cy="1115511"/>
      </dsp:txXfrm>
    </dsp:sp>
    <dsp:sp modelId="{F2C8EA3F-AF78-4CD8-B7B9-1D5B9A64FD55}">
      <dsp:nvSpPr>
        <dsp:cNvPr id="0" name=""/>
        <dsp:cNvSpPr/>
      </dsp:nvSpPr>
      <dsp:spPr>
        <a:xfrm>
          <a:off x="0" y="1998623"/>
          <a:ext cx="9604375" cy="11155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D2D39-FDAF-45FB-B69C-83FDC2B491A3}">
      <dsp:nvSpPr>
        <dsp:cNvPr id="0" name=""/>
        <dsp:cNvSpPr/>
      </dsp:nvSpPr>
      <dsp:spPr>
        <a:xfrm>
          <a:off x="337442" y="2249613"/>
          <a:ext cx="613531" cy="6135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C72F7-7E05-45AD-8DC2-197FCF0F0FDA}">
      <dsp:nvSpPr>
        <dsp:cNvPr id="0" name=""/>
        <dsp:cNvSpPr/>
      </dsp:nvSpPr>
      <dsp:spPr>
        <a:xfrm>
          <a:off x="1288415" y="1998623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It forms the base knot in creating a self-equalizing anchor</a:t>
          </a:r>
        </a:p>
      </dsp:txBody>
      <dsp:txXfrm>
        <a:off x="1288415" y="1998623"/>
        <a:ext cx="8315959" cy="11155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BA558-80FC-4A47-8C75-A1D0FCCD2BF2}">
      <dsp:nvSpPr>
        <dsp:cNvPr id="0" name=""/>
        <dsp:cNvSpPr/>
      </dsp:nvSpPr>
      <dsp:spPr>
        <a:xfrm>
          <a:off x="0" y="2798728"/>
          <a:ext cx="5913437" cy="18362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The setup is a self equalizing anchor system where the pull on each anchor is the same. </a:t>
          </a:r>
        </a:p>
      </dsp:txBody>
      <dsp:txXfrm>
        <a:off x="0" y="2798728"/>
        <a:ext cx="5913437" cy="1836268"/>
      </dsp:txXfrm>
    </dsp:sp>
    <dsp:sp modelId="{5137E703-B577-47CC-9A5B-A539DC1841B5}">
      <dsp:nvSpPr>
        <dsp:cNvPr id="0" name=""/>
        <dsp:cNvSpPr/>
      </dsp:nvSpPr>
      <dsp:spPr>
        <a:xfrm rot="10800000">
          <a:off x="0" y="2090"/>
          <a:ext cx="5913437" cy="2824181"/>
        </a:xfrm>
        <a:prstGeom prst="upArrowCallout">
          <a:avLst/>
        </a:prstGeom>
        <a:gradFill rotWithShape="0">
          <a:gsLst>
            <a:gs pos="0">
              <a:schemeClr val="accent2">
                <a:hueOff val="632278"/>
                <a:satOff val="-54709"/>
                <a:lumOff val="980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632278"/>
                <a:satOff val="-54709"/>
                <a:lumOff val="980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632278"/>
                <a:satOff val="-54709"/>
                <a:lumOff val="980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The running end of the in-line figure eight is worked back through the loop and then retraced the knot as diagramed. </a:t>
          </a:r>
        </a:p>
      </dsp:txBody>
      <dsp:txXfrm rot="10800000">
        <a:off x="0" y="2090"/>
        <a:ext cx="5913437" cy="18350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770ED-4CD8-4A70-B9CC-A3CFC6966062}">
      <dsp:nvSpPr>
        <dsp:cNvPr id="0" name=""/>
        <dsp:cNvSpPr/>
      </dsp:nvSpPr>
      <dsp:spPr>
        <a:xfrm>
          <a:off x="1172" y="335434"/>
          <a:ext cx="4115155" cy="2613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14E72-93B7-4BD8-8BEF-2BD3A0841DEB}">
      <dsp:nvSpPr>
        <dsp:cNvPr id="0" name=""/>
        <dsp:cNvSpPr/>
      </dsp:nvSpPr>
      <dsp:spPr>
        <a:xfrm>
          <a:off x="458411" y="769811"/>
          <a:ext cx="4115155" cy="261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The system can easily incorporate multiple anchor points with the addition of another loop. </a:t>
          </a:r>
        </a:p>
      </dsp:txBody>
      <dsp:txXfrm>
        <a:off x="534947" y="846347"/>
        <a:ext cx="3962083" cy="2460051"/>
      </dsp:txXfrm>
    </dsp:sp>
    <dsp:sp modelId="{68A3F266-AB12-4F89-8A48-C532F6A66802}">
      <dsp:nvSpPr>
        <dsp:cNvPr id="0" name=""/>
        <dsp:cNvSpPr/>
      </dsp:nvSpPr>
      <dsp:spPr>
        <a:xfrm>
          <a:off x="5030807" y="335434"/>
          <a:ext cx="4115155" cy="2613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B8E1A-EA5C-46F7-AFCF-16C237CC084D}">
      <dsp:nvSpPr>
        <dsp:cNvPr id="0" name=""/>
        <dsp:cNvSpPr/>
      </dsp:nvSpPr>
      <dsp:spPr>
        <a:xfrm>
          <a:off x="5488046" y="769811"/>
          <a:ext cx="4115155" cy="261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If there is an abundance of carabiners, they can be used to clip the loops around the anchors to the loop at the bottom of the figure eight. </a:t>
          </a:r>
        </a:p>
      </dsp:txBody>
      <dsp:txXfrm>
        <a:off x="5564582" y="846347"/>
        <a:ext cx="3962083" cy="2460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82BA-5151-4D15-94DB-04398DFF69AC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143A7D3D-4580-4674-910D-6E96DD8D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82BA-5151-4D15-94DB-04398DFF69AC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7D3D-4580-4674-910D-6E96DD8D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0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82BA-5151-4D15-94DB-04398DFF69AC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7D3D-4580-4674-910D-6E96DD8D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82BA-5151-4D15-94DB-04398DFF69AC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7D3D-4580-4674-910D-6E96DD8D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2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82BA-5151-4D15-94DB-04398DFF69AC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7D3D-4580-4674-910D-6E96DD8D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6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82BA-5151-4D15-94DB-04398DFF69AC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7D3D-4580-4674-910D-6E96DD8D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3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82BA-5151-4D15-94DB-04398DFF69AC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7D3D-4580-4674-910D-6E96DD8D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4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82BA-5151-4D15-94DB-04398DFF69AC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7D3D-4580-4674-910D-6E96DD8D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82BA-5151-4D15-94DB-04398DFF69AC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7D3D-4580-4674-910D-6E96DD8D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0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82BA-5151-4D15-94DB-04398DFF69AC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7D3D-4580-4674-910D-6E96DD8D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5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D1982BA-5151-4D15-94DB-04398DFF69AC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7D3D-4580-4674-910D-6E96DD8D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4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982BA-5151-4D15-94DB-04398DFF69AC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43A7D3D-4580-4674-910D-6E96DD8D5BA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5990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irt&#10;&#10;Description automatically generated">
            <a:extLst>
              <a:ext uri="{FF2B5EF4-FFF2-40B4-BE49-F238E27FC236}">
                <a16:creationId xmlns:a16="http://schemas.microsoft.com/office/drawing/2014/main" id="{63CB9457-0724-466B-96BC-81558BE2F2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6" r="1" b="25035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B6C404-E8F9-4E2B-9BB2-AD7DAEFED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B36336-49FA-437D-9FB9-EDE83E672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073597"/>
            <a:ext cx="5279490" cy="1125622"/>
          </a:xfrm>
        </p:spPr>
        <p:txBody>
          <a:bodyPr anchor="b">
            <a:normAutofit/>
          </a:bodyPr>
          <a:lstStyle/>
          <a:p>
            <a:r>
              <a:rPr lang="en-US" b="1" dirty="0"/>
              <a:t>THE RESCUE COMPANY 1</a:t>
            </a:r>
          </a:p>
        </p:txBody>
      </p:sp>
    </p:spTree>
    <p:extLst>
      <p:ext uri="{BB962C8B-B14F-4D97-AF65-F5344CB8AC3E}">
        <p14:creationId xmlns:p14="http://schemas.microsoft.com/office/powerpoint/2010/main" val="327740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58FFF-C572-43DF-BEFE-2C3BEB5F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815" cy="1049235"/>
          </a:xfrm>
        </p:spPr>
        <p:txBody>
          <a:bodyPr>
            <a:normAutofit/>
          </a:bodyPr>
          <a:lstStyle/>
          <a:p>
            <a:r>
              <a:rPr lang="en-US" sz="3000" b="1"/>
              <a:t>Figure-eight Follow-through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2EE0-07A1-42EC-ACD0-03455B5A2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515" cy="3450613"/>
          </a:xfrm>
        </p:spPr>
        <p:txBody>
          <a:bodyPr>
            <a:normAutofit/>
          </a:bodyPr>
          <a:lstStyle/>
          <a:p>
            <a:r>
              <a:rPr lang="en-US" dirty="0"/>
              <a:t>For climbers, this is the knot used to tie into the harness. </a:t>
            </a:r>
          </a:p>
          <a:p>
            <a:r>
              <a:rPr lang="en-US" dirty="0"/>
              <a:t>It is "bullet proof' in that it won't come undone and it provides maximum protection. </a:t>
            </a:r>
          </a:p>
        </p:txBody>
      </p:sp>
      <p:pic>
        <p:nvPicPr>
          <p:cNvPr id="5" name="Picture 4" descr="A picture containing indoor, hanging, toy, doll&#10;&#10;Description automatically generated">
            <a:extLst>
              <a:ext uri="{FF2B5EF4-FFF2-40B4-BE49-F238E27FC236}">
                <a16:creationId xmlns:a16="http://schemas.microsoft.com/office/drawing/2014/main" id="{11332C0B-031F-4F21-96C5-E62B19428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1278192"/>
            <a:ext cx="4960442" cy="371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1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75D7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DCFC9D0-E5D6-495F-8124-0F86EEA4A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3467"/>
            <a:ext cx="109728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8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58FFF-C572-43DF-BEFE-2C3BEB5F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Figure-eight Follow-through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7610A5-C8A5-415B-BC02-B6E7873EAD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790723"/>
              </p:ext>
            </p:extLst>
          </p:nvPr>
        </p:nvGraphicFramePr>
        <p:xfrm>
          <a:off x="1450975" y="2341209"/>
          <a:ext cx="9291638" cy="312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8899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F58FFF-C572-43DF-BEFE-2C3BEB5F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Figure-eight Follow-through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DA78A5-F897-4DAE-8EA5-095157A3CC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328390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4998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75D7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C903F91-E4EC-4463-96CC-57FE5CD35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643467"/>
            <a:ext cx="1123797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68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918785-0F9E-4153-8118-49761EDDE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In-line Figure Eight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DC9633-7D02-4A65-BB90-FBCA1C55A6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058207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4268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918785-0F9E-4153-8118-49761EDDE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In-line Figure Eight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FB6CA5-AD3C-4C82-817A-0EBD797589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56136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5351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7C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F62B471-77CD-4072-B881-96E47F139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2" y="316654"/>
            <a:ext cx="11558206" cy="606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98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175808-DDA1-468A-9A0E-20602385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Directional Figure Eight Follow-through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D4DB8F-D8D7-4CF6-944F-FEDF6E2B80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713793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5116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175808-DDA1-468A-9A0E-20602385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Directional Figure Eight Follow-through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E63C59-132B-4783-82BA-DF8982D862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646137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768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riding, wearing, holding&#10;&#10;Description automatically generated">
            <a:extLst>
              <a:ext uri="{FF2B5EF4-FFF2-40B4-BE49-F238E27FC236}">
                <a16:creationId xmlns:a16="http://schemas.microsoft.com/office/drawing/2014/main" id="{51C38A84-5FC7-4B32-A937-0C9F45206A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5" r="-1" b="18782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B6C404-E8F9-4E2B-9BB2-AD7DAEFED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511FFE-6F14-48E0-9212-BD5ECD6CF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073597"/>
            <a:ext cx="5279490" cy="1125622"/>
          </a:xfrm>
        </p:spPr>
        <p:txBody>
          <a:bodyPr anchor="b">
            <a:normAutofit fontScale="90000"/>
          </a:bodyPr>
          <a:lstStyle/>
          <a:p>
            <a:r>
              <a:rPr lang="en-US" b="1" dirty="0"/>
              <a:t>Knots, Hitches, &amp; Bends</a:t>
            </a:r>
            <a:br>
              <a:rPr lang="en-US" b="1" dirty="0"/>
            </a:br>
            <a:r>
              <a:rPr lang="en-US" b="1" dirty="0"/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443247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CDAAE9D-6093-4F71-A9A0-3007A5572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78" y="40444"/>
            <a:ext cx="7722255" cy="681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92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E7193C-E381-45E1-83E6-F747021B9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Bowline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2D59E2-000C-4DA3-923D-D306F9357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049306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3038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E7193C-E381-45E1-83E6-F747021B9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Bowline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5C39C8-3A22-4D76-ADC3-758D544F7E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877652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7531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C8B30FF-E6C6-4972-9AA2-447E14838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9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7193C-E381-45E1-83E6-F747021B9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Bowline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F12C91-506F-4AEA-9BA3-72C26A4485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437916"/>
              </p:ext>
            </p:extLst>
          </p:nvPr>
        </p:nvGraphicFramePr>
        <p:xfrm>
          <a:off x="1450975" y="2341209"/>
          <a:ext cx="9291638" cy="312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7676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elicopter flying in the sky&#10;&#10;Description automatically generated">
            <a:extLst>
              <a:ext uri="{FF2B5EF4-FFF2-40B4-BE49-F238E27FC236}">
                <a16:creationId xmlns:a16="http://schemas.microsoft.com/office/drawing/2014/main" id="{4517072E-9872-4EEA-A998-8B9AE4C7CC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0" r="-1" b="3789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221F20-6CA3-4D26-99F5-1DED8C01F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Untying the Bowline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89079-4011-45AB-A9A0-0231AC1C1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Even after being placed under extreme tension, the bowline is easily untied.</a:t>
            </a:r>
          </a:p>
          <a:p>
            <a:r>
              <a:rPr lang="en-US" dirty="0"/>
              <a:t> Bend the working end or "neck" forward. </a:t>
            </a:r>
          </a:p>
          <a:p>
            <a:r>
              <a:rPr lang="en-US" dirty="0"/>
              <a:t>This frees the horse collar which can be flipped over the bent working end (i.e. "neck of the horse"). The knot will easily fall apart. 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88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264772-C1C9-4101-8C5B-065B1D2BB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Yosemite Tie-off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DC84FA-8E8A-4072-B995-A09AFA1DD6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962475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205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700BC-F9D2-4640-924E-B47F87942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815" cy="1049235"/>
          </a:xfrm>
        </p:spPr>
        <p:txBody>
          <a:bodyPr>
            <a:normAutofit/>
          </a:bodyPr>
          <a:lstStyle/>
          <a:p>
            <a:r>
              <a:rPr lang="en-US" b="1" dirty="0"/>
              <a:t>Hitches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27F48-6E21-4EC7-AF5A-88A8B2B66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515" cy="3450613"/>
          </a:xfrm>
        </p:spPr>
        <p:txBody>
          <a:bodyPr>
            <a:normAutofit/>
          </a:bodyPr>
          <a:lstStyle/>
          <a:p>
            <a:r>
              <a:rPr lang="en-US" dirty="0"/>
              <a:t>Two Half-hitches </a:t>
            </a:r>
          </a:p>
          <a:p>
            <a:r>
              <a:rPr lang="en-US" dirty="0"/>
              <a:t>Clove Hitch</a:t>
            </a:r>
          </a:p>
          <a:p>
            <a:r>
              <a:rPr lang="en-US" dirty="0"/>
              <a:t>Prusik</a:t>
            </a:r>
          </a:p>
          <a:p>
            <a:r>
              <a:rPr lang="en-US" dirty="0"/>
              <a:t>Trucker's (Rigger's) Hitch</a:t>
            </a:r>
          </a:p>
          <a:p>
            <a:r>
              <a:rPr lang="en-US" dirty="0"/>
              <a:t>Tensionless anchors</a:t>
            </a:r>
          </a:p>
          <a:p>
            <a:r>
              <a:rPr lang="en-US" dirty="0"/>
              <a:t>Munter hitch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E9B6CA7-8CB5-4004-BDB8-6AE9D4521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65" y="89496"/>
            <a:ext cx="4941264" cy="676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5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09310-583A-4CDA-BD59-A1112030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Two Half-hitches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F289D3-3BCD-4F3D-B9F4-40063534C8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97895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7168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09310-583A-4CDA-BD59-A1112030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Two Half-hitches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0AC7BA-CA40-4521-9678-E3F2C3D6E0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060469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8424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CF818-59C2-4BE0-9BB6-63F55D8F6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Figure Eight Family</a:t>
            </a:r>
            <a:endParaRPr lang="en-US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022D01-8850-4A84-8A49-D0C003F984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015732"/>
          <a:ext cx="9291215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291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30A87BB-59C8-4843-A34E-4AD70C446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09562"/>
            <a:ext cx="11800114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41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5904C-8BAB-40B3-AED8-C9B070004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Clove Hitch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BAA052-CD4E-4FCB-B52F-774C57CAC7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908021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6377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able, indoor, wooden, sitting&#10;&#10;Description automatically generated">
            <a:extLst>
              <a:ext uri="{FF2B5EF4-FFF2-40B4-BE49-F238E27FC236}">
                <a16:creationId xmlns:a16="http://schemas.microsoft.com/office/drawing/2014/main" id="{C3881033-B038-4AE6-AF5E-EC923C913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2" r="-1" b="5289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5904C-8BAB-40B3-AED8-C9B070004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Clove Hitch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607D9-9431-4870-B029-EE9729A20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The difference is that the clove hitch fastens the running end around a fixed object (e.g. peg, posts), and two half-hitches fasten the line around another line. 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49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5904C-8BAB-40B3-AED8-C9B070004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Clove Hitch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AE34CF-1049-45FC-B2A5-062A52E8B7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241193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8273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34EA4-F899-4985-991C-0EE699DDC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Prusik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A2965C-2AA3-48C9-B1D7-33C8C0CDFA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876799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449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34EA4-F899-4985-991C-0EE699DDC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Prusik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C42DC7-2686-4537-AC4E-FB1FC54435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103333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70633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helicopter flying in the sky&#10;&#10;Description automatically generated">
            <a:extLst>
              <a:ext uri="{FF2B5EF4-FFF2-40B4-BE49-F238E27FC236}">
                <a16:creationId xmlns:a16="http://schemas.microsoft.com/office/drawing/2014/main" id="{38FC1A7F-6BD5-495B-B336-1AA9776BB6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3" b="909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0EA656-5080-477D-B8B2-576D81776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The trucker's hitch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911E3-773D-45DB-B245-F7E33FEB8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Is used to fasten boats, construction materials, and other items to roof racks on a car, or to fasten lines to tent pegs that are easily adjustable. </a:t>
            </a:r>
          </a:p>
          <a:p>
            <a:r>
              <a:rPr lang="en-US">
                <a:solidFill>
                  <a:srgbClr val="FFFFFE"/>
                </a:solidFill>
              </a:rPr>
              <a:t>Close inspection of the rig reveals that the hitch is the same configuration as a Z-rig and offers a theoretical 3:1 mechanical advantage.</a:t>
            </a:r>
          </a:p>
        </p:txBody>
      </p:sp>
    </p:spTree>
    <p:extLst>
      <p:ext uri="{BB962C8B-B14F-4D97-AF65-F5344CB8AC3E}">
        <p14:creationId xmlns:p14="http://schemas.microsoft.com/office/powerpoint/2010/main" val="644006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5224F5A-255E-4E0E-9102-0977C3476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89" y="-61658"/>
            <a:ext cx="7749293" cy="702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56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elicopter flying in the air&#10;&#10;Description automatically generated">
            <a:extLst>
              <a:ext uri="{FF2B5EF4-FFF2-40B4-BE49-F238E27FC236}">
                <a16:creationId xmlns:a16="http://schemas.microsoft.com/office/drawing/2014/main" id="{7A21B516-5376-43A7-BC82-8DA2745B0B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0" r="-1" b="39109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CD597-4A82-47E7-BED2-E0D1BA827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/>
              <a:t>Munter Hitch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6DBAC-F621-4B8D-B341-EDE75FF57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Is a friction device that can be used in place of a rappelling device. </a:t>
            </a:r>
          </a:p>
          <a:p>
            <a:r>
              <a:rPr lang="en-US">
                <a:solidFill>
                  <a:srgbClr val="FFFFFE"/>
                </a:solidFill>
              </a:rPr>
              <a:t>The author uses it in place of a clove hitch on a carabiner tied off with two half-hitches (not shown). </a:t>
            </a:r>
          </a:p>
          <a:p>
            <a:r>
              <a:rPr lang="en-US">
                <a:solidFill>
                  <a:srgbClr val="FFFFFE"/>
                </a:solidFill>
              </a:rPr>
              <a:t>Either way works. The advantage of using either a tied off munter hitch or clove hitch is that it prevents the carabiner from rotating. </a:t>
            </a:r>
          </a:p>
        </p:txBody>
      </p:sp>
    </p:spTree>
    <p:extLst>
      <p:ext uri="{BB962C8B-B14F-4D97-AF65-F5344CB8AC3E}">
        <p14:creationId xmlns:p14="http://schemas.microsoft.com/office/powerpoint/2010/main" val="13016746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56A93D0-F62B-4113-869D-D28B3F3E1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56" y="946725"/>
            <a:ext cx="8864283" cy="559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60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CC69F1A-A7C4-4EBE-AAF2-21ED174662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54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51881-59BA-42F4-ABD8-5F46CCC81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815" cy="1049235"/>
          </a:xfrm>
        </p:spPr>
        <p:txBody>
          <a:bodyPr>
            <a:normAutofit/>
          </a:bodyPr>
          <a:lstStyle/>
          <a:p>
            <a:r>
              <a:rPr lang="en-US" b="1" dirty="0"/>
              <a:t>Bends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262E-67F8-44BB-8352-FF492CE7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515" cy="3450613"/>
          </a:xfrm>
        </p:spPr>
        <p:txBody>
          <a:bodyPr>
            <a:normAutofit/>
          </a:bodyPr>
          <a:lstStyle/>
          <a:p>
            <a:r>
              <a:rPr lang="en-US" dirty="0"/>
              <a:t>Bends tie two ropes together. </a:t>
            </a:r>
          </a:p>
          <a:p>
            <a:r>
              <a:rPr lang="en-US" dirty="0"/>
              <a:t>Three bends are covered, the sheet bend, water knot and double fisherman's knot. </a:t>
            </a:r>
          </a:p>
          <a:p>
            <a:r>
              <a:rPr lang="en-US" dirty="0"/>
              <a:t>A figure eight follow through is not included.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1A6B0BE-CF11-4925-AAA1-84161D80A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871" y="0"/>
            <a:ext cx="517998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818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FC763B-6EE9-407D-8B4C-FA14D2EAD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Sheet bend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80A892-17B2-4064-9BD3-9D53898355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870740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37349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FC763B-6EE9-407D-8B4C-FA14D2EAD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Sheet bend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D7F0DE-D7DD-4D83-9434-FEBC200D01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747582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67831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80780-641E-4577-9EB9-A37C1C0C2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815" cy="1049235"/>
          </a:xfrm>
        </p:spPr>
        <p:txBody>
          <a:bodyPr>
            <a:normAutofit/>
          </a:bodyPr>
          <a:lstStyle/>
          <a:p>
            <a:r>
              <a:rPr lang="en-US" b="1" dirty="0"/>
              <a:t>Water Knot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02AD5-69EA-47D1-AB1F-5E3EC100F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515" cy="3450613"/>
          </a:xfrm>
        </p:spPr>
        <p:txBody>
          <a:bodyPr>
            <a:normAutofit/>
          </a:bodyPr>
          <a:lstStyle/>
          <a:p>
            <a:r>
              <a:rPr lang="en-US" dirty="0"/>
              <a:t>The water knot is used to tie two pieces of webbing together to form a sling.</a:t>
            </a:r>
          </a:p>
          <a:p>
            <a:r>
              <a:rPr lang="en-US" dirty="0"/>
              <a:t> This is the primary purpose of the knot and no other knot excels like the water knot in this capacity. </a:t>
            </a:r>
          </a:p>
        </p:txBody>
      </p:sp>
      <p:pic>
        <p:nvPicPr>
          <p:cNvPr id="5" name="Picture 4" descr="A picture containing outdoor, person, water, person&#10;&#10;Description automatically generated">
            <a:extLst>
              <a:ext uri="{FF2B5EF4-FFF2-40B4-BE49-F238E27FC236}">
                <a16:creationId xmlns:a16="http://schemas.microsoft.com/office/drawing/2014/main" id="{FFDD51BF-26BA-4CB1-96FF-EF4D3CB97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1268616"/>
            <a:ext cx="4960442" cy="373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1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80780-641E-4577-9EB9-A37C1C0C2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Water Knot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F6092D-A8CB-420A-A90D-82E96D33ED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142999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91891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person, skiing, holding&#10;&#10;Description automatically generated">
            <a:extLst>
              <a:ext uri="{FF2B5EF4-FFF2-40B4-BE49-F238E27FC236}">
                <a16:creationId xmlns:a16="http://schemas.microsoft.com/office/drawing/2014/main" id="{062C411A-6C34-4C0C-BCAA-774D730A51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31817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D3AFD8-ED4A-4415-BED5-C903F9404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Double Fisherman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2FC96-AFE8-4DEF-AF3B-62503382B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Normally, the double fisherman is used to fasten two ends of a rope together to form a loop or sling. </a:t>
            </a:r>
          </a:p>
          <a:p>
            <a:r>
              <a:rPr lang="en-US">
                <a:solidFill>
                  <a:srgbClr val="FFFFFE"/>
                </a:solidFill>
              </a:rPr>
              <a:t>Sometimes, it is called the grapevine knot. It is an integral component in creating a sling and tying the Prusik. </a:t>
            </a:r>
          </a:p>
          <a:p>
            <a:r>
              <a:rPr lang="en-US">
                <a:solidFill>
                  <a:srgbClr val="FFFFFE"/>
                </a:solidFill>
              </a:rPr>
              <a:t>Half of the knot is often used as a backup knot for other knots. </a:t>
            </a:r>
          </a:p>
        </p:txBody>
      </p:sp>
    </p:spTree>
    <p:extLst>
      <p:ext uri="{BB962C8B-B14F-4D97-AF65-F5344CB8AC3E}">
        <p14:creationId xmlns:p14="http://schemas.microsoft.com/office/powerpoint/2010/main" val="27679922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hape, arrow&#10;&#10;Description automatically generated">
            <a:extLst>
              <a:ext uri="{FF2B5EF4-FFF2-40B4-BE49-F238E27FC236}">
                <a16:creationId xmlns:a16="http://schemas.microsoft.com/office/drawing/2014/main" id="{2FC28B63-5EB5-4D10-9FE1-9298FCAF1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0"/>
            <a:ext cx="122935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539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lying on the ground&#10;&#10;Description automatically generated">
            <a:extLst>
              <a:ext uri="{FF2B5EF4-FFF2-40B4-BE49-F238E27FC236}">
                <a16:creationId xmlns:a16="http://schemas.microsoft.com/office/drawing/2014/main" id="{B6424D7A-0D6B-4C92-9677-D998DA4181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D3AFD8-ED4A-4415-BED5-C903F9404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Double Fisherman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2FC96-AFE8-4DEF-AF3B-62503382B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The knot cinches on itself making it extremely difficult if not virtually impossible to untie after being loaded. </a:t>
            </a:r>
          </a:p>
          <a:p>
            <a:r>
              <a:rPr lang="en-US" dirty="0"/>
              <a:t>For this reason, it is used in situations where it won't be untied. </a:t>
            </a:r>
          </a:p>
          <a:p>
            <a:r>
              <a:rPr lang="en-US" dirty="0"/>
              <a:t>When tying together two separate lines that will eventually be untied, other knots such as the sheet bend or figure-8 follow-through would be preferred. 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059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745D5-877C-417E-96B3-83AF8460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Cams Straps </a:t>
            </a:r>
            <a:br>
              <a:rPr lang="en-US" dirty="0"/>
            </a:b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7B3503-9FFD-4313-965C-9D8CEE5970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030385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12745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helicopter flying in the air&#10;&#10;Description automatically generated">
            <a:extLst>
              <a:ext uri="{FF2B5EF4-FFF2-40B4-BE49-F238E27FC236}">
                <a16:creationId xmlns:a16="http://schemas.microsoft.com/office/drawing/2014/main" id="{70E05026-D06E-455D-A1FD-158390E9C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r="12367" b="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745D5-877C-417E-96B3-83AF8460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Cams Straps </a:t>
            </a:r>
            <a:br>
              <a:rPr lang="en-US">
                <a:solidFill>
                  <a:schemeClr val="tx1"/>
                </a:solidFill>
              </a:rPr>
            </a:b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4F3FE-D083-46CD-8164-DF9065293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/>
              <a:t>For this reason they may be available to use in rescue situations where there are limited resources available. </a:t>
            </a:r>
          </a:p>
          <a:p>
            <a:r>
              <a:rPr lang="en-US"/>
              <a:t>The traditional cam trap is a 1" polypropylene strap with a tensile strength of roughly 1,500 lbs. </a:t>
            </a:r>
          </a:p>
          <a:p>
            <a:r>
              <a:rPr lang="en-US"/>
              <a:t>They come in a variety of lengths ranging from one foot to 20 feet in length. </a:t>
            </a:r>
            <a:endParaRPr lang="en-US" dirty="0"/>
          </a:p>
        </p:txBody>
      </p:sp>
      <p:sp>
        <p:nvSpPr>
          <p:cNvPr id="22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81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A3C0D-D80E-4F59-93ED-E8224E695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Figure 8 </a:t>
            </a:r>
            <a:br>
              <a:rPr lang="en-US" b="1" dirty="0"/>
            </a:br>
            <a:r>
              <a:rPr lang="en-US" b="1" dirty="0"/>
              <a:t>Figure-eight on a Bight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3AFFCC-C154-414E-A5F2-6FB5400299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000507"/>
              </p:ext>
            </p:extLst>
          </p:nvPr>
        </p:nvGraphicFramePr>
        <p:xfrm>
          <a:off x="1450975" y="2341209"/>
          <a:ext cx="9291638" cy="312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46266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50DC44D-AEBD-4688-B22F-AC6828B43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24878"/>
            <a:ext cx="5098561" cy="683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726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49970-F219-4AEE-9B7D-32F16CB0A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Anchors </a:t>
            </a:r>
            <a:br>
              <a:rPr lang="en-US" b="1" dirty="0"/>
            </a:br>
            <a:endParaRPr lang="en-US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1701CB-8A74-4165-8C0A-0603FA219C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729750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47332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9970-F219-4AEE-9B7D-32F16CB0A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815" cy="1049235"/>
          </a:xfrm>
        </p:spPr>
        <p:txBody>
          <a:bodyPr>
            <a:normAutofit/>
          </a:bodyPr>
          <a:lstStyle/>
          <a:p>
            <a:r>
              <a:rPr lang="en-US" b="1" dirty="0"/>
              <a:t>Anchors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4AA35-AE53-43D3-A29E-EBEA7B775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80" y="2001218"/>
            <a:ext cx="417251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/>
              <a:t>The figure-8 follow through makes an excellent self-equalizing anchor </a:t>
            </a:r>
          </a:p>
          <a:p>
            <a:pPr>
              <a:lnSpc>
                <a:spcPct val="110000"/>
              </a:lnSpc>
            </a:pPr>
            <a:r>
              <a:rPr lang="en-US" sz="1700"/>
              <a:t> Usually, webbing is used to wrap around the anchor. </a:t>
            </a:r>
          </a:p>
          <a:p>
            <a:pPr>
              <a:lnSpc>
                <a:spcPct val="110000"/>
              </a:lnSpc>
            </a:pPr>
            <a:r>
              <a:rPr lang="en-US" sz="1700"/>
              <a:t>Three anchors are discussed in this section. </a:t>
            </a:r>
          </a:p>
          <a:p>
            <a:pPr>
              <a:lnSpc>
                <a:spcPct val="110000"/>
              </a:lnSpc>
            </a:pPr>
            <a:r>
              <a:rPr lang="en-US" sz="1700"/>
              <a:t>They are the simple or single loop, the 3-bight, and the girth hitch.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1441A23-9AC2-4463-94B4-A6D1FD5C0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54" y="174171"/>
            <a:ext cx="5954708" cy="668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290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outdoor, person, small&#10;&#10;Description automatically generated">
            <a:extLst>
              <a:ext uri="{FF2B5EF4-FFF2-40B4-BE49-F238E27FC236}">
                <a16:creationId xmlns:a16="http://schemas.microsoft.com/office/drawing/2014/main" id="{FC86E271-044D-477C-A876-985D049A3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b="23389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92DE0-A415-4E23-9CD0-B63C45A2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Simple or Single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A9754-0697-4051-A591-DFFFF44DA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The webbing is looped around an object or anchor and the water knot is tied connecting the two ends of the webbing together to make a loop. </a:t>
            </a:r>
          </a:p>
          <a:p>
            <a:r>
              <a:rPr lang="en-US">
                <a:solidFill>
                  <a:srgbClr val="FFFFFE"/>
                </a:solidFill>
              </a:rPr>
              <a:t>The downside of this approach is having to tie a water knot when tying the sling around the object. </a:t>
            </a:r>
          </a:p>
          <a:p>
            <a:r>
              <a:rPr lang="en-US">
                <a:solidFill>
                  <a:srgbClr val="FFFFFE"/>
                </a:solidFill>
              </a:rPr>
              <a:t>It takes time. </a:t>
            </a:r>
          </a:p>
        </p:txBody>
      </p:sp>
    </p:spTree>
    <p:extLst>
      <p:ext uri="{BB962C8B-B14F-4D97-AF65-F5344CB8AC3E}">
        <p14:creationId xmlns:p14="http://schemas.microsoft.com/office/powerpoint/2010/main" val="12915975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outdoor, motorcycle, grass&#10;&#10;Description automatically generated">
            <a:extLst>
              <a:ext uri="{FF2B5EF4-FFF2-40B4-BE49-F238E27FC236}">
                <a16:creationId xmlns:a16="http://schemas.microsoft.com/office/drawing/2014/main" id="{F34FCAE5-1E72-4936-ADD4-3029A01C7A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3" t="6965" b="21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92DE0-A415-4E23-9CD0-B63C45A2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Simple or Single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A9754-0697-4051-A591-DFFFF44DA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endParaRPr lang="en-US">
              <a:solidFill>
                <a:srgbClr val="FFFFFE"/>
              </a:solidFill>
            </a:endParaRPr>
          </a:p>
          <a:p>
            <a:r>
              <a:rPr lang="en-US">
                <a:solidFill>
                  <a:srgbClr val="FFFFFE"/>
                </a:solidFill>
              </a:rPr>
              <a:t>Second, a pre-tied sling can be slipped or looped around an anchor which is much quicker. </a:t>
            </a:r>
          </a:p>
          <a:p>
            <a:r>
              <a:rPr lang="en-US">
                <a:solidFill>
                  <a:srgbClr val="FFFFFE"/>
                </a:solidFill>
              </a:rPr>
              <a:t>Often, when going around a rock, the extra length of webbing is needed to get around the rock. </a:t>
            </a:r>
          </a:p>
          <a:p>
            <a:r>
              <a:rPr lang="en-US">
                <a:solidFill>
                  <a:srgbClr val="FFFFFE"/>
                </a:solidFill>
              </a:rPr>
              <a:t>The big disadvantage of the single loop is that it can slip down the anchor.</a:t>
            </a:r>
          </a:p>
          <a:p>
            <a:endParaRPr lang="en-US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001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92DE0-A415-4E23-9CD0-B63C45A2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Simple or Single Loop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25A945-42D9-4780-9FCE-6FB9F6C2D7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431595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39612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helicopter, outdoor, transport, aircraft&#10;&#10;Description automatically generated">
            <a:extLst>
              <a:ext uri="{FF2B5EF4-FFF2-40B4-BE49-F238E27FC236}">
                <a16:creationId xmlns:a16="http://schemas.microsoft.com/office/drawing/2014/main" id="{3B596515-8A63-4F43-A9AC-A011E139C5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" b="14893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62D68-C863-4D14-8397-54DFBE72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The second version of the simple anchor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1EDB6-6ADC-4D16-BAE2-354876C94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It can be used on rocks but not trees.</a:t>
            </a:r>
          </a:p>
          <a:p>
            <a:r>
              <a:rPr lang="en-US">
                <a:solidFill>
                  <a:srgbClr val="FFFFFE"/>
                </a:solidFill>
              </a:rPr>
              <a:t>Most rescuers will take the sling and loop it around the anchor. </a:t>
            </a:r>
          </a:p>
          <a:p>
            <a:r>
              <a:rPr lang="en-US">
                <a:solidFill>
                  <a:srgbClr val="FFFFFE"/>
                </a:solidFill>
              </a:rPr>
              <a:t>This is particularly applicable to wrapping the webbing around a rock or similar anchor. </a:t>
            </a:r>
          </a:p>
        </p:txBody>
      </p:sp>
    </p:spTree>
    <p:extLst>
      <p:ext uri="{BB962C8B-B14F-4D97-AF65-F5344CB8AC3E}">
        <p14:creationId xmlns:p14="http://schemas.microsoft.com/office/powerpoint/2010/main" val="31316390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62D68-C863-4D14-8397-54DFBE72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02165"/>
            <a:ext cx="9603275" cy="137158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The second version of the simple anchor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2611819"/>
            <a:ext cx="1219487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1EDB6-6ADC-4D16-BAE2-354876C94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965045"/>
            <a:ext cx="9436404" cy="3087524"/>
          </a:xfrm>
        </p:spPr>
        <p:txBody>
          <a:bodyPr>
            <a:normAutofit/>
          </a:bodyPr>
          <a:lstStyle/>
          <a:p>
            <a:r>
              <a:rPr lang="en-US" dirty="0"/>
              <a:t>If this doesn't work, the rescuer will often move to the 3-bight approach. </a:t>
            </a:r>
          </a:p>
          <a:p>
            <a:r>
              <a:rPr lang="en-US" dirty="0"/>
              <a:t>It doesn't require retying the sling. </a:t>
            </a:r>
          </a:p>
          <a:p>
            <a:r>
              <a:rPr lang="en-US" dirty="0"/>
              <a:t>It reorients the sling. </a:t>
            </a:r>
          </a:p>
        </p:txBody>
      </p:sp>
    </p:spTree>
    <p:extLst>
      <p:ext uri="{BB962C8B-B14F-4D97-AF65-F5344CB8AC3E}">
        <p14:creationId xmlns:p14="http://schemas.microsoft.com/office/powerpoint/2010/main" val="21160288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knot&#10;&#10;Description automatically generated">
            <a:extLst>
              <a:ext uri="{FF2B5EF4-FFF2-40B4-BE49-F238E27FC236}">
                <a16:creationId xmlns:a16="http://schemas.microsoft.com/office/drawing/2014/main" id="{B74FEB81-178F-4184-B923-D6B25F1A38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" r="-1" b="14723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473426-D8A2-4726-97B0-9922E38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 dirty="0"/>
              <a:t>3 Bight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FF6D0-C876-423A-A942-61B0BE4F3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A water knot is pre-tied in the webbing making a sling. </a:t>
            </a:r>
          </a:p>
          <a:p>
            <a:r>
              <a:rPr lang="en-US" dirty="0"/>
              <a:t>The sling is looped around the anchor and the two ends connected with a carabiner. 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9568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473426-D8A2-4726-97B0-9922E38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3 Bight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4466ED-8F37-48DC-9D2E-16429A8973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215104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092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8A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DCF74B3-699D-4AD6-A5C6-A6AD9A1F7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3" y="643467"/>
            <a:ext cx="1123797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909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473426-D8A2-4726-97B0-9922E38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3 Bight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5B2B21-885C-4155-B261-461DCF756D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894845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3068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elicopter flying in the sky&#10;&#10;Description automatically generated">
            <a:extLst>
              <a:ext uri="{FF2B5EF4-FFF2-40B4-BE49-F238E27FC236}">
                <a16:creationId xmlns:a16="http://schemas.microsoft.com/office/drawing/2014/main" id="{15FB855D-4DC9-43A9-9DAE-3D6247FCD5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3" b="909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22" name="Rectangle 9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B03215-BDD1-406C-8AB1-4D24B318C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Girth Hitch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7FA3A-714B-45D3-9EBE-D7B59E4C1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In practice, the girth hitch is a practical anchor. </a:t>
            </a:r>
          </a:p>
          <a:p>
            <a:r>
              <a:rPr lang="en-US">
                <a:solidFill>
                  <a:srgbClr val="FFFFFE"/>
                </a:solidFill>
              </a:rPr>
              <a:t>It cinches down on the anchor. It can be tied quickly and easily. It is intuitive and simple to use. </a:t>
            </a:r>
          </a:p>
          <a:p>
            <a:r>
              <a:rPr lang="en-US">
                <a:solidFill>
                  <a:srgbClr val="FFFFFE"/>
                </a:solidFill>
              </a:rPr>
              <a:t>A pre-tied sling is looped around the anchor and then the two loose ends are passed though the loop. </a:t>
            </a:r>
          </a:p>
        </p:txBody>
      </p:sp>
    </p:spTree>
    <p:extLst>
      <p:ext uri="{BB962C8B-B14F-4D97-AF65-F5344CB8AC3E}">
        <p14:creationId xmlns:p14="http://schemas.microsoft.com/office/powerpoint/2010/main" val="25928024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tree&#10;&#10;Description automatically generated">
            <a:extLst>
              <a:ext uri="{FF2B5EF4-FFF2-40B4-BE49-F238E27FC236}">
                <a16:creationId xmlns:a16="http://schemas.microsoft.com/office/drawing/2014/main" id="{F7E8E458-401E-4A3C-9B8E-59239089F5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80" b="29032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B03215-BDD1-406C-8AB1-4D24B318C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Girth Hitch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7FA3A-714B-45D3-9EBE-D7B59E4C1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An advantage of the girth hitch is that it cinches down on the anchor, making the anchor more effective. </a:t>
            </a:r>
          </a:p>
          <a:p>
            <a:r>
              <a:rPr lang="en-US" dirty="0"/>
              <a:t>A disadvantage of the girth hitch is that because it cinches down on the anchor, it creates a stress point at the hitch. </a:t>
            </a:r>
          </a:p>
          <a:p>
            <a:r>
              <a:rPr lang="en-US" dirty="0"/>
              <a:t>Although this is technically true, it rarely presents an actual problem or system failure. 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322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5A13C-FF3D-4FE2-9E72-E24740931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9"/>
            <a:ext cx="12192000" cy="67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050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D4EA9-4CBD-4F55-8A3F-1E4AFEB4B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Carabiners </a:t>
            </a:r>
            <a:br>
              <a:rPr lang="en-US" b="1" dirty="0"/>
            </a:br>
            <a:endParaRPr lang="en-US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AB44C3-99E4-4B4A-81C2-201692654C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394181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14021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D4EA9-4CBD-4F55-8A3F-1E4AFEB4B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Carabiners </a:t>
            </a:r>
            <a:br>
              <a:rPr lang="en-US" b="1" dirty="0"/>
            </a:br>
            <a:endParaRPr lang="en-US" b="1" dirty="0"/>
          </a:p>
        </p:txBody>
      </p:sp>
      <p:cxnSp>
        <p:nvCxnSpPr>
          <p:cNvPr id="2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36CEE76F-3430-4052-90AE-94A7D3B857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922232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35881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005433F6-F7EF-43F1-A015-6C3D08A28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511" y="68635"/>
            <a:ext cx="6410773" cy="660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118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2019FC4-16DC-478B-8EB9-E1AFD24BF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4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6CE4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D8FF0C4-3BA5-4D16-B0C2-3AF79C772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7" y="701523"/>
            <a:ext cx="1111990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9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57C71AA-A623-4A0B-9034-64B189858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99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A3C0D-D80E-4F59-93ED-E8224E695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Figure 8 </a:t>
            </a:r>
            <a:br>
              <a:rPr lang="en-US" b="1" dirty="0"/>
            </a:br>
            <a:r>
              <a:rPr lang="en-US" b="1" dirty="0"/>
              <a:t>Figure-eight on a Bight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243EBA-3BE1-4363-A16C-47C6876DC0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887831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592112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2183</Words>
  <Application>Microsoft Office PowerPoint</Application>
  <PresentationFormat>Widescreen</PresentationFormat>
  <Paragraphs>185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Arial</vt:lpstr>
      <vt:lpstr>Rockwell</vt:lpstr>
      <vt:lpstr>Gallery</vt:lpstr>
      <vt:lpstr>THE RESCUE COMPANY 1</vt:lpstr>
      <vt:lpstr>Knots, Hitches, &amp; Bends Part 2</vt:lpstr>
      <vt:lpstr>Figure Eight Family</vt:lpstr>
      <vt:lpstr>PowerPoint Presentation</vt:lpstr>
      <vt:lpstr>Figure 8  Figure-eight on a Bight</vt:lpstr>
      <vt:lpstr>PowerPoint Presentation</vt:lpstr>
      <vt:lpstr>PowerPoint Presentation</vt:lpstr>
      <vt:lpstr>PowerPoint Presentation</vt:lpstr>
      <vt:lpstr>Figure 8  Figure-eight on a Bight</vt:lpstr>
      <vt:lpstr>Figure-eight Follow-through</vt:lpstr>
      <vt:lpstr>PowerPoint Presentation</vt:lpstr>
      <vt:lpstr>Figure-eight Follow-through</vt:lpstr>
      <vt:lpstr>Figure-eight Follow-through</vt:lpstr>
      <vt:lpstr>PowerPoint Presentation</vt:lpstr>
      <vt:lpstr>In-line Figure Eight</vt:lpstr>
      <vt:lpstr>In-line Figure Eight</vt:lpstr>
      <vt:lpstr>PowerPoint Presentation</vt:lpstr>
      <vt:lpstr>Directional Figure Eight Follow-through</vt:lpstr>
      <vt:lpstr>Directional Figure Eight Follow-through</vt:lpstr>
      <vt:lpstr>PowerPoint Presentation</vt:lpstr>
      <vt:lpstr>Bowline</vt:lpstr>
      <vt:lpstr>Bowline</vt:lpstr>
      <vt:lpstr>PowerPoint Presentation</vt:lpstr>
      <vt:lpstr>Bowline</vt:lpstr>
      <vt:lpstr>Untying the Bowline</vt:lpstr>
      <vt:lpstr>Yosemite Tie-off</vt:lpstr>
      <vt:lpstr>Hitches </vt:lpstr>
      <vt:lpstr>Two Half-hitches</vt:lpstr>
      <vt:lpstr>Two Half-hitches</vt:lpstr>
      <vt:lpstr>PowerPoint Presentation</vt:lpstr>
      <vt:lpstr>Clove Hitch</vt:lpstr>
      <vt:lpstr>Clove Hitch</vt:lpstr>
      <vt:lpstr>Clove Hitch</vt:lpstr>
      <vt:lpstr>Prusik</vt:lpstr>
      <vt:lpstr>Prusik</vt:lpstr>
      <vt:lpstr>The trucker's hitch</vt:lpstr>
      <vt:lpstr>PowerPoint Presentation</vt:lpstr>
      <vt:lpstr>Munter Hitch</vt:lpstr>
      <vt:lpstr>PowerPoint Presentation</vt:lpstr>
      <vt:lpstr>Bends  </vt:lpstr>
      <vt:lpstr>Sheet bend</vt:lpstr>
      <vt:lpstr>Sheet bend</vt:lpstr>
      <vt:lpstr>Water Knot</vt:lpstr>
      <vt:lpstr>Water Knot</vt:lpstr>
      <vt:lpstr>Double Fisherman</vt:lpstr>
      <vt:lpstr>PowerPoint Presentation</vt:lpstr>
      <vt:lpstr>Double Fisherman</vt:lpstr>
      <vt:lpstr>Cams Straps  </vt:lpstr>
      <vt:lpstr>Cams Straps  </vt:lpstr>
      <vt:lpstr>PowerPoint Presentation</vt:lpstr>
      <vt:lpstr>Anchors  </vt:lpstr>
      <vt:lpstr>Anchors  </vt:lpstr>
      <vt:lpstr>Simple or Single Loop</vt:lpstr>
      <vt:lpstr>Simple or Single Loop</vt:lpstr>
      <vt:lpstr>Simple or Single Loop</vt:lpstr>
      <vt:lpstr>The second version of the simple anchor</vt:lpstr>
      <vt:lpstr>The second version of the simple anchor</vt:lpstr>
      <vt:lpstr>3 Bight</vt:lpstr>
      <vt:lpstr>3 Bight</vt:lpstr>
      <vt:lpstr>3 Bight</vt:lpstr>
      <vt:lpstr>Girth Hitch</vt:lpstr>
      <vt:lpstr>Girth Hitch</vt:lpstr>
      <vt:lpstr>PowerPoint Presentation</vt:lpstr>
      <vt:lpstr>Carabiners  </vt:lpstr>
      <vt:lpstr>Carabiners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RESCUE COMPANY 1</dc:title>
  <dc:creator>Carlos Tavarez</dc:creator>
  <cp:lastModifiedBy>Carlos Tavarez</cp:lastModifiedBy>
  <cp:revision>1</cp:revision>
  <dcterms:created xsi:type="dcterms:W3CDTF">2020-10-01T11:19:23Z</dcterms:created>
  <dcterms:modified xsi:type="dcterms:W3CDTF">2020-10-01T11:22:25Z</dcterms:modified>
</cp:coreProperties>
</file>