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9" r:id="rId2"/>
    <p:sldId id="256" r:id="rId3"/>
    <p:sldId id="260" r:id="rId4"/>
    <p:sldId id="267" r:id="rId5"/>
    <p:sldId id="268" r:id="rId6"/>
    <p:sldId id="261" r:id="rId7"/>
    <p:sldId id="269" r:id="rId8"/>
    <p:sldId id="270" r:id="rId9"/>
    <p:sldId id="262" r:id="rId10"/>
    <p:sldId id="271" r:id="rId11"/>
    <p:sldId id="272" r:id="rId12"/>
    <p:sldId id="263" r:id="rId13"/>
    <p:sldId id="264" r:id="rId14"/>
    <p:sldId id="273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90" d="100"/>
          <a:sy n="9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DB459-BC06-440E-83E9-317FEB9403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F6AD66E-D4BD-4AA0-AF20-D59AE9599D43}">
      <dgm:prSet/>
      <dgm:spPr/>
      <dgm:t>
        <a:bodyPr/>
        <a:lstStyle/>
        <a:p>
          <a:r>
            <a:rPr lang="en-US"/>
            <a:t>Conducts air SAR, recovery, and evacuation operations from inside and outside the aircraft</a:t>
          </a:r>
        </a:p>
      </dgm:t>
    </dgm:pt>
    <dgm:pt modelId="{9B7CFAA8-C9C2-42A1-A962-89CC3812F7D7}" type="parTrans" cxnId="{73DEAC8F-85B6-4BAB-8050-D63A39E21F7F}">
      <dgm:prSet/>
      <dgm:spPr/>
      <dgm:t>
        <a:bodyPr/>
        <a:lstStyle/>
        <a:p>
          <a:endParaRPr lang="en-US"/>
        </a:p>
      </dgm:t>
    </dgm:pt>
    <dgm:pt modelId="{6EC1FD8C-615B-41D0-8C4B-9B074BE55E9F}" type="sibTrans" cxnId="{73DEAC8F-85B6-4BAB-8050-D63A39E21F7F}">
      <dgm:prSet/>
      <dgm:spPr/>
      <dgm:t>
        <a:bodyPr/>
        <a:lstStyle/>
        <a:p>
          <a:endParaRPr lang="en-US"/>
        </a:p>
      </dgm:t>
    </dgm:pt>
    <dgm:pt modelId="{33403D86-5153-4BD4-8DF9-FC7BF3F7DAAE}">
      <dgm:prSet/>
      <dgm:spPr/>
      <dgm:t>
        <a:bodyPr/>
        <a:lstStyle/>
        <a:p>
          <a:r>
            <a:rPr lang="en-US"/>
            <a:t>Performs air SAR and medical assistance that may include technical rescues using hoist or short-haul techniques</a:t>
          </a:r>
        </a:p>
      </dgm:t>
    </dgm:pt>
    <dgm:pt modelId="{387B7842-AFB5-429A-AFB4-07A6CBB6968B}" type="parTrans" cxnId="{F0BEDF1D-96B1-4C49-B195-B5F48241AAAC}">
      <dgm:prSet/>
      <dgm:spPr/>
      <dgm:t>
        <a:bodyPr/>
        <a:lstStyle/>
        <a:p>
          <a:endParaRPr lang="en-US"/>
        </a:p>
      </dgm:t>
    </dgm:pt>
    <dgm:pt modelId="{6CEF8D93-DBE3-42CE-987E-2EC0514CF717}" type="sibTrans" cxnId="{F0BEDF1D-96B1-4C49-B195-B5F48241AAAC}">
      <dgm:prSet/>
      <dgm:spPr/>
      <dgm:t>
        <a:bodyPr/>
        <a:lstStyle/>
        <a:p>
          <a:endParaRPr lang="en-US"/>
        </a:p>
      </dgm:t>
    </dgm:pt>
    <dgm:pt modelId="{0E6D7971-7798-47E3-AAB7-7EF232D7D003}">
      <dgm:prSet/>
      <dgm:spPr/>
      <dgm:t>
        <a:bodyPr/>
        <a:lstStyle/>
        <a:p>
          <a:r>
            <a:rPr lang="en-US"/>
            <a:t>Performs specialized helicopter operations in all water environments, including Swiftwater</a:t>
          </a:r>
        </a:p>
      </dgm:t>
    </dgm:pt>
    <dgm:pt modelId="{C410F6DF-2CAF-40D2-A705-8CA7AA9E4A1C}" type="parTrans" cxnId="{A1D7B9A5-93A2-4346-BA53-4631C3B65B2D}">
      <dgm:prSet/>
      <dgm:spPr/>
      <dgm:t>
        <a:bodyPr/>
        <a:lstStyle/>
        <a:p>
          <a:endParaRPr lang="en-US"/>
        </a:p>
      </dgm:t>
    </dgm:pt>
    <dgm:pt modelId="{AB0F5C24-F4BD-43FD-A0FD-8024AB7B6CD5}" type="sibTrans" cxnId="{A1D7B9A5-93A2-4346-BA53-4631C3B65B2D}">
      <dgm:prSet/>
      <dgm:spPr/>
      <dgm:t>
        <a:bodyPr/>
        <a:lstStyle/>
        <a:p>
          <a:endParaRPr lang="en-US"/>
        </a:p>
      </dgm:t>
    </dgm:pt>
    <dgm:pt modelId="{0F6FC970-883F-44A0-B1EC-AEFBDAB3D508}" type="pres">
      <dgm:prSet presAssocID="{185DB459-BC06-440E-83E9-317FEB940341}" presName="linear" presStyleCnt="0">
        <dgm:presLayoutVars>
          <dgm:animLvl val="lvl"/>
          <dgm:resizeHandles val="exact"/>
        </dgm:presLayoutVars>
      </dgm:prSet>
      <dgm:spPr/>
    </dgm:pt>
    <dgm:pt modelId="{16245E88-2958-4EBE-B57B-2E6A3A2DE074}" type="pres">
      <dgm:prSet presAssocID="{AF6AD66E-D4BD-4AA0-AF20-D59AE9599D4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B9EF927-CD30-4028-BEC2-F25F7CBD74EB}" type="pres">
      <dgm:prSet presAssocID="{6EC1FD8C-615B-41D0-8C4B-9B074BE55E9F}" presName="spacer" presStyleCnt="0"/>
      <dgm:spPr/>
    </dgm:pt>
    <dgm:pt modelId="{B76CA88F-037D-44C9-B494-E260CFFE92E0}" type="pres">
      <dgm:prSet presAssocID="{33403D86-5153-4BD4-8DF9-FC7BF3F7DAA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77CE143-EAD8-482D-9697-7218E2EBE664}" type="pres">
      <dgm:prSet presAssocID="{6CEF8D93-DBE3-42CE-987E-2EC0514CF717}" presName="spacer" presStyleCnt="0"/>
      <dgm:spPr/>
    </dgm:pt>
    <dgm:pt modelId="{1AE63A2C-C186-441A-A65C-124B089BD0AC}" type="pres">
      <dgm:prSet presAssocID="{0E6D7971-7798-47E3-AAB7-7EF232D7D00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D19F807-850A-4AEE-B71C-52DDB37353EB}" type="presOf" srcId="{33403D86-5153-4BD4-8DF9-FC7BF3F7DAAE}" destId="{B76CA88F-037D-44C9-B494-E260CFFE92E0}" srcOrd="0" destOrd="0" presId="urn:microsoft.com/office/officeart/2005/8/layout/vList2"/>
    <dgm:cxn modelId="{5270B00C-0C1C-4AB7-BBE2-1925F032F574}" type="presOf" srcId="{185DB459-BC06-440E-83E9-317FEB940341}" destId="{0F6FC970-883F-44A0-B1EC-AEFBDAB3D508}" srcOrd="0" destOrd="0" presId="urn:microsoft.com/office/officeart/2005/8/layout/vList2"/>
    <dgm:cxn modelId="{F0BEDF1D-96B1-4C49-B195-B5F48241AAAC}" srcId="{185DB459-BC06-440E-83E9-317FEB940341}" destId="{33403D86-5153-4BD4-8DF9-FC7BF3F7DAAE}" srcOrd="1" destOrd="0" parTransId="{387B7842-AFB5-429A-AFB4-07A6CBB6968B}" sibTransId="{6CEF8D93-DBE3-42CE-987E-2EC0514CF717}"/>
    <dgm:cxn modelId="{A2AFE51D-5F36-48EE-AE35-149FFA9F7FDC}" type="presOf" srcId="{0E6D7971-7798-47E3-AAB7-7EF232D7D003}" destId="{1AE63A2C-C186-441A-A65C-124B089BD0AC}" srcOrd="0" destOrd="0" presId="urn:microsoft.com/office/officeart/2005/8/layout/vList2"/>
    <dgm:cxn modelId="{73DEAC8F-85B6-4BAB-8050-D63A39E21F7F}" srcId="{185DB459-BC06-440E-83E9-317FEB940341}" destId="{AF6AD66E-D4BD-4AA0-AF20-D59AE9599D43}" srcOrd="0" destOrd="0" parTransId="{9B7CFAA8-C9C2-42A1-A962-89CC3812F7D7}" sibTransId="{6EC1FD8C-615B-41D0-8C4B-9B074BE55E9F}"/>
    <dgm:cxn modelId="{A1D7B9A5-93A2-4346-BA53-4631C3B65B2D}" srcId="{185DB459-BC06-440E-83E9-317FEB940341}" destId="{0E6D7971-7798-47E3-AAB7-7EF232D7D003}" srcOrd="2" destOrd="0" parTransId="{C410F6DF-2CAF-40D2-A705-8CA7AA9E4A1C}" sibTransId="{AB0F5C24-F4BD-43FD-A0FD-8024AB7B6CD5}"/>
    <dgm:cxn modelId="{DF0960AD-A3C4-4F05-85F0-F3D238BD2F53}" type="presOf" srcId="{AF6AD66E-D4BD-4AA0-AF20-D59AE9599D43}" destId="{16245E88-2958-4EBE-B57B-2E6A3A2DE074}" srcOrd="0" destOrd="0" presId="urn:microsoft.com/office/officeart/2005/8/layout/vList2"/>
    <dgm:cxn modelId="{0606AD4F-4FDF-4417-A10F-BCF6676F07E0}" type="presParOf" srcId="{0F6FC970-883F-44A0-B1EC-AEFBDAB3D508}" destId="{16245E88-2958-4EBE-B57B-2E6A3A2DE074}" srcOrd="0" destOrd="0" presId="urn:microsoft.com/office/officeart/2005/8/layout/vList2"/>
    <dgm:cxn modelId="{8F5B9635-C788-4459-9DC3-D91E88479A46}" type="presParOf" srcId="{0F6FC970-883F-44A0-B1EC-AEFBDAB3D508}" destId="{0B9EF927-CD30-4028-BEC2-F25F7CBD74EB}" srcOrd="1" destOrd="0" presId="urn:microsoft.com/office/officeart/2005/8/layout/vList2"/>
    <dgm:cxn modelId="{F3BA6EF2-96BA-492B-884B-5E73BFFE681B}" type="presParOf" srcId="{0F6FC970-883F-44A0-B1EC-AEFBDAB3D508}" destId="{B76CA88F-037D-44C9-B494-E260CFFE92E0}" srcOrd="2" destOrd="0" presId="urn:microsoft.com/office/officeart/2005/8/layout/vList2"/>
    <dgm:cxn modelId="{0129128A-D592-49DF-8D6C-FE8543E9F78D}" type="presParOf" srcId="{0F6FC970-883F-44A0-B1EC-AEFBDAB3D508}" destId="{277CE143-EAD8-482D-9697-7218E2EBE664}" srcOrd="3" destOrd="0" presId="urn:microsoft.com/office/officeart/2005/8/layout/vList2"/>
    <dgm:cxn modelId="{9F598CAE-5A94-4ACD-BAB0-6268D4D0A2AC}" type="presParOf" srcId="{0F6FC970-883F-44A0-B1EC-AEFBDAB3D508}" destId="{1AE63A2C-C186-441A-A65C-124B089BD0A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939E73-5379-47BB-9C0B-A4928600829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7995D19-7964-4159-93D8-77F2E53754AC}">
      <dgm:prSet/>
      <dgm:spPr/>
      <dgm:t>
        <a:bodyPr/>
        <a:lstStyle/>
        <a:p>
          <a:r>
            <a:rPr lang="en-US"/>
            <a:t>Conducts day or night air SAR under Visual Flight Rules (VFR) conditions</a:t>
          </a:r>
        </a:p>
      </dgm:t>
    </dgm:pt>
    <dgm:pt modelId="{B1F36690-6556-4DF7-90CC-A942E8B9C5BC}" type="parTrans" cxnId="{8B636162-6EDC-4B10-8A54-C7FFB6B1BC78}">
      <dgm:prSet/>
      <dgm:spPr/>
      <dgm:t>
        <a:bodyPr/>
        <a:lstStyle/>
        <a:p>
          <a:endParaRPr lang="en-US"/>
        </a:p>
      </dgm:t>
    </dgm:pt>
    <dgm:pt modelId="{6CFC3FCC-700D-4BD9-B3EB-07B01CD765D7}" type="sibTrans" cxnId="{8B636162-6EDC-4B10-8A54-C7FFB6B1BC78}">
      <dgm:prSet/>
      <dgm:spPr/>
      <dgm:t>
        <a:bodyPr/>
        <a:lstStyle/>
        <a:p>
          <a:endParaRPr lang="en-US"/>
        </a:p>
      </dgm:t>
    </dgm:pt>
    <dgm:pt modelId="{AF7C4CC0-1D3E-4B17-8035-BD478836207D}">
      <dgm:prSet/>
      <dgm:spPr/>
      <dgm:t>
        <a:bodyPr/>
        <a:lstStyle/>
        <a:p>
          <a:r>
            <a:rPr lang="en-US"/>
            <a:t>Aircraft flight operations may also require flight under Instrument Flight Rules (IFR) and night vision goggles (NVG)</a:t>
          </a:r>
        </a:p>
      </dgm:t>
    </dgm:pt>
    <dgm:pt modelId="{88D83DD7-0EE3-4B24-A3BD-37A6C0A1C3C6}" type="parTrans" cxnId="{14B9C55A-007E-418A-BC17-F1BD8ED2D41B}">
      <dgm:prSet/>
      <dgm:spPr/>
      <dgm:t>
        <a:bodyPr/>
        <a:lstStyle/>
        <a:p>
          <a:endParaRPr lang="en-US"/>
        </a:p>
      </dgm:t>
    </dgm:pt>
    <dgm:pt modelId="{85A6DC8E-F340-4F3C-91D2-1DA953AB039D}" type="sibTrans" cxnId="{14B9C55A-007E-418A-BC17-F1BD8ED2D41B}">
      <dgm:prSet/>
      <dgm:spPr/>
      <dgm:t>
        <a:bodyPr/>
        <a:lstStyle/>
        <a:p>
          <a:endParaRPr lang="en-US"/>
        </a:p>
      </dgm:t>
    </dgm:pt>
    <dgm:pt modelId="{0D29F3C8-DFFA-4B3C-8211-5BCA92A5C45C}">
      <dgm:prSet/>
      <dgm:spPr/>
      <dgm:t>
        <a:bodyPr/>
        <a:lstStyle/>
        <a:p>
          <a:r>
            <a:rPr lang="en-US"/>
            <a:t>Based on the mission and as the requester specifies when ordering</a:t>
          </a:r>
        </a:p>
      </dgm:t>
    </dgm:pt>
    <dgm:pt modelId="{BC5DE971-32D9-4CF1-B82A-373C32623862}" type="parTrans" cxnId="{C1562F4F-B50A-419E-97E4-56496123A8E2}">
      <dgm:prSet/>
      <dgm:spPr/>
      <dgm:t>
        <a:bodyPr/>
        <a:lstStyle/>
        <a:p>
          <a:endParaRPr lang="en-US"/>
        </a:p>
      </dgm:t>
    </dgm:pt>
    <dgm:pt modelId="{AC7151F1-1F02-4E87-AB53-FA469509154F}" type="sibTrans" cxnId="{C1562F4F-B50A-419E-97E4-56496123A8E2}">
      <dgm:prSet/>
      <dgm:spPr/>
      <dgm:t>
        <a:bodyPr/>
        <a:lstStyle/>
        <a:p>
          <a:endParaRPr lang="en-US"/>
        </a:p>
      </dgm:t>
    </dgm:pt>
    <dgm:pt modelId="{18F7D581-DAB7-4672-8BF6-869DD1900919}" type="pres">
      <dgm:prSet presAssocID="{E4939E73-5379-47BB-9C0B-A49286008296}" presName="root" presStyleCnt="0">
        <dgm:presLayoutVars>
          <dgm:dir/>
          <dgm:resizeHandles val="exact"/>
        </dgm:presLayoutVars>
      </dgm:prSet>
      <dgm:spPr/>
    </dgm:pt>
    <dgm:pt modelId="{1400246B-B089-45C4-8583-C4071E484A42}" type="pres">
      <dgm:prSet presAssocID="{C7995D19-7964-4159-93D8-77F2E53754AC}" presName="compNode" presStyleCnt="0"/>
      <dgm:spPr/>
    </dgm:pt>
    <dgm:pt modelId="{828E9C69-DA9A-4564-B67C-0ED7345020DC}" type="pres">
      <dgm:prSet presAssocID="{C7995D19-7964-4159-93D8-77F2E53754AC}" presName="bgRect" presStyleLbl="bgShp" presStyleIdx="0" presStyleCnt="3"/>
      <dgm:spPr/>
    </dgm:pt>
    <dgm:pt modelId="{80D72D37-AD88-4F5C-9286-90F2D617CF6F}" type="pres">
      <dgm:prSet presAssocID="{C7995D19-7964-4159-93D8-77F2E53754A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icopter"/>
        </a:ext>
      </dgm:extLst>
    </dgm:pt>
    <dgm:pt modelId="{58311E61-A03F-44C9-914A-FF29EB858918}" type="pres">
      <dgm:prSet presAssocID="{C7995D19-7964-4159-93D8-77F2E53754AC}" presName="spaceRect" presStyleCnt="0"/>
      <dgm:spPr/>
    </dgm:pt>
    <dgm:pt modelId="{8AD1B8D3-8DC7-407E-8E71-ED0DF7E2D762}" type="pres">
      <dgm:prSet presAssocID="{C7995D19-7964-4159-93D8-77F2E53754AC}" presName="parTx" presStyleLbl="revTx" presStyleIdx="0" presStyleCnt="3">
        <dgm:presLayoutVars>
          <dgm:chMax val="0"/>
          <dgm:chPref val="0"/>
        </dgm:presLayoutVars>
      </dgm:prSet>
      <dgm:spPr/>
    </dgm:pt>
    <dgm:pt modelId="{D85A1C86-4E60-4E40-878E-93B2F0E8537D}" type="pres">
      <dgm:prSet presAssocID="{6CFC3FCC-700D-4BD9-B3EB-07B01CD765D7}" presName="sibTrans" presStyleCnt="0"/>
      <dgm:spPr/>
    </dgm:pt>
    <dgm:pt modelId="{661115D3-B7BC-4A55-9EA4-CAD38ADECC69}" type="pres">
      <dgm:prSet presAssocID="{AF7C4CC0-1D3E-4B17-8035-BD478836207D}" presName="compNode" presStyleCnt="0"/>
      <dgm:spPr/>
    </dgm:pt>
    <dgm:pt modelId="{0D78CC6C-92BA-4D0F-99F3-32936335B2E0}" type="pres">
      <dgm:prSet presAssocID="{AF7C4CC0-1D3E-4B17-8035-BD478836207D}" presName="bgRect" presStyleLbl="bgShp" presStyleIdx="1" presStyleCnt="3"/>
      <dgm:spPr/>
    </dgm:pt>
    <dgm:pt modelId="{E0767380-9F8C-46F6-986A-EB8945C75AD8}" type="pres">
      <dgm:prSet presAssocID="{AF7C4CC0-1D3E-4B17-8035-BD478836207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1E34B6E9-B4AB-40F3-AC6C-DCF9CE8F8264}" type="pres">
      <dgm:prSet presAssocID="{AF7C4CC0-1D3E-4B17-8035-BD478836207D}" presName="spaceRect" presStyleCnt="0"/>
      <dgm:spPr/>
    </dgm:pt>
    <dgm:pt modelId="{4036E9E3-7E8E-4F6E-8A9E-FE1111EA1897}" type="pres">
      <dgm:prSet presAssocID="{AF7C4CC0-1D3E-4B17-8035-BD478836207D}" presName="parTx" presStyleLbl="revTx" presStyleIdx="1" presStyleCnt="3">
        <dgm:presLayoutVars>
          <dgm:chMax val="0"/>
          <dgm:chPref val="0"/>
        </dgm:presLayoutVars>
      </dgm:prSet>
      <dgm:spPr/>
    </dgm:pt>
    <dgm:pt modelId="{A44FA0CC-62A1-4FF4-BE38-F8A4BD550E9A}" type="pres">
      <dgm:prSet presAssocID="{85A6DC8E-F340-4F3C-91D2-1DA953AB039D}" presName="sibTrans" presStyleCnt="0"/>
      <dgm:spPr/>
    </dgm:pt>
    <dgm:pt modelId="{5CED2C50-1339-46E8-B336-6D97437BA689}" type="pres">
      <dgm:prSet presAssocID="{0D29F3C8-DFFA-4B3C-8211-5BCA92A5C45C}" presName="compNode" presStyleCnt="0"/>
      <dgm:spPr/>
    </dgm:pt>
    <dgm:pt modelId="{544BA73F-B5B1-46F5-83BC-C914907B5123}" type="pres">
      <dgm:prSet presAssocID="{0D29F3C8-DFFA-4B3C-8211-5BCA92A5C45C}" presName="bgRect" presStyleLbl="bgShp" presStyleIdx="2" presStyleCnt="3"/>
      <dgm:spPr/>
    </dgm:pt>
    <dgm:pt modelId="{F321A298-9FB9-46AA-A953-ECCA56C2C44D}" type="pres">
      <dgm:prSet presAssocID="{0D29F3C8-DFFA-4B3C-8211-5BCA92A5C45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FAD88DB-CCED-416F-B3BF-118CC7C76EBD}" type="pres">
      <dgm:prSet presAssocID="{0D29F3C8-DFFA-4B3C-8211-5BCA92A5C45C}" presName="spaceRect" presStyleCnt="0"/>
      <dgm:spPr/>
    </dgm:pt>
    <dgm:pt modelId="{9B509B3B-0982-40B7-9257-443F656B8836}" type="pres">
      <dgm:prSet presAssocID="{0D29F3C8-DFFA-4B3C-8211-5BCA92A5C45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9DB6C1D-E1B5-4DDC-AC5C-596CBBDD80FD}" type="presOf" srcId="{0D29F3C8-DFFA-4B3C-8211-5BCA92A5C45C}" destId="{9B509B3B-0982-40B7-9257-443F656B8836}" srcOrd="0" destOrd="0" presId="urn:microsoft.com/office/officeart/2018/2/layout/IconVerticalSolidList"/>
    <dgm:cxn modelId="{8B636162-6EDC-4B10-8A54-C7FFB6B1BC78}" srcId="{E4939E73-5379-47BB-9C0B-A49286008296}" destId="{C7995D19-7964-4159-93D8-77F2E53754AC}" srcOrd="0" destOrd="0" parTransId="{B1F36690-6556-4DF7-90CC-A942E8B9C5BC}" sibTransId="{6CFC3FCC-700D-4BD9-B3EB-07B01CD765D7}"/>
    <dgm:cxn modelId="{C1562F4F-B50A-419E-97E4-56496123A8E2}" srcId="{E4939E73-5379-47BB-9C0B-A49286008296}" destId="{0D29F3C8-DFFA-4B3C-8211-5BCA92A5C45C}" srcOrd="2" destOrd="0" parTransId="{BC5DE971-32D9-4CF1-B82A-373C32623862}" sibTransId="{AC7151F1-1F02-4E87-AB53-FA469509154F}"/>
    <dgm:cxn modelId="{14B9C55A-007E-418A-BC17-F1BD8ED2D41B}" srcId="{E4939E73-5379-47BB-9C0B-A49286008296}" destId="{AF7C4CC0-1D3E-4B17-8035-BD478836207D}" srcOrd="1" destOrd="0" parTransId="{88D83DD7-0EE3-4B24-A3BD-37A6C0A1C3C6}" sibTransId="{85A6DC8E-F340-4F3C-91D2-1DA953AB039D}"/>
    <dgm:cxn modelId="{0E21E9D4-4106-42E1-BDA2-BE865C88795B}" type="presOf" srcId="{AF7C4CC0-1D3E-4B17-8035-BD478836207D}" destId="{4036E9E3-7E8E-4F6E-8A9E-FE1111EA1897}" srcOrd="0" destOrd="0" presId="urn:microsoft.com/office/officeart/2018/2/layout/IconVerticalSolidList"/>
    <dgm:cxn modelId="{438111EC-72D6-4054-B18C-13B6EE707AFE}" type="presOf" srcId="{C7995D19-7964-4159-93D8-77F2E53754AC}" destId="{8AD1B8D3-8DC7-407E-8E71-ED0DF7E2D762}" srcOrd="0" destOrd="0" presId="urn:microsoft.com/office/officeart/2018/2/layout/IconVerticalSolidList"/>
    <dgm:cxn modelId="{785A7BF9-B5AA-447B-8193-559575663976}" type="presOf" srcId="{E4939E73-5379-47BB-9C0B-A49286008296}" destId="{18F7D581-DAB7-4672-8BF6-869DD1900919}" srcOrd="0" destOrd="0" presId="urn:microsoft.com/office/officeart/2018/2/layout/IconVerticalSolidList"/>
    <dgm:cxn modelId="{03B35C57-C512-48C9-A115-57229DBF10D9}" type="presParOf" srcId="{18F7D581-DAB7-4672-8BF6-869DD1900919}" destId="{1400246B-B089-45C4-8583-C4071E484A42}" srcOrd="0" destOrd="0" presId="urn:microsoft.com/office/officeart/2018/2/layout/IconVerticalSolidList"/>
    <dgm:cxn modelId="{8A640884-A358-48AE-9094-C1EEC867E7E1}" type="presParOf" srcId="{1400246B-B089-45C4-8583-C4071E484A42}" destId="{828E9C69-DA9A-4564-B67C-0ED7345020DC}" srcOrd="0" destOrd="0" presId="urn:microsoft.com/office/officeart/2018/2/layout/IconVerticalSolidList"/>
    <dgm:cxn modelId="{D14F7ACF-9D8C-498E-B670-40A951C7A45D}" type="presParOf" srcId="{1400246B-B089-45C4-8583-C4071E484A42}" destId="{80D72D37-AD88-4F5C-9286-90F2D617CF6F}" srcOrd="1" destOrd="0" presId="urn:microsoft.com/office/officeart/2018/2/layout/IconVerticalSolidList"/>
    <dgm:cxn modelId="{38E71808-6927-4801-BA73-C7362DCB8454}" type="presParOf" srcId="{1400246B-B089-45C4-8583-C4071E484A42}" destId="{58311E61-A03F-44C9-914A-FF29EB858918}" srcOrd="2" destOrd="0" presId="urn:microsoft.com/office/officeart/2018/2/layout/IconVerticalSolidList"/>
    <dgm:cxn modelId="{B327C8FF-5A51-4A36-A61F-7823149E64B3}" type="presParOf" srcId="{1400246B-B089-45C4-8583-C4071E484A42}" destId="{8AD1B8D3-8DC7-407E-8E71-ED0DF7E2D762}" srcOrd="3" destOrd="0" presId="urn:microsoft.com/office/officeart/2018/2/layout/IconVerticalSolidList"/>
    <dgm:cxn modelId="{0B2D9CDD-3F68-4C43-A777-0B10A9171350}" type="presParOf" srcId="{18F7D581-DAB7-4672-8BF6-869DD1900919}" destId="{D85A1C86-4E60-4E40-878E-93B2F0E8537D}" srcOrd="1" destOrd="0" presId="urn:microsoft.com/office/officeart/2018/2/layout/IconVerticalSolidList"/>
    <dgm:cxn modelId="{1C532DEE-837A-4775-B18D-65153370EC01}" type="presParOf" srcId="{18F7D581-DAB7-4672-8BF6-869DD1900919}" destId="{661115D3-B7BC-4A55-9EA4-CAD38ADECC69}" srcOrd="2" destOrd="0" presId="urn:microsoft.com/office/officeart/2018/2/layout/IconVerticalSolidList"/>
    <dgm:cxn modelId="{DE5B2395-7EB9-4D99-A892-80ACBD9A59EE}" type="presParOf" srcId="{661115D3-B7BC-4A55-9EA4-CAD38ADECC69}" destId="{0D78CC6C-92BA-4D0F-99F3-32936335B2E0}" srcOrd="0" destOrd="0" presId="urn:microsoft.com/office/officeart/2018/2/layout/IconVerticalSolidList"/>
    <dgm:cxn modelId="{5DEBE385-BCAD-422A-BCB0-3C2E46664649}" type="presParOf" srcId="{661115D3-B7BC-4A55-9EA4-CAD38ADECC69}" destId="{E0767380-9F8C-46F6-986A-EB8945C75AD8}" srcOrd="1" destOrd="0" presId="urn:microsoft.com/office/officeart/2018/2/layout/IconVerticalSolidList"/>
    <dgm:cxn modelId="{38DA8D55-DA18-42B8-9984-F0AFAB3EF757}" type="presParOf" srcId="{661115D3-B7BC-4A55-9EA4-CAD38ADECC69}" destId="{1E34B6E9-B4AB-40F3-AC6C-DCF9CE8F8264}" srcOrd="2" destOrd="0" presId="urn:microsoft.com/office/officeart/2018/2/layout/IconVerticalSolidList"/>
    <dgm:cxn modelId="{578ADF1A-A062-4D7A-BCEC-803C771D7940}" type="presParOf" srcId="{661115D3-B7BC-4A55-9EA4-CAD38ADECC69}" destId="{4036E9E3-7E8E-4F6E-8A9E-FE1111EA1897}" srcOrd="3" destOrd="0" presId="urn:microsoft.com/office/officeart/2018/2/layout/IconVerticalSolidList"/>
    <dgm:cxn modelId="{009C31A7-E0C5-4B3A-A9D1-7B635A62FB30}" type="presParOf" srcId="{18F7D581-DAB7-4672-8BF6-869DD1900919}" destId="{A44FA0CC-62A1-4FF4-BE38-F8A4BD550E9A}" srcOrd="3" destOrd="0" presId="urn:microsoft.com/office/officeart/2018/2/layout/IconVerticalSolidList"/>
    <dgm:cxn modelId="{D32FBE89-0DED-40A4-9841-C1CFFF6C3877}" type="presParOf" srcId="{18F7D581-DAB7-4672-8BF6-869DD1900919}" destId="{5CED2C50-1339-46E8-B336-6D97437BA689}" srcOrd="4" destOrd="0" presId="urn:microsoft.com/office/officeart/2018/2/layout/IconVerticalSolidList"/>
    <dgm:cxn modelId="{725B47AF-01B2-48AB-8E88-B166C4EB173C}" type="presParOf" srcId="{5CED2C50-1339-46E8-B336-6D97437BA689}" destId="{544BA73F-B5B1-46F5-83BC-C914907B5123}" srcOrd="0" destOrd="0" presId="urn:microsoft.com/office/officeart/2018/2/layout/IconVerticalSolidList"/>
    <dgm:cxn modelId="{4DF1A9E9-F562-499B-B661-6B21C931815F}" type="presParOf" srcId="{5CED2C50-1339-46E8-B336-6D97437BA689}" destId="{F321A298-9FB9-46AA-A953-ECCA56C2C44D}" srcOrd="1" destOrd="0" presId="urn:microsoft.com/office/officeart/2018/2/layout/IconVerticalSolidList"/>
    <dgm:cxn modelId="{51BA356B-D199-4715-AE1D-186496EF67A1}" type="presParOf" srcId="{5CED2C50-1339-46E8-B336-6D97437BA689}" destId="{EFAD88DB-CCED-416F-B3BF-118CC7C76EBD}" srcOrd="2" destOrd="0" presId="urn:microsoft.com/office/officeart/2018/2/layout/IconVerticalSolidList"/>
    <dgm:cxn modelId="{62970B42-7541-4094-8AD7-13C30617804F}" type="presParOf" srcId="{5CED2C50-1339-46E8-B336-6D97437BA689}" destId="{9B509B3B-0982-40B7-9257-443F656B88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F9BF18-4DD1-48D3-A76C-6776AF87FB3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FEEB7D1-BBEF-44B1-B98F-F40678C40B3D}">
      <dgm:prSet/>
      <dgm:spPr/>
      <dgm:t>
        <a:bodyPr/>
        <a:lstStyle/>
        <a:p>
          <a:r>
            <a:rPr lang="en-US"/>
            <a:t>Basic ground support for helicopter operations</a:t>
          </a:r>
        </a:p>
      </dgm:t>
    </dgm:pt>
    <dgm:pt modelId="{32C0EE2F-4684-4FD8-9BF5-D0F8A636443C}" type="parTrans" cxnId="{165A12FD-1C0C-4341-970E-077E1B4A4061}">
      <dgm:prSet/>
      <dgm:spPr/>
      <dgm:t>
        <a:bodyPr/>
        <a:lstStyle/>
        <a:p>
          <a:endParaRPr lang="en-US"/>
        </a:p>
      </dgm:t>
    </dgm:pt>
    <dgm:pt modelId="{26244565-FB5E-4C95-B685-361F0F06CA9D}" type="sibTrans" cxnId="{165A12FD-1C0C-4341-970E-077E1B4A4061}">
      <dgm:prSet/>
      <dgm:spPr/>
      <dgm:t>
        <a:bodyPr/>
        <a:lstStyle/>
        <a:p>
          <a:endParaRPr lang="en-US"/>
        </a:p>
      </dgm:t>
    </dgm:pt>
    <dgm:pt modelId="{A6FA15BA-1903-4101-9B5F-FF5070A79312}">
      <dgm:prSet/>
      <dgm:spPr/>
      <dgm:t>
        <a:bodyPr/>
        <a:lstStyle/>
        <a:p>
          <a:r>
            <a:rPr lang="en-US"/>
            <a:t>Coordinates with ground vehicles, watercraft, and aircraft for operations and support</a:t>
          </a:r>
        </a:p>
      </dgm:t>
    </dgm:pt>
    <dgm:pt modelId="{1DC346E2-D848-42F8-9A0D-2436DB515CB0}" type="parTrans" cxnId="{295A9B95-F1CC-4369-BB35-B9CEA8A3C95D}">
      <dgm:prSet/>
      <dgm:spPr/>
      <dgm:t>
        <a:bodyPr/>
        <a:lstStyle/>
        <a:p>
          <a:endParaRPr lang="en-US"/>
        </a:p>
      </dgm:t>
    </dgm:pt>
    <dgm:pt modelId="{8ACD86CE-B1F2-4D6E-B1F0-07A1CAD40008}" type="sibTrans" cxnId="{295A9B95-F1CC-4369-BB35-B9CEA8A3C95D}">
      <dgm:prSet/>
      <dgm:spPr/>
      <dgm:t>
        <a:bodyPr/>
        <a:lstStyle/>
        <a:p>
          <a:endParaRPr lang="en-US"/>
        </a:p>
      </dgm:t>
    </dgm:pt>
    <dgm:pt modelId="{84FBC7B4-3A33-4ACD-B97C-D83C01E0BF13}" type="pres">
      <dgm:prSet presAssocID="{B8F9BF18-4DD1-48D3-A76C-6776AF87FB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E813F02-FF20-49DF-9E62-8FF00D55399C}" type="pres">
      <dgm:prSet presAssocID="{2FEEB7D1-BBEF-44B1-B98F-F40678C40B3D}" presName="hierRoot1" presStyleCnt="0"/>
      <dgm:spPr/>
    </dgm:pt>
    <dgm:pt modelId="{207DCC18-87CF-43A9-B5FB-DF720B99E305}" type="pres">
      <dgm:prSet presAssocID="{2FEEB7D1-BBEF-44B1-B98F-F40678C40B3D}" presName="composite" presStyleCnt="0"/>
      <dgm:spPr/>
    </dgm:pt>
    <dgm:pt modelId="{96A66EF2-45A8-4B9A-BAF2-FEC8419CF6ED}" type="pres">
      <dgm:prSet presAssocID="{2FEEB7D1-BBEF-44B1-B98F-F40678C40B3D}" presName="background" presStyleLbl="node0" presStyleIdx="0" presStyleCnt="2"/>
      <dgm:spPr/>
    </dgm:pt>
    <dgm:pt modelId="{8F7826DF-C361-4E96-BF3A-5D7E4909F245}" type="pres">
      <dgm:prSet presAssocID="{2FEEB7D1-BBEF-44B1-B98F-F40678C40B3D}" presName="text" presStyleLbl="fgAcc0" presStyleIdx="0" presStyleCnt="2">
        <dgm:presLayoutVars>
          <dgm:chPref val="3"/>
        </dgm:presLayoutVars>
      </dgm:prSet>
      <dgm:spPr/>
    </dgm:pt>
    <dgm:pt modelId="{03A7B0FF-8352-4E99-A934-A804795AF084}" type="pres">
      <dgm:prSet presAssocID="{2FEEB7D1-BBEF-44B1-B98F-F40678C40B3D}" presName="hierChild2" presStyleCnt="0"/>
      <dgm:spPr/>
    </dgm:pt>
    <dgm:pt modelId="{3D6A59D8-2467-45CB-ABCC-ABD9B41CD2A4}" type="pres">
      <dgm:prSet presAssocID="{A6FA15BA-1903-4101-9B5F-FF5070A79312}" presName="hierRoot1" presStyleCnt="0"/>
      <dgm:spPr/>
    </dgm:pt>
    <dgm:pt modelId="{C4C160EF-4A91-41D4-A4F6-29011DA075B5}" type="pres">
      <dgm:prSet presAssocID="{A6FA15BA-1903-4101-9B5F-FF5070A79312}" presName="composite" presStyleCnt="0"/>
      <dgm:spPr/>
    </dgm:pt>
    <dgm:pt modelId="{88C870C0-1A55-4762-8BB8-302834E564E0}" type="pres">
      <dgm:prSet presAssocID="{A6FA15BA-1903-4101-9B5F-FF5070A79312}" presName="background" presStyleLbl="node0" presStyleIdx="1" presStyleCnt="2"/>
      <dgm:spPr/>
    </dgm:pt>
    <dgm:pt modelId="{E7A535AB-9B0E-49B9-983D-560B9C890915}" type="pres">
      <dgm:prSet presAssocID="{A6FA15BA-1903-4101-9B5F-FF5070A79312}" presName="text" presStyleLbl="fgAcc0" presStyleIdx="1" presStyleCnt="2">
        <dgm:presLayoutVars>
          <dgm:chPref val="3"/>
        </dgm:presLayoutVars>
      </dgm:prSet>
      <dgm:spPr/>
    </dgm:pt>
    <dgm:pt modelId="{50C2FDF5-D0CF-4EE4-B177-E8FADB09C8EF}" type="pres">
      <dgm:prSet presAssocID="{A6FA15BA-1903-4101-9B5F-FF5070A79312}" presName="hierChild2" presStyleCnt="0"/>
      <dgm:spPr/>
    </dgm:pt>
  </dgm:ptLst>
  <dgm:cxnLst>
    <dgm:cxn modelId="{74336F2B-B39B-441D-94DB-CB534EF51EFC}" type="presOf" srcId="{A6FA15BA-1903-4101-9B5F-FF5070A79312}" destId="{E7A535AB-9B0E-49B9-983D-560B9C890915}" srcOrd="0" destOrd="0" presId="urn:microsoft.com/office/officeart/2005/8/layout/hierarchy1"/>
    <dgm:cxn modelId="{5168D092-BF8D-4A71-9FAE-CC8B663BCEFA}" type="presOf" srcId="{2FEEB7D1-BBEF-44B1-B98F-F40678C40B3D}" destId="{8F7826DF-C361-4E96-BF3A-5D7E4909F245}" srcOrd="0" destOrd="0" presId="urn:microsoft.com/office/officeart/2005/8/layout/hierarchy1"/>
    <dgm:cxn modelId="{295A9B95-F1CC-4369-BB35-B9CEA8A3C95D}" srcId="{B8F9BF18-4DD1-48D3-A76C-6776AF87FB3B}" destId="{A6FA15BA-1903-4101-9B5F-FF5070A79312}" srcOrd="1" destOrd="0" parTransId="{1DC346E2-D848-42F8-9A0D-2436DB515CB0}" sibTransId="{8ACD86CE-B1F2-4D6E-B1F0-07A1CAD40008}"/>
    <dgm:cxn modelId="{5C6B20BC-B652-497E-A32C-6651471258EB}" type="presOf" srcId="{B8F9BF18-4DD1-48D3-A76C-6776AF87FB3B}" destId="{84FBC7B4-3A33-4ACD-B97C-D83C01E0BF13}" srcOrd="0" destOrd="0" presId="urn:microsoft.com/office/officeart/2005/8/layout/hierarchy1"/>
    <dgm:cxn modelId="{165A12FD-1C0C-4341-970E-077E1B4A4061}" srcId="{B8F9BF18-4DD1-48D3-A76C-6776AF87FB3B}" destId="{2FEEB7D1-BBEF-44B1-B98F-F40678C40B3D}" srcOrd="0" destOrd="0" parTransId="{32C0EE2F-4684-4FD8-9BF5-D0F8A636443C}" sibTransId="{26244565-FB5E-4C95-B685-361F0F06CA9D}"/>
    <dgm:cxn modelId="{0F215E43-37A6-47CC-AF0F-11EE95BDCDE1}" type="presParOf" srcId="{84FBC7B4-3A33-4ACD-B97C-D83C01E0BF13}" destId="{0E813F02-FF20-49DF-9E62-8FF00D55399C}" srcOrd="0" destOrd="0" presId="urn:microsoft.com/office/officeart/2005/8/layout/hierarchy1"/>
    <dgm:cxn modelId="{258E5D28-8A50-413E-AECB-78D902865AFD}" type="presParOf" srcId="{0E813F02-FF20-49DF-9E62-8FF00D55399C}" destId="{207DCC18-87CF-43A9-B5FB-DF720B99E305}" srcOrd="0" destOrd="0" presId="urn:microsoft.com/office/officeart/2005/8/layout/hierarchy1"/>
    <dgm:cxn modelId="{EB891318-9554-4AB4-9092-53B4D50364DE}" type="presParOf" srcId="{207DCC18-87CF-43A9-B5FB-DF720B99E305}" destId="{96A66EF2-45A8-4B9A-BAF2-FEC8419CF6ED}" srcOrd="0" destOrd="0" presId="urn:microsoft.com/office/officeart/2005/8/layout/hierarchy1"/>
    <dgm:cxn modelId="{A826EA64-B2E1-4745-A9D3-5C084746DC94}" type="presParOf" srcId="{207DCC18-87CF-43A9-B5FB-DF720B99E305}" destId="{8F7826DF-C361-4E96-BF3A-5D7E4909F245}" srcOrd="1" destOrd="0" presId="urn:microsoft.com/office/officeart/2005/8/layout/hierarchy1"/>
    <dgm:cxn modelId="{F516CDBF-9750-471B-B96E-DCFC3BD6A151}" type="presParOf" srcId="{0E813F02-FF20-49DF-9E62-8FF00D55399C}" destId="{03A7B0FF-8352-4E99-A934-A804795AF084}" srcOrd="1" destOrd="0" presId="urn:microsoft.com/office/officeart/2005/8/layout/hierarchy1"/>
    <dgm:cxn modelId="{F4D74D9A-2E34-46A9-9BBF-A529A82C226F}" type="presParOf" srcId="{84FBC7B4-3A33-4ACD-B97C-D83C01E0BF13}" destId="{3D6A59D8-2467-45CB-ABCC-ABD9B41CD2A4}" srcOrd="1" destOrd="0" presId="urn:microsoft.com/office/officeart/2005/8/layout/hierarchy1"/>
    <dgm:cxn modelId="{E08CD1EE-2A16-431B-8BC9-563A1E0D23FD}" type="presParOf" srcId="{3D6A59D8-2467-45CB-ABCC-ABD9B41CD2A4}" destId="{C4C160EF-4A91-41D4-A4F6-29011DA075B5}" srcOrd="0" destOrd="0" presId="urn:microsoft.com/office/officeart/2005/8/layout/hierarchy1"/>
    <dgm:cxn modelId="{7A557969-CF61-4AE8-874B-8A145FBCE106}" type="presParOf" srcId="{C4C160EF-4A91-41D4-A4F6-29011DA075B5}" destId="{88C870C0-1A55-4762-8BB8-302834E564E0}" srcOrd="0" destOrd="0" presId="urn:microsoft.com/office/officeart/2005/8/layout/hierarchy1"/>
    <dgm:cxn modelId="{4BF2A750-13D4-4748-8430-7F513C19BCE0}" type="presParOf" srcId="{C4C160EF-4A91-41D4-A4F6-29011DA075B5}" destId="{E7A535AB-9B0E-49B9-983D-560B9C890915}" srcOrd="1" destOrd="0" presId="urn:microsoft.com/office/officeart/2005/8/layout/hierarchy1"/>
    <dgm:cxn modelId="{20A73017-A436-4377-9160-84E509F97708}" type="presParOf" srcId="{3D6A59D8-2467-45CB-ABCC-ABD9B41CD2A4}" destId="{50C2FDF5-D0CF-4EE4-B177-E8FADB09C8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EEDD3A-C90F-4D4F-94F5-C0DCD5EDB16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439895B-3EB2-4DB0-9201-DE3B959F946C}">
      <dgm:prSet/>
      <dgm:spPr/>
      <dgm:t>
        <a:bodyPr/>
        <a:lstStyle/>
        <a:p>
          <a:r>
            <a:rPr lang="en-US"/>
            <a:t>Following Occupational Safety and Health Administration (OSHA) based coursework:</a:t>
          </a:r>
        </a:p>
      </dgm:t>
    </dgm:pt>
    <dgm:pt modelId="{B664E48C-6840-4C5D-BFA6-2ABBF209BCF6}" type="parTrans" cxnId="{C14DEEBA-E173-4C73-9C0A-859ADA8B3603}">
      <dgm:prSet/>
      <dgm:spPr/>
      <dgm:t>
        <a:bodyPr/>
        <a:lstStyle/>
        <a:p>
          <a:endParaRPr lang="en-US"/>
        </a:p>
      </dgm:t>
    </dgm:pt>
    <dgm:pt modelId="{01DEA394-5D32-433C-AFBA-2D31D2C54744}" type="sibTrans" cxnId="{C14DEEBA-E173-4C73-9C0A-859ADA8B3603}">
      <dgm:prSet/>
      <dgm:spPr/>
      <dgm:t>
        <a:bodyPr/>
        <a:lstStyle/>
        <a:p>
          <a:endParaRPr lang="en-US"/>
        </a:p>
      </dgm:t>
    </dgm:pt>
    <dgm:pt modelId="{0D2D4596-8C56-4813-AC0C-BB238B15CE08}">
      <dgm:prSet/>
      <dgm:spPr/>
      <dgm:t>
        <a:bodyPr/>
        <a:lstStyle/>
        <a:p>
          <a:r>
            <a:rPr lang="en-US"/>
            <a:t>Annual bloodbome pathogens training or equivalent</a:t>
          </a:r>
        </a:p>
      </dgm:t>
    </dgm:pt>
    <dgm:pt modelId="{77CE2BA8-E9FB-4FDF-87EE-3206834C9264}" type="parTrans" cxnId="{5DBDB1D7-3597-46B3-88B4-82D0E38F4C44}">
      <dgm:prSet/>
      <dgm:spPr/>
      <dgm:t>
        <a:bodyPr/>
        <a:lstStyle/>
        <a:p>
          <a:endParaRPr lang="en-US"/>
        </a:p>
      </dgm:t>
    </dgm:pt>
    <dgm:pt modelId="{95420ADF-B1CD-4009-B9C5-9A08D4954E39}" type="sibTrans" cxnId="{5DBDB1D7-3597-46B3-88B4-82D0E38F4C44}">
      <dgm:prSet/>
      <dgm:spPr/>
      <dgm:t>
        <a:bodyPr/>
        <a:lstStyle/>
        <a:p>
          <a:endParaRPr lang="en-US"/>
        </a:p>
      </dgm:t>
    </dgm:pt>
    <dgm:pt modelId="{105C0113-AC1A-4FC5-B888-E6B39FD938D3}" type="pres">
      <dgm:prSet presAssocID="{52EEDD3A-C90F-4D4F-94F5-C0DCD5EDB1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614096B-BBDC-4628-BBE1-7EE874DE5A45}" type="pres">
      <dgm:prSet presAssocID="{C439895B-3EB2-4DB0-9201-DE3B959F946C}" presName="hierRoot1" presStyleCnt="0">
        <dgm:presLayoutVars>
          <dgm:hierBranch val="init"/>
        </dgm:presLayoutVars>
      </dgm:prSet>
      <dgm:spPr/>
    </dgm:pt>
    <dgm:pt modelId="{1B622675-61F8-4F06-AFED-3B0D6E19147C}" type="pres">
      <dgm:prSet presAssocID="{C439895B-3EB2-4DB0-9201-DE3B959F946C}" presName="rootComposite1" presStyleCnt="0"/>
      <dgm:spPr/>
    </dgm:pt>
    <dgm:pt modelId="{DF7AFF3D-D425-42DB-9FD8-C6A94E6D6695}" type="pres">
      <dgm:prSet presAssocID="{C439895B-3EB2-4DB0-9201-DE3B959F946C}" presName="rootText1" presStyleLbl="node0" presStyleIdx="0" presStyleCnt="2">
        <dgm:presLayoutVars>
          <dgm:chPref val="3"/>
        </dgm:presLayoutVars>
      </dgm:prSet>
      <dgm:spPr/>
    </dgm:pt>
    <dgm:pt modelId="{5AAD68F7-F8D9-43B1-AAA3-62AEE4373F11}" type="pres">
      <dgm:prSet presAssocID="{C439895B-3EB2-4DB0-9201-DE3B959F946C}" presName="rootConnector1" presStyleLbl="node1" presStyleIdx="0" presStyleCnt="0"/>
      <dgm:spPr/>
    </dgm:pt>
    <dgm:pt modelId="{4233F1E9-50F3-4A64-B059-47D5C4A09D2E}" type="pres">
      <dgm:prSet presAssocID="{C439895B-3EB2-4DB0-9201-DE3B959F946C}" presName="hierChild2" presStyleCnt="0"/>
      <dgm:spPr/>
    </dgm:pt>
    <dgm:pt modelId="{A4828D83-1DDB-48EF-9CC0-2BDC258E211C}" type="pres">
      <dgm:prSet presAssocID="{C439895B-3EB2-4DB0-9201-DE3B959F946C}" presName="hierChild3" presStyleCnt="0"/>
      <dgm:spPr/>
    </dgm:pt>
    <dgm:pt modelId="{4841520A-E881-4512-A704-180E6CC5A9FA}" type="pres">
      <dgm:prSet presAssocID="{0D2D4596-8C56-4813-AC0C-BB238B15CE08}" presName="hierRoot1" presStyleCnt="0">
        <dgm:presLayoutVars>
          <dgm:hierBranch val="init"/>
        </dgm:presLayoutVars>
      </dgm:prSet>
      <dgm:spPr/>
    </dgm:pt>
    <dgm:pt modelId="{325B5A03-3347-4E08-803D-BDBA48D31D2D}" type="pres">
      <dgm:prSet presAssocID="{0D2D4596-8C56-4813-AC0C-BB238B15CE08}" presName="rootComposite1" presStyleCnt="0"/>
      <dgm:spPr/>
    </dgm:pt>
    <dgm:pt modelId="{32093AF3-1C55-4EC4-A8E4-9FD926129057}" type="pres">
      <dgm:prSet presAssocID="{0D2D4596-8C56-4813-AC0C-BB238B15CE08}" presName="rootText1" presStyleLbl="node0" presStyleIdx="1" presStyleCnt="2">
        <dgm:presLayoutVars>
          <dgm:chPref val="3"/>
        </dgm:presLayoutVars>
      </dgm:prSet>
      <dgm:spPr/>
    </dgm:pt>
    <dgm:pt modelId="{FBFEC2E2-B7A5-45BF-A23E-82A6B879CEB0}" type="pres">
      <dgm:prSet presAssocID="{0D2D4596-8C56-4813-AC0C-BB238B15CE08}" presName="rootConnector1" presStyleLbl="node1" presStyleIdx="0" presStyleCnt="0"/>
      <dgm:spPr/>
    </dgm:pt>
    <dgm:pt modelId="{3F00F544-C8A9-4CF9-B441-6EEC124DFC69}" type="pres">
      <dgm:prSet presAssocID="{0D2D4596-8C56-4813-AC0C-BB238B15CE08}" presName="hierChild2" presStyleCnt="0"/>
      <dgm:spPr/>
    </dgm:pt>
    <dgm:pt modelId="{27A35774-2CFD-4C60-99CF-AA591E0527FD}" type="pres">
      <dgm:prSet presAssocID="{0D2D4596-8C56-4813-AC0C-BB238B15CE08}" presName="hierChild3" presStyleCnt="0"/>
      <dgm:spPr/>
    </dgm:pt>
  </dgm:ptLst>
  <dgm:cxnLst>
    <dgm:cxn modelId="{D8C5802C-6E48-4C7E-B395-5938A3F877DE}" type="presOf" srcId="{0D2D4596-8C56-4813-AC0C-BB238B15CE08}" destId="{32093AF3-1C55-4EC4-A8E4-9FD926129057}" srcOrd="0" destOrd="0" presId="urn:microsoft.com/office/officeart/2009/3/layout/HorizontalOrganizationChart"/>
    <dgm:cxn modelId="{139A423E-55B0-4005-8FD5-F99CA9F6CD41}" type="presOf" srcId="{C439895B-3EB2-4DB0-9201-DE3B959F946C}" destId="{5AAD68F7-F8D9-43B1-AAA3-62AEE4373F11}" srcOrd="1" destOrd="0" presId="urn:microsoft.com/office/officeart/2009/3/layout/HorizontalOrganizationChart"/>
    <dgm:cxn modelId="{AD3A8E4B-CDE5-48F6-BE57-DB7A5BBD5CF3}" type="presOf" srcId="{0D2D4596-8C56-4813-AC0C-BB238B15CE08}" destId="{FBFEC2E2-B7A5-45BF-A23E-82A6B879CEB0}" srcOrd="1" destOrd="0" presId="urn:microsoft.com/office/officeart/2009/3/layout/HorizontalOrganizationChart"/>
    <dgm:cxn modelId="{81F1F45A-BA03-49FA-87B2-516ACEB37044}" type="presOf" srcId="{52EEDD3A-C90F-4D4F-94F5-C0DCD5EDB164}" destId="{105C0113-AC1A-4FC5-B888-E6B39FD938D3}" srcOrd="0" destOrd="0" presId="urn:microsoft.com/office/officeart/2009/3/layout/HorizontalOrganizationChart"/>
    <dgm:cxn modelId="{029107A1-7E28-4442-9581-2958B733C3E4}" type="presOf" srcId="{C439895B-3EB2-4DB0-9201-DE3B959F946C}" destId="{DF7AFF3D-D425-42DB-9FD8-C6A94E6D6695}" srcOrd="0" destOrd="0" presId="urn:microsoft.com/office/officeart/2009/3/layout/HorizontalOrganizationChart"/>
    <dgm:cxn modelId="{C14DEEBA-E173-4C73-9C0A-859ADA8B3603}" srcId="{52EEDD3A-C90F-4D4F-94F5-C0DCD5EDB164}" destId="{C439895B-3EB2-4DB0-9201-DE3B959F946C}" srcOrd="0" destOrd="0" parTransId="{B664E48C-6840-4C5D-BFA6-2ABBF209BCF6}" sibTransId="{01DEA394-5D32-433C-AFBA-2D31D2C54744}"/>
    <dgm:cxn modelId="{5DBDB1D7-3597-46B3-88B4-82D0E38F4C44}" srcId="{52EEDD3A-C90F-4D4F-94F5-C0DCD5EDB164}" destId="{0D2D4596-8C56-4813-AC0C-BB238B15CE08}" srcOrd="1" destOrd="0" parTransId="{77CE2BA8-E9FB-4FDF-87EE-3206834C9264}" sibTransId="{95420ADF-B1CD-4009-B9C5-9A08D4954E39}"/>
    <dgm:cxn modelId="{A11C1CC7-E960-43F7-AEFF-213BBE1E6D68}" type="presParOf" srcId="{105C0113-AC1A-4FC5-B888-E6B39FD938D3}" destId="{7614096B-BBDC-4628-BBE1-7EE874DE5A45}" srcOrd="0" destOrd="0" presId="urn:microsoft.com/office/officeart/2009/3/layout/HorizontalOrganizationChart"/>
    <dgm:cxn modelId="{EE28F58B-5775-4D64-A2FA-75A7F3279244}" type="presParOf" srcId="{7614096B-BBDC-4628-BBE1-7EE874DE5A45}" destId="{1B622675-61F8-4F06-AFED-3B0D6E19147C}" srcOrd="0" destOrd="0" presId="urn:microsoft.com/office/officeart/2009/3/layout/HorizontalOrganizationChart"/>
    <dgm:cxn modelId="{983E863B-1099-48C7-84B7-D842049C1162}" type="presParOf" srcId="{1B622675-61F8-4F06-AFED-3B0D6E19147C}" destId="{DF7AFF3D-D425-42DB-9FD8-C6A94E6D6695}" srcOrd="0" destOrd="0" presId="urn:microsoft.com/office/officeart/2009/3/layout/HorizontalOrganizationChart"/>
    <dgm:cxn modelId="{A40B29C2-661F-46B0-AE8E-B60422401629}" type="presParOf" srcId="{1B622675-61F8-4F06-AFED-3B0D6E19147C}" destId="{5AAD68F7-F8D9-43B1-AAA3-62AEE4373F11}" srcOrd="1" destOrd="0" presId="urn:microsoft.com/office/officeart/2009/3/layout/HorizontalOrganizationChart"/>
    <dgm:cxn modelId="{FAAACD7E-AC14-45DB-81BC-3F61D222625D}" type="presParOf" srcId="{7614096B-BBDC-4628-BBE1-7EE874DE5A45}" destId="{4233F1E9-50F3-4A64-B059-47D5C4A09D2E}" srcOrd="1" destOrd="0" presId="urn:microsoft.com/office/officeart/2009/3/layout/HorizontalOrganizationChart"/>
    <dgm:cxn modelId="{BF5C495E-793F-4C89-B5F7-0D72AFF29737}" type="presParOf" srcId="{7614096B-BBDC-4628-BBE1-7EE874DE5A45}" destId="{A4828D83-1DDB-48EF-9CC0-2BDC258E211C}" srcOrd="2" destOrd="0" presId="urn:microsoft.com/office/officeart/2009/3/layout/HorizontalOrganizationChart"/>
    <dgm:cxn modelId="{64A55285-D7AA-4A12-8D93-5E80BEA890E4}" type="presParOf" srcId="{105C0113-AC1A-4FC5-B888-E6B39FD938D3}" destId="{4841520A-E881-4512-A704-180E6CC5A9FA}" srcOrd="1" destOrd="0" presId="urn:microsoft.com/office/officeart/2009/3/layout/HorizontalOrganizationChart"/>
    <dgm:cxn modelId="{D9B4ED66-1098-41DA-A583-3EEEBD8A596B}" type="presParOf" srcId="{4841520A-E881-4512-A704-180E6CC5A9FA}" destId="{325B5A03-3347-4E08-803D-BDBA48D31D2D}" srcOrd="0" destOrd="0" presId="urn:microsoft.com/office/officeart/2009/3/layout/HorizontalOrganizationChart"/>
    <dgm:cxn modelId="{C6CCB518-8B79-429A-A7DE-4A606981DE4E}" type="presParOf" srcId="{325B5A03-3347-4E08-803D-BDBA48D31D2D}" destId="{32093AF3-1C55-4EC4-A8E4-9FD926129057}" srcOrd="0" destOrd="0" presId="urn:microsoft.com/office/officeart/2009/3/layout/HorizontalOrganizationChart"/>
    <dgm:cxn modelId="{EB6EEACA-7E93-4DE5-8AD4-4B6404C3EFE8}" type="presParOf" srcId="{325B5A03-3347-4E08-803D-BDBA48D31D2D}" destId="{FBFEC2E2-B7A5-45BF-A23E-82A6B879CEB0}" srcOrd="1" destOrd="0" presId="urn:microsoft.com/office/officeart/2009/3/layout/HorizontalOrganizationChart"/>
    <dgm:cxn modelId="{925670A4-2843-448A-B5BC-7297B8158086}" type="presParOf" srcId="{4841520A-E881-4512-A704-180E6CC5A9FA}" destId="{3F00F544-C8A9-4CF9-B441-6EEC124DFC69}" srcOrd="1" destOrd="0" presId="urn:microsoft.com/office/officeart/2009/3/layout/HorizontalOrganizationChart"/>
    <dgm:cxn modelId="{D91A831E-0C93-41DB-9B45-2A97CB3C5327}" type="presParOf" srcId="{4841520A-E881-4512-A704-180E6CC5A9FA}" destId="{27A35774-2CFD-4C60-99CF-AA591E0527F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DE7C77-EB69-402F-8E0E-5AE12140C22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9EB1C46-12EE-4751-9220-2E77E68FBAD8}">
      <dgm:prSet/>
      <dgm:spPr/>
      <dgm:t>
        <a:bodyPr/>
        <a:lstStyle/>
        <a:p>
          <a:r>
            <a:rPr lang="en-US"/>
            <a:t>Annual hazardous waste operations and emergency response or equivalent</a:t>
          </a:r>
        </a:p>
      </dgm:t>
    </dgm:pt>
    <dgm:pt modelId="{50B28F35-517A-40DA-9377-1ABA238C9722}" type="parTrans" cxnId="{8E918B50-C953-4042-A2FC-D0EBB31456E4}">
      <dgm:prSet/>
      <dgm:spPr/>
      <dgm:t>
        <a:bodyPr/>
        <a:lstStyle/>
        <a:p>
          <a:endParaRPr lang="en-US"/>
        </a:p>
      </dgm:t>
    </dgm:pt>
    <dgm:pt modelId="{0D241A25-F758-49EC-B9E7-6A4D466258BB}" type="sibTrans" cxnId="{8E918B50-C953-4042-A2FC-D0EBB31456E4}">
      <dgm:prSet/>
      <dgm:spPr/>
      <dgm:t>
        <a:bodyPr/>
        <a:lstStyle/>
        <a:p>
          <a:endParaRPr lang="en-US"/>
        </a:p>
      </dgm:t>
    </dgm:pt>
    <dgm:pt modelId="{6A49E0F7-6BF6-4F59-A278-04D19CD3D6D7}">
      <dgm:prSet/>
      <dgm:spPr/>
      <dgm:t>
        <a:bodyPr/>
        <a:lstStyle/>
        <a:p>
          <a:r>
            <a:rPr lang="en-US"/>
            <a:t>Annual hazardous materials first responder awareness or equivalent</a:t>
          </a:r>
        </a:p>
      </dgm:t>
    </dgm:pt>
    <dgm:pt modelId="{660C995F-D6CC-4DDC-897D-B383FCB47EDB}" type="parTrans" cxnId="{F5A4F036-126D-4F95-803B-DF719D6BFFEB}">
      <dgm:prSet/>
      <dgm:spPr/>
      <dgm:t>
        <a:bodyPr/>
        <a:lstStyle/>
        <a:p>
          <a:endParaRPr lang="en-US"/>
        </a:p>
      </dgm:t>
    </dgm:pt>
    <dgm:pt modelId="{512BE127-A6A7-439A-81E4-D111058DD8D1}" type="sibTrans" cxnId="{F5A4F036-126D-4F95-803B-DF719D6BFFEB}">
      <dgm:prSet/>
      <dgm:spPr/>
      <dgm:t>
        <a:bodyPr/>
        <a:lstStyle/>
        <a:p>
          <a:endParaRPr lang="en-US"/>
        </a:p>
      </dgm:t>
    </dgm:pt>
    <dgm:pt modelId="{C74D905E-D606-443F-9B01-0D1273D59800}">
      <dgm:prSet/>
      <dgm:spPr/>
      <dgm:t>
        <a:bodyPr/>
        <a:lstStyle/>
        <a:p>
          <a:r>
            <a:rPr lang="en-US"/>
            <a:t>Respiratory protection, including the successful completion of a quantitative respiratory protection fit test and associated currency components, as applicable</a:t>
          </a:r>
        </a:p>
      </dgm:t>
    </dgm:pt>
    <dgm:pt modelId="{65941E65-7729-41D4-AF9D-17F8EB7BF2FF}" type="parTrans" cxnId="{2C819A1B-96F5-425B-9785-B9CC41366946}">
      <dgm:prSet/>
      <dgm:spPr/>
      <dgm:t>
        <a:bodyPr/>
        <a:lstStyle/>
        <a:p>
          <a:endParaRPr lang="en-US"/>
        </a:p>
      </dgm:t>
    </dgm:pt>
    <dgm:pt modelId="{F4B2961C-C957-476F-A1D1-D2555B58319A}" type="sibTrans" cxnId="{2C819A1B-96F5-425B-9785-B9CC41366946}">
      <dgm:prSet/>
      <dgm:spPr/>
      <dgm:t>
        <a:bodyPr/>
        <a:lstStyle/>
        <a:p>
          <a:endParaRPr lang="en-US"/>
        </a:p>
      </dgm:t>
    </dgm:pt>
    <dgm:pt modelId="{CBEBFB81-D409-4342-BB91-3A425FA76888}" type="pres">
      <dgm:prSet presAssocID="{8DDE7C77-EB69-402F-8E0E-5AE12140C226}" presName="root" presStyleCnt="0">
        <dgm:presLayoutVars>
          <dgm:dir/>
          <dgm:resizeHandles val="exact"/>
        </dgm:presLayoutVars>
      </dgm:prSet>
      <dgm:spPr/>
    </dgm:pt>
    <dgm:pt modelId="{10D7FA89-941F-4F1B-8DD4-016D4C7A6DF6}" type="pres">
      <dgm:prSet presAssocID="{99EB1C46-12EE-4751-9220-2E77E68FBAD8}" presName="compNode" presStyleCnt="0"/>
      <dgm:spPr/>
    </dgm:pt>
    <dgm:pt modelId="{FFB69F49-AF66-4D3E-8B39-EABD200E1857}" type="pres">
      <dgm:prSet presAssocID="{99EB1C46-12EE-4751-9220-2E77E68FBAD8}" presName="bgRect" presStyleLbl="bgShp" presStyleIdx="0" presStyleCnt="3"/>
      <dgm:spPr/>
    </dgm:pt>
    <dgm:pt modelId="{F67A7403-EFA2-4FD4-B965-63264E6A2A5C}" type="pres">
      <dgm:prSet presAssocID="{99EB1C46-12EE-4751-9220-2E77E68FBAD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ctive"/>
        </a:ext>
      </dgm:extLst>
    </dgm:pt>
    <dgm:pt modelId="{AF8CFDF3-DC48-483C-BCE2-AB2CE6A5F880}" type="pres">
      <dgm:prSet presAssocID="{99EB1C46-12EE-4751-9220-2E77E68FBAD8}" presName="spaceRect" presStyleCnt="0"/>
      <dgm:spPr/>
    </dgm:pt>
    <dgm:pt modelId="{05678076-0E5E-4E28-AB6E-FE191CB15197}" type="pres">
      <dgm:prSet presAssocID="{99EB1C46-12EE-4751-9220-2E77E68FBAD8}" presName="parTx" presStyleLbl="revTx" presStyleIdx="0" presStyleCnt="3">
        <dgm:presLayoutVars>
          <dgm:chMax val="0"/>
          <dgm:chPref val="0"/>
        </dgm:presLayoutVars>
      </dgm:prSet>
      <dgm:spPr/>
    </dgm:pt>
    <dgm:pt modelId="{B98D85CD-0DD5-4486-B694-49F13A37AEEF}" type="pres">
      <dgm:prSet presAssocID="{0D241A25-F758-49EC-B9E7-6A4D466258BB}" presName="sibTrans" presStyleCnt="0"/>
      <dgm:spPr/>
    </dgm:pt>
    <dgm:pt modelId="{CC4DA4FB-B71F-4D53-ACCD-32CE49355AA0}" type="pres">
      <dgm:prSet presAssocID="{6A49E0F7-6BF6-4F59-A278-04D19CD3D6D7}" presName="compNode" presStyleCnt="0"/>
      <dgm:spPr/>
    </dgm:pt>
    <dgm:pt modelId="{230E54C3-F4CB-494F-9F9E-ACD0F894224C}" type="pres">
      <dgm:prSet presAssocID="{6A49E0F7-6BF6-4F59-A278-04D19CD3D6D7}" presName="bgRect" presStyleLbl="bgShp" presStyleIdx="1" presStyleCnt="3"/>
      <dgm:spPr/>
    </dgm:pt>
    <dgm:pt modelId="{33A93673-D818-42ED-B0C3-AB52B1A85D1B}" type="pres">
      <dgm:prSet presAssocID="{6A49E0F7-6BF6-4F59-A278-04D19CD3D6D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CB95BCD4-4BDB-4FB2-8052-446002355366}" type="pres">
      <dgm:prSet presAssocID="{6A49E0F7-6BF6-4F59-A278-04D19CD3D6D7}" presName="spaceRect" presStyleCnt="0"/>
      <dgm:spPr/>
    </dgm:pt>
    <dgm:pt modelId="{FFC406F7-77D5-48F9-B1A5-0AF00178E700}" type="pres">
      <dgm:prSet presAssocID="{6A49E0F7-6BF6-4F59-A278-04D19CD3D6D7}" presName="parTx" presStyleLbl="revTx" presStyleIdx="1" presStyleCnt="3">
        <dgm:presLayoutVars>
          <dgm:chMax val="0"/>
          <dgm:chPref val="0"/>
        </dgm:presLayoutVars>
      </dgm:prSet>
      <dgm:spPr/>
    </dgm:pt>
    <dgm:pt modelId="{0FBF7692-AC78-4681-9B58-8C3A6F96CFA9}" type="pres">
      <dgm:prSet presAssocID="{512BE127-A6A7-439A-81E4-D111058DD8D1}" presName="sibTrans" presStyleCnt="0"/>
      <dgm:spPr/>
    </dgm:pt>
    <dgm:pt modelId="{74246368-9AD3-45E4-AA4B-40428388171B}" type="pres">
      <dgm:prSet presAssocID="{C74D905E-D606-443F-9B01-0D1273D59800}" presName="compNode" presStyleCnt="0"/>
      <dgm:spPr/>
    </dgm:pt>
    <dgm:pt modelId="{5514352B-880B-4413-A8AA-77AF996114B1}" type="pres">
      <dgm:prSet presAssocID="{C74D905E-D606-443F-9B01-0D1273D59800}" presName="bgRect" presStyleLbl="bgShp" presStyleIdx="2" presStyleCnt="3"/>
      <dgm:spPr/>
    </dgm:pt>
    <dgm:pt modelId="{96A5B4E8-D582-4D09-B670-5D5DBCA21142}" type="pres">
      <dgm:prSet presAssocID="{C74D905E-D606-443F-9B01-0D1273D5980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12DDD33C-2F4B-4B6B-814F-2284878DAE27}" type="pres">
      <dgm:prSet presAssocID="{C74D905E-D606-443F-9B01-0D1273D59800}" presName="spaceRect" presStyleCnt="0"/>
      <dgm:spPr/>
    </dgm:pt>
    <dgm:pt modelId="{859D1A6D-0534-44C6-8D54-E4D1180B5826}" type="pres">
      <dgm:prSet presAssocID="{C74D905E-D606-443F-9B01-0D1273D5980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F0DE608-E521-4020-BE61-4365F02D7FA9}" type="presOf" srcId="{8DDE7C77-EB69-402F-8E0E-5AE12140C226}" destId="{CBEBFB81-D409-4342-BB91-3A425FA76888}" srcOrd="0" destOrd="0" presId="urn:microsoft.com/office/officeart/2018/2/layout/IconVerticalSolidList"/>
    <dgm:cxn modelId="{2C819A1B-96F5-425B-9785-B9CC41366946}" srcId="{8DDE7C77-EB69-402F-8E0E-5AE12140C226}" destId="{C74D905E-D606-443F-9B01-0D1273D59800}" srcOrd="2" destOrd="0" parTransId="{65941E65-7729-41D4-AF9D-17F8EB7BF2FF}" sibTransId="{F4B2961C-C957-476F-A1D1-D2555B58319A}"/>
    <dgm:cxn modelId="{F5A4F036-126D-4F95-803B-DF719D6BFFEB}" srcId="{8DDE7C77-EB69-402F-8E0E-5AE12140C226}" destId="{6A49E0F7-6BF6-4F59-A278-04D19CD3D6D7}" srcOrd="1" destOrd="0" parTransId="{660C995F-D6CC-4DDC-897D-B383FCB47EDB}" sibTransId="{512BE127-A6A7-439A-81E4-D111058DD8D1}"/>
    <dgm:cxn modelId="{8E918B50-C953-4042-A2FC-D0EBB31456E4}" srcId="{8DDE7C77-EB69-402F-8E0E-5AE12140C226}" destId="{99EB1C46-12EE-4751-9220-2E77E68FBAD8}" srcOrd="0" destOrd="0" parTransId="{50B28F35-517A-40DA-9377-1ABA238C9722}" sibTransId="{0D241A25-F758-49EC-B9E7-6A4D466258BB}"/>
    <dgm:cxn modelId="{77418C91-EACB-4711-BB4C-C09D69B3BDE7}" type="presOf" srcId="{6A49E0F7-6BF6-4F59-A278-04D19CD3D6D7}" destId="{FFC406F7-77D5-48F9-B1A5-0AF00178E700}" srcOrd="0" destOrd="0" presId="urn:microsoft.com/office/officeart/2018/2/layout/IconVerticalSolidList"/>
    <dgm:cxn modelId="{79F001D1-776F-4BED-A42C-1E4F665C88AD}" type="presOf" srcId="{99EB1C46-12EE-4751-9220-2E77E68FBAD8}" destId="{05678076-0E5E-4E28-AB6E-FE191CB15197}" srcOrd="0" destOrd="0" presId="urn:microsoft.com/office/officeart/2018/2/layout/IconVerticalSolidList"/>
    <dgm:cxn modelId="{62EC3CFC-5081-449C-8DE1-898E9528326E}" type="presOf" srcId="{C74D905E-D606-443F-9B01-0D1273D59800}" destId="{859D1A6D-0534-44C6-8D54-E4D1180B5826}" srcOrd="0" destOrd="0" presId="urn:microsoft.com/office/officeart/2018/2/layout/IconVerticalSolidList"/>
    <dgm:cxn modelId="{D0DE1B29-C0E5-4719-BF73-F201347CC2B2}" type="presParOf" srcId="{CBEBFB81-D409-4342-BB91-3A425FA76888}" destId="{10D7FA89-941F-4F1B-8DD4-016D4C7A6DF6}" srcOrd="0" destOrd="0" presId="urn:microsoft.com/office/officeart/2018/2/layout/IconVerticalSolidList"/>
    <dgm:cxn modelId="{5241A319-8FDA-40C9-9F60-6A1A6BD5264D}" type="presParOf" srcId="{10D7FA89-941F-4F1B-8DD4-016D4C7A6DF6}" destId="{FFB69F49-AF66-4D3E-8B39-EABD200E1857}" srcOrd="0" destOrd="0" presId="urn:microsoft.com/office/officeart/2018/2/layout/IconVerticalSolidList"/>
    <dgm:cxn modelId="{09C31394-70EF-4380-A41F-CFF5F84F95F2}" type="presParOf" srcId="{10D7FA89-941F-4F1B-8DD4-016D4C7A6DF6}" destId="{F67A7403-EFA2-4FD4-B965-63264E6A2A5C}" srcOrd="1" destOrd="0" presId="urn:microsoft.com/office/officeart/2018/2/layout/IconVerticalSolidList"/>
    <dgm:cxn modelId="{81BD5019-9503-4FF9-AAAA-DE8469BD6C0E}" type="presParOf" srcId="{10D7FA89-941F-4F1B-8DD4-016D4C7A6DF6}" destId="{AF8CFDF3-DC48-483C-BCE2-AB2CE6A5F880}" srcOrd="2" destOrd="0" presId="urn:microsoft.com/office/officeart/2018/2/layout/IconVerticalSolidList"/>
    <dgm:cxn modelId="{2858F4F5-0AE1-4161-80B2-9B53DF3E2705}" type="presParOf" srcId="{10D7FA89-941F-4F1B-8DD4-016D4C7A6DF6}" destId="{05678076-0E5E-4E28-AB6E-FE191CB15197}" srcOrd="3" destOrd="0" presId="urn:microsoft.com/office/officeart/2018/2/layout/IconVerticalSolidList"/>
    <dgm:cxn modelId="{47A02F19-6994-4297-BD3C-D97E5472D977}" type="presParOf" srcId="{CBEBFB81-D409-4342-BB91-3A425FA76888}" destId="{B98D85CD-0DD5-4486-B694-49F13A37AEEF}" srcOrd="1" destOrd="0" presId="urn:microsoft.com/office/officeart/2018/2/layout/IconVerticalSolidList"/>
    <dgm:cxn modelId="{0F5FBB88-FB64-4090-97E6-FC48B9E95F9F}" type="presParOf" srcId="{CBEBFB81-D409-4342-BB91-3A425FA76888}" destId="{CC4DA4FB-B71F-4D53-ACCD-32CE49355AA0}" srcOrd="2" destOrd="0" presId="urn:microsoft.com/office/officeart/2018/2/layout/IconVerticalSolidList"/>
    <dgm:cxn modelId="{72E25E5A-57B0-40D7-A9D9-56AAA5FB8EAB}" type="presParOf" srcId="{CC4DA4FB-B71F-4D53-ACCD-32CE49355AA0}" destId="{230E54C3-F4CB-494F-9F9E-ACD0F894224C}" srcOrd="0" destOrd="0" presId="urn:microsoft.com/office/officeart/2018/2/layout/IconVerticalSolidList"/>
    <dgm:cxn modelId="{A27BAD2B-9142-48DA-8422-3900940FDF23}" type="presParOf" srcId="{CC4DA4FB-B71F-4D53-ACCD-32CE49355AA0}" destId="{33A93673-D818-42ED-B0C3-AB52B1A85D1B}" srcOrd="1" destOrd="0" presId="urn:microsoft.com/office/officeart/2018/2/layout/IconVerticalSolidList"/>
    <dgm:cxn modelId="{97123CAA-C872-478E-9220-F572B1D4A51F}" type="presParOf" srcId="{CC4DA4FB-B71F-4D53-ACCD-32CE49355AA0}" destId="{CB95BCD4-4BDB-4FB2-8052-446002355366}" srcOrd="2" destOrd="0" presId="urn:microsoft.com/office/officeart/2018/2/layout/IconVerticalSolidList"/>
    <dgm:cxn modelId="{32CDD5B9-9E0D-4515-9B5B-2F4C7CC80489}" type="presParOf" srcId="{CC4DA4FB-B71F-4D53-ACCD-32CE49355AA0}" destId="{FFC406F7-77D5-48F9-B1A5-0AF00178E700}" srcOrd="3" destOrd="0" presId="urn:microsoft.com/office/officeart/2018/2/layout/IconVerticalSolidList"/>
    <dgm:cxn modelId="{7A2EF3BC-BA78-47AC-9324-34D5E0C359CD}" type="presParOf" srcId="{CBEBFB81-D409-4342-BB91-3A425FA76888}" destId="{0FBF7692-AC78-4681-9B58-8C3A6F96CFA9}" srcOrd="3" destOrd="0" presId="urn:microsoft.com/office/officeart/2018/2/layout/IconVerticalSolidList"/>
    <dgm:cxn modelId="{DA996854-18A1-487F-AFCA-94F1E26E12AD}" type="presParOf" srcId="{CBEBFB81-D409-4342-BB91-3A425FA76888}" destId="{74246368-9AD3-45E4-AA4B-40428388171B}" srcOrd="4" destOrd="0" presId="urn:microsoft.com/office/officeart/2018/2/layout/IconVerticalSolidList"/>
    <dgm:cxn modelId="{B091B9A0-45E6-4FEB-8BBE-11FCC12D830A}" type="presParOf" srcId="{74246368-9AD3-45E4-AA4B-40428388171B}" destId="{5514352B-880B-4413-A8AA-77AF996114B1}" srcOrd="0" destOrd="0" presId="urn:microsoft.com/office/officeart/2018/2/layout/IconVerticalSolidList"/>
    <dgm:cxn modelId="{DD881609-2BFD-4ECF-B2B5-A6E21BB55D6E}" type="presParOf" srcId="{74246368-9AD3-45E4-AA4B-40428388171B}" destId="{96A5B4E8-D582-4D09-B670-5D5DBCA21142}" srcOrd="1" destOrd="0" presId="urn:microsoft.com/office/officeart/2018/2/layout/IconVerticalSolidList"/>
    <dgm:cxn modelId="{A4A7D4A2-48D8-4F15-9234-6449A0E50B8F}" type="presParOf" srcId="{74246368-9AD3-45E4-AA4B-40428388171B}" destId="{12DDD33C-2F4B-4B6B-814F-2284878DAE27}" srcOrd="2" destOrd="0" presId="urn:microsoft.com/office/officeart/2018/2/layout/IconVerticalSolidList"/>
    <dgm:cxn modelId="{F270AB6B-4EBF-474B-AF3B-B58A2C8C29D2}" type="presParOf" srcId="{74246368-9AD3-45E4-AA4B-40428388171B}" destId="{859D1A6D-0534-44C6-8D54-E4D1180B58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DD301C-E1CF-4A98-8D70-E9BAFBF631A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5DD8991-3516-4C78-9D6E-2E8B7B47568E}">
      <dgm:prSet/>
      <dgm:spPr/>
      <dgm:t>
        <a:bodyPr/>
        <a:lstStyle/>
        <a:p>
          <a:r>
            <a:rPr lang="en-US"/>
            <a:t>Performs navigation, internal and external loads, rigging, and operation</a:t>
          </a:r>
        </a:p>
      </dgm:t>
    </dgm:pt>
    <dgm:pt modelId="{866C1CB6-8741-4E39-96B8-126F3E2DCA49}" type="parTrans" cxnId="{7DC02CCD-4253-4677-9A02-31D93A803FEA}">
      <dgm:prSet/>
      <dgm:spPr/>
      <dgm:t>
        <a:bodyPr/>
        <a:lstStyle/>
        <a:p>
          <a:endParaRPr lang="en-US"/>
        </a:p>
      </dgm:t>
    </dgm:pt>
    <dgm:pt modelId="{3EE66F7F-7BE7-4FB4-9D9D-9A483B501157}" type="sibTrans" cxnId="{7DC02CCD-4253-4677-9A02-31D93A803FEA}">
      <dgm:prSet/>
      <dgm:spPr/>
      <dgm:t>
        <a:bodyPr/>
        <a:lstStyle/>
        <a:p>
          <a:endParaRPr lang="en-US"/>
        </a:p>
      </dgm:t>
    </dgm:pt>
    <dgm:pt modelId="{FDEE2CB5-29D5-4273-8DC7-3463FE1C89B5}">
      <dgm:prSet/>
      <dgm:spPr/>
      <dgm:t>
        <a:bodyPr/>
        <a:lstStyle/>
        <a:p>
          <a:r>
            <a:rPr lang="en-US"/>
            <a:t>Provides preventive care and emergency corrective actions for all expected emergencies</a:t>
          </a:r>
        </a:p>
      </dgm:t>
    </dgm:pt>
    <dgm:pt modelId="{1ED565C0-83C4-4513-8F61-07C03B339D6A}" type="parTrans" cxnId="{DD815168-DF45-42CB-B952-9893E71BD31F}">
      <dgm:prSet/>
      <dgm:spPr/>
      <dgm:t>
        <a:bodyPr/>
        <a:lstStyle/>
        <a:p>
          <a:endParaRPr lang="en-US"/>
        </a:p>
      </dgm:t>
    </dgm:pt>
    <dgm:pt modelId="{2381316B-3F20-45BC-9DC0-4A3F9410F509}" type="sibTrans" cxnId="{DD815168-DF45-42CB-B952-9893E71BD31F}">
      <dgm:prSet/>
      <dgm:spPr/>
      <dgm:t>
        <a:bodyPr/>
        <a:lstStyle/>
        <a:p>
          <a:endParaRPr lang="en-US"/>
        </a:p>
      </dgm:t>
    </dgm:pt>
    <dgm:pt modelId="{8297441C-F7D6-4A19-9A08-ED588C1E3170}">
      <dgm:prSet/>
      <dgm:spPr/>
      <dgm:t>
        <a:bodyPr/>
        <a:lstStyle/>
        <a:p>
          <a:r>
            <a:rPr lang="en-US"/>
            <a:t>Inspects and maintains personal protective equipment (PPE), tools, devices, and equipment specific to this position</a:t>
          </a:r>
        </a:p>
      </dgm:t>
    </dgm:pt>
    <dgm:pt modelId="{C493266D-4F7B-4D11-937D-94F3548E6481}" type="parTrans" cxnId="{E153E97C-5418-4B15-9798-C02280EB76BF}">
      <dgm:prSet/>
      <dgm:spPr/>
      <dgm:t>
        <a:bodyPr/>
        <a:lstStyle/>
        <a:p>
          <a:endParaRPr lang="en-US"/>
        </a:p>
      </dgm:t>
    </dgm:pt>
    <dgm:pt modelId="{D295753A-9CB7-4EFF-B2E7-20FC4E556A17}" type="sibTrans" cxnId="{E153E97C-5418-4B15-9798-C02280EB76BF}">
      <dgm:prSet/>
      <dgm:spPr/>
      <dgm:t>
        <a:bodyPr/>
        <a:lstStyle/>
        <a:p>
          <a:endParaRPr lang="en-US"/>
        </a:p>
      </dgm:t>
    </dgm:pt>
    <dgm:pt modelId="{A9BECCEF-2B86-4C0A-9209-F1720C4A2240}">
      <dgm:prSet/>
      <dgm:spPr/>
      <dgm:t>
        <a:bodyPr/>
        <a:lstStyle/>
        <a:p>
          <a:r>
            <a:rPr lang="en-US"/>
            <a:t>Operates aircraft mounted and deployable rescue equipment</a:t>
          </a:r>
        </a:p>
      </dgm:t>
    </dgm:pt>
    <dgm:pt modelId="{0BC0D8EB-F934-4F93-9106-D4F142A13972}" type="parTrans" cxnId="{F49299D6-8CC7-4E0D-8047-C749078A137D}">
      <dgm:prSet/>
      <dgm:spPr/>
      <dgm:t>
        <a:bodyPr/>
        <a:lstStyle/>
        <a:p>
          <a:endParaRPr lang="en-US"/>
        </a:p>
      </dgm:t>
    </dgm:pt>
    <dgm:pt modelId="{8D8A0393-0E9F-44B4-AB54-188BDC053959}" type="sibTrans" cxnId="{F49299D6-8CC7-4E0D-8047-C749078A137D}">
      <dgm:prSet/>
      <dgm:spPr/>
      <dgm:t>
        <a:bodyPr/>
        <a:lstStyle/>
        <a:p>
          <a:endParaRPr lang="en-US"/>
        </a:p>
      </dgm:t>
    </dgm:pt>
    <dgm:pt modelId="{F23665FF-84CA-4EDA-9823-6E0D93FE6CA0}" type="pres">
      <dgm:prSet presAssocID="{DEDD301C-E1CF-4A98-8D70-E9BAFBF631AA}" presName="root" presStyleCnt="0">
        <dgm:presLayoutVars>
          <dgm:dir/>
          <dgm:resizeHandles val="exact"/>
        </dgm:presLayoutVars>
      </dgm:prSet>
      <dgm:spPr/>
    </dgm:pt>
    <dgm:pt modelId="{16ED26B8-6FB4-47B4-9D60-38AD4AB483ED}" type="pres">
      <dgm:prSet presAssocID="{A5DD8991-3516-4C78-9D6E-2E8B7B47568E}" presName="compNode" presStyleCnt="0"/>
      <dgm:spPr/>
    </dgm:pt>
    <dgm:pt modelId="{9CC40F29-778C-4B15-82E2-F53398902619}" type="pres">
      <dgm:prSet presAssocID="{A5DD8991-3516-4C78-9D6E-2E8B7B47568E}" presName="bgRect" presStyleLbl="bgShp" presStyleIdx="0" presStyleCnt="4"/>
      <dgm:spPr/>
    </dgm:pt>
    <dgm:pt modelId="{E02C4C1B-14AB-43F6-B093-27411E158600}" type="pres">
      <dgm:prSet presAssocID="{A5DD8991-3516-4C78-9D6E-2E8B7B47568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0A6DA07F-B588-413F-92D9-FD63EB9FFEED}" type="pres">
      <dgm:prSet presAssocID="{A5DD8991-3516-4C78-9D6E-2E8B7B47568E}" presName="spaceRect" presStyleCnt="0"/>
      <dgm:spPr/>
    </dgm:pt>
    <dgm:pt modelId="{1C3FE821-2503-4833-9AC6-F61B363D118E}" type="pres">
      <dgm:prSet presAssocID="{A5DD8991-3516-4C78-9D6E-2E8B7B47568E}" presName="parTx" presStyleLbl="revTx" presStyleIdx="0" presStyleCnt="4">
        <dgm:presLayoutVars>
          <dgm:chMax val="0"/>
          <dgm:chPref val="0"/>
        </dgm:presLayoutVars>
      </dgm:prSet>
      <dgm:spPr/>
    </dgm:pt>
    <dgm:pt modelId="{4F0298D0-3B29-4715-A9E3-04D758B93B8A}" type="pres">
      <dgm:prSet presAssocID="{3EE66F7F-7BE7-4FB4-9D9D-9A483B501157}" presName="sibTrans" presStyleCnt="0"/>
      <dgm:spPr/>
    </dgm:pt>
    <dgm:pt modelId="{22EE49AC-6E2F-489F-9297-E3A2A5736755}" type="pres">
      <dgm:prSet presAssocID="{FDEE2CB5-29D5-4273-8DC7-3463FE1C89B5}" presName="compNode" presStyleCnt="0"/>
      <dgm:spPr/>
    </dgm:pt>
    <dgm:pt modelId="{75AD3A63-ADD3-46AD-9D04-9393C6B80BC8}" type="pres">
      <dgm:prSet presAssocID="{FDEE2CB5-29D5-4273-8DC7-3463FE1C89B5}" presName="bgRect" presStyleLbl="bgShp" presStyleIdx="1" presStyleCnt="4"/>
      <dgm:spPr/>
    </dgm:pt>
    <dgm:pt modelId="{740CCAAE-8268-4510-BEFD-63F64989677A}" type="pres">
      <dgm:prSet presAssocID="{FDEE2CB5-29D5-4273-8DC7-3463FE1C89B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E5CB4A22-9ADA-47D8-A80A-E6DDB450A3CA}" type="pres">
      <dgm:prSet presAssocID="{FDEE2CB5-29D5-4273-8DC7-3463FE1C89B5}" presName="spaceRect" presStyleCnt="0"/>
      <dgm:spPr/>
    </dgm:pt>
    <dgm:pt modelId="{00BAE36E-1E7E-4368-BB9C-6FE9997BE948}" type="pres">
      <dgm:prSet presAssocID="{FDEE2CB5-29D5-4273-8DC7-3463FE1C89B5}" presName="parTx" presStyleLbl="revTx" presStyleIdx="1" presStyleCnt="4">
        <dgm:presLayoutVars>
          <dgm:chMax val="0"/>
          <dgm:chPref val="0"/>
        </dgm:presLayoutVars>
      </dgm:prSet>
      <dgm:spPr/>
    </dgm:pt>
    <dgm:pt modelId="{D5D77EC3-A1AB-44E4-ABE7-4E51BDBEC895}" type="pres">
      <dgm:prSet presAssocID="{2381316B-3F20-45BC-9DC0-4A3F9410F509}" presName="sibTrans" presStyleCnt="0"/>
      <dgm:spPr/>
    </dgm:pt>
    <dgm:pt modelId="{F6BB2026-C0CB-4684-B714-DC2FBF0FBBF7}" type="pres">
      <dgm:prSet presAssocID="{8297441C-F7D6-4A19-9A08-ED588C1E3170}" presName="compNode" presStyleCnt="0"/>
      <dgm:spPr/>
    </dgm:pt>
    <dgm:pt modelId="{D8705BE6-B3D3-4BBB-846D-93AD5B5E667A}" type="pres">
      <dgm:prSet presAssocID="{8297441C-F7D6-4A19-9A08-ED588C1E3170}" presName="bgRect" presStyleLbl="bgShp" presStyleIdx="2" presStyleCnt="4"/>
      <dgm:spPr/>
    </dgm:pt>
    <dgm:pt modelId="{6CD04D43-DEBB-40D9-ACA4-55328C3E9A76}" type="pres">
      <dgm:prSet presAssocID="{8297441C-F7D6-4A19-9A08-ED588C1E317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10778777-6A5D-44F8-969D-53E8E0276AC8}" type="pres">
      <dgm:prSet presAssocID="{8297441C-F7D6-4A19-9A08-ED588C1E3170}" presName="spaceRect" presStyleCnt="0"/>
      <dgm:spPr/>
    </dgm:pt>
    <dgm:pt modelId="{9E85E8FB-FCB8-499A-95A7-4EB62CB78F00}" type="pres">
      <dgm:prSet presAssocID="{8297441C-F7D6-4A19-9A08-ED588C1E3170}" presName="parTx" presStyleLbl="revTx" presStyleIdx="2" presStyleCnt="4">
        <dgm:presLayoutVars>
          <dgm:chMax val="0"/>
          <dgm:chPref val="0"/>
        </dgm:presLayoutVars>
      </dgm:prSet>
      <dgm:spPr/>
    </dgm:pt>
    <dgm:pt modelId="{9EF46810-F658-444E-9F33-376D27A25005}" type="pres">
      <dgm:prSet presAssocID="{D295753A-9CB7-4EFF-B2E7-20FC4E556A17}" presName="sibTrans" presStyleCnt="0"/>
      <dgm:spPr/>
    </dgm:pt>
    <dgm:pt modelId="{ACA2D282-C211-41C0-8B82-637832A42744}" type="pres">
      <dgm:prSet presAssocID="{A9BECCEF-2B86-4C0A-9209-F1720C4A2240}" presName="compNode" presStyleCnt="0"/>
      <dgm:spPr/>
    </dgm:pt>
    <dgm:pt modelId="{84751AA7-A924-4E9D-9F81-94B541AA8BE7}" type="pres">
      <dgm:prSet presAssocID="{A9BECCEF-2B86-4C0A-9209-F1720C4A2240}" presName="bgRect" presStyleLbl="bgShp" presStyleIdx="3" presStyleCnt="4"/>
      <dgm:spPr/>
    </dgm:pt>
    <dgm:pt modelId="{36232BFD-29D5-47E2-A176-E5951BD9B39F}" type="pres">
      <dgm:prSet presAssocID="{A9BECCEF-2B86-4C0A-9209-F1720C4A224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6BF803FB-BBD3-4986-9084-A5AC1E7CB5BD}" type="pres">
      <dgm:prSet presAssocID="{A9BECCEF-2B86-4C0A-9209-F1720C4A2240}" presName="spaceRect" presStyleCnt="0"/>
      <dgm:spPr/>
    </dgm:pt>
    <dgm:pt modelId="{0220DC7D-E73D-449F-BB1B-A31D2ED0C4A7}" type="pres">
      <dgm:prSet presAssocID="{A9BECCEF-2B86-4C0A-9209-F1720C4A224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F51215B-7BCF-4663-A431-CEDA8C676486}" type="presOf" srcId="{8297441C-F7D6-4A19-9A08-ED588C1E3170}" destId="{9E85E8FB-FCB8-499A-95A7-4EB62CB78F00}" srcOrd="0" destOrd="0" presId="urn:microsoft.com/office/officeart/2018/2/layout/IconVerticalSolidList"/>
    <dgm:cxn modelId="{AADC595D-0A71-4C01-A676-60EFC8369522}" type="presOf" srcId="{DEDD301C-E1CF-4A98-8D70-E9BAFBF631AA}" destId="{F23665FF-84CA-4EDA-9823-6E0D93FE6CA0}" srcOrd="0" destOrd="0" presId="urn:microsoft.com/office/officeart/2018/2/layout/IconVerticalSolidList"/>
    <dgm:cxn modelId="{DD815168-DF45-42CB-B952-9893E71BD31F}" srcId="{DEDD301C-E1CF-4A98-8D70-E9BAFBF631AA}" destId="{FDEE2CB5-29D5-4273-8DC7-3463FE1C89B5}" srcOrd="1" destOrd="0" parTransId="{1ED565C0-83C4-4513-8F61-07C03B339D6A}" sibTransId="{2381316B-3F20-45BC-9DC0-4A3F9410F509}"/>
    <dgm:cxn modelId="{9376E558-9343-44BD-AB98-9E50E564F395}" type="presOf" srcId="{A9BECCEF-2B86-4C0A-9209-F1720C4A2240}" destId="{0220DC7D-E73D-449F-BB1B-A31D2ED0C4A7}" srcOrd="0" destOrd="0" presId="urn:microsoft.com/office/officeart/2018/2/layout/IconVerticalSolidList"/>
    <dgm:cxn modelId="{E153E97C-5418-4B15-9798-C02280EB76BF}" srcId="{DEDD301C-E1CF-4A98-8D70-E9BAFBF631AA}" destId="{8297441C-F7D6-4A19-9A08-ED588C1E3170}" srcOrd="2" destOrd="0" parTransId="{C493266D-4F7B-4D11-937D-94F3548E6481}" sibTransId="{D295753A-9CB7-4EFF-B2E7-20FC4E556A17}"/>
    <dgm:cxn modelId="{A4E0E5A9-54B6-454A-9DF1-C3BD6DAE048E}" type="presOf" srcId="{A5DD8991-3516-4C78-9D6E-2E8B7B47568E}" destId="{1C3FE821-2503-4833-9AC6-F61B363D118E}" srcOrd="0" destOrd="0" presId="urn:microsoft.com/office/officeart/2018/2/layout/IconVerticalSolidList"/>
    <dgm:cxn modelId="{7DC02CCD-4253-4677-9A02-31D93A803FEA}" srcId="{DEDD301C-E1CF-4A98-8D70-E9BAFBF631AA}" destId="{A5DD8991-3516-4C78-9D6E-2E8B7B47568E}" srcOrd="0" destOrd="0" parTransId="{866C1CB6-8741-4E39-96B8-126F3E2DCA49}" sibTransId="{3EE66F7F-7BE7-4FB4-9D9D-9A483B501157}"/>
    <dgm:cxn modelId="{F49299D6-8CC7-4E0D-8047-C749078A137D}" srcId="{DEDD301C-E1CF-4A98-8D70-E9BAFBF631AA}" destId="{A9BECCEF-2B86-4C0A-9209-F1720C4A2240}" srcOrd="3" destOrd="0" parTransId="{0BC0D8EB-F934-4F93-9106-D4F142A13972}" sibTransId="{8D8A0393-0E9F-44B4-AB54-188BDC053959}"/>
    <dgm:cxn modelId="{C8C5E7F7-8DB3-4E1A-8710-50B2BCE0E3F0}" type="presOf" srcId="{FDEE2CB5-29D5-4273-8DC7-3463FE1C89B5}" destId="{00BAE36E-1E7E-4368-BB9C-6FE9997BE948}" srcOrd="0" destOrd="0" presId="urn:microsoft.com/office/officeart/2018/2/layout/IconVerticalSolidList"/>
    <dgm:cxn modelId="{184B98AF-0EDA-48A9-B4F2-6ABF938FA2D7}" type="presParOf" srcId="{F23665FF-84CA-4EDA-9823-6E0D93FE6CA0}" destId="{16ED26B8-6FB4-47B4-9D60-38AD4AB483ED}" srcOrd="0" destOrd="0" presId="urn:microsoft.com/office/officeart/2018/2/layout/IconVerticalSolidList"/>
    <dgm:cxn modelId="{2A59859F-4ED9-4A7D-8F33-9ADA9D3D2EF3}" type="presParOf" srcId="{16ED26B8-6FB4-47B4-9D60-38AD4AB483ED}" destId="{9CC40F29-778C-4B15-82E2-F53398902619}" srcOrd="0" destOrd="0" presId="urn:microsoft.com/office/officeart/2018/2/layout/IconVerticalSolidList"/>
    <dgm:cxn modelId="{10D6CCDA-69EE-4B8C-83B5-7F5018DEA380}" type="presParOf" srcId="{16ED26B8-6FB4-47B4-9D60-38AD4AB483ED}" destId="{E02C4C1B-14AB-43F6-B093-27411E158600}" srcOrd="1" destOrd="0" presId="urn:microsoft.com/office/officeart/2018/2/layout/IconVerticalSolidList"/>
    <dgm:cxn modelId="{EED988E0-42D1-4A11-B438-76AEA95DE5F6}" type="presParOf" srcId="{16ED26B8-6FB4-47B4-9D60-38AD4AB483ED}" destId="{0A6DA07F-B588-413F-92D9-FD63EB9FFEED}" srcOrd="2" destOrd="0" presId="urn:microsoft.com/office/officeart/2018/2/layout/IconVerticalSolidList"/>
    <dgm:cxn modelId="{51ECE22F-221E-404F-BB2A-F49FEA963992}" type="presParOf" srcId="{16ED26B8-6FB4-47B4-9D60-38AD4AB483ED}" destId="{1C3FE821-2503-4833-9AC6-F61B363D118E}" srcOrd="3" destOrd="0" presId="urn:microsoft.com/office/officeart/2018/2/layout/IconVerticalSolidList"/>
    <dgm:cxn modelId="{D083C301-E172-4E9D-9F72-A01EB1271AC4}" type="presParOf" srcId="{F23665FF-84CA-4EDA-9823-6E0D93FE6CA0}" destId="{4F0298D0-3B29-4715-A9E3-04D758B93B8A}" srcOrd="1" destOrd="0" presId="urn:microsoft.com/office/officeart/2018/2/layout/IconVerticalSolidList"/>
    <dgm:cxn modelId="{264926C8-15EF-42FB-B911-370C59A7170F}" type="presParOf" srcId="{F23665FF-84CA-4EDA-9823-6E0D93FE6CA0}" destId="{22EE49AC-6E2F-489F-9297-E3A2A5736755}" srcOrd="2" destOrd="0" presId="urn:microsoft.com/office/officeart/2018/2/layout/IconVerticalSolidList"/>
    <dgm:cxn modelId="{494A1731-C22B-4E74-9F1C-B1901EB96E8B}" type="presParOf" srcId="{22EE49AC-6E2F-489F-9297-E3A2A5736755}" destId="{75AD3A63-ADD3-46AD-9D04-9393C6B80BC8}" srcOrd="0" destOrd="0" presId="urn:microsoft.com/office/officeart/2018/2/layout/IconVerticalSolidList"/>
    <dgm:cxn modelId="{22649DBF-9842-4F95-AA98-A2CD469DA06E}" type="presParOf" srcId="{22EE49AC-6E2F-489F-9297-E3A2A5736755}" destId="{740CCAAE-8268-4510-BEFD-63F64989677A}" srcOrd="1" destOrd="0" presId="urn:microsoft.com/office/officeart/2018/2/layout/IconVerticalSolidList"/>
    <dgm:cxn modelId="{232EB413-AC23-4FBE-811F-ED4C9C0B275D}" type="presParOf" srcId="{22EE49AC-6E2F-489F-9297-E3A2A5736755}" destId="{E5CB4A22-9ADA-47D8-A80A-E6DDB450A3CA}" srcOrd="2" destOrd="0" presId="urn:microsoft.com/office/officeart/2018/2/layout/IconVerticalSolidList"/>
    <dgm:cxn modelId="{8A6F3875-E622-467B-88C9-9A4821218EED}" type="presParOf" srcId="{22EE49AC-6E2F-489F-9297-E3A2A5736755}" destId="{00BAE36E-1E7E-4368-BB9C-6FE9997BE948}" srcOrd="3" destOrd="0" presId="urn:microsoft.com/office/officeart/2018/2/layout/IconVerticalSolidList"/>
    <dgm:cxn modelId="{C455C2CA-5CAF-49AA-9E4D-367BA9912BEE}" type="presParOf" srcId="{F23665FF-84CA-4EDA-9823-6E0D93FE6CA0}" destId="{D5D77EC3-A1AB-44E4-ABE7-4E51BDBEC895}" srcOrd="3" destOrd="0" presId="urn:microsoft.com/office/officeart/2018/2/layout/IconVerticalSolidList"/>
    <dgm:cxn modelId="{FEE06077-B657-4057-BC99-B6B3AE420A99}" type="presParOf" srcId="{F23665FF-84CA-4EDA-9823-6E0D93FE6CA0}" destId="{F6BB2026-C0CB-4684-B714-DC2FBF0FBBF7}" srcOrd="4" destOrd="0" presId="urn:microsoft.com/office/officeart/2018/2/layout/IconVerticalSolidList"/>
    <dgm:cxn modelId="{3C7FF4D0-5EF5-4342-8828-3B98FA8A64C9}" type="presParOf" srcId="{F6BB2026-C0CB-4684-B714-DC2FBF0FBBF7}" destId="{D8705BE6-B3D3-4BBB-846D-93AD5B5E667A}" srcOrd="0" destOrd="0" presId="urn:microsoft.com/office/officeart/2018/2/layout/IconVerticalSolidList"/>
    <dgm:cxn modelId="{72FB2E3C-00F5-42D4-BBA9-AEF92D5EDAE3}" type="presParOf" srcId="{F6BB2026-C0CB-4684-B714-DC2FBF0FBBF7}" destId="{6CD04D43-DEBB-40D9-ACA4-55328C3E9A76}" srcOrd="1" destOrd="0" presId="urn:microsoft.com/office/officeart/2018/2/layout/IconVerticalSolidList"/>
    <dgm:cxn modelId="{06D7DA8F-1584-4943-B839-F31357AF32C2}" type="presParOf" srcId="{F6BB2026-C0CB-4684-B714-DC2FBF0FBBF7}" destId="{10778777-6A5D-44F8-969D-53E8E0276AC8}" srcOrd="2" destOrd="0" presId="urn:microsoft.com/office/officeart/2018/2/layout/IconVerticalSolidList"/>
    <dgm:cxn modelId="{20E7D734-D2A6-4785-BCA3-7F3B97A502DB}" type="presParOf" srcId="{F6BB2026-C0CB-4684-B714-DC2FBF0FBBF7}" destId="{9E85E8FB-FCB8-499A-95A7-4EB62CB78F00}" srcOrd="3" destOrd="0" presId="urn:microsoft.com/office/officeart/2018/2/layout/IconVerticalSolidList"/>
    <dgm:cxn modelId="{F580A0EF-641B-4FB5-B773-469AC48A1FF3}" type="presParOf" srcId="{F23665FF-84CA-4EDA-9823-6E0D93FE6CA0}" destId="{9EF46810-F658-444E-9F33-376D27A25005}" srcOrd="5" destOrd="0" presId="urn:microsoft.com/office/officeart/2018/2/layout/IconVerticalSolidList"/>
    <dgm:cxn modelId="{78054203-2578-474C-9336-24AF042DCD09}" type="presParOf" srcId="{F23665FF-84CA-4EDA-9823-6E0D93FE6CA0}" destId="{ACA2D282-C211-41C0-8B82-637832A42744}" srcOrd="6" destOrd="0" presId="urn:microsoft.com/office/officeart/2018/2/layout/IconVerticalSolidList"/>
    <dgm:cxn modelId="{010848E2-B97F-471E-A3AA-4B974329A408}" type="presParOf" srcId="{ACA2D282-C211-41C0-8B82-637832A42744}" destId="{84751AA7-A924-4E9D-9F81-94B541AA8BE7}" srcOrd="0" destOrd="0" presId="urn:microsoft.com/office/officeart/2018/2/layout/IconVerticalSolidList"/>
    <dgm:cxn modelId="{EA644CD6-9995-4FB8-A6F6-D342BBF37A25}" type="presParOf" srcId="{ACA2D282-C211-41C0-8B82-637832A42744}" destId="{36232BFD-29D5-47E2-A176-E5951BD9B39F}" srcOrd="1" destOrd="0" presId="urn:microsoft.com/office/officeart/2018/2/layout/IconVerticalSolidList"/>
    <dgm:cxn modelId="{43B974C8-4B28-4A2E-B9EE-5256C0B4EC30}" type="presParOf" srcId="{ACA2D282-C211-41C0-8B82-637832A42744}" destId="{6BF803FB-BBD3-4986-9084-A5AC1E7CB5BD}" srcOrd="2" destOrd="0" presId="urn:microsoft.com/office/officeart/2018/2/layout/IconVerticalSolidList"/>
    <dgm:cxn modelId="{8E19FCD6-CEC9-4FEC-92CC-EE5B082D4DCD}" type="presParOf" srcId="{ACA2D282-C211-41C0-8B82-637832A42744}" destId="{0220DC7D-E73D-449F-BB1B-A31D2ED0C4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02269C-39C9-417F-8D0C-7BA7A72B83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7E88D58-C631-412A-B7DE-10D6C3C5BFE5}">
      <dgm:prSet/>
      <dgm:spPr/>
      <dgm:t>
        <a:bodyPr/>
        <a:lstStyle/>
        <a:p>
          <a:r>
            <a:rPr lang="en-US"/>
            <a:t>Annual refresher of related skills and emergency procedures in aircraft</a:t>
          </a:r>
        </a:p>
      </dgm:t>
    </dgm:pt>
    <dgm:pt modelId="{B12747DF-C574-45D4-93EF-126D533AF6B5}" type="parTrans" cxnId="{52F8D832-4134-41A5-BA87-8C2A789D28AE}">
      <dgm:prSet/>
      <dgm:spPr/>
      <dgm:t>
        <a:bodyPr/>
        <a:lstStyle/>
        <a:p>
          <a:endParaRPr lang="en-US"/>
        </a:p>
      </dgm:t>
    </dgm:pt>
    <dgm:pt modelId="{F58C4243-01F0-41BE-9C51-141E729B8174}" type="sibTrans" cxnId="{52F8D832-4134-41A5-BA87-8C2A789D28AE}">
      <dgm:prSet/>
      <dgm:spPr/>
      <dgm:t>
        <a:bodyPr/>
        <a:lstStyle/>
        <a:p>
          <a:endParaRPr lang="en-US"/>
        </a:p>
      </dgm:t>
    </dgm:pt>
    <dgm:pt modelId="{0F3A4F72-8364-466A-AFBC-16106526D0DF}">
      <dgm:prSet/>
      <dgm:spPr/>
      <dgm:t>
        <a:bodyPr/>
        <a:lstStyle/>
        <a:p>
          <a:r>
            <a:rPr lang="en-US"/>
            <a:t>Functions in this position during an operational incident, planned event, participation in exercise, drill or simulation at least once every three years</a:t>
          </a:r>
        </a:p>
      </dgm:t>
    </dgm:pt>
    <dgm:pt modelId="{87701399-1FA2-4156-823E-5BC31D5366EA}" type="parTrans" cxnId="{351E6CBB-491A-442E-94E9-43AAE5330FCC}">
      <dgm:prSet/>
      <dgm:spPr/>
      <dgm:t>
        <a:bodyPr/>
        <a:lstStyle/>
        <a:p>
          <a:endParaRPr lang="en-US"/>
        </a:p>
      </dgm:t>
    </dgm:pt>
    <dgm:pt modelId="{ECBB23DF-B0CC-4CE5-B9FE-04B94C948688}" type="sibTrans" cxnId="{351E6CBB-491A-442E-94E9-43AAE5330FCC}">
      <dgm:prSet/>
      <dgm:spPr/>
      <dgm:t>
        <a:bodyPr/>
        <a:lstStyle/>
        <a:p>
          <a:endParaRPr lang="en-US"/>
        </a:p>
      </dgm:t>
    </dgm:pt>
    <dgm:pt modelId="{35D8F115-9909-4A8D-BC84-6F2C953D9943}">
      <dgm:prSet/>
      <dgm:spPr/>
      <dgm:t>
        <a:bodyPr/>
        <a:lstStyle/>
        <a:p>
          <a:r>
            <a:rPr lang="en-US"/>
            <a:t>Background checks as applicable law permits or requires</a:t>
          </a:r>
        </a:p>
      </dgm:t>
    </dgm:pt>
    <dgm:pt modelId="{24262FF6-152A-4FDE-8CE5-29E3FF0DB056}" type="parTrans" cxnId="{B6D71B1E-E02F-4529-BABA-307CE7E90AEA}">
      <dgm:prSet/>
      <dgm:spPr/>
      <dgm:t>
        <a:bodyPr/>
        <a:lstStyle/>
        <a:p>
          <a:endParaRPr lang="en-US"/>
        </a:p>
      </dgm:t>
    </dgm:pt>
    <dgm:pt modelId="{E31A545D-F8B2-4006-BA12-D53ECED946B4}" type="sibTrans" cxnId="{B6D71B1E-E02F-4529-BABA-307CE7E90AEA}">
      <dgm:prSet/>
      <dgm:spPr/>
      <dgm:t>
        <a:bodyPr/>
        <a:lstStyle/>
        <a:p>
          <a:endParaRPr lang="en-US"/>
        </a:p>
      </dgm:t>
    </dgm:pt>
    <dgm:pt modelId="{108DC147-F763-4324-A388-8ED03DC008F0}" type="pres">
      <dgm:prSet presAssocID="{1502269C-39C9-417F-8D0C-7BA7A72B83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D6B518-2622-436B-B011-95C5C7669B5E}" type="pres">
      <dgm:prSet presAssocID="{D7E88D58-C631-412A-B7DE-10D6C3C5BFE5}" presName="hierRoot1" presStyleCnt="0"/>
      <dgm:spPr/>
    </dgm:pt>
    <dgm:pt modelId="{EE4A9A93-96D6-46EF-8DDD-308403F761CE}" type="pres">
      <dgm:prSet presAssocID="{D7E88D58-C631-412A-B7DE-10D6C3C5BFE5}" presName="composite" presStyleCnt="0"/>
      <dgm:spPr/>
    </dgm:pt>
    <dgm:pt modelId="{9A5E0BD5-8108-49F0-9ACA-3355C0484FA3}" type="pres">
      <dgm:prSet presAssocID="{D7E88D58-C631-412A-B7DE-10D6C3C5BFE5}" presName="background" presStyleLbl="node0" presStyleIdx="0" presStyleCnt="3"/>
      <dgm:spPr/>
    </dgm:pt>
    <dgm:pt modelId="{627E312E-5B53-4F5B-9565-1470DC2F4B92}" type="pres">
      <dgm:prSet presAssocID="{D7E88D58-C631-412A-B7DE-10D6C3C5BFE5}" presName="text" presStyleLbl="fgAcc0" presStyleIdx="0" presStyleCnt="3">
        <dgm:presLayoutVars>
          <dgm:chPref val="3"/>
        </dgm:presLayoutVars>
      </dgm:prSet>
      <dgm:spPr/>
    </dgm:pt>
    <dgm:pt modelId="{F9088359-66A8-4FA7-A47F-5A51ADD45F72}" type="pres">
      <dgm:prSet presAssocID="{D7E88D58-C631-412A-B7DE-10D6C3C5BFE5}" presName="hierChild2" presStyleCnt="0"/>
      <dgm:spPr/>
    </dgm:pt>
    <dgm:pt modelId="{02447DC5-6D18-4796-ACE7-D3A9A0778739}" type="pres">
      <dgm:prSet presAssocID="{0F3A4F72-8364-466A-AFBC-16106526D0DF}" presName="hierRoot1" presStyleCnt="0"/>
      <dgm:spPr/>
    </dgm:pt>
    <dgm:pt modelId="{BAF12978-C107-4F9C-B0A6-2643F3BFA7F0}" type="pres">
      <dgm:prSet presAssocID="{0F3A4F72-8364-466A-AFBC-16106526D0DF}" presName="composite" presStyleCnt="0"/>
      <dgm:spPr/>
    </dgm:pt>
    <dgm:pt modelId="{23103618-3133-45F8-A3EF-8C818ACFF3CC}" type="pres">
      <dgm:prSet presAssocID="{0F3A4F72-8364-466A-AFBC-16106526D0DF}" presName="background" presStyleLbl="node0" presStyleIdx="1" presStyleCnt="3"/>
      <dgm:spPr/>
    </dgm:pt>
    <dgm:pt modelId="{060E5E9B-7105-4A05-88AE-A765A26C7562}" type="pres">
      <dgm:prSet presAssocID="{0F3A4F72-8364-466A-AFBC-16106526D0DF}" presName="text" presStyleLbl="fgAcc0" presStyleIdx="1" presStyleCnt="3">
        <dgm:presLayoutVars>
          <dgm:chPref val="3"/>
        </dgm:presLayoutVars>
      </dgm:prSet>
      <dgm:spPr/>
    </dgm:pt>
    <dgm:pt modelId="{222CBB27-4450-4AA5-933E-6F54EA96923F}" type="pres">
      <dgm:prSet presAssocID="{0F3A4F72-8364-466A-AFBC-16106526D0DF}" presName="hierChild2" presStyleCnt="0"/>
      <dgm:spPr/>
    </dgm:pt>
    <dgm:pt modelId="{48D11E33-B287-410D-BD3B-4D7D2AC1DF89}" type="pres">
      <dgm:prSet presAssocID="{35D8F115-9909-4A8D-BC84-6F2C953D9943}" presName="hierRoot1" presStyleCnt="0"/>
      <dgm:spPr/>
    </dgm:pt>
    <dgm:pt modelId="{6D6242EF-5127-4E2B-BFDB-A4C6B9C2AE44}" type="pres">
      <dgm:prSet presAssocID="{35D8F115-9909-4A8D-BC84-6F2C953D9943}" presName="composite" presStyleCnt="0"/>
      <dgm:spPr/>
    </dgm:pt>
    <dgm:pt modelId="{B3499773-8505-467A-877C-2AB1585128F4}" type="pres">
      <dgm:prSet presAssocID="{35D8F115-9909-4A8D-BC84-6F2C953D9943}" presName="background" presStyleLbl="node0" presStyleIdx="2" presStyleCnt="3"/>
      <dgm:spPr/>
    </dgm:pt>
    <dgm:pt modelId="{71AFF4EF-CF9B-4B64-87EC-EAE4F471D4E1}" type="pres">
      <dgm:prSet presAssocID="{35D8F115-9909-4A8D-BC84-6F2C953D9943}" presName="text" presStyleLbl="fgAcc0" presStyleIdx="2" presStyleCnt="3">
        <dgm:presLayoutVars>
          <dgm:chPref val="3"/>
        </dgm:presLayoutVars>
      </dgm:prSet>
      <dgm:spPr/>
    </dgm:pt>
    <dgm:pt modelId="{37A80EF3-07CE-4F8D-A76D-C7CA2D131D0C}" type="pres">
      <dgm:prSet presAssocID="{35D8F115-9909-4A8D-BC84-6F2C953D9943}" presName="hierChild2" presStyleCnt="0"/>
      <dgm:spPr/>
    </dgm:pt>
  </dgm:ptLst>
  <dgm:cxnLst>
    <dgm:cxn modelId="{02354812-076F-4918-B455-4C2B976F943F}" type="presOf" srcId="{1502269C-39C9-417F-8D0C-7BA7A72B83CD}" destId="{108DC147-F763-4324-A388-8ED03DC008F0}" srcOrd="0" destOrd="0" presId="urn:microsoft.com/office/officeart/2005/8/layout/hierarchy1"/>
    <dgm:cxn modelId="{B6D71B1E-E02F-4529-BABA-307CE7E90AEA}" srcId="{1502269C-39C9-417F-8D0C-7BA7A72B83CD}" destId="{35D8F115-9909-4A8D-BC84-6F2C953D9943}" srcOrd="2" destOrd="0" parTransId="{24262FF6-152A-4FDE-8CE5-29E3FF0DB056}" sibTransId="{E31A545D-F8B2-4006-BA12-D53ECED946B4}"/>
    <dgm:cxn modelId="{52F8D832-4134-41A5-BA87-8C2A789D28AE}" srcId="{1502269C-39C9-417F-8D0C-7BA7A72B83CD}" destId="{D7E88D58-C631-412A-B7DE-10D6C3C5BFE5}" srcOrd="0" destOrd="0" parTransId="{B12747DF-C574-45D4-93EF-126D533AF6B5}" sibTransId="{F58C4243-01F0-41BE-9C51-141E729B8174}"/>
    <dgm:cxn modelId="{479E6F33-29D6-4A8E-8108-C2B2BE778771}" type="presOf" srcId="{0F3A4F72-8364-466A-AFBC-16106526D0DF}" destId="{060E5E9B-7105-4A05-88AE-A765A26C7562}" srcOrd="0" destOrd="0" presId="urn:microsoft.com/office/officeart/2005/8/layout/hierarchy1"/>
    <dgm:cxn modelId="{17F0F85D-520A-4EF6-A4CA-EC47B06157B8}" type="presOf" srcId="{35D8F115-9909-4A8D-BC84-6F2C953D9943}" destId="{71AFF4EF-CF9B-4B64-87EC-EAE4F471D4E1}" srcOrd="0" destOrd="0" presId="urn:microsoft.com/office/officeart/2005/8/layout/hierarchy1"/>
    <dgm:cxn modelId="{351E6CBB-491A-442E-94E9-43AAE5330FCC}" srcId="{1502269C-39C9-417F-8D0C-7BA7A72B83CD}" destId="{0F3A4F72-8364-466A-AFBC-16106526D0DF}" srcOrd="1" destOrd="0" parTransId="{87701399-1FA2-4156-823E-5BC31D5366EA}" sibTransId="{ECBB23DF-B0CC-4CE5-B9FE-04B94C948688}"/>
    <dgm:cxn modelId="{F8FFE0DA-3ED4-4721-B8CC-2B22ACE6EEE6}" type="presOf" srcId="{D7E88D58-C631-412A-B7DE-10D6C3C5BFE5}" destId="{627E312E-5B53-4F5B-9565-1470DC2F4B92}" srcOrd="0" destOrd="0" presId="urn:microsoft.com/office/officeart/2005/8/layout/hierarchy1"/>
    <dgm:cxn modelId="{A80CF60E-274E-46CA-B25F-538C344A0871}" type="presParOf" srcId="{108DC147-F763-4324-A388-8ED03DC008F0}" destId="{9FD6B518-2622-436B-B011-95C5C7669B5E}" srcOrd="0" destOrd="0" presId="urn:microsoft.com/office/officeart/2005/8/layout/hierarchy1"/>
    <dgm:cxn modelId="{9C00ADE8-3D39-46D8-A1F0-053F471C522E}" type="presParOf" srcId="{9FD6B518-2622-436B-B011-95C5C7669B5E}" destId="{EE4A9A93-96D6-46EF-8DDD-308403F761CE}" srcOrd="0" destOrd="0" presId="urn:microsoft.com/office/officeart/2005/8/layout/hierarchy1"/>
    <dgm:cxn modelId="{1D3C43FB-BFA8-413C-8465-FBB7D11BF0B2}" type="presParOf" srcId="{EE4A9A93-96D6-46EF-8DDD-308403F761CE}" destId="{9A5E0BD5-8108-49F0-9ACA-3355C0484FA3}" srcOrd="0" destOrd="0" presId="urn:microsoft.com/office/officeart/2005/8/layout/hierarchy1"/>
    <dgm:cxn modelId="{97C1628A-562D-406D-8F5E-E788C5F7EFCC}" type="presParOf" srcId="{EE4A9A93-96D6-46EF-8DDD-308403F761CE}" destId="{627E312E-5B53-4F5B-9565-1470DC2F4B92}" srcOrd="1" destOrd="0" presId="urn:microsoft.com/office/officeart/2005/8/layout/hierarchy1"/>
    <dgm:cxn modelId="{FC2ABE48-2871-4599-8B00-206BBE0466D7}" type="presParOf" srcId="{9FD6B518-2622-436B-B011-95C5C7669B5E}" destId="{F9088359-66A8-4FA7-A47F-5A51ADD45F72}" srcOrd="1" destOrd="0" presId="urn:microsoft.com/office/officeart/2005/8/layout/hierarchy1"/>
    <dgm:cxn modelId="{B032946F-A9A3-4627-9BFC-947635DD45B0}" type="presParOf" srcId="{108DC147-F763-4324-A388-8ED03DC008F0}" destId="{02447DC5-6D18-4796-ACE7-D3A9A0778739}" srcOrd="1" destOrd="0" presId="urn:microsoft.com/office/officeart/2005/8/layout/hierarchy1"/>
    <dgm:cxn modelId="{D61010E8-54BC-4D45-97BF-537608DB35FC}" type="presParOf" srcId="{02447DC5-6D18-4796-ACE7-D3A9A0778739}" destId="{BAF12978-C107-4F9C-B0A6-2643F3BFA7F0}" srcOrd="0" destOrd="0" presId="urn:microsoft.com/office/officeart/2005/8/layout/hierarchy1"/>
    <dgm:cxn modelId="{B35DC235-9272-4E3E-8146-B72398D1BCE3}" type="presParOf" srcId="{BAF12978-C107-4F9C-B0A6-2643F3BFA7F0}" destId="{23103618-3133-45F8-A3EF-8C818ACFF3CC}" srcOrd="0" destOrd="0" presId="urn:microsoft.com/office/officeart/2005/8/layout/hierarchy1"/>
    <dgm:cxn modelId="{DA72B560-F36D-47BB-A0D8-1437E67E7635}" type="presParOf" srcId="{BAF12978-C107-4F9C-B0A6-2643F3BFA7F0}" destId="{060E5E9B-7105-4A05-88AE-A765A26C7562}" srcOrd="1" destOrd="0" presId="urn:microsoft.com/office/officeart/2005/8/layout/hierarchy1"/>
    <dgm:cxn modelId="{C37FBCB1-EA1E-4C00-BA11-32EABEB7DFDF}" type="presParOf" srcId="{02447DC5-6D18-4796-ACE7-D3A9A0778739}" destId="{222CBB27-4450-4AA5-933E-6F54EA96923F}" srcOrd="1" destOrd="0" presId="urn:microsoft.com/office/officeart/2005/8/layout/hierarchy1"/>
    <dgm:cxn modelId="{7C2FC7D0-7354-44ED-95F8-30A7E3420A69}" type="presParOf" srcId="{108DC147-F763-4324-A388-8ED03DC008F0}" destId="{48D11E33-B287-410D-BD3B-4D7D2AC1DF89}" srcOrd="2" destOrd="0" presId="urn:microsoft.com/office/officeart/2005/8/layout/hierarchy1"/>
    <dgm:cxn modelId="{FD9A49F1-579F-4742-BF1F-ADDC0DAAC45D}" type="presParOf" srcId="{48D11E33-B287-410D-BD3B-4D7D2AC1DF89}" destId="{6D6242EF-5127-4E2B-BFDB-A4C6B9C2AE44}" srcOrd="0" destOrd="0" presId="urn:microsoft.com/office/officeart/2005/8/layout/hierarchy1"/>
    <dgm:cxn modelId="{F7417987-352D-445B-A16A-098F4D90EE35}" type="presParOf" srcId="{6D6242EF-5127-4E2B-BFDB-A4C6B9C2AE44}" destId="{B3499773-8505-467A-877C-2AB1585128F4}" srcOrd="0" destOrd="0" presId="urn:microsoft.com/office/officeart/2005/8/layout/hierarchy1"/>
    <dgm:cxn modelId="{E8785148-7BCC-4976-815C-DE635C64480F}" type="presParOf" srcId="{6D6242EF-5127-4E2B-BFDB-A4C6B9C2AE44}" destId="{71AFF4EF-CF9B-4B64-87EC-EAE4F471D4E1}" srcOrd="1" destOrd="0" presId="urn:microsoft.com/office/officeart/2005/8/layout/hierarchy1"/>
    <dgm:cxn modelId="{F40DB307-453D-4B61-B0AE-A7130EB0FE50}" type="presParOf" srcId="{48D11E33-B287-410D-BD3B-4D7D2AC1DF89}" destId="{37A80EF3-07CE-4F8D-A76D-C7CA2D131D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45E88-2958-4EBE-B57B-2E6A3A2DE074}">
      <dsp:nvSpPr>
        <dsp:cNvPr id="0" name=""/>
        <dsp:cNvSpPr/>
      </dsp:nvSpPr>
      <dsp:spPr>
        <a:xfrm>
          <a:off x="0" y="395513"/>
          <a:ext cx="5913437" cy="1237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Conducts air SAR, recovery, and evacuation operations from inside and outside the aircraft</a:t>
          </a:r>
        </a:p>
      </dsp:txBody>
      <dsp:txXfrm>
        <a:off x="60427" y="455940"/>
        <a:ext cx="5792583" cy="1117006"/>
      </dsp:txXfrm>
    </dsp:sp>
    <dsp:sp modelId="{B76CA88F-037D-44C9-B494-E260CFFE92E0}">
      <dsp:nvSpPr>
        <dsp:cNvPr id="0" name=""/>
        <dsp:cNvSpPr/>
      </dsp:nvSpPr>
      <dsp:spPr>
        <a:xfrm>
          <a:off x="0" y="1699613"/>
          <a:ext cx="5913437" cy="1237860"/>
        </a:xfrm>
        <a:prstGeom prst="roundRect">
          <a:avLst/>
        </a:prstGeom>
        <a:gradFill rotWithShape="0">
          <a:gsLst>
            <a:gs pos="0">
              <a:schemeClr val="accent2">
                <a:hueOff val="316139"/>
                <a:satOff val="-27354"/>
                <a:lumOff val="490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316139"/>
                <a:satOff val="-27354"/>
                <a:lumOff val="490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316139"/>
                <a:satOff val="-27354"/>
                <a:lumOff val="490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Performs air SAR and medical assistance that may include technical rescues using hoist or short-haul techniques</a:t>
          </a:r>
        </a:p>
      </dsp:txBody>
      <dsp:txXfrm>
        <a:off x="60427" y="1760040"/>
        <a:ext cx="5792583" cy="1117006"/>
      </dsp:txXfrm>
    </dsp:sp>
    <dsp:sp modelId="{1AE63A2C-C186-441A-A65C-124B089BD0AC}">
      <dsp:nvSpPr>
        <dsp:cNvPr id="0" name=""/>
        <dsp:cNvSpPr/>
      </dsp:nvSpPr>
      <dsp:spPr>
        <a:xfrm>
          <a:off x="0" y="3003714"/>
          <a:ext cx="5913437" cy="1237860"/>
        </a:xfrm>
        <a:prstGeom prst="roundRect">
          <a:avLst/>
        </a:prstGeom>
        <a:gradFill rotWithShape="0">
          <a:gsLst>
            <a:gs pos="0">
              <a:schemeClr val="accent2">
                <a:hueOff val="632278"/>
                <a:satOff val="-54709"/>
                <a:lumOff val="980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632278"/>
                <a:satOff val="-54709"/>
                <a:lumOff val="980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632278"/>
                <a:satOff val="-54709"/>
                <a:lumOff val="980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Performs specialized helicopter operations in all water environments, including Swiftwater</a:t>
          </a:r>
        </a:p>
      </dsp:txBody>
      <dsp:txXfrm>
        <a:off x="60427" y="3064141"/>
        <a:ext cx="5792583" cy="1117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E9C69-DA9A-4564-B67C-0ED7345020DC}">
      <dsp:nvSpPr>
        <dsp:cNvPr id="0" name=""/>
        <dsp:cNvSpPr/>
      </dsp:nvSpPr>
      <dsp:spPr>
        <a:xfrm>
          <a:off x="0" y="641"/>
          <a:ext cx="5913437" cy="15000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D72D37-AD88-4F5C-9286-90F2D617CF6F}">
      <dsp:nvSpPr>
        <dsp:cNvPr id="0" name=""/>
        <dsp:cNvSpPr/>
      </dsp:nvSpPr>
      <dsp:spPr>
        <a:xfrm>
          <a:off x="453764" y="338151"/>
          <a:ext cx="825026" cy="8250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1B8D3-8DC7-407E-8E71-ED0DF7E2D762}">
      <dsp:nvSpPr>
        <dsp:cNvPr id="0" name=""/>
        <dsp:cNvSpPr/>
      </dsp:nvSpPr>
      <dsp:spPr>
        <a:xfrm>
          <a:off x="1732555" y="641"/>
          <a:ext cx="4180881" cy="1500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5" tIns="158755" rIns="158755" bIns="15875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Conducts day or night air SAR under Visual Flight Rules (VFR) conditions</a:t>
          </a:r>
        </a:p>
      </dsp:txBody>
      <dsp:txXfrm>
        <a:off x="1732555" y="641"/>
        <a:ext cx="4180881" cy="1500047"/>
      </dsp:txXfrm>
    </dsp:sp>
    <dsp:sp modelId="{0D78CC6C-92BA-4D0F-99F3-32936335B2E0}">
      <dsp:nvSpPr>
        <dsp:cNvPr id="0" name=""/>
        <dsp:cNvSpPr/>
      </dsp:nvSpPr>
      <dsp:spPr>
        <a:xfrm>
          <a:off x="0" y="1875701"/>
          <a:ext cx="5913437" cy="15000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67380-9F8C-46F6-986A-EB8945C75AD8}">
      <dsp:nvSpPr>
        <dsp:cNvPr id="0" name=""/>
        <dsp:cNvSpPr/>
      </dsp:nvSpPr>
      <dsp:spPr>
        <a:xfrm>
          <a:off x="453764" y="2213211"/>
          <a:ext cx="825026" cy="8250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6E9E3-7E8E-4F6E-8A9E-FE1111EA1897}">
      <dsp:nvSpPr>
        <dsp:cNvPr id="0" name=""/>
        <dsp:cNvSpPr/>
      </dsp:nvSpPr>
      <dsp:spPr>
        <a:xfrm>
          <a:off x="1732555" y="1875701"/>
          <a:ext cx="4180881" cy="1500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5" tIns="158755" rIns="158755" bIns="15875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Aircraft flight operations may also require flight under Instrument Flight Rules (IFR) and night vision goggles (NVG)</a:t>
          </a:r>
        </a:p>
      </dsp:txBody>
      <dsp:txXfrm>
        <a:off x="1732555" y="1875701"/>
        <a:ext cx="4180881" cy="1500047"/>
      </dsp:txXfrm>
    </dsp:sp>
    <dsp:sp modelId="{544BA73F-B5B1-46F5-83BC-C914907B5123}">
      <dsp:nvSpPr>
        <dsp:cNvPr id="0" name=""/>
        <dsp:cNvSpPr/>
      </dsp:nvSpPr>
      <dsp:spPr>
        <a:xfrm>
          <a:off x="0" y="3750760"/>
          <a:ext cx="5913437" cy="15000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1A298-9FB9-46AA-A953-ECCA56C2C44D}">
      <dsp:nvSpPr>
        <dsp:cNvPr id="0" name=""/>
        <dsp:cNvSpPr/>
      </dsp:nvSpPr>
      <dsp:spPr>
        <a:xfrm>
          <a:off x="453764" y="4088271"/>
          <a:ext cx="825026" cy="8250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09B3B-0982-40B7-9257-443F656B8836}">
      <dsp:nvSpPr>
        <dsp:cNvPr id="0" name=""/>
        <dsp:cNvSpPr/>
      </dsp:nvSpPr>
      <dsp:spPr>
        <a:xfrm>
          <a:off x="1732555" y="3750760"/>
          <a:ext cx="4180881" cy="1500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5" tIns="158755" rIns="158755" bIns="15875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Based on the mission and as the requester specifies when ordering</a:t>
          </a:r>
        </a:p>
      </dsp:txBody>
      <dsp:txXfrm>
        <a:off x="1732555" y="3750760"/>
        <a:ext cx="4180881" cy="15000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66EF2-45A8-4B9A-BAF2-FEC8419CF6ED}">
      <dsp:nvSpPr>
        <dsp:cNvPr id="0" name=""/>
        <dsp:cNvSpPr/>
      </dsp:nvSpPr>
      <dsp:spPr>
        <a:xfrm>
          <a:off x="1172" y="335434"/>
          <a:ext cx="4115155" cy="2613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826DF-C361-4E96-BF3A-5D7E4909F245}">
      <dsp:nvSpPr>
        <dsp:cNvPr id="0" name=""/>
        <dsp:cNvSpPr/>
      </dsp:nvSpPr>
      <dsp:spPr>
        <a:xfrm>
          <a:off x="458411" y="769811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Basic ground support for helicopter operations</a:t>
          </a:r>
        </a:p>
      </dsp:txBody>
      <dsp:txXfrm>
        <a:off x="534947" y="846347"/>
        <a:ext cx="3962083" cy="2460051"/>
      </dsp:txXfrm>
    </dsp:sp>
    <dsp:sp modelId="{88C870C0-1A55-4762-8BB8-302834E564E0}">
      <dsp:nvSpPr>
        <dsp:cNvPr id="0" name=""/>
        <dsp:cNvSpPr/>
      </dsp:nvSpPr>
      <dsp:spPr>
        <a:xfrm>
          <a:off x="5030807" y="335434"/>
          <a:ext cx="4115155" cy="2613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535AB-9B0E-49B9-983D-560B9C890915}">
      <dsp:nvSpPr>
        <dsp:cNvPr id="0" name=""/>
        <dsp:cNvSpPr/>
      </dsp:nvSpPr>
      <dsp:spPr>
        <a:xfrm>
          <a:off x="5488046" y="769811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Coordinates with ground vehicles, watercraft, and aircraft for operations and support</a:t>
          </a:r>
        </a:p>
      </dsp:txBody>
      <dsp:txXfrm>
        <a:off x="5564582" y="846347"/>
        <a:ext cx="3962083" cy="24600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AFF3D-D425-42DB-9FD8-C6A94E6D6695}">
      <dsp:nvSpPr>
        <dsp:cNvPr id="0" name=""/>
        <dsp:cNvSpPr/>
      </dsp:nvSpPr>
      <dsp:spPr>
        <a:xfrm>
          <a:off x="721" y="453067"/>
          <a:ext cx="5911993" cy="1803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Following Occupational Safety and Health Administration (OSHA) based coursework:</a:t>
          </a:r>
        </a:p>
      </dsp:txBody>
      <dsp:txXfrm>
        <a:off x="721" y="453067"/>
        <a:ext cx="5911993" cy="1803157"/>
      </dsp:txXfrm>
    </dsp:sp>
    <dsp:sp modelId="{32093AF3-1C55-4EC4-A8E4-9FD926129057}">
      <dsp:nvSpPr>
        <dsp:cNvPr id="0" name=""/>
        <dsp:cNvSpPr/>
      </dsp:nvSpPr>
      <dsp:spPr>
        <a:xfrm>
          <a:off x="721" y="2995224"/>
          <a:ext cx="5911993" cy="1803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Annual bloodbome pathogens training or equivalent</a:t>
          </a:r>
        </a:p>
      </dsp:txBody>
      <dsp:txXfrm>
        <a:off x="721" y="2995224"/>
        <a:ext cx="5911993" cy="1803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69F49-AF66-4D3E-8B39-EABD200E1857}">
      <dsp:nvSpPr>
        <dsp:cNvPr id="0" name=""/>
        <dsp:cNvSpPr/>
      </dsp:nvSpPr>
      <dsp:spPr>
        <a:xfrm>
          <a:off x="0" y="566"/>
          <a:ext cx="5913437" cy="13245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A7403-EFA2-4FD4-B965-63264E6A2A5C}">
      <dsp:nvSpPr>
        <dsp:cNvPr id="0" name=""/>
        <dsp:cNvSpPr/>
      </dsp:nvSpPr>
      <dsp:spPr>
        <a:xfrm>
          <a:off x="400679" y="298591"/>
          <a:ext cx="728507" cy="7285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78076-0E5E-4E28-AB6E-FE191CB15197}">
      <dsp:nvSpPr>
        <dsp:cNvPr id="0" name=""/>
        <dsp:cNvSpPr/>
      </dsp:nvSpPr>
      <dsp:spPr>
        <a:xfrm>
          <a:off x="1529865" y="566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Annual hazardous waste operations and emergency response or equivalent</a:t>
          </a:r>
        </a:p>
      </dsp:txBody>
      <dsp:txXfrm>
        <a:off x="1529865" y="566"/>
        <a:ext cx="4383571" cy="1324558"/>
      </dsp:txXfrm>
    </dsp:sp>
    <dsp:sp modelId="{230E54C3-F4CB-494F-9F9E-ACD0F894224C}">
      <dsp:nvSpPr>
        <dsp:cNvPr id="0" name=""/>
        <dsp:cNvSpPr/>
      </dsp:nvSpPr>
      <dsp:spPr>
        <a:xfrm>
          <a:off x="0" y="1656264"/>
          <a:ext cx="5913437" cy="13245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93673-D818-42ED-B0C3-AB52B1A85D1B}">
      <dsp:nvSpPr>
        <dsp:cNvPr id="0" name=""/>
        <dsp:cNvSpPr/>
      </dsp:nvSpPr>
      <dsp:spPr>
        <a:xfrm>
          <a:off x="400679" y="1954290"/>
          <a:ext cx="728507" cy="7285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406F7-77D5-48F9-B1A5-0AF00178E700}">
      <dsp:nvSpPr>
        <dsp:cNvPr id="0" name=""/>
        <dsp:cNvSpPr/>
      </dsp:nvSpPr>
      <dsp:spPr>
        <a:xfrm>
          <a:off x="1529865" y="1656264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Annual hazardous materials first responder awareness or equivalent</a:t>
          </a:r>
        </a:p>
      </dsp:txBody>
      <dsp:txXfrm>
        <a:off x="1529865" y="1656264"/>
        <a:ext cx="4383571" cy="1324558"/>
      </dsp:txXfrm>
    </dsp:sp>
    <dsp:sp modelId="{5514352B-880B-4413-A8AA-77AF996114B1}">
      <dsp:nvSpPr>
        <dsp:cNvPr id="0" name=""/>
        <dsp:cNvSpPr/>
      </dsp:nvSpPr>
      <dsp:spPr>
        <a:xfrm>
          <a:off x="0" y="3311963"/>
          <a:ext cx="5913437" cy="13245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5B4E8-D582-4D09-B670-5D5DBCA21142}">
      <dsp:nvSpPr>
        <dsp:cNvPr id="0" name=""/>
        <dsp:cNvSpPr/>
      </dsp:nvSpPr>
      <dsp:spPr>
        <a:xfrm>
          <a:off x="400679" y="3609988"/>
          <a:ext cx="728507" cy="7285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D1A6D-0534-44C6-8D54-E4D1180B5826}">
      <dsp:nvSpPr>
        <dsp:cNvPr id="0" name=""/>
        <dsp:cNvSpPr/>
      </dsp:nvSpPr>
      <dsp:spPr>
        <a:xfrm>
          <a:off x="1529865" y="3311963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Respiratory protection, including the successful completion of a quantitative respiratory protection fit test and associated currency components, as applicable</a:t>
          </a:r>
        </a:p>
      </dsp:txBody>
      <dsp:txXfrm>
        <a:off x="1529865" y="3311963"/>
        <a:ext cx="4383571" cy="13245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40F29-778C-4B15-82E2-F53398902619}">
      <dsp:nvSpPr>
        <dsp:cNvPr id="0" name=""/>
        <dsp:cNvSpPr/>
      </dsp:nvSpPr>
      <dsp:spPr>
        <a:xfrm>
          <a:off x="0" y="1924"/>
          <a:ext cx="5913437" cy="9754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C4C1B-14AB-43F6-B093-27411E158600}">
      <dsp:nvSpPr>
        <dsp:cNvPr id="0" name=""/>
        <dsp:cNvSpPr/>
      </dsp:nvSpPr>
      <dsp:spPr>
        <a:xfrm>
          <a:off x="295064" y="221393"/>
          <a:ext cx="536480" cy="5364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FE821-2503-4833-9AC6-F61B363D118E}">
      <dsp:nvSpPr>
        <dsp:cNvPr id="0" name=""/>
        <dsp:cNvSpPr/>
      </dsp:nvSpPr>
      <dsp:spPr>
        <a:xfrm>
          <a:off x="1126608" y="192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Performs navigation, internal and external loads, rigging, and operation</a:t>
          </a:r>
        </a:p>
      </dsp:txBody>
      <dsp:txXfrm>
        <a:off x="1126608" y="1924"/>
        <a:ext cx="4786828" cy="975418"/>
      </dsp:txXfrm>
    </dsp:sp>
    <dsp:sp modelId="{75AD3A63-ADD3-46AD-9D04-9393C6B80BC8}">
      <dsp:nvSpPr>
        <dsp:cNvPr id="0" name=""/>
        <dsp:cNvSpPr/>
      </dsp:nvSpPr>
      <dsp:spPr>
        <a:xfrm>
          <a:off x="0" y="1221197"/>
          <a:ext cx="5913437" cy="9754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CCAAE-8268-4510-BEFD-63F64989677A}">
      <dsp:nvSpPr>
        <dsp:cNvPr id="0" name=""/>
        <dsp:cNvSpPr/>
      </dsp:nvSpPr>
      <dsp:spPr>
        <a:xfrm>
          <a:off x="295064" y="1440667"/>
          <a:ext cx="536480" cy="5364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AE36E-1E7E-4368-BB9C-6FE9997BE948}">
      <dsp:nvSpPr>
        <dsp:cNvPr id="0" name=""/>
        <dsp:cNvSpPr/>
      </dsp:nvSpPr>
      <dsp:spPr>
        <a:xfrm>
          <a:off x="1126608" y="1221197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Provides preventive care and emergency corrective actions for all expected emergencies</a:t>
          </a:r>
        </a:p>
      </dsp:txBody>
      <dsp:txXfrm>
        <a:off x="1126608" y="1221197"/>
        <a:ext cx="4786828" cy="975418"/>
      </dsp:txXfrm>
    </dsp:sp>
    <dsp:sp modelId="{D8705BE6-B3D3-4BBB-846D-93AD5B5E667A}">
      <dsp:nvSpPr>
        <dsp:cNvPr id="0" name=""/>
        <dsp:cNvSpPr/>
      </dsp:nvSpPr>
      <dsp:spPr>
        <a:xfrm>
          <a:off x="0" y="2440471"/>
          <a:ext cx="5913437" cy="9754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04D43-DEBB-40D9-ACA4-55328C3E9A76}">
      <dsp:nvSpPr>
        <dsp:cNvPr id="0" name=""/>
        <dsp:cNvSpPr/>
      </dsp:nvSpPr>
      <dsp:spPr>
        <a:xfrm>
          <a:off x="295064" y="2659940"/>
          <a:ext cx="536480" cy="5364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5E8FB-FCB8-499A-95A7-4EB62CB78F00}">
      <dsp:nvSpPr>
        <dsp:cNvPr id="0" name=""/>
        <dsp:cNvSpPr/>
      </dsp:nvSpPr>
      <dsp:spPr>
        <a:xfrm>
          <a:off x="1126608" y="2440471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Inspects and maintains personal protective equipment (PPE), tools, devices, and equipment specific to this position</a:t>
          </a:r>
        </a:p>
      </dsp:txBody>
      <dsp:txXfrm>
        <a:off x="1126608" y="2440471"/>
        <a:ext cx="4786828" cy="975418"/>
      </dsp:txXfrm>
    </dsp:sp>
    <dsp:sp modelId="{84751AA7-A924-4E9D-9F81-94B541AA8BE7}">
      <dsp:nvSpPr>
        <dsp:cNvPr id="0" name=""/>
        <dsp:cNvSpPr/>
      </dsp:nvSpPr>
      <dsp:spPr>
        <a:xfrm>
          <a:off x="0" y="3659744"/>
          <a:ext cx="5913437" cy="9754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232BFD-29D5-47E2-A176-E5951BD9B39F}">
      <dsp:nvSpPr>
        <dsp:cNvPr id="0" name=""/>
        <dsp:cNvSpPr/>
      </dsp:nvSpPr>
      <dsp:spPr>
        <a:xfrm>
          <a:off x="295064" y="3879213"/>
          <a:ext cx="536480" cy="5364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0DC7D-E73D-449F-BB1B-A31D2ED0C4A7}">
      <dsp:nvSpPr>
        <dsp:cNvPr id="0" name=""/>
        <dsp:cNvSpPr/>
      </dsp:nvSpPr>
      <dsp:spPr>
        <a:xfrm>
          <a:off x="1126608" y="365974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Operates aircraft mounted and deployable rescue equipment</a:t>
          </a:r>
        </a:p>
      </dsp:txBody>
      <dsp:txXfrm>
        <a:off x="1126608" y="3659744"/>
        <a:ext cx="4786828" cy="9754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E0BD5-8108-49F0-9ACA-3355C0484FA3}">
      <dsp:nvSpPr>
        <dsp:cNvPr id="0" name=""/>
        <dsp:cNvSpPr/>
      </dsp:nvSpPr>
      <dsp:spPr>
        <a:xfrm>
          <a:off x="0" y="858979"/>
          <a:ext cx="2701230" cy="1715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E312E-5B53-4F5B-9565-1470DC2F4B92}">
      <dsp:nvSpPr>
        <dsp:cNvPr id="0" name=""/>
        <dsp:cNvSpPr/>
      </dsp:nvSpPr>
      <dsp:spPr>
        <a:xfrm>
          <a:off x="300136" y="1144109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Annual refresher of related skills and emergency procedures in aircraft</a:t>
          </a:r>
        </a:p>
      </dsp:txBody>
      <dsp:txXfrm>
        <a:off x="350375" y="1194348"/>
        <a:ext cx="2600752" cy="1614803"/>
      </dsp:txXfrm>
    </dsp:sp>
    <dsp:sp modelId="{23103618-3133-45F8-A3EF-8C818ACFF3CC}">
      <dsp:nvSpPr>
        <dsp:cNvPr id="0" name=""/>
        <dsp:cNvSpPr/>
      </dsp:nvSpPr>
      <dsp:spPr>
        <a:xfrm>
          <a:off x="3301503" y="858979"/>
          <a:ext cx="2701230" cy="1715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E5E9B-7105-4A05-88AE-A765A26C7562}">
      <dsp:nvSpPr>
        <dsp:cNvPr id="0" name=""/>
        <dsp:cNvSpPr/>
      </dsp:nvSpPr>
      <dsp:spPr>
        <a:xfrm>
          <a:off x="3601640" y="1144109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Functions in this position during an operational incident, planned event, participation in exercise, drill or simulation at least once every three years</a:t>
          </a:r>
        </a:p>
      </dsp:txBody>
      <dsp:txXfrm>
        <a:off x="3651879" y="1194348"/>
        <a:ext cx="2600752" cy="1614803"/>
      </dsp:txXfrm>
    </dsp:sp>
    <dsp:sp modelId="{B3499773-8505-467A-877C-2AB1585128F4}">
      <dsp:nvSpPr>
        <dsp:cNvPr id="0" name=""/>
        <dsp:cNvSpPr/>
      </dsp:nvSpPr>
      <dsp:spPr>
        <a:xfrm>
          <a:off x="6603007" y="858979"/>
          <a:ext cx="2701230" cy="1715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FF4EF-CF9B-4B64-87EC-EAE4F471D4E1}">
      <dsp:nvSpPr>
        <dsp:cNvPr id="0" name=""/>
        <dsp:cNvSpPr/>
      </dsp:nvSpPr>
      <dsp:spPr>
        <a:xfrm>
          <a:off x="6903144" y="1144109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Background checks as applicable law permits or requires</a:t>
          </a:r>
        </a:p>
      </dsp:txBody>
      <dsp:txXfrm>
        <a:off x="6953383" y="1194348"/>
        <a:ext cx="2600752" cy="1614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4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7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9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6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0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0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3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7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5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6969C88-B244-455D-A017-012B25B1AC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693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0B326A-C054-4820-AFCA-FCB009ABC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65DFC7-1B2A-4A32-9C43-C48EA6FF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53B328C-A402-44DE-AABB-9BFBB6617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5513E21-21B0-48DB-8CF1-35E43B33A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person, riding, wearing, holding&#10;&#10;Description automatically generated">
            <a:extLst>
              <a:ext uri="{FF2B5EF4-FFF2-40B4-BE49-F238E27FC236}">
                <a16:creationId xmlns:a16="http://schemas.microsoft.com/office/drawing/2014/main" id="{8FEC2728-FECB-4FCC-ADCE-AA4A51D15C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5" r="-1" b="18782"/>
          <a:stretch/>
        </p:blipFill>
        <p:spPr>
          <a:xfrm>
            <a:off x="20" y="10"/>
            <a:ext cx="12191675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ED9717-B95B-40AA-8A76-A4F306A6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636" y="992221"/>
            <a:ext cx="6247308" cy="4873558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sz="4800">
                <a:solidFill>
                  <a:schemeClr val="tx1"/>
                </a:solidFill>
              </a:rPr>
              <a:t>THE RESCUE COMPANY 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0B8A35-DEA7-4D43-9DF8-90B4681D0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067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6EBE52-42F6-46B3-9289-74891C532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8E9A01-AC7A-410E-ABD5-70D425E96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D5D4B-606D-42DC-BD88-EAF9BE05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992" y="2307409"/>
            <a:ext cx="3157577" cy="3747316"/>
          </a:xfrm>
        </p:spPr>
        <p:txBody>
          <a:bodyPr anchor="t">
            <a:normAutofit/>
          </a:bodyPr>
          <a:lstStyle/>
          <a:p>
            <a:r>
              <a:rPr lang="en-US" b="1" dirty="0"/>
              <a:t>TRAINING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0761CD7-B67C-4D16-A1CC-976C9AE4A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55992" y="2146542"/>
            <a:ext cx="31575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1070C750-5F0F-43BC-96D0-4209701BF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C649FD-B84F-4208-BFE7-7EB18DF5C8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390470"/>
              </p:ext>
            </p:extLst>
          </p:nvPr>
        </p:nvGraphicFramePr>
        <p:xfrm>
          <a:off x="1136347" y="803275"/>
          <a:ext cx="5913437" cy="525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362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8F0B5-B9FD-4601-A0A8-6BF5ABF34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26E585-FCC4-443D-9489-0E9471606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D5D4B-606D-42DC-BD88-EAF9BE05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b="1" dirty="0"/>
              <a:t>TRAINING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838ADD-CEC0-4F6C-8A38-20120D0D5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80D9730C-8D66-457D-B5EC-49C01D6BA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ACC0A5F-0F61-43B1-8039-E0FC84495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84E72657-3267-436B-9AFF-3A1A04205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0E64EE-0FE8-4750-9A4D-973E16539C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775040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727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8F0B5-B9FD-4601-A0A8-6BF5ABF34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26E585-FCC4-443D-9489-0E9471606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FE76C-3B77-4CF9-A892-20B5F588A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b="1" dirty="0"/>
              <a:t>EXPERIENCE</a:t>
            </a:r>
            <a:br>
              <a:rPr lang="en-US" b="1" dirty="0"/>
            </a:br>
            <a:r>
              <a:rPr lang="en-US" b="1" dirty="0"/>
              <a:t>Knowledge, Skills, and Abilities: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838ADD-CEC0-4F6C-8A38-20120D0D5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80D9730C-8D66-457D-B5EC-49C01D6BA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ACC0A5F-0F61-43B1-8039-E0FC84495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84E72657-3267-436B-9AFF-3A1A04205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44107B-21CA-44EC-B04E-2C6C694DF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56371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3879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ss, outdoor, sitting, motorcycle&#10;&#10;Description automatically generated">
            <a:extLst>
              <a:ext uri="{FF2B5EF4-FFF2-40B4-BE49-F238E27FC236}">
                <a16:creationId xmlns:a16="http://schemas.microsoft.com/office/drawing/2014/main" id="{65A90E0A-A61C-4312-A60E-84C8D11909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9354" b="14874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C1D114-8AB7-4C3F-AEC0-F3FCAF0DF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1643" y="636753"/>
            <a:ext cx="8299435" cy="5572811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A6BE2-1F50-4474-97F0-24A3FA8AD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421" y="804520"/>
            <a:ext cx="6815731" cy="1049235"/>
          </a:xfrm>
        </p:spPr>
        <p:txBody>
          <a:bodyPr>
            <a:normAutofit/>
          </a:bodyPr>
          <a:lstStyle/>
          <a:p>
            <a:r>
              <a:rPr lang="en-US" b="1" dirty="0"/>
              <a:t>PHYSICAU MEDICAL FITNESS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14BA0-B6C6-4412-B8F3-F4D8C4226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421" y="2015733"/>
            <a:ext cx="6815731" cy="40212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Performs duties under arduous circumstances characterized by working consecutive 12-hour days under physical and emotional stress for sustained periods of time</a:t>
            </a:r>
          </a:p>
          <a:p>
            <a:r>
              <a:rPr lang="en-US">
                <a:solidFill>
                  <a:srgbClr val="FFFFFE"/>
                </a:solidFill>
              </a:rPr>
              <a:t>Maintains physical fitness and swimming standards, in accordance with the AHJ's Job Related Physical Ability Test (JRPAT)</a:t>
            </a:r>
          </a:p>
          <a:p>
            <a:endParaRPr lang="en-US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73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A6BE2-1F50-4474-97F0-24A3FA8AD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n-US" b="1" dirty="0"/>
              <a:t>PHYSICAU MEDICAL FITNESS</a:t>
            </a:r>
          </a:p>
        </p:txBody>
      </p:sp>
      <p:pic>
        <p:nvPicPr>
          <p:cNvPr id="5" name="Picture 4" descr="A helicopter flying in the sky&#10;&#10;Description automatically generated">
            <a:extLst>
              <a:ext uri="{FF2B5EF4-FFF2-40B4-BE49-F238E27FC236}">
                <a16:creationId xmlns:a16="http://schemas.microsoft.com/office/drawing/2014/main" id="{F8D7B39B-EC96-4575-901E-3AD61102D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29" y="1482483"/>
            <a:ext cx="4960442" cy="330696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14BA0-B6C6-4412-B8F3-F4D8C4226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450613"/>
          </a:xfrm>
        </p:spPr>
        <p:txBody>
          <a:bodyPr>
            <a:normAutofit/>
          </a:bodyPr>
          <a:lstStyle/>
          <a:p>
            <a:r>
              <a:rPr lang="en-US" dirty="0"/>
              <a:t>Maintains immunizations in accordance with the U.S. Department of Health and Human Services Centers for Disease Control and Prevention recommended adult immunization schedule for the United States of America</a:t>
            </a:r>
          </a:p>
        </p:txBody>
      </p:sp>
    </p:spTree>
    <p:extLst>
      <p:ext uri="{BB962C8B-B14F-4D97-AF65-F5344CB8AC3E}">
        <p14:creationId xmlns:p14="http://schemas.microsoft.com/office/powerpoint/2010/main" val="1134926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wimming in a body of water&#10;&#10;Description automatically generated">
            <a:extLst>
              <a:ext uri="{FF2B5EF4-FFF2-40B4-BE49-F238E27FC236}">
                <a16:creationId xmlns:a16="http://schemas.microsoft.com/office/drawing/2014/main" id="{1BD914E4-E3A9-40A3-8B30-DA33877973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2" r="-1" b="8718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C1D114-8AB7-4C3F-AEC0-F3FCAF0DF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1643" y="636753"/>
            <a:ext cx="8299435" cy="5572811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7D284C-2061-46BF-B208-E4D1969D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421" y="804520"/>
            <a:ext cx="6815731" cy="1049235"/>
          </a:xfrm>
        </p:spPr>
        <p:txBody>
          <a:bodyPr>
            <a:normAutofit/>
          </a:bodyPr>
          <a:lstStyle/>
          <a:p>
            <a:r>
              <a:rPr lang="en-US" b="1" dirty="0"/>
              <a:t>PHYSICAU MEDICAL FITNESS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0D94-8584-4C5B-B7C5-D123DAA86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421" y="2015733"/>
            <a:ext cx="6815731" cy="40212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Arduous fitness or work capacity criteria is consistent with the physical fitness levels the National Wildlife Coordinating Group (NWCG) Wildland Fire</a:t>
            </a:r>
          </a:p>
          <a:p>
            <a:r>
              <a:rPr lang="en-US">
                <a:solidFill>
                  <a:srgbClr val="FFFFFE"/>
                </a:solidFill>
              </a:rPr>
              <a:t>National Fire Protection Association (NFPA) 1582: Standard on Comprehensive Occupational Medical Programs for Fire Departments, or equivalent physical and medical fitness criteria at the AHJ's determination.</a:t>
            </a:r>
          </a:p>
        </p:txBody>
      </p:sp>
    </p:spTree>
    <p:extLst>
      <p:ext uri="{BB962C8B-B14F-4D97-AF65-F5344CB8AC3E}">
        <p14:creationId xmlns:p14="http://schemas.microsoft.com/office/powerpoint/2010/main" val="1090179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38C7E5-0116-453C-9CD0-757E1C972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BD94D8-A446-41B9-83E7-A8368EA28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>
            <a:normAutofit/>
          </a:bodyPr>
          <a:lstStyle/>
          <a:p>
            <a:r>
              <a:rPr lang="en-US" b="1" dirty="0"/>
              <a:t>CURRENCY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55E3F5-39D9-4ABF-BFA5-232E87111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B09849A-7D0C-4F36-A0D6-6BD64C50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F92F78-9274-4544-AD9C-11C1CEF69C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453407"/>
              </p:ext>
            </p:extLst>
          </p:nvPr>
        </p:nvGraphicFramePr>
        <p:xfrm>
          <a:off x="1130270" y="2479246"/>
          <a:ext cx="9604375" cy="3718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279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130B326A-C054-4820-AFCA-FCB009ABC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265DFC7-1B2A-4A32-9C43-C48EA6FF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3B328C-A402-44DE-AABB-9BFBB6617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erson swimming in water&#10;&#10;Description automatically generated">
            <a:extLst>
              <a:ext uri="{FF2B5EF4-FFF2-40B4-BE49-F238E27FC236}">
                <a16:creationId xmlns:a16="http://schemas.microsoft.com/office/drawing/2014/main" id="{C26FC376-9F3D-4B24-9AFA-1658492554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8" t="9091" r="-1" b="-1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58BF2A9-3176-445B-8155-3DE9C7968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EABCA0-2168-40A8-A69D-D16892B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511" y="3236470"/>
            <a:ext cx="6832500" cy="1431984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sz="3400" b="1" dirty="0"/>
              <a:t>FEMA</a:t>
            </a:r>
            <a:br>
              <a:rPr lang="en-US" sz="3400" b="1" dirty="0"/>
            </a:br>
            <a:r>
              <a:rPr lang="en-US" sz="3400" b="1" dirty="0"/>
              <a:t>HELICOPTER SEARCH AND RESCUE TECHNICIAN</a:t>
            </a:r>
          </a:p>
        </p:txBody>
      </p:sp>
    </p:spTree>
    <p:extLst>
      <p:ext uri="{BB962C8B-B14F-4D97-AF65-F5344CB8AC3E}">
        <p14:creationId xmlns:p14="http://schemas.microsoft.com/office/powerpoint/2010/main" val="286504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8F0B5-B9FD-4601-A0A8-6BF5ABF34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CC26E585-FCC4-443D-9489-0E9471606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326018-0879-4EAD-9C78-2C5CD3A9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sz="3000" b="1"/>
              <a:t>The Helicopter Search and Rescue (SAR) Technician</a:t>
            </a:r>
            <a:br>
              <a:rPr lang="en-US" sz="3000" b="1"/>
            </a:br>
            <a:r>
              <a:rPr lang="en-US" sz="3000" b="1"/>
              <a:t>DESCRIPTION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838ADD-CEC0-4F6C-8A38-20120D0D5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80D9730C-8D66-457D-B5EC-49C01D6BA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ACC0A5F-0F61-43B1-8039-E0FC84495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84E72657-3267-436B-9AFF-3A1A04205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3E0025-595D-47D6-9DD5-66807A49F4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63392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410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6EBE52-42F6-46B3-9289-74891C532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8E9A01-AC7A-410E-ABD5-70D425E96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326018-0879-4EAD-9C78-2C5CD3A9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992" y="2307409"/>
            <a:ext cx="3157577" cy="3747316"/>
          </a:xfrm>
        </p:spPr>
        <p:txBody>
          <a:bodyPr anchor="t">
            <a:normAutofit/>
          </a:bodyPr>
          <a:lstStyle/>
          <a:p>
            <a:r>
              <a:rPr lang="en-US" sz="3000" b="1"/>
              <a:t>The Helicopter Search and Rescue (SAR) Technician</a:t>
            </a:r>
            <a:br>
              <a:rPr lang="en-US" sz="3000" b="1"/>
            </a:br>
            <a:r>
              <a:rPr lang="en-US" sz="3000" b="1"/>
              <a:t>DESCRIPTION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0761CD7-B67C-4D16-A1CC-976C9AE4A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55992" y="2146542"/>
            <a:ext cx="31575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1070C750-5F0F-43BC-96D0-4209701BF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51CEAD-92DF-46DE-9F91-925E4D6DD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468359"/>
              </p:ext>
            </p:extLst>
          </p:nvPr>
        </p:nvGraphicFramePr>
        <p:xfrm>
          <a:off x="1136347" y="803275"/>
          <a:ext cx="5913437" cy="525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15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, luggage, suitcase, sitting&#10;&#10;Description automatically generated">
            <a:extLst>
              <a:ext uri="{FF2B5EF4-FFF2-40B4-BE49-F238E27FC236}">
                <a16:creationId xmlns:a16="http://schemas.microsoft.com/office/drawing/2014/main" id="{9B2022D4-C712-4496-ADEA-2768E25E4D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7237" b="6152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C1D114-8AB7-4C3F-AEC0-F3FCAF0DF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1643" y="636753"/>
            <a:ext cx="8299435" cy="5572811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326018-0879-4EAD-9C78-2C5CD3A9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421" y="804520"/>
            <a:ext cx="6815731" cy="1049235"/>
          </a:xfrm>
        </p:spPr>
        <p:txBody>
          <a:bodyPr>
            <a:normAutofit/>
          </a:bodyPr>
          <a:lstStyle/>
          <a:p>
            <a:r>
              <a:rPr lang="en-US" sz="2200" b="1"/>
              <a:t>The Helicopter Search and Rescue (SAR) Technician</a:t>
            </a:r>
            <a:br>
              <a:rPr lang="en-US" sz="2200" b="1"/>
            </a:br>
            <a:r>
              <a:rPr lang="en-US" sz="2200" b="1"/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48440-9E2F-45B8-A9E8-EFF947A8B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421" y="2015733"/>
            <a:ext cx="6815731" cy="40212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Performs Basic Life Support (BLS)</a:t>
            </a:r>
          </a:p>
          <a:p>
            <a:r>
              <a:rPr lang="en-US">
                <a:solidFill>
                  <a:srgbClr val="FFFFFE"/>
                </a:solidFill>
              </a:rPr>
              <a:t>Reports to the Helicopter SAR Pilot in command or Helicopter SAR Crew Chief</a:t>
            </a:r>
          </a:p>
          <a:p>
            <a:r>
              <a:rPr lang="en-US">
                <a:solidFill>
                  <a:srgbClr val="FFFFFE"/>
                </a:solidFill>
              </a:rPr>
              <a:t>Assists with overall search, rescue tactics, and medical operations</a:t>
            </a:r>
          </a:p>
        </p:txBody>
      </p:sp>
    </p:spTree>
    <p:extLst>
      <p:ext uri="{BB962C8B-B14F-4D97-AF65-F5344CB8AC3E}">
        <p14:creationId xmlns:p14="http://schemas.microsoft.com/office/powerpoint/2010/main" val="402337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sitting in chairs&#10;&#10;Description automatically generated">
            <a:extLst>
              <a:ext uri="{FF2B5EF4-FFF2-40B4-BE49-F238E27FC236}">
                <a16:creationId xmlns:a16="http://schemas.microsoft.com/office/drawing/2014/main" id="{45725806-4A29-49A3-8543-007B3032DF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6354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482D4-E227-4E50-A6D6-E5D8F240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The Helicopter Search and Rescue (SAR) Technician 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General functions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E8ECF-29E0-4794-A9A7-8C94C0A69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en-US" dirty="0"/>
              <a:t>Safety of self, team members, and operations</a:t>
            </a:r>
          </a:p>
          <a:p>
            <a:r>
              <a:rPr lang="en-US" dirty="0"/>
              <a:t>Medical care of self, team members, and survivors</a:t>
            </a:r>
          </a:p>
          <a:p>
            <a:r>
              <a:rPr lang="en-US" dirty="0"/>
              <a:t>Simple decontamination of self and team members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8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38C7E5-0116-453C-9CD0-757E1C972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482D4-E227-4E50-A6D6-E5D8F240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>
            <a:normAutofit/>
          </a:bodyPr>
          <a:lstStyle/>
          <a:p>
            <a:r>
              <a:rPr lang="en-US" sz="2500"/>
              <a:t>The Helicopter Search and Rescue (SAR) Technician </a:t>
            </a:r>
            <a:br>
              <a:rPr lang="en-US" sz="2500"/>
            </a:br>
            <a:r>
              <a:rPr lang="en-US" sz="2500"/>
              <a:t>General functions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55E3F5-39D9-4ABF-BFA5-232E87111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B09849A-7D0C-4F36-A0D6-6BD64C50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08BF1D-DA06-4D1F-A6AA-407F32FDC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215391"/>
              </p:ext>
            </p:extLst>
          </p:nvPr>
        </p:nvGraphicFramePr>
        <p:xfrm>
          <a:off x="1130270" y="2479246"/>
          <a:ext cx="9604375" cy="3718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23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outdoor, motorcycle, grass&#10;&#10;Description automatically generated">
            <a:extLst>
              <a:ext uri="{FF2B5EF4-FFF2-40B4-BE49-F238E27FC236}">
                <a16:creationId xmlns:a16="http://schemas.microsoft.com/office/drawing/2014/main" id="{0C0F33BC-07B4-4133-A3CB-D7F90D9D42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3" t="6965" b="212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C1D114-8AB7-4C3F-AEC0-F3FCAF0DF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1643" y="636753"/>
            <a:ext cx="8299435" cy="5572811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482D4-E227-4E50-A6D6-E5D8F240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421" y="804520"/>
            <a:ext cx="6815731" cy="1049235"/>
          </a:xfrm>
        </p:spPr>
        <p:txBody>
          <a:bodyPr>
            <a:normAutofit/>
          </a:bodyPr>
          <a:lstStyle/>
          <a:p>
            <a:r>
              <a:rPr lang="en-US" sz="2200"/>
              <a:t>The Helicopter Search and Rescue (SAR) Technician </a:t>
            </a:r>
            <a:br>
              <a:rPr lang="en-US" sz="2200"/>
            </a:br>
            <a:r>
              <a:rPr lang="en-US" sz="2200"/>
              <a:t>General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E8ECF-29E0-4794-A9A7-8C94C0A69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421" y="2015733"/>
            <a:ext cx="6815731" cy="40212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Operates in environments with and without infrastructure, including those affected by disasters and terrorism; with compromised access to roadways, utilities, and transportation; and with limited availability of shelter, food, and water</a:t>
            </a:r>
          </a:p>
        </p:txBody>
      </p:sp>
    </p:spTree>
    <p:extLst>
      <p:ext uri="{BB962C8B-B14F-4D97-AF65-F5344CB8AC3E}">
        <p14:creationId xmlns:p14="http://schemas.microsoft.com/office/powerpoint/2010/main" val="276572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2D1490F-EAD1-4EE3-A72D-F1CE28085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0"/>
            <a:ext cx="12194875" cy="26118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D5D4B-606D-42DC-BD88-EAF9BE05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02165"/>
            <a:ext cx="9603275" cy="1371580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TRAINING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DC7048F-99B8-417C-A702-1314F89B1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2611819"/>
            <a:ext cx="12194875" cy="424618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D8BBE-B233-4F6E-9251-0870A0537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965045"/>
            <a:ext cx="9436404" cy="3087524"/>
          </a:xfrm>
        </p:spPr>
        <p:txBody>
          <a:bodyPr>
            <a:normAutofit/>
          </a:bodyPr>
          <a:lstStyle/>
          <a:p>
            <a:r>
              <a:rPr lang="en-US" dirty="0"/>
              <a:t>IS-100: Introduction to Incident Command System, or ICS-100</a:t>
            </a:r>
          </a:p>
          <a:p>
            <a:r>
              <a:rPr lang="en-US" dirty="0"/>
              <a:t>IS-200: ICS for Single Resources and Initial Action Incidents</a:t>
            </a:r>
          </a:p>
          <a:p>
            <a:r>
              <a:rPr lang="en-US" dirty="0"/>
              <a:t>IS-700: National Incident Management System (NIMS) An Introduction</a:t>
            </a:r>
          </a:p>
          <a:p>
            <a:r>
              <a:rPr lang="en-US" dirty="0"/>
              <a:t>IS-800: National Response Framework (NRF), An Introduction</a:t>
            </a:r>
          </a:p>
          <a:p>
            <a:r>
              <a:rPr lang="en-US" dirty="0"/>
              <a:t>IS-809: Emergency Support Function (ESF) #9 - Search and Rescue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346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Rockwell</vt:lpstr>
      <vt:lpstr>Gallery</vt:lpstr>
      <vt:lpstr>THE RESCUE COMPANY 1</vt:lpstr>
      <vt:lpstr>FEMA HELICOPTER SEARCH AND RESCUE TECHNICIAN</vt:lpstr>
      <vt:lpstr>The Helicopter Search and Rescue (SAR) Technician DESCRIPTION</vt:lpstr>
      <vt:lpstr>The Helicopter Search and Rescue (SAR) Technician DESCRIPTION</vt:lpstr>
      <vt:lpstr>The Helicopter Search and Rescue (SAR) Technician DESCRIPTION</vt:lpstr>
      <vt:lpstr>The Helicopter Search and Rescue (SAR) Technician  General functions</vt:lpstr>
      <vt:lpstr>The Helicopter Search and Rescue (SAR) Technician  General functions</vt:lpstr>
      <vt:lpstr>The Helicopter Search and Rescue (SAR) Technician  General functions</vt:lpstr>
      <vt:lpstr>TRAINING</vt:lpstr>
      <vt:lpstr>TRAINING</vt:lpstr>
      <vt:lpstr>TRAINING</vt:lpstr>
      <vt:lpstr>EXPERIENCE Knowledge, Skills, and Abilities:</vt:lpstr>
      <vt:lpstr>PHYSICAU MEDICAL FITNESS</vt:lpstr>
      <vt:lpstr>PHYSICAU MEDICAL FITNESS</vt:lpstr>
      <vt:lpstr>PHYSICAU MEDICAL FITNESS</vt:lpstr>
      <vt:lpstr>CURRENCY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RESCUE COMPANY 1</dc:title>
  <dc:creator>Carlos Tavarez</dc:creator>
  <cp:lastModifiedBy>Carlos Tavarez</cp:lastModifiedBy>
  <cp:revision>1</cp:revision>
  <dcterms:created xsi:type="dcterms:W3CDTF">2020-09-29T14:18:50Z</dcterms:created>
  <dcterms:modified xsi:type="dcterms:W3CDTF">2020-09-29T14:19:43Z</dcterms:modified>
</cp:coreProperties>
</file>