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9" r:id="rId2"/>
    <p:sldId id="260" r:id="rId3"/>
    <p:sldId id="283" r:id="rId4"/>
    <p:sldId id="292" r:id="rId5"/>
    <p:sldId id="291" r:id="rId6"/>
    <p:sldId id="294" r:id="rId7"/>
    <p:sldId id="293" r:id="rId8"/>
    <p:sldId id="290" r:id="rId9"/>
    <p:sldId id="289" r:id="rId10"/>
    <p:sldId id="288" r:id="rId11"/>
    <p:sldId id="297" r:id="rId12"/>
    <p:sldId id="296" r:id="rId13"/>
    <p:sldId id="295" r:id="rId14"/>
    <p:sldId id="298" r:id="rId15"/>
    <p:sldId id="299" r:id="rId16"/>
    <p:sldId id="287" r:id="rId17"/>
    <p:sldId id="300" r:id="rId18"/>
    <p:sldId id="301" r:id="rId19"/>
    <p:sldId id="302" r:id="rId20"/>
    <p:sldId id="303" r:id="rId21"/>
    <p:sldId id="261" r:id="rId22"/>
    <p:sldId id="262" r:id="rId23"/>
    <p:sldId id="263" r:id="rId24"/>
    <p:sldId id="264" r:id="rId25"/>
    <p:sldId id="265" r:id="rId26"/>
    <p:sldId id="266" r:id="rId27"/>
    <p:sldId id="276" r:id="rId28"/>
    <p:sldId id="277" r:id="rId29"/>
    <p:sldId id="267" r:id="rId30"/>
    <p:sldId id="269" r:id="rId31"/>
    <p:sldId id="270" r:id="rId32"/>
    <p:sldId id="271" r:id="rId33"/>
    <p:sldId id="268" r:id="rId34"/>
    <p:sldId id="278" r:id="rId35"/>
    <p:sldId id="272" r:id="rId36"/>
    <p:sldId id="279" r:id="rId37"/>
    <p:sldId id="304" r:id="rId38"/>
    <p:sldId id="273" r:id="rId39"/>
    <p:sldId id="280" r:id="rId40"/>
    <p:sldId id="281" r:id="rId41"/>
    <p:sldId id="282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80" d="100"/>
          <a:sy n="80" d="100"/>
        </p:scale>
        <p:origin x="3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svg"/><Relationship Id="rId1" Type="http://schemas.openxmlformats.org/officeDocument/2006/relationships/image" Target="../media/image66.png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10" Type="http://schemas.openxmlformats.org/officeDocument/2006/relationships/image" Target="../media/image75.svg"/><Relationship Id="rId4" Type="http://schemas.openxmlformats.org/officeDocument/2006/relationships/image" Target="../media/image69.svg"/><Relationship Id="rId9" Type="http://schemas.openxmlformats.org/officeDocument/2006/relationships/image" Target="../media/image74.pn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10" Type="http://schemas.openxmlformats.org/officeDocument/2006/relationships/image" Target="../media/image86.svg"/><Relationship Id="rId4" Type="http://schemas.openxmlformats.org/officeDocument/2006/relationships/image" Target="../media/image80.svg"/><Relationship Id="rId9" Type="http://schemas.openxmlformats.org/officeDocument/2006/relationships/image" Target="../media/image85.pn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svg"/><Relationship Id="rId1" Type="http://schemas.openxmlformats.org/officeDocument/2006/relationships/image" Target="../media/image88.png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svg"/><Relationship Id="rId1" Type="http://schemas.openxmlformats.org/officeDocument/2006/relationships/image" Target="../media/image96.png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7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4" Type="http://schemas.openxmlformats.org/officeDocument/2006/relationships/image" Target="../media/image5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svg"/><Relationship Id="rId1" Type="http://schemas.openxmlformats.org/officeDocument/2006/relationships/image" Target="../media/image66.png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10" Type="http://schemas.openxmlformats.org/officeDocument/2006/relationships/image" Target="../media/image75.svg"/><Relationship Id="rId4" Type="http://schemas.openxmlformats.org/officeDocument/2006/relationships/image" Target="../media/image69.svg"/><Relationship Id="rId9" Type="http://schemas.openxmlformats.org/officeDocument/2006/relationships/image" Target="../media/image74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10" Type="http://schemas.openxmlformats.org/officeDocument/2006/relationships/image" Target="../media/image86.svg"/><Relationship Id="rId4" Type="http://schemas.openxmlformats.org/officeDocument/2006/relationships/image" Target="../media/image80.svg"/><Relationship Id="rId9" Type="http://schemas.openxmlformats.org/officeDocument/2006/relationships/image" Target="../media/image85.pn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svg"/><Relationship Id="rId1" Type="http://schemas.openxmlformats.org/officeDocument/2006/relationships/image" Target="../media/image88.png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svg"/><Relationship Id="rId1" Type="http://schemas.openxmlformats.org/officeDocument/2006/relationships/image" Target="../media/image96.png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4" Type="http://schemas.openxmlformats.org/officeDocument/2006/relationships/image" Target="../media/image5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622D4-F9F8-4157-BF43-DFD5DC22A31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FB6B053-4EDA-436E-A36F-D7C313479692}">
      <dgm:prSet/>
      <dgm:spPr/>
      <dgm:t>
        <a:bodyPr/>
        <a:lstStyle/>
        <a:p>
          <a:r>
            <a:rPr lang="en-US"/>
            <a:t>Responsible for assisting helicopter search and rescue (SAR) </a:t>
          </a:r>
        </a:p>
      </dgm:t>
    </dgm:pt>
    <dgm:pt modelId="{C87BB576-E446-48B1-A879-15705E8C5B47}" type="parTrans" cxnId="{692B61D7-9622-42C9-A933-6BC19B316949}">
      <dgm:prSet/>
      <dgm:spPr/>
      <dgm:t>
        <a:bodyPr/>
        <a:lstStyle/>
        <a:p>
          <a:endParaRPr lang="en-US"/>
        </a:p>
      </dgm:t>
    </dgm:pt>
    <dgm:pt modelId="{C7B1FB4A-2CDC-4C73-B8D6-8FDF8B80E5DB}" type="sibTrans" cxnId="{692B61D7-9622-42C9-A933-6BC19B316949}">
      <dgm:prSet/>
      <dgm:spPr/>
      <dgm:t>
        <a:bodyPr/>
        <a:lstStyle/>
        <a:p>
          <a:endParaRPr lang="en-US"/>
        </a:p>
      </dgm:t>
    </dgm:pt>
    <dgm:pt modelId="{C79ACB7C-9732-47D2-9C3B-F356EB2F91D3}">
      <dgm:prSet/>
      <dgm:spPr/>
      <dgm:t>
        <a:bodyPr/>
        <a:lstStyle/>
        <a:p>
          <a:r>
            <a:rPr lang="en-US"/>
            <a:t>Assist pilot with navigation, air rescue, aviation communications</a:t>
          </a:r>
        </a:p>
      </dgm:t>
    </dgm:pt>
    <dgm:pt modelId="{9DB3B3A7-4F30-4A09-8BC1-7221CAD78A07}" type="parTrans" cxnId="{928A05D6-33E1-4E62-B542-FDB1CB825E13}">
      <dgm:prSet/>
      <dgm:spPr/>
      <dgm:t>
        <a:bodyPr/>
        <a:lstStyle/>
        <a:p>
          <a:endParaRPr lang="en-US"/>
        </a:p>
      </dgm:t>
    </dgm:pt>
    <dgm:pt modelId="{BD77ECE1-47CC-4FE0-BD9B-8F1242FA9C38}" type="sibTrans" cxnId="{928A05D6-33E1-4E62-B542-FDB1CB825E13}">
      <dgm:prSet/>
      <dgm:spPr/>
      <dgm:t>
        <a:bodyPr/>
        <a:lstStyle/>
        <a:p>
          <a:endParaRPr lang="en-US"/>
        </a:p>
      </dgm:t>
    </dgm:pt>
    <dgm:pt modelId="{13CFCFFC-6DFD-484D-8968-7F61C91D495C}">
      <dgm:prSet/>
      <dgm:spPr/>
      <dgm:t>
        <a:bodyPr/>
        <a:lstStyle/>
        <a:p>
          <a:r>
            <a:rPr lang="en-US"/>
            <a:t>supervising a qualified crew conducting air SAR</a:t>
          </a:r>
        </a:p>
      </dgm:t>
    </dgm:pt>
    <dgm:pt modelId="{151190EE-AC9E-44A7-8A33-DF0129C128F8}" type="parTrans" cxnId="{3FF11A60-BB9F-4BAC-B917-B627A1F49F6D}">
      <dgm:prSet/>
      <dgm:spPr/>
      <dgm:t>
        <a:bodyPr/>
        <a:lstStyle/>
        <a:p>
          <a:endParaRPr lang="en-US"/>
        </a:p>
      </dgm:t>
    </dgm:pt>
    <dgm:pt modelId="{94E08B64-F179-4B68-9E54-03478D488AAB}" type="sibTrans" cxnId="{3FF11A60-BB9F-4BAC-B917-B627A1F49F6D}">
      <dgm:prSet/>
      <dgm:spPr/>
      <dgm:t>
        <a:bodyPr/>
        <a:lstStyle/>
        <a:p>
          <a:endParaRPr lang="en-US"/>
        </a:p>
      </dgm:t>
    </dgm:pt>
    <dgm:pt modelId="{A72C1B3D-C562-4C37-8805-2EE7A754E0FD}" type="pres">
      <dgm:prSet presAssocID="{F20622D4-F9F8-4157-BF43-DFD5DC22A31E}" presName="root" presStyleCnt="0">
        <dgm:presLayoutVars>
          <dgm:dir/>
          <dgm:resizeHandles val="exact"/>
        </dgm:presLayoutVars>
      </dgm:prSet>
      <dgm:spPr/>
    </dgm:pt>
    <dgm:pt modelId="{3714DDEE-9D6F-4364-97E9-BBA36D5DB34B}" type="pres">
      <dgm:prSet presAssocID="{0FB6B053-4EDA-436E-A36F-D7C313479692}" presName="compNode" presStyleCnt="0"/>
      <dgm:spPr/>
    </dgm:pt>
    <dgm:pt modelId="{2F759DE0-A83C-49B1-B17E-0A76DB32C111}" type="pres">
      <dgm:prSet presAssocID="{0FB6B053-4EDA-436E-A36F-D7C313479692}" presName="bgRect" presStyleLbl="bgShp" presStyleIdx="0" presStyleCnt="3"/>
      <dgm:spPr/>
    </dgm:pt>
    <dgm:pt modelId="{BFEBDFD6-FB12-4E53-8036-6E80B879E8DC}" type="pres">
      <dgm:prSet presAssocID="{0FB6B053-4EDA-436E-A36F-D7C31347969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icopter"/>
        </a:ext>
      </dgm:extLst>
    </dgm:pt>
    <dgm:pt modelId="{E46AF6DE-D9CE-484D-9F1E-D0D75DDF7B2E}" type="pres">
      <dgm:prSet presAssocID="{0FB6B053-4EDA-436E-A36F-D7C313479692}" presName="spaceRect" presStyleCnt="0"/>
      <dgm:spPr/>
    </dgm:pt>
    <dgm:pt modelId="{92E8F61F-4C90-48AC-A6B6-3CA9F1BD2BE1}" type="pres">
      <dgm:prSet presAssocID="{0FB6B053-4EDA-436E-A36F-D7C313479692}" presName="parTx" presStyleLbl="revTx" presStyleIdx="0" presStyleCnt="3">
        <dgm:presLayoutVars>
          <dgm:chMax val="0"/>
          <dgm:chPref val="0"/>
        </dgm:presLayoutVars>
      </dgm:prSet>
      <dgm:spPr/>
    </dgm:pt>
    <dgm:pt modelId="{CFEC47DF-1EA5-4DB5-86B3-5BB1D58F2763}" type="pres">
      <dgm:prSet presAssocID="{C7B1FB4A-2CDC-4C73-B8D6-8FDF8B80E5DB}" presName="sibTrans" presStyleCnt="0"/>
      <dgm:spPr/>
    </dgm:pt>
    <dgm:pt modelId="{2DC374BF-DC2C-4D5C-B142-875156F97B35}" type="pres">
      <dgm:prSet presAssocID="{C79ACB7C-9732-47D2-9C3B-F356EB2F91D3}" presName="compNode" presStyleCnt="0"/>
      <dgm:spPr/>
    </dgm:pt>
    <dgm:pt modelId="{C9087A58-5848-401C-9C8E-662DB1803D54}" type="pres">
      <dgm:prSet presAssocID="{C79ACB7C-9732-47D2-9C3B-F356EB2F91D3}" presName="bgRect" presStyleLbl="bgShp" presStyleIdx="1" presStyleCnt="3"/>
      <dgm:spPr/>
    </dgm:pt>
    <dgm:pt modelId="{0F661DC3-F2C4-4789-982B-42F718C8BF4E}" type="pres">
      <dgm:prSet presAssocID="{C79ACB7C-9732-47D2-9C3B-F356EB2F91D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F15383EC-15D4-41D9-8AD7-5F54A28BE5D3}" type="pres">
      <dgm:prSet presAssocID="{C79ACB7C-9732-47D2-9C3B-F356EB2F91D3}" presName="spaceRect" presStyleCnt="0"/>
      <dgm:spPr/>
    </dgm:pt>
    <dgm:pt modelId="{9D9AA9C8-EC2D-48D8-84BF-1DF9F2BAD059}" type="pres">
      <dgm:prSet presAssocID="{C79ACB7C-9732-47D2-9C3B-F356EB2F91D3}" presName="parTx" presStyleLbl="revTx" presStyleIdx="1" presStyleCnt="3">
        <dgm:presLayoutVars>
          <dgm:chMax val="0"/>
          <dgm:chPref val="0"/>
        </dgm:presLayoutVars>
      </dgm:prSet>
      <dgm:spPr/>
    </dgm:pt>
    <dgm:pt modelId="{B0BEF41A-9D98-4709-9185-CE856ACCB17E}" type="pres">
      <dgm:prSet presAssocID="{BD77ECE1-47CC-4FE0-BD9B-8F1242FA9C38}" presName="sibTrans" presStyleCnt="0"/>
      <dgm:spPr/>
    </dgm:pt>
    <dgm:pt modelId="{03711F05-284C-45D3-9AE5-F5DA07EDCB16}" type="pres">
      <dgm:prSet presAssocID="{13CFCFFC-6DFD-484D-8968-7F61C91D495C}" presName="compNode" presStyleCnt="0"/>
      <dgm:spPr/>
    </dgm:pt>
    <dgm:pt modelId="{98378730-09A4-4DFD-9D20-4494614FA838}" type="pres">
      <dgm:prSet presAssocID="{13CFCFFC-6DFD-484D-8968-7F61C91D495C}" presName="bgRect" presStyleLbl="bgShp" presStyleIdx="2" presStyleCnt="3"/>
      <dgm:spPr/>
    </dgm:pt>
    <dgm:pt modelId="{DFCA2330-BE53-4E5F-8F92-7B05B0C69B04}" type="pres">
      <dgm:prSet presAssocID="{13CFCFFC-6DFD-484D-8968-7F61C91D495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3E367BD1-0C87-4B10-A5C4-5DB6DA2D8F51}" type="pres">
      <dgm:prSet presAssocID="{13CFCFFC-6DFD-484D-8968-7F61C91D495C}" presName="spaceRect" presStyleCnt="0"/>
      <dgm:spPr/>
    </dgm:pt>
    <dgm:pt modelId="{13C620B7-7126-4496-BDF8-1B1F20F7E1C2}" type="pres">
      <dgm:prSet presAssocID="{13CFCFFC-6DFD-484D-8968-7F61C91D495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7D6DC07-7DBA-4438-AD13-3D3723714D21}" type="presOf" srcId="{0FB6B053-4EDA-436E-A36F-D7C313479692}" destId="{92E8F61F-4C90-48AC-A6B6-3CA9F1BD2BE1}" srcOrd="0" destOrd="0" presId="urn:microsoft.com/office/officeart/2018/2/layout/IconVerticalSolidList"/>
    <dgm:cxn modelId="{32B5BF0B-8EF3-41F5-BB50-A39ED70FDDBD}" type="presOf" srcId="{C79ACB7C-9732-47D2-9C3B-F356EB2F91D3}" destId="{9D9AA9C8-EC2D-48D8-84BF-1DF9F2BAD059}" srcOrd="0" destOrd="0" presId="urn:microsoft.com/office/officeart/2018/2/layout/IconVerticalSolidList"/>
    <dgm:cxn modelId="{3FF11A60-BB9F-4BAC-B917-B627A1F49F6D}" srcId="{F20622D4-F9F8-4157-BF43-DFD5DC22A31E}" destId="{13CFCFFC-6DFD-484D-8968-7F61C91D495C}" srcOrd="2" destOrd="0" parTransId="{151190EE-AC9E-44A7-8A33-DF0129C128F8}" sibTransId="{94E08B64-F179-4B68-9E54-03478D488AAB}"/>
    <dgm:cxn modelId="{6062EFC4-7387-4C25-9029-82B4AF210236}" type="presOf" srcId="{F20622D4-F9F8-4157-BF43-DFD5DC22A31E}" destId="{A72C1B3D-C562-4C37-8805-2EE7A754E0FD}" srcOrd="0" destOrd="0" presId="urn:microsoft.com/office/officeart/2018/2/layout/IconVerticalSolidList"/>
    <dgm:cxn modelId="{A93C99CE-92D6-4CA2-B653-FD7F164D774A}" type="presOf" srcId="{13CFCFFC-6DFD-484D-8968-7F61C91D495C}" destId="{13C620B7-7126-4496-BDF8-1B1F20F7E1C2}" srcOrd="0" destOrd="0" presId="urn:microsoft.com/office/officeart/2018/2/layout/IconVerticalSolidList"/>
    <dgm:cxn modelId="{928A05D6-33E1-4E62-B542-FDB1CB825E13}" srcId="{F20622D4-F9F8-4157-BF43-DFD5DC22A31E}" destId="{C79ACB7C-9732-47D2-9C3B-F356EB2F91D3}" srcOrd="1" destOrd="0" parTransId="{9DB3B3A7-4F30-4A09-8BC1-7221CAD78A07}" sibTransId="{BD77ECE1-47CC-4FE0-BD9B-8F1242FA9C38}"/>
    <dgm:cxn modelId="{692B61D7-9622-42C9-A933-6BC19B316949}" srcId="{F20622D4-F9F8-4157-BF43-DFD5DC22A31E}" destId="{0FB6B053-4EDA-436E-A36F-D7C313479692}" srcOrd="0" destOrd="0" parTransId="{C87BB576-E446-48B1-A879-15705E8C5B47}" sibTransId="{C7B1FB4A-2CDC-4C73-B8D6-8FDF8B80E5DB}"/>
    <dgm:cxn modelId="{24D7355A-F595-4FB5-A15A-BCA648B5D449}" type="presParOf" srcId="{A72C1B3D-C562-4C37-8805-2EE7A754E0FD}" destId="{3714DDEE-9D6F-4364-97E9-BBA36D5DB34B}" srcOrd="0" destOrd="0" presId="urn:microsoft.com/office/officeart/2018/2/layout/IconVerticalSolidList"/>
    <dgm:cxn modelId="{9CDE7018-7EC5-40E0-9D05-262F71DC624E}" type="presParOf" srcId="{3714DDEE-9D6F-4364-97E9-BBA36D5DB34B}" destId="{2F759DE0-A83C-49B1-B17E-0A76DB32C111}" srcOrd="0" destOrd="0" presId="urn:microsoft.com/office/officeart/2018/2/layout/IconVerticalSolidList"/>
    <dgm:cxn modelId="{F0EB2678-7579-4E50-B6B3-E355E4CECDDB}" type="presParOf" srcId="{3714DDEE-9D6F-4364-97E9-BBA36D5DB34B}" destId="{BFEBDFD6-FB12-4E53-8036-6E80B879E8DC}" srcOrd="1" destOrd="0" presId="urn:microsoft.com/office/officeart/2018/2/layout/IconVerticalSolidList"/>
    <dgm:cxn modelId="{E6E44F5F-0EC5-481E-99CD-3E680884B43B}" type="presParOf" srcId="{3714DDEE-9D6F-4364-97E9-BBA36D5DB34B}" destId="{E46AF6DE-D9CE-484D-9F1E-D0D75DDF7B2E}" srcOrd="2" destOrd="0" presId="urn:microsoft.com/office/officeart/2018/2/layout/IconVerticalSolidList"/>
    <dgm:cxn modelId="{7764DEA5-7669-4F1B-A360-1AE826B8FB02}" type="presParOf" srcId="{3714DDEE-9D6F-4364-97E9-BBA36D5DB34B}" destId="{92E8F61F-4C90-48AC-A6B6-3CA9F1BD2BE1}" srcOrd="3" destOrd="0" presId="urn:microsoft.com/office/officeart/2018/2/layout/IconVerticalSolidList"/>
    <dgm:cxn modelId="{98B15183-82D4-4D65-B378-A15AC6C8F5F3}" type="presParOf" srcId="{A72C1B3D-C562-4C37-8805-2EE7A754E0FD}" destId="{CFEC47DF-1EA5-4DB5-86B3-5BB1D58F2763}" srcOrd="1" destOrd="0" presId="urn:microsoft.com/office/officeart/2018/2/layout/IconVerticalSolidList"/>
    <dgm:cxn modelId="{BFB977BD-876A-4DCE-9AE1-F2320FA211ED}" type="presParOf" srcId="{A72C1B3D-C562-4C37-8805-2EE7A754E0FD}" destId="{2DC374BF-DC2C-4D5C-B142-875156F97B35}" srcOrd="2" destOrd="0" presId="urn:microsoft.com/office/officeart/2018/2/layout/IconVerticalSolidList"/>
    <dgm:cxn modelId="{7F8077AF-FF61-4949-B765-1C96A48F0035}" type="presParOf" srcId="{2DC374BF-DC2C-4D5C-B142-875156F97B35}" destId="{C9087A58-5848-401C-9C8E-662DB1803D54}" srcOrd="0" destOrd="0" presId="urn:microsoft.com/office/officeart/2018/2/layout/IconVerticalSolidList"/>
    <dgm:cxn modelId="{53D8E750-2B15-4572-8AF5-BEE7D717D271}" type="presParOf" srcId="{2DC374BF-DC2C-4D5C-B142-875156F97B35}" destId="{0F661DC3-F2C4-4789-982B-42F718C8BF4E}" srcOrd="1" destOrd="0" presId="urn:microsoft.com/office/officeart/2018/2/layout/IconVerticalSolidList"/>
    <dgm:cxn modelId="{3C65C8D6-ED26-495A-97B0-D14B5000B9EB}" type="presParOf" srcId="{2DC374BF-DC2C-4D5C-B142-875156F97B35}" destId="{F15383EC-15D4-41D9-8AD7-5F54A28BE5D3}" srcOrd="2" destOrd="0" presId="urn:microsoft.com/office/officeart/2018/2/layout/IconVerticalSolidList"/>
    <dgm:cxn modelId="{DD779D9D-BC15-466C-9B2C-23A73C76C111}" type="presParOf" srcId="{2DC374BF-DC2C-4D5C-B142-875156F97B35}" destId="{9D9AA9C8-EC2D-48D8-84BF-1DF9F2BAD059}" srcOrd="3" destOrd="0" presId="urn:microsoft.com/office/officeart/2018/2/layout/IconVerticalSolidList"/>
    <dgm:cxn modelId="{E1556213-609D-4519-B2EA-EA62AD6F8CDB}" type="presParOf" srcId="{A72C1B3D-C562-4C37-8805-2EE7A754E0FD}" destId="{B0BEF41A-9D98-4709-9185-CE856ACCB17E}" srcOrd="3" destOrd="0" presId="urn:microsoft.com/office/officeart/2018/2/layout/IconVerticalSolidList"/>
    <dgm:cxn modelId="{43F3D540-91F5-4D20-A8F8-DF8181B7B7CD}" type="presParOf" srcId="{A72C1B3D-C562-4C37-8805-2EE7A754E0FD}" destId="{03711F05-284C-45D3-9AE5-F5DA07EDCB16}" srcOrd="4" destOrd="0" presId="urn:microsoft.com/office/officeart/2018/2/layout/IconVerticalSolidList"/>
    <dgm:cxn modelId="{7A06D478-D996-4E03-B09F-B041DB8190AE}" type="presParOf" srcId="{03711F05-284C-45D3-9AE5-F5DA07EDCB16}" destId="{98378730-09A4-4DFD-9D20-4494614FA838}" srcOrd="0" destOrd="0" presId="urn:microsoft.com/office/officeart/2018/2/layout/IconVerticalSolidList"/>
    <dgm:cxn modelId="{1DB426E0-A154-45E2-A733-7432048B6687}" type="presParOf" srcId="{03711F05-284C-45D3-9AE5-F5DA07EDCB16}" destId="{DFCA2330-BE53-4E5F-8F92-7B05B0C69B04}" srcOrd="1" destOrd="0" presId="urn:microsoft.com/office/officeart/2018/2/layout/IconVerticalSolidList"/>
    <dgm:cxn modelId="{DE318509-0D25-490C-86B5-4C242215A596}" type="presParOf" srcId="{03711F05-284C-45D3-9AE5-F5DA07EDCB16}" destId="{3E367BD1-0C87-4B10-A5C4-5DB6DA2D8F51}" srcOrd="2" destOrd="0" presId="urn:microsoft.com/office/officeart/2018/2/layout/IconVerticalSolidList"/>
    <dgm:cxn modelId="{190D18CA-53E0-40FA-BF54-60118D163BC3}" type="presParOf" srcId="{03711F05-284C-45D3-9AE5-F5DA07EDCB16}" destId="{13C620B7-7126-4496-BDF8-1B1F20F7E1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27F71A-2A01-474A-87B7-56696577FB0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963AEB8-ED8F-4BBA-A48A-2A34F56BD0BD}">
      <dgm:prSet/>
      <dgm:spPr/>
      <dgm:t>
        <a:bodyPr/>
        <a:lstStyle/>
        <a:p>
          <a:r>
            <a:rPr lang="en-US"/>
            <a:t>REQUEST HOIST POWER </a:t>
          </a:r>
        </a:p>
      </dgm:t>
    </dgm:pt>
    <dgm:pt modelId="{1D3C5515-6FC0-46E0-A73E-D30986022473}" type="parTrans" cxnId="{E2FD7686-962F-4876-A86C-DF1C56E3BEFB}">
      <dgm:prSet/>
      <dgm:spPr/>
      <dgm:t>
        <a:bodyPr/>
        <a:lstStyle/>
        <a:p>
          <a:endParaRPr lang="en-US"/>
        </a:p>
      </dgm:t>
    </dgm:pt>
    <dgm:pt modelId="{054FED60-F5A3-41DF-B35A-47700F87E8A6}" type="sibTrans" cxnId="{E2FD7686-962F-4876-A86C-DF1C56E3BEFB}">
      <dgm:prSet/>
      <dgm:spPr/>
      <dgm:t>
        <a:bodyPr/>
        <a:lstStyle/>
        <a:p>
          <a:endParaRPr lang="en-US"/>
        </a:p>
      </dgm:t>
    </dgm:pt>
    <dgm:pt modelId="{0B372351-7943-4262-ABB5-0134BE75B7C1}">
      <dgm:prSet/>
      <dgm:spPr/>
      <dgm:t>
        <a:bodyPr/>
        <a:lstStyle/>
        <a:p>
          <a:r>
            <a:rPr lang="en-US"/>
            <a:t>LIGHT CHECK OK </a:t>
          </a:r>
        </a:p>
      </dgm:t>
    </dgm:pt>
    <dgm:pt modelId="{107E81AD-4687-4137-AA9C-64ABCF0BE48A}" type="parTrans" cxnId="{864A2B73-FF90-4AB7-B695-E80ACA775262}">
      <dgm:prSet/>
      <dgm:spPr/>
      <dgm:t>
        <a:bodyPr/>
        <a:lstStyle/>
        <a:p>
          <a:endParaRPr lang="en-US"/>
        </a:p>
      </dgm:t>
    </dgm:pt>
    <dgm:pt modelId="{4CB6F497-BC61-4BCA-96B7-77381FDAFC4D}" type="sibTrans" cxnId="{864A2B73-FF90-4AB7-B695-E80ACA775262}">
      <dgm:prSet/>
      <dgm:spPr/>
      <dgm:t>
        <a:bodyPr/>
        <a:lstStyle/>
        <a:p>
          <a:endParaRPr lang="en-US"/>
        </a:p>
      </dgm:t>
    </dgm:pt>
    <dgm:pt modelId="{246A4084-6B0E-4202-B8DD-F02CFC646D69}" type="pres">
      <dgm:prSet presAssocID="{E627F71A-2A01-474A-87B7-56696577FB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8D2DF2-FB34-43F7-B89D-5DB0C1609144}" type="pres">
      <dgm:prSet presAssocID="{8963AEB8-ED8F-4BBA-A48A-2A34F56BD0BD}" presName="hierRoot1" presStyleCnt="0"/>
      <dgm:spPr/>
    </dgm:pt>
    <dgm:pt modelId="{A4B0D6AC-C78E-4048-8030-281736BBF769}" type="pres">
      <dgm:prSet presAssocID="{8963AEB8-ED8F-4BBA-A48A-2A34F56BD0BD}" presName="composite" presStyleCnt="0"/>
      <dgm:spPr/>
    </dgm:pt>
    <dgm:pt modelId="{09DCCE42-A88D-44C3-B10E-4B60A9737217}" type="pres">
      <dgm:prSet presAssocID="{8963AEB8-ED8F-4BBA-A48A-2A34F56BD0BD}" presName="background" presStyleLbl="node0" presStyleIdx="0" presStyleCnt="2"/>
      <dgm:spPr/>
    </dgm:pt>
    <dgm:pt modelId="{A535869F-1103-4E58-8340-3CFFFE6CEC6E}" type="pres">
      <dgm:prSet presAssocID="{8963AEB8-ED8F-4BBA-A48A-2A34F56BD0BD}" presName="text" presStyleLbl="fgAcc0" presStyleIdx="0" presStyleCnt="2">
        <dgm:presLayoutVars>
          <dgm:chPref val="3"/>
        </dgm:presLayoutVars>
      </dgm:prSet>
      <dgm:spPr/>
    </dgm:pt>
    <dgm:pt modelId="{64234194-EC41-4401-821E-A71A8430E38D}" type="pres">
      <dgm:prSet presAssocID="{8963AEB8-ED8F-4BBA-A48A-2A34F56BD0BD}" presName="hierChild2" presStyleCnt="0"/>
      <dgm:spPr/>
    </dgm:pt>
    <dgm:pt modelId="{718F648B-19EB-4CE7-BB51-44CAC97F9967}" type="pres">
      <dgm:prSet presAssocID="{0B372351-7943-4262-ABB5-0134BE75B7C1}" presName="hierRoot1" presStyleCnt="0"/>
      <dgm:spPr/>
    </dgm:pt>
    <dgm:pt modelId="{695A6436-240E-460F-A52C-7D92C7E67DA3}" type="pres">
      <dgm:prSet presAssocID="{0B372351-7943-4262-ABB5-0134BE75B7C1}" presName="composite" presStyleCnt="0"/>
      <dgm:spPr/>
    </dgm:pt>
    <dgm:pt modelId="{454A1954-68EE-4CA3-B540-EB6C40AAA465}" type="pres">
      <dgm:prSet presAssocID="{0B372351-7943-4262-ABB5-0134BE75B7C1}" presName="background" presStyleLbl="node0" presStyleIdx="1" presStyleCnt="2"/>
      <dgm:spPr/>
    </dgm:pt>
    <dgm:pt modelId="{DD0EF50B-CFCA-47EB-AB53-C59723F78319}" type="pres">
      <dgm:prSet presAssocID="{0B372351-7943-4262-ABB5-0134BE75B7C1}" presName="text" presStyleLbl="fgAcc0" presStyleIdx="1" presStyleCnt="2">
        <dgm:presLayoutVars>
          <dgm:chPref val="3"/>
        </dgm:presLayoutVars>
      </dgm:prSet>
      <dgm:spPr/>
    </dgm:pt>
    <dgm:pt modelId="{50707B5B-E13F-47C5-AD58-581382005ABB}" type="pres">
      <dgm:prSet presAssocID="{0B372351-7943-4262-ABB5-0134BE75B7C1}" presName="hierChild2" presStyleCnt="0"/>
      <dgm:spPr/>
    </dgm:pt>
  </dgm:ptLst>
  <dgm:cxnLst>
    <dgm:cxn modelId="{9BC7616E-4DE2-489C-884C-5490869038F7}" type="presOf" srcId="{E627F71A-2A01-474A-87B7-56696577FB0E}" destId="{246A4084-6B0E-4202-B8DD-F02CFC646D69}" srcOrd="0" destOrd="0" presId="urn:microsoft.com/office/officeart/2005/8/layout/hierarchy1"/>
    <dgm:cxn modelId="{864A2B73-FF90-4AB7-B695-E80ACA775262}" srcId="{E627F71A-2A01-474A-87B7-56696577FB0E}" destId="{0B372351-7943-4262-ABB5-0134BE75B7C1}" srcOrd="1" destOrd="0" parTransId="{107E81AD-4687-4137-AA9C-64ABCF0BE48A}" sibTransId="{4CB6F497-BC61-4BCA-96B7-77381FDAFC4D}"/>
    <dgm:cxn modelId="{E2FD7686-962F-4876-A86C-DF1C56E3BEFB}" srcId="{E627F71A-2A01-474A-87B7-56696577FB0E}" destId="{8963AEB8-ED8F-4BBA-A48A-2A34F56BD0BD}" srcOrd="0" destOrd="0" parTransId="{1D3C5515-6FC0-46E0-A73E-D30986022473}" sibTransId="{054FED60-F5A3-41DF-B35A-47700F87E8A6}"/>
    <dgm:cxn modelId="{B0601F8E-8B0A-48C3-8C5C-F158902B4EE8}" type="presOf" srcId="{0B372351-7943-4262-ABB5-0134BE75B7C1}" destId="{DD0EF50B-CFCA-47EB-AB53-C59723F78319}" srcOrd="0" destOrd="0" presId="urn:microsoft.com/office/officeart/2005/8/layout/hierarchy1"/>
    <dgm:cxn modelId="{89C894BB-F516-499D-A4F1-9C227D0F6BBC}" type="presOf" srcId="{8963AEB8-ED8F-4BBA-A48A-2A34F56BD0BD}" destId="{A535869F-1103-4E58-8340-3CFFFE6CEC6E}" srcOrd="0" destOrd="0" presId="urn:microsoft.com/office/officeart/2005/8/layout/hierarchy1"/>
    <dgm:cxn modelId="{9E34F4D3-40FE-45B7-B428-1ADD562602FA}" type="presParOf" srcId="{246A4084-6B0E-4202-B8DD-F02CFC646D69}" destId="{3F8D2DF2-FB34-43F7-B89D-5DB0C1609144}" srcOrd="0" destOrd="0" presId="urn:microsoft.com/office/officeart/2005/8/layout/hierarchy1"/>
    <dgm:cxn modelId="{4C312FA5-C09C-4A22-A2B1-ECF7B5073C5A}" type="presParOf" srcId="{3F8D2DF2-FB34-43F7-B89D-5DB0C1609144}" destId="{A4B0D6AC-C78E-4048-8030-281736BBF769}" srcOrd="0" destOrd="0" presId="urn:microsoft.com/office/officeart/2005/8/layout/hierarchy1"/>
    <dgm:cxn modelId="{731BBC53-2D06-4BF2-A251-6FE0CF99254D}" type="presParOf" srcId="{A4B0D6AC-C78E-4048-8030-281736BBF769}" destId="{09DCCE42-A88D-44C3-B10E-4B60A9737217}" srcOrd="0" destOrd="0" presId="urn:microsoft.com/office/officeart/2005/8/layout/hierarchy1"/>
    <dgm:cxn modelId="{6E8F5072-FC47-4A5B-836A-0906B0AF1D93}" type="presParOf" srcId="{A4B0D6AC-C78E-4048-8030-281736BBF769}" destId="{A535869F-1103-4E58-8340-3CFFFE6CEC6E}" srcOrd="1" destOrd="0" presId="urn:microsoft.com/office/officeart/2005/8/layout/hierarchy1"/>
    <dgm:cxn modelId="{373D679E-54DA-4CDF-A9B1-C53FF80D2BD7}" type="presParOf" srcId="{3F8D2DF2-FB34-43F7-B89D-5DB0C1609144}" destId="{64234194-EC41-4401-821E-A71A8430E38D}" srcOrd="1" destOrd="0" presId="urn:microsoft.com/office/officeart/2005/8/layout/hierarchy1"/>
    <dgm:cxn modelId="{7909D101-6283-41EF-851F-CBC06DCF43ED}" type="presParOf" srcId="{246A4084-6B0E-4202-B8DD-F02CFC646D69}" destId="{718F648B-19EB-4CE7-BB51-44CAC97F9967}" srcOrd="1" destOrd="0" presId="urn:microsoft.com/office/officeart/2005/8/layout/hierarchy1"/>
    <dgm:cxn modelId="{0DB51646-5B0D-4195-89B0-1ED040B783F7}" type="presParOf" srcId="{718F648B-19EB-4CE7-BB51-44CAC97F9967}" destId="{695A6436-240E-460F-A52C-7D92C7E67DA3}" srcOrd="0" destOrd="0" presId="urn:microsoft.com/office/officeart/2005/8/layout/hierarchy1"/>
    <dgm:cxn modelId="{E9B1AE2E-4D80-4CF5-8684-E874FD7ACFCA}" type="presParOf" srcId="{695A6436-240E-460F-A52C-7D92C7E67DA3}" destId="{454A1954-68EE-4CA3-B540-EB6C40AAA465}" srcOrd="0" destOrd="0" presId="urn:microsoft.com/office/officeart/2005/8/layout/hierarchy1"/>
    <dgm:cxn modelId="{E0F8F38D-F7EF-41ED-8EEA-0D7E145844B5}" type="presParOf" srcId="{695A6436-240E-460F-A52C-7D92C7E67DA3}" destId="{DD0EF50B-CFCA-47EB-AB53-C59723F78319}" srcOrd="1" destOrd="0" presId="urn:microsoft.com/office/officeart/2005/8/layout/hierarchy1"/>
    <dgm:cxn modelId="{BFA25969-09B8-4A4C-88BE-57D402EC255D}" type="presParOf" srcId="{718F648B-19EB-4CE7-BB51-44CAC97F9967}" destId="{50707B5B-E13F-47C5-AD58-581382005A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99A7AA-56B9-46E8-B4B7-C84B9E4DBA4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CFEC985-AB54-4C73-A1C4-2600A4F025FF}">
      <dgm:prSet/>
      <dgm:spPr/>
      <dgm:t>
        <a:bodyPr/>
        <a:lstStyle/>
        <a:p>
          <a:r>
            <a:rPr lang="en-US" dirty="0"/>
            <a:t>Crew Chief will make final movement commands as the rescuer nears the ground </a:t>
          </a:r>
        </a:p>
      </dgm:t>
    </dgm:pt>
    <dgm:pt modelId="{B708CDF5-CE9C-4A6D-A1A9-F5F7C2B1068C}" type="parTrans" cxnId="{81479E5E-6847-456B-B779-269A6049BE16}">
      <dgm:prSet/>
      <dgm:spPr/>
      <dgm:t>
        <a:bodyPr/>
        <a:lstStyle/>
        <a:p>
          <a:endParaRPr lang="en-US"/>
        </a:p>
      </dgm:t>
    </dgm:pt>
    <dgm:pt modelId="{E7C58779-25EA-45B2-B39B-6B5864AC686B}" type="sibTrans" cxnId="{81479E5E-6847-456B-B779-269A6049BE16}">
      <dgm:prSet/>
      <dgm:spPr/>
      <dgm:t>
        <a:bodyPr/>
        <a:lstStyle/>
        <a:p>
          <a:endParaRPr lang="en-US"/>
        </a:p>
      </dgm:t>
    </dgm:pt>
    <dgm:pt modelId="{A4359C83-0E4D-4C9B-8ABD-EFE147E1E44B}">
      <dgm:prSet/>
      <dgm:spPr/>
      <dgm:t>
        <a:bodyPr/>
        <a:lstStyle/>
        <a:p>
          <a:r>
            <a:rPr lang="en-US"/>
            <a:t>FORWARD 10, 5, 4, 3, 2, 1 .. STOP FORWARD, HOLD POSITION </a:t>
          </a:r>
        </a:p>
      </dgm:t>
    </dgm:pt>
    <dgm:pt modelId="{C966603C-77ED-457D-A8E8-E6D645F1924C}" type="parTrans" cxnId="{2C825AE5-CD5C-4561-B258-291EC5E1BCAA}">
      <dgm:prSet/>
      <dgm:spPr/>
      <dgm:t>
        <a:bodyPr/>
        <a:lstStyle/>
        <a:p>
          <a:endParaRPr lang="en-US"/>
        </a:p>
      </dgm:t>
    </dgm:pt>
    <dgm:pt modelId="{FB78F844-9436-47B7-B67E-FA71545588CB}" type="sibTrans" cxnId="{2C825AE5-CD5C-4561-B258-291EC5E1BCAA}">
      <dgm:prSet/>
      <dgm:spPr/>
      <dgm:t>
        <a:bodyPr/>
        <a:lstStyle/>
        <a:p>
          <a:endParaRPr lang="en-US"/>
        </a:p>
      </dgm:t>
    </dgm:pt>
    <dgm:pt modelId="{D3786C2C-E7E8-4642-B5BA-FCC4C8C97071}">
      <dgm:prSet/>
      <dgm:spPr/>
      <dgm:t>
        <a:bodyPr/>
        <a:lstStyle/>
        <a:p>
          <a:r>
            <a:rPr lang="en-US"/>
            <a:t>RESCUER ON GROUND </a:t>
          </a:r>
        </a:p>
      </dgm:t>
    </dgm:pt>
    <dgm:pt modelId="{09213EFB-007D-4A26-AB5A-43E999D094CF}" type="parTrans" cxnId="{FA9F9160-6CF6-4C59-B3DB-E8ACA80AAC60}">
      <dgm:prSet/>
      <dgm:spPr/>
      <dgm:t>
        <a:bodyPr/>
        <a:lstStyle/>
        <a:p>
          <a:endParaRPr lang="en-US"/>
        </a:p>
      </dgm:t>
    </dgm:pt>
    <dgm:pt modelId="{E424B52E-0E75-46F7-BFF7-28F7CCF9E15D}" type="sibTrans" cxnId="{FA9F9160-6CF6-4C59-B3DB-E8ACA80AAC60}">
      <dgm:prSet/>
      <dgm:spPr/>
      <dgm:t>
        <a:bodyPr/>
        <a:lstStyle/>
        <a:p>
          <a:endParaRPr lang="en-US"/>
        </a:p>
      </dgm:t>
    </dgm:pt>
    <dgm:pt modelId="{A5464AEB-65B1-40C0-BE21-1CDD814F6468}">
      <dgm:prSet/>
      <dgm:spPr/>
      <dgm:t>
        <a:bodyPr/>
        <a:lstStyle/>
        <a:p>
          <a:r>
            <a:rPr lang="en-US"/>
            <a:t>RESCUER DISCONNECTING HOOK FREE </a:t>
          </a:r>
        </a:p>
      </dgm:t>
    </dgm:pt>
    <dgm:pt modelId="{DA83C94C-0CFD-4295-AE87-E75313DFAAED}" type="parTrans" cxnId="{9A9899D3-358D-4F07-B28E-0BB2677C9D8C}">
      <dgm:prSet/>
      <dgm:spPr/>
      <dgm:t>
        <a:bodyPr/>
        <a:lstStyle/>
        <a:p>
          <a:endParaRPr lang="en-US"/>
        </a:p>
      </dgm:t>
    </dgm:pt>
    <dgm:pt modelId="{74DBA806-10AA-4A2A-85C6-4D35AF5264E3}" type="sibTrans" cxnId="{9A9899D3-358D-4F07-B28E-0BB2677C9D8C}">
      <dgm:prSet/>
      <dgm:spPr/>
      <dgm:t>
        <a:bodyPr/>
        <a:lstStyle/>
        <a:p>
          <a:endParaRPr lang="en-US"/>
        </a:p>
      </dgm:t>
    </dgm:pt>
    <dgm:pt modelId="{234FC1C4-5A3D-45A4-83CF-31131172F08E}">
      <dgm:prSet/>
      <dgm:spPr/>
      <dgm:t>
        <a:bodyPr/>
        <a:lstStyle/>
        <a:p>
          <a:r>
            <a:rPr lang="en-US"/>
            <a:t>HOIST RUNNING </a:t>
          </a:r>
        </a:p>
      </dgm:t>
    </dgm:pt>
    <dgm:pt modelId="{A9AD2B3D-F243-446C-A634-808F5CB1B584}" type="parTrans" cxnId="{19A0D9B2-20A7-4221-AA62-F910981EA7F7}">
      <dgm:prSet/>
      <dgm:spPr/>
      <dgm:t>
        <a:bodyPr/>
        <a:lstStyle/>
        <a:p>
          <a:endParaRPr lang="en-US"/>
        </a:p>
      </dgm:t>
    </dgm:pt>
    <dgm:pt modelId="{AE0DA212-9A0F-473E-95EC-1BFB8292CD31}" type="sibTrans" cxnId="{19A0D9B2-20A7-4221-AA62-F910981EA7F7}">
      <dgm:prSet/>
      <dgm:spPr/>
      <dgm:t>
        <a:bodyPr/>
        <a:lstStyle/>
        <a:p>
          <a:endParaRPr lang="en-US"/>
        </a:p>
      </dgm:t>
    </dgm:pt>
    <dgm:pt modelId="{A77B8A1A-80CB-48FB-8177-DE693C884E62}" type="pres">
      <dgm:prSet presAssocID="{B599A7AA-56B9-46E8-B4B7-C84B9E4DBA4F}" presName="root" presStyleCnt="0">
        <dgm:presLayoutVars>
          <dgm:dir/>
          <dgm:resizeHandles val="exact"/>
        </dgm:presLayoutVars>
      </dgm:prSet>
      <dgm:spPr/>
    </dgm:pt>
    <dgm:pt modelId="{0D87128D-F0C7-4380-AAB6-27C6DDB16C47}" type="pres">
      <dgm:prSet presAssocID="{9CFEC985-AB54-4C73-A1C4-2600A4F025FF}" presName="compNode" presStyleCnt="0"/>
      <dgm:spPr/>
    </dgm:pt>
    <dgm:pt modelId="{4D4DC375-E667-4013-84E8-FE16028FDF53}" type="pres">
      <dgm:prSet presAssocID="{9CFEC985-AB54-4C73-A1C4-2600A4F025FF}" presName="bgRect" presStyleLbl="bgShp" presStyleIdx="0" presStyleCnt="5"/>
      <dgm:spPr/>
    </dgm:pt>
    <dgm:pt modelId="{B508879C-6A45-4A7F-B759-0B61EB34FF92}" type="pres">
      <dgm:prSet presAssocID="{9CFEC985-AB54-4C73-A1C4-2600A4F025F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B7087B8A-8C17-4CBC-9707-8F5D89A1B516}" type="pres">
      <dgm:prSet presAssocID="{9CFEC985-AB54-4C73-A1C4-2600A4F025FF}" presName="spaceRect" presStyleCnt="0"/>
      <dgm:spPr/>
    </dgm:pt>
    <dgm:pt modelId="{1014CD46-B358-4654-BF32-6A3EBA506930}" type="pres">
      <dgm:prSet presAssocID="{9CFEC985-AB54-4C73-A1C4-2600A4F025FF}" presName="parTx" presStyleLbl="revTx" presStyleIdx="0" presStyleCnt="5">
        <dgm:presLayoutVars>
          <dgm:chMax val="0"/>
          <dgm:chPref val="0"/>
        </dgm:presLayoutVars>
      </dgm:prSet>
      <dgm:spPr/>
    </dgm:pt>
    <dgm:pt modelId="{9C2F41BA-55D5-44FF-BF16-0334A53F99EA}" type="pres">
      <dgm:prSet presAssocID="{E7C58779-25EA-45B2-B39B-6B5864AC686B}" presName="sibTrans" presStyleCnt="0"/>
      <dgm:spPr/>
    </dgm:pt>
    <dgm:pt modelId="{F4B739AA-15DA-4ACA-B280-759D9EB41C40}" type="pres">
      <dgm:prSet presAssocID="{A4359C83-0E4D-4C9B-8ABD-EFE147E1E44B}" presName="compNode" presStyleCnt="0"/>
      <dgm:spPr/>
    </dgm:pt>
    <dgm:pt modelId="{1BBC5846-8924-4690-827F-4754E5C14719}" type="pres">
      <dgm:prSet presAssocID="{A4359C83-0E4D-4C9B-8ABD-EFE147E1E44B}" presName="bgRect" presStyleLbl="bgShp" presStyleIdx="1" presStyleCnt="5"/>
      <dgm:spPr/>
    </dgm:pt>
    <dgm:pt modelId="{505B0600-2710-447C-BBA6-45A86DF29ADC}" type="pres">
      <dgm:prSet presAssocID="{A4359C83-0E4D-4C9B-8ABD-EFE147E1E44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 Player"/>
        </a:ext>
      </dgm:extLst>
    </dgm:pt>
    <dgm:pt modelId="{42369F73-BB9A-49E1-84FD-CFA8750EFE05}" type="pres">
      <dgm:prSet presAssocID="{A4359C83-0E4D-4C9B-8ABD-EFE147E1E44B}" presName="spaceRect" presStyleCnt="0"/>
      <dgm:spPr/>
    </dgm:pt>
    <dgm:pt modelId="{85262492-E221-4BAE-94B5-1A424B943270}" type="pres">
      <dgm:prSet presAssocID="{A4359C83-0E4D-4C9B-8ABD-EFE147E1E44B}" presName="parTx" presStyleLbl="revTx" presStyleIdx="1" presStyleCnt="5">
        <dgm:presLayoutVars>
          <dgm:chMax val="0"/>
          <dgm:chPref val="0"/>
        </dgm:presLayoutVars>
      </dgm:prSet>
      <dgm:spPr/>
    </dgm:pt>
    <dgm:pt modelId="{07FB9CB5-E6F5-4C30-8348-6B85A506DAC2}" type="pres">
      <dgm:prSet presAssocID="{FB78F844-9436-47B7-B67E-FA71545588CB}" presName="sibTrans" presStyleCnt="0"/>
      <dgm:spPr/>
    </dgm:pt>
    <dgm:pt modelId="{812348BE-F11D-48B1-867A-C2D5280D6EB6}" type="pres">
      <dgm:prSet presAssocID="{D3786C2C-E7E8-4642-B5BA-FCC4C8C97071}" presName="compNode" presStyleCnt="0"/>
      <dgm:spPr/>
    </dgm:pt>
    <dgm:pt modelId="{945BFB7D-DE39-4C6C-99F2-6FE4C496D9E3}" type="pres">
      <dgm:prSet presAssocID="{D3786C2C-E7E8-4642-B5BA-FCC4C8C97071}" presName="bgRect" presStyleLbl="bgShp" presStyleIdx="2" presStyleCnt="5"/>
      <dgm:spPr/>
    </dgm:pt>
    <dgm:pt modelId="{F6CB5531-C368-4F72-992E-983FB8DA408A}" type="pres">
      <dgm:prSet presAssocID="{D3786C2C-E7E8-4642-B5BA-FCC4C8C9707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BFE9DCF2-BA80-4784-86F8-7C6D5C24E565}" type="pres">
      <dgm:prSet presAssocID="{D3786C2C-E7E8-4642-B5BA-FCC4C8C97071}" presName="spaceRect" presStyleCnt="0"/>
      <dgm:spPr/>
    </dgm:pt>
    <dgm:pt modelId="{A0720C95-02BA-4F6B-9347-CC313ACD51D9}" type="pres">
      <dgm:prSet presAssocID="{D3786C2C-E7E8-4642-B5BA-FCC4C8C97071}" presName="parTx" presStyleLbl="revTx" presStyleIdx="2" presStyleCnt="5">
        <dgm:presLayoutVars>
          <dgm:chMax val="0"/>
          <dgm:chPref val="0"/>
        </dgm:presLayoutVars>
      </dgm:prSet>
      <dgm:spPr/>
    </dgm:pt>
    <dgm:pt modelId="{24F069D8-5FFD-4356-8AE2-A5C65BD16749}" type="pres">
      <dgm:prSet presAssocID="{E424B52E-0E75-46F7-BFF7-28F7CCF9E15D}" presName="sibTrans" presStyleCnt="0"/>
      <dgm:spPr/>
    </dgm:pt>
    <dgm:pt modelId="{16090BC2-097A-4F9C-8C4D-5E92838645FF}" type="pres">
      <dgm:prSet presAssocID="{A5464AEB-65B1-40C0-BE21-1CDD814F6468}" presName="compNode" presStyleCnt="0"/>
      <dgm:spPr/>
    </dgm:pt>
    <dgm:pt modelId="{2112276B-97E8-4AF7-AD00-170FDF455AF1}" type="pres">
      <dgm:prSet presAssocID="{A5464AEB-65B1-40C0-BE21-1CDD814F6468}" presName="bgRect" presStyleLbl="bgShp" presStyleIdx="3" presStyleCnt="5"/>
      <dgm:spPr/>
    </dgm:pt>
    <dgm:pt modelId="{C096436E-4BC7-4810-825B-B7D6A4CAE223}" type="pres">
      <dgm:prSet presAssocID="{A5464AEB-65B1-40C0-BE21-1CDD814F646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ng"/>
        </a:ext>
      </dgm:extLst>
    </dgm:pt>
    <dgm:pt modelId="{1B85C3F2-B379-40EF-90E9-C75DE99C3C59}" type="pres">
      <dgm:prSet presAssocID="{A5464AEB-65B1-40C0-BE21-1CDD814F6468}" presName="spaceRect" presStyleCnt="0"/>
      <dgm:spPr/>
    </dgm:pt>
    <dgm:pt modelId="{A5465871-80B4-427F-8888-5FE455A740B9}" type="pres">
      <dgm:prSet presAssocID="{A5464AEB-65B1-40C0-BE21-1CDD814F6468}" presName="parTx" presStyleLbl="revTx" presStyleIdx="3" presStyleCnt="5">
        <dgm:presLayoutVars>
          <dgm:chMax val="0"/>
          <dgm:chPref val="0"/>
        </dgm:presLayoutVars>
      </dgm:prSet>
      <dgm:spPr/>
    </dgm:pt>
    <dgm:pt modelId="{931248ED-0CE7-4CF4-B8B3-E1CAB25746EE}" type="pres">
      <dgm:prSet presAssocID="{74DBA806-10AA-4A2A-85C6-4D35AF5264E3}" presName="sibTrans" presStyleCnt="0"/>
      <dgm:spPr/>
    </dgm:pt>
    <dgm:pt modelId="{C065D79C-EB7C-4021-85B3-8D3C07EE61D6}" type="pres">
      <dgm:prSet presAssocID="{234FC1C4-5A3D-45A4-83CF-31131172F08E}" presName="compNode" presStyleCnt="0"/>
      <dgm:spPr/>
    </dgm:pt>
    <dgm:pt modelId="{11943596-38D9-4F5E-96C6-52984857C17D}" type="pres">
      <dgm:prSet presAssocID="{234FC1C4-5A3D-45A4-83CF-31131172F08E}" presName="bgRect" presStyleLbl="bgShp" presStyleIdx="4" presStyleCnt="5"/>
      <dgm:spPr/>
    </dgm:pt>
    <dgm:pt modelId="{B92BE8FB-62AD-4A16-9120-3CEC9680A6DE}" type="pres">
      <dgm:prSet presAssocID="{234FC1C4-5A3D-45A4-83CF-31131172F08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FB8E310-C8B9-4ACA-937C-621C32ECD438}" type="pres">
      <dgm:prSet presAssocID="{234FC1C4-5A3D-45A4-83CF-31131172F08E}" presName="spaceRect" presStyleCnt="0"/>
      <dgm:spPr/>
    </dgm:pt>
    <dgm:pt modelId="{9ABC9CF6-BEFC-45A6-A377-A517A3962971}" type="pres">
      <dgm:prSet presAssocID="{234FC1C4-5A3D-45A4-83CF-31131172F08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1DCB93D-A1D7-4DB4-8AD4-C00A7CA2A212}" type="presOf" srcId="{B599A7AA-56B9-46E8-B4B7-C84B9E4DBA4F}" destId="{A77B8A1A-80CB-48FB-8177-DE693C884E62}" srcOrd="0" destOrd="0" presId="urn:microsoft.com/office/officeart/2018/2/layout/IconVerticalSolidList"/>
    <dgm:cxn modelId="{81479E5E-6847-456B-B779-269A6049BE16}" srcId="{B599A7AA-56B9-46E8-B4B7-C84B9E4DBA4F}" destId="{9CFEC985-AB54-4C73-A1C4-2600A4F025FF}" srcOrd="0" destOrd="0" parTransId="{B708CDF5-CE9C-4A6D-A1A9-F5F7C2B1068C}" sibTransId="{E7C58779-25EA-45B2-B39B-6B5864AC686B}"/>
    <dgm:cxn modelId="{FA9F9160-6CF6-4C59-B3DB-E8ACA80AAC60}" srcId="{B599A7AA-56B9-46E8-B4B7-C84B9E4DBA4F}" destId="{D3786C2C-E7E8-4642-B5BA-FCC4C8C97071}" srcOrd="2" destOrd="0" parTransId="{09213EFB-007D-4A26-AB5A-43E999D094CF}" sibTransId="{E424B52E-0E75-46F7-BFF7-28F7CCF9E15D}"/>
    <dgm:cxn modelId="{8C79BB97-AB8E-4AB0-8218-929C164D9946}" type="presOf" srcId="{D3786C2C-E7E8-4642-B5BA-FCC4C8C97071}" destId="{A0720C95-02BA-4F6B-9347-CC313ACD51D9}" srcOrd="0" destOrd="0" presId="urn:microsoft.com/office/officeart/2018/2/layout/IconVerticalSolidList"/>
    <dgm:cxn modelId="{37FBEB9C-4606-4F77-A9F8-32D5D0848D2F}" type="presOf" srcId="{A5464AEB-65B1-40C0-BE21-1CDD814F6468}" destId="{A5465871-80B4-427F-8888-5FE455A740B9}" srcOrd="0" destOrd="0" presId="urn:microsoft.com/office/officeart/2018/2/layout/IconVerticalSolidList"/>
    <dgm:cxn modelId="{19A0D9B2-20A7-4221-AA62-F910981EA7F7}" srcId="{B599A7AA-56B9-46E8-B4B7-C84B9E4DBA4F}" destId="{234FC1C4-5A3D-45A4-83CF-31131172F08E}" srcOrd="4" destOrd="0" parTransId="{A9AD2B3D-F243-446C-A634-808F5CB1B584}" sibTransId="{AE0DA212-9A0F-473E-95EC-1BFB8292CD31}"/>
    <dgm:cxn modelId="{9A9899D3-358D-4F07-B28E-0BB2677C9D8C}" srcId="{B599A7AA-56B9-46E8-B4B7-C84B9E4DBA4F}" destId="{A5464AEB-65B1-40C0-BE21-1CDD814F6468}" srcOrd="3" destOrd="0" parTransId="{DA83C94C-0CFD-4295-AE87-E75313DFAAED}" sibTransId="{74DBA806-10AA-4A2A-85C6-4D35AF5264E3}"/>
    <dgm:cxn modelId="{5FB2A5D6-5D7F-40BE-9200-505AC8E1FD51}" type="presOf" srcId="{A4359C83-0E4D-4C9B-8ABD-EFE147E1E44B}" destId="{85262492-E221-4BAE-94B5-1A424B943270}" srcOrd="0" destOrd="0" presId="urn:microsoft.com/office/officeart/2018/2/layout/IconVerticalSolidList"/>
    <dgm:cxn modelId="{8D88AED9-1E6D-4663-8223-51DD2CA8C90F}" type="presOf" srcId="{9CFEC985-AB54-4C73-A1C4-2600A4F025FF}" destId="{1014CD46-B358-4654-BF32-6A3EBA506930}" srcOrd="0" destOrd="0" presId="urn:microsoft.com/office/officeart/2018/2/layout/IconVerticalSolidList"/>
    <dgm:cxn modelId="{2C825AE5-CD5C-4561-B258-291EC5E1BCAA}" srcId="{B599A7AA-56B9-46E8-B4B7-C84B9E4DBA4F}" destId="{A4359C83-0E4D-4C9B-8ABD-EFE147E1E44B}" srcOrd="1" destOrd="0" parTransId="{C966603C-77ED-457D-A8E8-E6D645F1924C}" sibTransId="{FB78F844-9436-47B7-B67E-FA71545588CB}"/>
    <dgm:cxn modelId="{052DDEED-3E61-48E9-8498-C63998467F5A}" type="presOf" srcId="{234FC1C4-5A3D-45A4-83CF-31131172F08E}" destId="{9ABC9CF6-BEFC-45A6-A377-A517A3962971}" srcOrd="0" destOrd="0" presId="urn:microsoft.com/office/officeart/2018/2/layout/IconVerticalSolidList"/>
    <dgm:cxn modelId="{31DC6235-DE32-4347-9BD1-32DA2D595438}" type="presParOf" srcId="{A77B8A1A-80CB-48FB-8177-DE693C884E62}" destId="{0D87128D-F0C7-4380-AAB6-27C6DDB16C47}" srcOrd="0" destOrd="0" presId="urn:microsoft.com/office/officeart/2018/2/layout/IconVerticalSolidList"/>
    <dgm:cxn modelId="{F7ADA695-47B0-48C0-9D64-9A08BFE5AFB0}" type="presParOf" srcId="{0D87128D-F0C7-4380-AAB6-27C6DDB16C47}" destId="{4D4DC375-E667-4013-84E8-FE16028FDF53}" srcOrd="0" destOrd="0" presId="urn:microsoft.com/office/officeart/2018/2/layout/IconVerticalSolidList"/>
    <dgm:cxn modelId="{2F4558E7-1F12-4BF7-A0D3-ECABAC2CEE1E}" type="presParOf" srcId="{0D87128D-F0C7-4380-AAB6-27C6DDB16C47}" destId="{B508879C-6A45-4A7F-B759-0B61EB34FF92}" srcOrd="1" destOrd="0" presId="urn:microsoft.com/office/officeart/2018/2/layout/IconVerticalSolidList"/>
    <dgm:cxn modelId="{12E29E22-DAA8-4DCF-81AB-5506C27A6E4B}" type="presParOf" srcId="{0D87128D-F0C7-4380-AAB6-27C6DDB16C47}" destId="{B7087B8A-8C17-4CBC-9707-8F5D89A1B516}" srcOrd="2" destOrd="0" presId="urn:microsoft.com/office/officeart/2018/2/layout/IconVerticalSolidList"/>
    <dgm:cxn modelId="{C4E292A3-92D5-49B9-9E81-EECC51B0F341}" type="presParOf" srcId="{0D87128D-F0C7-4380-AAB6-27C6DDB16C47}" destId="{1014CD46-B358-4654-BF32-6A3EBA506930}" srcOrd="3" destOrd="0" presId="urn:microsoft.com/office/officeart/2018/2/layout/IconVerticalSolidList"/>
    <dgm:cxn modelId="{6F824F62-C792-4073-ADF1-A5941B901066}" type="presParOf" srcId="{A77B8A1A-80CB-48FB-8177-DE693C884E62}" destId="{9C2F41BA-55D5-44FF-BF16-0334A53F99EA}" srcOrd="1" destOrd="0" presId="urn:microsoft.com/office/officeart/2018/2/layout/IconVerticalSolidList"/>
    <dgm:cxn modelId="{412F114B-B4E2-4F32-B53D-81CE79D8EA99}" type="presParOf" srcId="{A77B8A1A-80CB-48FB-8177-DE693C884E62}" destId="{F4B739AA-15DA-4ACA-B280-759D9EB41C40}" srcOrd="2" destOrd="0" presId="urn:microsoft.com/office/officeart/2018/2/layout/IconVerticalSolidList"/>
    <dgm:cxn modelId="{F8B8A3BC-846B-4A61-A0A4-1E29AD51F4C1}" type="presParOf" srcId="{F4B739AA-15DA-4ACA-B280-759D9EB41C40}" destId="{1BBC5846-8924-4690-827F-4754E5C14719}" srcOrd="0" destOrd="0" presId="urn:microsoft.com/office/officeart/2018/2/layout/IconVerticalSolidList"/>
    <dgm:cxn modelId="{07E14359-401B-4424-93F8-D617D4426EE6}" type="presParOf" srcId="{F4B739AA-15DA-4ACA-B280-759D9EB41C40}" destId="{505B0600-2710-447C-BBA6-45A86DF29ADC}" srcOrd="1" destOrd="0" presId="urn:microsoft.com/office/officeart/2018/2/layout/IconVerticalSolidList"/>
    <dgm:cxn modelId="{33D0AB04-C128-411A-B2C3-258072F07FA0}" type="presParOf" srcId="{F4B739AA-15DA-4ACA-B280-759D9EB41C40}" destId="{42369F73-BB9A-49E1-84FD-CFA8750EFE05}" srcOrd="2" destOrd="0" presId="urn:microsoft.com/office/officeart/2018/2/layout/IconVerticalSolidList"/>
    <dgm:cxn modelId="{92A265A4-65F7-480A-B6CD-1809C49CE46C}" type="presParOf" srcId="{F4B739AA-15DA-4ACA-B280-759D9EB41C40}" destId="{85262492-E221-4BAE-94B5-1A424B943270}" srcOrd="3" destOrd="0" presId="urn:microsoft.com/office/officeart/2018/2/layout/IconVerticalSolidList"/>
    <dgm:cxn modelId="{C4BD3981-B2ED-41A4-9799-6B54000CA43E}" type="presParOf" srcId="{A77B8A1A-80CB-48FB-8177-DE693C884E62}" destId="{07FB9CB5-E6F5-4C30-8348-6B85A506DAC2}" srcOrd="3" destOrd="0" presId="urn:microsoft.com/office/officeart/2018/2/layout/IconVerticalSolidList"/>
    <dgm:cxn modelId="{5BEE0D00-D265-414F-977C-BDD51595E576}" type="presParOf" srcId="{A77B8A1A-80CB-48FB-8177-DE693C884E62}" destId="{812348BE-F11D-48B1-867A-C2D5280D6EB6}" srcOrd="4" destOrd="0" presId="urn:microsoft.com/office/officeart/2018/2/layout/IconVerticalSolidList"/>
    <dgm:cxn modelId="{1E13EB7A-941E-4932-9F9C-284E279DAC74}" type="presParOf" srcId="{812348BE-F11D-48B1-867A-C2D5280D6EB6}" destId="{945BFB7D-DE39-4C6C-99F2-6FE4C496D9E3}" srcOrd="0" destOrd="0" presId="urn:microsoft.com/office/officeart/2018/2/layout/IconVerticalSolidList"/>
    <dgm:cxn modelId="{7FD46AE8-F008-4EAF-B156-25F6A8B123E6}" type="presParOf" srcId="{812348BE-F11D-48B1-867A-C2D5280D6EB6}" destId="{F6CB5531-C368-4F72-992E-983FB8DA408A}" srcOrd="1" destOrd="0" presId="urn:microsoft.com/office/officeart/2018/2/layout/IconVerticalSolidList"/>
    <dgm:cxn modelId="{A7D154C7-DC38-4E44-A967-EB06A4BD51DA}" type="presParOf" srcId="{812348BE-F11D-48B1-867A-C2D5280D6EB6}" destId="{BFE9DCF2-BA80-4784-86F8-7C6D5C24E565}" srcOrd="2" destOrd="0" presId="urn:microsoft.com/office/officeart/2018/2/layout/IconVerticalSolidList"/>
    <dgm:cxn modelId="{E66938C6-BE89-49B1-913F-08A274C98328}" type="presParOf" srcId="{812348BE-F11D-48B1-867A-C2D5280D6EB6}" destId="{A0720C95-02BA-4F6B-9347-CC313ACD51D9}" srcOrd="3" destOrd="0" presId="urn:microsoft.com/office/officeart/2018/2/layout/IconVerticalSolidList"/>
    <dgm:cxn modelId="{6C00EA5A-05F3-4F3C-8786-FDE709DFA0FE}" type="presParOf" srcId="{A77B8A1A-80CB-48FB-8177-DE693C884E62}" destId="{24F069D8-5FFD-4356-8AE2-A5C65BD16749}" srcOrd="5" destOrd="0" presId="urn:microsoft.com/office/officeart/2018/2/layout/IconVerticalSolidList"/>
    <dgm:cxn modelId="{E8929DCD-B84E-41FD-8FD2-BFCE30617229}" type="presParOf" srcId="{A77B8A1A-80CB-48FB-8177-DE693C884E62}" destId="{16090BC2-097A-4F9C-8C4D-5E92838645FF}" srcOrd="6" destOrd="0" presId="urn:microsoft.com/office/officeart/2018/2/layout/IconVerticalSolidList"/>
    <dgm:cxn modelId="{381A81BC-38E6-4931-8E5C-D7BE288DE783}" type="presParOf" srcId="{16090BC2-097A-4F9C-8C4D-5E92838645FF}" destId="{2112276B-97E8-4AF7-AD00-170FDF455AF1}" srcOrd="0" destOrd="0" presId="urn:microsoft.com/office/officeart/2018/2/layout/IconVerticalSolidList"/>
    <dgm:cxn modelId="{A2FA2F21-B608-4E62-B8CF-F8115322970C}" type="presParOf" srcId="{16090BC2-097A-4F9C-8C4D-5E92838645FF}" destId="{C096436E-4BC7-4810-825B-B7D6A4CAE223}" srcOrd="1" destOrd="0" presId="urn:microsoft.com/office/officeart/2018/2/layout/IconVerticalSolidList"/>
    <dgm:cxn modelId="{113DDD44-C4B6-4340-B722-FB20F308E40F}" type="presParOf" srcId="{16090BC2-097A-4F9C-8C4D-5E92838645FF}" destId="{1B85C3F2-B379-40EF-90E9-C75DE99C3C59}" srcOrd="2" destOrd="0" presId="urn:microsoft.com/office/officeart/2018/2/layout/IconVerticalSolidList"/>
    <dgm:cxn modelId="{76F48C49-98F3-4066-BE34-69ABE21C105F}" type="presParOf" srcId="{16090BC2-097A-4F9C-8C4D-5E92838645FF}" destId="{A5465871-80B4-427F-8888-5FE455A740B9}" srcOrd="3" destOrd="0" presId="urn:microsoft.com/office/officeart/2018/2/layout/IconVerticalSolidList"/>
    <dgm:cxn modelId="{6EB41866-5712-4775-90EE-DE5F36C26CBF}" type="presParOf" srcId="{A77B8A1A-80CB-48FB-8177-DE693C884E62}" destId="{931248ED-0CE7-4CF4-B8B3-E1CAB25746EE}" srcOrd="7" destOrd="0" presId="urn:microsoft.com/office/officeart/2018/2/layout/IconVerticalSolidList"/>
    <dgm:cxn modelId="{4A0CB4F2-AC40-4E7A-B59B-A2761BE6DDA9}" type="presParOf" srcId="{A77B8A1A-80CB-48FB-8177-DE693C884E62}" destId="{C065D79C-EB7C-4021-85B3-8D3C07EE61D6}" srcOrd="8" destOrd="0" presId="urn:microsoft.com/office/officeart/2018/2/layout/IconVerticalSolidList"/>
    <dgm:cxn modelId="{2F380366-9BB0-4CE5-B97E-F1FC9D9791EF}" type="presParOf" srcId="{C065D79C-EB7C-4021-85B3-8D3C07EE61D6}" destId="{11943596-38D9-4F5E-96C6-52984857C17D}" srcOrd="0" destOrd="0" presId="urn:microsoft.com/office/officeart/2018/2/layout/IconVerticalSolidList"/>
    <dgm:cxn modelId="{99E3C42A-8DEE-48CB-98B1-9AF7A378581A}" type="presParOf" srcId="{C065D79C-EB7C-4021-85B3-8D3C07EE61D6}" destId="{B92BE8FB-62AD-4A16-9120-3CEC9680A6DE}" srcOrd="1" destOrd="0" presId="urn:microsoft.com/office/officeart/2018/2/layout/IconVerticalSolidList"/>
    <dgm:cxn modelId="{314353E0-3984-4288-AA13-48A3770CF2C1}" type="presParOf" srcId="{C065D79C-EB7C-4021-85B3-8D3C07EE61D6}" destId="{AFB8E310-C8B9-4ACA-937C-621C32ECD438}" srcOrd="2" destOrd="0" presId="urn:microsoft.com/office/officeart/2018/2/layout/IconVerticalSolidList"/>
    <dgm:cxn modelId="{9A3940F9-C54A-4F70-9DEE-B62D950E5A42}" type="presParOf" srcId="{C065D79C-EB7C-4021-85B3-8D3C07EE61D6}" destId="{9ABC9CF6-BEFC-45A6-A377-A517A39629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0D76DE-061D-46B4-9157-5F63FF4CB76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FA4078E-019E-460C-AB9C-796091FD098E}">
      <dgm:prSet/>
      <dgm:spPr/>
      <dgm:t>
        <a:bodyPr/>
        <a:lstStyle/>
        <a:p>
          <a:r>
            <a:rPr lang="en-US"/>
            <a:t>DECISION CHECKED </a:t>
          </a:r>
        </a:p>
      </dgm:t>
    </dgm:pt>
    <dgm:pt modelId="{E27CA816-5A4C-473D-9AA8-95FD14ED1588}" type="parTrans" cxnId="{95D5F187-2597-45D7-B938-05FE9ACBC663}">
      <dgm:prSet/>
      <dgm:spPr/>
      <dgm:t>
        <a:bodyPr/>
        <a:lstStyle/>
        <a:p>
          <a:endParaRPr lang="en-US"/>
        </a:p>
      </dgm:t>
    </dgm:pt>
    <dgm:pt modelId="{A670A38D-3608-423B-9737-730033AE7438}" type="sibTrans" cxnId="{95D5F187-2597-45D7-B938-05FE9ACBC663}">
      <dgm:prSet/>
      <dgm:spPr/>
      <dgm:t>
        <a:bodyPr/>
        <a:lstStyle/>
        <a:p>
          <a:endParaRPr lang="en-US"/>
        </a:p>
      </dgm:t>
    </dgm:pt>
    <dgm:pt modelId="{7CC889EC-69E0-45E9-B284-A31E1B4C6A2F}">
      <dgm:prSet/>
      <dgm:spPr/>
      <dgm:t>
        <a:bodyPr/>
        <a:lstStyle/>
        <a:p>
          <a:r>
            <a:rPr lang="en-US"/>
            <a:t>HOOK STOWED- BOOM IN </a:t>
          </a:r>
        </a:p>
      </dgm:t>
    </dgm:pt>
    <dgm:pt modelId="{188CC175-2FD8-4943-9955-F2C8301BAC16}" type="parTrans" cxnId="{4E246C07-F291-484A-90AE-5409A6180EBF}">
      <dgm:prSet/>
      <dgm:spPr/>
      <dgm:t>
        <a:bodyPr/>
        <a:lstStyle/>
        <a:p>
          <a:endParaRPr lang="en-US"/>
        </a:p>
      </dgm:t>
    </dgm:pt>
    <dgm:pt modelId="{240B7890-63D7-49AF-811C-BE820D086D18}" type="sibTrans" cxnId="{4E246C07-F291-484A-90AE-5409A6180EBF}">
      <dgm:prSet/>
      <dgm:spPr/>
      <dgm:t>
        <a:bodyPr/>
        <a:lstStyle/>
        <a:p>
          <a:endParaRPr lang="en-US"/>
        </a:p>
      </dgm:t>
    </dgm:pt>
    <dgm:pt modelId="{F7D21FDE-9EA7-40E9-A6BC-F0DA36264DF5}">
      <dgm:prSet/>
      <dgm:spPr/>
      <dgm:t>
        <a:bodyPr/>
        <a:lstStyle/>
        <a:p>
          <a:r>
            <a:rPr lang="en-US"/>
            <a:t>REQUEST HOIST POWER OFF </a:t>
          </a:r>
        </a:p>
      </dgm:t>
    </dgm:pt>
    <dgm:pt modelId="{7AE625CA-A33E-44F0-8DD5-7A57434BD61C}" type="parTrans" cxnId="{C985D85C-5912-4EB6-8D62-B0B40DED8543}">
      <dgm:prSet/>
      <dgm:spPr/>
      <dgm:t>
        <a:bodyPr/>
        <a:lstStyle/>
        <a:p>
          <a:endParaRPr lang="en-US"/>
        </a:p>
      </dgm:t>
    </dgm:pt>
    <dgm:pt modelId="{E3569238-FD73-472B-BDCD-543699C394E1}" type="sibTrans" cxnId="{C985D85C-5912-4EB6-8D62-B0B40DED8543}">
      <dgm:prSet/>
      <dgm:spPr/>
      <dgm:t>
        <a:bodyPr/>
        <a:lstStyle/>
        <a:p>
          <a:endParaRPr lang="en-US"/>
        </a:p>
      </dgm:t>
    </dgm:pt>
    <dgm:pt modelId="{9B8FB8C1-ECBB-46BA-8FBF-004B7390DC25}">
      <dgm:prSet/>
      <dgm:spPr/>
      <dgm:t>
        <a:bodyPr/>
        <a:lstStyle/>
        <a:p>
          <a:r>
            <a:rPr lang="en-US"/>
            <a:t>PENDANT IS OFF AND STOWED </a:t>
          </a:r>
        </a:p>
      </dgm:t>
    </dgm:pt>
    <dgm:pt modelId="{1A333256-ECB2-426A-A4B6-34535FFA5D7D}" type="parTrans" cxnId="{E1AC73B2-935E-4DB0-96B3-C8339473ADA4}">
      <dgm:prSet/>
      <dgm:spPr/>
      <dgm:t>
        <a:bodyPr/>
        <a:lstStyle/>
        <a:p>
          <a:endParaRPr lang="en-US"/>
        </a:p>
      </dgm:t>
    </dgm:pt>
    <dgm:pt modelId="{25EDCE70-6EE5-4C8B-B4AF-A5F6AA3238D2}" type="sibTrans" cxnId="{E1AC73B2-935E-4DB0-96B3-C8339473ADA4}">
      <dgm:prSet/>
      <dgm:spPr/>
      <dgm:t>
        <a:bodyPr/>
        <a:lstStyle/>
        <a:p>
          <a:endParaRPr lang="en-US"/>
        </a:p>
      </dgm:t>
    </dgm:pt>
    <dgm:pt modelId="{AD1CBE18-1179-4369-867A-1D3332DF0DB3}">
      <dgm:prSet/>
      <dgm:spPr/>
      <dgm:t>
        <a:bodyPr/>
        <a:lstStyle/>
        <a:p>
          <a:r>
            <a:rPr lang="en-US"/>
            <a:t>DOOR CLOSED/ CABIN SECURE</a:t>
          </a:r>
        </a:p>
      </dgm:t>
    </dgm:pt>
    <dgm:pt modelId="{8FE301C4-02A9-42B0-B9C7-9193F783A500}" type="parTrans" cxnId="{5F71E0CA-F567-47D5-86A2-151CFF0B8500}">
      <dgm:prSet/>
      <dgm:spPr/>
      <dgm:t>
        <a:bodyPr/>
        <a:lstStyle/>
        <a:p>
          <a:endParaRPr lang="en-US"/>
        </a:p>
      </dgm:t>
    </dgm:pt>
    <dgm:pt modelId="{06F8F0E2-A4FA-4948-9AF7-17C620192A73}" type="sibTrans" cxnId="{5F71E0CA-F567-47D5-86A2-151CFF0B8500}">
      <dgm:prSet/>
      <dgm:spPr/>
      <dgm:t>
        <a:bodyPr/>
        <a:lstStyle/>
        <a:p>
          <a:endParaRPr lang="en-US"/>
        </a:p>
      </dgm:t>
    </dgm:pt>
    <dgm:pt modelId="{B9D6CE0B-6901-42D1-9F47-E9320E489A02}" type="pres">
      <dgm:prSet presAssocID="{EE0D76DE-061D-46B4-9157-5F63FF4CB761}" presName="root" presStyleCnt="0">
        <dgm:presLayoutVars>
          <dgm:dir/>
          <dgm:resizeHandles val="exact"/>
        </dgm:presLayoutVars>
      </dgm:prSet>
      <dgm:spPr/>
    </dgm:pt>
    <dgm:pt modelId="{F7046F92-5623-4F4D-8CA5-7880AC5B03D8}" type="pres">
      <dgm:prSet presAssocID="{FFA4078E-019E-460C-AB9C-796091FD098E}" presName="compNode" presStyleCnt="0"/>
      <dgm:spPr/>
    </dgm:pt>
    <dgm:pt modelId="{F5795142-62AD-412B-962A-C8388A9272FF}" type="pres">
      <dgm:prSet presAssocID="{FFA4078E-019E-460C-AB9C-796091FD098E}" presName="bgRect" presStyleLbl="bgShp" presStyleIdx="0" presStyleCnt="5"/>
      <dgm:spPr/>
    </dgm:pt>
    <dgm:pt modelId="{9CB02F14-6C1B-4F13-848F-D21AC6D71FFA}" type="pres">
      <dgm:prSet presAssocID="{FFA4078E-019E-460C-AB9C-796091FD098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6D06C4E-0183-4A1B-9EE5-74D3C3DBC871}" type="pres">
      <dgm:prSet presAssocID="{FFA4078E-019E-460C-AB9C-796091FD098E}" presName="spaceRect" presStyleCnt="0"/>
      <dgm:spPr/>
    </dgm:pt>
    <dgm:pt modelId="{50E92B4F-044A-45F7-9DC2-DA76834AF874}" type="pres">
      <dgm:prSet presAssocID="{FFA4078E-019E-460C-AB9C-796091FD098E}" presName="parTx" presStyleLbl="revTx" presStyleIdx="0" presStyleCnt="5">
        <dgm:presLayoutVars>
          <dgm:chMax val="0"/>
          <dgm:chPref val="0"/>
        </dgm:presLayoutVars>
      </dgm:prSet>
      <dgm:spPr/>
    </dgm:pt>
    <dgm:pt modelId="{FD299CD9-FBE4-4FF8-80AD-5CD747AA109B}" type="pres">
      <dgm:prSet presAssocID="{A670A38D-3608-423B-9737-730033AE7438}" presName="sibTrans" presStyleCnt="0"/>
      <dgm:spPr/>
    </dgm:pt>
    <dgm:pt modelId="{8ABA2463-B300-4D68-8E5C-AD68EFAB6191}" type="pres">
      <dgm:prSet presAssocID="{7CC889EC-69E0-45E9-B284-A31E1B4C6A2F}" presName="compNode" presStyleCnt="0"/>
      <dgm:spPr/>
    </dgm:pt>
    <dgm:pt modelId="{78F5F967-976A-492A-80CB-85CCD8D7B83B}" type="pres">
      <dgm:prSet presAssocID="{7CC889EC-69E0-45E9-B284-A31E1B4C6A2F}" presName="bgRect" presStyleLbl="bgShp" presStyleIdx="1" presStyleCnt="5"/>
      <dgm:spPr/>
    </dgm:pt>
    <dgm:pt modelId="{3D07BA8B-0995-4AE8-8839-C551F67DD34F}" type="pres">
      <dgm:prSet presAssocID="{7CC889EC-69E0-45E9-B284-A31E1B4C6A2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4341ED40-01DE-4ECC-9DA6-46FA9256C207}" type="pres">
      <dgm:prSet presAssocID="{7CC889EC-69E0-45E9-B284-A31E1B4C6A2F}" presName="spaceRect" presStyleCnt="0"/>
      <dgm:spPr/>
    </dgm:pt>
    <dgm:pt modelId="{C9EAFD87-B360-4D93-BEF1-9FC723E01FEE}" type="pres">
      <dgm:prSet presAssocID="{7CC889EC-69E0-45E9-B284-A31E1B4C6A2F}" presName="parTx" presStyleLbl="revTx" presStyleIdx="1" presStyleCnt="5">
        <dgm:presLayoutVars>
          <dgm:chMax val="0"/>
          <dgm:chPref val="0"/>
        </dgm:presLayoutVars>
      </dgm:prSet>
      <dgm:spPr/>
    </dgm:pt>
    <dgm:pt modelId="{7BECEF30-7AB1-423F-A04E-913AD6A2B604}" type="pres">
      <dgm:prSet presAssocID="{240B7890-63D7-49AF-811C-BE820D086D18}" presName="sibTrans" presStyleCnt="0"/>
      <dgm:spPr/>
    </dgm:pt>
    <dgm:pt modelId="{AE67402C-610C-4074-8AE2-7C76F0468B15}" type="pres">
      <dgm:prSet presAssocID="{F7D21FDE-9EA7-40E9-A6BC-F0DA36264DF5}" presName="compNode" presStyleCnt="0"/>
      <dgm:spPr/>
    </dgm:pt>
    <dgm:pt modelId="{0707E290-BFD8-42A5-8B52-1261EB2564B6}" type="pres">
      <dgm:prSet presAssocID="{F7D21FDE-9EA7-40E9-A6BC-F0DA36264DF5}" presName="bgRect" presStyleLbl="bgShp" presStyleIdx="2" presStyleCnt="5"/>
      <dgm:spPr/>
    </dgm:pt>
    <dgm:pt modelId="{0F6D0893-4808-47B9-A99F-8AA9B21C3AB4}" type="pres">
      <dgm:prSet presAssocID="{F7D21FDE-9EA7-40E9-A6BC-F0DA36264DF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D18664BB-6849-47B8-8E64-F353A8DC477D}" type="pres">
      <dgm:prSet presAssocID="{F7D21FDE-9EA7-40E9-A6BC-F0DA36264DF5}" presName="spaceRect" presStyleCnt="0"/>
      <dgm:spPr/>
    </dgm:pt>
    <dgm:pt modelId="{B8F667E5-AB5A-4EBB-8E4B-593ACA265781}" type="pres">
      <dgm:prSet presAssocID="{F7D21FDE-9EA7-40E9-A6BC-F0DA36264DF5}" presName="parTx" presStyleLbl="revTx" presStyleIdx="2" presStyleCnt="5">
        <dgm:presLayoutVars>
          <dgm:chMax val="0"/>
          <dgm:chPref val="0"/>
        </dgm:presLayoutVars>
      </dgm:prSet>
      <dgm:spPr/>
    </dgm:pt>
    <dgm:pt modelId="{111AE21E-AFD1-4FB6-A16C-348B0D895CC2}" type="pres">
      <dgm:prSet presAssocID="{E3569238-FD73-472B-BDCD-543699C394E1}" presName="sibTrans" presStyleCnt="0"/>
      <dgm:spPr/>
    </dgm:pt>
    <dgm:pt modelId="{012DC2D2-5F4C-4EF2-9B64-E92A5809C76C}" type="pres">
      <dgm:prSet presAssocID="{9B8FB8C1-ECBB-46BA-8FBF-004B7390DC25}" presName="compNode" presStyleCnt="0"/>
      <dgm:spPr/>
    </dgm:pt>
    <dgm:pt modelId="{23C5E146-54CA-4AF2-95CF-C6D24786D573}" type="pres">
      <dgm:prSet presAssocID="{9B8FB8C1-ECBB-46BA-8FBF-004B7390DC25}" presName="bgRect" presStyleLbl="bgShp" presStyleIdx="3" presStyleCnt="5"/>
      <dgm:spPr/>
    </dgm:pt>
    <dgm:pt modelId="{40C48AE3-159C-45C1-A545-9D1E697F0772}" type="pres">
      <dgm:prSet presAssocID="{9B8FB8C1-ECBB-46BA-8FBF-004B7390DC2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dding Rings"/>
        </a:ext>
      </dgm:extLst>
    </dgm:pt>
    <dgm:pt modelId="{5B5BD8B5-2E46-495E-9BE5-EE12A6CFCDFC}" type="pres">
      <dgm:prSet presAssocID="{9B8FB8C1-ECBB-46BA-8FBF-004B7390DC25}" presName="spaceRect" presStyleCnt="0"/>
      <dgm:spPr/>
    </dgm:pt>
    <dgm:pt modelId="{2F916719-4213-49F0-8655-F8D2AE8E3998}" type="pres">
      <dgm:prSet presAssocID="{9B8FB8C1-ECBB-46BA-8FBF-004B7390DC25}" presName="parTx" presStyleLbl="revTx" presStyleIdx="3" presStyleCnt="5">
        <dgm:presLayoutVars>
          <dgm:chMax val="0"/>
          <dgm:chPref val="0"/>
        </dgm:presLayoutVars>
      </dgm:prSet>
      <dgm:spPr/>
    </dgm:pt>
    <dgm:pt modelId="{76331D5D-0899-4F18-9279-B16C6409ABA2}" type="pres">
      <dgm:prSet presAssocID="{25EDCE70-6EE5-4C8B-B4AF-A5F6AA3238D2}" presName="sibTrans" presStyleCnt="0"/>
      <dgm:spPr/>
    </dgm:pt>
    <dgm:pt modelId="{6314BE42-7702-4C09-9B39-795A4C0659EB}" type="pres">
      <dgm:prSet presAssocID="{AD1CBE18-1179-4369-867A-1D3332DF0DB3}" presName="compNode" presStyleCnt="0"/>
      <dgm:spPr/>
    </dgm:pt>
    <dgm:pt modelId="{07A33D95-72BF-49EB-9C4C-D393359827F1}" type="pres">
      <dgm:prSet presAssocID="{AD1CBE18-1179-4369-867A-1D3332DF0DB3}" presName="bgRect" presStyleLbl="bgShp" presStyleIdx="4" presStyleCnt="5"/>
      <dgm:spPr/>
    </dgm:pt>
    <dgm:pt modelId="{8C64063A-7499-4415-A165-B107BEB912DD}" type="pres">
      <dgm:prSet presAssocID="{AD1CBE18-1179-4369-867A-1D3332DF0DB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6AEF6925-F601-4421-A85A-FBE4EE6B37EC}" type="pres">
      <dgm:prSet presAssocID="{AD1CBE18-1179-4369-867A-1D3332DF0DB3}" presName="spaceRect" presStyleCnt="0"/>
      <dgm:spPr/>
    </dgm:pt>
    <dgm:pt modelId="{3A53E7CF-879C-4384-B8E5-076C87426B4B}" type="pres">
      <dgm:prSet presAssocID="{AD1CBE18-1179-4369-867A-1D3332DF0DB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E246C07-F291-484A-90AE-5409A6180EBF}" srcId="{EE0D76DE-061D-46B4-9157-5F63FF4CB761}" destId="{7CC889EC-69E0-45E9-B284-A31E1B4C6A2F}" srcOrd="1" destOrd="0" parTransId="{188CC175-2FD8-4943-9955-F2C8301BAC16}" sibTransId="{240B7890-63D7-49AF-811C-BE820D086D18}"/>
    <dgm:cxn modelId="{C985D85C-5912-4EB6-8D62-B0B40DED8543}" srcId="{EE0D76DE-061D-46B4-9157-5F63FF4CB761}" destId="{F7D21FDE-9EA7-40E9-A6BC-F0DA36264DF5}" srcOrd="2" destOrd="0" parTransId="{7AE625CA-A33E-44F0-8DD5-7A57434BD61C}" sibTransId="{E3569238-FD73-472B-BDCD-543699C394E1}"/>
    <dgm:cxn modelId="{E951F64C-7E5C-449D-B005-E01B0F88012A}" type="presOf" srcId="{9B8FB8C1-ECBB-46BA-8FBF-004B7390DC25}" destId="{2F916719-4213-49F0-8655-F8D2AE8E3998}" srcOrd="0" destOrd="0" presId="urn:microsoft.com/office/officeart/2018/2/layout/IconVerticalSolidList"/>
    <dgm:cxn modelId="{1A82066D-D039-48A7-9B58-FE8D15E7C4AD}" type="presOf" srcId="{F7D21FDE-9EA7-40E9-A6BC-F0DA36264DF5}" destId="{B8F667E5-AB5A-4EBB-8E4B-593ACA265781}" srcOrd="0" destOrd="0" presId="urn:microsoft.com/office/officeart/2018/2/layout/IconVerticalSolidList"/>
    <dgm:cxn modelId="{95D5F187-2597-45D7-B938-05FE9ACBC663}" srcId="{EE0D76DE-061D-46B4-9157-5F63FF4CB761}" destId="{FFA4078E-019E-460C-AB9C-796091FD098E}" srcOrd="0" destOrd="0" parTransId="{E27CA816-5A4C-473D-9AA8-95FD14ED1588}" sibTransId="{A670A38D-3608-423B-9737-730033AE7438}"/>
    <dgm:cxn modelId="{4252318B-D462-4C55-81BC-6B039D45139E}" type="presOf" srcId="{FFA4078E-019E-460C-AB9C-796091FD098E}" destId="{50E92B4F-044A-45F7-9DC2-DA76834AF874}" srcOrd="0" destOrd="0" presId="urn:microsoft.com/office/officeart/2018/2/layout/IconVerticalSolidList"/>
    <dgm:cxn modelId="{2A3B0197-AF76-49B7-A09E-363AC73C482F}" type="presOf" srcId="{7CC889EC-69E0-45E9-B284-A31E1B4C6A2F}" destId="{C9EAFD87-B360-4D93-BEF1-9FC723E01FEE}" srcOrd="0" destOrd="0" presId="urn:microsoft.com/office/officeart/2018/2/layout/IconVerticalSolidList"/>
    <dgm:cxn modelId="{94DA0F97-B9E8-4CA8-ADD8-9F03B6544114}" type="presOf" srcId="{AD1CBE18-1179-4369-867A-1D3332DF0DB3}" destId="{3A53E7CF-879C-4384-B8E5-076C87426B4B}" srcOrd="0" destOrd="0" presId="urn:microsoft.com/office/officeart/2018/2/layout/IconVerticalSolidList"/>
    <dgm:cxn modelId="{E1AC73B2-935E-4DB0-96B3-C8339473ADA4}" srcId="{EE0D76DE-061D-46B4-9157-5F63FF4CB761}" destId="{9B8FB8C1-ECBB-46BA-8FBF-004B7390DC25}" srcOrd="3" destOrd="0" parTransId="{1A333256-ECB2-426A-A4B6-34535FFA5D7D}" sibTransId="{25EDCE70-6EE5-4C8B-B4AF-A5F6AA3238D2}"/>
    <dgm:cxn modelId="{5F71E0CA-F567-47D5-86A2-151CFF0B8500}" srcId="{EE0D76DE-061D-46B4-9157-5F63FF4CB761}" destId="{AD1CBE18-1179-4369-867A-1D3332DF0DB3}" srcOrd="4" destOrd="0" parTransId="{8FE301C4-02A9-42B0-B9C7-9193F783A500}" sibTransId="{06F8F0E2-A4FA-4948-9AF7-17C620192A73}"/>
    <dgm:cxn modelId="{477BACDE-6D02-41D6-BF14-130C9B871E64}" type="presOf" srcId="{EE0D76DE-061D-46B4-9157-5F63FF4CB761}" destId="{B9D6CE0B-6901-42D1-9F47-E9320E489A02}" srcOrd="0" destOrd="0" presId="urn:microsoft.com/office/officeart/2018/2/layout/IconVerticalSolidList"/>
    <dgm:cxn modelId="{C5607826-B41B-4419-8E58-D8E0A45053F6}" type="presParOf" srcId="{B9D6CE0B-6901-42D1-9F47-E9320E489A02}" destId="{F7046F92-5623-4F4D-8CA5-7880AC5B03D8}" srcOrd="0" destOrd="0" presId="urn:microsoft.com/office/officeart/2018/2/layout/IconVerticalSolidList"/>
    <dgm:cxn modelId="{38418A9F-6C43-472F-BD5C-9D2612AC69DA}" type="presParOf" srcId="{F7046F92-5623-4F4D-8CA5-7880AC5B03D8}" destId="{F5795142-62AD-412B-962A-C8388A9272FF}" srcOrd="0" destOrd="0" presId="urn:microsoft.com/office/officeart/2018/2/layout/IconVerticalSolidList"/>
    <dgm:cxn modelId="{5FE3D685-AFDB-40D7-B5E9-A7803EB1C0C6}" type="presParOf" srcId="{F7046F92-5623-4F4D-8CA5-7880AC5B03D8}" destId="{9CB02F14-6C1B-4F13-848F-D21AC6D71FFA}" srcOrd="1" destOrd="0" presId="urn:microsoft.com/office/officeart/2018/2/layout/IconVerticalSolidList"/>
    <dgm:cxn modelId="{ABCEF3A3-2DAD-40ED-978C-5AACE23A5387}" type="presParOf" srcId="{F7046F92-5623-4F4D-8CA5-7880AC5B03D8}" destId="{76D06C4E-0183-4A1B-9EE5-74D3C3DBC871}" srcOrd="2" destOrd="0" presId="urn:microsoft.com/office/officeart/2018/2/layout/IconVerticalSolidList"/>
    <dgm:cxn modelId="{8FB83797-67CC-4FD4-A575-6F07DE9C76FF}" type="presParOf" srcId="{F7046F92-5623-4F4D-8CA5-7880AC5B03D8}" destId="{50E92B4F-044A-45F7-9DC2-DA76834AF874}" srcOrd="3" destOrd="0" presId="urn:microsoft.com/office/officeart/2018/2/layout/IconVerticalSolidList"/>
    <dgm:cxn modelId="{D3568CE4-0E55-4D29-BE1C-9FFF0324DC96}" type="presParOf" srcId="{B9D6CE0B-6901-42D1-9F47-E9320E489A02}" destId="{FD299CD9-FBE4-4FF8-80AD-5CD747AA109B}" srcOrd="1" destOrd="0" presId="urn:microsoft.com/office/officeart/2018/2/layout/IconVerticalSolidList"/>
    <dgm:cxn modelId="{3A433621-D1AA-4262-82B3-770707EBB4AB}" type="presParOf" srcId="{B9D6CE0B-6901-42D1-9F47-E9320E489A02}" destId="{8ABA2463-B300-4D68-8E5C-AD68EFAB6191}" srcOrd="2" destOrd="0" presId="urn:microsoft.com/office/officeart/2018/2/layout/IconVerticalSolidList"/>
    <dgm:cxn modelId="{DD4512A3-59B1-415C-836C-A451DF336732}" type="presParOf" srcId="{8ABA2463-B300-4D68-8E5C-AD68EFAB6191}" destId="{78F5F967-976A-492A-80CB-85CCD8D7B83B}" srcOrd="0" destOrd="0" presId="urn:microsoft.com/office/officeart/2018/2/layout/IconVerticalSolidList"/>
    <dgm:cxn modelId="{D89DC692-BE7D-43CD-8359-A8083B7C0911}" type="presParOf" srcId="{8ABA2463-B300-4D68-8E5C-AD68EFAB6191}" destId="{3D07BA8B-0995-4AE8-8839-C551F67DD34F}" srcOrd="1" destOrd="0" presId="urn:microsoft.com/office/officeart/2018/2/layout/IconVerticalSolidList"/>
    <dgm:cxn modelId="{BD35983A-BEC7-4FC9-B82D-40BC4DE2BCBA}" type="presParOf" srcId="{8ABA2463-B300-4D68-8E5C-AD68EFAB6191}" destId="{4341ED40-01DE-4ECC-9DA6-46FA9256C207}" srcOrd="2" destOrd="0" presId="urn:microsoft.com/office/officeart/2018/2/layout/IconVerticalSolidList"/>
    <dgm:cxn modelId="{34E5B2C1-99D0-40AD-8939-5CA51DC3DC9C}" type="presParOf" srcId="{8ABA2463-B300-4D68-8E5C-AD68EFAB6191}" destId="{C9EAFD87-B360-4D93-BEF1-9FC723E01FEE}" srcOrd="3" destOrd="0" presId="urn:microsoft.com/office/officeart/2018/2/layout/IconVerticalSolidList"/>
    <dgm:cxn modelId="{E61CB2CC-C016-4F62-BF76-F0F81AE0E0C7}" type="presParOf" srcId="{B9D6CE0B-6901-42D1-9F47-E9320E489A02}" destId="{7BECEF30-7AB1-423F-A04E-913AD6A2B604}" srcOrd="3" destOrd="0" presId="urn:microsoft.com/office/officeart/2018/2/layout/IconVerticalSolidList"/>
    <dgm:cxn modelId="{A1243D11-E3A3-470B-94A3-7F4D0FFBC8D6}" type="presParOf" srcId="{B9D6CE0B-6901-42D1-9F47-E9320E489A02}" destId="{AE67402C-610C-4074-8AE2-7C76F0468B15}" srcOrd="4" destOrd="0" presId="urn:microsoft.com/office/officeart/2018/2/layout/IconVerticalSolidList"/>
    <dgm:cxn modelId="{3137E74F-D035-4D60-AC16-20FC2C713A33}" type="presParOf" srcId="{AE67402C-610C-4074-8AE2-7C76F0468B15}" destId="{0707E290-BFD8-42A5-8B52-1261EB2564B6}" srcOrd="0" destOrd="0" presId="urn:microsoft.com/office/officeart/2018/2/layout/IconVerticalSolidList"/>
    <dgm:cxn modelId="{0A2B37D0-E4D7-46CB-B5E2-6D44C359C236}" type="presParOf" srcId="{AE67402C-610C-4074-8AE2-7C76F0468B15}" destId="{0F6D0893-4808-47B9-A99F-8AA9B21C3AB4}" srcOrd="1" destOrd="0" presId="urn:microsoft.com/office/officeart/2018/2/layout/IconVerticalSolidList"/>
    <dgm:cxn modelId="{E28128F8-3A30-4398-B6E0-0B85D1AF773E}" type="presParOf" srcId="{AE67402C-610C-4074-8AE2-7C76F0468B15}" destId="{D18664BB-6849-47B8-8E64-F353A8DC477D}" srcOrd="2" destOrd="0" presId="urn:microsoft.com/office/officeart/2018/2/layout/IconVerticalSolidList"/>
    <dgm:cxn modelId="{FA5BD3CA-2C5F-442B-8F85-B7C6AD5F4316}" type="presParOf" srcId="{AE67402C-610C-4074-8AE2-7C76F0468B15}" destId="{B8F667E5-AB5A-4EBB-8E4B-593ACA265781}" srcOrd="3" destOrd="0" presId="urn:microsoft.com/office/officeart/2018/2/layout/IconVerticalSolidList"/>
    <dgm:cxn modelId="{CCF92091-6925-4447-89E7-DAC886D8CF62}" type="presParOf" srcId="{B9D6CE0B-6901-42D1-9F47-E9320E489A02}" destId="{111AE21E-AFD1-4FB6-A16C-348B0D895CC2}" srcOrd="5" destOrd="0" presId="urn:microsoft.com/office/officeart/2018/2/layout/IconVerticalSolidList"/>
    <dgm:cxn modelId="{A0453BC3-5719-423F-9FB7-51C3015BB9F2}" type="presParOf" srcId="{B9D6CE0B-6901-42D1-9F47-E9320E489A02}" destId="{012DC2D2-5F4C-4EF2-9B64-E92A5809C76C}" srcOrd="6" destOrd="0" presId="urn:microsoft.com/office/officeart/2018/2/layout/IconVerticalSolidList"/>
    <dgm:cxn modelId="{46567B2F-6DF7-4729-896F-3E724CCC4675}" type="presParOf" srcId="{012DC2D2-5F4C-4EF2-9B64-E92A5809C76C}" destId="{23C5E146-54CA-4AF2-95CF-C6D24786D573}" srcOrd="0" destOrd="0" presId="urn:microsoft.com/office/officeart/2018/2/layout/IconVerticalSolidList"/>
    <dgm:cxn modelId="{23337121-A07C-4B8E-A0CC-9F22E134BB40}" type="presParOf" srcId="{012DC2D2-5F4C-4EF2-9B64-E92A5809C76C}" destId="{40C48AE3-159C-45C1-A545-9D1E697F0772}" srcOrd="1" destOrd="0" presId="urn:microsoft.com/office/officeart/2018/2/layout/IconVerticalSolidList"/>
    <dgm:cxn modelId="{A3C60FA8-7FB8-4452-91CB-3AB4DDCF359C}" type="presParOf" srcId="{012DC2D2-5F4C-4EF2-9B64-E92A5809C76C}" destId="{5B5BD8B5-2E46-495E-9BE5-EE12A6CFCDFC}" srcOrd="2" destOrd="0" presId="urn:microsoft.com/office/officeart/2018/2/layout/IconVerticalSolidList"/>
    <dgm:cxn modelId="{3A0EB58C-18B6-4719-B209-441E436C3A97}" type="presParOf" srcId="{012DC2D2-5F4C-4EF2-9B64-E92A5809C76C}" destId="{2F916719-4213-49F0-8655-F8D2AE8E3998}" srcOrd="3" destOrd="0" presId="urn:microsoft.com/office/officeart/2018/2/layout/IconVerticalSolidList"/>
    <dgm:cxn modelId="{D7A2CB5A-EC60-4ED5-8E1E-642FA1590E61}" type="presParOf" srcId="{B9D6CE0B-6901-42D1-9F47-E9320E489A02}" destId="{76331D5D-0899-4F18-9279-B16C6409ABA2}" srcOrd="7" destOrd="0" presId="urn:microsoft.com/office/officeart/2018/2/layout/IconVerticalSolidList"/>
    <dgm:cxn modelId="{ADF6A482-5128-4633-979C-892054EA7746}" type="presParOf" srcId="{B9D6CE0B-6901-42D1-9F47-E9320E489A02}" destId="{6314BE42-7702-4C09-9B39-795A4C0659EB}" srcOrd="8" destOrd="0" presId="urn:microsoft.com/office/officeart/2018/2/layout/IconVerticalSolidList"/>
    <dgm:cxn modelId="{EA9A6338-73C2-4CCE-9BBC-F47E0F5AA92D}" type="presParOf" srcId="{6314BE42-7702-4C09-9B39-795A4C0659EB}" destId="{07A33D95-72BF-49EB-9C4C-D393359827F1}" srcOrd="0" destOrd="0" presId="urn:microsoft.com/office/officeart/2018/2/layout/IconVerticalSolidList"/>
    <dgm:cxn modelId="{AFFA1850-8A91-40FA-B1B9-937447567736}" type="presParOf" srcId="{6314BE42-7702-4C09-9B39-795A4C0659EB}" destId="{8C64063A-7499-4415-A165-B107BEB912DD}" srcOrd="1" destOrd="0" presId="urn:microsoft.com/office/officeart/2018/2/layout/IconVerticalSolidList"/>
    <dgm:cxn modelId="{0AE7DA35-1D18-4E8D-9469-390AE04F4608}" type="presParOf" srcId="{6314BE42-7702-4C09-9B39-795A4C0659EB}" destId="{6AEF6925-F601-4421-A85A-FBE4EE6B37EC}" srcOrd="2" destOrd="0" presId="urn:microsoft.com/office/officeart/2018/2/layout/IconVerticalSolidList"/>
    <dgm:cxn modelId="{799E784D-F97E-4549-A79D-23699DDDA7DA}" type="presParOf" srcId="{6314BE42-7702-4C09-9B39-795A4C0659EB}" destId="{3A53E7CF-879C-4384-B8E5-076C87426B4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4D123A-923F-45F1-B4EA-71289986750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2F7ED29-A4BE-4FAC-94C4-55D493A991B8}">
      <dgm:prSet/>
      <dgm:spPr/>
      <dgm:t>
        <a:bodyPr/>
        <a:lstStyle/>
        <a:p>
          <a:r>
            <a:rPr lang="en-US"/>
            <a:t>Operations briefing completed</a:t>
          </a:r>
        </a:p>
      </dgm:t>
    </dgm:pt>
    <dgm:pt modelId="{A0B34F37-4958-445E-8E50-B80E8C3D3C84}" type="parTrans" cxnId="{97958191-E3A8-4E10-9C47-9172C6219D19}">
      <dgm:prSet/>
      <dgm:spPr/>
      <dgm:t>
        <a:bodyPr/>
        <a:lstStyle/>
        <a:p>
          <a:endParaRPr lang="en-US"/>
        </a:p>
      </dgm:t>
    </dgm:pt>
    <dgm:pt modelId="{EB4A90E6-68BE-44BC-896F-75A68C11C53A}" type="sibTrans" cxnId="{97958191-E3A8-4E10-9C47-9172C6219D19}">
      <dgm:prSet/>
      <dgm:spPr/>
      <dgm:t>
        <a:bodyPr/>
        <a:lstStyle/>
        <a:p>
          <a:endParaRPr lang="en-US"/>
        </a:p>
      </dgm:t>
    </dgm:pt>
    <dgm:pt modelId="{8CD2BAD6-6A27-407C-BB3D-640097743C50}">
      <dgm:prSet/>
      <dgm:spPr/>
      <dgm:t>
        <a:bodyPr/>
        <a:lstStyle/>
        <a:p>
          <a:r>
            <a:rPr lang="en-US"/>
            <a:t>Hoist operator attached and secure</a:t>
          </a:r>
        </a:p>
      </dgm:t>
    </dgm:pt>
    <dgm:pt modelId="{56C03433-F9D1-4F8B-85AC-7EDAE9E29B98}" type="parTrans" cxnId="{7F03F482-AAE3-4A41-86B4-C9CA48A432F5}">
      <dgm:prSet/>
      <dgm:spPr/>
      <dgm:t>
        <a:bodyPr/>
        <a:lstStyle/>
        <a:p>
          <a:endParaRPr lang="en-US"/>
        </a:p>
      </dgm:t>
    </dgm:pt>
    <dgm:pt modelId="{D928F056-BA62-458F-B4A8-05FF2E510D5B}" type="sibTrans" cxnId="{7F03F482-AAE3-4A41-86B4-C9CA48A432F5}">
      <dgm:prSet/>
      <dgm:spPr/>
      <dgm:t>
        <a:bodyPr/>
        <a:lstStyle/>
        <a:p>
          <a:endParaRPr lang="en-US"/>
        </a:p>
      </dgm:t>
    </dgm:pt>
    <dgm:pt modelId="{B2388670-879E-4375-9404-11C444F9B563}">
      <dgm:prSet/>
      <dgm:spPr/>
      <dgm:t>
        <a:bodyPr/>
        <a:lstStyle/>
        <a:p>
          <a:r>
            <a:rPr lang="en-US"/>
            <a:t>All passengers attached and secure</a:t>
          </a:r>
        </a:p>
      </dgm:t>
    </dgm:pt>
    <dgm:pt modelId="{743A396F-5E8C-47F1-9A27-1C70E64D4DB6}" type="parTrans" cxnId="{35CF9287-1C88-4CE1-9396-03C95CABA426}">
      <dgm:prSet/>
      <dgm:spPr/>
      <dgm:t>
        <a:bodyPr/>
        <a:lstStyle/>
        <a:p>
          <a:endParaRPr lang="en-US"/>
        </a:p>
      </dgm:t>
    </dgm:pt>
    <dgm:pt modelId="{E60114B3-99C4-4A48-B1AA-44E51FA1F32F}" type="sibTrans" cxnId="{35CF9287-1C88-4CE1-9396-03C95CABA426}">
      <dgm:prSet/>
      <dgm:spPr/>
      <dgm:t>
        <a:bodyPr/>
        <a:lstStyle/>
        <a:p>
          <a:endParaRPr lang="en-US"/>
        </a:p>
      </dgm:t>
    </dgm:pt>
    <dgm:pt modelId="{9AB67D38-669A-4A7B-9FEF-C0478B6138E5}">
      <dgm:prSet/>
      <dgm:spPr/>
      <dgm:t>
        <a:bodyPr/>
        <a:lstStyle/>
        <a:p>
          <a:r>
            <a:rPr lang="en-US"/>
            <a:t>(PFD) Donned</a:t>
          </a:r>
        </a:p>
      </dgm:t>
    </dgm:pt>
    <dgm:pt modelId="{F4D1A500-723A-4A33-8E4A-E54098B8EB48}" type="parTrans" cxnId="{BB886983-AD66-4B88-8161-13160D1FF228}">
      <dgm:prSet/>
      <dgm:spPr/>
      <dgm:t>
        <a:bodyPr/>
        <a:lstStyle/>
        <a:p>
          <a:endParaRPr lang="en-US"/>
        </a:p>
      </dgm:t>
    </dgm:pt>
    <dgm:pt modelId="{E21E4523-FD4C-41B9-9814-BF1A755064BA}" type="sibTrans" cxnId="{BB886983-AD66-4B88-8161-13160D1FF228}">
      <dgm:prSet/>
      <dgm:spPr/>
      <dgm:t>
        <a:bodyPr/>
        <a:lstStyle/>
        <a:p>
          <a:endParaRPr lang="en-US"/>
        </a:p>
      </dgm:t>
    </dgm:pt>
    <dgm:pt modelId="{2A86E710-E52F-4D2A-AD0A-5083661F586B}" type="pres">
      <dgm:prSet presAssocID="{004D123A-923F-45F1-B4EA-71289986750E}" presName="linear" presStyleCnt="0">
        <dgm:presLayoutVars>
          <dgm:animLvl val="lvl"/>
          <dgm:resizeHandles val="exact"/>
        </dgm:presLayoutVars>
      </dgm:prSet>
      <dgm:spPr/>
    </dgm:pt>
    <dgm:pt modelId="{E5DE145F-970A-4B06-8057-B94E20E5CEBF}" type="pres">
      <dgm:prSet presAssocID="{32F7ED29-A4BE-4FAC-94C4-55D493A991B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2CB979D-614D-424A-B6D6-7F8264B14CE4}" type="pres">
      <dgm:prSet presAssocID="{EB4A90E6-68BE-44BC-896F-75A68C11C53A}" presName="spacer" presStyleCnt="0"/>
      <dgm:spPr/>
    </dgm:pt>
    <dgm:pt modelId="{75B11ED7-E727-439C-9E7A-1705A8F6BB68}" type="pres">
      <dgm:prSet presAssocID="{8CD2BAD6-6A27-407C-BB3D-640097743C5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E9C0FE5-1A4E-40AB-8D93-617879B8E74C}" type="pres">
      <dgm:prSet presAssocID="{D928F056-BA62-458F-B4A8-05FF2E510D5B}" presName="spacer" presStyleCnt="0"/>
      <dgm:spPr/>
    </dgm:pt>
    <dgm:pt modelId="{A8FCF4D7-4D79-4443-A4B4-7DD0B60FDEC4}" type="pres">
      <dgm:prSet presAssocID="{B2388670-879E-4375-9404-11C444F9B56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7D1DD6E-DC84-4BEC-B9A9-6712198DE146}" type="pres">
      <dgm:prSet presAssocID="{E60114B3-99C4-4A48-B1AA-44E51FA1F32F}" presName="spacer" presStyleCnt="0"/>
      <dgm:spPr/>
    </dgm:pt>
    <dgm:pt modelId="{DADFB38F-A743-470A-9FDE-5C320D124AC1}" type="pres">
      <dgm:prSet presAssocID="{9AB67D38-669A-4A7B-9FEF-C0478B6138E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F03F482-AAE3-4A41-86B4-C9CA48A432F5}" srcId="{004D123A-923F-45F1-B4EA-71289986750E}" destId="{8CD2BAD6-6A27-407C-BB3D-640097743C50}" srcOrd="1" destOrd="0" parTransId="{56C03433-F9D1-4F8B-85AC-7EDAE9E29B98}" sibTransId="{D928F056-BA62-458F-B4A8-05FF2E510D5B}"/>
    <dgm:cxn modelId="{BB886983-AD66-4B88-8161-13160D1FF228}" srcId="{004D123A-923F-45F1-B4EA-71289986750E}" destId="{9AB67D38-669A-4A7B-9FEF-C0478B6138E5}" srcOrd="3" destOrd="0" parTransId="{F4D1A500-723A-4A33-8E4A-E54098B8EB48}" sibTransId="{E21E4523-FD4C-41B9-9814-BF1A755064BA}"/>
    <dgm:cxn modelId="{F82E3C85-0717-49D5-B6D4-F136A1CB0AE1}" type="presOf" srcId="{8CD2BAD6-6A27-407C-BB3D-640097743C50}" destId="{75B11ED7-E727-439C-9E7A-1705A8F6BB68}" srcOrd="0" destOrd="0" presId="urn:microsoft.com/office/officeart/2005/8/layout/vList2"/>
    <dgm:cxn modelId="{35CF9287-1C88-4CE1-9396-03C95CABA426}" srcId="{004D123A-923F-45F1-B4EA-71289986750E}" destId="{B2388670-879E-4375-9404-11C444F9B563}" srcOrd="2" destOrd="0" parTransId="{743A396F-5E8C-47F1-9A27-1C70E64D4DB6}" sibTransId="{E60114B3-99C4-4A48-B1AA-44E51FA1F32F}"/>
    <dgm:cxn modelId="{97958191-E3A8-4E10-9C47-9172C6219D19}" srcId="{004D123A-923F-45F1-B4EA-71289986750E}" destId="{32F7ED29-A4BE-4FAC-94C4-55D493A991B8}" srcOrd="0" destOrd="0" parTransId="{A0B34F37-4958-445E-8E50-B80E8C3D3C84}" sibTransId="{EB4A90E6-68BE-44BC-896F-75A68C11C53A}"/>
    <dgm:cxn modelId="{FE15B395-3E19-4EB4-9A16-C46D53B827CE}" type="presOf" srcId="{32F7ED29-A4BE-4FAC-94C4-55D493A991B8}" destId="{E5DE145F-970A-4B06-8057-B94E20E5CEBF}" srcOrd="0" destOrd="0" presId="urn:microsoft.com/office/officeart/2005/8/layout/vList2"/>
    <dgm:cxn modelId="{10F4B09E-84EE-432C-948D-72FEC2E8D919}" type="presOf" srcId="{B2388670-879E-4375-9404-11C444F9B563}" destId="{A8FCF4D7-4D79-4443-A4B4-7DD0B60FDEC4}" srcOrd="0" destOrd="0" presId="urn:microsoft.com/office/officeart/2005/8/layout/vList2"/>
    <dgm:cxn modelId="{E18BD0B6-12D7-4B7F-ABA6-5A9342082D58}" type="presOf" srcId="{004D123A-923F-45F1-B4EA-71289986750E}" destId="{2A86E710-E52F-4D2A-AD0A-5083661F586B}" srcOrd="0" destOrd="0" presId="urn:microsoft.com/office/officeart/2005/8/layout/vList2"/>
    <dgm:cxn modelId="{C11514B7-680F-4CB2-8E06-4665597BB55F}" type="presOf" srcId="{9AB67D38-669A-4A7B-9FEF-C0478B6138E5}" destId="{DADFB38F-A743-470A-9FDE-5C320D124AC1}" srcOrd="0" destOrd="0" presId="urn:microsoft.com/office/officeart/2005/8/layout/vList2"/>
    <dgm:cxn modelId="{DC1791B4-C7E0-48F3-8709-AB0EFBA956FB}" type="presParOf" srcId="{2A86E710-E52F-4D2A-AD0A-5083661F586B}" destId="{E5DE145F-970A-4B06-8057-B94E20E5CEBF}" srcOrd="0" destOrd="0" presId="urn:microsoft.com/office/officeart/2005/8/layout/vList2"/>
    <dgm:cxn modelId="{11258184-45B6-4507-A296-CA443943F75A}" type="presParOf" srcId="{2A86E710-E52F-4D2A-AD0A-5083661F586B}" destId="{32CB979D-614D-424A-B6D6-7F8264B14CE4}" srcOrd="1" destOrd="0" presId="urn:microsoft.com/office/officeart/2005/8/layout/vList2"/>
    <dgm:cxn modelId="{0C48B60E-8850-4F70-A9DE-C0B638D45C72}" type="presParOf" srcId="{2A86E710-E52F-4D2A-AD0A-5083661F586B}" destId="{75B11ED7-E727-439C-9E7A-1705A8F6BB68}" srcOrd="2" destOrd="0" presId="urn:microsoft.com/office/officeart/2005/8/layout/vList2"/>
    <dgm:cxn modelId="{0492E0BA-4E37-4D1E-980E-517A885D108B}" type="presParOf" srcId="{2A86E710-E52F-4D2A-AD0A-5083661F586B}" destId="{0E9C0FE5-1A4E-40AB-8D93-617879B8E74C}" srcOrd="3" destOrd="0" presId="urn:microsoft.com/office/officeart/2005/8/layout/vList2"/>
    <dgm:cxn modelId="{010EA2C2-ABC6-420E-A39A-DD7CF5A87BC7}" type="presParOf" srcId="{2A86E710-E52F-4D2A-AD0A-5083661F586B}" destId="{A8FCF4D7-4D79-4443-A4B4-7DD0B60FDEC4}" srcOrd="4" destOrd="0" presId="urn:microsoft.com/office/officeart/2005/8/layout/vList2"/>
    <dgm:cxn modelId="{30BAFEE9-B7AF-46AE-822D-94ED05812A57}" type="presParOf" srcId="{2A86E710-E52F-4D2A-AD0A-5083661F586B}" destId="{57D1DD6E-DC84-4BEC-B9A9-6712198DE146}" srcOrd="5" destOrd="0" presId="urn:microsoft.com/office/officeart/2005/8/layout/vList2"/>
    <dgm:cxn modelId="{21F1339A-9475-4BDD-992E-835E33C01183}" type="presParOf" srcId="{2A86E710-E52F-4D2A-AD0A-5083661F586B}" destId="{DADFB38F-A743-470A-9FDE-5C320D124AC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CAD283F-D6C3-40A7-B8BC-55AFAB02471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11215A4-A174-4CC5-A912-703EF45DF463}">
      <dgm:prSet/>
      <dgm:spPr/>
      <dgm:t>
        <a:bodyPr/>
        <a:lstStyle/>
        <a:p>
          <a:r>
            <a:rPr lang="en-US"/>
            <a:t>All equipment attached and secure</a:t>
          </a:r>
        </a:p>
      </dgm:t>
    </dgm:pt>
    <dgm:pt modelId="{2030810D-5ED1-4F64-9BA1-4AAD6D83D89B}" type="parTrans" cxnId="{175F83C8-EEB8-4B23-81DE-85152F869641}">
      <dgm:prSet/>
      <dgm:spPr/>
      <dgm:t>
        <a:bodyPr/>
        <a:lstStyle/>
        <a:p>
          <a:endParaRPr lang="en-US"/>
        </a:p>
      </dgm:t>
    </dgm:pt>
    <dgm:pt modelId="{5426BEDB-6A95-4D8A-B9A4-1B46A9F42EDE}" type="sibTrans" cxnId="{175F83C8-EEB8-4B23-81DE-85152F869641}">
      <dgm:prSet/>
      <dgm:spPr/>
      <dgm:t>
        <a:bodyPr/>
        <a:lstStyle/>
        <a:p>
          <a:endParaRPr lang="en-US"/>
        </a:p>
      </dgm:t>
    </dgm:pt>
    <dgm:pt modelId="{BCB2D96A-E624-464D-B55C-6D938492D19D}">
      <dgm:prSet/>
      <dgm:spPr/>
      <dgm:t>
        <a:bodyPr/>
        <a:lstStyle/>
        <a:p>
          <a:r>
            <a:rPr lang="en-US"/>
            <a:t>No loose items in the cabin</a:t>
          </a:r>
        </a:p>
      </dgm:t>
    </dgm:pt>
    <dgm:pt modelId="{318C3D8C-1E99-4611-9298-5903D8F665B7}" type="parTrans" cxnId="{4362858A-F6B9-4561-9D1F-6E78F68F26F5}">
      <dgm:prSet/>
      <dgm:spPr/>
      <dgm:t>
        <a:bodyPr/>
        <a:lstStyle/>
        <a:p>
          <a:endParaRPr lang="en-US"/>
        </a:p>
      </dgm:t>
    </dgm:pt>
    <dgm:pt modelId="{BB7BAE0A-6ACA-48AB-B1D2-4349B9A16DE7}" type="sibTrans" cxnId="{4362858A-F6B9-4561-9D1F-6E78F68F26F5}">
      <dgm:prSet/>
      <dgm:spPr/>
      <dgm:t>
        <a:bodyPr/>
        <a:lstStyle/>
        <a:p>
          <a:endParaRPr lang="en-US"/>
        </a:p>
      </dgm:t>
    </dgm:pt>
    <dgm:pt modelId="{EFEAC205-A5B2-4E08-9C7E-6C1DF434D9D5}">
      <dgm:prSet/>
      <dgm:spPr/>
      <dgm:t>
        <a:bodyPr/>
        <a:lstStyle/>
        <a:p>
          <a:r>
            <a:rPr lang="en-US"/>
            <a:t>Ensure necessary power</a:t>
          </a:r>
        </a:p>
      </dgm:t>
    </dgm:pt>
    <dgm:pt modelId="{967FD943-5026-4606-9318-33B0321BEEC0}" type="parTrans" cxnId="{D780C65C-4CF0-44FD-9F2E-9CFC560FCA4E}">
      <dgm:prSet/>
      <dgm:spPr/>
      <dgm:t>
        <a:bodyPr/>
        <a:lstStyle/>
        <a:p>
          <a:endParaRPr lang="en-US"/>
        </a:p>
      </dgm:t>
    </dgm:pt>
    <dgm:pt modelId="{FFB28995-B250-47FC-899B-0413D0ECF5BD}" type="sibTrans" cxnId="{D780C65C-4CF0-44FD-9F2E-9CFC560FCA4E}">
      <dgm:prSet/>
      <dgm:spPr/>
      <dgm:t>
        <a:bodyPr/>
        <a:lstStyle/>
        <a:p>
          <a:endParaRPr lang="en-US"/>
        </a:p>
      </dgm:t>
    </dgm:pt>
    <dgm:pt modelId="{C855068F-8608-4270-8767-4FEE83DE803D}">
      <dgm:prSet/>
      <dgm:spPr/>
      <dgm:t>
        <a:bodyPr/>
        <a:lstStyle/>
        <a:p>
          <a:r>
            <a:rPr lang="en-US"/>
            <a:t>Ensure escape route identified</a:t>
          </a:r>
        </a:p>
      </dgm:t>
    </dgm:pt>
    <dgm:pt modelId="{0CC1270A-F161-4D75-A399-E0B2A97C8865}" type="parTrans" cxnId="{A4118E69-34E6-4A38-9D2A-E3AF0F8713A3}">
      <dgm:prSet/>
      <dgm:spPr/>
      <dgm:t>
        <a:bodyPr/>
        <a:lstStyle/>
        <a:p>
          <a:endParaRPr lang="en-US"/>
        </a:p>
      </dgm:t>
    </dgm:pt>
    <dgm:pt modelId="{16DEC780-8073-4E76-8F55-D3F5423C948A}" type="sibTrans" cxnId="{A4118E69-34E6-4A38-9D2A-E3AF0F8713A3}">
      <dgm:prSet/>
      <dgm:spPr/>
      <dgm:t>
        <a:bodyPr/>
        <a:lstStyle/>
        <a:p>
          <a:endParaRPr lang="en-US"/>
        </a:p>
      </dgm:t>
    </dgm:pt>
    <dgm:pt modelId="{CAFD815A-94D4-454F-9836-7F9A84F91868}" type="pres">
      <dgm:prSet presAssocID="{8CAD283F-D6C3-40A7-B8BC-55AFAB02471D}" presName="root" presStyleCnt="0">
        <dgm:presLayoutVars>
          <dgm:dir/>
          <dgm:resizeHandles val="exact"/>
        </dgm:presLayoutVars>
      </dgm:prSet>
      <dgm:spPr/>
    </dgm:pt>
    <dgm:pt modelId="{16782A6E-8B97-4CEB-8E7C-20F22BA40A38}" type="pres">
      <dgm:prSet presAssocID="{F11215A4-A174-4CC5-A912-703EF45DF463}" presName="compNode" presStyleCnt="0"/>
      <dgm:spPr/>
    </dgm:pt>
    <dgm:pt modelId="{69A76ECA-AEE6-4060-8AF4-74FCAA8D1FBB}" type="pres">
      <dgm:prSet presAssocID="{F11215A4-A174-4CC5-A912-703EF45DF463}" presName="bgRect" presStyleLbl="bgShp" presStyleIdx="0" presStyleCnt="4"/>
      <dgm:spPr/>
    </dgm:pt>
    <dgm:pt modelId="{3A637B43-6BCE-45C6-A6FD-15D081D2A73B}" type="pres">
      <dgm:prSet presAssocID="{F11215A4-A174-4CC5-A912-703EF45DF46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D6B39574-D6A5-47D0-9FCF-B9D9383BACB2}" type="pres">
      <dgm:prSet presAssocID="{F11215A4-A174-4CC5-A912-703EF45DF463}" presName="spaceRect" presStyleCnt="0"/>
      <dgm:spPr/>
    </dgm:pt>
    <dgm:pt modelId="{6B2F7892-8543-4B7E-A1A6-0F03C468A835}" type="pres">
      <dgm:prSet presAssocID="{F11215A4-A174-4CC5-A912-703EF45DF463}" presName="parTx" presStyleLbl="revTx" presStyleIdx="0" presStyleCnt="4">
        <dgm:presLayoutVars>
          <dgm:chMax val="0"/>
          <dgm:chPref val="0"/>
        </dgm:presLayoutVars>
      </dgm:prSet>
      <dgm:spPr/>
    </dgm:pt>
    <dgm:pt modelId="{119D0399-80CB-4123-9CD9-FC83908F974D}" type="pres">
      <dgm:prSet presAssocID="{5426BEDB-6A95-4D8A-B9A4-1B46A9F42EDE}" presName="sibTrans" presStyleCnt="0"/>
      <dgm:spPr/>
    </dgm:pt>
    <dgm:pt modelId="{8D458437-D851-4936-A8C4-9031D5C4201B}" type="pres">
      <dgm:prSet presAssocID="{BCB2D96A-E624-464D-B55C-6D938492D19D}" presName="compNode" presStyleCnt="0"/>
      <dgm:spPr/>
    </dgm:pt>
    <dgm:pt modelId="{7ACB01AD-13A2-4E02-A780-A46F66F2DC63}" type="pres">
      <dgm:prSet presAssocID="{BCB2D96A-E624-464D-B55C-6D938492D19D}" presName="bgRect" presStyleLbl="bgShp" presStyleIdx="1" presStyleCnt="4"/>
      <dgm:spPr/>
    </dgm:pt>
    <dgm:pt modelId="{55A4A6BE-4942-4C7C-8575-73BF9E99BE0E}" type="pres">
      <dgm:prSet presAssocID="{BCB2D96A-E624-464D-B55C-6D938492D19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nts"/>
        </a:ext>
      </dgm:extLst>
    </dgm:pt>
    <dgm:pt modelId="{9E51BAE8-D4C2-4D66-9A87-C895C72E62F4}" type="pres">
      <dgm:prSet presAssocID="{BCB2D96A-E624-464D-B55C-6D938492D19D}" presName="spaceRect" presStyleCnt="0"/>
      <dgm:spPr/>
    </dgm:pt>
    <dgm:pt modelId="{9461F28D-9874-45F8-B97A-D6F29274C0B2}" type="pres">
      <dgm:prSet presAssocID="{BCB2D96A-E624-464D-B55C-6D938492D19D}" presName="parTx" presStyleLbl="revTx" presStyleIdx="1" presStyleCnt="4">
        <dgm:presLayoutVars>
          <dgm:chMax val="0"/>
          <dgm:chPref val="0"/>
        </dgm:presLayoutVars>
      </dgm:prSet>
      <dgm:spPr/>
    </dgm:pt>
    <dgm:pt modelId="{EAE0D887-4B5B-4572-A236-959D437F1195}" type="pres">
      <dgm:prSet presAssocID="{BB7BAE0A-6ACA-48AB-B1D2-4349B9A16DE7}" presName="sibTrans" presStyleCnt="0"/>
      <dgm:spPr/>
    </dgm:pt>
    <dgm:pt modelId="{D2F96E99-6A39-4E39-8D54-4155DAADB12A}" type="pres">
      <dgm:prSet presAssocID="{EFEAC205-A5B2-4E08-9C7E-6C1DF434D9D5}" presName="compNode" presStyleCnt="0"/>
      <dgm:spPr/>
    </dgm:pt>
    <dgm:pt modelId="{5BBEA893-9900-42CD-9245-6908283D3ECC}" type="pres">
      <dgm:prSet presAssocID="{EFEAC205-A5B2-4E08-9C7E-6C1DF434D9D5}" presName="bgRect" presStyleLbl="bgShp" presStyleIdx="2" presStyleCnt="4"/>
      <dgm:spPr/>
    </dgm:pt>
    <dgm:pt modelId="{405C189F-7B3B-430B-99B2-8AAD6E603D92}" type="pres">
      <dgm:prSet presAssocID="{EFEAC205-A5B2-4E08-9C7E-6C1DF434D9D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0352580-2F4E-4500-A952-BC6A857A7B5B}" type="pres">
      <dgm:prSet presAssocID="{EFEAC205-A5B2-4E08-9C7E-6C1DF434D9D5}" presName="spaceRect" presStyleCnt="0"/>
      <dgm:spPr/>
    </dgm:pt>
    <dgm:pt modelId="{9E20E539-455B-47A3-A76A-BAA06FB3EB90}" type="pres">
      <dgm:prSet presAssocID="{EFEAC205-A5B2-4E08-9C7E-6C1DF434D9D5}" presName="parTx" presStyleLbl="revTx" presStyleIdx="2" presStyleCnt="4">
        <dgm:presLayoutVars>
          <dgm:chMax val="0"/>
          <dgm:chPref val="0"/>
        </dgm:presLayoutVars>
      </dgm:prSet>
      <dgm:spPr/>
    </dgm:pt>
    <dgm:pt modelId="{36227074-7900-49EA-900B-61590D9CB99E}" type="pres">
      <dgm:prSet presAssocID="{FFB28995-B250-47FC-899B-0413D0ECF5BD}" presName="sibTrans" presStyleCnt="0"/>
      <dgm:spPr/>
    </dgm:pt>
    <dgm:pt modelId="{D527E15F-B489-4AE2-A726-966B9BDAC505}" type="pres">
      <dgm:prSet presAssocID="{C855068F-8608-4270-8767-4FEE83DE803D}" presName="compNode" presStyleCnt="0"/>
      <dgm:spPr/>
    </dgm:pt>
    <dgm:pt modelId="{0C3B55A6-142D-440C-B560-66AA4B8052B0}" type="pres">
      <dgm:prSet presAssocID="{C855068F-8608-4270-8767-4FEE83DE803D}" presName="bgRect" presStyleLbl="bgShp" presStyleIdx="3" presStyleCnt="4"/>
      <dgm:spPr/>
    </dgm:pt>
    <dgm:pt modelId="{200E065A-FA4F-4ADF-9998-D717E1BECE64}" type="pres">
      <dgm:prSet presAssocID="{C855068F-8608-4270-8767-4FEE83DE803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7EB1CF48-6C28-4095-A043-956A9B117AF5}" type="pres">
      <dgm:prSet presAssocID="{C855068F-8608-4270-8767-4FEE83DE803D}" presName="spaceRect" presStyleCnt="0"/>
      <dgm:spPr/>
    </dgm:pt>
    <dgm:pt modelId="{E24AEF4E-A298-4C3E-BDD3-F36A2AC4F1FA}" type="pres">
      <dgm:prSet presAssocID="{C855068F-8608-4270-8767-4FEE83DE803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DBF462B-01CB-40C5-AC16-37B502495753}" type="presOf" srcId="{C855068F-8608-4270-8767-4FEE83DE803D}" destId="{E24AEF4E-A298-4C3E-BDD3-F36A2AC4F1FA}" srcOrd="0" destOrd="0" presId="urn:microsoft.com/office/officeart/2018/2/layout/IconVerticalSolidList"/>
    <dgm:cxn modelId="{D780C65C-4CF0-44FD-9F2E-9CFC560FCA4E}" srcId="{8CAD283F-D6C3-40A7-B8BC-55AFAB02471D}" destId="{EFEAC205-A5B2-4E08-9C7E-6C1DF434D9D5}" srcOrd="2" destOrd="0" parTransId="{967FD943-5026-4606-9318-33B0321BEEC0}" sibTransId="{FFB28995-B250-47FC-899B-0413D0ECF5BD}"/>
    <dgm:cxn modelId="{FF5B365D-7832-44BF-AF0A-110691857B22}" type="presOf" srcId="{F11215A4-A174-4CC5-A912-703EF45DF463}" destId="{6B2F7892-8543-4B7E-A1A6-0F03C468A835}" srcOrd="0" destOrd="0" presId="urn:microsoft.com/office/officeart/2018/2/layout/IconVerticalSolidList"/>
    <dgm:cxn modelId="{87662A45-5EE8-4C04-9D5B-38D741E52517}" type="presOf" srcId="{BCB2D96A-E624-464D-B55C-6D938492D19D}" destId="{9461F28D-9874-45F8-B97A-D6F29274C0B2}" srcOrd="0" destOrd="0" presId="urn:microsoft.com/office/officeart/2018/2/layout/IconVerticalSolidList"/>
    <dgm:cxn modelId="{A4118E69-34E6-4A38-9D2A-E3AF0F8713A3}" srcId="{8CAD283F-D6C3-40A7-B8BC-55AFAB02471D}" destId="{C855068F-8608-4270-8767-4FEE83DE803D}" srcOrd="3" destOrd="0" parTransId="{0CC1270A-F161-4D75-A399-E0B2A97C8865}" sibTransId="{16DEC780-8073-4E76-8F55-D3F5423C948A}"/>
    <dgm:cxn modelId="{F19D374A-2F83-491D-9774-14E9E65CA392}" type="presOf" srcId="{EFEAC205-A5B2-4E08-9C7E-6C1DF434D9D5}" destId="{9E20E539-455B-47A3-A76A-BAA06FB3EB90}" srcOrd="0" destOrd="0" presId="urn:microsoft.com/office/officeart/2018/2/layout/IconVerticalSolidList"/>
    <dgm:cxn modelId="{4362858A-F6B9-4561-9D1F-6E78F68F26F5}" srcId="{8CAD283F-D6C3-40A7-B8BC-55AFAB02471D}" destId="{BCB2D96A-E624-464D-B55C-6D938492D19D}" srcOrd="1" destOrd="0" parTransId="{318C3D8C-1E99-4611-9298-5903D8F665B7}" sibTransId="{BB7BAE0A-6ACA-48AB-B1D2-4349B9A16DE7}"/>
    <dgm:cxn modelId="{AE80729C-D91E-43ED-B0FE-493D0B5193ED}" type="presOf" srcId="{8CAD283F-D6C3-40A7-B8BC-55AFAB02471D}" destId="{CAFD815A-94D4-454F-9836-7F9A84F91868}" srcOrd="0" destOrd="0" presId="urn:microsoft.com/office/officeart/2018/2/layout/IconVerticalSolidList"/>
    <dgm:cxn modelId="{175F83C8-EEB8-4B23-81DE-85152F869641}" srcId="{8CAD283F-D6C3-40A7-B8BC-55AFAB02471D}" destId="{F11215A4-A174-4CC5-A912-703EF45DF463}" srcOrd="0" destOrd="0" parTransId="{2030810D-5ED1-4F64-9BA1-4AAD6D83D89B}" sibTransId="{5426BEDB-6A95-4D8A-B9A4-1B46A9F42EDE}"/>
    <dgm:cxn modelId="{3206D814-E634-4B37-AE01-F22B8AD838B7}" type="presParOf" srcId="{CAFD815A-94D4-454F-9836-7F9A84F91868}" destId="{16782A6E-8B97-4CEB-8E7C-20F22BA40A38}" srcOrd="0" destOrd="0" presId="urn:microsoft.com/office/officeart/2018/2/layout/IconVerticalSolidList"/>
    <dgm:cxn modelId="{4DEAC0A6-87F8-4A21-875D-691F67637F32}" type="presParOf" srcId="{16782A6E-8B97-4CEB-8E7C-20F22BA40A38}" destId="{69A76ECA-AEE6-4060-8AF4-74FCAA8D1FBB}" srcOrd="0" destOrd="0" presId="urn:microsoft.com/office/officeart/2018/2/layout/IconVerticalSolidList"/>
    <dgm:cxn modelId="{D6F0DB02-580C-43E6-AD80-77ACD0D9FBC1}" type="presParOf" srcId="{16782A6E-8B97-4CEB-8E7C-20F22BA40A38}" destId="{3A637B43-6BCE-45C6-A6FD-15D081D2A73B}" srcOrd="1" destOrd="0" presId="urn:microsoft.com/office/officeart/2018/2/layout/IconVerticalSolidList"/>
    <dgm:cxn modelId="{3E74FB20-3EA7-4A9F-9A63-81763926E9AA}" type="presParOf" srcId="{16782A6E-8B97-4CEB-8E7C-20F22BA40A38}" destId="{D6B39574-D6A5-47D0-9FCF-B9D9383BACB2}" srcOrd="2" destOrd="0" presId="urn:microsoft.com/office/officeart/2018/2/layout/IconVerticalSolidList"/>
    <dgm:cxn modelId="{89EDC160-8F51-49E3-BD03-3EC25ADCA814}" type="presParOf" srcId="{16782A6E-8B97-4CEB-8E7C-20F22BA40A38}" destId="{6B2F7892-8543-4B7E-A1A6-0F03C468A835}" srcOrd="3" destOrd="0" presId="urn:microsoft.com/office/officeart/2018/2/layout/IconVerticalSolidList"/>
    <dgm:cxn modelId="{6B550CC6-737E-4EE1-929D-663EEDA66F1D}" type="presParOf" srcId="{CAFD815A-94D4-454F-9836-7F9A84F91868}" destId="{119D0399-80CB-4123-9CD9-FC83908F974D}" srcOrd="1" destOrd="0" presId="urn:microsoft.com/office/officeart/2018/2/layout/IconVerticalSolidList"/>
    <dgm:cxn modelId="{B63BE12C-E124-47D7-B520-6FF38F8CC70B}" type="presParOf" srcId="{CAFD815A-94D4-454F-9836-7F9A84F91868}" destId="{8D458437-D851-4936-A8C4-9031D5C4201B}" srcOrd="2" destOrd="0" presId="urn:microsoft.com/office/officeart/2018/2/layout/IconVerticalSolidList"/>
    <dgm:cxn modelId="{9CE094CB-EBBB-4970-AE49-FF3D5B710CB8}" type="presParOf" srcId="{8D458437-D851-4936-A8C4-9031D5C4201B}" destId="{7ACB01AD-13A2-4E02-A780-A46F66F2DC63}" srcOrd="0" destOrd="0" presId="urn:microsoft.com/office/officeart/2018/2/layout/IconVerticalSolidList"/>
    <dgm:cxn modelId="{2DAF8DC1-C89F-4686-91D9-F021F45E99AB}" type="presParOf" srcId="{8D458437-D851-4936-A8C4-9031D5C4201B}" destId="{55A4A6BE-4942-4C7C-8575-73BF9E99BE0E}" srcOrd="1" destOrd="0" presId="urn:microsoft.com/office/officeart/2018/2/layout/IconVerticalSolidList"/>
    <dgm:cxn modelId="{079F2AC5-10DB-4B6A-9027-79B42B2016E5}" type="presParOf" srcId="{8D458437-D851-4936-A8C4-9031D5C4201B}" destId="{9E51BAE8-D4C2-4D66-9A87-C895C72E62F4}" srcOrd="2" destOrd="0" presId="urn:microsoft.com/office/officeart/2018/2/layout/IconVerticalSolidList"/>
    <dgm:cxn modelId="{980B32BD-6227-4921-AADF-C108180FBD92}" type="presParOf" srcId="{8D458437-D851-4936-A8C4-9031D5C4201B}" destId="{9461F28D-9874-45F8-B97A-D6F29274C0B2}" srcOrd="3" destOrd="0" presId="urn:microsoft.com/office/officeart/2018/2/layout/IconVerticalSolidList"/>
    <dgm:cxn modelId="{F0604274-1921-4136-B848-D5447363A8AB}" type="presParOf" srcId="{CAFD815A-94D4-454F-9836-7F9A84F91868}" destId="{EAE0D887-4B5B-4572-A236-959D437F1195}" srcOrd="3" destOrd="0" presId="urn:microsoft.com/office/officeart/2018/2/layout/IconVerticalSolidList"/>
    <dgm:cxn modelId="{F6589707-2027-4024-9C12-58490A4A9A48}" type="presParOf" srcId="{CAFD815A-94D4-454F-9836-7F9A84F91868}" destId="{D2F96E99-6A39-4E39-8D54-4155DAADB12A}" srcOrd="4" destOrd="0" presId="urn:microsoft.com/office/officeart/2018/2/layout/IconVerticalSolidList"/>
    <dgm:cxn modelId="{EE8B2ED3-8FF9-449E-A28E-74A7F35F71BE}" type="presParOf" srcId="{D2F96E99-6A39-4E39-8D54-4155DAADB12A}" destId="{5BBEA893-9900-42CD-9245-6908283D3ECC}" srcOrd="0" destOrd="0" presId="urn:microsoft.com/office/officeart/2018/2/layout/IconVerticalSolidList"/>
    <dgm:cxn modelId="{C804FFCB-1762-4490-A5E7-9A0A071F3048}" type="presParOf" srcId="{D2F96E99-6A39-4E39-8D54-4155DAADB12A}" destId="{405C189F-7B3B-430B-99B2-8AAD6E603D92}" srcOrd="1" destOrd="0" presId="urn:microsoft.com/office/officeart/2018/2/layout/IconVerticalSolidList"/>
    <dgm:cxn modelId="{BCFF1C7A-EC29-43ED-AD29-E5147BE1EF41}" type="presParOf" srcId="{D2F96E99-6A39-4E39-8D54-4155DAADB12A}" destId="{30352580-2F4E-4500-A952-BC6A857A7B5B}" srcOrd="2" destOrd="0" presId="urn:microsoft.com/office/officeart/2018/2/layout/IconVerticalSolidList"/>
    <dgm:cxn modelId="{09E500EE-3F75-4964-8D0E-CA243B7ABC9B}" type="presParOf" srcId="{D2F96E99-6A39-4E39-8D54-4155DAADB12A}" destId="{9E20E539-455B-47A3-A76A-BAA06FB3EB90}" srcOrd="3" destOrd="0" presId="urn:microsoft.com/office/officeart/2018/2/layout/IconVerticalSolidList"/>
    <dgm:cxn modelId="{677B3B35-9DEB-4346-B143-DC9FC9111F5D}" type="presParOf" srcId="{CAFD815A-94D4-454F-9836-7F9A84F91868}" destId="{36227074-7900-49EA-900B-61590D9CB99E}" srcOrd="5" destOrd="0" presId="urn:microsoft.com/office/officeart/2018/2/layout/IconVerticalSolidList"/>
    <dgm:cxn modelId="{4DACCE05-2E6F-424F-9682-6DECFD5AB872}" type="presParOf" srcId="{CAFD815A-94D4-454F-9836-7F9A84F91868}" destId="{D527E15F-B489-4AE2-A726-966B9BDAC505}" srcOrd="6" destOrd="0" presId="urn:microsoft.com/office/officeart/2018/2/layout/IconVerticalSolidList"/>
    <dgm:cxn modelId="{371ACAF8-E537-4170-B78F-DBBD4A022DD2}" type="presParOf" srcId="{D527E15F-B489-4AE2-A726-966B9BDAC505}" destId="{0C3B55A6-142D-440C-B560-66AA4B8052B0}" srcOrd="0" destOrd="0" presId="urn:microsoft.com/office/officeart/2018/2/layout/IconVerticalSolidList"/>
    <dgm:cxn modelId="{71A4149C-801A-40BC-8146-61ACC060746D}" type="presParOf" srcId="{D527E15F-B489-4AE2-A726-966B9BDAC505}" destId="{200E065A-FA4F-4ADF-9998-D717E1BECE64}" srcOrd="1" destOrd="0" presId="urn:microsoft.com/office/officeart/2018/2/layout/IconVerticalSolidList"/>
    <dgm:cxn modelId="{770E70BC-FB5E-4382-B093-374722A848C6}" type="presParOf" srcId="{D527E15F-B489-4AE2-A726-966B9BDAC505}" destId="{7EB1CF48-6C28-4095-A043-956A9B117AF5}" srcOrd="2" destOrd="0" presId="urn:microsoft.com/office/officeart/2018/2/layout/IconVerticalSolidList"/>
    <dgm:cxn modelId="{0B7D3B6D-093C-45E9-ABBE-B5300715991C}" type="presParOf" srcId="{D527E15F-B489-4AE2-A726-966B9BDAC505}" destId="{E24AEF4E-A298-4C3E-BDD3-F36A2AC4F1F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8BE9A71-160C-4D41-947C-2965AB724B87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237321D-E85B-4AC3-B420-646D20EB406F}">
      <dgm:prSet/>
      <dgm:spPr/>
      <dgm:t>
        <a:bodyPr/>
        <a:lstStyle/>
        <a:p>
          <a:r>
            <a:rPr lang="en-US"/>
            <a:t>Radio communication plan identified</a:t>
          </a:r>
        </a:p>
      </dgm:t>
    </dgm:pt>
    <dgm:pt modelId="{41725F24-1D1B-453D-A150-DCCF39E404AC}" type="parTrans" cxnId="{59B4A04B-8A62-4827-94A2-C7B5CF917F39}">
      <dgm:prSet/>
      <dgm:spPr/>
      <dgm:t>
        <a:bodyPr/>
        <a:lstStyle/>
        <a:p>
          <a:endParaRPr lang="en-US"/>
        </a:p>
      </dgm:t>
    </dgm:pt>
    <dgm:pt modelId="{9D93F0C2-6426-4E69-B20E-C1DC76BD88F2}" type="sibTrans" cxnId="{59B4A04B-8A62-4827-94A2-C7B5CF917F39}">
      <dgm:prSet/>
      <dgm:spPr/>
      <dgm:t>
        <a:bodyPr/>
        <a:lstStyle/>
        <a:p>
          <a:endParaRPr lang="en-US"/>
        </a:p>
      </dgm:t>
    </dgm:pt>
    <dgm:pt modelId="{B6D8F704-B831-4C9A-8C8C-C5C20B9C9092}">
      <dgm:prSet/>
      <dgm:spPr/>
      <dgm:t>
        <a:bodyPr/>
        <a:lstStyle/>
        <a:p>
          <a:r>
            <a:rPr lang="en-US"/>
            <a:t>Both doors open and secure</a:t>
          </a:r>
        </a:p>
      </dgm:t>
    </dgm:pt>
    <dgm:pt modelId="{7E471A64-06E1-435F-9F3C-5777F59025FC}" type="parTrans" cxnId="{89828BE5-5D5E-4547-A035-47E8E3645F3B}">
      <dgm:prSet/>
      <dgm:spPr/>
      <dgm:t>
        <a:bodyPr/>
        <a:lstStyle/>
        <a:p>
          <a:endParaRPr lang="en-US"/>
        </a:p>
      </dgm:t>
    </dgm:pt>
    <dgm:pt modelId="{7A3D5739-9271-4728-AD9C-4A0AF944F7D7}" type="sibTrans" cxnId="{89828BE5-5D5E-4547-A035-47E8E3645F3B}">
      <dgm:prSet/>
      <dgm:spPr/>
      <dgm:t>
        <a:bodyPr/>
        <a:lstStyle/>
        <a:p>
          <a:endParaRPr lang="en-US"/>
        </a:p>
      </dgm:t>
    </dgm:pt>
    <dgm:pt modelId="{4B260D00-5D5E-4232-8C65-88B52888947C}">
      <dgm:prSet/>
      <dgm:spPr/>
      <dgm:t>
        <a:bodyPr/>
        <a:lstStyle/>
        <a:p>
          <a:r>
            <a:rPr lang="en-US"/>
            <a:t>Power to the hoist</a:t>
          </a:r>
        </a:p>
      </dgm:t>
    </dgm:pt>
    <dgm:pt modelId="{D8BD7874-BA3D-4947-8D23-835D52E82BDC}" type="parTrans" cxnId="{C1DD8197-1992-486E-9332-6B4E9D30037E}">
      <dgm:prSet/>
      <dgm:spPr/>
      <dgm:t>
        <a:bodyPr/>
        <a:lstStyle/>
        <a:p>
          <a:endParaRPr lang="en-US"/>
        </a:p>
      </dgm:t>
    </dgm:pt>
    <dgm:pt modelId="{CDF9ACBF-6F88-40BD-99F7-45A67F216E89}" type="sibTrans" cxnId="{C1DD8197-1992-486E-9332-6B4E9D30037E}">
      <dgm:prSet/>
      <dgm:spPr/>
      <dgm:t>
        <a:bodyPr/>
        <a:lstStyle/>
        <a:p>
          <a:endParaRPr lang="en-US"/>
        </a:p>
      </dgm:t>
    </dgm:pt>
    <dgm:pt modelId="{423A928A-954A-46C0-B797-5410095F7E76}" type="pres">
      <dgm:prSet presAssocID="{F8BE9A71-160C-4D41-947C-2965AB724B87}" presName="vert0" presStyleCnt="0">
        <dgm:presLayoutVars>
          <dgm:dir/>
          <dgm:animOne val="branch"/>
          <dgm:animLvl val="lvl"/>
        </dgm:presLayoutVars>
      </dgm:prSet>
      <dgm:spPr/>
    </dgm:pt>
    <dgm:pt modelId="{B561EE5A-BD5A-4B11-A9D3-862887BD3F0A}" type="pres">
      <dgm:prSet presAssocID="{0237321D-E85B-4AC3-B420-646D20EB406F}" presName="thickLine" presStyleLbl="alignNode1" presStyleIdx="0" presStyleCnt="3"/>
      <dgm:spPr/>
    </dgm:pt>
    <dgm:pt modelId="{A0B3267A-5ED3-49EF-A55D-3D9A94EE782E}" type="pres">
      <dgm:prSet presAssocID="{0237321D-E85B-4AC3-B420-646D20EB406F}" presName="horz1" presStyleCnt="0"/>
      <dgm:spPr/>
    </dgm:pt>
    <dgm:pt modelId="{B6503D30-790D-4F4D-A097-D4DD042EE553}" type="pres">
      <dgm:prSet presAssocID="{0237321D-E85B-4AC3-B420-646D20EB406F}" presName="tx1" presStyleLbl="revTx" presStyleIdx="0" presStyleCnt="3"/>
      <dgm:spPr/>
    </dgm:pt>
    <dgm:pt modelId="{CCCD546D-5736-498D-A325-1870913A1A6F}" type="pres">
      <dgm:prSet presAssocID="{0237321D-E85B-4AC3-B420-646D20EB406F}" presName="vert1" presStyleCnt="0"/>
      <dgm:spPr/>
    </dgm:pt>
    <dgm:pt modelId="{BCF4DED3-650C-405E-AE12-8EACE861FD3A}" type="pres">
      <dgm:prSet presAssocID="{B6D8F704-B831-4C9A-8C8C-C5C20B9C9092}" presName="thickLine" presStyleLbl="alignNode1" presStyleIdx="1" presStyleCnt="3"/>
      <dgm:spPr/>
    </dgm:pt>
    <dgm:pt modelId="{AB289980-E692-49EE-832D-D080AAF0CB88}" type="pres">
      <dgm:prSet presAssocID="{B6D8F704-B831-4C9A-8C8C-C5C20B9C9092}" presName="horz1" presStyleCnt="0"/>
      <dgm:spPr/>
    </dgm:pt>
    <dgm:pt modelId="{F014B1B9-2F47-494D-9D24-DB9F026E8935}" type="pres">
      <dgm:prSet presAssocID="{B6D8F704-B831-4C9A-8C8C-C5C20B9C9092}" presName="tx1" presStyleLbl="revTx" presStyleIdx="1" presStyleCnt="3"/>
      <dgm:spPr/>
    </dgm:pt>
    <dgm:pt modelId="{B0B07933-B9FE-473E-98B5-0EA60DB56256}" type="pres">
      <dgm:prSet presAssocID="{B6D8F704-B831-4C9A-8C8C-C5C20B9C9092}" presName="vert1" presStyleCnt="0"/>
      <dgm:spPr/>
    </dgm:pt>
    <dgm:pt modelId="{144D9380-1734-4A04-A3A8-3C3DE10BC903}" type="pres">
      <dgm:prSet presAssocID="{4B260D00-5D5E-4232-8C65-88B52888947C}" presName="thickLine" presStyleLbl="alignNode1" presStyleIdx="2" presStyleCnt="3"/>
      <dgm:spPr/>
    </dgm:pt>
    <dgm:pt modelId="{0823610B-C514-4222-A45D-29018E5C2077}" type="pres">
      <dgm:prSet presAssocID="{4B260D00-5D5E-4232-8C65-88B52888947C}" presName="horz1" presStyleCnt="0"/>
      <dgm:spPr/>
    </dgm:pt>
    <dgm:pt modelId="{9153F771-A2ED-426D-8605-7AA237CCA3CE}" type="pres">
      <dgm:prSet presAssocID="{4B260D00-5D5E-4232-8C65-88B52888947C}" presName="tx1" presStyleLbl="revTx" presStyleIdx="2" presStyleCnt="3"/>
      <dgm:spPr/>
    </dgm:pt>
    <dgm:pt modelId="{1E5AEDDE-ADF0-449F-BA55-6849A925AB7F}" type="pres">
      <dgm:prSet presAssocID="{4B260D00-5D5E-4232-8C65-88B52888947C}" presName="vert1" presStyleCnt="0"/>
      <dgm:spPr/>
    </dgm:pt>
  </dgm:ptLst>
  <dgm:cxnLst>
    <dgm:cxn modelId="{FF6F8510-09FE-4F75-A14B-6CA3BF005E4A}" type="presOf" srcId="{F8BE9A71-160C-4D41-947C-2965AB724B87}" destId="{423A928A-954A-46C0-B797-5410095F7E76}" srcOrd="0" destOrd="0" presId="urn:microsoft.com/office/officeart/2008/layout/LinedList"/>
    <dgm:cxn modelId="{6EDF5C61-A108-4E9F-AABB-F8C79A87F49F}" type="presOf" srcId="{4B260D00-5D5E-4232-8C65-88B52888947C}" destId="{9153F771-A2ED-426D-8605-7AA237CCA3CE}" srcOrd="0" destOrd="0" presId="urn:microsoft.com/office/officeart/2008/layout/LinedList"/>
    <dgm:cxn modelId="{59B4A04B-8A62-4827-94A2-C7B5CF917F39}" srcId="{F8BE9A71-160C-4D41-947C-2965AB724B87}" destId="{0237321D-E85B-4AC3-B420-646D20EB406F}" srcOrd="0" destOrd="0" parTransId="{41725F24-1D1B-453D-A150-DCCF39E404AC}" sibTransId="{9D93F0C2-6426-4E69-B20E-C1DC76BD88F2}"/>
    <dgm:cxn modelId="{68B73455-AFC6-416B-811A-A519BA55FBCB}" type="presOf" srcId="{0237321D-E85B-4AC3-B420-646D20EB406F}" destId="{B6503D30-790D-4F4D-A097-D4DD042EE553}" srcOrd="0" destOrd="0" presId="urn:microsoft.com/office/officeart/2008/layout/LinedList"/>
    <dgm:cxn modelId="{C1DD8197-1992-486E-9332-6B4E9D30037E}" srcId="{F8BE9A71-160C-4D41-947C-2965AB724B87}" destId="{4B260D00-5D5E-4232-8C65-88B52888947C}" srcOrd="2" destOrd="0" parTransId="{D8BD7874-BA3D-4947-8D23-835D52E82BDC}" sibTransId="{CDF9ACBF-6F88-40BD-99F7-45A67F216E89}"/>
    <dgm:cxn modelId="{53FC759C-6E2E-40A6-80B5-7CB768ACD338}" type="presOf" srcId="{B6D8F704-B831-4C9A-8C8C-C5C20B9C9092}" destId="{F014B1B9-2F47-494D-9D24-DB9F026E8935}" srcOrd="0" destOrd="0" presId="urn:microsoft.com/office/officeart/2008/layout/LinedList"/>
    <dgm:cxn modelId="{89828BE5-5D5E-4547-A035-47E8E3645F3B}" srcId="{F8BE9A71-160C-4D41-947C-2965AB724B87}" destId="{B6D8F704-B831-4C9A-8C8C-C5C20B9C9092}" srcOrd="1" destOrd="0" parTransId="{7E471A64-06E1-435F-9F3C-5777F59025FC}" sibTransId="{7A3D5739-9271-4728-AD9C-4A0AF944F7D7}"/>
    <dgm:cxn modelId="{98835D27-E2F2-464C-AE11-F524D090FA9E}" type="presParOf" srcId="{423A928A-954A-46C0-B797-5410095F7E76}" destId="{B561EE5A-BD5A-4B11-A9D3-862887BD3F0A}" srcOrd="0" destOrd="0" presId="urn:microsoft.com/office/officeart/2008/layout/LinedList"/>
    <dgm:cxn modelId="{C224E7CB-67CC-4476-A607-3847CE83F632}" type="presParOf" srcId="{423A928A-954A-46C0-B797-5410095F7E76}" destId="{A0B3267A-5ED3-49EF-A55D-3D9A94EE782E}" srcOrd="1" destOrd="0" presId="urn:microsoft.com/office/officeart/2008/layout/LinedList"/>
    <dgm:cxn modelId="{871D9365-6ACD-4E66-9BF6-BD01819E03E3}" type="presParOf" srcId="{A0B3267A-5ED3-49EF-A55D-3D9A94EE782E}" destId="{B6503D30-790D-4F4D-A097-D4DD042EE553}" srcOrd="0" destOrd="0" presId="urn:microsoft.com/office/officeart/2008/layout/LinedList"/>
    <dgm:cxn modelId="{C3F3CA0B-D8D8-4B28-9F08-A51C7BE8E697}" type="presParOf" srcId="{A0B3267A-5ED3-49EF-A55D-3D9A94EE782E}" destId="{CCCD546D-5736-498D-A325-1870913A1A6F}" srcOrd="1" destOrd="0" presId="urn:microsoft.com/office/officeart/2008/layout/LinedList"/>
    <dgm:cxn modelId="{00CCE0A9-DF85-402B-852A-C836505F03E8}" type="presParOf" srcId="{423A928A-954A-46C0-B797-5410095F7E76}" destId="{BCF4DED3-650C-405E-AE12-8EACE861FD3A}" srcOrd="2" destOrd="0" presId="urn:microsoft.com/office/officeart/2008/layout/LinedList"/>
    <dgm:cxn modelId="{DC3A8753-79C0-44F6-B2CF-D12C71959026}" type="presParOf" srcId="{423A928A-954A-46C0-B797-5410095F7E76}" destId="{AB289980-E692-49EE-832D-D080AAF0CB88}" srcOrd="3" destOrd="0" presId="urn:microsoft.com/office/officeart/2008/layout/LinedList"/>
    <dgm:cxn modelId="{57AA02F6-37D3-4F0C-B88F-8B0E6C2792BD}" type="presParOf" srcId="{AB289980-E692-49EE-832D-D080AAF0CB88}" destId="{F014B1B9-2F47-494D-9D24-DB9F026E8935}" srcOrd="0" destOrd="0" presId="urn:microsoft.com/office/officeart/2008/layout/LinedList"/>
    <dgm:cxn modelId="{D86FB730-62EF-4016-97EB-9C4F21AE40D9}" type="presParOf" srcId="{AB289980-E692-49EE-832D-D080AAF0CB88}" destId="{B0B07933-B9FE-473E-98B5-0EA60DB56256}" srcOrd="1" destOrd="0" presId="urn:microsoft.com/office/officeart/2008/layout/LinedList"/>
    <dgm:cxn modelId="{71099CC3-1E28-41F2-AEA2-598877F8894F}" type="presParOf" srcId="{423A928A-954A-46C0-B797-5410095F7E76}" destId="{144D9380-1734-4A04-A3A8-3C3DE10BC903}" srcOrd="4" destOrd="0" presId="urn:microsoft.com/office/officeart/2008/layout/LinedList"/>
    <dgm:cxn modelId="{384DB47C-E113-42C1-A4D2-E5ADD197FE83}" type="presParOf" srcId="{423A928A-954A-46C0-B797-5410095F7E76}" destId="{0823610B-C514-4222-A45D-29018E5C2077}" srcOrd="5" destOrd="0" presId="urn:microsoft.com/office/officeart/2008/layout/LinedList"/>
    <dgm:cxn modelId="{118CF004-8857-47CA-899A-9A8130ACF3BC}" type="presParOf" srcId="{0823610B-C514-4222-A45D-29018E5C2077}" destId="{9153F771-A2ED-426D-8605-7AA237CCA3CE}" srcOrd="0" destOrd="0" presId="urn:microsoft.com/office/officeart/2008/layout/LinedList"/>
    <dgm:cxn modelId="{79DCE2E4-17BD-4CB2-B447-23D2CFD2799D}" type="presParOf" srcId="{0823610B-C514-4222-A45D-29018E5C2077}" destId="{1E5AEDDE-ADF0-449F-BA55-6849A925AB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0ABFD2E-CDC8-4B51-BCFA-D095A18893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E6DCC82-4459-4F10-9FE9-8D4956BC212C}">
      <dgm:prSet/>
      <dgm:spPr/>
      <dgm:t>
        <a:bodyPr/>
        <a:lstStyle/>
        <a:p>
          <a:r>
            <a:rPr lang="en-US"/>
            <a:t>I have a green light</a:t>
          </a:r>
        </a:p>
      </dgm:t>
    </dgm:pt>
    <dgm:pt modelId="{AB29F387-6B2F-4AF7-9259-D18DBCB66F42}" type="parTrans" cxnId="{3DC181AA-7792-43D2-B05A-3DC20FA782D1}">
      <dgm:prSet/>
      <dgm:spPr/>
      <dgm:t>
        <a:bodyPr/>
        <a:lstStyle/>
        <a:p>
          <a:endParaRPr lang="en-US"/>
        </a:p>
      </dgm:t>
    </dgm:pt>
    <dgm:pt modelId="{66559E35-D78B-4594-922E-34D357A810AE}" type="sibTrans" cxnId="{3DC181AA-7792-43D2-B05A-3DC20FA782D1}">
      <dgm:prSet/>
      <dgm:spPr/>
      <dgm:t>
        <a:bodyPr/>
        <a:lstStyle/>
        <a:p>
          <a:endParaRPr lang="en-US"/>
        </a:p>
      </dgm:t>
    </dgm:pt>
    <dgm:pt modelId="{3CC4D816-5448-42DC-BF43-3B9CB07204FC}">
      <dgm:prSet/>
      <dgm:spPr/>
      <dgm:t>
        <a:bodyPr/>
        <a:lstStyle/>
        <a:p>
          <a:r>
            <a:rPr lang="en-US"/>
            <a:t>Right side clear, tail is clear</a:t>
          </a:r>
        </a:p>
      </dgm:t>
    </dgm:pt>
    <dgm:pt modelId="{EBF854B9-8E68-443D-937E-6A95CA1083A2}" type="parTrans" cxnId="{9D50EFBA-4049-46A5-A856-0B575F98737C}">
      <dgm:prSet/>
      <dgm:spPr/>
      <dgm:t>
        <a:bodyPr/>
        <a:lstStyle/>
        <a:p>
          <a:endParaRPr lang="en-US"/>
        </a:p>
      </dgm:t>
    </dgm:pt>
    <dgm:pt modelId="{BE54F951-9A53-4827-847C-42F8CC70C306}" type="sibTrans" cxnId="{9D50EFBA-4049-46A5-A856-0B575F98737C}">
      <dgm:prSet/>
      <dgm:spPr/>
      <dgm:t>
        <a:bodyPr/>
        <a:lstStyle/>
        <a:p>
          <a:endParaRPr lang="en-US"/>
        </a:p>
      </dgm:t>
    </dgm:pt>
    <dgm:pt modelId="{C35D6B3C-41CA-4E7E-8F5A-559F08A6700B}">
      <dgm:prSet/>
      <dgm:spPr/>
      <dgm:t>
        <a:bodyPr/>
        <a:lstStyle/>
        <a:p>
          <a:r>
            <a:rPr lang="en-US"/>
            <a:t>Clear to lift</a:t>
          </a:r>
        </a:p>
      </dgm:t>
    </dgm:pt>
    <dgm:pt modelId="{50A2F744-18AF-4406-91A7-B1BA9A1B3ADF}" type="parTrans" cxnId="{D0313CF8-4055-4A5B-BA9A-919325B1DF56}">
      <dgm:prSet/>
      <dgm:spPr/>
      <dgm:t>
        <a:bodyPr/>
        <a:lstStyle/>
        <a:p>
          <a:endParaRPr lang="en-US"/>
        </a:p>
      </dgm:t>
    </dgm:pt>
    <dgm:pt modelId="{9FB1C49D-22F2-4BFD-90B6-BE4D93039C62}" type="sibTrans" cxnId="{D0313CF8-4055-4A5B-BA9A-919325B1DF56}">
      <dgm:prSet/>
      <dgm:spPr/>
      <dgm:t>
        <a:bodyPr/>
        <a:lstStyle/>
        <a:p>
          <a:endParaRPr lang="en-US"/>
        </a:p>
      </dgm:t>
    </dgm:pt>
    <dgm:pt modelId="{B5A9797E-9C3C-407D-AF7B-DA6787981F22}" type="pres">
      <dgm:prSet presAssocID="{80ABFD2E-CDC8-4B51-BCFA-D095A188938E}" presName="root" presStyleCnt="0">
        <dgm:presLayoutVars>
          <dgm:dir/>
          <dgm:resizeHandles val="exact"/>
        </dgm:presLayoutVars>
      </dgm:prSet>
      <dgm:spPr/>
    </dgm:pt>
    <dgm:pt modelId="{F116C8F1-E621-460F-A39C-104BAA9EC951}" type="pres">
      <dgm:prSet presAssocID="{FE6DCC82-4459-4F10-9FE9-8D4956BC212C}" presName="compNode" presStyleCnt="0"/>
      <dgm:spPr/>
    </dgm:pt>
    <dgm:pt modelId="{80BA36B9-2397-4461-B78E-B0DFC756AE7B}" type="pres">
      <dgm:prSet presAssocID="{FE6DCC82-4459-4F10-9FE9-8D4956BC212C}" presName="bgRect" presStyleLbl="bgShp" presStyleIdx="0" presStyleCnt="3"/>
      <dgm:spPr/>
    </dgm:pt>
    <dgm:pt modelId="{E0D189A4-DCC4-4C48-BAA5-0CE9C13875D3}" type="pres">
      <dgm:prSet presAssocID="{FE6DCC82-4459-4F10-9FE9-8D4956BC212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6B589C35-B577-4CD2-96FA-15EB50BDB7F7}" type="pres">
      <dgm:prSet presAssocID="{FE6DCC82-4459-4F10-9FE9-8D4956BC212C}" presName="spaceRect" presStyleCnt="0"/>
      <dgm:spPr/>
    </dgm:pt>
    <dgm:pt modelId="{CDB3C1B8-6ACE-4410-8426-E6CB6A7EA0BB}" type="pres">
      <dgm:prSet presAssocID="{FE6DCC82-4459-4F10-9FE9-8D4956BC212C}" presName="parTx" presStyleLbl="revTx" presStyleIdx="0" presStyleCnt="3">
        <dgm:presLayoutVars>
          <dgm:chMax val="0"/>
          <dgm:chPref val="0"/>
        </dgm:presLayoutVars>
      </dgm:prSet>
      <dgm:spPr/>
    </dgm:pt>
    <dgm:pt modelId="{E0A780FA-7262-4358-939C-BC52D44A088C}" type="pres">
      <dgm:prSet presAssocID="{66559E35-D78B-4594-922E-34D357A810AE}" presName="sibTrans" presStyleCnt="0"/>
      <dgm:spPr/>
    </dgm:pt>
    <dgm:pt modelId="{3CC372BD-87C3-457E-BE08-848506312ECB}" type="pres">
      <dgm:prSet presAssocID="{3CC4D816-5448-42DC-BF43-3B9CB07204FC}" presName="compNode" presStyleCnt="0"/>
      <dgm:spPr/>
    </dgm:pt>
    <dgm:pt modelId="{70CC5272-5F60-4363-B02C-74B659715123}" type="pres">
      <dgm:prSet presAssocID="{3CC4D816-5448-42DC-BF43-3B9CB07204FC}" presName="bgRect" presStyleLbl="bgShp" presStyleIdx="1" presStyleCnt="3"/>
      <dgm:spPr/>
    </dgm:pt>
    <dgm:pt modelId="{B8EAD5BD-A8C6-4AF1-824A-6545911CA38B}" type="pres">
      <dgm:prSet presAssocID="{3CC4D816-5448-42DC-BF43-3B9CB07204F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U-turn with tail"/>
        </a:ext>
      </dgm:extLst>
    </dgm:pt>
    <dgm:pt modelId="{B229FB3A-0CF0-445C-9F27-FF061D37E382}" type="pres">
      <dgm:prSet presAssocID="{3CC4D816-5448-42DC-BF43-3B9CB07204FC}" presName="spaceRect" presStyleCnt="0"/>
      <dgm:spPr/>
    </dgm:pt>
    <dgm:pt modelId="{706BA9C0-C262-4D63-98DC-B143F2F5DC28}" type="pres">
      <dgm:prSet presAssocID="{3CC4D816-5448-42DC-BF43-3B9CB07204FC}" presName="parTx" presStyleLbl="revTx" presStyleIdx="1" presStyleCnt="3">
        <dgm:presLayoutVars>
          <dgm:chMax val="0"/>
          <dgm:chPref val="0"/>
        </dgm:presLayoutVars>
      </dgm:prSet>
      <dgm:spPr/>
    </dgm:pt>
    <dgm:pt modelId="{5C5FA359-0407-414D-90D4-651F444286B8}" type="pres">
      <dgm:prSet presAssocID="{BE54F951-9A53-4827-847C-42F8CC70C306}" presName="sibTrans" presStyleCnt="0"/>
      <dgm:spPr/>
    </dgm:pt>
    <dgm:pt modelId="{39DBD2B7-CD07-4B27-B416-453A54419037}" type="pres">
      <dgm:prSet presAssocID="{C35D6B3C-41CA-4E7E-8F5A-559F08A6700B}" presName="compNode" presStyleCnt="0"/>
      <dgm:spPr/>
    </dgm:pt>
    <dgm:pt modelId="{D092A9D5-7F71-4288-B576-A9E467B30457}" type="pres">
      <dgm:prSet presAssocID="{C35D6B3C-41CA-4E7E-8F5A-559F08A6700B}" presName="bgRect" presStyleLbl="bgShp" presStyleIdx="2" presStyleCnt="3"/>
      <dgm:spPr/>
    </dgm:pt>
    <dgm:pt modelId="{F9848366-5F0E-4E06-A4DD-73816498A879}" type="pres">
      <dgm:prSet presAssocID="{C35D6B3C-41CA-4E7E-8F5A-559F08A6700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C6D925D-38D4-4C56-8DE4-37607AD5CE99}" type="pres">
      <dgm:prSet presAssocID="{C35D6B3C-41CA-4E7E-8F5A-559F08A6700B}" presName="spaceRect" presStyleCnt="0"/>
      <dgm:spPr/>
    </dgm:pt>
    <dgm:pt modelId="{0D15427E-2752-4379-A148-CA26DA021565}" type="pres">
      <dgm:prSet presAssocID="{C35D6B3C-41CA-4E7E-8F5A-559F08A6700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7A83F2F-5FA8-43E6-9F6A-A00619A535E6}" type="presOf" srcId="{80ABFD2E-CDC8-4B51-BCFA-D095A188938E}" destId="{B5A9797E-9C3C-407D-AF7B-DA6787981F22}" srcOrd="0" destOrd="0" presId="urn:microsoft.com/office/officeart/2018/2/layout/IconVerticalSolidList"/>
    <dgm:cxn modelId="{AA74C445-B6CB-4BBF-8029-31BA3DCD38EC}" type="presOf" srcId="{3CC4D816-5448-42DC-BF43-3B9CB07204FC}" destId="{706BA9C0-C262-4D63-98DC-B143F2F5DC28}" srcOrd="0" destOrd="0" presId="urn:microsoft.com/office/officeart/2018/2/layout/IconVerticalSolidList"/>
    <dgm:cxn modelId="{3DC181AA-7792-43D2-B05A-3DC20FA782D1}" srcId="{80ABFD2E-CDC8-4B51-BCFA-D095A188938E}" destId="{FE6DCC82-4459-4F10-9FE9-8D4956BC212C}" srcOrd="0" destOrd="0" parTransId="{AB29F387-6B2F-4AF7-9259-D18DBCB66F42}" sibTransId="{66559E35-D78B-4594-922E-34D357A810AE}"/>
    <dgm:cxn modelId="{9D50EFBA-4049-46A5-A856-0B575F98737C}" srcId="{80ABFD2E-CDC8-4B51-BCFA-D095A188938E}" destId="{3CC4D816-5448-42DC-BF43-3B9CB07204FC}" srcOrd="1" destOrd="0" parTransId="{EBF854B9-8E68-443D-937E-6A95CA1083A2}" sibTransId="{BE54F951-9A53-4827-847C-42F8CC70C306}"/>
    <dgm:cxn modelId="{A2BA02E0-E3A9-4B72-A00C-B019EAC556B4}" type="presOf" srcId="{FE6DCC82-4459-4F10-9FE9-8D4956BC212C}" destId="{CDB3C1B8-6ACE-4410-8426-E6CB6A7EA0BB}" srcOrd="0" destOrd="0" presId="urn:microsoft.com/office/officeart/2018/2/layout/IconVerticalSolidList"/>
    <dgm:cxn modelId="{497C73F2-384A-4DA5-B322-858BC086890F}" type="presOf" srcId="{C35D6B3C-41CA-4E7E-8F5A-559F08A6700B}" destId="{0D15427E-2752-4379-A148-CA26DA021565}" srcOrd="0" destOrd="0" presId="urn:microsoft.com/office/officeart/2018/2/layout/IconVerticalSolidList"/>
    <dgm:cxn modelId="{D0313CF8-4055-4A5B-BA9A-919325B1DF56}" srcId="{80ABFD2E-CDC8-4B51-BCFA-D095A188938E}" destId="{C35D6B3C-41CA-4E7E-8F5A-559F08A6700B}" srcOrd="2" destOrd="0" parTransId="{50A2F744-18AF-4406-91A7-B1BA9A1B3ADF}" sibTransId="{9FB1C49D-22F2-4BFD-90B6-BE4D93039C62}"/>
    <dgm:cxn modelId="{92C55735-2F73-4111-BDE2-A2B681B4A0D3}" type="presParOf" srcId="{B5A9797E-9C3C-407D-AF7B-DA6787981F22}" destId="{F116C8F1-E621-460F-A39C-104BAA9EC951}" srcOrd="0" destOrd="0" presId="urn:microsoft.com/office/officeart/2018/2/layout/IconVerticalSolidList"/>
    <dgm:cxn modelId="{2CFEB4BD-97BE-4E4E-941A-0D935E78B30D}" type="presParOf" srcId="{F116C8F1-E621-460F-A39C-104BAA9EC951}" destId="{80BA36B9-2397-4461-B78E-B0DFC756AE7B}" srcOrd="0" destOrd="0" presId="urn:microsoft.com/office/officeart/2018/2/layout/IconVerticalSolidList"/>
    <dgm:cxn modelId="{B27AB828-F0A4-4D31-8428-B4A0402174E5}" type="presParOf" srcId="{F116C8F1-E621-460F-A39C-104BAA9EC951}" destId="{E0D189A4-DCC4-4C48-BAA5-0CE9C13875D3}" srcOrd="1" destOrd="0" presId="urn:microsoft.com/office/officeart/2018/2/layout/IconVerticalSolidList"/>
    <dgm:cxn modelId="{62D6DF0A-855B-4E30-A3E9-C9538607302F}" type="presParOf" srcId="{F116C8F1-E621-460F-A39C-104BAA9EC951}" destId="{6B589C35-B577-4CD2-96FA-15EB50BDB7F7}" srcOrd="2" destOrd="0" presId="urn:microsoft.com/office/officeart/2018/2/layout/IconVerticalSolidList"/>
    <dgm:cxn modelId="{14261383-2232-4BBE-BBD9-1DD9B0205497}" type="presParOf" srcId="{F116C8F1-E621-460F-A39C-104BAA9EC951}" destId="{CDB3C1B8-6ACE-4410-8426-E6CB6A7EA0BB}" srcOrd="3" destOrd="0" presId="urn:microsoft.com/office/officeart/2018/2/layout/IconVerticalSolidList"/>
    <dgm:cxn modelId="{C031A045-9096-4A77-922B-4B2BEDB93F03}" type="presParOf" srcId="{B5A9797E-9C3C-407D-AF7B-DA6787981F22}" destId="{E0A780FA-7262-4358-939C-BC52D44A088C}" srcOrd="1" destOrd="0" presId="urn:microsoft.com/office/officeart/2018/2/layout/IconVerticalSolidList"/>
    <dgm:cxn modelId="{80819EB6-A724-4847-A204-F799A1F95A4E}" type="presParOf" srcId="{B5A9797E-9C3C-407D-AF7B-DA6787981F22}" destId="{3CC372BD-87C3-457E-BE08-848506312ECB}" srcOrd="2" destOrd="0" presId="urn:microsoft.com/office/officeart/2018/2/layout/IconVerticalSolidList"/>
    <dgm:cxn modelId="{F290D7DA-AC99-4ADC-B1DA-5A22E4FEA2DF}" type="presParOf" srcId="{3CC372BD-87C3-457E-BE08-848506312ECB}" destId="{70CC5272-5F60-4363-B02C-74B659715123}" srcOrd="0" destOrd="0" presId="urn:microsoft.com/office/officeart/2018/2/layout/IconVerticalSolidList"/>
    <dgm:cxn modelId="{CF6A0108-ADA1-4C81-9E1D-7591224FCB94}" type="presParOf" srcId="{3CC372BD-87C3-457E-BE08-848506312ECB}" destId="{B8EAD5BD-A8C6-4AF1-824A-6545911CA38B}" srcOrd="1" destOrd="0" presId="urn:microsoft.com/office/officeart/2018/2/layout/IconVerticalSolidList"/>
    <dgm:cxn modelId="{34A3FA84-CD24-4BF1-8B80-F43F3F4B48A5}" type="presParOf" srcId="{3CC372BD-87C3-457E-BE08-848506312ECB}" destId="{B229FB3A-0CF0-445C-9F27-FF061D37E382}" srcOrd="2" destOrd="0" presId="urn:microsoft.com/office/officeart/2018/2/layout/IconVerticalSolidList"/>
    <dgm:cxn modelId="{15F77AC7-8E77-4421-A2A1-E9D1E4133761}" type="presParOf" srcId="{3CC372BD-87C3-457E-BE08-848506312ECB}" destId="{706BA9C0-C262-4D63-98DC-B143F2F5DC28}" srcOrd="3" destOrd="0" presId="urn:microsoft.com/office/officeart/2018/2/layout/IconVerticalSolidList"/>
    <dgm:cxn modelId="{0B23C728-583C-471A-A6F8-6E37E4A1E38D}" type="presParOf" srcId="{B5A9797E-9C3C-407D-AF7B-DA6787981F22}" destId="{5C5FA359-0407-414D-90D4-651F444286B8}" srcOrd="3" destOrd="0" presId="urn:microsoft.com/office/officeart/2018/2/layout/IconVerticalSolidList"/>
    <dgm:cxn modelId="{A2F5619E-DF00-47B2-961C-AE9A4E18D7ED}" type="presParOf" srcId="{B5A9797E-9C3C-407D-AF7B-DA6787981F22}" destId="{39DBD2B7-CD07-4B27-B416-453A54419037}" srcOrd="4" destOrd="0" presId="urn:microsoft.com/office/officeart/2018/2/layout/IconVerticalSolidList"/>
    <dgm:cxn modelId="{D9167D96-DFEF-4277-98C1-2F619C44FF35}" type="presParOf" srcId="{39DBD2B7-CD07-4B27-B416-453A54419037}" destId="{D092A9D5-7F71-4288-B576-A9E467B30457}" srcOrd="0" destOrd="0" presId="urn:microsoft.com/office/officeart/2018/2/layout/IconVerticalSolidList"/>
    <dgm:cxn modelId="{0183FBE0-4A9B-4321-B9D7-136FC8D5D577}" type="presParOf" srcId="{39DBD2B7-CD07-4B27-B416-453A54419037}" destId="{F9848366-5F0E-4E06-A4DD-73816498A879}" srcOrd="1" destOrd="0" presId="urn:microsoft.com/office/officeart/2018/2/layout/IconVerticalSolidList"/>
    <dgm:cxn modelId="{80CF50B8-D086-4EE5-9E87-6CF3AF30EE04}" type="presParOf" srcId="{39DBD2B7-CD07-4B27-B416-453A54419037}" destId="{1C6D925D-38D4-4C56-8DE4-37607AD5CE99}" srcOrd="2" destOrd="0" presId="urn:microsoft.com/office/officeart/2018/2/layout/IconVerticalSolidList"/>
    <dgm:cxn modelId="{22F734F3-048E-4AA7-B7FC-A7D04ED7371E}" type="presParOf" srcId="{39DBD2B7-CD07-4B27-B416-453A54419037}" destId="{0D15427E-2752-4379-A148-CA26DA0215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0A1495-D16B-462E-B96C-4EC591757CA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C9F2AF7-A9B6-4C4C-92D9-462AE0542C14}">
      <dgm:prSet/>
      <dgm:spPr/>
      <dgm:t>
        <a:bodyPr/>
        <a:lstStyle/>
        <a:p>
          <a:r>
            <a:rPr lang="en-US"/>
            <a:t>OSHA 1910.120 and/or 1910.134(n Respiratory Protection</a:t>
          </a:r>
        </a:p>
      </dgm:t>
    </dgm:pt>
    <dgm:pt modelId="{B6C2A36C-F510-414B-9F0D-7CA61D0E2F2C}" type="parTrans" cxnId="{9ECAC8F8-D7CC-4B6B-8850-C3EC0027F63B}">
      <dgm:prSet/>
      <dgm:spPr/>
      <dgm:t>
        <a:bodyPr/>
        <a:lstStyle/>
        <a:p>
          <a:endParaRPr lang="en-US"/>
        </a:p>
      </dgm:t>
    </dgm:pt>
    <dgm:pt modelId="{6087FBF0-752A-4D4B-80FF-252E5DF81919}" type="sibTrans" cxnId="{9ECAC8F8-D7CC-4B6B-8850-C3EC0027F63B}">
      <dgm:prSet/>
      <dgm:spPr/>
      <dgm:t>
        <a:bodyPr/>
        <a:lstStyle/>
        <a:p>
          <a:endParaRPr lang="en-US"/>
        </a:p>
      </dgm:t>
    </dgm:pt>
    <dgm:pt modelId="{24CC6949-056B-4BE6-A691-B501735D14A3}">
      <dgm:prSet/>
      <dgm:spPr/>
      <dgm:t>
        <a:bodyPr/>
        <a:lstStyle/>
        <a:p>
          <a:r>
            <a:rPr lang="en-US"/>
            <a:t>Training standards as required by the agency having jurisdiction (AHJ) related to Helicopter Rescue Operation.</a:t>
          </a:r>
        </a:p>
      </dgm:t>
    </dgm:pt>
    <dgm:pt modelId="{87F45FC5-C497-4FB0-972C-165FA84DEBC1}" type="parTrans" cxnId="{40C58AA1-3500-4334-A81B-7DD78591D0D9}">
      <dgm:prSet/>
      <dgm:spPr/>
      <dgm:t>
        <a:bodyPr/>
        <a:lstStyle/>
        <a:p>
          <a:endParaRPr lang="en-US"/>
        </a:p>
      </dgm:t>
    </dgm:pt>
    <dgm:pt modelId="{72D7A56D-541B-476C-AA69-1143C452FF4D}" type="sibTrans" cxnId="{40C58AA1-3500-4334-A81B-7DD78591D0D9}">
      <dgm:prSet/>
      <dgm:spPr/>
      <dgm:t>
        <a:bodyPr/>
        <a:lstStyle/>
        <a:p>
          <a:endParaRPr lang="en-US"/>
        </a:p>
      </dgm:t>
    </dgm:pt>
    <dgm:pt modelId="{AADAB5B3-3691-44E9-8406-0DB6B035CCA8}" type="pres">
      <dgm:prSet presAssocID="{E60A1495-D16B-462E-B96C-4EC591757CA2}" presName="root" presStyleCnt="0">
        <dgm:presLayoutVars>
          <dgm:dir/>
          <dgm:resizeHandles val="exact"/>
        </dgm:presLayoutVars>
      </dgm:prSet>
      <dgm:spPr/>
    </dgm:pt>
    <dgm:pt modelId="{F7E9FE35-8D7E-41CF-BE50-F7FA145B09C5}" type="pres">
      <dgm:prSet presAssocID="{7C9F2AF7-A9B6-4C4C-92D9-462AE0542C14}" presName="compNode" presStyleCnt="0"/>
      <dgm:spPr/>
    </dgm:pt>
    <dgm:pt modelId="{A29C53CB-8D43-4992-B4BE-487A13EBCD4E}" type="pres">
      <dgm:prSet presAssocID="{7C9F2AF7-A9B6-4C4C-92D9-462AE0542C14}" presName="bgRect" presStyleLbl="bgShp" presStyleIdx="0" presStyleCnt="2"/>
      <dgm:spPr/>
    </dgm:pt>
    <dgm:pt modelId="{766189B0-A599-481B-885B-EE12E9205BED}" type="pres">
      <dgm:prSet presAssocID="{7C9F2AF7-A9B6-4C4C-92D9-462AE0542C1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1FA07DB0-28A2-42FE-A997-8C5BE1FDFB99}" type="pres">
      <dgm:prSet presAssocID="{7C9F2AF7-A9B6-4C4C-92D9-462AE0542C14}" presName="spaceRect" presStyleCnt="0"/>
      <dgm:spPr/>
    </dgm:pt>
    <dgm:pt modelId="{3365A8DD-E2EE-496E-81F2-33DEF3A5C460}" type="pres">
      <dgm:prSet presAssocID="{7C9F2AF7-A9B6-4C4C-92D9-462AE0542C14}" presName="parTx" presStyleLbl="revTx" presStyleIdx="0" presStyleCnt="2">
        <dgm:presLayoutVars>
          <dgm:chMax val="0"/>
          <dgm:chPref val="0"/>
        </dgm:presLayoutVars>
      </dgm:prSet>
      <dgm:spPr/>
    </dgm:pt>
    <dgm:pt modelId="{E64BAD5F-0DD2-4F7F-9762-69DCB5BE7F8C}" type="pres">
      <dgm:prSet presAssocID="{6087FBF0-752A-4D4B-80FF-252E5DF81919}" presName="sibTrans" presStyleCnt="0"/>
      <dgm:spPr/>
    </dgm:pt>
    <dgm:pt modelId="{745234F5-134B-4A51-8B0B-833D0BBD4EA5}" type="pres">
      <dgm:prSet presAssocID="{24CC6949-056B-4BE6-A691-B501735D14A3}" presName="compNode" presStyleCnt="0"/>
      <dgm:spPr/>
    </dgm:pt>
    <dgm:pt modelId="{C082A0B3-B913-42BC-82F5-5888814B81D5}" type="pres">
      <dgm:prSet presAssocID="{24CC6949-056B-4BE6-A691-B501735D14A3}" presName="bgRect" presStyleLbl="bgShp" presStyleIdx="1" presStyleCnt="2"/>
      <dgm:spPr/>
    </dgm:pt>
    <dgm:pt modelId="{5715FFA8-A4EA-48E8-8972-16BA0BC9A730}" type="pres">
      <dgm:prSet presAssocID="{24CC6949-056B-4BE6-A691-B501735D14A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icopter"/>
        </a:ext>
      </dgm:extLst>
    </dgm:pt>
    <dgm:pt modelId="{58673571-D1EB-49BE-894F-F3FE84A69170}" type="pres">
      <dgm:prSet presAssocID="{24CC6949-056B-4BE6-A691-B501735D14A3}" presName="spaceRect" presStyleCnt="0"/>
      <dgm:spPr/>
    </dgm:pt>
    <dgm:pt modelId="{E4E1CDA5-295E-4B02-9C1D-9D8871130ADD}" type="pres">
      <dgm:prSet presAssocID="{24CC6949-056B-4BE6-A691-B501735D14A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5DA774E-D1B7-4964-82B8-499AA5670A84}" type="presOf" srcId="{24CC6949-056B-4BE6-A691-B501735D14A3}" destId="{E4E1CDA5-295E-4B02-9C1D-9D8871130ADD}" srcOrd="0" destOrd="0" presId="urn:microsoft.com/office/officeart/2018/2/layout/IconVerticalSolidList"/>
    <dgm:cxn modelId="{DCC44B7D-3628-4F91-9D09-317F7118D1B6}" type="presOf" srcId="{7C9F2AF7-A9B6-4C4C-92D9-462AE0542C14}" destId="{3365A8DD-E2EE-496E-81F2-33DEF3A5C460}" srcOrd="0" destOrd="0" presId="urn:microsoft.com/office/officeart/2018/2/layout/IconVerticalSolidList"/>
    <dgm:cxn modelId="{34AE839B-7A87-4EE2-884A-B89DEA1EE46E}" type="presOf" srcId="{E60A1495-D16B-462E-B96C-4EC591757CA2}" destId="{AADAB5B3-3691-44E9-8406-0DB6B035CCA8}" srcOrd="0" destOrd="0" presId="urn:microsoft.com/office/officeart/2018/2/layout/IconVerticalSolidList"/>
    <dgm:cxn modelId="{40C58AA1-3500-4334-A81B-7DD78591D0D9}" srcId="{E60A1495-D16B-462E-B96C-4EC591757CA2}" destId="{24CC6949-056B-4BE6-A691-B501735D14A3}" srcOrd="1" destOrd="0" parTransId="{87F45FC5-C497-4FB0-972C-165FA84DEBC1}" sibTransId="{72D7A56D-541B-476C-AA69-1143C452FF4D}"/>
    <dgm:cxn modelId="{9ECAC8F8-D7CC-4B6B-8850-C3EC0027F63B}" srcId="{E60A1495-D16B-462E-B96C-4EC591757CA2}" destId="{7C9F2AF7-A9B6-4C4C-92D9-462AE0542C14}" srcOrd="0" destOrd="0" parTransId="{B6C2A36C-F510-414B-9F0D-7CA61D0E2F2C}" sibTransId="{6087FBF0-752A-4D4B-80FF-252E5DF81919}"/>
    <dgm:cxn modelId="{02A9FD36-145C-4AB4-988B-88EAF35A0810}" type="presParOf" srcId="{AADAB5B3-3691-44E9-8406-0DB6B035CCA8}" destId="{F7E9FE35-8D7E-41CF-BE50-F7FA145B09C5}" srcOrd="0" destOrd="0" presId="urn:microsoft.com/office/officeart/2018/2/layout/IconVerticalSolidList"/>
    <dgm:cxn modelId="{BDED6069-DA75-4CA6-AA96-E5795B7D7F85}" type="presParOf" srcId="{F7E9FE35-8D7E-41CF-BE50-F7FA145B09C5}" destId="{A29C53CB-8D43-4992-B4BE-487A13EBCD4E}" srcOrd="0" destOrd="0" presId="urn:microsoft.com/office/officeart/2018/2/layout/IconVerticalSolidList"/>
    <dgm:cxn modelId="{004D67B3-023B-41E0-9D4F-8FF5E34B63C8}" type="presParOf" srcId="{F7E9FE35-8D7E-41CF-BE50-F7FA145B09C5}" destId="{766189B0-A599-481B-885B-EE12E9205BED}" srcOrd="1" destOrd="0" presId="urn:microsoft.com/office/officeart/2018/2/layout/IconVerticalSolidList"/>
    <dgm:cxn modelId="{37FB6BD7-2389-4840-96E8-B47DB637D14A}" type="presParOf" srcId="{F7E9FE35-8D7E-41CF-BE50-F7FA145B09C5}" destId="{1FA07DB0-28A2-42FE-A997-8C5BE1FDFB99}" srcOrd="2" destOrd="0" presId="urn:microsoft.com/office/officeart/2018/2/layout/IconVerticalSolidList"/>
    <dgm:cxn modelId="{3BBA7407-48DB-46BA-B004-74AE1006A833}" type="presParOf" srcId="{F7E9FE35-8D7E-41CF-BE50-F7FA145B09C5}" destId="{3365A8DD-E2EE-496E-81F2-33DEF3A5C460}" srcOrd="3" destOrd="0" presId="urn:microsoft.com/office/officeart/2018/2/layout/IconVerticalSolidList"/>
    <dgm:cxn modelId="{72175DFC-8F3A-4116-BFE6-B9A1F91A0D31}" type="presParOf" srcId="{AADAB5B3-3691-44E9-8406-0DB6B035CCA8}" destId="{E64BAD5F-0DD2-4F7F-9762-69DCB5BE7F8C}" srcOrd="1" destOrd="0" presId="urn:microsoft.com/office/officeart/2018/2/layout/IconVerticalSolidList"/>
    <dgm:cxn modelId="{E79A8988-1821-4902-87AE-D26ADA1F6E4F}" type="presParOf" srcId="{AADAB5B3-3691-44E9-8406-0DB6B035CCA8}" destId="{745234F5-134B-4A51-8B0B-833D0BBD4EA5}" srcOrd="2" destOrd="0" presId="urn:microsoft.com/office/officeart/2018/2/layout/IconVerticalSolidList"/>
    <dgm:cxn modelId="{3C228F76-0F12-42DB-8B7C-C30DEB26DA4E}" type="presParOf" srcId="{745234F5-134B-4A51-8B0B-833D0BBD4EA5}" destId="{C082A0B3-B913-42BC-82F5-5888814B81D5}" srcOrd="0" destOrd="0" presId="urn:microsoft.com/office/officeart/2018/2/layout/IconVerticalSolidList"/>
    <dgm:cxn modelId="{99564E35-1153-458C-B372-098B0FF6F086}" type="presParOf" srcId="{745234F5-134B-4A51-8B0B-833D0BBD4EA5}" destId="{5715FFA8-A4EA-48E8-8972-16BA0BC9A730}" srcOrd="1" destOrd="0" presId="urn:microsoft.com/office/officeart/2018/2/layout/IconVerticalSolidList"/>
    <dgm:cxn modelId="{C2C13B32-09D2-4567-BDE4-728DBF6AE878}" type="presParOf" srcId="{745234F5-134B-4A51-8B0B-833D0BBD4EA5}" destId="{58673571-D1EB-49BE-894F-F3FE84A69170}" srcOrd="2" destOrd="0" presId="urn:microsoft.com/office/officeart/2018/2/layout/IconVerticalSolidList"/>
    <dgm:cxn modelId="{6164B33F-6B70-4BFC-9D0B-EAF900ED4191}" type="presParOf" srcId="{745234F5-134B-4A51-8B0B-833D0BBD4EA5}" destId="{E4E1CDA5-295E-4B02-9C1D-9D8871130A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8BED7A-1278-4272-B15A-B3CE388E6DD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BA66A64-1AD2-4E5A-A95E-0C4CF87A7C9D}">
      <dgm:prSet/>
      <dgm:spPr/>
      <dgm:t>
        <a:bodyPr/>
        <a:lstStyle/>
        <a:p>
          <a:r>
            <a:rPr lang="en-US"/>
            <a:t>Has training commensurate with the environments in which they are operating</a:t>
          </a:r>
        </a:p>
      </dgm:t>
    </dgm:pt>
    <dgm:pt modelId="{D1762FE1-35B2-4AED-AE39-A492B2C52B39}" type="parTrans" cxnId="{0BF5D8AD-D8F2-4F12-BA1B-CDF506DB43D4}">
      <dgm:prSet/>
      <dgm:spPr/>
      <dgm:t>
        <a:bodyPr/>
        <a:lstStyle/>
        <a:p>
          <a:endParaRPr lang="en-US"/>
        </a:p>
      </dgm:t>
    </dgm:pt>
    <dgm:pt modelId="{9CC51E7A-E09D-4DFA-A1D2-21A68FF61D81}" type="sibTrans" cxnId="{0BF5D8AD-D8F2-4F12-BA1B-CDF506DB43D4}">
      <dgm:prSet/>
      <dgm:spPr/>
      <dgm:t>
        <a:bodyPr/>
        <a:lstStyle/>
        <a:p>
          <a:endParaRPr lang="en-US"/>
        </a:p>
      </dgm:t>
    </dgm:pt>
    <dgm:pt modelId="{FFD53FCA-A7C4-4824-9F23-084BC6AC9E59}">
      <dgm:prSet/>
      <dgm:spPr/>
      <dgm:t>
        <a:bodyPr/>
        <a:lstStyle/>
        <a:p>
          <a:r>
            <a:rPr lang="en-US"/>
            <a:t>SAR-specific risk assessment</a:t>
          </a:r>
        </a:p>
      </dgm:t>
    </dgm:pt>
    <dgm:pt modelId="{A92848F1-1927-45F1-9BA1-5DC061C1F06E}" type="parTrans" cxnId="{77CBB080-3574-4CD2-AF18-3F92A3DE5F10}">
      <dgm:prSet/>
      <dgm:spPr/>
      <dgm:t>
        <a:bodyPr/>
        <a:lstStyle/>
        <a:p>
          <a:endParaRPr lang="en-US"/>
        </a:p>
      </dgm:t>
    </dgm:pt>
    <dgm:pt modelId="{1D0EE8EF-3EDE-463F-9560-65F7450E4290}" type="sibTrans" cxnId="{77CBB080-3574-4CD2-AF18-3F92A3DE5F10}">
      <dgm:prSet/>
      <dgm:spPr/>
      <dgm:t>
        <a:bodyPr/>
        <a:lstStyle/>
        <a:p>
          <a:endParaRPr lang="en-US"/>
        </a:p>
      </dgm:t>
    </dgm:pt>
    <dgm:pt modelId="{6E2EEFAB-D298-4A44-B50E-D4DCAC818394}">
      <dgm:prSet/>
      <dgm:spPr/>
      <dgm:t>
        <a:bodyPr/>
        <a:lstStyle/>
        <a:p>
          <a:r>
            <a:rPr lang="en-US"/>
            <a:t>SAR-specific hazard mitigation, including multi-aircraft operations</a:t>
          </a:r>
        </a:p>
      </dgm:t>
    </dgm:pt>
    <dgm:pt modelId="{80332097-DE68-495B-9556-B5F1F89F76A8}" type="parTrans" cxnId="{74E405F3-8E9E-4A26-B4F4-2FDB2A444E0D}">
      <dgm:prSet/>
      <dgm:spPr/>
      <dgm:t>
        <a:bodyPr/>
        <a:lstStyle/>
        <a:p>
          <a:endParaRPr lang="en-US"/>
        </a:p>
      </dgm:t>
    </dgm:pt>
    <dgm:pt modelId="{30A00F95-9DBF-43D3-BAAA-F4E0A6304725}" type="sibTrans" cxnId="{74E405F3-8E9E-4A26-B4F4-2FDB2A444E0D}">
      <dgm:prSet/>
      <dgm:spPr/>
      <dgm:t>
        <a:bodyPr/>
        <a:lstStyle/>
        <a:p>
          <a:endParaRPr lang="en-US"/>
        </a:p>
      </dgm:t>
    </dgm:pt>
    <dgm:pt modelId="{5A3053A8-5AA1-41E5-9988-AC9A158B075A}">
      <dgm:prSet/>
      <dgm:spPr/>
      <dgm:t>
        <a:bodyPr/>
        <a:lstStyle/>
        <a:p>
          <a:r>
            <a:rPr lang="en-US"/>
            <a:t>SAR-specific personal protective equipment (PPE)</a:t>
          </a:r>
        </a:p>
      </dgm:t>
    </dgm:pt>
    <dgm:pt modelId="{C3213169-52EC-496E-B2C8-384CB12002CB}" type="parTrans" cxnId="{EF840DC0-25C3-4640-A81D-9204AA96D043}">
      <dgm:prSet/>
      <dgm:spPr/>
      <dgm:t>
        <a:bodyPr/>
        <a:lstStyle/>
        <a:p>
          <a:endParaRPr lang="en-US"/>
        </a:p>
      </dgm:t>
    </dgm:pt>
    <dgm:pt modelId="{512491B2-2509-4F91-9D55-B707A5B35676}" type="sibTrans" cxnId="{EF840DC0-25C3-4640-A81D-9204AA96D043}">
      <dgm:prSet/>
      <dgm:spPr/>
      <dgm:t>
        <a:bodyPr/>
        <a:lstStyle/>
        <a:p>
          <a:endParaRPr lang="en-US"/>
        </a:p>
      </dgm:t>
    </dgm:pt>
    <dgm:pt modelId="{C62F9482-C8C0-4BE6-B192-B8F64FB1DB53}" type="pres">
      <dgm:prSet presAssocID="{BE8BED7A-1278-4272-B15A-B3CE388E6DD9}" presName="root" presStyleCnt="0">
        <dgm:presLayoutVars>
          <dgm:dir/>
          <dgm:resizeHandles val="exact"/>
        </dgm:presLayoutVars>
      </dgm:prSet>
      <dgm:spPr/>
    </dgm:pt>
    <dgm:pt modelId="{581E71A7-5816-4F2F-9AF1-CB8A52621FC4}" type="pres">
      <dgm:prSet presAssocID="{1BA66A64-1AD2-4E5A-A95E-0C4CF87A7C9D}" presName="compNode" presStyleCnt="0"/>
      <dgm:spPr/>
    </dgm:pt>
    <dgm:pt modelId="{FD4D25FD-6F7A-4B2A-9F75-8B40D04DFCC2}" type="pres">
      <dgm:prSet presAssocID="{1BA66A64-1AD2-4E5A-A95E-0C4CF87A7C9D}" presName="bgRect" presStyleLbl="bgShp" presStyleIdx="0" presStyleCnt="4"/>
      <dgm:spPr/>
    </dgm:pt>
    <dgm:pt modelId="{E642A6D3-28E6-43AC-86BA-711744C47382}" type="pres">
      <dgm:prSet presAssocID="{1BA66A64-1AD2-4E5A-A95E-0C4CF87A7C9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98ABF34B-C4ED-4808-8C73-F85140F5573A}" type="pres">
      <dgm:prSet presAssocID="{1BA66A64-1AD2-4E5A-A95E-0C4CF87A7C9D}" presName="spaceRect" presStyleCnt="0"/>
      <dgm:spPr/>
    </dgm:pt>
    <dgm:pt modelId="{AD805A21-A877-43EB-A528-F3A900A2896F}" type="pres">
      <dgm:prSet presAssocID="{1BA66A64-1AD2-4E5A-A95E-0C4CF87A7C9D}" presName="parTx" presStyleLbl="revTx" presStyleIdx="0" presStyleCnt="4">
        <dgm:presLayoutVars>
          <dgm:chMax val="0"/>
          <dgm:chPref val="0"/>
        </dgm:presLayoutVars>
      </dgm:prSet>
      <dgm:spPr/>
    </dgm:pt>
    <dgm:pt modelId="{A6F58DBD-414A-4D76-AFCE-2F50401A5033}" type="pres">
      <dgm:prSet presAssocID="{9CC51E7A-E09D-4DFA-A1D2-21A68FF61D81}" presName="sibTrans" presStyleCnt="0"/>
      <dgm:spPr/>
    </dgm:pt>
    <dgm:pt modelId="{6DC9977D-DA32-47B1-9178-3A45C35F4C52}" type="pres">
      <dgm:prSet presAssocID="{FFD53FCA-A7C4-4824-9F23-084BC6AC9E59}" presName="compNode" presStyleCnt="0"/>
      <dgm:spPr/>
    </dgm:pt>
    <dgm:pt modelId="{5819B8A1-441A-448B-B3EA-A6DFAD89E68A}" type="pres">
      <dgm:prSet presAssocID="{FFD53FCA-A7C4-4824-9F23-084BC6AC9E59}" presName="bgRect" presStyleLbl="bgShp" presStyleIdx="1" presStyleCnt="4"/>
      <dgm:spPr/>
    </dgm:pt>
    <dgm:pt modelId="{95EAD339-4ACC-4921-964E-40D603073750}" type="pres">
      <dgm:prSet presAssocID="{FFD53FCA-A7C4-4824-9F23-084BC6AC9E5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4EB94284-AAE9-4FB3-9138-37008B7F1847}" type="pres">
      <dgm:prSet presAssocID="{FFD53FCA-A7C4-4824-9F23-084BC6AC9E59}" presName="spaceRect" presStyleCnt="0"/>
      <dgm:spPr/>
    </dgm:pt>
    <dgm:pt modelId="{A8092B3F-2C52-4A4A-B1E5-C22F906C44CB}" type="pres">
      <dgm:prSet presAssocID="{FFD53FCA-A7C4-4824-9F23-084BC6AC9E59}" presName="parTx" presStyleLbl="revTx" presStyleIdx="1" presStyleCnt="4">
        <dgm:presLayoutVars>
          <dgm:chMax val="0"/>
          <dgm:chPref val="0"/>
        </dgm:presLayoutVars>
      </dgm:prSet>
      <dgm:spPr/>
    </dgm:pt>
    <dgm:pt modelId="{425ED5E8-B859-482E-80DE-5202C260965B}" type="pres">
      <dgm:prSet presAssocID="{1D0EE8EF-3EDE-463F-9560-65F7450E4290}" presName="sibTrans" presStyleCnt="0"/>
      <dgm:spPr/>
    </dgm:pt>
    <dgm:pt modelId="{81BAF928-B589-4162-BCC1-0A84A40A3AB7}" type="pres">
      <dgm:prSet presAssocID="{6E2EEFAB-D298-4A44-B50E-D4DCAC818394}" presName="compNode" presStyleCnt="0"/>
      <dgm:spPr/>
    </dgm:pt>
    <dgm:pt modelId="{19FAED22-315D-4371-9797-6EB07D829856}" type="pres">
      <dgm:prSet presAssocID="{6E2EEFAB-D298-4A44-B50E-D4DCAC818394}" presName="bgRect" presStyleLbl="bgShp" presStyleIdx="2" presStyleCnt="4"/>
      <dgm:spPr/>
    </dgm:pt>
    <dgm:pt modelId="{F224FF8E-36FA-4FC0-B6A5-81331E15A84D}" type="pres">
      <dgm:prSet presAssocID="{6E2EEFAB-D298-4A44-B50E-D4DCAC81839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o-Hazard"/>
        </a:ext>
      </dgm:extLst>
    </dgm:pt>
    <dgm:pt modelId="{3F1CF348-B26B-4371-A650-12073A039997}" type="pres">
      <dgm:prSet presAssocID="{6E2EEFAB-D298-4A44-B50E-D4DCAC818394}" presName="spaceRect" presStyleCnt="0"/>
      <dgm:spPr/>
    </dgm:pt>
    <dgm:pt modelId="{B46F41FD-5D28-4D8B-915A-5A50BCE317EC}" type="pres">
      <dgm:prSet presAssocID="{6E2EEFAB-D298-4A44-B50E-D4DCAC818394}" presName="parTx" presStyleLbl="revTx" presStyleIdx="2" presStyleCnt="4">
        <dgm:presLayoutVars>
          <dgm:chMax val="0"/>
          <dgm:chPref val="0"/>
        </dgm:presLayoutVars>
      </dgm:prSet>
      <dgm:spPr/>
    </dgm:pt>
    <dgm:pt modelId="{22CB2178-C284-4190-A5F2-54597E7D4756}" type="pres">
      <dgm:prSet presAssocID="{30A00F95-9DBF-43D3-BAAA-F4E0A6304725}" presName="sibTrans" presStyleCnt="0"/>
      <dgm:spPr/>
    </dgm:pt>
    <dgm:pt modelId="{E9988B25-52EA-4471-9DCC-5E0A9044D006}" type="pres">
      <dgm:prSet presAssocID="{5A3053A8-5AA1-41E5-9988-AC9A158B075A}" presName="compNode" presStyleCnt="0"/>
      <dgm:spPr/>
    </dgm:pt>
    <dgm:pt modelId="{94A2B707-A8B0-47FF-AA84-266AE0D5E304}" type="pres">
      <dgm:prSet presAssocID="{5A3053A8-5AA1-41E5-9988-AC9A158B075A}" presName="bgRect" presStyleLbl="bgShp" presStyleIdx="3" presStyleCnt="4"/>
      <dgm:spPr/>
    </dgm:pt>
    <dgm:pt modelId="{BDD6B80A-2E6E-4111-8FD0-8CF0045CD57B}" type="pres">
      <dgm:prSet presAssocID="{5A3053A8-5AA1-41E5-9988-AC9A158B075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6EC6765A-5329-4799-8F2B-B7C0943296D2}" type="pres">
      <dgm:prSet presAssocID="{5A3053A8-5AA1-41E5-9988-AC9A158B075A}" presName="spaceRect" presStyleCnt="0"/>
      <dgm:spPr/>
    </dgm:pt>
    <dgm:pt modelId="{10F16E28-7663-490C-9E57-E307F8A62645}" type="pres">
      <dgm:prSet presAssocID="{5A3053A8-5AA1-41E5-9988-AC9A158B075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6666E02-4488-4724-A368-50CA3370EF0F}" type="presOf" srcId="{FFD53FCA-A7C4-4824-9F23-084BC6AC9E59}" destId="{A8092B3F-2C52-4A4A-B1E5-C22F906C44CB}" srcOrd="0" destOrd="0" presId="urn:microsoft.com/office/officeart/2018/2/layout/IconVerticalSolidList"/>
    <dgm:cxn modelId="{16C31D04-CA1F-49AF-A98A-219B7CFA7D29}" type="presOf" srcId="{BE8BED7A-1278-4272-B15A-B3CE388E6DD9}" destId="{C62F9482-C8C0-4BE6-B192-B8F64FB1DB53}" srcOrd="0" destOrd="0" presId="urn:microsoft.com/office/officeart/2018/2/layout/IconVerticalSolidList"/>
    <dgm:cxn modelId="{9FD1177F-A030-440D-8C3C-97C40E229E51}" type="presOf" srcId="{1BA66A64-1AD2-4E5A-A95E-0C4CF87A7C9D}" destId="{AD805A21-A877-43EB-A528-F3A900A2896F}" srcOrd="0" destOrd="0" presId="urn:microsoft.com/office/officeart/2018/2/layout/IconVerticalSolidList"/>
    <dgm:cxn modelId="{77CBB080-3574-4CD2-AF18-3F92A3DE5F10}" srcId="{BE8BED7A-1278-4272-B15A-B3CE388E6DD9}" destId="{FFD53FCA-A7C4-4824-9F23-084BC6AC9E59}" srcOrd="1" destOrd="0" parTransId="{A92848F1-1927-45F1-9BA1-5DC061C1F06E}" sibTransId="{1D0EE8EF-3EDE-463F-9560-65F7450E4290}"/>
    <dgm:cxn modelId="{7DD56A86-118B-490D-BD8E-44DE8352A540}" type="presOf" srcId="{5A3053A8-5AA1-41E5-9988-AC9A158B075A}" destId="{10F16E28-7663-490C-9E57-E307F8A62645}" srcOrd="0" destOrd="0" presId="urn:microsoft.com/office/officeart/2018/2/layout/IconVerticalSolidList"/>
    <dgm:cxn modelId="{0BF5D8AD-D8F2-4F12-BA1B-CDF506DB43D4}" srcId="{BE8BED7A-1278-4272-B15A-B3CE388E6DD9}" destId="{1BA66A64-1AD2-4E5A-A95E-0C4CF87A7C9D}" srcOrd="0" destOrd="0" parTransId="{D1762FE1-35B2-4AED-AE39-A492B2C52B39}" sibTransId="{9CC51E7A-E09D-4DFA-A1D2-21A68FF61D81}"/>
    <dgm:cxn modelId="{B23F57BD-7632-4E61-843B-5FA4F5F9A1E7}" type="presOf" srcId="{6E2EEFAB-D298-4A44-B50E-D4DCAC818394}" destId="{B46F41FD-5D28-4D8B-915A-5A50BCE317EC}" srcOrd="0" destOrd="0" presId="urn:microsoft.com/office/officeart/2018/2/layout/IconVerticalSolidList"/>
    <dgm:cxn modelId="{EF840DC0-25C3-4640-A81D-9204AA96D043}" srcId="{BE8BED7A-1278-4272-B15A-B3CE388E6DD9}" destId="{5A3053A8-5AA1-41E5-9988-AC9A158B075A}" srcOrd="3" destOrd="0" parTransId="{C3213169-52EC-496E-B2C8-384CB12002CB}" sibTransId="{512491B2-2509-4F91-9D55-B707A5B35676}"/>
    <dgm:cxn modelId="{74E405F3-8E9E-4A26-B4F4-2FDB2A444E0D}" srcId="{BE8BED7A-1278-4272-B15A-B3CE388E6DD9}" destId="{6E2EEFAB-D298-4A44-B50E-D4DCAC818394}" srcOrd="2" destOrd="0" parTransId="{80332097-DE68-495B-9556-B5F1F89F76A8}" sibTransId="{30A00F95-9DBF-43D3-BAAA-F4E0A6304725}"/>
    <dgm:cxn modelId="{EC05BD06-483D-41F1-AB9C-0208257EAA71}" type="presParOf" srcId="{C62F9482-C8C0-4BE6-B192-B8F64FB1DB53}" destId="{581E71A7-5816-4F2F-9AF1-CB8A52621FC4}" srcOrd="0" destOrd="0" presId="urn:microsoft.com/office/officeart/2018/2/layout/IconVerticalSolidList"/>
    <dgm:cxn modelId="{FF13CC87-F90B-410F-B45C-08A146D4F15B}" type="presParOf" srcId="{581E71A7-5816-4F2F-9AF1-CB8A52621FC4}" destId="{FD4D25FD-6F7A-4B2A-9F75-8B40D04DFCC2}" srcOrd="0" destOrd="0" presId="urn:microsoft.com/office/officeart/2018/2/layout/IconVerticalSolidList"/>
    <dgm:cxn modelId="{3C2408BA-1078-4C19-B80E-6784DC74FAC5}" type="presParOf" srcId="{581E71A7-5816-4F2F-9AF1-CB8A52621FC4}" destId="{E642A6D3-28E6-43AC-86BA-711744C47382}" srcOrd="1" destOrd="0" presId="urn:microsoft.com/office/officeart/2018/2/layout/IconVerticalSolidList"/>
    <dgm:cxn modelId="{E84565A4-8AF9-42E0-B577-30FE22FC9D6B}" type="presParOf" srcId="{581E71A7-5816-4F2F-9AF1-CB8A52621FC4}" destId="{98ABF34B-C4ED-4808-8C73-F85140F5573A}" srcOrd="2" destOrd="0" presId="urn:microsoft.com/office/officeart/2018/2/layout/IconVerticalSolidList"/>
    <dgm:cxn modelId="{BDB2F984-8772-4DFF-8149-E87F3D7DFCB1}" type="presParOf" srcId="{581E71A7-5816-4F2F-9AF1-CB8A52621FC4}" destId="{AD805A21-A877-43EB-A528-F3A900A2896F}" srcOrd="3" destOrd="0" presId="urn:microsoft.com/office/officeart/2018/2/layout/IconVerticalSolidList"/>
    <dgm:cxn modelId="{AB0FEC9D-C921-47CF-936C-165B2C683B4F}" type="presParOf" srcId="{C62F9482-C8C0-4BE6-B192-B8F64FB1DB53}" destId="{A6F58DBD-414A-4D76-AFCE-2F50401A5033}" srcOrd="1" destOrd="0" presId="urn:microsoft.com/office/officeart/2018/2/layout/IconVerticalSolidList"/>
    <dgm:cxn modelId="{3350B5D9-BA91-49AC-B402-2971552D79C2}" type="presParOf" srcId="{C62F9482-C8C0-4BE6-B192-B8F64FB1DB53}" destId="{6DC9977D-DA32-47B1-9178-3A45C35F4C52}" srcOrd="2" destOrd="0" presId="urn:microsoft.com/office/officeart/2018/2/layout/IconVerticalSolidList"/>
    <dgm:cxn modelId="{4ACB38C2-B6AD-44BD-AEDE-F015B5FEAABA}" type="presParOf" srcId="{6DC9977D-DA32-47B1-9178-3A45C35F4C52}" destId="{5819B8A1-441A-448B-B3EA-A6DFAD89E68A}" srcOrd="0" destOrd="0" presId="urn:microsoft.com/office/officeart/2018/2/layout/IconVerticalSolidList"/>
    <dgm:cxn modelId="{EE7485DE-1839-4808-81DA-13997A53875E}" type="presParOf" srcId="{6DC9977D-DA32-47B1-9178-3A45C35F4C52}" destId="{95EAD339-4ACC-4921-964E-40D603073750}" srcOrd="1" destOrd="0" presId="urn:microsoft.com/office/officeart/2018/2/layout/IconVerticalSolidList"/>
    <dgm:cxn modelId="{AFD2E98B-6670-4103-B74C-B8FCBD55B207}" type="presParOf" srcId="{6DC9977D-DA32-47B1-9178-3A45C35F4C52}" destId="{4EB94284-AAE9-4FB3-9138-37008B7F1847}" srcOrd="2" destOrd="0" presId="urn:microsoft.com/office/officeart/2018/2/layout/IconVerticalSolidList"/>
    <dgm:cxn modelId="{BDF70573-90FF-4375-8C04-9C810F33C2AF}" type="presParOf" srcId="{6DC9977D-DA32-47B1-9178-3A45C35F4C52}" destId="{A8092B3F-2C52-4A4A-B1E5-C22F906C44CB}" srcOrd="3" destOrd="0" presId="urn:microsoft.com/office/officeart/2018/2/layout/IconVerticalSolidList"/>
    <dgm:cxn modelId="{78F87CDB-2DE9-4242-9E36-F7602D0A7C1F}" type="presParOf" srcId="{C62F9482-C8C0-4BE6-B192-B8F64FB1DB53}" destId="{425ED5E8-B859-482E-80DE-5202C260965B}" srcOrd="3" destOrd="0" presId="urn:microsoft.com/office/officeart/2018/2/layout/IconVerticalSolidList"/>
    <dgm:cxn modelId="{EA5033BD-4AC8-4DE0-95CC-04345407F27E}" type="presParOf" srcId="{C62F9482-C8C0-4BE6-B192-B8F64FB1DB53}" destId="{81BAF928-B589-4162-BCC1-0A84A40A3AB7}" srcOrd="4" destOrd="0" presId="urn:microsoft.com/office/officeart/2018/2/layout/IconVerticalSolidList"/>
    <dgm:cxn modelId="{EC0D5F27-13F6-4F21-A9A0-125E9D2AE065}" type="presParOf" srcId="{81BAF928-B589-4162-BCC1-0A84A40A3AB7}" destId="{19FAED22-315D-4371-9797-6EB07D829856}" srcOrd="0" destOrd="0" presId="urn:microsoft.com/office/officeart/2018/2/layout/IconVerticalSolidList"/>
    <dgm:cxn modelId="{80DAA7AA-E033-40A9-A80F-927DAD399311}" type="presParOf" srcId="{81BAF928-B589-4162-BCC1-0A84A40A3AB7}" destId="{F224FF8E-36FA-4FC0-B6A5-81331E15A84D}" srcOrd="1" destOrd="0" presId="urn:microsoft.com/office/officeart/2018/2/layout/IconVerticalSolidList"/>
    <dgm:cxn modelId="{D488FAAB-904A-483D-AFAF-C5300DEA8610}" type="presParOf" srcId="{81BAF928-B589-4162-BCC1-0A84A40A3AB7}" destId="{3F1CF348-B26B-4371-A650-12073A039997}" srcOrd="2" destOrd="0" presId="urn:microsoft.com/office/officeart/2018/2/layout/IconVerticalSolidList"/>
    <dgm:cxn modelId="{2EC79E4A-19D2-4928-A166-7A70BED661C3}" type="presParOf" srcId="{81BAF928-B589-4162-BCC1-0A84A40A3AB7}" destId="{B46F41FD-5D28-4D8B-915A-5A50BCE317EC}" srcOrd="3" destOrd="0" presId="urn:microsoft.com/office/officeart/2018/2/layout/IconVerticalSolidList"/>
    <dgm:cxn modelId="{7AC6F814-F479-4B20-B0EA-0D44E47B3DC9}" type="presParOf" srcId="{C62F9482-C8C0-4BE6-B192-B8F64FB1DB53}" destId="{22CB2178-C284-4190-A5F2-54597E7D4756}" srcOrd="5" destOrd="0" presId="urn:microsoft.com/office/officeart/2018/2/layout/IconVerticalSolidList"/>
    <dgm:cxn modelId="{F586C8A3-E303-4C10-B1C2-99E272154093}" type="presParOf" srcId="{C62F9482-C8C0-4BE6-B192-B8F64FB1DB53}" destId="{E9988B25-52EA-4471-9DCC-5E0A9044D006}" srcOrd="6" destOrd="0" presId="urn:microsoft.com/office/officeart/2018/2/layout/IconVerticalSolidList"/>
    <dgm:cxn modelId="{E8AE7547-7A41-4CE2-B953-AAECD3037976}" type="presParOf" srcId="{E9988B25-52EA-4471-9DCC-5E0A9044D006}" destId="{94A2B707-A8B0-47FF-AA84-266AE0D5E304}" srcOrd="0" destOrd="0" presId="urn:microsoft.com/office/officeart/2018/2/layout/IconVerticalSolidList"/>
    <dgm:cxn modelId="{DCA4FCE4-4E95-4121-88D6-659CC55B4F4D}" type="presParOf" srcId="{E9988B25-52EA-4471-9DCC-5E0A9044D006}" destId="{BDD6B80A-2E6E-4111-8FD0-8CF0045CD57B}" srcOrd="1" destOrd="0" presId="urn:microsoft.com/office/officeart/2018/2/layout/IconVerticalSolidList"/>
    <dgm:cxn modelId="{4785D63D-4189-4D53-8219-1444BC4755BB}" type="presParOf" srcId="{E9988B25-52EA-4471-9DCC-5E0A9044D006}" destId="{6EC6765A-5329-4799-8F2B-B7C0943296D2}" srcOrd="2" destOrd="0" presId="urn:microsoft.com/office/officeart/2018/2/layout/IconVerticalSolidList"/>
    <dgm:cxn modelId="{F5C84610-1BE1-4C7C-B158-3996F3A8D9F4}" type="presParOf" srcId="{E9988B25-52EA-4471-9DCC-5E0A9044D006}" destId="{10F16E28-7663-490C-9E57-E307F8A626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C36328-3A20-45BD-9DB1-0448489A30F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F780B39-ECC4-401B-A71A-FA40B9C1135B}">
      <dgm:prSet/>
      <dgm:spPr/>
      <dgm:t>
        <a:bodyPr/>
        <a:lstStyle/>
        <a:p>
          <a:r>
            <a:rPr lang="en-US"/>
            <a:t>Use of related tools, devices, and equipment</a:t>
          </a:r>
        </a:p>
      </dgm:t>
    </dgm:pt>
    <dgm:pt modelId="{AA034BFA-B13F-46D2-963D-A4380062F140}" type="parTrans" cxnId="{038DE54C-B1FC-49C7-ACBF-5C0A22119C09}">
      <dgm:prSet/>
      <dgm:spPr/>
      <dgm:t>
        <a:bodyPr/>
        <a:lstStyle/>
        <a:p>
          <a:endParaRPr lang="en-US"/>
        </a:p>
      </dgm:t>
    </dgm:pt>
    <dgm:pt modelId="{B3A37B2D-925A-4C1D-BF11-71F365E829DC}" type="sibTrans" cxnId="{038DE54C-B1FC-49C7-ACBF-5C0A22119C09}">
      <dgm:prSet/>
      <dgm:spPr/>
      <dgm:t>
        <a:bodyPr/>
        <a:lstStyle/>
        <a:p>
          <a:endParaRPr lang="en-US"/>
        </a:p>
      </dgm:t>
    </dgm:pt>
    <dgm:pt modelId="{BC00EB33-A08C-4125-B112-0F962DA4EE49}">
      <dgm:prSet/>
      <dgm:spPr/>
      <dgm:t>
        <a:bodyPr/>
        <a:lstStyle/>
        <a:p>
          <a:r>
            <a:rPr lang="en-US"/>
            <a:t>Aviation Crew Resource Management (CRM)/Aeronautical Decision-Making (ADM)</a:t>
          </a:r>
        </a:p>
      </dgm:t>
    </dgm:pt>
    <dgm:pt modelId="{13632C7C-476C-4C5D-A980-41F09764BA5B}" type="parTrans" cxnId="{3682E69B-E79E-4579-89A4-445185F2A25B}">
      <dgm:prSet/>
      <dgm:spPr/>
      <dgm:t>
        <a:bodyPr/>
        <a:lstStyle/>
        <a:p>
          <a:endParaRPr lang="en-US"/>
        </a:p>
      </dgm:t>
    </dgm:pt>
    <dgm:pt modelId="{F5777BAF-09F0-44C4-8E31-C16FD5AC308F}" type="sibTrans" cxnId="{3682E69B-E79E-4579-89A4-445185F2A25B}">
      <dgm:prSet/>
      <dgm:spPr/>
      <dgm:t>
        <a:bodyPr/>
        <a:lstStyle/>
        <a:p>
          <a:endParaRPr lang="en-US"/>
        </a:p>
      </dgm:t>
    </dgm:pt>
    <dgm:pt modelId="{C0B06A50-66F6-46AC-A3A9-6A3EAA687A53}">
      <dgm:prSet/>
      <dgm:spPr/>
      <dgm:t>
        <a:bodyPr/>
        <a:lstStyle/>
        <a:p>
          <a:r>
            <a:rPr lang="en-US"/>
            <a:t>Emergency Procedures, Aircraft Familiarization</a:t>
          </a:r>
        </a:p>
      </dgm:t>
    </dgm:pt>
    <dgm:pt modelId="{F33EBCDD-22E1-45AB-9015-F8BE39A80864}" type="parTrans" cxnId="{2E23D4B9-A2B0-450A-8D5A-A4287BE970C9}">
      <dgm:prSet/>
      <dgm:spPr/>
      <dgm:t>
        <a:bodyPr/>
        <a:lstStyle/>
        <a:p>
          <a:endParaRPr lang="en-US"/>
        </a:p>
      </dgm:t>
    </dgm:pt>
    <dgm:pt modelId="{D47A3B02-D348-49CB-AEC0-53C50CB2543E}" type="sibTrans" cxnId="{2E23D4B9-A2B0-450A-8D5A-A4287BE970C9}">
      <dgm:prSet/>
      <dgm:spPr/>
      <dgm:t>
        <a:bodyPr/>
        <a:lstStyle/>
        <a:p>
          <a:endParaRPr lang="en-US"/>
        </a:p>
      </dgm:t>
    </dgm:pt>
    <dgm:pt modelId="{019FF30A-3D9C-4DC0-99C8-A714B1368AA8}">
      <dgm:prSet/>
      <dgm:spPr/>
      <dgm:t>
        <a:bodyPr/>
        <a:lstStyle/>
        <a:p>
          <a:r>
            <a:rPr lang="en-US"/>
            <a:t>Survival to include aircraft water immersion</a:t>
          </a:r>
        </a:p>
      </dgm:t>
    </dgm:pt>
    <dgm:pt modelId="{BFFB5AC8-EB5E-42F4-BF36-87293F5FF5CC}" type="parTrans" cxnId="{0392D92C-B502-47F4-96D5-0DCF0118299E}">
      <dgm:prSet/>
      <dgm:spPr/>
      <dgm:t>
        <a:bodyPr/>
        <a:lstStyle/>
        <a:p>
          <a:endParaRPr lang="en-US"/>
        </a:p>
      </dgm:t>
    </dgm:pt>
    <dgm:pt modelId="{E8805871-C8A3-428E-9253-B573C073E134}" type="sibTrans" cxnId="{0392D92C-B502-47F4-96D5-0DCF0118299E}">
      <dgm:prSet/>
      <dgm:spPr/>
      <dgm:t>
        <a:bodyPr/>
        <a:lstStyle/>
        <a:p>
          <a:endParaRPr lang="en-US"/>
        </a:p>
      </dgm:t>
    </dgm:pt>
    <dgm:pt modelId="{55C0C9D9-D08D-4B58-90D4-07E9DD766A73}" type="pres">
      <dgm:prSet presAssocID="{F7C36328-3A20-45BD-9DB1-0448489A30FF}" presName="root" presStyleCnt="0">
        <dgm:presLayoutVars>
          <dgm:dir/>
          <dgm:resizeHandles val="exact"/>
        </dgm:presLayoutVars>
      </dgm:prSet>
      <dgm:spPr/>
    </dgm:pt>
    <dgm:pt modelId="{2EF37FB6-E1A7-472F-89AD-A2E2119D0551}" type="pres">
      <dgm:prSet presAssocID="{1F780B39-ECC4-401B-A71A-FA40B9C1135B}" presName="compNode" presStyleCnt="0"/>
      <dgm:spPr/>
    </dgm:pt>
    <dgm:pt modelId="{1AA7B300-7E3F-4E28-8410-3EA9F77A7D36}" type="pres">
      <dgm:prSet presAssocID="{1F780B39-ECC4-401B-A71A-FA40B9C1135B}" presName="bgRect" presStyleLbl="bgShp" presStyleIdx="0" presStyleCnt="4"/>
      <dgm:spPr/>
    </dgm:pt>
    <dgm:pt modelId="{9569C207-D437-4806-9F72-EA9B677BA2C3}" type="pres">
      <dgm:prSet presAssocID="{1F780B39-ECC4-401B-A71A-FA40B9C1135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8FB6E14F-F16A-44F5-8CA0-7DF6ACC75524}" type="pres">
      <dgm:prSet presAssocID="{1F780B39-ECC4-401B-A71A-FA40B9C1135B}" presName="spaceRect" presStyleCnt="0"/>
      <dgm:spPr/>
    </dgm:pt>
    <dgm:pt modelId="{13B6A6EC-8F25-41C3-BF89-69F2AADC1D91}" type="pres">
      <dgm:prSet presAssocID="{1F780B39-ECC4-401B-A71A-FA40B9C1135B}" presName="parTx" presStyleLbl="revTx" presStyleIdx="0" presStyleCnt="4">
        <dgm:presLayoutVars>
          <dgm:chMax val="0"/>
          <dgm:chPref val="0"/>
        </dgm:presLayoutVars>
      </dgm:prSet>
      <dgm:spPr/>
    </dgm:pt>
    <dgm:pt modelId="{17FDD973-161B-45D4-816F-F158963A1EFC}" type="pres">
      <dgm:prSet presAssocID="{B3A37B2D-925A-4C1D-BF11-71F365E829DC}" presName="sibTrans" presStyleCnt="0"/>
      <dgm:spPr/>
    </dgm:pt>
    <dgm:pt modelId="{1A2C2738-6A04-460B-8261-0A6423CEF0C3}" type="pres">
      <dgm:prSet presAssocID="{BC00EB33-A08C-4125-B112-0F962DA4EE49}" presName="compNode" presStyleCnt="0"/>
      <dgm:spPr/>
    </dgm:pt>
    <dgm:pt modelId="{21D289B9-F6CE-4BDF-840E-5F9C33AFF137}" type="pres">
      <dgm:prSet presAssocID="{BC00EB33-A08C-4125-B112-0F962DA4EE49}" presName="bgRect" presStyleLbl="bgShp" presStyleIdx="1" presStyleCnt="4"/>
      <dgm:spPr/>
    </dgm:pt>
    <dgm:pt modelId="{0263A84C-2F1F-45FB-9EA8-F620CE0F4A9D}" type="pres">
      <dgm:prSet presAssocID="{BC00EB33-A08C-4125-B112-0F962DA4EE4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6CE5ACC4-68B4-4F90-A13F-ADA394BE7BE1}" type="pres">
      <dgm:prSet presAssocID="{BC00EB33-A08C-4125-B112-0F962DA4EE49}" presName="spaceRect" presStyleCnt="0"/>
      <dgm:spPr/>
    </dgm:pt>
    <dgm:pt modelId="{C741AD15-7426-4E1C-A735-D190AE404AC9}" type="pres">
      <dgm:prSet presAssocID="{BC00EB33-A08C-4125-B112-0F962DA4EE49}" presName="parTx" presStyleLbl="revTx" presStyleIdx="1" presStyleCnt="4">
        <dgm:presLayoutVars>
          <dgm:chMax val="0"/>
          <dgm:chPref val="0"/>
        </dgm:presLayoutVars>
      </dgm:prSet>
      <dgm:spPr/>
    </dgm:pt>
    <dgm:pt modelId="{F06E9912-0000-4796-AE14-F0E437567F19}" type="pres">
      <dgm:prSet presAssocID="{F5777BAF-09F0-44C4-8E31-C16FD5AC308F}" presName="sibTrans" presStyleCnt="0"/>
      <dgm:spPr/>
    </dgm:pt>
    <dgm:pt modelId="{812BA7D2-4D91-481E-AA02-71AE67530284}" type="pres">
      <dgm:prSet presAssocID="{C0B06A50-66F6-46AC-A3A9-6A3EAA687A53}" presName="compNode" presStyleCnt="0"/>
      <dgm:spPr/>
    </dgm:pt>
    <dgm:pt modelId="{D8EE4A9A-0CD7-4EFA-A755-F118A4360AC7}" type="pres">
      <dgm:prSet presAssocID="{C0B06A50-66F6-46AC-A3A9-6A3EAA687A53}" presName="bgRect" presStyleLbl="bgShp" presStyleIdx="2" presStyleCnt="4"/>
      <dgm:spPr/>
    </dgm:pt>
    <dgm:pt modelId="{7499DA53-936C-4117-8645-553141C110FB}" type="pres">
      <dgm:prSet presAssocID="{C0B06A50-66F6-46AC-A3A9-6A3EAA687A5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icopter"/>
        </a:ext>
      </dgm:extLst>
    </dgm:pt>
    <dgm:pt modelId="{EE848844-C2EA-4269-95B9-38DD582D27E0}" type="pres">
      <dgm:prSet presAssocID="{C0B06A50-66F6-46AC-A3A9-6A3EAA687A53}" presName="spaceRect" presStyleCnt="0"/>
      <dgm:spPr/>
    </dgm:pt>
    <dgm:pt modelId="{C45582E4-73F1-4554-A1F9-5F2FBA04CCAE}" type="pres">
      <dgm:prSet presAssocID="{C0B06A50-66F6-46AC-A3A9-6A3EAA687A53}" presName="parTx" presStyleLbl="revTx" presStyleIdx="2" presStyleCnt="4">
        <dgm:presLayoutVars>
          <dgm:chMax val="0"/>
          <dgm:chPref val="0"/>
        </dgm:presLayoutVars>
      </dgm:prSet>
      <dgm:spPr/>
    </dgm:pt>
    <dgm:pt modelId="{93DFDA30-CAAF-45B5-B2D6-0E1143815E89}" type="pres">
      <dgm:prSet presAssocID="{D47A3B02-D348-49CB-AEC0-53C50CB2543E}" presName="sibTrans" presStyleCnt="0"/>
      <dgm:spPr/>
    </dgm:pt>
    <dgm:pt modelId="{0A27805B-8678-4A1D-B405-ABB3435C6ABB}" type="pres">
      <dgm:prSet presAssocID="{019FF30A-3D9C-4DC0-99C8-A714B1368AA8}" presName="compNode" presStyleCnt="0"/>
      <dgm:spPr/>
    </dgm:pt>
    <dgm:pt modelId="{1C9C92E9-51E5-4F3E-AF93-633DB09D5F39}" type="pres">
      <dgm:prSet presAssocID="{019FF30A-3D9C-4DC0-99C8-A714B1368AA8}" presName="bgRect" presStyleLbl="bgShp" presStyleIdx="3" presStyleCnt="4"/>
      <dgm:spPr/>
    </dgm:pt>
    <dgm:pt modelId="{9FA7C630-A0BC-472F-BC29-264A94F5405F}" type="pres">
      <dgm:prSet presAssocID="{019FF30A-3D9C-4DC0-99C8-A714B1368AA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6830FAA7-1772-4562-AE00-FFD986D535EA}" type="pres">
      <dgm:prSet presAssocID="{019FF30A-3D9C-4DC0-99C8-A714B1368AA8}" presName="spaceRect" presStyleCnt="0"/>
      <dgm:spPr/>
    </dgm:pt>
    <dgm:pt modelId="{C03D464F-6FA8-4C38-81BD-0D3FFF77AB0B}" type="pres">
      <dgm:prSet presAssocID="{019FF30A-3D9C-4DC0-99C8-A714B1368AA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B0CDA02-EAFB-4DE2-911D-45F6ACAD32C2}" type="presOf" srcId="{C0B06A50-66F6-46AC-A3A9-6A3EAA687A53}" destId="{C45582E4-73F1-4554-A1F9-5F2FBA04CCAE}" srcOrd="0" destOrd="0" presId="urn:microsoft.com/office/officeart/2018/2/layout/IconVerticalSolidList"/>
    <dgm:cxn modelId="{0392D92C-B502-47F4-96D5-0DCF0118299E}" srcId="{F7C36328-3A20-45BD-9DB1-0448489A30FF}" destId="{019FF30A-3D9C-4DC0-99C8-A714B1368AA8}" srcOrd="3" destOrd="0" parTransId="{BFFB5AC8-EB5E-42F4-BF36-87293F5FF5CC}" sibTransId="{E8805871-C8A3-428E-9253-B573C073E134}"/>
    <dgm:cxn modelId="{A084CE4B-DAA6-4F2A-8AB7-420FB59280E0}" type="presOf" srcId="{019FF30A-3D9C-4DC0-99C8-A714B1368AA8}" destId="{C03D464F-6FA8-4C38-81BD-0D3FFF77AB0B}" srcOrd="0" destOrd="0" presId="urn:microsoft.com/office/officeart/2018/2/layout/IconVerticalSolidList"/>
    <dgm:cxn modelId="{038DE54C-B1FC-49C7-ACBF-5C0A22119C09}" srcId="{F7C36328-3A20-45BD-9DB1-0448489A30FF}" destId="{1F780B39-ECC4-401B-A71A-FA40B9C1135B}" srcOrd="0" destOrd="0" parTransId="{AA034BFA-B13F-46D2-963D-A4380062F140}" sibTransId="{B3A37B2D-925A-4C1D-BF11-71F365E829DC}"/>
    <dgm:cxn modelId="{2D562F72-8479-47EE-B706-810CFC0CC42F}" type="presOf" srcId="{F7C36328-3A20-45BD-9DB1-0448489A30FF}" destId="{55C0C9D9-D08D-4B58-90D4-07E9DD766A73}" srcOrd="0" destOrd="0" presId="urn:microsoft.com/office/officeart/2018/2/layout/IconVerticalSolidList"/>
    <dgm:cxn modelId="{3682E69B-E79E-4579-89A4-445185F2A25B}" srcId="{F7C36328-3A20-45BD-9DB1-0448489A30FF}" destId="{BC00EB33-A08C-4125-B112-0F962DA4EE49}" srcOrd="1" destOrd="0" parTransId="{13632C7C-476C-4C5D-A980-41F09764BA5B}" sibTransId="{F5777BAF-09F0-44C4-8E31-C16FD5AC308F}"/>
    <dgm:cxn modelId="{E2214EAC-88B2-4410-9B79-569638D71314}" type="presOf" srcId="{BC00EB33-A08C-4125-B112-0F962DA4EE49}" destId="{C741AD15-7426-4E1C-A735-D190AE404AC9}" srcOrd="0" destOrd="0" presId="urn:microsoft.com/office/officeart/2018/2/layout/IconVerticalSolidList"/>
    <dgm:cxn modelId="{2E23D4B9-A2B0-450A-8D5A-A4287BE970C9}" srcId="{F7C36328-3A20-45BD-9DB1-0448489A30FF}" destId="{C0B06A50-66F6-46AC-A3A9-6A3EAA687A53}" srcOrd="2" destOrd="0" parTransId="{F33EBCDD-22E1-45AB-9015-F8BE39A80864}" sibTransId="{D47A3B02-D348-49CB-AEC0-53C50CB2543E}"/>
    <dgm:cxn modelId="{C60284BD-FAF0-49D1-9AF0-C700AB8ACA4A}" type="presOf" srcId="{1F780B39-ECC4-401B-A71A-FA40B9C1135B}" destId="{13B6A6EC-8F25-41C3-BF89-69F2AADC1D91}" srcOrd="0" destOrd="0" presId="urn:microsoft.com/office/officeart/2018/2/layout/IconVerticalSolidList"/>
    <dgm:cxn modelId="{9E40D895-C320-408D-9F56-3ACE42D4E166}" type="presParOf" srcId="{55C0C9D9-D08D-4B58-90D4-07E9DD766A73}" destId="{2EF37FB6-E1A7-472F-89AD-A2E2119D0551}" srcOrd="0" destOrd="0" presId="urn:microsoft.com/office/officeart/2018/2/layout/IconVerticalSolidList"/>
    <dgm:cxn modelId="{FF1A2737-404B-4CED-AF99-22FDAAC11906}" type="presParOf" srcId="{2EF37FB6-E1A7-472F-89AD-A2E2119D0551}" destId="{1AA7B300-7E3F-4E28-8410-3EA9F77A7D36}" srcOrd="0" destOrd="0" presId="urn:microsoft.com/office/officeart/2018/2/layout/IconVerticalSolidList"/>
    <dgm:cxn modelId="{23155937-7BB9-408D-8B0C-F8A48BE69440}" type="presParOf" srcId="{2EF37FB6-E1A7-472F-89AD-A2E2119D0551}" destId="{9569C207-D437-4806-9F72-EA9B677BA2C3}" srcOrd="1" destOrd="0" presId="urn:microsoft.com/office/officeart/2018/2/layout/IconVerticalSolidList"/>
    <dgm:cxn modelId="{9AB62B8A-EFB9-4BD4-BAF9-288049EB55D9}" type="presParOf" srcId="{2EF37FB6-E1A7-472F-89AD-A2E2119D0551}" destId="{8FB6E14F-F16A-44F5-8CA0-7DF6ACC75524}" srcOrd="2" destOrd="0" presId="urn:microsoft.com/office/officeart/2018/2/layout/IconVerticalSolidList"/>
    <dgm:cxn modelId="{30D0D579-AD0E-48AA-AFD3-F442CD0A95EE}" type="presParOf" srcId="{2EF37FB6-E1A7-472F-89AD-A2E2119D0551}" destId="{13B6A6EC-8F25-41C3-BF89-69F2AADC1D91}" srcOrd="3" destOrd="0" presId="urn:microsoft.com/office/officeart/2018/2/layout/IconVerticalSolidList"/>
    <dgm:cxn modelId="{4F88C284-0BFB-4475-8F57-8E4EC7C5E230}" type="presParOf" srcId="{55C0C9D9-D08D-4B58-90D4-07E9DD766A73}" destId="{17FDD973-161B-45D4-816F-F158963A1EFC}" srcOrd="1" destOrd="0" presId="urn:microsoft.com/office/officeart/2018/2/layout/IconVerticalSolidList"/>
    <dgm:cxn modelId="{87313C3E-AE83-4E9D-86FE-BE8BD7DCCB2A}" type="presParOf" srcId="{55C0C9D9-D08D-4B58-90D4-07E9DD766A73}" destId="{1A2C2738-6A04-460B-8261-0A6423CEF0C3}" srcOrd="2" destOrd="0" presId="urn:microsoft.com/office/officeart/2018/2/layout/IconVerticalSolidList"/>
    <dgm:cxn modelId="{BAEF0C69-6C0A-4D54-BB15-383EA6D644C4}" type="presParOf" srcId="{1A2C2738-6A04-460B-8261-0A6423CEF0C3}" destId="{21D289B9-F6CE-4BDF-840E-5F9C33AFF137}" srcOrd="0" destOrd="0" presId="urn:microsoft.com/office/officeart/2018/2/layout/IconVerticalSolidList"/>
    <dgm:cxn modelId="{FED9174A-FBF7-4A9F-B24E-58695BC9FED9}" type="presParOf" srcId="{1A2C2738-6A04-460B-8261-0A6423CEF0C3}" destId="{0263A84C-2F1F-45FB-9EA8-F620CE0F4A9D}" srcOrd="1" destOrd="0" presId="urn:microsoft.com/office/officeart/2018/2/layout/IconVerticalSolidList"/>
    <dgm:cxn modelId="{574129B4-4A7A-4A2B-8630-3D370A2EA8B7}" type="presParOf" srcId="{1A2C2738-6A04-460B-8261-0A6423CEF0C3}" destId="{6CE5ACC4-68B4-4F90-A13F-ADA394BE7BE1}" srcOrd="2" destOrd="0" presId="urn:microsoft.com/office/officeart/2018/2/layout/IconVerticalSolidList"/>
    <dgm:cxn modelId="{410B3AF1-5E0B-4B5C-816C-B1065BB41F94}" type="presParOf" srcId="{1A2C2738-6A04-460B-8261-0A6423CEF0C3}" destId="{C741AD15-7426-4E1C-A735-D190AE404AC9}" srcOrd="3" destOrd="0" presId="urn:microsoft.com/office/officeart/2018/2/layout/IconVerticalSolidList"/>
    <dgm:cxn modelId="{A162D1B1-1C32-47A9-8753-19AECF0CC5D1}" type="presParOf" srcId="{55C0C9D9-D08D-4B58-90D4-07E9DD766A73}" destId="{F06E9912-0000-4796-AE14-F0E437567F19}" srcOrd="3" destOrd="0" presId="urn:microsoft.com/office/officeart/2018/2/layout/IconVerticalSolidList"/>
    <dgm:cxn modelId="{92EC6E58-2FBB-49FE-A0D5-DA06059BDA38}" type="presParOf" srcId="{55C0C9D9-D08D-4B58-90D4-07E9DD766A73}" destId="{812BA7D2-4D91-481E-AA02-71AE67530284}" srcOrd="4" destOrd="0" presId="urn:microsoft.com/office/officeart/2018/2/layout/IconVerticalSolidList"/>
    <dgm:cxn modelId="{D717E6C9-3187-4973-BBC1-4D2BBEF43AF2}" type="presParOf" srcId="{812BA7D2-4D91-481E-AA02-71AE67530284}" destId="{D8EE4A9A-0CD7-4EFA-A755-F118A4360AC7}" srcOrd="0" destOrd="0" presId="urn:microsoft.com/office/officeart/2018/2/layout/IconVerticalSolidList"/>
    <dgm:cxn modelId="{AA690B65-DD13-4F53-A470-00E00B5FBB56}" type="presParOf" srcId="{812BA7D2-4D91-481E-AA02-71AE67530284}" destId="{7499DA53-936C-4117-8645-553141C110FB}" srcOrd="1" destOrd="0" presId="urn:microsoft.com/office/officeart/2018/2/layout/IconVerticalSolidList"/>
    <dgm:cxn modelId="{7262797A-6AFD-4B8B-807F-D74BF138F098}" type="presParOf" srcId="{812BA7D2-4D91-481E-AA02-71AE67530284}" destId="{EE848844-C2EA-4269-95B9-38DD582D27E0}" srcOrd="2" destOrd="0" presId="urn:microsoft.com/office/officeart/2018/2/layout/IconVerticalSolidList"/>
    <dgm:cxn modelId="{7B405CE2-7F98-4888-B698-A96CA81D6E12}" type="presParOf" srcId="{812BA7D2-4D91-481E-AA02-71AE67530284}" destId="{C45582E4-73F1-4554-A1F9-5F2FBA04CCAE}" srcOrd="3" destOrd="0" presId="urn:microsoft.com/office/officeart/2018/2/layout/IconVerticalSolidList"/>
    <dgm:cxn modelId="{780DD636-8E98-41ED-9664-82AD42595C14}" type="presParOf" srcId="{55C0C9D9-D08D-4B58-90D4-07E9DD766A73}" destId="{93DFDA30-CAAF-45B5-B2D6-0E1143815E89}" srcOrd="5" destOrd="0" presId="urn:microsoft.com/office/officeart/2018/2/layout/IconVerticalSolidList"/>
    <dgm:cxn modelId="{221734FD-2B6B-49FC-9365-C0C783DF79ED}" type="presParOf" srcId="{55C0C9D9-D08D-4B58-90D4-07E9DD766A73}" destId="{0A27805B-8678-4A1D-B405-ABB3435C6ABB}" srcOrd="6" destOrd="0" presId="urn:microsoft.com/office/officeart/2018/2/layout/IconVerticalSolidList"/>
    <dgm:cxn modelId="{C4EBD38B-596E-4FC8-BED2-79205EF0D745}" type="presParOf" srcId="{0A27805B-8678-4A1D-B405-ABB3435C6ABB}" destId="{1C9C92E9-51E5-4F3E-AF93-633DB09D5F39}" srcOrd="0" destOrd="0" presId="urn:microsoft.com/office/officeart/2018/2/layout/IconVerticalSolidList"/>
    <dgm:cxn modelId="{FF7D8C8C-4690-4014-BA15-0339FD651A77}" type="presParOf" srcId="{0A27805B-8678-4A1D-B405-ABB3435C6ABB}" destId="{9FA7C630-A0BC-472F-BC29-264A94F5405F}" srcOrd="1" destOrd="0" presId="urn:microsoft.com/office/officeart/2018/2/layout/IconVerticalSolidList"/>
    <dgm:cxn modelId="{C3F1FAE5-EDD1-42E5-BE36-611D98DA03C7}" type="presParOf" srcId="{0A27805B-8678-4A1D-B405-ABB3435C6ABB}" destId="{6830FAA7-1772-4562-AE00-FFD986D535EA}" srcOrd="2" destOrd="0" presId="urn:microsoft.com/office/officeart/2018/2/layout/IconVerticalSolidList"/>
    <dgm:cxn modelId="{5EEE7CDD-5E7D-4BCE-A4BE-559F45CFCEDC}" type="presParOf" srcId="{0A27805B-8678-4A1D-B405-ABB3435C6ABB}" destId="{C03D464F-6FA8-4C38-81BD-0D3FFF77AB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01E8FC-5860-48EE-85B9-2BC1664B7C6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6E3D6BB-A363-45B4-AA29-B999E179B611}">
      <dgm:prSet/>
      <dgm:spPr/>
      <dgm:t>
        <a:bodyPr/>
        <a:lstStyle/>
        <a:p>
          <a:r>
            <a:rPr lang="en-US"/>
            <a:t>Ability to assist pilot with navigation and general external load communications and emergency communications</a:t>
          </a:r>
        </a:p>
      </dgm:t>
    </dgm:pt>
    <dgm:pt modelId="{019321F6-F493-480B-A6D6-2F585D6CE544}" type="parTrans" cxnId="{C6141176-5E21-49CF-8EC6-CB0170E59B2F}">
      <dgm:prSet/>
      <dgm:spPr/>
      <dgm:t>
        <a:bodyPr/>
        <a:lstStyle/>
        <a:p>
          <a:endParaRPr lang="en-US"/>
        </a:p>
      </dgm:t>
    </dgm:pt>
    <dgm:pt modelId="{A5E07A1B-E1EF-4DFA-B206-1C6907E23F19}" type="sibTrans" cxnId="{C6141176-5E21-49CF-8EC6-CB0170E59B2F}">
      <dgm:prSet/>
      <dgm:spPr/>
      <dgm:t>
        <a:bodyPr/>
        <a:lstStyle/>
        <a:p>
          <a:endParaRPr lang="en-US"/>
        </a:p>
      </dgm:t>
    </dgm:pt>
    <dgm:pt modelId="{CDB9CDA8-70FE-42E6-A917-568E1133F902}">
      <dgm:prSet/>
      <dgm:spPr/>
      <dgm:t>
        <a:bodyPr/>
        <a:lstStyle/>
        <a:p>
          <a:r>
            <a:rPr lang="en-US"/>
            <a:t>Ability to perform general and internal and external load rescue rigging and operations.</a:t>
          </a:r>
        </a:p>
      </dgm:t>
    </dgm:pt>
    <dgm:pt modelId="{CE1AE7F1-7A3E-4C30-8219-71C1D8455B9C}" type="parTrans" cxnId="{34DF061E-6876-443C-BD12-8A55F345FD2A}">
      <dgm:prSet/>
      <dgm:spPr/>
      <dgm:t>
        <a:bodyPr/>
        <a:lstStyle/>
        <a:p>
          <a:endParaRPr lang="en-US"/>
        </a:p>
      </dgm:t>
    </dgm:pt>
    <dgm:pt modelId="{E012165D-CD6D-4E38-8195-5E3DF18F481F}" type="sibTrans" cxnId="{34DF061E-6876-443C-BD12-8A55F345FD2A}">
      <dgm:prSet/>
      <dgm:spPr/>
      <dgm:t>
        <a:bodyPr/>
        <a:lstStyle/>
        <a:p>
          <a:endParaRPr lang="en-US"/>
        </a:p>
      </dgm:t>
    </dgm:pt>
    <dgm:pt modelId="{C25F78E8-EB63-4CC0-A052-B5E232F4E708}" type="pres">
      <dgm:prSet presAssocID="{BC01E8FC-5860-48EE-85B9-2BC1664B7C68}" presName="root" presStyleCnt="0">
        <dgm:presLayoutVars>
          <dgm:dir/>
          <dgm:resizeHandles val="exact"/>
        </dgm:presLayoutVars>
      </dgm:prSet>
      <dgm:spPr/>
    </dgm:pt>
    <dgm:pt modelId="{D6448F28-2B34-49C4-9EFE-8C8766A068E4}" type="pres">
      <dgm:prSet presAssocID="{B6E3D6BB-A363-45B4-AA29-B999E179B611}" presName="compNode" presStyleCnt="0"/>
      <dgm:spPr/>
    </dgm:pt>
    <dgm:pt modelId="{0BD4B1BC-DB98-463C-B869-1800718FB189}" type="pres">
      <dgm:prSet presAssocID="{B6E3D6BB-A363-45B4-AA29-B999E179B611}" presName="bgRect" presStyleLbl="bgShp" presStyleIdx="0" presStyleCnt="2"/>
      <dgm:spPr/>
    </dgm:pt>
    <dgm:pt modelId="{36800DEF-7788-40F0-BBB3-1D93BE85A980}" type="pres">
      <dgm:prSet presAssocID="{B6E3D6BB-A363-45B4-AA29-B999E179B61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61BD7C3F-D810-42EB-A453-7B251BC2D13C}" type="pres">
      <dgm:prSet presAssocID="{B6E3D6BB-A363-45B4-AA29-B999E179B611}" presName="spaceRect" presStyleCnt="0"/>
      <dgm:spPr/>
    </dgm:pt>
    <dgm:pt modelId="{941951AA-FD1F-470C-B8CF-66665F074C9D}" type="pres">
      <dgm:prSet presAssocID="{B6E3D6BB-A363-45B4-AA29-B999E179B611}" presName="parTx" presStyleLbl="revTx" presStyleIdx="0" presStyleCnt="2">
        <dgm:presLayoutVars>
          <dgm:chMax val="0"/>
          <dgm:chPref val="0"/>
        </dgm:presLayoutVars>
      </dgm:prSet>
      <dgm:spPr/>
    </dgm:pt>
    <dgm:pt modelId="{34EFFDA4-8567-4739-AB69-F38FC1E8A10F}" type="pres">
      <dgm:prSet presAssocID="{A5E07A1B-E1EF-4DFA-B206-1C6907E23F19}" presName="sibTrans" presStyleCnt="0"/>
      <dgm:spPr/>
    </dgm:pt>
    <dgm:pt modelId="{A213B13E-497A-4EAA-A070-4597D14F5067}" type="pres">
      <dgm:prSet presAssocID="{CDB9CDA8-70FE-42E6-A917-568E1133F902}" presName="compNode" presStyleCnt="0"/>
      <dgm:spPr/>
    </dgm:pt>
    <dgm:pt modelId="{940D7B23-C66C-4F59-A0C4-0E912DB350C6}" type="pres">
      <dgm:prSet presAssocID="{CDB9CDA8-70FE-42E6-A917-568E1133F902}" presName="bgRect" presStyleLbl="bgShp" presStyleIdx="1" presStyleCnt="2"/>
      <dgm:spPr/>
    </dgm:pt>
    <dgm:pt modelId="{DAEFE69E-CF79-4F84-B405-EB74D6C2CE22}" type="pres">
      <dgm:prSet presAssocID="{CDB9CDA8-70FE-42E6-A917-568E1133F90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8A785354-44AE-49F8-A1C5-0B0E5644E783}" type="pres">
      <dgm:prSet presAssocID="{CDB9CDA8-70FE-42E6-A917-568E1133F902}" presName="spaceRect" presStyleCnt="0"/>
      <dgm:spPr/>
    </dgm:pt>
    <dgm:pt modelId="{18368A41-E9FF-4796-8915-258EA2B79A66}" type="pres">
      <dgm:prSet presAssocID="{CDB9CDA8-70FE-42E6-A917-568E1133F90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4DF061E-6876-443C-BD12-8A55F345FD2A}" srcId="{BC01E8FC-5860-48EE-85B9-2BC1664B7C68}" destId="{CDB9CDA8-70FE-42E6-A917-568E1133F902}" srcOrd="1" destOrd="0" parTransId="{CE1AE7F1-7A3E-4C30-8219-71C1D8455B9C}" sibTransId="{E012165D-CD6D-4E38-8195-5E3DF18F481F}"/>
    <dgm:cxn modelId="{9F21FB64-0655-41CB-8377-056E391898AC}" type="presOf" srcId="{CDB9CDA8-70FE-42E6-A917-568E1133F902}" destId="{18368A41-E9FF-4796-8915-258EA2B79A66}" srcOrd="0" destOrd="0" presId="urn:microsoft.com/office/officeart/2018/2/layout/IconVerticalSolidList"/>
    <dgm:cxn modelId="{0CF4E165-83D1-4E3C-89C7-6AE4A01A7F4E}" type="presOf" srcId="{BC01E8FC-5860-48EE-85B9-2BC1664B7C68}" destId="{C25F78E8-EB63-4CC0-A052-B5E232F4E708}" srcOrd="0" destOrd="0" presId="urn:microsoft.com/office/officeart/2018/2/layout/IconVerticalSolidList"/>
    <dgm:cxn modelId="{C6141176-5E21-49CF-8EC6-CB0170E59B2F}" srcId="{BC01E8FC-5860-48EE-85B9-2BC1664B7C68}" destId="{B6E3D6BB-A363-45B4-AA29-B999E179B611}" srcOrd="0" destOrd="0" parTransId="{019321F6-F493-480B-A6D6-2F585D6CE544}" sibTransId="{A5E07A1B-E1EF-4DFA-B206-1C6907E23F19}"/>
    <dgm:cxn modelId="{151E1AFA-7278-4C61-BCED-485CF376C154}" type="presOf" srcId="{B6E3D6BB-A363-45B4-AA29-B999E179B611}" destId="{941951AA-FD1F-470C-B8CF-66665F074C9D}" srcOrd="0" destOrd="0" presId="urn:microsoft.com/office/officeart/2018/2/layout/IconVerticalSolidList"/>
    <dgm:cxn modelId="{161EC331-ED89-47C6-99B6-4BD1FCCE509A}" type="presParOf" srcId="{C25F78E8-EB63-4CC0-A052-B5E232F4E708}" destId="{D6448F28-2B34-49C4-9EFE-8C8766A068E4}" srcOrd="0" destOrd="0" presId="urn:microsoft.com/office/officeart/2018/2/layout/IconVerticalSolidList"/>
    <dgm:cxn modelId="{249357AB-6F19-4E4E-8727-163BE5B775BF}" type="presParOf" srcId="{D6448F28-2B34-49C4-9EFE-8C8766A068E4}" destId="{0BD4B1BC-DB98-463C-B869-1800718FB189}" srcOrd="0" destOrd="0" presId="urn:microsoft.com/office/officeart/2018/2/layout/IconVerticalSolidList"/>
    <dgm:cxn modelId="{5AAF5536-EC15-4AC9-A514-1BA579F54DDE}" type="presParOf" srcId="{D6448F28-2B34-49C4-9EFE-8C8766A068E4}" destId="{36800DEF-7788-40F0-BBB3-1D93BE85A980}" srcOrd="1" destOrd="0" presId="urn:microsoft.com/office/officeart/2018/2/layout/IconVerticalSolidList"/>
    <dgm:cxn modelId="{A396202F-2913-4A28-8798-77E798FF8312}" type="presParOf" srcId="{D6448F28-2B34-49C4-9EFE-8C8766A068E4}" destId="{61BD7C3F-D810-42EB-A453-7B251BC2D13C}" srcOrd="2" destOrd="0" presId="urn:microsoft.com/office/officeart/2018/2/layout/IconVerticalSolidList"/>
    <dgm:cxn modelId="{A822F038-88F2-4836-BDD1-C8072DB07450}" type="presParOf" srcId="{D6448F28-2B34-49C4-9EFE-8C8766A068E4}" destId="{941951AA-FD1F-470C-B8CF-66665F074C9D}" srcOrd="3" destOrd="0" presId="urn:microsoft.com/office/officeart/2018/2/layout/IconVerticalSolidList"/>
    <dgm:cxn modelId="{DE604E6B-EE21-41BB-979C-DF2436EB5B5A}" type="presParOf" srcId="{C25F78E8-EB63-4CC0-A052-B5E232F4E708}" destId="{34EFFDA4-8567-4739-AB69-F38FC1E8A10F}" srcOrd="1" destOrd="0" presId="urn:microsoft.com/office/officeart/2018/2/layout/IconVerticalSolidList"/>
    <dgm:cxn modelId="{5F81E719-740C-4D7B-B26D-6E8A63156F3A}" type="presParOf" srcId="{C25F78E8-EB63-4CC0-A052-B5E232F4E708}" destId="{A213B13E-497A-4EAA-A070-4597D14F5067}" srcOrd="2" destOrd="0" presId="urn:microsoft.com/office/officeart/2018/2/layout/IconVerticalSolidList"/>
    <dgm:cxn modelId="{A42EDED1-5A79-423F-A475-D792147DCF12}" type="presParOf" srcId="{A213B13E-497A-4EAA-A070-4597D14F5067}" destId="{940D7B23-C66C-4F59-A0C4-0E912DB350C6}" srcOrd="0" destOrd="0" presId="urn:microsoft.com/office/officeart/2018/2/layout/IconVerticalSolidList"/>
    <dgm:cxn modelId="{B5E70D9B-65C1-4F37-BE73-DA7123E013FA}" type="presParOf" srcId="{A213B13E-497A-4EAA-A070-4597D14F5067}" destId="{DAEFE69E-CF79-4F84-B405-EB74D6C2CE22}" srcOrd="1" destOrd="0" presId="urn:microsoft.com/office/officeart/2018/2/layout/IconVerticalSolidList"/>
    <dgm:cxn modelId="{A91BB825-AFFE-46EC-A2AE-9079C2699C0E}" type="presParOf" srcId="{A213B13E-497A-4EAA-A070-4597D14F5067}" destId="{8A785354-44AE-49F8-A1C5-0B0E5644E783}" srcOrd="2" destOrd="0" presId="urn:microsoft.com/office/officeart/2018/2/layout/IconVerticalSolidList"/>
    <dgm:cxn modelId="{E177C570-D340-4B9B-9D05-D5EF04224778}" type="presParOf" srcId="{A213B13E-497A-4EAA-A070-4597D14F5067}" destId="{18368A41-E9FF-4796-8915-258EA2B79A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797085-2CD2-490B-8F90-44311A6CEB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DC87116-B7F7-4A02-A9D6-6956EB764D27}">
      <dgm:prSet/>
      <dgm:spPr/>
      <dgm:t>
        <a:bodyPr/>
        <a:lstStyle/>
        <a:p>
          <a:r>
            <a:rPr lang="en-US"/>
            <a:t>Knowledge and training in preventive and Emergency Corrective Actions (ECAs) </a:t>
          </a:r>
        </a:p>
      </dgm:t>
    </dgm:pt>
    <dgm:pt modelId="{90F4B987-764E-4044-9586-5E9F83F223AB}" type="parTrans" cxnId="{B14E4720-5241-48AE-AB31-15E135E6A7B7}">
      <dgm:prSet/>
      <dgm:spPr/>
      <dgm:t>
        <a:bodyPr/>
        <a:lstStyle/>
        <a:p>
          <a:endParaRPr lang="en-US"/>
        </a:p>
      </dgm:t>
    </dgm:pt>
    <dgm:pt modelId="{E6711A4B-3D7D-404B-BB51-1519C3C0BC4A}" type="sibTrans" cxnId="{B14E4720-5241-48AE-AB31-15E135E6A7B7}">
      <dgm:prSet/>
      <dgm:spPr/>
      <dgm:t>
        <a:bodyPr/>
        <a:lstStyle/>
        <a:p>
          <a:endParaRPr lang="en-US"/>
        </a:p>
      </dgm:t>
    </dgm:pt>
    <dgm:pt modelId="{B8E6EA96-9343-475A-89EA-042250F787DC}">
      <dgm:prSet/>
      <dgm:spPr/>
      <dgm:t>
        <a:bodyPr/>
        <a:lstStyle/>
        <a:p>
          <a:r>
            <a:rPr lang="en-US"/>
            <a:t>Knowledge Emergency Procedures (EPs) for all reasonably expected emergencies, including external load rigging emergencies provided by their program (short haul, helicopter rappel, cable hoist, etc.)</a:t>
          </a:r>
        </a:p>
      </dgm:t>
    </dgm:pt>
    <dgm:pt modelId="{9E7EF99F-C97E-4501-81B0-EEC402CACC64}" type="parTrans" cxnId="{D716B4AE-1327-441F-B7E6-933DB077563C}">
      <dgm:prSet/>
      <dgm:spPr/>
      <dgm:t>
        <a:bodyPr/>
        <a:lstStyle/>
        <a:p>
          <a:endParaRPr lang="en-US"/>
        </a:p>
      </dgm:t>
    </dgm:pt>
    <dgm:pt modelId="{0877A25F-A8FF-404C-A18C-A4C2797A69D6}" type="sibTrans" cxnId="{D716B4AE-1327-441F-B7E6-933DB077563C}">
      <dgm:prSet/>
      <dgm:spPr/>
      <dgm:t>
        <a:bodyPr/>
        <a:lstStyle/>
        <a:p>
          <a:endParaRPr lang="en-US"/>
        </a:p>
      </dgm:t>
    </dgm:pt>
    <dgm:pt modelId="{256058A6-4826-439F-B3E5-BCABD147D7E5}" type="pres">
      <dgm:prSet presAssocID="{4B797085-2CD2-490B-8F90-44311A6CEB78}" presName="root" presStyleCnt="0">
        <dgm:presLayoutVars>
          <dgm:dir/>
          <dgm:resizeHandles val="exact"/>
        </dgm:presLayoutVars>
      </dgm:prSet>
      <dgm:spPr/>
    </dgm:pt>
    <dgm:pt modelId="{9D5758C3-DD66-45F0-A44A-D6E50ED007C2}" type="pres">
      <dgm:prSet presAssocID="{9DC87116-B7F7-4A02-A9D6-6956EB764D27}" presName="compNode" presStyleCnt="0"/>
      <dgm:spPr/>
    </dgm:pt>
    <dgm:pt modelId="{7350DEC9-0EC2-4724-AF43-208760C7DBD6}" type="pres">
      <dgm:prSet presAssocID="{9DC87116-B7F7-4A02-A9D6-6956EB764D27}" presName="bgRect" presStyleLbl="bgShp" presStyleIdx="0" presStyleCnt="2"/>
      <dgm:spPr/>
    </dgm:pt>
    <dgm:pt modelId="{6D53F04F-A18E-4CDD-885F-C1137CA758D2}" type="pres">
      <dgm:prSet presAssocID="{9DC87116-B7F7-4A02-A9D6-6956EB764D2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10CA7F79-61F1-4284-B2F4-048FC543E329}" type="pres">
      <dgm:prSet presAssocID="{9DC87116-B7F7-4A02-A9D6-6956EB764D27}" presName="spaceRect" presStyleCnt="0"/>
      <dgm:spPr/>
    </dgm:pt>
    <dgm:pt modelId="{44FE170C-59F2-4A00-800A-2CCB9F42AA65}" type="pres">
      <dgm:prSet presAssocID="{9DC87116-B7F7-4A02-A9D6-6956EB764D27}" presName="parTx" presStyleLbl="revTx" presStyleIdx="0" presStyleCnt="2">
        <dgm:presLayoutVars>
          <dgm:chMax val="0"/>
          <dgm:chPref val="0"/>
        </dgm:presLayoutVars>
      </dgm:prSet>
      <dgm:spPr/>
    </dgm:pt>
    <dgm:pt modelId="{0DC31CD7-9727-4014-B8CF-0BC6F72F6647}" type="pres">
      <dgm:prSet presAssocID="{E6711A4B-3D7D-404B-BB51-1519C3C0BC4A}" presName="sibTrans" presStyleCnt="0"/>
      <dgm:spPr/>
    </dgm:pt>
    <dgm:pt modelId="{209591CD-010F-434F-9622-FAFD5095A098}" type="pres">
      <dgm:prSet presAssocID="{B8E6EA96-9343-475A-89EA-042250F787DC}" presName="compNode" presStyleCnt="0"/>
      <dgm:spPr/>
    </dgm:pt>
    <dgm:pt modelId="{468EC64F-1A2B-46F2-9D13-CB0DBFBEE3FD}" type="pres">
      <dgm:prSet presAssocID="{B8E6EA96-9343-475A-89EA-042250F787DC}" presName="bgRect" presStyleLbl="bgShp" presStyleIdx="1" presStyleCnt="2"/>
      <dgm:spPr/>
    </dgm:pt>
    <dgm:pt modelId="{D70479A9-C8B5-436D-A602-2F2285B86BBE}" type="pres">
      <dgm:prSet presAssocID="{B8E6EA96-9343-475A-89EA-042250F787D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0A687775-6CD7-4829-9ACE-8730793FDB23}" type="pres">
      <dgm:prSet presAssocID="{B8E6EA96-9343-475A-89EA-042250F787DC}" presName="spaceRect" presStyleCnt="0"/>
      <dgm:spPr/>
    </dgm:pt>
    <dgm:pt modelId="{7AAEFEEC-7A89-446E-8055-412289E749F5}" type="pres">
      <dgm:prSet presAssocID="{B8E6EA96-9343-475A-89EA-042250F787D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14E4720-5241-48AE-AB31-15E135E6A7B7}" srcId="{4B797085-2CD2-490B-8F90-44311A6CEB78}" destId="{9DC87116-B7F7-4A02-A9D6-6956EB764D27}" srcOrd="0" destOrd="0" parTransId="{90F4B987-764E-4044-9586-5E9F83F223AB}" sibTransId="{E6711A4B-3D7D-404B-BB51-1519C3C0BC4A}"/>
    <dgm:cxn modelId="{800A6378-CF38-4B7E-A750-B31974AF76BC}" type="presOf" srcId="{4B797085-2CD2-490B-8F90-44311A6CEB78}" destId="{256058A6-4826-439F-B3E5-BCABD147D7E5}" srcOrd="0" destOrd="0" presId="urn:microsoft.com/office/officeart/2018/2/layout/IconVerticalSolidList"/>
    <dgm:cxn modelId="{0135B1A2-5B9B-41B7-860F-5C15877DA7B7}" type="presOf" srcId="{9DC87116-B7F7-4A02-A9D6-6956EB764D27}" destId="{44FE170C-59F2-4A00-800A-2CCB9F42AA65}" srcOrd="0" destOrd="0" presId="urn:microsoft.com/office/officeart/2018/2/layout/IconVerticalSolidList"/>
    <dgm:cxn modelId="{D716B4AE-1327-441F-B7E6-933DB077563C}" srcId="{4B797085-2CD2-490B-8F90-44311A6CEB78}" destId="{B8E6EA96-9343-475A-89EA-042250F787DC}" srcOrd="1" destOrd="0" parTransId="{9E7EF99F-C97E-4501-81B0-EEC402CACC64}" sibTransId="{0877A25F-A8FF-404C-A18C-A4C2797A69D6}"/>
    <dgm:cxn modelId="{47AB71F8-DC9E-444E-9BC2-277EE63C31F4}" type="presOf" srcId="{B8E6EA96-9343-475A-89EA-042250F787DC}" destId="{7AAEFEEC-7A89-446E-8055-412289E749F5}" srcOrd="0" destOrd="0" presId="urn:microsoft.com/office/officeart/2018/2/layout/IconVerticalSolidList"/>
    <dgm:cxn modelId="{512B4E58-5F12-422A-B461-97A5651EB2A2}" type="presParOf" srcId="{256058A6-4826-439F-B3E5-BCABD147D7E5}" destId="{9D5758C3-DD66-45F0-A44A-D6E50ED007C2}" srcOrd="0" destOrd="0" presId="urn:microsoft.com/office/officeart/2018/2/layout/IconVerticalSolidList"/>
    <dgm:cxn modelId="{2984C1B4-0DE1-4E89-A47A-4607BA3B342C}" type="presParOf" srcId="{9D5758C3-DD66-45F0-A44A-D6E50ED007C2}" destId="{7350DEC9-0EC2-4724-AF43-208760C7DBD6}" srcOrd="0" destOrd="0" presId="urn:microsoft.com/office/officeart/2018/2/layout/IconVerticalSolidList"/>
    <dgm:cxn modelId="{3E5C1986-05F0-4C6F-8E02-BD64B2523051}" type="presParOf" srcId="{9D5758C3-DD66-45F0-A44A-D6E50ED007C2}" destId="{6D53F04F-A18E-4CDD-885F-C1137CA758D2}" srcOrd="1" destOrd="0" presId="urn:microsoft.com/office/officeart/2018/2/layout/IconVerticalSolidList"/>
    <dgm:cxn modelId="{40CEA2F6-CA26-417E-90D6-40DB68DA1D9D}" type="presParOf" srcId="{9D5758C3-DD66-45F0-A44A-D6E50ED007C2}" destId="{10CA7F79-61F1-4284-B2F4-048FC543E329}" srcOrd="2" destOrd="0" presId="urn:microsoft.com/office/officeart/2018/2/layout/IconVerticalSolidList"/>
    <dgm:cxn modelId="{F35A9151-F90C-4196-8FAF-5772840910B3}" type="presParOf" srcId="{9D5758C3-DD66-45F0-A44A-D6E50ED007C2}" destId="{44FE170C-59F2-4A00-800A-2CCB9F42AA65}" srcOrd="3" destOrd="0" presId="urn:microsoft.com/office/officeart/2018/2/layout/IconVerticalSolidList"/>
    <dgm:cxn modelId="{808BE54A-2FDF-418C-8401-010B1C6252CA}" type="presParOf" srcId="{256058A6-4826-439F-B3E5-BCABD147D7E5}" destId="{0DC31CD7-9727-4014-B8CF-0BC6F72F6647}" srcOrd="1" destOrd="0" presId="urn:microsoft.com/office/officeart/2018/2/layout/IconVerticalSolidList"/>
    <dgm:cxn modelId="{9EA32A3F-8441-41AC-A560-4DF44E01A128}" type="presParOf" srcId="{256058A6-4826-439F-B3E5-BCABD147D7E5}" destId="{209591CD-010F-434F-9622-FAFD5095A098}" srcOrd="2" destOrd="0" presId="urn:microsoft.com/office/officeart/2018/2/layout/IconVerticalSolidList"/>
    <dgm:cxn modelId="{69DBB3BE-A136-4A52-AF21-CAFFDD466938}" type="presParOf" srcId="{209591CD-010F-434F-9622-FAFD5095A098}" destId="{468EC64F-1A2B-46F2-9D13-CB0DBFBEE3FD}" srcOrd="0" destOrd="0" presId="urn:microsoft.com/office/officeart/2018/2/layout/IconVerticalSolidList"/>
    <dgm:cxn modelId="{A2608E15-4F58-4341-970A-F32254ED1AD3}" type="presParOf" srcId="{209591CD-010F-434F-9622-FAFD5095A098}" destId="{D70479A9-C8B5-436D-A602-2F2285B86BBE}" srcOrd="1" destOrd="0" presId="urn:microsoft.com/office/officeart/2018/2/layout/IconVerticalSolidList"/>
    <dgm:cxn modelId="{F2545607-61FE-4FA4-9FD5-E75B1DE10D70}" type="presParOf" srcId="{209591CD-010F-434F-9622-FAFD5095A098}" destId="{0A687775-6CD7-4829-9ACE-8730793FDB23}" srcOrd="2" destOrd="0" presId="urn:microsoft.com/office/officeart/2018/2/layout/IconVerticalSolidList"/>
    <dgm:cxn modelId="{374BD4B0-AAFF-49AD-A009-92325247FFAC}" type="presParOf" srcId="{209591CD-010F-434F-9622-FAFD5095A098}" destId="{7AAEFEEC-7A89-446E-8055-412289E749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252C2D-E124-4FA4-9974-B3987A2635F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F475119-CD07-4975-A7DD-FC6C3783D310}">
      <dgm:prSet/>
      <dgm:spPr/>
      <dgm:t>
        <a:bodyPr/>
        <a:lstStyle/>
        <a:p>
          <a:r>
            <a:rPr lang="en-US"/>
            <a:t>Recon/surveillance</a:t>
          </a:r>
        </a:p>
      </dgm:t>
    </dgm:pt>
    <dgm:pt modelId="{9D06E62C-D1EB-4886-807B-CE7D3FF0A0D3}" type="parTrans" cxnId="{C387A57C-D513-40BE-BE5C-8CDADD10688E}">
      <dgm:prSet/>
      <dgm:spPr/>
      <dgm:t>
        <a:bodyPr/>
        <a:lstStyle/>
        <a:p>
          <a:endParaRPr lang="en-US"/>
        </a:p>
      </dgm:t>
    </dgm:pt>
    <dgm:pt modelId="{93AEC0F6-3922-4C8D-8D0B-A7201EC8405E}" type="sibTrans" cxnId="{C387A57C-D513-40BE-BE5C-8CDADD10688E}">
      <dgm:prSet/>
      <dgm:spPr/>
      <dgm:t>
        <a:bodyPr/>
        <a:lstStyle/>
        <a:p>
          <a:endParaRPr lang="en-US"/>
        </a:p>
      </dgm:t>
    </dgm:pt>
    <dgm:pt modelId="{79F1A533-EE4F-4A45-B013-EEE173B9EE52}">
      <dgm:prSet/>
      <dgm:spPr/>
      <dgm:t>
        <a:bodyPr/>
        <a:lstStyle/>
        <a:p>
          <a:r>
            <a:rPr lang="en-US"/>
            <a:t>Confirmed area techniques</a:t>
          </a:r>
        </a:p>
      </dgm:t>
    </dgm:pt>
    <dgm:pt modelId="{08F7F91E-A178-48A2-9EF3-75B7E828C446}" type="parTrans" cxnId="{6434ECB7-6097-4865-B157-3A3606395C68}">
      <dgm:prSet/>
      <dgm:spPr/>
      <dgm:t>
        <a:bodyPr/>
        <a:lstStyle/>
        <a:p>
          <a:endParaRPr lang="en-US"/>
        </a:p>
      </dgm:t>
    </dgm:pt>
    <dgm:pt modelId="{614A79CA-D27A-4A3C-A844-42001F5D6A77}" type="sibTrans" cxnId="{6434ECB7-6097-4865-B157-3A3606395C68}">
      <dgm:prSet/>
      <dgm:spPr/>
      <dgm:t>
        <a:bodyPr/>
        <a:lstStyle/>
        <a:p>
          <a:endParaRPr lang="en-US"/>
        </a:p>
      </dgm:t>
    </dgm:pt>
    <dgm:pt modelId="{55F0F9E6-86E6-4AF4-8EDD-E54C740B571C}">
      <dgm:prSet/>
      <dgm:spPr/>
      <dgm:t>
        <a:bodyPr/>
        <a:lstStyle/>
        <a:p>
          <a:r>
            <a:rPr lang="en-US"/>
            <a:t>Night flight</a:t>
          </a:r>
        </a:p>
      </dgm:t>
    </dgm:pt>
    <dgm:pt modelId="{31049D19-B2D0-4B65-A483-FF1BF4130EF3}" type="parTrans" cxnId="{28533AA1-4A91-42DE-BF11-09ADF9DCCA92}">
      <dgm:prSet/>
      <dgm:spPr/>
      <dgm:t>
        <a:bodyPr/>
        <a:lstStyle/>
        <a:p>
          <a:endParaRPr lang="en-US"/>
        </a:p>
      </dgm:t>
    </dgm:pt>
    <dgm:pt modelId="{84F9F5D2-F860-497C-AF72-85BC7E522362}" type="sibTrans" cxnId="{28533AA1-4A91-42DE-BF11-09ADF9DCCA92}">
      <dgm:prSet/>
      <dgm:spPr/>
      <dgm:t>
        <a:bodyPr/>
        <a:lstStyle/>
        <a:p>
          <a:endParaRPr lang="en-US"/>
        </a:p>
      </dgm:t>
    </dgm:pt>
    <dgm:pt modelId="{DF17A6E3-245F-4DDC-AD5E-4E850DCC2165}" type="pres">
      <dgm:prSet presAssocID="{D1252C2D-E124-4FA4-9974-B3987A2635F9}" presName="root" presStyleCnt="0">
        <dgm:presLayoutVars>
          <dgm:dir/>
          <dgm:resizeHandles val="exact"/>
        </dgm:presLayoutVars>
      </dgm:prSet>
      <dgm:spPr/>
    </dgm:pt>
    <dgm:pt modelId="{C98F31BA-5A6A-4CAE-935C-64B7E67742B1}" type="pres">
      <dgm:prSet presAssocID="{CF475119-CD07-4975-A7DD-FC6C3783D310}" presName="compNode" presStyleCnt="0"/>
      <dgm:spPr/>
    </dgm:pt>
    <dgm:pt modelId="{A75013A3-7DDD-48A8-9A4D-125ACE313DCA}" type="pres">
      <dgm:prSet presAssocID="{CF475119-CD07-4975-A7DD-FC6C3783D310}" presName="bgRect" presStyleLbl="bgShp" presStyleIdx="0" presStyleCnt="3"/>
      <dgm:spPr/>
    </dgm:pt>
    <dgm:pt modelId="{0D683CDB-07FD-403B-B9E3-8301AE33CA11}" type="pres">
      <dgm:prSet presAssocID="{CF475119-CD07-4975-A7DD-FC6C3783D31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96E4CFAA-F784-4691-A175-E05D58B41841}" type="pres">
      <dgm:prSet presAssocID="{CF475119-CD07-4975-A7DD-FC6C3783D310}" presName="spaceRect" presStyleCnt="0"/>
      <dgm:spPr/>
    </dgm:pt>
    <dgm:pt modelId="{AD053065-2D28-496D-A46D-5C921D46AF2B}" type="pres">
      <dgm:prSet presAssocID="{CF475119-CD07-4975-A7DD-FC6C3783D310}" presName="parTx" presStyleLbl="revTx" presStyleIdx="0" presStyleCnt="3">
        <dgm:presLayoutVars>
          <dgm:chMax val="0"/>
          <dgm:chPref val="0"/>
        </dgm:presLayoutVars>
      </dgm:prSet>
      <dgm:spPr/>
    </dgm:pt>
    <dgm:pt modelId="{8DBA6548-1A64-48DC-8969-0DB03B3DDCFB}" type="pres">
      <dgm:prSet presAssocID="{93AEC0F6-3922-4C8D-8D0B-A7201EC8405E}" presName="sibTrans" presStyleCnt="0"/>
      <dgm:spPr/>
    </dgm:pt>
    <dgm:pt modelId="{3524AE82-352F-4D38-8654-3DA7BE469590}" type="pres">
      <dgm:prSet presAssocID="{79F1A533-EE4F-4A45-B013-EEE173B9EE52}" presName="compNode" presStyleCnt="0"/>
      <dgm:spPr/>
    </dgm:pt>
    <dgm:pt modelId="{AFD51BEF-BD99-4437-A865-268CB1628F89}" type="pres">
      <dgm:prSet presAssocID="{79F1A533-EE4F-4A45-B013-EEE173B9EE52}" presName="bgRect" presStyleLbl="bgShp" presStyleIdx="1" presStyleCnt="3"/>
      <dgm:spPr/>
    </dgm:pt>
    <dgm:pt modelId="{B300D655-7412-4688-A483-B9A59E62A807}" type="pres">
      <dgm:prSet presAssocID="{79F1A533-EE4F-4A45-B013-EEE173B9EE5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3735636-7AA7-4044-9EB8-02F1FCB55E83}" type="pres">
      <dgm:prSet presAssocID="{79F1A533-EE4F-4A45-B013-EEE173B9EE52}" presName="spaceRect" presStyleCnt="0"/>
      <dgm:spPr/>
    </dgm:pt>
    <dgm:pt modelId="{BEAF73C3-C977-417F-834C-FA7147CF9726}" type="pres">
      <dgm:prSet presAssocID="{79F1A533-EE4F-4A45-B013-EEE173B9EE52}" presName="parTx" presStyleLbl="revTx" presStyleIdx="1" presStyleCnt="3">
        <dgm:presLayoutVars>
          <dgm:chMax val="0"/>
          <dgm:chPref val="0"/>
        </dgm:presLayoutVars>
      </dgm:prSet>
      <dgm:spPr/>
    </dgm:pt>
    <dgm:pt modelId="{5953ABCF-14A9-494E-908C-2E3C2BA37BA5}" type="pres">
      <dgm:prSet presAssocID="{614A79CA-D27A-4A3C-A844-42001F5D6A77}" presName="sibTrans" presStyleCnt="0"/>
      <dgm:spPr/>
    </dgm:pt>
    <dgm:pt modelId="{B9052023-2B84-4F80-A6A8-2481888277FD}" type="pres">
      <dgm:prSet presAssocID="{55F0F9E6-86E6-4AF4-8EDD-E54C740B571C}" presName="compNode" presStyleCnt="0"/>
      <dgm:spPr/>
    </dgm:pt>
    <dgm:pt modelId="{73ADE97C-E444-4A62-84EE-F494DA937BEF}" type="pres">
      <dgm:prSet presAssocID="{55F0F9E6-86E6-4AF4-8EDD-E54C740B571C}" presName="bgRect" presStyleLbl="bgShp" presStyleIdx="2" presStyleCnt="3"/>
      <dgm:spPr/>
    </dgm:pt>
    <dgm:pt modelId="{0664E3B2-B83A-4FD1-89A4-5A5D5BC8B779}" type="pres">
      <dgm:prSet presAssocID="{55F0F9E6-86E6-4AF4-8EDD-E54C740B571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E7201E71-833B-42F4-BF69-1CA4348D15B5}" type="pres">
      <dgm:prSet presAssocID="{55F0F9E6-86E6-4AF4-8EDD-E54C740B571C}" presName="spaceRect" presStyleCnt="0"/>
      <dgm:spPr/>
    </dgm:pt>
    <dgm:pt modelId="{EA58B601-6FAC-464B-BFA7-8879F9A42D68}" type="pres">
      <dgm:prSet presAssocID="{55F0F9E6-86E6-4AF4-8EDD-E54C740B571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9090C6E-62B3-4F99-B76F-709BF0628559}" type="presOf" srcId="{D1252C2D-E124-4FA4-9974-B3987A2635F9}" destId="{DF17A6E3-245F-4DDC-AD5E-4E850DCC2165}" srcOrd="0" destOrd="0" presId="urn:microsoft.com/office/officeart/2018/2/layout/IconVerticalSolidList"/>
    <dgm:cxn modelId="{2CE1D457-C165-47E8-B737-297822931576}" type="presOf" srcId="{CF475119-CD07-4975-A7DD-FC6C3783D310}" destId="{AD053065-2D28-496D-A46D-5C921D46AF2B}" srcOrd="0" destOrd="0" presId="urn:microsoft.com/office/officeart/2018/2/layout/IconVerticalSolidList"/>
    <dgm:cxn modelId="{C387A57C-D513-40BE-BE5C-8CDADD10688E}" srcId="{D1252C2D-E124-4FA4-9974-B3987A2635F9}" destId="{CF475119-CD07-4975-A7DD-FC6C3783D310}" srcOrd="0" destOrd="0" parTransId="{9D06E62C-D1EB-4886-807B-CE7D3FF0A0D3}" sibTransId="{93AEC0F6-3922-4C8D-8D0B-A7201EC8405E}"/>
    <dgm:cxn modelId="{28533AA1-4A91-42DE-BF11-09ADF9DCCA92}" srcId="{D1252C2D-E124-4FA4-9974-B3987A2635F9}" destId="{55F0F9E6-86E6-4AF4-8EDD-E54C740B571C}" srcOrd="2" destOrd="0" parTransId="{31049D19-B2D0-4B65-A483-FF1BF4130EF3}" sibTransId="{84F9F5D2-F860-497C-AF72-85BC7E522362}"/>
    <dgm:cxn modelId="{6434ECB7-6097-4865-B157-3A3606395C68}" srcId="{D1252C2D-E124-4FA4-9974-B3987A2635F9}" destId="{79F1A533-EE4F-4A45-B013-EEE173B9EE52}" srcOrd="1" destOrd="0" parTransId="{08F7F91E-A178-48A2-9EF3-75B7E828C446}" sibTransId="{614A79CA-D27A-4A3C-A844-42001F5D6A77}"/>
    <dgm:cxn modelId="{EBEAFEC5-C080-415C-BC55-E8102C9A626C}" type="presOf" srcId="{55F0F9E6-86E6-4AF4-8EDD-E54C740B571C}" destId="{EA58B601-6FAC-464B-BFA7-8879F9A42D68}" srcOrd="0" destOrd="0" presId="urn:microsoft.com/office/officeart/2018/2/layout/IconVerticalSolidList"/>
    <dgm:cxn modelId="{0150C8E3-C21F-4EE0-9CB8-B13238808353}" type="presOf" srcId="{79F1A533-EE4F-4A45-B013-EEE173B9EE52}" destId="{BEAF73C3-C977-417F-834C-FA7147CF9726}" srcOrd="0" destOrd="0" presId="urn:microsoft.com/office/officeart/2018/2/layout/IconVerticalSolidList"/>
    <dgm:cxn modelId="{450898EF-1786-421A-AC4E-49474054F994}" type="presParOf" srcId="{DF17A6E3-245F-4DDC-AD5E-4E850DCC2165}" destId="{C98F31BA-5A6A-4CAE-935C-64B7E67742B1}" srcOrd="0" destOrd="0" presId="urn:microsoft.com/office/officeart/2018/2/layout/IconVerticalSolidList"/>
    <dgm:cxn modelId="{698FB269-1F5E-464B-8C16-7E9EFB6E3874}" type="presParOf" srcId="{C98F31BA-5A6A-4CAE-935C-64B7E67742B1}" destId="{A75013A3-7DDD-48A8-9A4D-125ACE313DCA}" srcOrd="0" destOrd="0" presId="urn:microsoft.com/office/officeart/2018/2/layout/IconVerticalSolidList"/>
    <dgm:cxn modelId="{E41D4D50-BC26-4807-87B3-81BE45B0BC42}" type="presParOf" srcId="{C98F31BA-5A6A-4CAE-935C-64B7E67742B1}" destId="{0D683CDB-07FD-403B-B9E3-8301AE33CA11}" srcOrd="1" destOrd="0" presId="urn:microsoft.com/office/officeart/2018/2/layout/IconVerticalSolidList"/>
    <dgm:cxn modelId="{207F5639-587A-435E-9424-A22FB48CCB20}" type="presParOf" srcId="{C98F31BA-5A6A-4CAE-935C-64B7E67742B1}" destId="{96E4CFAA-F784-4691-A175-E05D58B41841}" srcOrd="2" destOrd="0" presId="urn:microsoft.com/office/officeart/2018/2/layout/IconVerticalSolidList"/>
    <dgm:cxn modelId="{9635010D-B7A8-40A0-95A6-9082F49D46D6}" type="presParOf" srcId="{C98F31BA-5A6A-4CAE-935C-64B7E67742B1}" destId="{AD053065-2D28-496D-A46D-5C921D46AF2B}" srcOrd="3" destOrd="0" presId="urn:microsoft.com/office/officeart/2018/2/layout/IconVerticalSolidList"/>
    <dgm:cxn modelId="{5F4C245A-DFA9-472D-A6B4-47BA02BD6A9D}" type="presParOf" srcId="{DF17A6E3-245F-4DDC-AD5E-4E850DCC2165}" destId="{8DBA6548-1A64-48DC-8969-0DB03B3DDCFB}" srcOrd="1" destOrd="0" presId="urn:microsoft.com/office/officeart/2018/2/layout/IconVerticalSolidList"/>
    <dgm:cxn modelId="{A06D130E-1860-4C09-B508-33BB184FD4C7}" type="presParOf" srcId="{DF17A6E3-245F-4DDC-AD5E-4E850DCC2165}" destId="{3524AE82-352F-4D38-8654-3DA7BE469590}" srcOrd="2" destOrd="0" presId="urn:microsoft.com/office/officeart/2018/2/layout/IconVerticalSolidList"/>
    <dgm:cxn modelId="{FAC936FF-9D67-43BC-B874-FEA2D2622561}" type="presParOf" srcId="{3524AE82-352F-4D38-8654-3DA7BE469590}" destId="{AFD51BEF-BD99-4437-A865-268CB1628F89}" srcOrd="0" destOrd="0" presId="urn:microsoft.com/office/officeart/2018/2/layout/IconVerticalSolidList"/>
    <dgm:cxn modelId="{966FC2AF-770D-484F-A607-524130A57C76}" type="presParOf" srcId="{3524AE82-352F-4D38-8654-3DA7BE469590}" destId="{B300D655-7412-4688-A483-B9A59E62A807}" srcOrd="1" destOrd="0" presId="urn:microsoft.com/office/officeart/2018/2/layout/IconVerticalSolidList"/>
    <dgm:cxn modelId="{A5EAE6BD-D684-41F0-AD87-CCBCF0DD06B2}" type="presParOf" srcId="{3524AE82-352F-4D38-8654-3DA7BE469590}" destId="{33735636-7AA7-4044-9EB8-02F1FCB55E83}" srcOrd="2" destOrd="0" presId="urn:microsoft.com/office/officeart/2018/2/layout/IconVerticalSolidList"/>
    <dgm:cxn modelId="{A9B660A4-8DE6-4FE3-BD38-2B5FB46BE494}" type="presParOf" srcId="{3524AE82-352F-4D38-8654-3DA7BE469590}" destId="{BEAF73C3-C977-417F-834C-FA7147CF9726}" srcOrd="3" destOrd="0" presId="urn:microsoft.com/office/officeart/2018/2/layout/IconVerticalSolidList"/>
    <dgm:cxn modelId="{68F3B848-4AA0-4CCB-9167-C1F041E36913}" type="presParOf" srcId="{DF17A6E3-245F-4DDC-AD5E-4E850DCC2165}" destId="{5953ABCF-14A9-494E-908C-2E3C2BA37BA5}" srcOrd="3" destOrd="0" presId="urn:microsoft.com/office/officeart/2018/2/layout/IconVerticalSolidList"/>
    <dgm:cxn modelId="{AB54D55E-3FB4-46C8-9620-DF96D8529202}" type="presParOf" srcId="{DF17A6E3-245F-4DDC-AD5E-4E850DCC2165}" destId="{B9052023-2B84-4F80-A6A8-2481888277FD}" srcOrd="4" destOrd="0" presId="urn:microsoft.com/office/officeart/2018/2/layout/IconVerticalSolidList"/>
    <dgm:cxn modelId="{EC197E7E-682A-4998-8D85-C8FDB622F6E0}" type="presParOf" srcId="{B9052023-2B84-4F80-A6A8-2481888277FD}" destId="{73ADE97C-E444-4A62-84EE-F494DA937BEF}" srcOrd="0" destOrd="0" presId="urn:microsoft.com/office/officeart/2018/2/layout/IconVerticalSolidList"/>
    <dgm:cxn modelId="{15AACB74-951E-42A4-A299-21CA9F2855B6}" type="presParOf" srcId="{B9052023-2B84-4F80-A6A8-2481888277FD}" destId="{0664E3B2-B83A-4FD1-89A4-5A5D5BC8B779}" srcOrd="1" destOrd="0" presId="urn:microsoft.com/office/officeart/2018/2/layout/IconVerticalSolidList"/>
    <dgm:cxn modelId="{3B4C5CA2-7E18-4B49-86A1-1712FD7BB4A0}" type="presParOf" srcId="{B9052023-2B84-4F80-A6A8-2481888277FD}" destId="{E7201E71-833B-42F4-BF69-1CA4348D15B5}" srcOrd="2" destOrd="0" presId="urn:microsoft.com/office/officeart/2018/2/layout/IconVerticalSolidList"/>
    <dgm:cxn modelId="{1008FFF1-D472-43BB-9CB0-C54281F4F3A9}" type="presParOf" srcId="{B9052023-2B84-4F80-A6A8-2481888277FD}" destId="{EA58B601-6FAC-464B-BFA7-8879F9A42D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655478-9C81-4AF3-8B0D-32830BC21B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B19E886-F95B-40BC-BE89-CECC6BF1A4A9}">
      <dgm:prSet/>
      <dgm:spPr/>
      <dgm:t>
        <a:bodyPr/>
        <a:lstStyle/>
        <a:p>
          <a:r>
            <a:rPr lang="en-US"/>
            <a:t>Hover ingress-egress</a:t>
          </a:r>
        </a:p>
      </dgm:t>
    </dgm:pt>
    <dgm:pt modelId="{C03AF142-C281-45B2-8116-D082445BAC75}" type="parTrans" cxnId="{69F3DBFF-C4F4-4D9F-9736-96AC550C2DD7}">
      <dgm:prSet/>
      <dgm:spPr/>
      <dgm:t>
        <a:bodyPr/>
        <a:lstStyle/>
        <a:p>
          <a:endParaRPr lang="en-US"/>
        </a:p>
      </dgm:t>
    </dgm:pt>
    <dgm:pt modelId="{6C047F62-D745-4A7C-B2DD-DEBCE26CAC7C}" type="sibTrans" cxnId="{69F3DBFF-C4F4-4D9F-9736-96AC550C2DD7}">
      <dgm:prSet/>
      <dgm:spPr/>
      <dgm:t>
        <a:bodyPr/>
        <a:lstStyle/>
        <a:p>
          <a:endParaRPr lang="en-US"/>
        </a:p>
      </dgm:t>
    </dgm:pt>
    <dgm:pt modelId="{46F09699-FCC8-4771-A2A0-2E4AB08DEEC4}">
      <dgm:prSet/>
      <dgm:spPr/>
      <dgm:t>
        <a:bodyPr/>
        <a:lstStyle/>
        <a:p>
          <a:r>
            <a:rPr lang="en-US"/>
            <a:t>Toe in ingress-egress</a:t>
          </a:r>
        </a:p>
      </dgm:t>
    </dgm:pt>
    <dgm:pt modelId="{750EA67C-8F4F-472E-BC3E-F8225DC72BE2}" type="parTrans" cxnId="{B693FAEB-ED25-4AE4-B8C0-22624D2FA177}">
      <dgm:prSet/>
      <dgm:spPr/>
      <dgm:t>
        <a:bodyPr/>
        <a:lstStyle/>
        <a:p>
          <a:endParaRPr lang="en-US"/>
        </a:p>
      </dgm:t>
    </dgm:pt>
    <dgm:pt modelId="{4E595F87-0E9F-44EC-9FDE-BE0B02204DDE}" type="sibTrans" cxnId="{B693FAEB-ED25-4AE4-B8C0-22624D2FA177}">
      <dgm:prSet/>
      <dgm:spPr/>
      <dgm:t>
        <a:bodyPr/>
        <a:lstStyle/>
        <a:p>
          <a:endParaRPr lang="en-US"/>
        </a:p>
      </dgm:t>
    </dgm:pt>
    <dgm:pt modelId="{991C5B33-B2DA-4D74-9156-5F9C833CDA68}">
      <dgm:prSet/>
      <dgm:spPr/>
      <dgm:t>
        <a:bodyPr/>
        <a:lstStyle/>
        <a:p>
          <a:r>
            <a:rPr lang="en-US"/>
            <a:t>Single skid landings</a:t>
          </a:r>
        </a:p>
      </dgm:t>
    </dgm:pt>
    <dgm:pt modelId="{7196FC3D-0E00-46B5-980F-925D1524096E}" type="parTrans" cxnId="{F4211B94-E4A1-4F10-B618-FCF661942717}">
      <dgm:prSet/>
      <dgm:spPr/>
      <dgm:t>
        <a:bodyPr/>
        <a:lstStyle/>
        <a:p>
          <a:endParaRPr lang="en-US"/>
        </a:p>
      </dgm:t>
    </dgm:pt>
    <dgm:pt modelId="{A38B7319-AB98-410D-98DE-E939EC6CD5F9}" type="sibTrans" cxnId="{F4211B94-E4A1-4F10-B618-FCF661942717}">
      <dgm:prSet/>
      <dgm:spPr/>
      <dgm:t>
        <a:bodyPr/>
        <a:lstStyle/>
        <a:p>
          <a:endParaRPr lang="en-US"/>
        </a:p>
      </dgm:t>
    </dgm:pt>
    <dgm:pt modelId="{A2A73AF8-58B7-4E1A-8B24-3DE3B80BB15E}" type="pres">
      <dgm:prSet presAssocID="{AE655478-9C81-4AF3-8B0D-32830BC21B6F}" presName="root" presStyleCnt="0">
        <dgm:presLayoutVars>
          <dgm:dir/>
          <dgm:resizeHandles val="exact"/>
        </dgm:presLayoutVars>
      </dgm:prSet>
      <dgm:spPr/>
    </dgm:pt>
    <dgm:pt modelId="{77BF43D4-7666-4C8E-852B-3A208519A3B5}" type="pres">
      <dgm:prSet presAssocID="{1B19E886-F95B-40BC-BE89-CECC6BF1A4A9}" presName="compNode" presStyleCnt="0"/>
      <dgm:spPr/>
    </dgm:pt>
    <dgm:pt modelId="{DCF802B9-E9AC-4DCB-ABBE-42E2A4D7EE42}" type="pres">
      <dgm:prSet presAssocID="{1B19E886-F95B-40BC-BE89-CECC6BF1A4A9}" presName="bgRect" presStyleLbl="bgShp" presStyleIdx="0" presStyleCnt="3"/>
      <dgm:spPr/>
    </dgm:pt>
    <dgm:pt modelId="{B3264B07-FEFD-437F-A104-E260C8E2C6FE}" type="pres">
      <dgm:prSet presAssocID="{1B19E886-F95B-40BC-BE89-CECC6BF1A4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 with Left Arrow"/>
        </a:ext>
      </dgm:extLst>
    </dgm:pt>
    <dgm:pt modelId="{3FA9F365-905F-45EB-890E-41130ED36152}" type="pres">
      <dgm:prSet presAssocID="{1B19E886-F95B-40BC-BE89-CECC6BF1A4A9}" presName="spaceRect" presStyleCnt="0"/>
      <dgm:spPr/>
    </dgm:pt>
    <dgm:pt modelId="{23E8932B-9E4C-423F-A429-C31ABB50836C}" type="pres">
      <dgm:prSet presAssocID="{1B19E886-F95B-40BC-BE89-CECC6BF1A4A9}" presName="parTx" presStyleLbl="revTx" presStyleIdx="0" presStyleCnt="3">
        <dgm:presLayoutVars>
          <dgm:chMax val="0"/>
          <dgm:chPref val="0"/>
        </dgm:presLayoutVars>
      </dgm:prSet>
      <dgm:spPr/>
    </dgm:pt>
    <dgm:pt modelId="{F243F6E8-0FAA-4DE2-8806-663DFE9DE6B3}" type="pres">
      <dgm:prSet presAssocID="{6C047F62-D745-4A7C-B2DD-DEBCE26CAC7C}" presName="sibTrans" presStyleCnt="0"/>
      <dgm:spPr/>
    </dgm:pt>
    <dgm:pt modelId="{6D51605A-51F4-4B39-810C-17365C48BA72}" type="pres">
      <dgm:prSet presAssocID="{46F09699-FCC8-4771-A2A0-2E4AB08DEEC4}" presName="compNode" presStyleCnt="0"/>
      <dgm:spPr/>
    </dgm:pt>
    <dgm:pt modelId="{80C906BD-636B-4CFB-B9BC-6F8F7876C9C0}" type="pres">
      <dgm:prSet presAssocID="{46F09699-FCC8-4771-A2A0-2E4AB08DEEC4}" presName="bgRect" presStyleLbl="bgShp" presStyleIdx="1" presStyleCnt="3"/>
      <dgm:spPr/>
    </dgm:pt>
    <dgm:pt modelId="{AFDE14F8-AF7C-490F-A1DC-A0A33653353C}" type="pres">
      <dgm:prSet presAssocID="{46F09699-FCC8-4771-A2A0-2E4AB08DEEC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9E635B65-0D07-42C3-8A29-91C0CDAD067D}" type="pres">
      <dgm:prSet presAssocID="{46F09699-FCC8-4771-A2A0-2E4AB08DEEC4}" presName="spaceRect" presStyleCnt="0"/>
      <dgm:spPr/>
    </dgm:pt>
    <dgm:pt modelId="{C32FD39D-FAD3-4319-8815-F739FAB619FE}" type="pres">
      <dgm:prSet presAssocID="{46F09699-FCC8-4771-A2A0-2E4AB08DEEC4}" presName="parTx" presStyleLbl="revTx" presStyleIdx="1" presStyleCnt="3">
        <dgm:presLayoutVars>
          <dgm:chMax val="0"/>
          <dgm:chPref val="0"/>
        </dgm:presLayoutVars>
      </dgm:prSet>
      <dgm:spPr/>
    </dgm:pt>
    <dgm:pt modelId="{065A35AF-0C3B-480F-8095-A921C8DB6955}" type="pres">
      <dgm:prSet presAssocID="{4E595F87-0E9F-44EC-9FDE-BE0B02204DDE}" presName="sibTrans" presStyleCnt="0"/>
      <dgm:spPr/>
    </dgm:pt>
    <dgm:pt modelId="{349068A8-1F5E-4325-A20F-3FB2E3A6653E}" type="pres">
      <dgm:prSet presAssocID="{991C5B33-B2DA-4D74-9156-5F9C833CDA68}" presName="compNode" presStyleCnt="0"/>
      <dgm:spPr/>
    </dgm:pt>
    <dgm:pt modelId="{B58A6A5C-28CB-42CD-B24C-AC7155828BCC}" type="pres">
      <dgm:prSet presAssocID="{991C5B33-B2DA-4D74-9156-5F9C833CDA68}" presName="bgRect" presStyleLbl="bgShp" presStyleIdx="2" presStyleCnt="3"/>
      <dgm:spPr/>
    </dgm:pt>
    <dgm:pt modelId="{819FB903-B59A-4669-9ABE-2F9D03AA0560}" type="pres">
      <dgm:prSet presAssocID="{991C5B33-B2DA-4D74-9156-5F9C833CDA6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ss country skiing"/>
        </a:ext>
      </dgm:extLst>
    </dgm:pt>
    <dgm:pt modelId="{08DE55EF-70C9-4245-A987-48E2816187C5}" type="pres">
      <dgm:prSet presAssocID="{991C5B33-B2DA-4D74-9156-5F9C833CDA68}" presName="spaceRect" presStyleCnt="0"/>
      <dgm:spPr/>
    </dgm:pt>
    <dgm:pt modelId="{FD5D427B-50F7-4145-8E10-AEB19B9DC1AB}" type="pres">
      <dgm:prSet presAssocID="{991C5B33-B2DA-4D74-9156-5F9C833CDA6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9F6C706-611B-44CC-9505-05F4B5FF279F}" type="presOf" srcId="{991C5B33-B2DA-4D74-9156-5F9C833CDA68}" destId="{FD5D427B-50F7-4145-8E10-AEB19B9DC1AB}" srcOrd="0" destOrd="0" presId="urn:microsoft.com/office/officeart/2018/2/layout/IconVerticalSolidList"/>
    <dgm:cxn modelId="{A571DE48-31C7-4450-BBD9-CA4979E7545B}" type="presOf" srcId="{AE655478-9C81-4AF3-8B0D-32830BC21B6F}" destId="{A2A73AF8-58B7-4E1A-8B24-3DE3B80BB15E}" srcOrd="0" destOrd="0" presId="urn:microsoft.com/office/officeart/2018/2/layout/IconVerticalSolidList"/>
    <dgm:cxn modelId="{2E496C6A-0AB3-4305-9C17-4B81E1CB3846}" type="presOf" srcId="{46F09699-FCC8-4771-A2A0-2E4AB08DEEC4}" destId="{C32FD39D-FAD3-4319-8815-F739FAB619FE}" srcOrd="0" destOrd="0" presId="urn:microsoft.com/office/officeart/2018/2/layout/IconVerticalSolidList"/>
    <dgm:cxn modelId="{C8BAA072-88C8-496E-8A03-15A9F821232E}" type="presOf" srcId="{1B19E886-F95B-40BC-BE89-CECC6BF1A4A9}" destId="{23E8932B-9E4C-423F-A429-C31ABB50836C}" srcOrd="0" destOrd="0" presId="urn:microsoft.com/office/officeart/2018/2/layout/IconVerticalSolidList"/>
    <dgm:cxn modelId="{F4211B94-E4A1-4F10-B618-FCF661942717}" srcId="{AE655478-9C81-4AF3-8B0D-32830BC21B6F}" destId="{991C5B33-B2DA-4D74-9156-5F9C833CDA68}" srcOrd="2" destOrd="0" parTransId="{7196FC3D-0E00-46B5-980F-925D1524096E}" sibTransId="{A38B7319-AB98-410D-98DE-E939EC6CD5F9}"/>
    <dgm:cxn modelId="{B693FAEB-ED25-4AE4-B8C0-22624D2FA177}" srcId="{AE655478-9C81-4AF3-8B0D-32830BC21B6F}" destId="{46F09699-FCC8-4771-A2A0-2E4AB08DEEC4}" srcOrd="1" destOrd="0" parTransId="{750EA67C-8F4F-472E-BC3E-F8225DC72BE2}" sibTransId="{4E595F87-0E9F-44EC-9FDE-BE0B02204DDE}"/>
    <dgm:cxn modelId="{69F3DBFF-C4F4-4D9F-9736-96AC550C2DD7}" srcId="{AE655478-9C81-4AF3-8B0D-32830BC21B6F}" destId="{1B19E886-F95B-40BC-BE89-CECC6BF1A4A9}" srcOrd="0" destOrd="0" parTransId="{C03AF142-C281-45B2-8116-D082445BAC75}" sibTransId="{6C047F62-D745-4A7C-B2DD-DEBCE26CAC7C}"/>
    <dgm:cxn modelId="{B869F802-608C-458E-85AD-A9E9722A5AA7}" type="presParOf" srcId="{A2A73AF8-58B7-4E1A-8B24-3DE3B80BB15E}" destId="{77BF43D4-7666-4C8E-852B-3A208519A3B5}" srcOrd="0" destOrd="0" presId="urn:microsoft.com/office/officeart/2018/2/layout/IconVerticalSolidList"/>
    <dgm:cxn modelId="{299ECD78-C790-43F7-9726-F3ED36F9A24C}" type="presParOf" srcId="{77BF43D4-7666-4C8E-852B-3A208519A3B5}" destId="{DCF802B9-E9AC-4DCB-ABBE-42E2A4D7EE42}" srcOrd="0" destOrd="0" presId="urn:microsoft.com/office/officeart/2018/2/layout/IconVerticalSolidList"/>
    <dgm:cxn modelId="{EDFB2F6E-FCBF-47D1-AE69-45E94DD14486}" type="presParOf" srcId="{77BF43D4-7666-4C8E-852B-3A208519A3B5}" destId="{B3264B07-FEFD-437F-A104-E260C8E2C6FE}" srcOrd="1" destOrd="0" presId="urn:microsoft.com/office/officeart/2018/2/layout/IconVerticalSolidList"/>
    <dgm:cxn modelId="{53AC5FA7-94A6-42A7-BADE-1C9D4EBD78F3}" type="presParOf" srcId="{77BF43D4-7666-4C8E-852B-3A208519A3B5}" destId="{3FA9F365-905F-45EB-890E-41130ED36152}" srcOrd="2" destOrd="0" presId="urn:microsoft.com/office/officeart/2018/2/layout/IconVerticalSolidList"/>
    <dgm:cxn modelId="{F7E4835D-98FF-489E-89D5-A1A41211BFD8}" type="presParOf" srcId="{77BF43D4-7666-4C8E-852B-3A208519A3B5}" destId="{23E8932B-9E4C-423F-A429-C31ABB50836C}" srcOrd="3" destOrd="0" presId="urn:microsoft.com/office/officeart/2018/2/layout/IconVerticalSolidList"/>
    <dgm:cxn modelId="{5C1F448B-DD0A-4095-B71D-8B5D92770C12}" type="presParOf" srcId="{A2A73AF8-58B7-4E1A-8B24-3DE3B80BB15E}" destId="{F243F6E8-0FAA-4DE2-8806-663DFE9DE6B3}" srcOrd="1" destOrd="0" presId="urn:microsoft.com/office/officeart/2018/2/layout/IconVerticalSolidList"/>
    <dgm:cxn modelId="{4BFBDD41-E1AF-4220-AF54-7FC109288054}" type="presParOf" srcId="{A2A73AF8-58B7-4E1A-8B24-3DE3B80BB15E}" destId="{6D51605A-51F4-4B39-810C-17365C48BA72}" srcOrd="2" destOrd="0" presId="urn:microsoft.com/office/officeart/2018/2/layout/IconVerticalSolidList"/>
    <dgm:cxn modelId="{D0AD932B-DC5A-466B-84FF-BDEE475894A1}" type="presParOf" srcId="{6D51605A-51F4-4B39-810C-17365C48BA72}" destId="{80C906BD-636B-4CFB-B9BC-6F8F7876C9C0}" srcOrd="0" destOrd="0" presId="urn:microsoft.com/office/officeart/2018/2/layout/IconVerticalSolidList"/>
    <dgm:cxn modelId="{63038785-3B10-4135-969A-97763FF8E467}" type="presParOf" srcId="{6D51605A-51F4-4B39-810C-17365C48BA72}" destId="{AFDE14F8-AF7C-490F-A1DC-A0A33653353C}" srcOrd="1" destOrd="0" presId="urn:microsoft.com/office/officeart/2018/2/layout/IconVerticalSolidList"/>
    <dgm:cxn modelId="{F4E3C7C2-6703-449C-B7B7-268AB26B0DC1}" type="presParOf" srcId="{6D51605A-51F4-4B39-810C-17365C48BA72}" destId="{9E635B65-0D07-42C3-8A29-91C0CDAD067D}" srcOrd="2" destOrd="0" presId="urn:microsoft.com/office/officeart/2018/2/layout/IconVerticalSolidList"/>
    <dgm:cxn modelId="{F3B95D2C-3222-4088-9702-929A032EAE3C}" type="presParOf" srcId="{6D51605A-51F4-4B39-810C-17365C48BA72}" destId="{C32FD39D-FAD3-4319-8815-F739FAB619FE}" srcOrd="3" destOrd="0" presId="urn:microsoft.com/office/officeart/2018/2/layout/IconVerticalSolidList"/>
    <dgm:cxn modelId="{4AAFB6A7-F522-4403-BF42-D19C012A0AB1}" type="presParOf" srcId="{A2A73AF8-58B7-4E1A-8B24-3DE3B80BB15E}" destId="{065A35AF-0C3B-480F-8095-A921C8DB6955}" srcOrd="3" destOrd="0" presId="urn:microsoft.com/office/officeart/2018/2/layout/IconVerticalSolidList"/>
    <dgm:cxn modelId="{EC59C23F-2B5F-439B-91B5-AEEC54455EA9}" type="presParOf" srcId="{A2A73AF8-58B7-4E1A-8B24-3DE3B80BB15E}" destId="{349068A8-1F5E-4325-A20F-3FB2E3A6653E}" srcOrd="4" destOrd="0" presId="urn:microsoft.com/office/officeart/2018/2/layout/IconVerticalSolidList"/>
    <dgm:cxn modelId="{F0275403-6E78-4F9D-A3D4-97F2850E7E7C}" type="presParOf" srcId="{349068A8-1F5E-4325-A20F-3FB2E3A6653E}" destId="{B58A6A5C-28CB-42CD-B24C-AC7155828BCC}" srcOrd="0" destOrd="0" presId="urn:microsoft.com/office/officeart/2018/2/layout/IconVerticalSolidList"/>
    <dgm:cxn modelId="{443395D8-9D40-4B02-B7D3-2B6EFC924705}" type="presParOf" srcId="{349068A8-1F5E-4325-A20F-3FB2E3A6653E}" destId="{819FB903-B59A-4669-9ABE-2F9D03AA0560}" srcOrd="1" destOrd="0" presId="urn:microsoft.com/office/officeart/2018/2/layout/IconVerticalSolidList"/>
    <dgm:cxn modelId="{8EDEB501-B314-4494-8F10-D857262B5C1F}" type="presParOf" srcId="{349068A8-1F5E-4325-A20F-3FB2E3A6653E}" destId="{08DE55EF-70C9-4245-A987-48E2816187C5}" srcOrd="2" destOrd="0" presId="urn:microsoft.com/office/officeart/2018/2/layout/IconVerticalSolidList"/>
    <dgm:cxn modelId="{E2687EAF-2732-4F6A-89B3-5DCE1B728A81}" type="presParOf" srcId="{349068A8-1F5E-4325-A20F-3FB2E3A6653E}" destId="{FD5D427B-50F7-4145-8E10-AEB19B9DC1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46DBF4-66D3-41BB-86BF-17608FACB3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ABFD1D1-307B-4A32-8049-8CEAB8503B9F}">
      <dgm:prSet/>
      <dgm:spPr/>
      <dgm:t>
        <a:bodyPr/>
        <a:lstStyle/>
        <a:p>
          <a:r>
            <a:rPr lang="en-US"/>
            <a:t>Crew Chief will perform a safety inspection of all crewmembers ensuring proper PPE for the mission </a:t>
          </a:r>
        </a:p>
      </dgm:t>
    </dgm:pt>
    <dgm:pt modelId="{A0C8FC79-DF9A-4DE7-9D88-D44E00343424}" type="parTrans" cxnId="{2FBCC5C9-80BE-4A15-AFB7-A92A8A5B55AB}">
      <dgm:prSet/>
      <dgm:spPr/>
      <dgm:t>
        <a:bodyPr/>
        <a:lstStyle/>
        <a:p>
          <a:endParaRPr lang="en-US"/>
        </a:p>
      </dgm:t>
    </dgm:pt>
    <dgm:pt modelId="{88257469-573B-46DC-9E75-B1E3ADE4AA5D}" type="sibTrans" cxnId="{2FBCC5C9-80BE-4A15-AFB7-A92A8A5B55AB}">
      <dgm:prSet/>
      <dgm:spPr/>
      <dgm:t>
        <a:bodyPr/>
        <a:lstStyle/>
        <a:p>
          <a:endParaRPr lang="en-US"/>
        </a:p>
      </dgm:t>
    </dgm:pt>
    <dgm:pt modelId="{48C68B3A-66C1-4421-A712-CF242FE1DA6D}">
      <dgm:prSet/>
      <dgm:spPr/>
      <dgm:t>
        <a:bodyPr/>
        <a:lstStyle/>
        <a:p>
          <a:r>
            <a:rPr lang="en-US"/>
            <a:t>Crew Chief will begin radio communication with ground units </a:t>
          </a:r>
        </a:p>
      </dgm:t>
    </dgm:pt>
    <dgm:pt modelId="{7FA3FD14-D1E1-4D44-B3DC-7DE60138868C}" type="parTrans" cxnId="{69B296E7-A22E-4212-9124-DDA6AA75859D}">
      <dgm:prSet/>
      <dgm:spPr/>
      <dgm:t>
        <a:bodyPr/>
        <a:lstStyle/>
        <a:p>
          <a:endParaRPr lang="en-US"/>
        </a:p>
      </dgm:t>
    </dgm:pt>
    <dgm:pt modelId="{E3EFE99A-1D2E-4874-87FF-C5F5B3170C41}" type="sibTrans" cxnId="{69B296E7-A22E-4212-9124-DDA6AA75859D}">
      <dgm:prSet/>
      <dgm:spPr/>
      <dgm:t>
        <a:bodyPr/>
        <a:lstStyle/>
        <a:p>
          <a:endParaRPr lang="en-US"/>
        </a:p>
      </dgm:t>
    </dgm:pt>
    <dgm:pt modelId="{C3CFBEA7-5B96-4994-9DD9-7D199B6C46DC}" type="pres">
      <dgm:prSet presAssocID="{2846DBF4-66D3-41BB-86BF-17608FACB373}" presName="root" presStyleCnt="0">
        <dgm:presLayoutVars>
          <dgm:dir/>
          <dgm:resizeHandles val="exact"/>
        </dgm:presLayoutVars>
      </dgm:prSet>
      <dgm:spPr/>
    </dgm:pt>
    <dgm:pt modelId="{8CC6FB82-4DC0-48D5-89BE-63BBD765D7B3}" type="pres">
      <dgm:prSet presAssocID="{3ABFD1D1-307B-4A32-8049-8CEAB8503B9F}" presName="compNode" presStyleCnt="0"/>
      <dgm:spPr/>
    </dgm:pt>
    <dgm:pt modelId="{F1E17379-4D92-43BE-BFA5-2D1F5A9EE679}" type="pres">
      <dgm:prSet presAssocID="{3ABFD1D1-307B-4A32-8049-8CEAB8503B9F}" presName="bgRect" presStyleLbl="bgShp" presStyleIdx="0" presStyleCnt="2"/>
      <dgm:spPr/>
    </dgm:pt>
    <dgm:pt modelId="{948D19DF-9313-48E8-A75A-EC89B6E97C7B}" type="pres">
      <dgm:prSet presAssocID="{3ABFD1D1-307B-4A32-8049-8CEAB8503B9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1A28710-9F97-4CCF-B453-E3634A7E38B0}" type="pres">
      <dgm:prSet presAssocID="{3ABFD1D1-307B-4A32-8049-8CEAB8503B9F}" presName="spaceRect" presStyleCnt="0"/>
      <dgm:spPr/>
    </dgm:pt>
    <dgm:pt modelId="{0D05BB0F-7DF1-4CFB-80C9-4A027D973891}" type="pres">
      <dgm:prSet presAssocID="{3ABFD1D1-307B-4A32-8049-8CEAB8503B9F}" presName="parTx" presStyleLbl="revTx" presStyleIdx="0" presStyleCnt="2">
        <dgm:presLayoutVars>
          <dgm:chMax val="0"/>
          <dgm:chPref val="0"/>
        </dgm:presLayoutVars>
      </dgm:prSet>
      <dgm:spPr/>
    </dgm:pt>
    <dgm:pt modelId="{48B0B9FA-79AA-416E-B3E9-B2A643E16149}" type="pres">
      <dgm:prSet presAssocID="{88257469-573B-46DC-9E75-B1E3ADE4AA5D}" presName="sibTrans" presStyleCnt="0"/>
      <dgm:spPr/>
    </dgm:pt>
    <dgm:pt modelId="{A34D2176-1315-48D9-9622-4FC1EA5D7B80}" type="pres">
      <dgm:prSet presAssocID="{48C68B3A-66C1-4421-A712-CF242FE1DA6D}" presName="compNode" presStyleCnt="0"/>
      <dgm:spPr/>
    </dgm:pt>
    <dgm:pt modelId="{FC12212B-1D06-49FF-A763-411D18D5DA95}" type="pres">
      <dgm:prSet presAssocID="{48C68B3A-66C1-4421-A712-CF242FE1DA6D}" presName="bgRect" presStyleLbl="bgShp" presStyleIdx="1" presStyleCnt="2"/>
      <dgm:spPr/>
    </dgm:pt>
    <dgm:pt modelId="{6E26DFB9-CA99-40E5-B54D-F4A2D0A9DC30}" type="pres">
      <dgm:prSet presAssocID="{48C68B3A-66C1-4421-A712-CF242FE1DA6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"/>
        </a:ext>
      </dgm:extLst>
    </dgm:pt>
    <dgm:pt modelId="{AA6493EF-9DDC-4210-82C3-C374CA7EAE90}" type="pres">
      <dgm:prSet presAssocID="{48C68B3A-66C1-4421-A712-CF242FE1DA6D}" presName="spaceRect" presStyleCnt="0"/>
      <dgm:spPr/>
    </dgm:pt>
    <dgm:pt modelId="{6237F823-1280-456D-B87E-F96784A96B86}" type="pres">
      <dgm:prSet presAssocID="{48C68B3A-66C1-4421-A712-CF242FE1DA6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02E0C4E-288A-4D45-9C2F-FBA8F48E038A}" type="presOf" srcId="{2846DBF4-66D3-41BB-86BF-17608FACB373}" destId="{C3CFBEA7-5B96-4994-9DD9-7D199B6C46DC}" srcOrd="0" destOrd="0" presId="urn:microsoft.com/office/officeart/2018/2/layout/IconVerticalSolidList"/>
    <dgm:cxn modelId="{C368D093-0985-4028-8F6F-4E353F8FDDD5}" type="presOf" srcId="{3ABFD1D1-307B-4A32-8049-8CEAB8503B9F}" destId="{0D05BB0F-7DF1-4CFB-80C9-4A027D973891}" srcOrd="0" destOrd="0" presId="urn:microsoft.com/office/officeart/2018/2/layout/IconVerticalSolidList"/>
    <dgm:cxn modelId="{715D98C0-064A-49E8-9B92-4A0AFC3FE8CC}" type="presOf" srcId="{48C68B3A-66C1-4421-A712-CF242FE1DA6D}" destId="{6237F823-1280-456D-B87E-F96784A96B86}" srcOrd="0" destOrd="0" presId="urn:microsoft.com/office/officeart/2018/2/layout/IconVerticalSolidList"/>
    <dgm:cxn modelId="{2FBCC5C9-80BE-4A15-AFB7-A92A8A5B55AB}" srcId="{2846DBF4-66D3-41BB-86BF-17608FACB373}" destId="{3ABFD1D1-307B-4A32-8049-8CEAB8503B9F}" srcOrd="0" destOrd="0" parTransId="{A0C8FC79-DF9A-4DE7-9D88-D44E00343424}" sibTransId="{88257469-573B-46DC-9E75-B1E3ADE4AA5D}"/>
    <dgm:cxn modelId="{69B296E7-A22E-4212-9124-DDA6AA75859D}" srcId="{2846DBF4-66D3-41BB-86BF-17608FACB373}" destId="{48C68B3A-66C1-4421-A712-CF242FE1DA6D}" srcOrd="1" destOrd="0" parTransId="{7FA3FD14-D1E1-4D44-B3DC-7DE60138868C}" sibTransId="{E3EFE99A-1D2E-4874-87FF-C5F5B3170C41}"/>
    <dgm:cxn modelId="{E7A0F692-7166-474B-A400-CD97DD8C476B}" type="presParOf" srcId="{C3CFBEA7-5B96-4994-9DD9-7D199B6C46DC}" destId="{8CC6FB82-4DC0-48D5-89BE-63BBD765D7B3}" srcOrd="0" destOrd="0" presId="urn:microsoft.com/office/officeart/2018/2/layout/IconVerticalSolidList"/>
    <dgm:cxn modelId="{D5073016-E976-421A-B823-F6FF434224AF}" type="presParOf" srcId="{8CC6FB82-4DC0-48D5-89BE-63BBD765D7B3}" destId="{F1E17379-4D92-43BE-BFA5-2D1F5A9EE679}" srcOrd="0" destOrd="0" presId="urn:microsoft.com/office/officeart/2018/2/layout/IconVerticalSolidList"/>
    <dgm:cxn modelId="{64572598-3965-4128-9662-D8B6FDA1D701}" type="presParOf" srcId="{8CC6FB82-4DC0-48D5-89BE-63BBD765D7B3}" destId="{948D19DF-9313-48E8-A75A-EC89B6E97C7B}" srcOrd="1" destOrd="0" presId="urn:microsoft.com/office/officeart/2018/2/layout/IconVerticalSolidList"/>
    <dgm:cxn modelId="{C43764C6-4F30-46E6-8087-86582D292AD2}" type="presParOf" srcId="{8CC6FB82-4DC0-48D5-89BE-63BBD765D7B3}" destId="{21A28710-9F97-4CCF-B453-E3634A7E38B0}" srcOrd="2" destOrd="0" presId="urn:microsoft.com/office/officeart/2018/2/layout/IconVerticalSolidList"/>
    <dgm:cxn modelId="{A5F18A5D-F54F-499A-A497-0E3CC5EE4BAB}" type="presParOf" srcId="{8CC6FB82-4DC0-48D5-89BE-63BBD765D7B3}" destId="{0D05BB0F-7DF1-4CFB-80C9-4A027D973891}" srcOrd="3" destOrd="0" presId="urn:microsoft.com/office/officeart/2018/2/layout/IconVerticalSolidList"/>
    <dgm:cxn modelId="{793A3ED5-337B-4905-96A6-DE05F77C8866}" type="presParOf" srcId="{C3CFBEA7-5B96-4994-9DD9-7D199B6C46DC}" destId="{48B0B9FA-79AA-416E-B3E9-B2A643E16149}" srcOrd="1" destOrd="0" presId="urn:microsoft.com/office/officeart/2018/2/layout/IconVerticalSolidList"/>
    <dgm:cxn modelId="{C06C912C-3E73-436F-AD94-300631A84D01}" type="presParOf" srcId="{C3CFBEA7-5B96-4994-9DD9-7D199B6C46DC}" destId="{A34D2176-1315-48D9-9622-4FC1EA5D7B80}" srcOrd="2" destOrd="0" presId="urn:microsoft.com/office/officeart/2018/2/layout/IconVerticalSolidList"/>
    <dgm:cxn modelId="{121733CF-4D1F-4A67-A80A-1F9E903D058F}" type="presParOf" srcId="{A34D2176-1315-48D9-9622-4FC1EA5D7B80}" destId="{FC12212B-1D06-49FF-A763-411D18D5DA95}" srcOrd="0" destOrd="0" presId="urn:microsoft.com/office/officeart/2018/2/layout/IconVerticalSolidList"/>
    <dgm:cxn modelId="{8F3AFBC1-2465-4AE1-A2C2-A633D2BF5FD0}" type="presParOf" srcId="{A34D2176-1315-48D9-9622-4FC1EA5D7B80}" destId="{6E26DFB9-CA99-40E5-B54D-F4A2D0A9DC30}" srcOrd="1" destOrd="0" presId="urn:microsoft.com/office/officeart/2018/2/layout/IconVerticalSolidList"/>
    <dgm:cxn modelId="{216A4E2D-16BA-4AAC-8360-193C80E2F61E}" type="presParOf" srcId="{A34D2176-1315-48D9-9622-4FC1EA5D7B80}" destId="{AA6493EF-9DDC-4210-82C3-C374CA7EAE90}" srcOrd="2" destOrd="0" presId="urn:microsoft.com/office/officeart/2018/2/layout/IconVerticalSolidList"/>
    <dgm:cxn modelId="{56AFB94F-278B-47DF-AE81-57A4F69536E6}" type="presParOf" srcId="{A34D2176-1315-48D9-9622-4FC1EA5D7B80}" destId="{6237F823-1280-456D-B87E-F96784A96B8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59DE0-A83C-49B1-B17E-0A76DB32C111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BDFD6-FB12-4E53-8036-6E80B879E8DC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8F61F-4C90-48AC-A6B6-3CA9F1BD2BE1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Responsible for assisting helicopter search and rescue (SAR) </a:t>
          </a:r>
        </a:p>
      </dsp:txBody>
      <dsp:txXfrm>
        <a:off x="1529865" y="566"/>
        <a:ext cx="4383571" cy="1324558"/>
      </dsp:txXfrm>
    </dsp:sp>
    <dsp:sp modelId="{C9087A58-5848-401C-9C8E-662DB1803D54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61DC3-F2C4-4789-982B-42F718C8BF4E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AA9C8-EC2D-48D8-84BF-1DF9F2BAD059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Assist pilot with navigation, air rescue, aviation communications</a:t>
          </a:r>
        </a:p>
      </dsp:txBody>
      <dsp:txXfrm>
        <a:off x="1529865" y="1656264"/>
        <a:ext cx="4383571" cy="1324558"/>
      </dsp:txXfrm>
    </dsp:sp>
    <dsp:sp modelId="{98378730-09A4-4DFD-9D20-4494614FA838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A2330-BE53-4E5F-8F92-7B05B0C69B04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620B7-7126-4496-BDF8-1B1F20F7E1C2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supervising a qualified crew conducting air SAR</a:t>
          </a:r>
        </a:p>
      </dsp:txBody>
      <dsp:txXfrm>
        <a:off x="1529865" y="3311963"/>
        <a:ext cx="4383571" cy="13245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CCE42-A88D-44C3-B10E-4B60A9737217}">
      <dsp:nvSpPr>
        <dsp:cNvPr id="0" name=""/>
        <dsp:cNvSpPr/>
      </dsp:nvSpPr>
      <dsp:spPr>
        <a:xfrm>
          <a:off x="1172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5869F-1103-4E58-8340-3CFFFE6CEC6E}">
      <dsp:nvSpPr>
        <dsp:cNvPr id="0" name=""/>
        <dsp:cNvSpPr/>
      </dsp:nvSpPr>
      <dsp:spPr>
        <a:xfrm>
          <a:off x="458411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REQUEST HOIST POWER </a:t>
          </a:r>
        </a:p>
      </dsp:txBody>
      <dsp:txXfrm>
        <a:off x="534947" y="846347"/>
        <a:ext cx="3962083" cy="2460051"/>
      </dsp:txXfrm>
    </dsp:sp>
    <dsp:sp modelId="{454A1954-68EE-4CA3-B540-EB6C40AAA465}">
      <dsp:nvSpPr>
        <dsp:cNvPr id="0" name=""/>
        <dsp:cNvSpPr/>
      </dsp:nvSpPr>
      <dsp:spPr>
        <a:xfrm>
          <a:off x="5030807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EF50B-CFCA-47EB-AB53-C59723F78319}">
      <dsp:nvSpPr>
        <dsp:cNvPr id="0" name=""/>
        <dsp:cNvSpPr/>
      </dsp:nvSpPr>
      <dsp:spPr>
        <a:xfrm>
          <a:off x="5488046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LIGHT CHECK OK </a:t>
          </a:r>
        </a:p>
      </dsp:txBody>
      <dsp:txXfrm>
        <a:off x="5564582" y="846347"/>
        <a:ext cx="3962083" cy="24600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DC375-E667-4013-84E8-FE16028FDF53}">
      <dsp:nvSpPr>
        <dsp:cNvPr id="0" name=""/>
        <dsp:cNvSpPr/>
      </dsp:nvSpPr>
      <dsp:spPr>
        <a:xfrm>
          <a:off x="0" y="4102"/>
          <a:ext cx="5913437" cy="87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8879C-6A45-4A7F-B759-0B61EB34FF92}">
      <dsp:nvSpPr>
        <dsp:cNvPr id="0" name=""/>
        <dsp:cNvSpPr/>
      </dsp:nvSpPr>
      <dsp:spPr>
        <a:xfrm>
          <a:off x="264346" y="200724"/>
          <a:ext cx="480630" cy="480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4CD46-B358-4654-BF32-6A3EBA506930}">
      <dsp:nvSpPr>
        <dsp:cNvPr id="0" name=""/>
        <dsp:cNvSpPr/>
      </dsp:nvSpPr>
      <dsp:spPr>
        <a:xfrm>
          <a:off x="1009324" y="4102"/>
          <a:ext cx="4904112" cy="87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85" tIns="92485" rIns="92485" bIns="9248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Crew Chief will make final movement commands as the rescuer nears the ground </a:t>
          </a:r>
        </a:p>
      </dsp:txBody>
      <dsp:txXfrm>
        <a:off x="1009324" y="4102"/>
        <a:ext cx="4904112" cy="873874"/>
      </dsp:txXfrm>
    </dsp:sp>
    <dsp:sp modelId="{1BBC5846-8924-4690-827F-4754E5C14719}">
      <dsp:nvSpPr>
        <dsp:cNvPr id="0" name=""/>
        <dsp:cNvSpPr/>
      </dsp:nvSpPr>
      <dsp:spPr>
        <a:xfrm>
          <a:off x="0" y="1096445"/>
          <a:ext cx="5913437" cy="87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B0600-2710-447C-BBA6-45A86DF29ADC}">
      <dsp:nvSpPr>
        <dsp:cNvPr id="0" name=""/>
        <dsp:cNvSpPr/>
      </dsp:nvSpPr>
      <dsp:spPr>
        <a:xfrm>
          <a:off x="264346" y="1293066"/>
          <a:ext cx="480630" cy="480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62492-E221-4BAE-94B5-1A424B943270}">
      <dsp:nvSpPr>
        <dsp:cNvPr id="0" name=""/>
        <dsp:cNvSpPr/>
      </dsp:nvSpPr>
      <dsp:spPr>
        <a:xfrm>
          <a:off x="1009324" y="1096445"/>
          <a:ext cx="4904112" cy="87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85" tIns="92485" rIns="92485" bIns="9248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FORWARD 10, 5, 4, 3, 2, 1 .. STOP FORWARD, HOLD POSITION </a:t>
          </a:r>
        </a:p>
      </dsp:txBody>
      <dsp:txXfrm>
        <a:off x="1009324" y="1096445"/>
        <a:ext cx="4904112" cy="873874"/>
      </dsp:txXfrm>
    </dsp:sp>
    <dsp:sp modelId="{945BFB7D-DE39-4C6C-99F2-6FE4C496D9E3}">
      <dsp:nvSpPr>
        <dsp:cNvPr id="0" name=""/>
        <dsp:cNvSpPr/>
      </dsp:nvSpPr>
      <dsp:spPr>
        <a:xfrm>
          <a:off x="0" y="2188787"/>
          <a:ext cx="5913437" cy="87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B5531-C368-4F72-992E-983FB8DA408A}">
      <dsp:nvSpPr>
        <dsp:cNvPr id="0" name=""/>
        <dsp:cNvSpPr/>
      </dsp:nvSpPr>
      <dsp:spPr>
        <a:xfrm>
          <a:off x="264346" y="2385409"/>
          <a:ext cx="480630" cy="4806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20C95-02BA-4F6B-9347-CC313ACD51D9}">
      <dsp:nvSpPr>
        <dsp:cNvPr id="0" name=""/>
        <dsp:cNvSpPr/>
      </dsp:nvSpPr>
      <dsp:spPr>
        <a:xfrm>
          <a:off x="1009324" y="2188787"/>
          <a:ext cx="4904112" cy="87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85" tIns="92485" rIns="92485" bIns="9248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RESCUER ON GROUND </a:t>
          </a:r>
        </a:p>
      </dsp:txBody>
      <dsp:txXfrm>
        <a:off x="1009324" y="2188787"/>
        <a:ext cx="4904112" cy="873874"/>
      </dsp:txXfrm>
    </dsp:sp>
    <dsp:sp modelId="{2112276B-97E8-4AF7-AD00-170FDF455AF1}">
      <dsp:nvSpPr>
        <dsp:cNvPr id="0" name=""/>
        <dsp:cNvSpPr/>
      </dsp:nvSpPr>
      <dsp:spPr>
        <a:xfrm>
          <a:off x="0" y="3281130"/>
          <a:ext cx="5913437" cy="87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6436E-4BC7-4810-825B-B7D6A4CAE223}">
      <dsp:nvSpPr>
        <dsp:cNvPr id="0" name=""/>
        <dsp:cNvSpPr/>
      </dsp:nvSpPr>
      <dsp:spPr>
        <a:xfrm>
          <a:off x="264346" y="3477752"/>
          <a:ext cx="480630" cy="4806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65871-80B4-427F-8888-5FE455A740B9}">
      <dsp:nvSpPr>
        <dsp:cNvPr id="0" name=""/>
        <dsp:cNvSpPr/>
      </dsp:nvSpPr>
      <dsp:spPr>
        <a:xfrm>
          <a:off x="1009324" y="3281130"/>
          <a:ext cx="4904112" cy="87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85" tIns="92485" rIns="92485" bIns="9248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RESCUER DISCONNECTING HOOK FREE </a:t>
          </a:r>
        </a:p>
      </dsp:txBody>
      <dsp:txXfrm>
        <a:off x="1009324" y="3281130"/>
        <a:ext cx="4904112" cy="873874"/>
      </dsp:txXfrm>
    </dsp:sp>
    <dsp:sp modelId="{11943596-38D9-4F5E-96C6-52984857C17D}">
      <dsp:nvSpPr>
        <dsp:cNvPr id="0" name=""/>
        <dsp:cNvSpPr/>
      </dsp:nvSpPr>
      <dsp:spPr>
        <a:xfrm>
          <a:off x="0" y="4373473"/>
          <a:ext cx="5913437" cy="87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BE8FB-62AD-4A16-9120-3CEC9680A6DE}">
      <dsp:nvSpPr>
        <dsp:cNvPr id="0" name=""/>
        <dsp:cNvSpPr/>
      </dsp:nvSpPr>
      <dsp:spPr>
        <a:xfrm>
          <a:off x="264346" y="4570094"/>
          <a:ext cx="480630" cy="48063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C9CF6-BEFC-45A6-A377-A517A3962971}">
      <dsp:nvSpPr>
        <dsp:cNvPr id="0" name=""/>
        <dsp:cNvSpPr/>
      </dsp:nvSpPr>
      <dsp:spPr>
        <a:xfrm>
          <a:off x="1009324" y="4373473"/>
          <a:ext cx="4904112" cy="87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85" tIns="92485" rIns="92485" bIns="9248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HOIST RUNNING </a:t>
          </a:r>
        </a:p>
      </dsp:txBody>
      <dsp:txXfrm>
        <a:off x="1009324" y="4373473"/>
        <a:ext cx="4904112" cy="8738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95142-62AD-412B-962A-C8388A9272FF}">
      <dsp:nvSpPr>
        <dsp:cNvPr id="0" name=""/>
        <dsp:cNvSpPr/>
      </dsp:nvSpPr>
      <dsp:spPr>
        <a:xfrm>
          <a:off x="0" y="4102"/>
          <a:ext cx="5913437" cy="87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02F14-6C1B-4F13-848F-D21AC6D71FFA}">
      <dsp:nvSpPr>
        <dsp:cNvPr id="0" name=""/>
        <dsp:cNvSpPr/>
      </dsp:nvSpPr>
      <dsp:spPr>
        <a:xfrm>
          <a:off x="264346" y="200724"/>
          <a:ext cx="480630" cy="480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92B4F-044A-45F7-9DC2-DA76834AF874}">
      <dsp:nvSpPr>
        <dsp:cNvPr id="0" name=""/>
        <dsp:cNvSpPr/>
      </dsp:nvSpPr>
      <dsp:spPr>
        <a:xfrm>
          <a:off x="1009324" y="4102"/>
          <a:ext cx="4904112" cy="87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85" tIns="92485" rIns="92485" bIns="924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DECISION CHECKED </a:t>
          </a:r>
        </a:p>
      </dsp:txBody>
      <dsp:txXfrm>
        <a:off x="1009324" y="4102"/>
        <a:ext cx="4904112" cy="873874"/>
      </dsp:txXfrm>
    </dsp:sp>
    <dsp:sp modelId="{78F5F967-976A-492A-80CB-85CCD8D7B83B}">
      <dsp:nvSpPr>
        <dsp:cNvPr id="0" name=""/>
        <dsp:cNvSpPr/>
      </dsp:nvSpPr>
      <dsp:spPr>
        <a:xfrm>
          <a:off x="0" y="1096445"/>
          <a:ext cx="5913437" cy="87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7BA8B-0995-4AE8-8839-C551F67DD34F}">
      <dsp:nvSpPr>
        <dsp:cNvPr id="0" name=""/>
        <dsp:cNvSpPr/>
      </dsp:nvSpPr>
      <dsp:spPr>
        <a:xfrm>
          <a:off x="264346" y="1293066"/>
          <a:ext cx="480630" cy="480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AFD87-B360-4D93-BEF1-9FC723E01FEE}">
      <dsp:nvSpPr>
        <dsp:cNvPr id="0" name=""/>
        <dsp:cNvSpPr/>
      </dsp:nvSpPr>
      <dsp:spPr>
        <a:xfrm>
          <a:off x="1009324" y="1096445"/>
          <a:ext cx="4904112" cy="87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85" tIns="92485" rIns="92485" bIns="924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HOOK STOWED- BOOM IN </a:t>
          </a:r>
        </a:p>
      </dsp:txBody>
      <dsp:txXfrm>
        <a:off x="1009324" y="1096445"/>
        <a:ext cx="4904112" cy="873874"/>
      </dsp:txXfrm>
    </dsp:sp>
    <dsp:sp modelId="{0707E290-BFD8-42A5-8B52-1261EB2564B6}">
      <dsp:nvSpPr>
        <dsp:cNvPr id="0" name=""/>
        <dsp:cNvSpPr/>
      </dsp:nvSpPr>
      <dsp:spPr>
        <a:xfrm>
          <a:off x="0" y="2188787"/>
          <a:ext cx="5913437" cy="87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D0893-4808-47B9-A99F-8AA9B21C3AB4}">
      <dsp:nvSpPr>
        <dsp:cNvPr id="0" name=""/>
        <dsp:cNvSpPr/>
      </dsp:nvSpPr>
      <dsp:spPr>
        <a:xfrm>
          <a:off x="264346" y="2385409"/>
          <a:ext cx="480630" cy="4806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667E5-AB5A-4EBB-8E4B-593ACA265781}">
      <dsp:nvSpPr>
        <dsp:cNvPr id="0" name=""/>
        <dsp:cNvSpPr/>
      </dsp:nvSpPr>
      <dsp:spPr>
        <a:xfrm>
          <a:off x="1009324" y="2188787"/>
          <a:ext cx="4904112" cy="87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85" tIns="92485" rIns="92485" bIns="924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REQUEST HOIST POWER OFF </a:t>
          </a:r>
        </a:p>
      </dsp:txBody>
      <dsp:txXfrm>
        <a:off x="1009324" y="2188787"/>
        <a:ext cx="4904112" cy="873874"/>
      </dsp:txXfrm>
    </dsp:sp>
    <dsp:sp modelId="{23C5E146-54CA-4AF2-95CF-C6D24786D573}">
      <dsp:nvSpPr>
        <dsp:cNvPr id="0" name=""/>
        <dsp:cNvSpPr/>
      </dsp:nvSpPr>
      <dsp:spPr>
        <a:xfrm>
          <a:off x="0" y="3281130"/>
          <a:ext cx="5913437" cy="87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48AE3-159C-45C1-A545-9D1E697F0772}">
      <dsp:nvSpPr>
        <dsp:cNvPr id="0" name=""/>
        <dsp:cNvSpPr/>
      </dsp:nvSpPr>
      <dsp:spPr>
        <a:xfrm>
          <a:off x="264346" y="3477752"/>
          <a:ext cx="480630" cy="4806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16719-4213-49F0-8655-F8D2AE8E3998}">
      <dsp:nvSpPr>
        <dsp:cNvPr id="0" name=""/>
        <dsp:cNvSpPr/>
      </dsp:nvSpPr>
      <dsp:spPr>
        <a:xfrm>
          <a:off x="1009324" y="3281130"/>
          <a:ext cx="4904112" cy="87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85" tIns="92485" rIns="92485" bIns="924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PENDANT IS OFF AND STOWED </a:t>
          </a:r>
        </a:p>
      </dsp:txBody>
      <dsp:txXfrm>
        <a:off x="1009324" y="3281130"/>
        <a:ext cx="4904112" cy="873874"/>
      </dsp:txXfrm>
    </dsp:sp>
    <dsp:sp modelId="{07A33D95-72BF-49EB-9C4C-D393359827F1}">
      <dsp:nvSpPr>
        <dsp:cNvPr id="0" name=""/>
        <dsp:cNvSpPr/>
      </dsp:nvSpPr>
      <dsp:spPr>
        <a:xfrm>
          <a:off x="0" y="4373473"/>
          <a:ext cx="5913437" cy="87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4063A-7499-4415-A165-B107BEB912DD}">
      <dsp:nvSpPr>
        <dsp:cNvPr id="0" name=""/>
        <dsp:cNvSpPr/>
      </dsp:nvSpPr>
      <dsp:spPr>
        <a:xfrm>
          <a:off x="264346" y="4570094"/>
          <a:ext cx="480630" cy="48063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3E7CF-879C-4384-B8E5-076C87426B4B}">
      <dsp:nvSpPr>
        <dsp:cNvPr id="0" name=""/>
        <dsp:cNvSpPr/>
      </dsp:nvSpPr>
      <dsp:spPr>
        <a:xfrm>
          <a:off x="1009324" y="4373473"/>
          <a:ext cx="4904112" cy="87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85" tIns="92485" rIns="92485" bIns="924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DOOR CLOSED/ CABIN SECURE</a:t>
          </a:r>
        </a:p>
      </dsp:txBody>
      <dsp:txXfrm>
        <a:off x="1009324" y="4373473"/>
        <a:ext cx="4904112" cy="8738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E145F-970A-4B06-8057-B94E20E5CEBF}">
      <dsp:nvSpPr>
        <dsp:cNvPr id="0" name=""/>
        <dsp:cNvSpPr/>
      </dsp:nvSpPr>
      <dsp:spPr>
        <a:xfrm>
          <a:off x="0" y="27234"/>
          <a:ext cx="5913437" cy="10851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Operations briefing completed</a:t>
          </a:r>
        </a:p>
      </dsp:txBody>
      <dsp:txXfrm>
        <a:off x="52974" y="80208"/>
        <a:ext cx="5807489" cy="979226"/>
      </dsp:txXfrm>
    </dsp:sp>
    <dsp:sp modelId="{75B11ED7-E727-439C-9E7A-1705A8F6BB68}">
      <dsp:nvSpPr>
        <dsp:cNvPr id="0" name=""/>
        <dsp:cNvSpPr/>
      </dsp:nvSpPr>
      <dsp:spPr>
        <a:xfrm>
          <a:off x="0" y="1193049"/>
          <a:ext cx="5913437" cy="1085174"/>
        </a:xfrm>
        <a:prstGeom prst="roundRect">
          <a:avLst/>
        </a:prstGeom>
        <a:gradFill rotWithShape="0">
          <a:gsLst>
            <a:gs pos="0">
              <a:schemeClr val="accent2">
                <a:hueOff val="210759"/>
                <a:satOff val="-18236"/>
                <a:lumOff val="326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210759"/>
                <a:satOff val="-18236"/>
                <a:lumOff val="326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210759"/>
                <a:satOff val="-18236"/>
                <a:lumOff val="326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Hoist operator attached and secure</a:t>
          </a:r>
        </a:p>
      </dsp:txBody>
      <dsp:txXfrm>
        <a:off x="52974" y="1246023"/>
        <a:ext cx="5807489" cy="979226"/>
      </dsp:txXfrm>
    </dsp:sp>
    <dsp:sp modelId="{A8FCF4D7-4D79-4443-A4B4-7DD0B60FDEC4}">
      <dsp:nvSpPr>
        <dsp:cNvPr id="0" name=""/>
        <dsp:cNvSpPr/>
      </dsp:nvSpPr>
      <dsp:spPr>
        <a:xfrm>
          <a:off x="0" y="2358864"/>
          <a:ext cx="5913437" cy="1085174"/>
        </a:xfrm>
        <a:prstGeom prst="roundRect">
          <a:avLst/>
        </a:prstGeom>
        <a:gradFill rotWithShape="0">
          <a:gsLst>
            <a:gs pos="0">
              <a:schemeClr val="accent2">
                <a:hueOff val="421519"/>
                <a:satOff val="-36473"/>
                <a:lumOff val="653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421519"/>
                <a:satOff val="-36473"/>
                <a:lumOff val="653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421519"/>
                <a:satOff val="-36473"/>
                <a:lumOff val="653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All passengers attached and secure</a:t>
          </a:r>
        </a:p>
      </dsp:txBody>
      <dsp:txXfrm>
        <a:off x="52974" y="2411838"/>
        <a:ext cx="5807489" cy="979226"/>
      </dsp:txXfrm>
    </dsp:sp>
    <dsp:sp modelId="{DADFB38F-A743-470A-9FDE-5C320D124AC1}">
      <dsp:nvSpPr>
        <dsp:cNvPr id="0" name=""/>
        <dsp:cNvSpPr/>
      </dsp:nvSpPr>
      <dsp:spPr>
        <a:xfrm>
          <a:off x="0" y="3524679"/>
          <a:ext cx="5913437" cy="1085174"/>
        </a:xfrm>
        <a:prstGeom prst="roundRect">
          <a:avLst/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(PFD) Donned</a:t>
          </a:r>
        </a:p>
      </dsp:txBody>
      <dsp:txXfrm>
        <a:off x="52974" y="3577653"/>
        <a:ext cx="5807489" cy="9792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76ECA-AEE6-4060-8AF4-74FCAA8D1FBB}">
      <dsp:nvSpPr>
        <dsp:cNvPr id="0" name=""/>
        <dsp:cNvSpPr/>
      </dsp:nvSpPr>
      <dsp:spPr>
        <a:xfrm>
          <a:off x="0" y="2179"/>
          <a:ext cx="5913437" cy="1104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37B43-6BCE-45C6-A6FD-15D081D2A73B}">
      <dsp:nvSpPr>
        <dsp:cNvPr id="0" name=""/>
        <dsp:cNvSpPr/>
      </dsp:nvSpPr>
      <dsp:spPr>
        <a:xfrm>
          <a:off x="334156" y="250725"/>
          <a:ext cx="607557" cy="6075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F7892-8543-4B7E-A1A6-0F03C468A835}">
      <dsp:nvSpPr>
        <dsp:cNvPr id="0" name=""/>
        <dsp:cNvSpPr/>
      </dsp:nvSpPr>
      <dsp:spPr>
        <a:xfrm>
          <a:off x="1275871" y="2179"/>
          <a:ext cx="4637565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 equipment attached and secure</a:t>
          </a:r>
        </a:p>
      </dsp:txBody>
      <dsp:txXfrm>
        <a:off x="1275871" y="2179"/>
        <a:ext cx="4637565" cy="1104650"/>
      </dsp:txXfrm>
    </dsp:sp>
    <dsp:sp modelId="{7ACB01AD-13A2-4E02-A780-A46F66F2DC63}">
      <dsp:nvSpPr>
        <dsp:cNvPr id="0" name=""/>
        <dsp:cNvSpPr/>
      </dsp:nvSpPr>
      <dsp:spPr>
        <a:xfrm>
          <a:off x="0" y="1382992"/>
          <a:ext cx="5913437" cy="1104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4A6BE-4942-4C7C-8575-73BF9E99BE0E}">
      <dsp:nvSpPr>
        <dsp:cNvPr id="0" name=""/>
        <dsp:cNvSpPr/>
      </dsp:nvSpPr>
      <dsp:spPr>
        <a:xfrm>
          <a:off x="334156" y="1631539"/>
          <a:ext cx="607557" cy="6075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1F28D-9874-45F8-B97A-D6F29274C0B2}">
      <dsp:nvSpPr>
        <dsp:cNvPr id="0" name=""/>
        <dsp:cNvSpPr/>
      </dsp:nvSpPr>
      <dsp:spPr>
        <a:xfrm>
          <a:off x="1275871" y="1382992"/>
          <a:ext cx="4637565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 loose items in the cabin</a:t>
          </a:r>
        </a:p>
      </dsp:txBody>
      <dsp:txXfrm>
        <a:off x="1275871" y="1382992"/>
        <a:ext cx="4637565" cy="1104650"/>
      </dsp:txXfrm>
    </dsp:sp>
    <dsp:sp modelId="{5BBEA893-9900-42CD-9245-6908283D3ECC}">
      <dsp:nvSpPr>
        <dsp:cNvPr id="0" name=""/>
        <dsp:cNvSpPr/>
      </dsp:nvSpPr>
      <dsp:spPr>
        <a:xfrm>
          <a:off x="0" y="2763806"/>
          <a:ext cx="5913437" cy="1104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C189F-7B3B-430B-99B2-8AAD6E603D92}">
      <dsp:nvSpPr>
        <dsp:cNvPr id="0" name=""/>
        <dsp:cNvSpPr/>
      </dsp:nvSpPr>
      <dsp:spPr>
        <a:xfrm>
          <a:off x="334156" y="3012352"/>
          <a:ext cx="607557" cy="6075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0E539-455B-47A3-A76A-BAA06FB3EB90}">
      <dsp:nvSpPr>
        <dsp:cNvPr id="0" name=""/>
        <dsp:cNvSpPr/>
      </dsp:nvSpPr>
      <dsp:spPr>
        <a:xfrm>
          <a:off x="1275871" y="2763806"/>
          <a:ext cx="4637565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Ensure necessary power</a:t>
          </a:r>
        </a:p>
      </dsp:txBody>
      <dsp:txXfrm>
        <a:off x="1275871" y="2763806"/>
        <a:ext cx="4637565" cy="1104650"/>
      </dsp:txXfrm>
    </dsp:sp>
    <dsp:sp modelId="{0C3B55A6-142D-440C-B560-66AA4B8052B0}">
      <dsp:nvSpPr>
        <dsp:cNvPr id="0" name=""/>
        <dsp:cNvSpPr/>
      </dsp:nvSpPr>
      <dsp:spPr>
        <a:xfrm>
          <a:off x="0" y="4144619"/>
          <a:ext cx="5913437" cy="1104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E065A-FA4F-4ADF-9998-D717E1BECE64}">
      <dsp:nvSpPr>
        <dsp:cNvPr id="0" name=""/>
        <dsp:cNvSpPr/>
      </dsp:nvSpPr>
      <dsp:spPr>
        <a:xfrm>
          <a:off x="334156" y="4393166"/>
          <a:ext cx="607557" cy="6075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AEF4E-A298-4C3E-BDD3-F36A2AC4F1FA}">
      <dsp:nvSpPr>
        <dsp:cNvPr id="0" name=""/>
        <dsp:cNvSpPr/>
      </dsp:nvSpPr>
      <dsp:spPr>
        <a:xfrm>
          <a:off x="1275871" y="4144619"/>
          <a:ext cx="4637565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Ensure escape route identified</a:t>
          </a:r>
        </a:p>
      </dsp:txBody>
      <dsp:txXfrm>
        <a:off x="1275871" y="4144619"/>
        <a:ext cx="4637565" cy="11046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1EE5A-BD5A-4B11-A9D3-862887BD3F0A}">
      <dsp:nvSpPr>
        <dsp:cNvPr id="0" name=""/>
        <dsp:cNvSpPr/>
      </dsp:nvSpPr>
      <dsp:spPr>
        <a:xfrm>
          <a:off x="0" y="2564"/>
          <a:ext cx="59134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03D30-790D-4F4D-A097-D4DD042EE553}">
      <dsp:nvSpPr>
        <dsp:cNvPr id="0" name=""/>
        <dsp:cNvSpPr/>
      </dsp:nvSpPr>
      <dsp:spPr>
        <a:xfrm>
          <a:off x="0" y="2564"/>
          <a:ext cx="5913437" cy="174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Radio communication plan identified</a:t>
          </a:r>
        </a:p>
      </dsp:txBody>
      <dsp:txXfrm>
        <a:off x="0" y="2564"/>
        <a:ext cx="5913437" cy="1748773"/>
      </dsp:txXfrm>
    </dsp:sp>
    <dsp:sp modelId="{BCF4DED3-650C-405E-AE12-8EACE861FD3A}">
      <dsp:nvSpPr>
        <dsp:cNvPr id="0" name=""/>
        <dsp:cNvSpPr/>
      </dsp:nvSpPr>
      <dsp:spPr>
        <a:xfrm>
          <a:off x="0" y="1751338"/>
          <a:ext cx="5913437" cy="0"/>
        </a:xfrm>
        <a:prstGeom prst="line">
          <a:avLst/>
        </a:prstGeom>
        <a:solidFill>
          <a:schemeClr val="accent5">
            <a:hueOff val="1048988"/>
            <a:satOff val="24007"/>
            <a:lumOff val="-5196"/>
            <a:alphaOff val="0"/>
          </a:schemeClr>
        </a:solidFill>
        <a:ln w="15875" cap="flat" cmpd="sng" algn="ctr">
          <a:solidFill>
            <a:schemeClr val="accent5">
              <a:hueOff val="1048988"/>
              <a:satOff val="24007"/>
              <a:lumOff val="-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4B1B9-2F47-494D-9D24-DB9F026E8935}">
      <dsp:nvSpPr>
        <dsp:cNvPr id="0" name=""/>
        <dsp:cNvSpPr/>
      </dsp:nvSpPr>
      <dsp:spPr>
        <a:xfrm>
          <a:off x="0" y="1751338"/>
          <a:ext cx="5913437" cy="174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Both doors open and secure</a:t>
          </a:r>
        </a:p>
      </dsp:txBody>
      <dsp:txXfrm>
        <a:off x="0" y="1751338"/>
        <a:ext cx="5913437" cy="1748773"/>
      </dsp:txXfrm>
    </dsp:sp>
    <dsp:sp modelId="{144D9380-1734-4A04-A3A8-3C3DE10BC903}">
      <dsp:nvSpPr>
        <dsp:cNvPr id="0" name=""/>
        <dsp:cNvSpPr/>
      </dsp:nvSpPr>
      <dsp:spPr>
        <a:xfrm>
          <a:off x="0" y="3500111"/>
          <a:ext cx="5913437" cy="0"/>
        </a:xfrm>
        <a:prstGeom prst="line">
          <a:avLst/>
        </a:prstGeom>
        <a:solidFill>
          <a:schemeClr val="accent5">
            <a:hueOff val="2097976"/>
            <a:satOff val="48015"/>
            <a:lumOff val="-10393"/>
            <a:alphaOff val="0"/>
          </a:schemeClr>
        </a:solidFill>
        <a:ln w="15875" cap="flat" cmpd="sng" algn="ctr">
          <a:solidFill>
            <a:schemeClr val="accent5">
              <a:hueOff val="2097976"/>
              <a:satOff val="48015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3F771-A2ED-426D-8605-7AA237CCA3CE}">
      <dsp:nvSpPr>
        <dsp:cNvPr id="0" name=""/>
        <dsp:cNvSpPr/>
      </dsp:nvSpPr>
      <dsp:spPr>
        <a:xfrm>
          <a:off x="0" y="3500111"/>
          <a:ext cx="5913437" cy="174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Power to the hoist</a:t>
          </a:r>
        </a:p>
      </dsp:txBody>
      <dsp:txXfrm>
        <a:off x="0" y="3500111"/>
        <a:ext cx="5913437" cy="17487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A36B9-2397-4461-B78E-B0DFC756AE7B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189A4-DCC4-4C48-BAA5-0CE9C13875D3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3C1B8-6ACE-4410-8426-E6CB6A7EA0BB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 have a green light</a:t>
          </a:r>
        </a:p>
      </dsp:txBody>
      <dsp:txXfrm>
        <a:off x="1732555" y="641"/>
        <a:ext cx="4180881" cy="1500047"/>
      </dsp:txXfrm>
    </dsp:sp>
    <dsp:sp modelId="{70CC5272-5F60-4363-B02C-74B659715123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AD5BD-A8C6-4AF1-824A-6545911CA38B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BA9C0-C262-4D63-98DC-B143F2F5DC28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Right side clear, tail is clear</a:t>
          </a:r>
        </a:p>
      </dsp:txBody>
      <dsp:txXfrm>
        <a:off x="1732555" y="1875701"/>
        <a:ext cx="4180881" cy="1500047"/>
      </dsp:txXfrm>
    </dsp:sp>
    <dsp:sp modelId="{D092A9D5-7F71-4288-B576-A9E467B30457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48366-5F0E-4E06-A4DD-73816498A879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5427E-2752-4379-A148-CA26DA021565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Clear to lift</a:t>
          </a:r>
        </a:p>
      </dsp:txBody>
      <dsp:txXfrm>
        <a:off x="1732555" y="3750760"/>
        <a:ext cx="4180881" cy="1500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C53CB-8D43-4992-B4BE-487A13EBCD4E}">
      <dsp:nvSpPr>
        <dsp:cNvPr id="0" name=""/>
        <dsp:cNvSpPr/>
      </dsp:nvSpPr>
      <dsp:spPr>
        <a:xfrm>
          <a:off x="0" y="753526"/>
          <a:ext cx="5913437" cy="1391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189B0-A599-481B-885B-EE12E9205BED}">
      <dsp:nvSpPr>
        <dsp:cNvPr id="0" name=""/>
        <dsp:cNvSpPr/>
      </dsp:nvSpPr>
      <dsp:spPr>
        <a:xfrm>
          <a:off x="420815" y="1066530"/>
          <a:ext cx="765119" cy="7651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5A8DD-E2EE-496E-81F2-33DEF3A5C460}">
      <dsp:nvSpPr>
        <dsp:cNvPr id="0" name=""/>
        <dsp:cNvSpPr/>
      </dsp:nvSpPr>
      <dsp:spPr>
        <a:xfrm>
          <a:off x="1606750" y="753526"/>
          <a:ext cx="4306686" cy="139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228" tIns="147228" rIns="147228" bIns="14722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OSHA 1910.120 and/or 1910.134(n Respiratory Protection</a:t>
          </a:r>
        </a:p>
      </dsp:txBody>
      <dsp:txXfrm>
        <a:off x="1606750" y="753526"/>
        <a:ext cx="4306686" cy="1391126"/>
      </dsp:txXfrm>
    </dsp:sp>
    <dsp:sp modelId="{C082A0B3-B913-42BC-82F5-5888814B81D5}">
      <dsp:nvSpPr>
        <dsp:cNvPr id="0" name=""/>
        <dsp:cNvSpPr/>
      </dsp:nvSpPr>
      <dsp:spPr>
        <a:xfrm>
          <a:off x="0" y="2492434"/>
          <a:ext cx="5913437" cy="1391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5FFA8-A4EA-48E8-8972-16BA0BC9A730}">
      <dsp:nvSpPr>
        <dsp:cNvPr id="0" name=""/>
        <dsp:cNvSpPr/>
      </dsp:nvSpPr>
      <dsp:spPr>
        <a:xfrm>
          <a:off x="420815" y="2805438"/>
          <a:ext cx="765119" cy="7651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1CDA5-295E-4B02-9C1D-9D8871130ADD}">
      <dsp:nvSpPr>
        <dsp:cNvPr id="0" name=""/>
        <dsp:cNvSpPr/>
      </dsp:nvSpPr>
      <dsp:spPr>
        <a:xfrm>
          <a:off x="1606750" y="2492434"/>
          <a:ext cx="4306686" cy="139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228" tIns="147228" rIns="147228" bIns="14722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Training standards as required by the agency having jurisdiction (AHJ) related to Helicopter Rescue Operation.</a:t>
          </a:r>
        </a:p>
      </dsp:txBody>
      <dsp:txXfrm>
        <a:off x="1606750" y="2492434"/>
        <a:ext cx="4306686" cy="1391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D25FD-6F7A-4B2A-9F75-8B40D04DFCC2}">
      <dsp:nvSpPr>
        <dsp:cNvPr id="0" name=""/>
        <dsp:cNvSpPr/>
      </dsp:nvSpPr>
      <dsp:spPr>
        <a:xfrm>
          <a:off x="0" y="2179"/>
          <a:ext cx="5913437" cy="1104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2A6D3-28E6-43AC-86BA-711744C47382}">
      <dsp:nvSpPr>
        <dsp:cNvPr id="0" name=""/>
        <dsp:cNvSpPr/>
      </dsp:nvSpPr>
      <dsp:spPr>
        <a:xfrm>
          <a:off x="334156" y="250725"/>
          <a:ext cx="607557" cy="6075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05A21-A877-43EB-A528-F3A900A2896F}">
      <dsp:nvSpPr>
        <dsp:cNvPr id="0" name=""/>
        <dsp:cNvSpPr/>
      </dsp:nvSpPr>
      <dsp:spPr>
        <a:xfrm>
          <a:off x="1275871" y="2179"/>
          <a:ext cx="4637565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Has training commensurate with the environments in which they are operating</a:t>
          </a:r>
        </a:p>
      </dsp:txBody>
      <dsp:txXfrm>
        <a:off x="1275871" y="2179"/>
        <a:ext cx="4637565" cy="1104650"/>
      </dsp:txXfrm>
    </dsp:sp>
    <dsp:sp modelId="{5819B8A1-441A-448B-B3EA-A6DFAD89E68A}">
      <dsp:nvSpPr>
        <dsp:cNvPr id="0" name=""/>
        <dsp:cNvSpPr/>
      </dsp:nvSpPr>
      <dsp:spPr>
        <a:xfrm>
          <a:off x="0" y="1382992"/>
          <a:ext cx="5913437" cy="1104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AD339-4ACC-4921-964E-40D603073750}">
      <dsp:nvSpPr>
        <dsp:cNvPr id="0" name=""/>
        <dsp:cNvSpPr/>
      </dsp:nvSpPr>
      <dsp:spPr>
        <a:xfrm>
          <a:off x="334156" y="1631539"/>
          <a:ext cx="607557" cy="6075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92B3F-2C52-4A4A-B1E5-C22F906C44CB}">
      <dsp:nvSpPr>
        <dsp:cNvPr id="0" name=""/>
        <dsp:cNvSpPr/>
      </dsp:nvSpPr>
      <dsp:spPr>
        <a:xfrm>
          <a:off x="1275871" y="1382992"/>
          <a:ext cx="4637565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SAR-specific risk assessment</a:t>
          </a:r>
        </a:p>
      </dsp:txBody>
      <dsp:txXfrm>
        <a:off x="1275871" y="1382992"/>
        <a:ext cx="4637565" cy="1104650"/>
      </dsp:txXfrm>
    </dsp:sp>
    <dsp:sp modelId="{19FAED22-315D-4371-9797-6EB07D829856}">
      <dsp:nvSpPr>
        <dsp:cNvPr id="0" name=""/>
        <dsp:cNvSpPr/>
      </dsp:nvSpPr>
      <dsp:spPr>
        <a:xfrm>
          <a:off x="0" y="2763806"/>
          <a:ext cx="5913437" cy="1104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4FF8E-36FA-4FC0-B6A5-81331E15A84D}">
      <dsp:nvSpPr>
        <dsp:cNvPr id="0" name=""/>
        <dsp:cNvSpPr/>
      </dsp:nvSpPr>
      <dsp:spPr>
        <a:xfrm>
          <a:off x="334156" y="3012352"/>
          <a:ext cx="607557" cy="6075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F41FD-5D28-4D8B-915A-5A50BCE317EC}">
      <dsp:nvSpPr>
        <dsp:cNvPr id="0" name=""/>
        <dsp:cNvSpPr/>
      </dsp:nvSpPr>
      <dsp:spPr>
        <a:xfrm>
          <a:off x="1275871" y="2763806"/>
          <a:ext cx="4637565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SAR-specific hazard mitigation, including multi-aircraft operations</a:t>
          </a:r>
        </a:p>
      </dsp:txBody>
      <dsp:txXfrm>
        <a:off x="1275871" y="2763806"/>
        <a:ext cx="4637565" cy="1104650"/>
      </dsp:txXfrm>
    </dsp:sp>
    <dsp:sp modelId="{94A2B707-A8B0-47FF-AA84-266AE0D5E304}">
      <dsp:nvSpPr>
        <dsp:cNvPr id="0" name=""/>
        <dsp:cNvSpPr/>
      </dsp:nvSpPr>
      <dsp:spPr>
        <a:xfrm>
          <a:off x="0" y="4144619"/>
          <a:ext cx="5913437" cy="1104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6B80A-2E6E-4111-8FD0-8CF0045CD57B}">
      <dsp:nvSpPr>
        <dsp:cNvPr id="0" name=""/>
        <dsp:cNvSpPr/>
      </dsp:nvSpPr>
      <dsp:spPr>
        <a:xfrm>
          <a:off x="334156" y="4393166"/>
          <a:ext cx="607557" cy="6075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16E28-7663-490C-9E57-E307F8A62645}">
      <dsp:nvSpPr>
        <dsp:cNvPr id="0" name=""/>
        <dsp:cNvSpPr/>
      </dsp:nvSpPr>
      <dsp:spPr>
        <a:xfrm>
          <a:off x="1275871" y="4144619"/>
          <a:ext cx="4637565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SAR-specific personal protective equipment (PPE)</a:t>
          </a:r>
        </a:p>
      </dsp:txBody>
      <dsp:txXfrm>
        <a:off x="1275871" y="4144619"/>
        <a:ext cx="4637565" cy="1104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7B300-7E3F-4E28-8410-3EA9F77A7D36}">
      <dsp:nvSpPr>
        <dsp:cNvPr id="0" name=""/>
        <dsp:cNvSpPr/>
      </dsp:nvSpPr>
      <dsp:spPr>
        <a:xfrm>
          <a:off x="0" y="2179"/>
          <a:ext cx="5913437" cy="1104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9C207-D437-4806-9F72-EA9B677BA2C3}">
      <dsp:nvSpPr>
        <dsp:cNvPr id="0" name=""/>
        <dsp:cNvSpPr/>
      </dsp:nvSpPr>
      <dsp:spPr>
        <a:xfrm>
          <a:off x="334156" y="250725"/>
          <a:ext cx="607557" cy="6075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6A6EC-8F25-41C3-BF89-69F2AADC1D91}">
      <dsp:nvSpPr>
        <dsp:cNvPr id="0" name=""/>
        <dsp:cNvSpPr/>
      </dsp:nvSpPr>
      <dsp:spPr>
        <a:xfrm>
          <a:off x="1275871" y="2179"/>
          <a:ext cx="4637565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Use of related tools, devices, and equipment</a:t>
          </a:r>
        </a:p>
      </dsp:txBody>
      <dsp:txXfrm>
        <a:off x="1275871" y="2179"/>
        <a:ext cx="4637565" cy="1104650"/>
      </dsp:txXfrm>
    </dsp:sp>
    <dsp:sp modelId="{21D289B9-F6CE-4BDF-840E-5F9C33AFF137}">
      <dsp:nvSpPr>
        <dsp:cNvPr id="0" name=""/>
        <dsp:cNvSpPr/>
      </dsp:nvSpPr>
      <dsp:spPr>
        <a:xfrm>
          <a:off x="0" y="1382992"/>
          <a:ext cx="5913437" cy="1104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3A84C-2F1F-45FB-9EA8-F620CE0F4A9D}">
      <dsp:nvSpPr>
        <dsp:cNvPr id="0" name=""/>
        <dsp:cNvSpPr/>
      </dsp:nvSpPr>
      <dsp:spPr>
        <a:xfrm>
          <a:off x="334156" y="1631539"/>
          <a:ext cx="607557" cy="6075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1AD15-7426-4E1C-A735-D190AE404AC9}">
      <dsp:nvSpPr>
        <dsp:cNvPr id="0" name=""/>
        <dsp:cNvSpPr/>
      </dsp:nvSpPr>
      <dsp:spPr>
        <a:xfrm>
          <a:off x="1275871" y="1382992"/>
          <a:ext cx="4637565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Aviation Crew Resource Management (CRM)/Aeronautical Decision-Making (ADM)</a:t>
          </a:r>
        </a:p>
      </dsp:txBody>
      <dsp:txXfrm>
        <a:off x="1275871" y="1382992"/>
        <a:ext cx="4637565" cy="1104650"/>
      </dsp:txXfrm>
    </dsp:sp>
    <dsp:sp modelId="{D8EE4A9A-0CD7-4EFA-A755-F118A4360AC7}">
      <dsp:nvSpPr>
        <dsp:cNvPr id="0" name=""/>
        <dsp:cNvSpPr/>
      </dsp:nvSpPr>
      <dsp:spPr>
        <a:xfrm>
          <a:off x="0" y="2763806"/>
          <a:ext cx="5913437" cy="1104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9DA53-936C-4117-8645-553141C110FB}">
      <dsp:nvSpPr>
        <dsp:cNvPr id="0" name=""/>
        <dsp:cNvSpPr/>
      </dsp:nvSpPr>
      <dsp:spPr>
        <a:xfrm>
          <a:off x="334156" y="3012352"/>
          <a:ext cx="607557" cy="6075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582E4-73F1-4554-A1F9-5F2FBA04CCAE}">
      <dsp:nvSpPr>
        <dsp:cNvPr id="0" name=""/>
        <dsp:cNvSpPr/>
      </dsp:nvSpPr>
      <dsp:spPr>
        <a:xfrm>
          <a:off x="1275871" y="2763806"/>
          <a:ext cx="4637565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Emergency Procedures, Aircraft Familiarization</a:t>
          </a:r>
        </a:p>
      </dsp:txBody>
      <dsp:txXfrm>
        <a:off x="1275871" y="2763806"/>
        <a:ext cx="4637565" cy="1104650"/>
      </dsp:txXfrm>
    </dsp:sp>
    <dsp:sp modelId="{1C9C92E9-51E5-4F3E-AF93-633DB09D5F39}">
      <dsp:nvSpPr>
        <dsp:cNvPr id="0" name=""/>
        <dsp:cNvSpPr/>
      </dsp:nvSpPr>
      <dsp:spPr>
        <a:xfrm>
          <a:off x="0" y="4144619"/>
          <a:ext cx="5913437" cy="1104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7C630-A0BC-472F-BC29-264A94F5405F}">
      <dsp:nvSpPr>
        <dsp:cNvPr id="0" name=""/>
        <dsp:cNvSpPr/>
      </dsp:nvSpPr>
      <dsp:spPr>
        <a:xfrm>
          <a:off x="334156" y="4393166"/>
          <a:ext cx="607557" cy="6075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D464F-6FA8-4C38-81BD-0D3FFF77AB0B}">
      <dsp:nvSpPr>
        <dsp:cNvPr id="0" name=""/>
        <dsp:cNvSpPr/>
      </dsp:nvSpPr>
      <dsp:spPr>
        <a:xfrm>
          <a:off x="1275871" y="4144619"/>
          <a:ext cx="4637565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Survival to include aircraft water immersion</a:t>
          </a:r>
        </a:p>
      </dsp:txBody>
      <dsp:txXfrm>
        <a:off x="1275871" y="4144619"/>
        <a:ext cx="4637565" cy="11046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4B1BC-DB98-463C-B869-1800718FB189}">
      <dsp:nvSpPr>
        <dsp:cNvPr id="0" name=""/>
        <dsp:cNvSpPr/>
      </dsp:nvSpPr>
      <dsp:spPr>
        <a:xfrm>
          <a:off x="0" y="853360"/>
          <a:ext cx="5913437" cy="1575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00DEF-7788-40F0-BBB3-1D93BE85A980}">
      <dsp:nvSpPr>
        <dsp:cNvPr id="0" name=""/>
        <dsp:cNvSpPr/>
      </dsp:nvSpPr>
      <dsp:spPr>
        <a:xfrm>
          <a:off x="476569" y="1207833"/>
          <a:ext cx="866489" cy="866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951AA-FD1F-470C-B8CF-66665F074C9D}">
      <dsp:nvSpPr>
        <dsp:cNvPr id="0" name=""/>
        <dsp:cNvSpPr/>
      </dsp:nvSpPr>
      <dsp:spPr>
        <a:xfrm>
          <a:off x="1819627" y="853360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Ability to assist pilot with navigation and general external load communications and emergency communications</a:t>
          </a:r>
        </a:p>
      </dsp:txBody>
      <dsp:txXfrm>
        <a:off x="1819627" y="853360"/>
        <a:ext cx="4093809" cy="1575435"/>
      </dsp:txXfrm>
    </dsp:sp>
    <dsp:sp modelId="{940D7B23-C66C-4F59-A0C4-0E912DB350C6}">
      <dsp:nvSpPr>
        <dsp:cNvPr id="0" name=""/>
        <dsp:cNvSpPr/>
      </dsp:nvSpPr>
      <dsp:spPr>
        <a:xfrm>
          <a:off x="0" y="2822654"/>
          <a:ext cx="5913437" cy="15754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FE69E-CF79-4F84-B405-EB74D6C2CE22}">
      <dsp:nvSpPr>
        <dsp:cNvPr id="0" name=""/>
        <dsp:cNvSpPr/>
      </dsp:nvSpPr>
      <dsp:spPr>
        <a:xfrm>
          <a:off x="476569" y="3177127"/>
          <a:ext cx="866489" cy="866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68A41-E9FF-4796-8915-258EA2B79A66}">
      <dsp:nvSpPr>
        <dsp:cNvPr id="0" name=""/>
        <dsp:cNvSpPr/>
      </dsp:nvSpPr>
      <dsp:spPr>
        <a:xfrm>
          <a:off x="1819627" y="2822654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Ability to perform general and internal and external load rescue rigging and operations.</a:t>
          </a:r>
        </a:p>
      </dsp:txBody>
      <dsp:txXfrm>
        <a:off x="1819627" y="2822654"/>
        <a:ext cx="4093809" cy="15754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0DEC9-0EC2-4724-AF43-208760C7DBD6}">
      <dsp:nvSpPr>
        <dsp:cNvPr id="0" name=""/>
        <dsp:cNvSpPr/>
      </dsp:nvSpPr>
      <dsp:spPr>
        <a:xfrm>
          <a:off x="0" y="853360"/>
          <a:ext cx="5913437" cy="1575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3F04F-A18E-4CDD-885F-C1137CA758D2}">
      <dsp:nvSpPr>
        <dsp:cNvPr id="0" name=""/>
        <dsp:cNvSpPr/>
      </dsp:nvSpPr>
      <dsp:spPr>
        <a:xfrm>
          <a:off x="476569" y="1207833"/>
          <a:ext cx="866489" cy="866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E170C-59F2-4A00-800A-2CCB9F42AA65}">
      <dsp:nvSpPr>
        <dsp:cNvPr id="0" name=""/>
        <dsp:cNvSpPr/>
      </dsp:nvSpPr>
      <dsp:spPr>
        <a:xfrm>
          <a:off x="1819627" y="853360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Knowledge and training in preventive and Emergency Corrective Actions (ECAs) </a:t>
          </a:r>
        </a:p>
      </dsp:txBody>
      <dsp:txXfrm>
        <a:off x="1819627" y="853360"/>
        <a:ext cx="4093809" cy="1575435"/>
      </dsp:txXfrm>
    </dsp:sp>
    <dsp:sp modelId="{468EC64F-1A2B-46F2-9D13-CB0DBFBEE3FD}">
      <dsp:nvSpPr>
        <dsp:cNvPr id="0" name=""/>
        <dsp:cNvSpPr/>
      </dsp:nvSpPr>
      <dsp:spPr>
        <a:xfrm>
          <a:off x="0" y="2822654"/>
          <a:ext cx="5913437" cy="15754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479A9-C8B5-436D-A602-2F2285B86BBE}">
      <dsp:nvSpPr>
        <dsp:cNvPr id="0" name=""/>
        <dsp:cNvSpPr/>
      </dsp:nvSpPr>
      <dsp:spPr>
        <a:xfrm>
          <a:off x="476569" y="3177127"/>
          <a:ext cx="866489" cy="866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EFEEC-7A89-446E-8055-412289E749F5}">
      <dsp:nvSpPr>
        <dsp:cNvPr id="0" name=""/>
        <dsp:cNvSpPr/>
      </dsp:nvSpPr>
      <dsp:spPr>
        <a:xfrm>
          <a:off x="1819627" y="2822654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Knowledge Emergency Procedures (EPs) for all reasonably expected emergencies, including external load rigging emergencies provided by their program (short haul, helicopter rappel, cable hoist, etc.)</a:t>
          </a:r>
        </a:p>
      </dsp:txBody>
      <dsp:txXfrm>
        <a:off x="1819627" y="2822654"/>
        <a:ext cx="4093809" cy="1575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013A3-7DDD-48A8-9A4D-125ACE313DCA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83CDB-07FD-403B-B9E3-8301AE33CA11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53065-2D28-496D-A46D-5C921D46AF2B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Recon/surveillance</a:t>
          </a:r>
        </a:p>
      </dsp:txBody>
      <dsp:txXfrm>
        <a:off x="1732555" y="641"/>
        <a:ext cx="4180881" cy="1500047"/>
      </dsp:txXfrm>
    </dsp:sp>
    <dsp:sp modelId="{AFD51BEF-BD99-4437-A865-268CB1628F89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0D655-7412-4688-A483-B9A59E62A807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F73C3-C977-417F-834C-FA7147CF9726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Confirmed area techniques</a:t>
          </a:r>
        </a:p>
      </dsp:txBody>
      <dsp:txXfrm>
        <a:off x="1732555" y="1875701"/>
        <a:ext cx="4180881" cy="1500047"/>
      </dsp:txXfrm>
    </dsp:sp>
    <dsp:sp modelId="{73ADE97C-E444-4A62-84EE-F494DA937BEF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4E3B2-B83A-4FD1-89A4-5A5D5BC8B779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8B601-6FAC-464B-BFA7-8879F9A42D68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Night flight</a:t>
          </a:r>
        </a:p>
      </dsp:txBody>
      <dsp:txXfrm>
        <a:off x="1732555" y="3750760"/>
        <a:ext cx="4180881" cy="15000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802B9-E9AC-4DCB-ABBE-42E2A4D7EE42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4B07-FEFD-437F-A104-E260C8E2C6FE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8932B-9E4C-423F-A429-C31ABB50836C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Hover ingress-egress</a:t>
          </a:r>
        </a:p>
      </dsp:txBody>
      <dsp:txXfrm>
        <a:off x="1732555" y="641"/>
        <a:ext cx="4180881" cy="1500047"/>
      </dsp:txXfrm>
    </dsp:sp>
    <dsp:sp modelId="{80C906BD-636B-4CFB-B9BC-6F8F7876C9C0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E14F8-AF7C-490F-A1DC-A0A33653353C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FD39D-FAD3-4319-8815-F739FAB619FE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Toe in ingress-egress</a:t>
          </a:r>
        </a:p>
      </dsp:txBody>
      <dsp:txXfrm>
        <a:off x="1732555" y="1875701"/>
        <a:ext cx="4180881" cy="1500047"/>
      </dsp:txXfrm>
    </dsp:sp>
    <dsp:sp modelId="{B58A6A5C-28CB-42CD-B24C-AC7155828BCC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FB903-B59A-4669-9ABE-2F9D03AA0560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D427B-50F7-4145-8E10-AEB19B9DC1AB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Single skid landings</a:t>
          </a:r>
        </a:p>
      </dsp:txBody>
      <dsp:txXfrm>
        <a:off x="1732555" y="3750760"/>
        <a:ext cx="4180881" cy="15000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17379-4D92-43BE-BFA5-2D1F5A9EE679}">
      <dsp:nvSpPr>
        <dsp:cNvPr id="0" name=""/>
        <dsp:cNvSpPr/>
      </dsp:nvSpPr>
      <dsp:spPr>
        <a:xfrm>
          <a:off x="0" y="604235"/>
          <a:ext cx="9604375" cy="1115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D19DF-9313-48E8-A75A-EC89B6E97C7B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5BB0F-7DF1-4CFB-80C9-4A027D973891}">
      <dsp:nvSpPr>
        <dsp:cNvPr id="0" name=""/>
        <dsp:cNvSpPr/>
      </dsp:nvSpPr>
      <dsp:spPr>
        <a:xfrm>
          <a:off x="1288415" y="604235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Crew Chief will perform a safety inspection of all crewmembers ensuring proper PPE for the mission </a:t>
          </a:r>
        </a:p>
      </dsp:txBody>
      <dsp:txXfrm>
        <a:off x="1288415" y="604235"/>
        <a:ext cx="8315959" cy="1115511"/>
      </dsp:txXfrm>
    </dsp:sp>
    <dsp:sp modelId="{FC12212B-1D06-49FF-A763-411D18D5DA95}">
      <dsp:nvSpPr>
        <dsp:cNvPr id="0" name=""/>
        <dsp:cNvSpPr/>
      </dsp:nvSpPr>
      <dsp:spPr>
        <a:xfrm>
          <a:off x="0" y="1998623"/>
          <a:ext cx="9604375" cy="1115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6DFB9-CA99-40E5-B54D-F4A2D0A9DC30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7F823-1280-456D-B87E-F96784A96B86}">
      <dsp:nvSpPr>
        <dsp:cNvPr id="0" name=""/>
        <dsp:cNvSpPr/>
      </dsp:nvSpPr>
      <dsp:spPr>
        <a:xfrm>
          <a:off x="1288415" y="1998623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Crew Chief will begin radio communication with ground units </a:t>
          </a:r>
        </a:p>
      </dsp:txBody>
      <dsp:txXfrm>
        <a:off x="1288415" y="1998623"/>
        <a:ext cx="8315959" cy="1115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4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7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9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6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1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0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3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7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693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7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" name="Picture 39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54" name="Straight Connector 41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person, riding, wearing, holding&#10;&#10;Description automatically generated">
            <a:extLst>
              <a:ext uri="{FF2B5EF4-FFF2-40B4-BE49-F238E27FC236}">
                <a16:creationId xmlns:a16="http://schemas.microsoft.com/office/drawing/2014/main" id="{8FEC2728-FECB-4FCC-ADCE-AA4A51D15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4" t="11995" r="1" b="19435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55" name="Rectangle 43">
            <a:extLst>
              <a:ext uri="{FF2B5EF4-FFF2-40B4-BE49-F238E27FC236}">
                <a16:creationId xmlns:a16="http://schemas.microsoft.com/office/drawing/2014/main" id="{758BF2A9-3176-445B-8155-3DE9C7968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D9717-B95B-40AA-8A76-A4F306A6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0" y="3236470"/>
            <a:ext cx="7487861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l"/>
            <a:r>
              <a:rPr lang="en-US" sz="4400" b="1" dirty="0"/>
              <a:t>THE RESCUE COMPANY 1</a:t>
            </a:r>
          </a:p>
        </p:txBody>
      </p:sp>
    </p:spTree>
    <p:extLst>
      <p:ext uri="{BB962C8B-B14F-4D97-AF65-F5344CB8AC3E}">
        <p14:creationId xmlns:p14="http://schemas.microsoft.com/office/powerpoint/2010/main" val="88406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CE877-AD58-47D8-8C74-246A45C1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Completion of awareness-level training in the following topic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064E-9295-4A79-91A3-E4490DF48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965045"/>
            <a:ext cx="9436404" cy="3087524"/>
          </a:xfrm>
        </p:spPr>
        <p:txBody>
          <a:bodyPr>
            <a:normAutofit/>
          </a:bodyPr>
          <a:lstStyle/>
          <a:p>
            <a:r>
              <a:rPr lang="en-US" dirty="0"/>
              <a:t>Has a working knowledge commensurate with the environment and the duties of the Helicopter SAR Technician (HSRT) </a:t>
            </a:r>
          </a:p>
        </p:txBody>
      </p:sp>
    </p:spTree>
    <p:extLst>
      <p:ext uri="{BB962C8B-B14F-4D97-AF65-F5344CB8AC3E}">
        <p14:creationId xmlns:p14="http://schemas.microsoft.com/office/powerpoint/2010/main" val="261509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uck, people, person, parked&#10;&#10;Description automatically generated">
            <a:extLst>
              <a:ext uri="{FF2B5EF4-FFF2-40B4-BE49-F238E27FC236}">
                <a16:creationId xmlns:a16="http://schemas.microsoft.com/office/drawing/2014/main" id="{7CB3A77E-B0D0-4F60-A580-E29FD232F0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7883" b="15506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CE877-AD58-47D8-8C74-246A45C1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sz="2500" b="1"/>
              <a:t>Completion of awareness-level training in the following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064E-9295-4A79-91A3-E4490DF48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Technical rescuer</a:t>
            </a:r>
          </a:p>
          <a:p>
            <a:r>
              <a:rPr lang="en-US">
                <a:solidFill>
                  <a:srgbClr val="FFFFFE"/>
                </a:solidFill>
              </a:rPr>
              <a:t>Job performance requirements</a:t>
            </a:r>
          </a:p>
          <a:p>
            <a:r>
              <a:rPr lang="en-US">
                <a:solidFill>
                  <a:srgbClr val="FFFFFE"/>
                </a:solidFill>
              </a:rPr>
              <a:t>Rope rescue</a:t>
            </a:r>
          </a:p>
          <a:p>
            <a:r>
              <a:rPr lang="en-US">
                <a:solidFill>
                  <a:srgbClr val="FFFFFE"/>
                </a:solidFill>
              </a:rPr>
              <a:t>Surface water rescue</a:t>
            </a:r>
          </a:p>
          <a:p>
            <a:r>
              <a:rPr lang="en-US">
                <a:solidFill>
                  <a:srgbClr val="FFFFFE"/>
                </a:solidFill>
              </a:rPr>
              <a:t>Swift water/flood rescue</a:t>
            </a:r>
          </a:p>
          <a:p>
            <a:r>
              <a:rPr lang="en-US">
                <a:solidFill>
                  <a:srgbClr val="FFFFFE"/>
                </a:solidFill>
              </a:rPr>
              <a:t>Urban search and rescue (US&amp;R)</a:t>
            </a:r>
          </a:p>
          <a:p>
            <a:r>
              <a:rPr lang="en-US">
                <a:solidFill>
                  <a:srgbClr val="FFFFFE"/>
                </a:solidFill>
              </a:rPr>
              <a:t>Land rescue</a:t>
            </a:r>
          </a:p>
          <a:p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1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person, water, sitting&#10;&#10;Description automatically generated">
            <a:extLst>
              <a:ext uri="{FF2B5EF4-FFF2-40B4-BE49-F238E27FC236}">
                <a16:creationId xmlns:a16="http://schemas.microsoft.com/office/drawing/2014/main" id="{589AC345-EF48-4B46-9CD5-1705CC0FE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1" r="-1" b="3430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CE877-AD58-47D8-8C74-246A45C1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sz="3000" b="1">
                <a:solidFill>
                  <a:schemeClr val="tx1"/>
                </a:solidFill>
              </a:rPr>
              <a:t>Completion of awareness-level training in the following topic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064E-9295-4A79-91A3-E4490DF48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/>
              <a:t>Mountain/technical rescue</a:t>
            </a:r>
          </a:p>
          <a:p>
            <a:r>
              <a:rPr lang="en-US"/>
              <a:t>Structural rescue</a:t>
            </a:r>
          </a:p>
          <a:p>
            <a:r>
              <a:rPr lang="en-US"/>
              <a:t>Disaster rescue</a:t>
            </a:r>
          </a:p>
          <a:p>
            <a:r>
              <a:rPr lang="en-US"/>
              <a:t>Still water rescue</a:t>
            </a:r>
          </a:p>
          <a:p>
            <a:r>
              <a:rPr lang="en-US"/>
              <a:t>Wilderness rescue</a:t>
            </a:r>
            <a:endParaRPr lang="en-US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7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CE877-AD58-47D8-8C74-246A45C1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sz="3000" b="1"/>
              <a:t>Completion of awareness-level training in the following topic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E8838B-FE2D-4B19-953E-9D1121828C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851453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054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CE877-AD58-47D8-8C74-246A45C1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sz="3000" b="1"/>
              <a:t>Completion of awareness-level training in the following topic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077261-A63B-45D7-9E93-A3DCF2A34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259534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4501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CE877-AD58-47D8-8C74-246A45C1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sz="3000" b="1"/>
              <a:t>Crew Chief Operational Training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27055D-8AF5-421E-BE74-487EF21B9D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265854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79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CE877-AD58-47D8-8C74-246A45C1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sz="3000" b="1"/>
              <a:t>Crew Chief Operational Training</a:t>
            </a:r>
            <a:endParaRPr lang="en-US" sz="3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1636ED-12C3-45B8-B8BE-DC68DF937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89224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035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water, person, outdoor, person&#10;&#10;Description automatically generated">
            <a:extLst>
              <a:ext uri="{FF2B5EF4-FFF2-40B4-BE49-F238E27FC236}">
                <a16:creationId xmlns:a16="http://schemas.microsoft.com/office/drawing/2014/main" id="{3161F96B-F9D7-490F-9E56-8320145F7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r="-1" b="8780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CE877-AD58-47D8-8C74-246A45C1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Crew Chief Functional Training in all general aviation rescue operations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064E-9295-4A79-91A3-E4490DF48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Human external loads </a:t>
            </a:r>
          </a:p>
          <a:p>
            <a:r>
              <a:rPr lang="en-US" dirty="0"/>
              <a:t>Short haul</a:t>
            </a:r>
          </a:p>
          <a:p>
            <a:r>
              <a:rPr lang="en-US" dirty="0"/>
              <a:t>Hoist</a:t>
            </a:r>
          </a:p>
          <a:p>
            <a:r>
              <a:rPr lang="en-US" dirty="0"/>
              <a:t>Rappel</a:t>
            </a:r>
          </a:p>
          <a:p>
            <a:r>
              <a:rPr lang="en-US" dirty="0"/>
              <a:t>Still and moving water insertions</a:t>
            </a:r>
          </a:p>
        </p:txBody>
      </p:sp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8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CE877-AD58-47D8-8C74-246A45C1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Crew Chief Functional Training in all general aviation rescue operations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FBD289-9ED3-41F9-BF2C-B45B6EC2AD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668208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2332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CE877-AD58-47D8-8C74-246A45C1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Crew Chief Functional Training in ingress-egress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0B492A-0FDD-4F68-BF0E-77C9692817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037890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90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8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" name="Picture 40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49" name="Straight Connector 42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wearing a helmet&#10;&#10;Description automatically generated">
            <a:extLst>
              <a:ext uri="{FF2B5EF4-FFF2-40B4-BE49-F238E27FC236}">
                <a16:creationId xmlns:a16="http://schemas.microsoft.com/office/drawing/2014/main" id="{F5116D9C-EC59-46CD-BA01-EC1556EC2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 r="-1" b="-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50" name="Rectangle 44">
            <a:extLst>
              <a:ext uri="{FF2B5EF4-FFF2-40B4-BE49-F238E27FC236}">
                <a16:creationId xmlns:a16="http://schemas.microsoft.com/office/drawing/2014/main" id="{E702840B-BF21-4AB3-9552-AE05709A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38D93-8EA7-4D7D-B6A9-3815BD363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526" y="3236470"/>
            <a:ext cx="6829044" cy="1431984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2400" dirty="0"/>
              <a:t> </a:t>
            </a:r>
            <a:br>
              <a:rPr lang="en-US" sz="2400" dirty="0"/>
            </a:br>
            <a:r>
              <a:rPr lang="en-US" sz="3600" b="1" dirty="0"/>
              <a:t>Helicopter CREW CHIEF</a:t>
            </a:r>
            <a:br>
              <a:rPr lang="en-US" sz="3600" b="1" dirty="0"/>
            </a:br>
            <a:r>
              <a:rPr lang="en-US" sz="3600" b="1" dirty="0"/>
              <a:t>&amp; </a:t>
            </a:r>
            <a:br>
              <a:rPr lang="en-US" sz="3600" b="1" dirty="0"/>
            </a:br>
            <a:r>
              <a:rPr lang="en-US" sz="3600" b="1" dirty="0"/>
              <a:t>HOIST CHECKLIST</a:t>
            </a:r>
          </a:p>
        </p:txBody>
      </p:sp>
    </p:spTree>
    <p:extLst>
      <p:ext uri="{BB962C8B-B14F-4D97-AF65-F5344CB8AC3E}">
        <p14:creationId xmlns:p14="http://schemas.microsoft.com/office/powerpoint/2010/main" val="2554894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erson standing in front of a car&#10;&#10;Description automatically generated">
            <a:extLst>
              <a:ext uri="{FF2B5EF4-FFF2-40B4-BE49-F238E27FC236}">
                <a16:creationId xmlns:a16="http://schemas.microsoft.com/office/drawing/2014/main" id="{67EAF013-944A-486A-8EBA-CB2106023A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3" b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02840B-BF21-4AB3-9552-AE05709A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C09B6-3DB5-4F21-B05A-6B394BD9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526" y="3236470"/>
            <a:ext cx="6829044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/>
            <a:r>
              <a:rPr lang="en-US" sz="4400" b="1" dirty="0"/>
              <a:t>CREW CHIEF HOIST CHECKLIST</a:t>
            </a:r>
          </a:p>
        </p:txBody>
      </p:sp>
    </p:spTree>
    <p:extLst>
      <p:ext uri="{BB962C8B-B14F-4D97-AF65-F5344CB8AC3E}">
        <p14:creationId xmlns:p14="http://schemas.microsoft.com/office/powerpoint/2010/main" val="1531166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outdoor, motorcycle, grass&#10;&#10;Description automatically generated">
            <a:extLst>
              <a:ext uri="{FF2B5EF4-FFF2-40B4-BE49-F238E27FC236}">
                <a16:creationId xmlns:a16="http://schemas.microsoft.com/office/drawing/2014/main" id="{E4C24F0C-7D2D-4305-A8FD-27C634AC7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t="6965" b="21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B9854-2BC2-4787-B3C9-8D805D7A4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CREW CHIEF HOIST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1ABCB-5AF2-4E61-AC8A-C8E2E1891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The Crew Chief will ensure that the aircraft is properly configured for SAR missions </a:t>
            </a:r>
          </a:p>
          <a:p>
            <a:r>
              <a:rPr lang="en-US">
                <a:solidFill>
                  <a:srgbClr val="FFFFFE"/>
                </a:solidFill>
              </a:rPr>
              <a:t>Confirm the rappel bar is securely attached to the aircraft.</a:t>
            </a:r>
          </a:p>
          <a:p>
            <a:r>
              <a:rPr lang="en-US">
                <a:solidFill>
                  <a:srgbClr val="FFFFFE"/>
                </a:solidFill>
              </a:rPr>
              <a:t>The "load release handle" is locked and safety pinned in position </a:t>
            </a:r>
          </a:p>
        </p:txBody>
      </p:sp>
    </p:spTree>
    <p:extLst>
      <p:ext uri="{BB962C8B-B14F-4D97-AF65-F5344CB8AC3E}">
        <p14:creationId xmlns:p14="http://schemas.microsoft.com/office/powerpoint/2010/main" val="3807103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B9854-2BC2-4787-B3C9-8D805D7A4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CREW CHIEF HOIST CHECKLIST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C9C8BA-6A0E-4A16-B02F-2F0E11C43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590349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1840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indoor, person, wearing&#10;&#10;Description automatically generated">
            <a:extLst>
              <a:ext uri="{FF2B5EF4-FFF2-40B4-BE49-F238E27FC236}">
                <a16:creationId xmlns:a16="http://schemas.microsoft.com/office/drawing/2014/main" id="{1271679D-7DD2-490B-9AAC-7C949BAF04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3B9854-2BC2-4787-B3C9-8D805D7A4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CREW CHIEF HOIST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1ABCB-5AF2-4E61-AC8A-C8E2E1891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056" y="996610"/>
            <a:ext cx="3363901" cy="4864780"/>
          </a:xfrm>
        </p:spPr>
        <p:txBody>
          <a:bodyPr vert="horz" lIns="91440" tIns="91440" rIns="91440" bIns="91440" rtlCol="0" anchor="ctr">
            <a:normAutofit/>
          </a:bodyPr>
          <a:lstStyle/>
          <a:p>
            <a:pPr marL="0" indent="0" algn="r">
              <a:buNone/>
            </a:pPr>
            <a:r>
              <a:rPr lang="en-US" cap="all"/>
              <a:t>Crew Chief will complete pre-rescue safety inspection of the Helicopter Rescue Technician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364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ar, bus, vehicle, truck&#10;&#10;Description automatically generated">
            <a:extLst>
              <a:ext uri="{FF2B5EF4-FFF2-40B4-BE49-F238E27FC236}">
                <a16:creationId xmlns:a16="http://schemas.microsoft.com/office/drawing/2014/main" id="{A2514A74-6523-4D7B-9F43-3A66CCC0A5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" r="-1" b="10580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23EA8-327E-4BF5-B6D5-FCF973ED8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CABIN SECURED </a:t>
            </a:r>
            <a:br>
              <a:rPr lang="en-US" b="1">
                <a:solidFill>
                  <a:schemeClr val="tx1"/>
                </a:solidFill>
              </a:rPr>
            </a:br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B1CE-720E-4A97-87B8-F84EDDD8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Prior to calling cabin secure the Crew Chief will ensure that the HRS and all equipment are properly secured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68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18F92-AEF0-455E-8A86-81BD9F10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DOOR OPEN AND LOCKED </a:t>
            </a:r>
            <a:br>
              <a:rPr lang="en-US" sz="3600" b="1">
                <a:solidFill>
                  <a:srgbClr val="FFFFFF"/>
                </a:solidFill>
              </a:rPr>
            </a:br>
            <a:endParaRPr lang="en-US" sz="3600" b="1">
              <a:solidFill>
                <a:srgbClr val="FFFFFF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9B707-4800-4EA6-8EF6-9B3284E5B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965045"/>
            <a:ext cx="9436404" cy="3087524"/>
          </a:xfrm>
        </p:spPr>
        <p:txBody>
          <a:bodyPr>
            <a:normAutofit/>
          </a:bodyPr>
          <a:lstStyle/>
          <a:p>
            <a:r>
              <a:rPr lang="en-US" dirty="0"/>
              <a:t>The Crew Chief will move into position for rescue operations at the front of the right sliding door </a:t>
            </a:r>
          </a:p>
        </p:txBody>
      </p:sp>
    </p:spTree>
    <p:extLst>
      <p:ext uri="{BB962C8B-B14F-4D97-AF65-F5344CB8AC3E}">
        <p14:creationId xmlns:p14="http://schemas.microsoft.com/office/powerpoint/2010/main" val="2097551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C461-42C5-444E-9D90-F5AC4464A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Power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DF8B19-3432-4D77-B899-627D237F2F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455675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400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motorcycle, person, skiing, sitting&#10;&#10;Description automatically generated">
            <a:extLst>
              <a:ext uri="{FF2B5EF4-FFF2-40B4-BE49-F238E27FC236}">
                <a16:creationId xmlns:a16="http://schemas.microsoft.com/office/drawing/2014/main" id="{EF878458-9B1C-49F0-8FB8-51A7931F73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3" b="42529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02840B-BF21-4AB3-9552-AE05709A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C461-42C5-444E-9D90-F5AC4464A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526" y="3236470"/>
            <a:ext cx="6829044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/>
            <a:r>
              <a:rPr lang="en-US" sz="4400"/>
              <a:t>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55094-E6DF-4927-9A2D-333F98C10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525" y="4669144"/>
            <a:ext cx="6829043" cy="71652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r">
              <a:buNone/>
            </a:pPr>
            <a:r>
              <a:rPr lang="en-US" sz="1600" cap="all">
                <a:solidFill>
                  <a:srgbClr val="FFFFFE"/>
                </a:solidFill>
              </a:rPr>
              <a:t>Crew Chief will deploy hoist cable to the Rescuer</a:t>
            </a:r>
          </a:p>
        </p:txBody>
      </p:sp>
    </p:spTree>
    <p:extLst>
      <p:ext uri="{BB962C8B-B14F-4D97-AF65-F5344CB8AC3E}">
        <p14:creationId xmlns:p14="http://schemas.microsoft.com/office/powerpoint/2010/main" val="2718134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hat&#10;&#10;Description automatically generated">
            <a:extLst>
              <a:ext uri="{FF2B5EF4-FFF2-40B4-BE49-F238E27FC236}">
                <a16:creationId xmlns:a16="http://schemas.microsoft.com/office/drawing/2014/main" id="{AADB6015-85F2-4237-A7A7-C56F714B8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-1" b="9846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B6C404-E8F9-4E2B-9BB2-AD7DAEF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2FDA2-07B1-4F47-9E72-7710FEED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073597"/>
            <a:ext cx="5279490" cy="1125622"/>
          </a:xfrm>
        </p:spPr>
        <p:txBody>
          <a:bodyPr anchor="b">
            <a:normAutofit/>
          </a:bodyPr>
          <a:lstStyle/>
          <a:p>
            <a:pPr algn="l"/>
            <a:r>
              <a:rPr lang="en-US" sz="3000" b="1"/>
              <a:t>CREW CHIEF RADIO TEST</a:t>
            </a:r>
            <a:br>
              <a:rPr lang="en-US" sz="3000" b="1"/>
            </a:br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3110932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7AA75-7275-41B9-9E58-CFFADC19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b="1" dirty="0"/>
              <a:t>RESCUER READY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8183D-083C-412A-AB9B-793DD94B1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r>
              <a:rPr lang="en-US" dirty="0"/>
              <a:t>Crew Chief will boom rescuer into ready position </a:t>
            </a:r>
          </a:p>
          <a:p>
            <a:r>
              <a:rPr lang="en-US" dirty="0"/>
              <a:t>Will not lower HRS until Pilot gives the command </a:t>
            </a:r>
          </a:p>
        </p:txBody>
      </p:sp>
      <p:pic>
        <p:nvPicPr>
          <p:cNvPr id="5" name="Picture 4" descr="A picture containing person, person, holding, motorcycle&#10;&#10;Description automatically generated">
            <a:extLst>
              <a:ext uri="{FF2B5EF4-FFF2-40B4-BE49-F238E27FC236}">
                <a16:creationId xmlns:a16="http://schemas.microsoft.com/office/drawing/2014/main" id="{6661A3D8-4CAE-43C7-9813-C13D0BF34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11" y="805583"/>
            <a:ext cx="3103241" cy="46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8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CE877-AD58-47D8-8C74-246A45C1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HELICOPTER SEARCH AND RESCUE CREW CHIEF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4DB10E-BDCA-4E85-9C9D-A7BE54E984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42875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8248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, water, sitting&#10;&#10;Description automatically generated">
            <a:extLst>
              <a:ext uri="{FF2B5EF4-FFF2-40B4-BE49-F238E27FC236}">
                <a16:creationId xmlns:a16="http://schemas.microsoft.com/office/drawing/2014/main" id="{8C29C9E3-6321-42FB-B1DA-D0D053FBB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1" r="-1" b="3430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B6C404-E8F9-4E2B-9BB2-AD7DAEF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EA555-0E88-42B7-9D27-0041A4DF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073597"/>
            <a:ext cx="5279490" cy="1125622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/>
              <a:t>RESCUER IN POSITION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17858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elicopter flying in the air&#10;&#10;Description automatically generated">
            <a:extLst>
              <a:ext uri="{FF2B5EF4-FFF2-40B4-BE49-F238E27FC236}">
                <a16:creationId xmlns:a16="http://schemas.microsoft.com/office/drawing/2014/main" id="{0BFE3ECB-2C83-4151-AA23-AF0E63B65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" r="-1" b="391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BDBD2-01D1-4715-9A84-51D572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HOIST RUNNING </a:t>
            </a:r>
            <a:br>
              <a:rPr lang="en-US" b="1">
                <a:solidFill>
                  <a:schemeClr val="tx1"/>
                </a:solidFill>
              </a:rPr>
            </a:br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22F4B-22F3-4AAA-A3A4-53B098C0F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/>
              <a:t>Crew Chief will provide Pilot with progress of HRS on hoist (e.g. HRS at 15 feet, 30 feet etc.) </a:t>
            </a:r>
            <a:endParaRPr lang="en-US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4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3419B-AC14-4E50-B5C0-E9AA229E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523" y="804519"/>
            <a:ext cx="3160501" cy="4431360"/>
          </a:xfrm>
        </p:spPr>
        <p:txBody>
          <a:bodyPr anchor="ctr">
            <a:normAutofit/>
          </a:bodyPr>
          <a:lstStyle/>
          <a:p>
            <a:r>
              <a:rPr lang="en-US" sz="3000" b="1"/>
              <a:t>CONFIRMING AIRSPEED/ ALTITUDE </a:t>
            </a:r>
            <a:br>
              <a:rPr lang="en-US" sz="3000"/>
            </a:br>
            <a:endParaRPr lang="en-US" sz="3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5156" y="962799"/>
            <a:ext cx="0" cy="4114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2175D-5B49-4D16-BA97-6852B32CB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863" y="804520"/>
            <a:ext cx="6102559" cy="4431359"/>
          </a:xfrm>
        </p:spPr>
        <p:txBody>
          <a:bodyPr anchor="ctr">
            <a:normAutofit/>
          </a:bodyPr>
          <a:lstStyle/>
          <a:p>
            <a:r>
              <a:rPr lang="en-US" dirty="0"/>
              <a:t>Crew Chief will confirm proper position, altitude, speed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57D95A-0A72-41F9-844C-544C199B4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89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riding, person, water, wearing&#10;&#10;Description automatically generated">
            <a:extLst>
              <a:ext uri="{FF2B5EF4-FFF2-40B4-BE49-F238E27FC236}">
                <a16:creationId xmlns:a16="http://schemas.microsoft.com/office/drawing/2014/main" id="{990D7391-9FCE-4CA2-BE03-9146B14E4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" r="-1" b="13262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AE9ED-E9C7-470A-97B2-64E5E4C88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CHECKED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FEDF1-FA4C-412F-A760-E24E5D2A2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Crew Chief will then begin to give Pilot corrective commands to the target LZ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54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AE9ED-E9C7-470A-97B2-64E5E4C88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DECISION CHECKED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BB500A-9BC4-491A-9564-B3DBFF0C4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882855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5462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lying on the ground&#10;&#10;Description automatically generated">
            <a:extLst>
              <a:ext uri="{FF2B5EF4-FFF2-40B4-BE49-F238E27FC236}">
                <a16:creationId xmlns:a16="http://schemas.microsoft.com/office/drawing/2014/main" id="{B325ED76-F809-4F94-B62C-831683BCF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3" r="-1" b="14635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B9124-5735-4260-868B-90F7E2872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AXIS CLEAR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BEAD4-1976-4644-A858-AAA6AFAA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Crew Chief will provide commentary on progress of the hoist hook as it is retrieved and call clear when the hook can be retrieved without striking any obstacles </a:t>
            </a:r>
          </a:p>
          <a:p>
            <a:endParaRPr lang="en-US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64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B9124-5735-4260-868B-90F7E2872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DECISION CHECKED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EEC32F-7079-40B4-A807-AF89DF4675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363003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1409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sunset, outdoor, nature, sun&#10;&#10;Description automatically generated">
            <a:extLst>
              <a:ext uri="{FF2B5EF4-FFF2-40B4-BE49-F238E27FC236}">
                <a16:creationId xmlns:a16="http://schemas.microsoft.com/office/drawing/2014/main" id="{DA440B4E-A582-44B9-8A7F-D42F119CE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4" b="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02840B-BF21-4AB3-9552-AE05709A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F30C6-BE0D-4DAC-AF6E-7802C9D4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526" y="3236470"/>
            <a:ext cx="6829044" cy="1431984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3400" b="1" dirty="0"/>
              <a:t>CREW CHIEF HOIST CHECKLIST</a:t>
            </a:r>
            <a:br>
              <a:rPr lang="en-US" sz="3400" b="1" dirty="0"/>
            </a:br>
            <a:r>
              <a:rPr lang="en-US" sz="3400" b="1" dirty="0"/>
              <a:t>14 STEP LIST</a:t>
            </a:r>
          </a:p>
        </p:txBody>
      </p:sp>
    </p:spTree>
    <p:extLst>
      <p:ext uri="{BB962C8B-B14F-4D97-AF65-F5344CB8AC3E}">
        <p14:creationId xmlns:p14="http://schemas.microsoft.com/office/powerpoint/2010/main" val="2074829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54686-A161-4E22-82DA-8D8A2196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14 STEP LIST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B3F80C-31EB-43FD-8D7A-1A337C11E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484654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733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54686-A161-4E22-82DA-8D8A2196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14 STEP LIST</a:t>
            </a:r>
          </a:p>
        </p:txBody>
      </p:sp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E8325291-9067-474D-BBD8-0609B4DA4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27856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59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in a car&#10;&#10;Description automatically generated">
            <a:extLst>
              <a:ext uri="{FF2B5EF4-FFF2-40B4-BE49-F238E27FC236}">
                <a16:creationId xmlns:a16="http://schemas.microsoft.com/office/drawing/2014/main" id="{F73A18F1-60D2-46C9-AE0A-F0C80324F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" r="-1" b="17692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CE877-AD58-47D8-8C74-246A45C1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supervising qualified crew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064E-9295-4A79-91A3-E4490DF48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supervising a qualified crew conducting air SAR utilizing a helicopter to:</a:t>
            </a:r>
          </a:p>
          <a:p>
            <a:r>
              <a:rPr lang="en-US" dirty="0"/>
              <a:t> locate lost, stranded, and/or abandoned individuals who may or may not be injured or in need of medical attention.</a:t>
            </a:r>
          </a:p>
          <a:p>
            <a:r>
              <a:rPr lang="en-US" dirty="0"/>
              <a:t>Conducting air rescue tasks from inside the helicopter (i.e., external load rigging, operation, and communication).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95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54686-A161-4E22-82DA-8D8A2196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14 STEP LIST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5BEFDB-D1FC-4A2A-B253-D72C6DB0D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353981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9377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54686-A161-4E22-82DA-8D8A2196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14 STEP LIST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0196A1-7EFB-46A3-9831-662DD41ACC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28080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54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indoor, luggage, suitcase, sitting&#10;&#10;Description automatically generated">
            <a:extLst>
              <a:ext uri="{FF2B5EF4-FFF2-40B4-BE49-F238E27FC236}">
                <a16:creationId xmlns:a16="http://schemas.microsoft.com/office/drawing/2014/main" id="{BAA96F32-D5C3-45BE-8EA0-50CD24166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1" r="-1" b="2347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CE877-AD58-47D8-8C74-246A45C1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HELICOPTER SEARCH AND RESCUE CREW CHIEF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064E-9295-4A79-91A3-E4490DF48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Basic Life Support (BLS) or Advance Life Support medical treatment may be performed if needed. </a:t>
            </a:r>
          </a:p>
        </p:txBody>
      </p:sp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1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hat&#10;&#10;Description automatically generated">
            <a:extLst>
              <a:ext uri="{FF2B5EF4-FFF2-40B4-BE49-F238E27FC236}">
                <a16:creationId xmlns:a16="http://schemas.microsoft.com/office/drawing/2014/main" id="{B57E275B-98B5-4AF2-B6CF-C1C56FE5B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8" r="9090" b="1365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CE877-AD58-47D8-8C74-246A45C1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HELICOPTER SEARCH AND RESCUE CREW CHIEF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064E-9295-4A79-91A3-E4490DF48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Air rescue ACLS and BLS may include but not limited to technical rescues utilizing hoist or short-haul techniques </a:t>
            </a:r>
          </a:p>
          <a:p>
            <a:r>
              <a:rPr lang="en-US">
                <a:solidFill>
                  <a:srgbClr val="FFFFFE"/>
                </a:solidFill>
              </a:rPr>
              <a:t>Rescues in urban and rural areas, mountainous terrain, swift water, still water, or off­shore rescues and on-scene medical evacuations of disaster victims with life threatening injuries. </a:t>
            </a:r>
          </a:p>
          <a:p>
            <a:r>
              <a:rPr lang="en-US">
                <a:solidFill>
                  <a:srgbClr val="FFFFFE"/>
                </a:solidFill>
              </a:rPr>
              <a:t>Air searches and rescues may be conducted day or night under visual flight rule (VFR) conditions. </a:t>
            </a:r>
          </a:p>
        </p:txBody>
      </p:sp>
    </p:spTree>
    <p:extLst>
      <p:ext uri="{BB962C8B-B14F-4D97-AF65-F5344CB8AC3E}">
        <p14:creationId xmlns:p14="http://schemas.microsoft.com/office/powerpoint/2010/main" val="139020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CE877-AD58-47D8-8C74-246A45C1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HELICOPTER SEARCH AND RESCUE CREW CHIEF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064E-9295-4A79-91A3-E4490DF48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965045"/>
            <a:ext cx="9436404" cy="3087524"/>
          </a:xfrm>
        </p:spPr>
        <p:txBody>
          <a:bodyPr>
            <a:normAutofit/>
          </a:bodyPr>
          <a:lstStyle/>
          <a:p>
            <a:r>
              <a:rPr lang="en-US" dirty="0"/>
              <a:t>This is a mid-level supervisory and tactical position within a helicopter rescue unit (single resource).  </a:t>
            </a:r>
          </a:p>
        </p:txBody>
      </p:sp>
    </p:spTree>
    <p:extLst>
      <p:ext uri="{BB962C8B-B14F-4D97-AF65-F5344CB8AC3E}">
        <p14:creationId xmlns:p14="http://schemas.microsoft.com/office/powerpoint/2010/main" val="334349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CE877-AD58-47D8-8C74-246A45C1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sz="2500" b="1"/>
              <a:t>Fulfillment of requirement(s) or equivalent as stated in the following standards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23D520-E1FA-42F6-A565-82236F030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67281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164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sitting, person, boat&#10;&#10;Description automatically generated">
            <a:extLst>
              <a:ext uri="{FF2B5EF4-FFF2-40B4-BE49-F238E27FC236}">
                <a16:creationId xmlns:a16="http://schemas.microsoft.com/office/drawing/2014/main" id="{47B0A0DB-BA62-4A2C-8057-2F83FBAD3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2735" b="3775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CE877-AD58-47D8-8C74-246A45C1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sz="2700" b="1"/>
              <a:t>Completion of the following courses or equivalent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064E-9295-4A79-91A3-E4490DF48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IS/ICS-100: Introduction to Incident Command System</a:t>
            </a:r>
          </a:p>
          <a:p>
            <a:r>
              <a:rPr lang="en-US">
                <a:solidFill>
                  <a:srgbClr val="FFFFFE"/>
                </a:solidFill>
              </a:rPr>
              <a:t>IS/ICS-200: ICS for Single Resources and Initial Action Incidents</a:t>
            </a:r>
          </a:p>
          <a:p>
            <a:r>
              <a:rPr lang="en-US">
                <a:solidFill>
                  <a:srgbClr val="FFFFFE"/>
                </a:solidFill>
              </a:rPr>
              <a:t>IS/ICS-700: National Incident Management System (NIMS), An Introduction</a:t>
            </a:r>
          </a:p>
          <a:p>
            <a:r>
              <a:rPr lang="en-US">
                <a:solidFill>
                  <a:srgbClr val="FFFFFE"/>
                </a:solidFill>
              </a:rPr>
              <a:t>IS/ICS-800: National Response Framework (NRF), An Introduction</a:t>
            </a:r>
          </a:p>
        </p:txBody>
      </p:sp>
    </p:spTree>
    <p:extLst>
      <p:ext uri="{BB962C8B-B14F-4D97-AF65-F5344CB8AC3E}">
        <p14:creationId xmlns:p14="http://schemas.microsoft.com/office/powerpoint/2010/main" val="403927164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1036</Words>
  <Application>Microsoft Office PowerPoint</Application>
  <PresentationFormat>Widescreen</PresentationFormat>
  <Paragraphs>136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Rockwell</vt:lpstr>
      <vt:lpstr>Gallery</vt:lpstr>
      <vt:lpstr>THE RESCUE COMPANY 1</vt:lpstr>
      <vt:lpstr>  Helicopter CREW CHIEF &amp;  HOIST CHECKLIST</vt:lpstr>
      <vt:lpstr>HELICOPTER SEARCH AND RESCUE CREW CHIEF</vt:lpstr>
      <vt:lpstr>supervising qualified crew</vt:lpstr>
      <vt:lpstr>HELICOPTER SEARCH AND RESCUE CREW CHIEF</vt:lpstr>
      <vt:lpstr>HELICOPTER SEARCH AND RESCUE CREW CHIEF</vt:lpstr>
      <vt:lpstr>HELICOPTER SEARCH AND RESCUE CREW CHIEF</vt:lpstr>
      <vt:lpstr>Fulfillment of requirement(s) or equivalent as stated in the following standards</vt:lpstr>
      <vt:lpstr>Completion of the following courses or equivalent</vt:lpstr>
      <vt:lpstr>Completion of awareness-level training in the following topic</vt:lpstr>
      <vt:lpstr>Completion of awareness-level training in the following topic</vt:lpstr>
      <vt:lpstr>Completion of awareness-level training in the following topic</vt:lpstr>
      <vt:lpstr>Completion of awareness-level training in the following topic</vt:lpstr>
      <vt:lpstr>Completion of awareness-level training in the following topic</vt:lpstr>
      <vt:lpstr>Crew Chief Operational Training</vt:lpstr>
      <vt:lpstr>Crew Chief Operational Training</vt:lpstr>
      <vt:lpstr>Crew Chief Functional Training in all general aviation rescue operations</vt:lpstr>
      <vt:lpstr>Crew Chief Functional Training in all general aviation rescue operations</vt:lpstr>
      <vt:lpstr>Crew Chief Functional Training in ingress-egress</vt:lpstr>
      <vt:lpstr>CREW CHIEF HOIST CHECKLIST</vt:lpstr>
      <vt:lpstr>CREW CHIEF HOIST CHECKLIST</vt:lpstr>
      <vt:lpstr>CREW CHIEF HOIST CHECKLIST</vt:lpstr>
      <vt:lpstr>CREW CHIEF HOIST CHECKLIST</vt:lpstr>
      <vt:lpstr>CABIN SECURED  </vt:lpstr>
      <vt:lpstr>DOOR OPEN AND LOCKED  </vt:lpstr>
      <vt:lpstr>Power</vt:lpstr>
      <vt:lpstr>Power</vt:lpstr>
      <vt:lpstr>CREW CHIEF RADIO TEST </vt:lpstr>
      <vt:lpstr>RESCUER READY  </vt:lpstr>
      <vt:lpstr>RESCUER IN POSITION </vt:lpstr>
      <vt:lpstr>HOIST RUNNING  </vt:lpstr>
      <vt:lpstr>CONFIRMING AIRSPEED/ ALTITUDE  </vt:lpstr>
      <vt:lpstr>CHECKED</vt:lpstr>
      <vt:lpstr>DECISION CHECKED</vt:lpstr>
      <vt:lpstr>AXIS CLEAR</vt:lpstr>
      <vt:lpstr>DECISION CHECKED </vt:lpstr>
      <vt:lpstr>CREW CHIEF HOIST CHECKLIST 14 STEP LIST</vt:lpstr>
      <vt:lpstr>14 STEP LIST</vt:lpstr>
      <vt:lpstr>14 STEP LIST</vt:lpstr>
      <vt:lpstr>14 STEP LIST</vt:lpstr>
      <vt:lpstr>14 STEP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RESCUE COMPANY 1</dc:title>
  <dc:creator>Carlos Tavarez</dc:creator>
  <cp:lastModifiedBy>Carlos Tavarez</cp:lastModifiedBy>
  <cp:revision>1</cp:revision>
  <dcterms:created xsi:type="dcterms:W3CDTF">2020-09-28T18:38:36Z</dcterms:created>
  <dcterms:modified xsi:type="dcterms:W3CDTF">2020-09-28T18:39:56Z</dcterms:modified>
</cp:coreProperties>
</file>