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63" r:id="rId13"/>
    <p:sldId id="264" r:id="rId14"/>
    <p:sldId id="276" r:id="rId15"/>
    <p:sldId id="266" r:id="rId16"/>
    <p:sldId id="278" r:id="rId17"/>
    <p:sldId id="277" r:id="rId18"/>
    <p:sldId id="265" r:id="rId19"/>
    <p:sldId id="306" r:id="rId20"/>
    <p:sldId id="267" r:id="rId21"/>
    <p:sldId id="287" r:id="rId22"/>
    <p:sldId id="288" r:id="rId23"/>
    <p:sldId id="268" r:id="rId24"/>
    <p:sldId id="289" r:id="rId25"/>
    <p:sldId id="269" r:id="rId26"/>
    <p:sldId id="290" r:id="rId27"/>
    <p:sldId id="270" r:id="rId28"/>
    <p:sldId id="291" r:id="rId29"/>
    <p:sldId id="279" r:id="rId30"/>
    <p:sldId id="292" r:id="rId31"/>
    <p:sldId id="280" r:id="rId32"/>
    <p:sldId id="293" r:id="rId33"/>
    <p:sldId id="294" r:id="rId34"/>
    <p:sldId id="281" r:id="rId35"/>
    <p:sldId id="295" r:id="rId36"/>
    <p:sldId id="282" r:id="rId37"/>
    <p:sldId id="296" r:id="rId38"/>
    <p:sldId id="297" r:id="rId39"/>
    <p:sldId id="298" r:id="rId40"/>
    <p:sldId id="283" r:id="rId41"/>
    <p:sldId id="299" r:id="rId42"/>
    <p:sldId id="300" r:id="rId43"/>
    <p:sldId id="284" r:id="rId44"/>
    <p:sldId id="301" r:id="rId45"/>
    <p:sldId id="285" r:id="rId46"/>
    <p:sldId id="307" r:id="rId47"/>
    <p:sldId id="302" r:id="rId48"/>
    <p:sldId id="286" r:id="rId49"/>
    <p:sldId id="305" r:id="rId50"/>
    <p:sldId id="304" r:id="rId51"/>
    <p:sldId id="308" r:id="rId52"/>
    <p:sldId id="30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4" Type="http://schemas.openxmlformats.org/officeDocument/2006/relationships/image" Target="../media/image76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4" Type="http://schemas.openxmlformats.org/officeDocument/2006/relationships/image" Target="../media/image70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4" Type="http://schemas.openxmlformats.org/officeDocument/2006/relationships/image" Target="../media/image9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4" Type="http://schemas.openxmlformats.org/officeDocument/2006/relationships/image" Target="../media/image7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4" Type="http://schemas.openxmlformats.org/officeDocument/2006/relationships/image" Target="../media/image70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4" Type="http://schemas.openxmlformats.org/officeDocument/2006/relationships/image" Target="../media/image9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D14E8-D9CF-4F88-9F1E-68602E16AF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B899B2-6A20-4E9F-A005-30BEF37DC4B0}">
      <dgm:prSet/>
      <dgm:spPr/>
      <dgm:t>
        <a:bodyPr/>
        <a:lstStyle/>
        <a:p>
          <a:r>
            <a:rPr lang="en-US"/>
            <a:t>One of the main determinants for selecting a throw bag is to ask yourself the following question. </a:t>
          </a:r>
        </a:p>
      </dgm:t>
    </dgm:pt>
    <dgm:pt modelId="{85EC6D37-B8AB-482E-B5D5-2248A8AEDCF2}" type="parTrans" cxnId="{ADC24613-1384-4B48-AF30-9510E6A45637}">
      <dgm:prSet/>
      <dgm:spPr/>
      <dgm:t>
        <a:bodyPr/>
        <a:lstStyle/>
        <a:p>
          <a:endParaRPr lang="en-US"/>
        </a:p>
      </dgm:t>
    </dgm:pt>
    <dgm:pt modelId="{39126175-C408-4CE5-A8E3-B17406D83C7B}" type="sibTrans" cxnId="{ADC24613-1384-4B48-AF30-9510E6A45637}">
      <dgm:prSet/>
      <dgm:spPr/>
      <dgm:t>
        <a:bodyPr/>
        <a:lstStyle/>
        <a:p>
          <a:endParaRPr lang="en-US"/>
        </a:p>
      </dgm:t>
    </dgm:pt>
    <dgm:pt modelId="{70F13B66-7A3E-4B91-AF72-C6C6D2213761}">
      <dgm:prSet/>
      <dgm:spPr/>
      <dgm:t>
        <a:bodyPr/>
        <a:lstStyle/>
        <a:p>
          <a:r>
            <a:rPr lang="en-US"/>
            <a:t>"Will you take it with you at all times." </a:t>
          </a:r>
        </a:p>
      </dgm:t>
    </dgm:pt>
    <dgm:pt modelId="{5FCE447F-AD58-45F6-9683-88151D98DEA1}" type="parTrans" cxnId="{4CA6FD97-F2D5-425D-B0D6-AA678B156EDC}">
      <dgm:prSet/>
      <dgm:spPr/>
      <dgm:t>
        <a:bodyPr/>
        <a:lstStyle/>
        <a:p>
          <a:endParaRPr lang="en-US"/>
        </a:p>
      </dgm:t>
    </dgm:pt>
    <dgm:pt modelId="{897D917F-CA70-4E64-A517-D9544B402DE5}" type="sibTrans" cxnId="{4CA6FD97-F2D5-425D-B0D6-AA678B156EDC}">
      <dgm:prSet/>
      <dgm:spPr/>
      <dgm:t>
        <a:bodyPr/>
        <a:lstStyle/>
        <a:p>
          <a:endParaRPr lang="en-US"/>
        </a:p>
      </dgm:t>
    </dgm:pt>
    <dgm:pt modelId="{2A30462E-9BAF-4AAC-B2D8-D95FB6BB64D3}">
      <dgm:prSet/>
      <dgm:spPr/>
      <dgm:t>
        <a:bodyPr/>
        <a:lstStyle/>
        <a:p>
          <a:r>
            <a:rPr lang="en-US"/>
            <a:t>If you don't have it with you, you can't use it. </a:t>
          </a:r>
        </a:p>
      </dgm:t>
    </dgm:pt>
    <dgm:pt modelId="{75AFF2D8-6975-4D4E-94A4-B01D98D09835}" type="parTrans" cxnId="{3BF5996E-F996-4A08-AA02-2A4A42383FD5}">
      <dgm:prSet/>
      <dgm:spPr/>
      <dgm:t>
        <a:bodyPr/>
        <a:lstStyle/>
        <a:p>
          <a:endParaRPr lang="en-US"/>
        </a:p>
      </dgm:t>
    </dgm:pt>
    <dgm:pt modelId="{56BFC95A-0F55-452C-8F68-48B8CE7C498F}" type="sibTrans" cxnId="{3BF5996E-F996-4A08-AA02-2A4A42383FD5}">
      <dgm:prSet/>
      <dgm:spPr/>
      <dgm:t>
        <a:bodyPr/>
        <a:lstStyle/>
        <a:p>
          <a:endParaRPr lang="en-US"/>
        </a:p>
      </dgm:t>
    </dgm:pt>
    <dgm:pt modelId="{80E8846A-6B63-4987-B977-43ABEB150CB2}" type="pres">
      <dgm:prSet presAssocID="{40FD14E8-D9CF-4F88-9F1E-68602E16AF7C}" presName="root" presStyleCnt="0">
        <dgm:presLayoutVars>
          <dgm:dir/>
          <dgm:resizeHandles val="exact"/>
        </dgm:presLayoutVars>
      </dgm:prSet>
      <dgm:spPr/>
    </dgm:pt>
    <dgm:pt modelId="{29D9436C-F036-42BE-B4EB-B1085A260D3F}" type="pres">
      <dgm:prSet presAssocID="{34B899B2-6A20-4E9F-A005-30BEF37DC4B0}" presName="compNode" presStyleCnt="0"/>
      <dgm:spPr/>
    </dgm:pt>
    <dgm:pt modelId="{8A3CCC21-DF35-42BA-8F81-27654A9BB41E}" type="pres">
      <dgm:prSet presAssocID="{34B899B2-6A20-4E9F-A005-30BEF37DC4B0}" presName="bgRect" presStyleLbl="bgShp" presStyleIdx="0" presStyleCnt="3"/>
      <dgm:spPr/>
    </dgm:pt>
    <dgm:pt modelId="{CA7D99A4-646F-41C1-9CB2-1582F74AB6F8}" type="pres">
      <dgm:prSet presAssocID="{34B899B2-6A20-4E9F-A005-30BEF37DC4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6BC5A553-74C6-430E-A35D-97DDD4587A66}" type="pres">
      <dgm:prSet presAssocID="{34B899B2-6A20-4E9F-A005-30BEF37DC4B0}" presName="spaceRect" presStyleCnt="0"/>
      <dgm:spPr/>
    </dgm:pt>
    <dgm:pt modelId="{192F2918-852D-4C0B-B35A-4F0C97EA0995}" type="pres">
      <dgm:prSet presAssocID="{34B899B2-6A20-4E9F-A005-30BEF37DC4B0}" presName="parTx" presStyleLbl="revTx" presStyleIdx="0" presStyleCnt="3">
        <dgm:presLayoutVars>
          <dgm:chMax val="0"/>
          <dgm:chPref val="0"/>
        </dgm:presLayoutVars>
      </dgm:prSet>
      <dgm:spPr/>
    </dgm:pt>
    <dgm:pt modelId="{A2DDF583-FFE2-436D-8A4D-5CF0D63D3CA3}" type="pres">
      <dgm:prSet presAssocID="{39126175-C408-4CE5-A8E3-B17406D83C7B}" presName="sibTrans" presStyleCnt="0"/>
      <dgm:spPr/>
    </dgm:pt>
    <dgm:pt modelId="{373DE3D0-05CE-44EA-9574-6F96A5258EF3}" type="pres">
      <dgm:prSet presAssocID="{70F13B66-7A3E-4B91-AF72-C6C6D2213761}" presName="compNode" presStyleCnt="0"/>
      <dgm:spPr/>
    </dgm:pt>
    <dgm:pt modelId="{C1D627CB-ECE5-4BF5-A3B7-CAAF0D366217}" type="pres">
      <dgm:prSet presAssocID="{70F13B66-7A3E-4B91-AF72-C6C6D2213761}" presName="bgRect" presStyleLbl="bgShp" presStyleIdx="1" presStyleCnt="3"/>
      <dgm:spPr/>
    </dgm:pt>
    <dgm:pt modelId="{5945A94E-AC90-4156-9E94-94EACB1E64DE}" type="pres">
      <dgm:prSet presAssocID="{70F13B66-7A3E-4B91-AF72-C6C6D22137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A4754F8-D783-4C6B-A28A-69F8E691A54B}" type="pres">
      <dgm:prSet presAssocID="{70F13B66-7A3E-4B91-AF72-C6C6D2213761}" presName="spaceRect" presStyleCnt="0"/>
      <dgm:spPr/>
    </dgm:pt>
    <dgm:pt modelId="{2770ED5B-A291-436C-9B8F-A2E4B652BACB}" type="pres">
      <dgm:prSet presAssocID="{70F13B66-7A3E-4B91-AF72-C6C6D2213761}" presName="parTx" presStyleLbl="revTx" presStyleIdx="1" presStyleCnt="3">
        <dgm:presLayoutVars>
          <dgm:chMax val="0"/>
          <dgm:chPref val="0"/>
        </dgm:presLayoutVars>
      </dgm:prSet>
      <dgm:spPr/>
    </dgm:pt>
    <dgm:pt modelId="{7B9F30BC-6FDB-4677-96B9-F9F3181DDC93}" type="pres">
      <dgm:prSet presAssocID="{897D917F-CA70-4E64-A517-D9544B402DE5}" presName="sibTrans" presStyleCnt="0"/>
      <dgm:spPr/>
    </dgm:pt>
    <dgm:pt modelId="{82EE1218-D6D0-4769-9D5A-13E0A4A5DE4C}" type="pres">
      <dgm:prSet presAssocID="{2A30462E-9BAF-4AAC-B2D8-D95FB6BB64D3}" presName="compNode" presStyleCnt="0"/>
      <dgm:spPr/>
    </dgm:pt>
    <dgm:pt modelId="{1FD16EAB-A8E8-4DCF-8BD6-0A2CA8E48156}" type="pres">
      <dgm:prSet presAssocID="{2A30462E-9BAF-4AAC-B2D8-D95FB6BB64D3}" presName="bgRect" presStyleLbl="bgShp" presStyleIdx="2" presStyleCnt="3"/>
      <dgm:spPr/>
    </dgm:pt>
    <dgm:pt modelId="{5165900F-C534-4575-B9C9-604F96E159BB}" type="pres">
      <dgm:prSet presAssocID="{2A30462E-9BAF-4AAC-B2D8-D95FB6BB64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E544967-0213-4F54-A20F-E1D6D02CD754}" type="pres">
      <dgm:prSet presAssocID="{2A30462E-9BAF-4AAC-B2D8-D95FB6BB64D3}" presName="spaceRect" presStyleCnt="0"/>
      <dgm:spPr/>
    </dgm:pt>
    <dgm:pt modelId="{F1401E91-7B03-4FA7-B254-804BA1027FB6}" type="pres">
      <dgm:prSet presAssocID="{2A30462E-9BAF-4AAC-B2D8-D95FB6BB64D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C24613-1384-4B48-AF30-9510E6A45637}" srcId="{40FD14E8-D9CF-4F88-9F1E-68602E16AF7C}" destId="{34B899B2-6A20-4E9F-A005-30BEF37DC4B0}" srcOrd="0" destOrd="0" parTransId="{85EC6D37-B8AB-482E-B5D5-2248A8AEDCF2}" sibTransId="{39126175-C408-4CE5-A8E3-B17406D83C7B}"/>
    <dgm:cxn modelId="{50F2C362-8907-4B73-8242-9CEE3665DE1B}" type="presOf" srcId="{2A30462E-9BAF-4AAC-B2D8-D95FB6BB64D3}" destId="{F1401E91-7B03-4FA7-B254-804BA1027FB6}" srcOrd="0" destOrd="0" presId="urn:microsoft.com/office/officeart/2018/2/layout/IconVerticalSolidList"/>
    <dgm:cxn modelId="{3BF5996E-F996-4A08-AA02-2A4A42383FD5}" srcId="{40FD14E8-D9CF-4F88-9F1E-68602E16AF7C}" destId="{2A30462E-9BAF-4AAC-B2D8-D95FB6BB64D3}" srcOrd="2" destOrd="0" parTransId="{75AFF2D8-6975-4D4E-94A4-B01D98D09835}" sibTransId="{56BFC95A-0F55-452C-8F68-48B8CE7C498F}"/>
    <dgm:cxn modelId="{4CA6FD97-F2D5-425D-B0D6-AA678B156EDC}" srcId="{40FD14E8-D9CF-4F88-9F1E-68602E16AF7C}" destId="{70F13B66-7A3E-4B91-AF72-C6C6D2213761}" srcOrd="1" destOrd="0" parTransId="{5FCE447F-AD58-45F6-9683-88151D98DEA1}" sibTransId="{897D917F-CA70-4E64-A517-D9544B402DE5}"/>
    <dgm:cxn modelId="{FBF6B8C3-37C8-4E23-8704-F6CC1A73A2E8}" type="presOf" srcId="{40FD14E8-D9CF-4F88-9F1E-68602E16AF7C}" destId="{80E8846A-6B63-4987-B977-43ABEB150CB2}" srcOrd="0" destOrd="0" presId="urn:microsoft.com/office/officeart/2018/2/layout/IconVerticalSolidList"/>
    <dgm:cxn modelId="{2830EEED-833D-4B4F-8174-6D02CC0F3B34}" type="presOf" srcId="{34B899B2-6A20-4E9F-A005-30BEF37DC4B0}" destId="{192F2918-852D-4C0B-B35A-4F0C97EA0995}" srcOrd="0" destOrd="0" presId="urn:microsoft.com/office/officeart/2018/2/layout/IconVerticalSolidList"/>
    <dgm:cxn modelId="{70FBC3F2-446D-4C3E-B3D3-7A9609BCF9CB}" type="presOf" srcId="{70F13B66-7A3E-4B91-AF72-C6C6D2213761}" destId="{2770ED5B-A291-436C-9B8F-A2E4B652BACB}" srcOrd="0" destOrd="0" presId="urn:microsoft.com/office/officeart/2018/2/layout/IconVerticalSolidList"/>
    <dgm:cxn modelId="{62C354C1-CAD4-4AA6-A0DF-16F5C80E0930}" type="presParOf" srcId="{80E8846A-6B63-4987-B977-43ABEB150CB2}" destId="{29D9436C-F036-42BE-B4EB-B1085A260D3F}" srcOrd="0" destOrd="0" presId="urn:microsoft.com/office/officeart/2018/2/layout/IconVerticalSolidList"/>
    <dgm:cxn modelId="{87B82CB5-07FF-42E6-BA3E-8EFD6BBBC5CD}" type="presParOf" srcId="{29D9436C-F036-42BE-B4EB-B1085A260D3F}" destId="{8A3CCC21-DF35-42BA-8F81-27654A9BB41E}" srcOrd="0" destOrd="0" presId="urn:microsoft.com/office/officeart/2018/2/layout/IconVerticalSolidList"/>
    <dgm:cxn modelId="{9B241A64-5F0F-487E-8A19-9E4615E580A7}" type="presParOf" srcId="{29D9436C-F036-42BE-B4EB-B1085A260D3F}" destId="{CA7D99A4-646F-41C1-9CB2-1582F74AB6F8}" srcOrd="1" destOrd="0" presId="urn:microsoft.com/office/officeart/2018/2/layout/IconVerticalSolidList"/>
    <dgm:cxn modelId="{0F21F80C-F75D-42D6-9E99-AB8785C6D6AA}" type="presParOf" srcId="{29D9436C-F036-42BE-B4EB-B1085A260D3F}" destId="{6BC5A553-74C6-430E-A35D-97DDD4587A66}" srcOrd="2" destOrd="0" presId="urn:microsoft.com/office/officeart/2018/2/layout/IconVerticalSolidList"/>
    <dgm:cxn modelId="{7D316AE2-4589-4A03-B677-7E64877E936D}" type="presParOf" srcId="{29D9436C-F036-42BE-B4EB-B1085A260D3F}" destId="{192F2918-852D-4C0B-B35A-4F0C97EA0995}" srcOrd="3" destOrd="0" presId="urn:microsoft.com/office/officeart/2018/2/layout/IconVerticalSolidList"/>
    <dgm:cxn modelId="{578C030A-270D-4C88-834E-E47DF692A633}" type="presParOf" srcId="{80E8846A-6B63-4987-B977-43ABEB150CB2}" destId="{A2DDF583-FFE2-436D-8A4D-5CF0D63D3CA3}" srcOrd="1" destOrd="0" presId="urn:microsoft.com/office/officeart/2018/2/layout/IconVerticalSolidList"/>
    <dgm:cxn modelId="{F636D420-4355-4498-AE81-831B7DCC5E2B}" type="presParOf" srcId="{80E8846A-6B63-4987-B977-43ABEB150CB2}" destId="{373DE3D0-05CE-44EA-9574-6F96A5258EF3}" srcOrd="2" destOrd="0" presId="urn:microsoft.com/office/officeart/2018/2/layout/IconVerticalSolidList"/>
    <dgm:cxn modelId="{4D2A50A8-41F3-46ED-8AE9-7B6F543F443C}" type="presParOf" srcId="{373DE3D0-05CE-44EA-9574-6F96A5258EF3}" destId="{C1D627CB-ECE5-4BF5-A3B7-CAAF0D366217}" srcOrd="0" destOrd="0" presId="urn:microsoft.com/office/officeart/2018/2/layout/IconVerticalSolidList"/>
    <dgm:cxn modelId="{9C3B94ED-98F2-4730-8C4A-72C136988F34}" type="presParOf" srcId="{373DE3D0-05CE-44EA-9574-6F96A5258EF3}" destId="{5945A94E-AC90-4156-9E94-94EACB1E64DE}" srcOrd="1" destOrd="0" presId="urn:microsoft.com/office/officeart/2018/2/layout/IconVerticalSolidList"/>
    <dgm:cxn modelId="{6930495C-BC79-40D6-B334-A4C7C3805B73}" type="presParOf" srcId="{373DE3D0-05CE-44EA-9574-6F96A5258EF3}" destId="{8A4754F8-D783-4C6B-A28A-69F8E691A54B}" srcOrd="2" destOrd="0" presId="urn:microsoft.com/office/officeart/2018/2/layout/IconVerticalSolidList"/>
    <dgm:cxn modelId="{CF1A0E7F-0162-471D-AC89-2AA11BE4AECD}" type="presParOf" srcId="{373DE3D0-05CE-44EA-9574-6F96A5258EF3}" destId="{2770ED5B-A291-436C-9B8F-A2E4B652BACB}" srcOrd="3" destOrd="0" presId="urn:microsoft.com/office/officeart/2018/2/layout/IconVerticalSolidList"/>
    <dgm:cxn modelId="{64890990-4670-42A5-9161-2FA8CA1CB11F}" type="presParOf" srcId="{80E8846A-6B63-4987-B977-43ABEB150CB2}" destId="{7B9F30BC-6FDB-4677-96B9-F9F3181DDC93}" srcOrd="3" destOrd="0" presId="urn:microsoft.com/office/officeart/2018/2/layout/IconVerticalSolidList"/>
    <dgm:cxn modelId="{98CEF8BF-F94C-4874-96DE-5EE281C14360}" type="presParOf" srcId="{80E8846A-6B63-4987-B977-43ABEB150CB2}" destId="{82EE1218-D6D0-4769-9D5A-13E0A4A5DE4C}" srcOrd="4" destOrd="0" presId="urn:microsoft.com/office/officeart/2018/2/layout/IconVerticalSolidList"/>
    <dgm:cxn modelId="{0DEC03CA-2657-4E42-AE59-8F0EE9187ECF}" type="presParOf" srcId="{82EE1218-D6D0-4769-9D5A-13E0A4A5DE4C}" destId="{1FD16EAB-A8E8-4DCF-8BD6-0A2CA8E48156}" srcOrd="0" destOrd="0" presId="urn:microsoft.com/office/officeart/2018/2/layout/IconVerticalSolidList"/>
    <dgm:cxn modelId="{FC9E1B5C-41A6-4849-B307-B189D62F0338}" type="presParOf" srcId="{82EE1218-D6D0-4769-9D5A-13E0A4A5DE4C}" destId="{5165900F-C534-4575-B9C9-604F96E159BB}" srcOrd="1" destOrd="0" presId="urn:microsoft.com/office/officeart/2018/2/layout/IconVerticalSolidList"/>
    <dgm:cxn modelId="{58501D4C-066B-4991-BC17-F3E3671CA7A0}" type="presParOf" srcId="{82EE1218-D6D0-4769-9D5A-13E0A4A5DE4C}" destId="{7E544967-0213-4F54-A20F-E1D6D02CD754}" srcOrd="2" destOrd="0" presId="urn:microsoft.com/office/officeart/2018/2/layout/IconVerticalSolidList"/>
    <dgm:cxn modelId="{17CC2F1D-CB22-4E90-AA35-3CD8A8751FC3}" type="presParOf" srcId="{82EE1218-D6D0-4769-9D5A-13E0A4A5DE4C}" destId="{F1401E91-7B03-4FA7-B254-804BA1027F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59CFE0-5BF8-4EB8-B08C-5C206468969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F58005-D726-490B-8E7F-03E5EC8D2C1A}">
      <dgm:prSet/>
      <dgm:spPr/>
      <dgm:t>
        <a:bodyPr/>
        <a:lstStyle/>
        <a:p>
          <a:r>
            <a:rPr lang="en-US"/>
            <a:t>Third, swimmers are reminded to keep their feet up and to use the defensive swimming position. </a:t>
          </a:r>
        </a:p>
      </dgm:t>
    </dgm:pt>
    <dgm:pt modelId="{92F220AF-5454-4684-AE81-0217D0A12D60}" type="parTrans" cxnId="{870F5DBE-5A69-4A41-B7BF-BB9A3229FFCB}">
      <dgm:prSet/>
      <dgm:spPr/>
      <dgm:t>
        <a:bodyPr/>
        <a:lstStyle/>
        <a:p>
          <a:endParaRPr lang="en-US"/>
        </a:p>
      </dgm:t>
    </dgm:pt>
    <dgm:pt modelId="{302EE63B-2E4A-4721-813E-25502BE817E1}" type="sibTrans" cxnId="{870F5DBE-5A69-4A41-B7BF-BB9A3229FFCB}">
      <dgm:prSet/>
      <dgm:spPr/>
      <dgm:t>
        <a:bodyPr/>
        <a:lstStyle/>
        <a:p>
          <a:endParaRPr lang="en-US"/>
        </a:p>
      </dgm:t>
    </dgm:pt>
    <dgm:pt modelId="{23C801DF-4E22-4A0A-8A2A-A3B036AB14EB}">
      <dgm:prSet/>
      <dgm:spPr/>
      <dgm:t>
        <a:bodyPr/>
        <a:lstStyle/>
        <a:p>
          <a:r>
            <a:rPr lang="en-US"/>
            <a:t>If properly instructed, a student or participant can assume the instructor's role at this station.</a:t>
          </a:r>
        </a:p>
      </dgm:t>
    </dgm:pt>
    <dgm:pt modelId="{A042E880-9921-4066-A804-F65FD6E5E2B4}" type="parTrans" cxnId="{BF8AB42D-A7F3-47CA-B507-9A3C70C5994B}">
      <dgm:prSet/>
      <dgm:spPr/>
      <dgm:t>
        <a:bodyPr/>
        <a:lstStyle/>
        <a:p>
          <a:endParaRPr lang="en-US"/>
        </a:p>
      </dgm:t>
    </dgm:pt>
    <dgm:pt modelId="{F102A720-8F59-4315-8D1D-9DB00FA69AE5}" type="sibTrans" cxnId="{BF8AB42D-A7F3-47CA-B507-9A3C70C5994B}">
      <dgm:prSet/>
      <dgm:spPr/>
      <dgm:t>
        <a:bodyPr/>
        <a:lstStyle/>
        <a:p>
          <a:endParaRPr lang="en-US"/>
        </a:p>
      </dgm:t>
    </dgm:pt>
    <dgm:pt modelId="{700F8F16-2679-45AA-881E-16F94D612AC1}" type="pres">
      <dgm:prSet presAssocID="{BC59CFE0-5BF8-4EB8-B08C-5C20646896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E3653F-445A-4BD4-B5D9-14F5C7CEDC06}" type="pres">
      <dgm:prSet presAssocID="{C1F58005-D726-490B-8E7F-03E5EC8D2C1A}" presName="hierRoot1" presStyleCnt="0">
        <dgm:presLayoutVars>
          <dgm:hierBranch val="init"/>
        </dgm:presLayoutVars>
      </dgm:prSet>
      <dgm:spPr/>
    </dgm:pt>
    <dgm:pt modelId="{D6501DD8-B5DD-4742-825C-334CE743292D}" type="pres">
      <dgm:prSet presAssocID="{C1F58005-D726-490B-8E7F-03E5EC8D2C1A}" presName="rootComposite1" presStyleCnt="0"/>
      <dgm:spPr/>
    </dgm:pt>
    <dgm:pt modelId="{2A60877F-58D3-4452-BDAC-9CCD0B562B8F}" type="pres">
      <dgm:prSet presAssocID="{C1F58005-D726-490B-8E7F-03E5EC8D2C1A}" presName="rootText1" presStyleLbl="node0" presStyleIdx="0" presStyleCnt="2">
        <dgm:presLayoutVars>
          <dgm:chPref val="3"/>
        </dgm:presLayoutVars>
      </dgm:prSet>
      <dgm:spPr/>
    </dgm:pt>
    <dgm:pt modelId="{D1E54910-1E86-4268-B5F3-E84C3F131A15}" type="pres">
      <dgm:prSet presAssocID="{C1F58005-D726-490B-8E7F-03E5EC8D2C1A}" presName="rootConnector1" presStyleLbl="node1" presStyleIdx="0" presStyleCnt="0"/>
      <dgm:spPr/>
    </dgm:pt>
    <dgm:pt modelId="{59E80B72-15BA-4266-AA5C-998E5BD01D5F}" type="pres">
      <dgm:prSet presAssocID="{C1F58005-D726-490B-8E7F-03E5EC8D2C1A}" presName="hierChild2" presStyleCnt="0"/>
      <dgm:spPr/>
    </dgm:pt>
    <dgm:pt modelId="{5FB1E26A-828A-46E5-9EA2-CFAFDFF48294}" type="pres">
      <dgm:prSet presAssocID="{C1F58005-D726-490B-8E7F-03E5EC8D2C1A}" presName="hierChild3" presStyleCnt="0"/>
      <dgm:spPr/>
    </dgm:pt>
    <dgm:pt modelId="{F8528FED-6752-42B8-8350-39F327CBEA0A}" type="pres">
      <dgm:prSet presAssocID="{23C801DF-4E22-4A0A-8A2A-A3B036AB14EB}" presName="hierRoot1" presStyleCnt="0">
        <dgm:presLayoutVars>
          <dgm:hierBranch val="init"/>
        </dgm:presLayoutVars>
      </dgm:prSet>
      <dgm:spPr/>
    </dgm:pt>
    <dgm:pt modelId="{0D3EC3CA-424E-45D7-AF39-FE509A6FDCFE}" type="pres">
      <dgm:prSet presAssocID="{23C801DF-4E22-4A0A-8A2A-A3B036AB14EB}" presName="rootComposite1" presStyleCnt="0"/>
      <dgm:spPr/>
    </dgm:pt>
    <dgm:pt modelId="{E07561A2-6926-4350-ACB7-0BA21E9C51E0}" type="pres">
      <dgm:prSet presAssocID="{23C801DF-4E22-4A0A-8A2A-A3B036AB14EB}" presName="rootText1" presStyleLbl="node0" presStyleIdx="1" presStyleCnt="2">
        <dgm:presLayoutVars>
          <dgm:chPref val="3"/>
        </dgm:presLayoutVars>
      </dgm:prSet>
      <dgm:spPr/>
    </dgm:pt>
    <dgm:pt modelId="{90F690FB-B519-4C25-9E8E-E669A31AF4E6}" type="pres">
      <dgm:prSet presAssocID="{23C801DF-4E22-4A0A-8A2A-A3B036AB14EB}" presName="rootConnector1" presStyleLbl="node1" presStyleIdx="0" presStyleCnt="0"/>
      <dgm:spPr/>
    </dgm:pt>
    <dgm:pt modelId="{F6E94A54-58CC-4C4D-A34F-FC14BA749694}" type="pres">
      <dgm:prSet presAssocID="{23C801DF-4E22-4A0A-8A2A-A3B036AB14EB}" presName="hierChild2" presStyleCnt="0"/>
      <dgm:spPr/>
    </dgm:pt>
    <dgm:pt modelId="{431893F0-79EA-489F-80F8-594F9A440FC3}" type="pres">
      <dgm:prSet presAssocID="{23C801DF-4E22-4A0A-8A2A-A3B036AB14EB}" presName="hierChild3" presStyleCnt="0"/>
      <dgm:spPr/>
    </dgm:pt>
  </dgm:ptLst>
  <dgm:cxnLst>
    <dgm:cxn modelId="{BF8AB42D-A7F3-47CA-B507-9A3C70C5994B}" srcId="{BC59CFE0-5BF8-4EB8-B08C-5C2064689698}" destId="{23C801DF-4E22-4A0A-8A2A-A3B036AB14EB}" srcOrd="1" destOrd="0" parTransId="{A042E880-9921-4066-A804-F65FD6E5E2B4}" sibTransId="{F102A720-8F59-4315-8D1D-9DB00FA69AE5}"/>
    <dgm:cxn modelId="{8EF8EB4D-0C92-4227-AD78-7E4AE1F0B937}" type="presOf" srcId="{23C801DF-4E22-4A0A-8A2A-A3B036AB14EB}" destId="{E07561A2-6926-4350-ACB7-0BA21E9C51E0}" srcOrd="0" destOrd="0" presId="urn:microsoft.com/office/officeart/2009/3/layout/HorizontalOrganizationChart"/>
    <dgm:cxn modelId="{90B1AE95-9C8D-4650-97AB-6F2D0EA64A98}" type="presOf" srcId="{23C801DF-4E22-4A0A-8A2A-A3B036AB14EB}" destId="{90F690FB-B519-4C25-9E8E-E669A31AF4E6}" srcOrd="1" destOrd="0" presId="urn:microsoft.com/office/officeart/2009/3/layout/HorizontalOrganizationChart"/>
    <dgm:cxn modelId="{3CEA0A9A-FD74-46D4-8F85-DC4548868C7C}" type="presOf" srcId="{C1F58005-D726-490B-8E7F-03E5EC8D2C1A}" destId="{2A60877F-58D3-4452-BDAC-9CCD0B562B8F}" srcOrd="0" destOrd="0" presId="urn:microsoft.com/office/officeart/2009/3/layout/HorizontalOrganizationChart"/>
    <dgm:cxn modelId="{7CEFBB9D-02B4-4AC4-8EE0-C75C2BB59032}" type="presOf" srcId="{BC59CFE0-5BF8-4EB8-B08C-5C2064689698}" destId="{700F8F16-2679-45AA-881E-16F94D612AC1}" srcOrd="0" destOrd="0" presId="urn:microsoft.com/office/officeart/2009/3/layout/HorizontalOrganizationChart"/>
    <dgm:cxn modelId="{870F5DBE-5A69-4A41-B7BF-BB9A3229FFCB}" srcId="{BC59CFE0-5BF8-4EB8-B08C-5C2064689698}" destId="{C1F58005-D726-490B-8E7F-03E5EC8D2C1A}" srcOrd="0" destOrd="0" parTransId="{92F220AF-5454-4684-AE81-0217D0A12D60}" sibTransId="{302EE63B-2E4A-4721-813E-25502BE817E1}"/>
    <dgm:cxn modelId="{9D6865E5-29B3-4A30-A56F-78A087F91DF1}" type="presOf" srcId="{C1F58005-D726-490B-8E7F-03E5EC8D2C1A}" destId="{D1E54910-1E86-4268-B5F3-E84C3F131A15}" srcOrd="1" destOrd="0" presId="urn:microsoft.com/office/officeart/2009/3/layout/HorizontalOrganizationChart"/>
    <dgm:cxn modelId="{BBC3B9CC-7811-4875-A481-4A7E51A2529C}" type="presParOf" srcId="{700F8F16-2679-45AA-881E-16F94D612AC1}" destId="{71E3653F-445A-4BD4-B5D9-14F5C7CEDC06}" srcOrd="0" destOrd="0" presId="urn:microsoft.com/office/officeart/2009/3/layout/HorizontalOrganizationChart"/>
    <dgm:cxn modelId="{959247E3-FA07-4189-9AE0-73907923DDF1}" type="presParOf" srcId="{71E3653F-445A-4BD4-B5D9-14F5C7CEDC06}" destId="{D6501DD8-B5DD-4742-825C-334CE743292D}" srcOrd="0" destOrd="0" presId="urn:microsoft.com/office/officeart/2009/3/layout/HorizontalOrganizationChart"/>
    <dgm:cxn modelId="{4419A5D3-6549-41C9-9339-24DD77BA0B5B}" type="presParOf" srcId="{D6501DD8-B5DD-4742-825C-334CE743292D}" destId="{2A60877F-58D3-4452-BDAC-9CCD0B562B8F}" srcOrd="0" destOrd="0" presId="urn:microsoft.com/office/officeart/2009/3/layout/HorizontalOrganizationChart"/>
    <dgm:cxn modelId="{683C4DD4-971A-43DE-97EC-34A42B102F24}" type="presParOf" srcId="{D6501DD8-B5DD-4742-825C-334CE743292D}" destId="{D1E54910-1E86-4268-B5F3-E84C3F131A15}" srcOrd="1" destOrd="0" presId="urn:microsoft.com/office/officeart/2009/3/layout/HorizontalOrganizationChart"/>
    <dgm:cxn modelId="{5ED206E9-42B7-487D-A925-E724ACDC15FF}" type="presParOf" srcId="{71E3653F-445A-4BD4-B5D9-14F5C7CEDC06}" destId="{59E80B72-15BA-4266-AA5C-998E5BD01D5F}" srcOrd="1" destOrd="0" presId="urn:microsoft.com/office/officeart/2009/3/layout/HorizontalOrganizationChart"/>
    <dgm:cxn modelId="{163B2303-8707-4582-AEB9-76138087EE5E}" type="presParOf" srcId="{71E3653F-445A-4BD4-B5D9-14F5C7CEDC06}" destId="{5FB1E26A-828A-46E5-9EA2-CFAFDFF48294}" srcOrd="2" destOrd="0" presId="urn:microsoft.com/office/officeart/2009/3/layout/HorizontalOrganizationChart"/>
    <dgm:cxn modelId="{ACA91F3D-67FA-40C5-BC0A-F093CD7D0CB7}" type="presParOf" srcId="{700F8F16-2679-45AA-881E-16F94D612AC1}" destId="{F8528FED-6752-42B8-8350-39F327CBEA0A}" srcOrd="1" destOrd="0" presId="urn:microsoft.com/office/officeart/2009/3/layout/HorizontalOrganizationChart"/>
    <dgm:cxn modelId="{D67631DB-30DD-4893-9140-6132B1F6D741}" type="presParOf" srcId="{F8528FED-6752-42B8-8350-39F327CBEA0A}" destId="{0D3EC3CA-424E-45D7-AF39-FE509A6FDCFE}" srcOrd="0" destOrd="0" presId="urn:microsoft.com/office/officeart/2009/3/layout/HorizontalOrganizationChart"/>
    <dgm:cxn modelId="{754E081C-6A28-464B-818A-73A9AF1BAF58}" type="presParOf" srcId="{0D3EC3CA-424E-45D7-AF39-FE509A6FDCFE}" destId="{E07561A2-6926-4350-ACB7-0BA21E9C51E0}" srcOrd="0" destOrd="0" presId="urn:microsoft.com/office/officeart/2009/3/layout/HorizontalOrganizationChart"/>
    <dgm:cxn modelId="{4E9ED360-D288-490D-B9ED-292857BF00AC}" type="presParOf" srcId="{0D3EC3CA-424E-45D7-AF39-FE509A6FDCFE}" destId="{90F690FB-B519-4C25-9E8E-E669A31AF4E6}" srcOrd="1" destOrd="0" presId="urn:microsoft.com/office/officeart/2009/3/layout/HorizontalOrganizationChart"/>
    <dgm:cxn modelId="{4ADFF2DA-C8CB-427E-AAE7-B9A02B578A7E}" type="presParOf" srcId="{F8528FED-6752-42B8-8350-39F327CBEA0A}" destId="{F6E94A54-58CC-4C4D-A34F-FC14BA749694}" srcOrd="1" destOrd="0" presId="urn:microsoft.com/office/officeart/2009/3/layout/HorizontalOrganizationChart"/>
    <dgm:cxn modelId="{068CF4DD-408B-46C6-BBB3-37D1CE508E34}" type="presParOf" srcId="{F8528FED-6752-42B8-8350-39F327CBEA0A}" destId="{431893F0-79EA-489F-80F8-594F9A440FC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151B3B-037A-48D6-9707-62F1A0DF92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090C85-4B50-4109-9439-5A5C1A618951}">
      <dgm:prSet/>
      <dgm:spPr/>
      <dgm:t>
        <a:bodyPr/>
        <a:lstStyle/>
        <a:p>
          <a:r>
            <a:rPr lang="en-US"/>
            <a:t>The second instructor supervises the throw bag River Right throwers.</a:t>
          </a:r>
        </a:p>
      </dgm:t>
    </dgm:pt>
    <dgm:pt modelId="{6D9C8E6B-30BB-4396-96F5-359D8A418E43}" type="parTrans" cxnId="{FC7F1C5F-86EB-40A1-ACAD-6AD2ACC478D3}">
      <dgm:prSet/>
      <dgm:spPr/>
      <dgm:t>
        <a:bodyPr/>
        <a:lstStyle/>
        <a:p>
          <a:endParaRPr lang="en-US"/>
        </a:p>
      </dgm:t>
    </dgm:pt>
    <dgm:pt modelId="{79A7F300-EE07-48BD-AF96-3AFE1A63FA44}" type="sibTrans" cxnId="{FC7F1C5F-86EB-40A1-ACAD-6AD2ACC478D3}">
      <dgm:prSet/>
      <dgm:spPr/>
      <dgm:t>
        <a:bodyPr/>
        <a:lstStyle/>
        <a:p>
          <a:endParaRPr lang="en-US"/>
        </a:p>
      </dgm:t>
    </dgm:pt>
    <dgm:pt modelId="{C83AAAEA-5FAB-4948-9B11-95EE9E446A40}">
      <dgm:prSet/>
      <dgm:spPr/>
      <dgm:t>
        <a:bodyPr/>
        <a:lstStyle/>
        <a:p>
          <a:r>
            <a:rPr lang="en-US"/>
            <a:t>This involves the throwing of throw bags and hauling the swimmer into shore. </a:t>
          </a:r>
        </a:p>
      </dgm:t>
    </dgm:pt>
    <dgm:pt modelId="{F3032677-4DD6-4A91-B5BD-EDB90D137A26}" type="parTrans" cxnId="{05205EE4-6A77-4820-9A88-811A3BDAC7CB}">
      <dgm:prSet/>
      <dgm:spPr/>
      <dgm:t>
        <a:bodyPr/>
        <a:lstStyle/>
        <a:p>
          <a:endParaRPr lang="en-US"/>
        </a:p>
      </dgm:t>
    </dgm:pt>
    <dgm:pt modelId="{BC826365-919E-490D-86E1-CFF80B95EE42}" type="sibTrans" cxnId="{05205EE4-6A77-4820-9A88-811A3BDAC7CB}">
      <dgm:prSet/>
      <dgm:spPr/>
      <dgm:t>
        <a:bodyPr/>
        <a:lstStyle/>
        <a:p>
          <a:endParaRPr lang="en-US"/>
        </a:p>
      </dgm:t>
    </dgm:pt>
    <dgm:pt modelId="{E21D687E-39C1-4E3C-A781-C45A5360756C}" type="pres">
      <dgm:prSet presAssocID="{42151B3B-037A-48D6-9707-62F1A0DF928C}" presName="linear" presStyleCnt="0">
        <dgm:presLayoutVars>
          <dgm:animLvl val="lvl"/>
          <dgm:resizeHandles val="exact"/>
        </dgm:presLayoutVars>
      </dgm:prSet>
      <dgm:spPr/>
    </dgm:pt>
    <dgm:pt modelId="{9ECA62E6-785F-4933-81E3-CEFE01D6395A}" type="pres">
      <dgm:prSet presAssocID="{12090C85-4B50-4109-9439-5A5C1A6189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EDC4C9-EF5A-4EA7-B6CF-AEC015E8116A}" type="pres">
      <dgm:prSet presAssocID="{79A7F300-EE07-48BD-AF96-3AFE1A63FA44}" presName="spacer" presStyleCnt="0"/>
      <dgm:spPr/>
    </dgm:pt>
    <dgm:pt modelId="{FAE0E8A9-6439-4148-BEF9-FAB6DFBE7BB0}" type="pres">
      <dgm:prSet presAssocID="{C83AAAEA-5FAB-4948-9B11-95EE9E446A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7C12618-DFA6-4A40-A9E4-22041E4E0041}" type="presOf" srcId="{C83AAAEA-5FAB-4948-9B11-95EE9E446A40}" destId="{FAE0E8A9-6439-4148-BEF9-FAB6DFBE7BB0}" srcOrd="0" destOrd="0" presId="urn:microsoft.com/office/officeart/2005/8/layout/vList2"/>
    <dgm:cxn modelId="{FC7F1C5F-86EB-40A1-ACAD-6AD2ACC478D3}" srcId="{42151B3B-037A-48D6-9707-62F1A0DF928C}" destId="{12090C85-4B50-4109-9439-5A5C1A618951}" srcOrd="0" destOrd="0" parTransId="{6D9C8E6B-30BB-4396-96F5-359D8A418E43}" sibTransId="{79A7F300-EE07-48BD-AF96-3AFE1A63FA44}"/>
    <dgm:cxn modelId="{609D3A55-CE64-412E-9547-6BDBE32C9CCA}" type="presOf" srcId="{12090C85-4B50-4109-9439-5A5C1A618951}" destId="{9ECA62E6-785F-4933-81E3-CEFE01D6395A}" srcOrd="0" destOrd="0" presId="urn:microsoft.com/office/officeart/2005/8/layout/vList2"/>
    <dgm:cxn modelId="{4C4AE6B8-88D0-4353-B73C-16061B6AEEB8}" type="presOf" srcId="{42151B3B-037A-48D6-9707-62F1A0DF928C}" destId="{E21D687E-39C1-4E3C-A781-C45A5360756C}" srcOrd="0" destOrd="0" presId="urn:microsoft.com/office/officeart/2005/8/layout/vList2"/>
    <dgm:cxn modelId="{05205EE4-6A77-4820-9A88-811A3BDAC7CB}" srcId="{42151B3B-037A-48D6-9707-62F1A0DF928C}" destId="{C83AAAEA-5FAB-4948-9B11-95EE9E446A40}" srcOrd="1" destOrd="0" parTransId="{F3032677-4DD6-4A91-B5BD-EDB90D137A26}" sibTransId="{BC826365-919E-490D-86E1-CFF80B95EE42}"/>
    <dgm:cxn modelId="{54215FF7-56D6-486D-AA64-90DC4AD2FB28}" type="presParOf" srcId="{E21D687E-39C1-4E3C-A781-C45A5360756C}" destId="{9ECA62E6-785F-4933-81E3-CEFE01D6395A}" srcOrd="0" destOrd="0" presId="urn:microsoft.com/office/officeart/2005/8/layout/vList2"/>
    <dgm:cxn modelId="{84E9410E-B588-454D-8111-8A3E1886C53D}" type="presParOf" srcId="{E21D687E-39C1-4E3C-A781-C45A5360756C}" destId="{19EDC4C9-EF5A-4EA7-B6CF-AEC015E8116A}" srcOrd="1" destOrd="0" presId="urn:microsoft.com/office/officeart/2005/8/layout/vList2"/>
    <dgm:cxn modelId="{066103B3-E4E8-449A-8F84-84EF7F7E4292}" type="presParOf" srcId="{E21D687E-39C1-4E3C-A781-C45A5360756C}" destId="{FAE0E8A9-6439-4148-BEF9-FAB6DFBE7B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F00FB2-1285-4247-924B-1162FB88CE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C11D01-B7E9-4D05-9A24-ED2CD19C2906}">
      <dgm:prSet/>
      <dgm:spPr/>
      <dgm:t>
        <a:bodyPr/>
        <a:lstStyle/>
        <a:p>
          <a:r>
            <a:rPr lang="en-US"/>
            <a:t>The Swiftwater entry dive is not really a dive, but a belly-flop with hands held outward to protect the face. </a:t>
          </a:r>
        </a:p>
      </dgm:t>
    </dgm:pt>
    <dgm:pt modelId="{3DBE9669-ABA1-4225-AFDE-C3BCF8739C83}" type="parTrans" cxnId="{0188B9AC-08DA-424F-9C32-48C43C882D2D}">
      <dgm:prSet/>
      <dgm:spPr/>
      <dgm:t>
        <a:bodyPr/>
        <a:lstStyle/>
        <a:p>
          <a:endParaRPr lang="en-US"/>
        </a:p>
      </dgm:t>
    </dgm:pt>
    <dgm:pt modelId="{3754609F-7A92-428B-8865-53C8D77963A7}" type="sibTrans" cxnId="{0188B9AC-08DA-424F-9C32-48C43C882D2D}">
      <dgm:prSet/>
      <dgm:spPr/>
      <dgm:t>
        <a:bodyPr/>
        <a:lstStyle/>
        <a:p>
          <a:endParaRPr lang="en-US"/>
        </a:p>
      </dgm:t>
    </dgm:pt>
    <dgm:pt modelId="{334C6F94-138F-451F-8F50-24D6BC6BF9A1}">
      <dgm:prSet/>
      <dgm:spPr/>
      <dgm:t>
        <a:bodyPr/>
        <a:lstStyle/>
        <a:p>
          <a:r>
            <a:rPr lang="en-US"/>
            <a:t>The instructor coordinates the entry with the other instructor and monitors the key points to swimmers. </a:t>
          </a:r>
        </a:p>
      </dgm:t>
    </dgm:pt>
    <dgm:pt modelId="{DA3CDE3F-BBE2-4DA5-8643-274DF5536597}" type="parTrans" cxnId="{56B6A85D-1920-4EAF-8476-3F7BBC54D6C9}">
      <dgm:prSet/>
      <dgm:spPr/>
      <dgm:t>
        <a:bodyPr/>
        <a:lstStyle/>
        <a:p>
          <a:endParaRPr lang="en-US"/>
        </a:p>
      </dgm:t>
    </dgm:pt>
    <dgm:pt modelId="{CA80539C-BFBB-4677-BBD3-AB7EE81E7DEE}" type="sibTrans" cxnId="{56B6A85D-1920-4EAF-8476-3F7BBC54D6C9}">
      <dgm:prSet/>
      <dgm:spPr/>
      <dgm:t>
        <a:bodyPr/>
        <a:lstStyle/>
        <a:p>
          <a:endParaRPr lang="en-US"/>
        </a:p>
      </dgm:t>
    </dgm:pt>
    <dgm:pt modelId="{6668ABBB-F899-4950-B136-F5F470350BAC}" type="pres">
      <dgm:prSet presAssocID="{0EF00FB2-1285-4247-924B-1162FB88CEAF}" presName="linear" presStyleCnt="0">
        <dgm:presLayoutVars>
          <dgm:animLvl val="lvl"/>
          <dgm:resizeHandles val="exact"/>
        </dgm:presLayoutVars>
      </dgm:prSet>
      <dgm:spPr/>
    </dgm:pt>
    <dgm:pt modelId="{BBC2C115-1D83-4B85-9FC4-CCE433B33052}" type="pres">
      <dgm:prSet presAssocID="{9CC11D01-B7E9-4D05-9A24-ED2CD19C29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59EFEA-6485-496D-AA06-33DF58787D5E}" type="pres">
      <dgm:prSet presAssocID="{3754609F-7A92-428B-8865-53C8D77963A7}" presName="spacer" presStyleCnt="0"/>
      <dgm:spPr/>
    </dgm:pt>
    <dgm:pt modelId="{4073C96E-2AFC-4290-BEC9-5BEBEE01FF5E}" type="pres">
      <dgm:prSet presAssocID="{334C6F94-138F-451F-8F50-24D6BC6BF9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E4DD18-9154-44A5-A37F-36078DC75264}" type="presOf" srcId="{0EF00FB2-1285-4247-924B-1162FB88CEAF}" destId="{6668ABBB-F899-4950-B136-F5F470350BAC}" srcOrd="0" destOrd="0" presId="urn:microsoft.com/office/officeart/2005/8/layout/vList2"/>
    <dgm:cxn modelId="{56B6A85D-1920-4EAF-8476-3F7BBC54D6C9}" srcId="{0EF00FB2-1285-4247-924B-1162FB88CEAF}" destId="{334C6F94-138F-451F-8F50-24D6BC6BF9A1}" srcOrd="1" destOrd="0" parTransId="{DA3CDE3F-BBE2-4DA5-8643-274DF5536597}" sibTransId="{CA80539C-BFBB-4677-BBD3-AB7EE81E7DEE}"/>
    <dgm:cxn modelId="{69BBDC8B-98F4-4D70-AC76-B0CFFE4BBEE5}" type="presOf" srcId="{334C6F94-138F-451F-8F50-24D6BC6BF9A1}" destId="{4073C96E-2AFC-4290-BEC9-5BEBEE01FF5E}" srcOrd="0" destOrd="0" presId="urn:microsoft.com/office/officeart/2005/8/layout/vList2"/>
    <dgm:cxn modelId="{0188B9AC-08DA-424F-9C32-48C43C882D2D}" srcId="{0EF00FB2-1285-4247-924B-1162FB88CEAF}" destId="{9CC11D01-B7E9-4D05-9A24-ED2CD19C2906}" srcOrd="0" destOrd="0" parTransId="{3DBE9669-ABA1-4225-AFDE-C3BCF8739C83}" sibTransId="{3754609F-7A92-428B-8865-53C8D77963A7}"/>
    <dgm:cxn modelId="{5C1139C1-2FE8-4D79-B6DD-26E74E87BBA8}" type="presOf" srcId="{9CC11D01-B7E9-4D05-9A24-ED2CD19C2906}" destId="{BBC2C115-1D83-4B85-9FC4-CCE433B33052}" srcOrd="0" destOrd="0" presId="urn:microsoft.com/office/officeart/2005/8/layout/vList2"/>
    <dgm:cxn modelId="{FBC71BE7-3093-4661-A0B5-2C65013A54B2}" type="presParOf" srcId="{6668ABBB-F899-4950-B136-F5F470350BAC}" destId="{BBC2C115-1D83-4B85-9FC4-CCE433B33052}" srcOrd="0" destOrd="0" presId="urn:microsoft.com/office/officeart/2005/8/layout/vList2"/>
    <dgm:cxn modelId="{1F10E9FA-558F-49A7-8D6D-7AAE97F78481}" type="presParOf" srcId="{6668ABBB-F899-4950-B136-F5F470350BAC}" destId="{7459EFEA-6485-496D-AA06-33DF58787D5E}" srcOrd="1" destOrd="0" presId="urn:microsoft.com/office/officeart/2005/8/layout/vList2"/>
    <dgm:cxn modelId="{ED288284-9753-4961-89BC-CFD5F1FE7C55}" type="presParOf" srcId="{6668ABBB-F899-4950-B136-F5F470350BAC}" destId="{4073C96E-2AFC-4290-BEC9-5BEBEE01FF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175D3C-754D-4669-BF81-6EDE887196D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A4947B1-549D-4682-AC31-575180271086}">
      <dgm:prSet/>
      <dgm:spPr/>
      <dgm:t>
        <a:bodyPr/>
        <a:lstStyle/>
        <a:p>
          <a:pPr>
            <a:defRPr cap="all"/>
          </a:pPr>
          <a:r>
            <a:rPr lang="en-US"/>
            <a:t>There are numerous variations to this drill. </a:t>
          </a:r>
        </a:p>
      </dgm:t>
    </dgm:pt>
    <dgm:pt modelId="{57F626D4-5A8E-4A3F-98C2-4B006BB4A8F2}" type="parTrans" cxnId="{6683AEFB-026A-4BF1-A13A-BAEC9DF23F2C}">
      <dgm:prSet/>
      <dgm:spPr/>
      <dgm:t>
        <a:bodyPr/>
        <a:lstStyle/>
        <a:p>
          <a:endParaRPr lang="en-US"/>
        </a:p>
      </dgm:t>
    </dgm:pt>
    <dgm:pt modelId="{EFD0BBA4-1395-47D2-BBE5-8725C782104F}" type="sibTrans" cxnId="{6683AEFB-026A-4BF1-A13A-BAEC9DF23F2C}">
      <dgm:prSet/>
      <dgm:spPr/>
      <dgm:t>
        <a:bodyPr/>
        <a:lstStyle/>
        <a:p>
          <a:endParaRPr lang="en-US"/>
        </a:p>
      </dgm:t>
    </dgm:pt>
    <dgm:pt modelId="{AEF5839F-C223-4772-9F93-86B69154C27C}">
      <dgm:prSet/>
      <dgm:spPr/>
      <dgm:t>
        <a:bodyPr/>
        <a:lstStyle/>
        <a:p>
          <a:pPr>
            <a:defRPr cap="all"/>
          </a:pPr>
          <a:r>
            <a:rPr lang="en-US"/>
            <a:t>There can be multiple swimmers and rescuers. </a:t>
          </a:r>
        </a:p>
      </dgm:t>
    </dgm:pt>
    <dgm:pt modelId="{8DF1C4DC-F3E1-4D52-B5AD-AA889CAA4959}" type="parTrans" cxnId="{CCFD309A-7C70-467A-9120-E048B7C0F7F2}">
      <dgm:prSet/>
      <dgm:spPr/>
      <dgm:t>
        <a:bodyPr/>
        <a:lstStyle/>
        <a:p>
          <a:endParaRPr lang="en-US"/>
        </a:p>
      </dgm:t>
    </dgm:pt>
    <dgm:pt modelId="{3D07099E-29B6-42E3-9947-C37D374919AE}" type="sibTrans" cxnId="{CCFD309A-7C70-467A-9120-E048B7C0F7F2}">
      <dgm:prSet/>
      <dgm:spPr/>
      <dgm:t>
        <a:bodyPr/>
        <a:lstStyle/>
        <a:p>
          <a:endParaRPr lang="en-US"/>
        </a:p>
      </dgm:t>
    </dgm:pt>
    <dgm:pt modelId="{1353C243-77E7-4FEB-AA0A-30E3034336A8}">
      <dgm:prSet/>
      <dgm:spPr/>
      <dgm:t>
        <a:bodyPr/>
        <a:lstStyle/>
        <a:p>
          <a:pPr>
            <a:defRPr cap="all"/>
          </a:pPr>
          <a:r>
            <a:rPr lang="en-US"/>
            <a:t>The swimmer can purposely miss the first throw requiring a second throw. </a:t>
          </a:r>
        </a:p>
      </dgm:t>
    </dgm:pt>
    <dgm:pt modelId="{312F7E73-566D-45D9-95F7-E689C0AD84CA}" type="parTrans" cxnId="{C56BF3F2-8D2E-414E-B061-7994DEFC3066}">
      <dgm:prSet/>
      <dgm:spPr/>
      <dgm:t>
        <a:bodyPr/>
        <a:lstStyle/>
        <a:p>
          <a:endParaRPr lang="en-US"/>
        </a:p>
      </dgm:t>
    </dgm:pt>
    <dgm:pt modelId="{94EA9776-2EC0-4E22-B639-8229C501D794}" type="sibTrans" cxnId="{C56BF3F2-8D2E-414E-B061-7994DEFC3066}">
      <dgm:prSet/>
      <dgm:spPr/>
      <dgm:t>
        <a:bodyPr/>
        <a:lstStyle/>
        <a:p>
          <a:endParaRPr lang="en-US"/>
        </a:p>
      </dgm:t>
    </dgm:pt>
    <dgm:pt modelId="{217F5236-C35E-4D7F-8FF8-23935886874A}" type="pres">
      <dgm:prSet presAssocID="{06175D3C-754D-4669-BF81-6EDE887196D1}" presName="root" presStyleCnt="0">
        <dgm:presLayoutVars>
          <dgm:dir/>
          <dgm:resizeHandles val="exact"/>
        </dgm:presLayoutVars>
      </dgm:prSet>
      <dgm:spPr/>
    </dgm:pt>
    <dgm:pt modelId="{7CC0E89F-14A6-423E-A0C8-F94E3FD6EA6F}" type="pres">
      <dgm:prSet presAssocID="{EA4947B1-549D-4682-AC31-575180271086}" presName="compNode" presStyleCnt="0"/>
      <dgm:spPr/>
    </dgm:pt>
    <dgm:pt modelId="{922F1455-6B79-4517-A456-EC23B4C36B6D}" type="pres">
      <dgm:prSet presAssocID="{EA4947B1-549D-4682-AC31-57518027108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28D4A6-A0D0-4DBF-A814-59D4FEC9C747}" type="pres">
      <dgm:prSet presAssocID="{EA4947B1-549D-4682-AC31-5751802710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F1AC2604-B363-4048-B889-0AA2EF232DDE}" type="pres">
      <dgm:prSet presAssocID="{EA4947B1-549D-4682-AC31-575180271086}" presName="spaceRect" presStyleCnt="0"/>
      <dgm:spPr/>
    </dgm:pt>
    <dgm:pt modelId="{352FACBB-17C6-477D-A088-DA9C2B55A373}" type="pres">
      <dgm:prSet presAssocID="{EA4947B1-549D-4682-AC31-575180271086}" presName="textRect" presStyleLbl="revTx" presStyleIdx="0" presStyleCnt="3">
        <dgm:presLayoutVars>
          <dgm:chMax val="1"/>
          <dgm:chPref val="1"/>
        </dgm:presLayoutVars>
      </dgm:prSet>
      <dgm:spPr/>
    </dgm:pt>
    <dgm:pt modelId="{1E96D18C-C15B-41A5-A556-F44704EC0A3C}" type="pres">
      <dgm:prSet presAssocID="{EFD0BBA4-1395-47D2-BBE5-8725C782104F}" presName="sibTrans" presStyleCnt="0"/>
      <dgm:spPr/>
    </dgm:pt>
    <dgm:pt modelId="{830E2134-DC64-4B4D-861F-7A9DB11E0BE9}" type="pres">
      <dgm:prSet presAssocID="{AEF5839F-C223-4772-9F93-86B69154C27C}" presName="compNode" presStyleCnt="0"/>
      <dgm:spPr/>
    </dgm:pt>
    <dgm:pt modelId="{9AA1DA89-5AB4-4916-ADC7-734D34C7E894}" type="pres">
      <dgm:prSet presAssocID="{AEF5839F-C223-4772-9F93-86B69154C27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7FAAECC-4CE0-4242-AA6D-4A5E930D0AE6}" type="pres">
      <dgm:prSet presAssocID="{AEF5839F-C223-4772-9F93-86B69154C2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BBC7C94B-ACAF-4D58-BDDB-DBE227CF098A}" type="pres">
      <dgm:prSet presAssocID="{AEF5839F-C223-4772-9F93-86B69154C27C}" presName="spaceRect" presStyleCnt="0"/>
      <dgm:spPr/>
    </dgm:pt>
    <dgm:pt modelId="{1FB5CA75-7532-4371-9907-7F029064615C}" type="pres">
      <dgm:prSet presAssocID="{AEF5839F-C223-4772-9F93-86B69154C27C}" presName="textRect" presStyleLbl="revTx" presStyleIdx="1" presStyleCnt="3">
        <dgm:presLayoutVars>
          <dgm:chMax val="1"/>
          <dgm:chPref val="1"/>
        </dgm:presLayoutVars>
      </dgm:prSet>
      <dgm:spPr/>
    </dgm:pt>
    <dgm:pt modelId="{CC00BF59-67EE-4CF1-8230-5E93BA1E8ACC}" type="pres">
      <dgm:prSet presAssocID="{3D07099E-29B6-42E3-9947-C37D374919AE}" presName="sibTrans" presStyleCnt="0"/>
      <dgm:spPr/>
    </dgm:pt>
    <dgm:pt modelId="{4ADCAE5B-2ABD-4A1D-9C58-420E7ACAEF62}" type="pres">
      <dgm:prSet presAssocID="{1353C243-77E7-4FEB-AA0A-30E3034336A8}" presName="compNode" presStyleCnt="0"/>
      <dgm:spPr/>
    </dgm:pt>
    <dgm:pt modelId="{46BF22B6-A854-48EC-AB6C-F41BC7B81EE4}" type="pres">
      <dgm:prSet presAssocID="{1353C243-77E7-4FEB-AA0A-30E3034336A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B0D3B9B-C13D-4897-A7CF-057EBE42CFEB}" type="pres">
      <dgm:prSet presAssocID="{1353C243-77E7-4FEB-AA0A-30E3034336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0E0EFECE-C548-470E-B30A-9A710EE8C2EC}" type="pres">
      <dgm:prSet presAssocID="{1353C243-77E7-4FEB-AA0A-30E3034336A8}" presName="spaceRect" presStyleCnt="0"/>
      <dgm:spPr/>
    </dgm:pt>
    <dgm:pt modelId="{0A3D4B70-37A6-401E-9C5D-A9CCF37DD256}" type="pres">
      <dgm:prSet presAssocID="{1353C243-77E7-4FEB-AA0A-30E3034336A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6F5AB11-FE17-4A64-961E-715AC51216CB}" type="presOf" srcId="{EA4947B1-549D-4682-AC31-575180271086}" destId="{352FACBB-17C6-477D-A088-DA9C2B55A373}" srcOrd="0" destOrd="0" presId="urn:microsoft.com/office/officeart/2018/5/layout/IconLeafLabelList"/>
    <dgm:cxn modelId="{C131A786-EFEC-4B7E-9963-A44A676E1295}" type="presOf" srcId="{06175D3C-754D-4669-BF81-6EDE887196D1}" destId="{217F5236-C35E-4D7F-8FF8-23935886874A}" srcOrd="0" destOrd="0" presId="urn:microsoft.com/office/officeart/2018/5/layout/IconLeafLabelList"/>
    <dgm:cxn modelId="{CCFD309A-7C70-467A-9120-E048B7C0F7F2}" srcId="{06175D3C-754D-4669-BF81-6EDE887196D1}" destId="{AEF5839F-C223-4772-9F93-86B69154C27C}" srcOrd="1" destOrd="0" parTransId="{8DF1C4DC-F3E1-4D52-B5AD-AA889CAA4959}" sibTransId="{3D07099E-29B6-42E3-9947-C37D374919AE}"/>
    <dgm:cxn modelId="{C45E4EB2-D3C0-4F85-A258-9E6BE0010744}" type="presOf" srcId="{1353C243-77E7-4FEB-AA0A-30E3034336A8}" destId="{0A3D4B70-37A6-401E-9C5D-A9CCF37DD256}" srcOrd="0" destOrd="0" presId="urn:microsoft.com/office/officeart/2018/5/layout/IconLeafLabelList"/>
    <dgm:cxn modelId="{72ED2DD6-F51D-41F7-BD17-E69077E14BF0}" type="presOf" srcId="{AEF5839F-C223-4772-9F93-86B69154C27C}" destId="{1FB5CA75-7532-4371-9907-7F029064615C}" srcOrd="0" destOrd="0" presId="urn:microsoft.com/office/officeart/2018/5/layout/IconLeafLabelList"/>
    <dgm:cxn modelId="{C56BF3F2-8D2E-414E-B061-7994DEFC3066}" srcId="{06175D3C-754D-4669-BF81-6EDE887196D1}" destId="{1353C243-77E7-4FEB-AA0A-30E3034336A8}" srcOrd="2" destOrd="0" parTransId="{312F7E73-566D-45D9-95F7-E689C0AD84CA}" sibTransId="{94EA9776-2EC0-4E22-B639-8229C501D794}"/>
    <dgm:cxn modelId="{6683AEFB-026A-4BF1-A13A-BAEC9DF23F2C}" srcId="{06175D3C-754D-4669-BF81-6EDE887196D1}" destId="{EA4947B1-549D-4682-AC31-575180271086}" srcOrd="0" destOrd="0" parTransId="{57F626D4-5A8E-4A3F-98C2-4B006BB4A8F2}" sibTransId="{EFD0BBA4-1395-47D2-BBE5-8725C782104F}"/>
    <dgm:cxn modelId="{DB34F0D9-507C-4EA6-ABFF-B9290474750B}" type="presParOf" srcId="{217F5236-C35E-4D7F-8FF8-23935886874A}" destId="{7CC0E89F-14A6-423E-A0C8-F94E3FD6EA6F}" srcOrd="0" destOrd="0" presId="urn:microsoft.com/office/officeart/2018/5/layout/IconLeafLabelList"/>
    <dgm:cxn modelId="{BE94D5FB-4090-450E-A4B4-5D60ED56A5F1}" type="presParOf" srcId="{7CC0E89F-14A6-423E-A0C8-F94E3FD6EA6F}" destId="{922F1455-6B79-4517-A456-EC23B4C36B6D}" srcOrd="0" destOrd="0" presId="urn:microsoft.com/office/officeart/2018/5/layout/IconLeafLabelList"/>
    <dgm:cxn modelId="{4A57CE74-CB7D-4E8C-A8D9-C8265DC6174B}" type="presParOf" srcId="{7CC0E89F-14A6-423E-A0C8-F94E3FD6EA6F}" destId="{8328D4A6-A0D0-4DBF-A814-59D4FEC9C747}" srcOrd="1" destOrd="0" presId="urn:microsoft.com/office/officeart/2018/5/layout/IconLeafLabelList"/>
    <dgm:cxn modelId="{BA405AE3-D53B-40A7-8BC4-3E4C0307B9F7}" type="presParOf" srcId="{7CC0E89F-14A6-423E-A0C8-F94E3FD6EA6F}" destId="{F1AC2604-B363-4048-B889-0AA2EF232DDE}" srcOrd="2" destOrd="0" presId="urn:microsoft.com/office/officeart/2018/5/layout/IconLeafLabelList"/>
    <dgm:cxn modelId="{532A857A-92D2-41A9-9A3D-6FE27863A83B}" type="presParOf" srcId="{7CC0E89F-14A6-423E-A0C8-F94E3FD6EA6F}" destId="{352FACBB-17C6-477D-A088-DA9C2B55A373}" srcOrd="3" destOrd="0" presId="urn:microsoft.com/office/officeart/2018/5/layout/IconLeafLabelList"/>
    <dgm:cxn modelId="{9747C6D4-404D-406E-A445-E2DFEDBAFC88}" type="presParOf" srcId="{217F5236-C35E-4D7F-8FF8-23935886874A}" destId="{1E96D18C-C15B-41A5-A556-F44704EC0A3C}" srcOrd="1" destOrd="0" presId="urn:microsoft.com/office/officeart/2018/5/layout/IconLeafLabelList"/>
    <dgm:cxn modelId="{7905EC36-E354-4F1F-8328-B8FCAAF5BACC}" type="presParOf" srcId="{217F5236-C35E-4D7F-8FF8-23935886874A}" destId="{830E2134-DC64-4B4D-861F-7A9DB11E0BE9}" srcOrd="2" destOrd="0" presId="urn:microsoft.com/office/officeart/2018/5/layout/IconLeafLabelList"/>
    <dgm:cxn modelId="{8CF4D9FE-EF39-42AC-AAA1-C88DB0494423}" type="presParOf" srcId="{830E2134-DC64-4B4D-861F-7A9DB11E0BE9}" destId="{9AA1DA89-5AB4-4916-ADC7-734D34C7E894}" srcOrd="0" destOrd="0" presId="urn:microsoft.com/office/officeart/2018/5/layout/IconLeafLabelList"/>
    <dgm:cxn modelId="{FB3C239E-AE4C-4578-9363-1CBC6B1759EB}" type="presParOf" srcId="{830E2134-DC64-4B4D-861F-7A9DB11E0BE9}" destId="{17FAAECC-4CE0-4242-AA6D-4A5E930D0AE6}" srcOrd="1" destOrd="0" presId="urn:microsoft.com/office/officeart/2018/5/layout/IconLeafLabelList"/>
    <dgm:cxn modelId="{4C57DA5C-3787-491D-8147-BC07AE031BA4}" type="presParOf" srcId="{830E2134-DC64-4B4D-861F-7A9DB11E0BE9}" destId="{BBC7C94B-ACAF-4D58-BDDB-DBE227CF098A}" srcOrd="2" destOrd="0" presId="urn:microsoft.com/office/officeart/2018/5/layout/IconLeafLabelList"/>
    <dgm:cxn modelId="{34C167D6-4DF7-4276-8361-7601D6C01C7E}" type="presParOf" srcId="{830E2134-DC64-4B4D-861F-7A9DB11E0BE9}" destId="{1FB5CA75-7532-4371-9907-7F029064615C}" srcOrd="3" destOrd="0" presId="urn:microsoft.com/office/officeart/2018/5/layout/IconLeafLabelList"/>
    <dgm:cxn modelId="{BF1FCCC8-898C-4C32-8C54-956187EB4826}" type="presParOf" srcId="{217F5236-C35E-4D7F-8FF8-23935886874A}" destId="{CC00BF59-67EE-4CF1-8230-5E93BA1E8ACC}" srcOrd="3" destOrd="0" presId="urn:microsoft.com/office/officeart/2018/5/layout/IconLeafLabelList"/>
    <dgm:cxn modelId="{FEE351E7-1FE3-4F92-B6DA-601A243AC43C}" type="presParOf" srcId="{217F5236-C35E-4D7F-8FF8-23935886874A}" destId="{4ADCAE5B-2ABD-4A1D-9C58-420E7ACAEF62}" srcOrd="4" destOrd="0" presId="urn:microsoft.com/office/officeart/2018/5/layout/IconLeafLabelList"/>
    <dgm:cxn modelId="{4150B160-C8C0-4894-A5C5-027A7CA8737F}" type="presParOf" srcId="{4ADCAE5B-2ABD-4A1D-9C58-420E7ACAEF62}" destId="{46BF22B6-A854-48EC-AB6C-F41BC7B81EE4}" srcOrd="0" destOrd="0" presId="urn:microsoft.com/office/officeart/2018/5/layout/IconLeafLabelList"/>
    <dgm:cxn modelId="{4FB74CED-61CF-4088-89F1-8F43AB11CDBA}" type="presParOf" srcId="{4ADCAE5B-2ABD-4A1D-9C58-420E7ACAEF62}" destId="{4B0D3B9B-C13D-4897-A7CF-057EBE42CFEB}" srcOrd="1" destOrd="0" presId="urn:microsoft.com/office/officeart/2018/5/layout/IconLeafLabelList"/>
    <dgm:cxn modelId="{0BE96B5E-4CCB-4245-9886-9477812996E0}" type="presParOf" srcId="{4ADCAE5B-2ABD-4A1D-9C58-420E7ACAEF62}" destId="{0E0EFECE-C548-470E-B30A-9A710EE8C2EC}" srcOrd="2" destOrd="0" presId="urn:microsoft.com/office/officeart/2018/5/layout/IconLeafLabelList"/>
    <dgm:cxn modelId="{95BCB167-62D4-4D4D-A316-A94D7AA4EE5B}" type="presParOf" srcId="{4ADCAE5B-2ABD-4A1D-9C58-420E7ACAEF62}" destId="{0A3D4B70-37A6-401E-9C5D-A9CCF37DD25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D15791-9608-4D71-BCDF-4E37E2459D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27D9E3-E1CE-4AB1-A3EB-D8E0E708D4CE}">
      <dgm:prSet/>
      <dgm:spPr/>
      <dgm:t>
        <a:bodyPr/>
        <a:lstStyle/>
        <a:p>
          <a:r>
            <a:rPr lang="en-US"/>
            <a:t>The force of the water at an angle on the swimmer creates a ferry angle. </a:t>
          </a:r>
        </a:p>
      </dgm:t>
    </dgm:pt>
    <dgm:pt modelId="{383DCF4B-1CD3-44AE-98E9-B4FCDDEE1536}" type="parTrans" cxnId="{E9483239-8AEA-4B29-807B-7544F5078608}">
      <dgm:prSet/>
      <dgm:spPr/>
      <dgm:t>
        <a:bodyPr/>
        <a:lstStyle/>
        <a:p>
          <a:endParaRPr lang="en-US"/>
        </a:p>
      </dgm:t>
    </dgm:pt>
    <dgm:pt modelId="{CA9B8A88-A7B7-4EE6-B3E7-45618001225F}" type="sibTrans" cxnId="{E9483239-8AEA-4B29-807B-7544F5078608}">
      <dgm:prSet/>
      <dgm:spPr/>
      <dgm:t>
        <a:bodyPr/>
        <a:lstStyle/>
        <a:p>
          <a:endParaRPr lang="en-US"/>
        </a:p>
      </dgm:t>
    </dgm:pt>
    <dgm:pt modelId="{18CFBC24-2B1E-45AF-BAA7-9182DC08A6A5}">
      <dgm:prSet/>
      <dgm:spPr/>
      <dgm:t>
        <a:bodyPr/>
        <a:lstStyle/>
        <a:p>
          <a:r>
            <a:rPr lang="en-US"/>
            <a:t>Some people find the placement of the rope over their outside shoulder objectionable since it can bite into their neck. </a:t>
          </a:r>
        </a:p>
      </dgm:t>
    </dgm:pt>
    <dgm:pt modelId="{840D9F18-250A-41B2-8CB6-49577596691B}" type="parTrans" cxnId="{4BFFD90D-55D2-40A7-9C8C-F8FD5C9B80C4}">
      <dgm:prSet/>
      <dgm:spPr/>
      <dgm:t>
        <a:bodyPr/>
        <a:lstStyle/>
        <a:p>
          <a:endParaRPr lang="en-US"/>
        </a:p>
      </dgm:t>
    </dgm:pt>
    <dgm:pt modelId="{0B8382E8-290B-4AD6-85AB-C98627531A19}" type="sibTrans" cxnId="{4BFFD90D-55D2-40A7-9C8C-F8FD5C9B80C4}">
      <dgm:prSet/>
      <dgm:spPr/>
      <dgm:t>
        <a:bodyPr/>
        <a:lstStyle/>
        <a:p>
          <a:endParaRPr lang="en-US"/>
        </a:p>
      </dgm:t>
    </dgm:pt>
    <dgm:pt modelId="{C14787E6-4134-4F3C-8288-EE3BB67DCB71}">
      <dgm:prSet/>
      <dgm:spPr/>
      <dgm:t>
        <a:bodyPr/>
        <a:lstStyle/>
        <a:p>
          <a:r>
            <a:rPr lang="en-US"/>
            <a:t>They may prefer using the shoulder facing the shore. </a:t>
          </a:r>
        </a:p>
      </dgm:t>
    </dgm:pt>
    <dgm:pt modelId="{2CA9A635-EFDB-4813-B5B5-B539B2D9E3C0}" type="parTrans" cxnId="{909C7951-F29E-4470-894B-BCD70A6A7958}">
      <dgm:prSet/>
      <dgm:spPr/>
      <dgm:t>
        <a:bodyPr/>
        <a:lstStyle/>
        <a:p>
          <a:endParaRPr lang="en-US"/>
        </a:p>
      </dgm:t>
    </dgm:pt>
    <dgm:pt modelId="{98F4C73A-25D9-4BC0-9B33-CB9FD0AA65EA}" type="sibTrans" cxnId="{909C7951-F29E-4470-894B-BCD70A6A7958}">
      <dgm:prSet/>
      <dgm:spPr/>
      <dgm:t>
        <a:bodyPr/>
        <a:lstStyle/>
        <a:p>
          <a:endParaRPr lang="en-US"/>
        </a:p>
      </dgm:t>
    </dgm:pt>
    <dgm:pt modelId="{33F4F32B-DA89-4F0F-B31D-DC1EE40D6BD0}" type="pres">
      <dgm:prSet presAssocID="{4DD15791-9608-4D71-BCDF-4E37E2459D73}" presName="root" presStyleCnt="0">
        <dgm:presLayoutVars>
          <dgm:dir/>
          <dgm:resizeHandles val="exact"/>
        </dgm:presLayoutVars>
      </dgm:prSet>
      <dgm:spPr/>
    </dgm:pt>
    <dgm:pt modelId="{FCE33FE4-5D71-4002-A5F2-1DB5C5200399}" type="pres">
      <dgm:prSet presAssocID="{FF27D9E3-E1CE-4AB1-A3EB-D8E0E708D4CE}" presName="compNode" presStyleCnt="0"/>
      <dgm:spPr/>
    </dgm:pt>
    <dgm:pt modelId="{470F0593-B340-4CEC-A200-4700672A1163}" type="pres">
      <dgm:prSet presAssocID="{FF27D9E3-E1CE-4AB1-A3EB-D8E0E708D4CE}" presName="bgRect" presStyleLbl="bgShp" presStyleIdx="0" presStyleCnt="3"/>
      <dgm:spPr/>
    </dgm:pt>
    <dgm:pt modelId="{A44E46D5-FF15-4F72-ADD0-FB89A6185F35}" type="pres">
      <dgm:prSet presAssocID="{FF27D9E3-E1CE-4AB1-A3EB-D8E0E708D4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85BB16F8-F688-4636-9E97-8D0797A27E0D}" type="pres">
      <dgm:prSet presAssocID="{FF27D9E3-E1CE-4AB1-A3EB-D8E0E708D4CE}" presName="spaceRect" presStyleCnt="0"/>
      <dgm:spPr/>
    </dgm:pt>
    <dgm:pt modelId="{20914B56-8480-4E24-B39A-06B4D46ACEDC}" type="pres">
      <dgm:prSet presAssocID="{FF27D9E3-E1CE-4AB1-A3EB-D8E0E708D4CE}" presName="parTx" presStyleLbl="revTx" presStyleIdx="0" presStyleCnt="3">
        <dgm:presLayoutVars>
          <dgm:chMax val="0"/>
          <dgm:chPref val="0"/>
        </dgm:presLayoutVars>
      </dgm:prSet>
      <dgm:spPr/>
    </dgm:pt>
    <dgm:pt modelId="{5F0C1AF0-554E-4D26-81AB-54A6102AC013}" type="pres">
      <dgm:prSet presAssocID="{CA9B8A88-A7B7-4EE6-B3E7-45618001225F}" presName="sibTrans" presStyleCnt="0"/>
      <dgm:spPr/>
    </dgm:pt>
    <dgm:pt modelId="{A524B727-7FDD-4D57-9B8F-E7E633AB60FD}" type="pres">
      <dgm:prSet presAssocID="{18CFBC24-2B1E-45AF-BAA7-9182DC08A6A5}" presName="compNode" presStyleCnt="0"/>
      <dgm:spPr/>
    </dgm:pt>
    <dgm:pt modelId="{928987B3-CEDB-4E53-95B5-603C9922362F}" type="pres">
      <dgm:prSet presAssocID="{18CFBC24-2B1E-45AF-BAA7-9182DC08A6A5}" presName="bgRect" presStyleLbl="bgShp" presStyleIdx="1" presStyleCnt="3"/>
      <dgm:spPr/>
    </dgm:pt>
    <dgm:pt modelId="{A79A1C85-1745-41B9-8C49-E3D9D2951303}" type="pres">
      <dgm:prSet presAssocID="{18CFBC24-2B1E-45AF-BAA7-9182DC08A6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FA0C013D-54BB-4CB0-8BE5-DC5BEADEEF1D}" type="pres">
      <dgm:prSet presAssocID="{18CFBC24-2B1E-45AF-BAA7-9182DC08A6A5}" presName="spaceRect" presStyleCnt="0"/>
      <dgm:spPr/>
    </dgm:pt>
    <dgm:pt modelId="{CE8750CC-1098-44EB-A5AC-8F30DD4AB649}" type="pres">
      <dgm:prSet presAssocID="{18CFBC24-2B1E-45AF-BAA7-9182DC08A6A5}" presName="parTx" presStyleLbl="revTx" presStyleIdx="1" presStyleCnt="3">
        <dgm:presLayoutVars>
          <dgm:chMax val="0"/>
          <dgm:chPref val="0"/>
        </dgm:presLayoutVars>
      </dgm:prSet>
      <dgm:spPr/>
    </dgm:pt>
    <dgm:pt modelId="{AC1C9F48-6147-4370-9EB1-82EB9144E5FC}" type="pres">
      <dgm:prSet presAssocID="{0B8382E8-290B-4AD6-85AB-C98627531A19}" presName="sibTrans" presStyleCnt="0"/>
      <dgm:spPr/>
    </dgm:pt>
    <dgm:pt modelId="{6B745727-C34C-4A43-B20A-54FD427B2B53}" type="pres">
      <dgm:prSet presAssocID="{C14787E6-4134-4F3C-8288-EE3BB67DCB71}" presName="compNode" presStyleCnt="0"/>
      <dgm:spPr/>
    </dgm:pt>
    <dgm:pt modelId="{2D136AC8-DBCB-48C1-B167-A070CFF6722D}" type="pres">
      <dgm:prSet presAssocID="{C14787E6-4134-4F3C-8288-EE3BB67DCB71}" presName="bgRect" presStyleLbl="bgShp" presStyleIdx="2" presStyleCnt="3"/>
      <dgm:spPr/>
    </dgm:pt>
    <dgm:pt modelId="{4E8571F3-7B52-49D4-919B-99F056E3218A}" type="pres">
      <dgm:prSet presAssocID="{C14787E6-4134-4F3C-8288-EE3BB67DCB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286B5C10-E07E-4311-83D4-2B019781C54E}" type="pres">
      <dgm:prSet presAssocID="{C14787E6-4134-4F3C-8288-EE3BB67DCB71}" presName="spaceRect" presStyleCnt="0"/>
      <dgm:spPr/>
    </dgm:pt>
    <dgm:pt modelId="{CB947991-ABD4-4DDB-A619-6959F1517559}" type="pres">
      <dgm:prSet presAssocID="{C14787E6-4134-4F3C-8288-EE3BB67DCB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FFD90D-55D2-40A7-9C8C-F8FD5C9B80C4}" srcId="{4DD15791-9608-4D71-BCDF-4E37E2459D73}" destId="{18CFBC24-2B1E-45AF-BAA7-9182DC08A6A5}" srcOrd="1" destOrd="0" parTransId="{840D9F18-250A-41B2-8CB6-49577596691B}" sibTransId="{0B8382E8-290B-4AD6-85AB-C98627531A19}"/>
    <dgm:cxn modelId="{1B6AAC28-C64E-4560-B55C-D9D5FFE206D1}" type="presOf" srcId="{FF27D9E3-E1CE-4AB1-A3EB-D8E0E708D4CE}" destId="{20914B56-8480-4E24-B39A-06B4D46ACEDC}" srcOrd="0" destOrd="0" presId="urn:microsoft.com/office/officeart/2018/2/layout/IconVerticalSolidList"/>
    <dgm:cxn modelId="{E9483239-8AEA-4B29-807B-7544F5078608}" srcId="{4DD15791-9608-4D71-BCDF-4E37E2459D73}" destId="{FF27D9E3-E1CE-4AB1-A3EB-D8E0E708D4CE}" srcOrd="0" destOrd="0" parTransId="{383DCF4B-1CD3-44AE-98E9-B4FCDDEE1536}" sibTransId="{CA9B8A88-A7B7-4EE6-B3E7-45618001225F}"/>
    <dgm:cxn modelId="{909C7951-F29E-4470-894B-BCD70A6A7958}" srcId="{4DD15791-9608-4D71-BCDF-4E37E2459D73}" destId="{C14787E6-4134-4F3C-8288-EE3BB67DCB71}" srcOrd="2" destOrd="0" parTransId="{2CA9A635-EFDB-4813-B5B5-B539B2D9E3C0}" sibTransId="{98F4C73A-25D9-4BC0-9B33-CB9FD0AA65EA}"/>
    <dgm:cxn modelId="{3465EF94-AE8B-4484-B09E-FC5E8C681C83}" type="presOf" srcId="{4DD15791-9608-4D71-BCDF-4E37E2459D73}" destId="{33F4F32B-DA89-4F0F-B31D-DC1EE40D6BD0}" srcOrd="0" destOrd="0" presId="urn:microsoft.com/office/officeart/2018/2/layout/IconVerticalSolidList"/>
    <dgm:cxn modelId="{0978E1AB-3173-4924-94B5-C400F483BA06}" type="presOf" srcId="{C14787E6-4134-4F3C-8288-EE3BB67DCB71}" destId="{CB947991-ABD4-4DDB-A619-6959F1517559}" srcOrd="0" destOrd="0" presId="urn:microsoft.com/office/officeart/2018/2/layout/IconVerticalSolidList"/>
    <dgm:cxn modelId="{DF9365DA-B111-4053-99E2-748F65E368A4}" type="presOf" srcId="{18CFBC24-2B1E-45AF-BAA7-9182DC08A6A5}" destId="{CE8750CC-1098-44EB-A5AC-8F30DD4AB649}" srcOrd="0" destOrd="0" presId="urn:microsoft.com/office/officeart/2018/2/layout/IconVerticalSolidList"/>
    <dgm:cxn modelId="{AF432B41-AB6D-4E58-80C3-2C58A5FA79ED}" type="presParOf" srcId="{33F4F32B-DA89-4F0F-B31D-DC1EE40D6BD0}" destId="{FCE33FE4-5D71-4002-A5F2-1DB5C5200399}" srcOrd="0" destOrd="0" presId="urn:microsoft.com/office/officeart/2018/2/layout/IconVerticalSolidList"/>
    <dgm:cxn modelId="{E01F86EC-9862-4914-9DF1-B1195FC2BFBE}" type="presParOf" srcId="{FCE33FE4-5D71-4002-A5F2-1DB5C5200399}" destId="{470F0593-B340-4CEC-A200-4700672A1163}" srcOrd="0" destOrd="0" presId="urn:microsoft.com/office/officeart/2018/2/layout/IconVerticalSolidList"/>
    <dgm:cxn modelId="{BFED6E6A-5837-494F-A16D-F198B502AB9D}" type="presParOf" srcId="{FCE33FE4-5D71-4002-A5F2-1DB5C5200399}" destId="{A44E46D5-FF15-4F72-ADD0-FB89A6185F35}" srcOrd="1" destOrd="0" presId="urn:microsoft.com/office/officeart/2018/2/layout/IconVerticalSolidList"/>
    <dgm:cxn modelId="{3171F6C9-AC60-47C0-84CB-1BACEE0E0F7B}" type="presParOf" srcId="{FCE33FE4-5D71-4002-A5F2-1DB5C5200399}" destId="{85BB16F8-F688-4636-9E97-8D0797A27E0D}" srcOrd="2" destOrd="0" presId="urn:microsoft.com/office/officeart/2018/2/layout/IconVerticalSolidList"/>
    <dgm:cxn modelId="{F283F159-DBDE-451D-8F38-A701444BA452}" type="presParOf" srcId="{FCE33FE4-5D71-4002-A5F2-1DB5C5200399}" destId="{20914B56-8480-4E24-B39A-06B4D46ACEDC}" srcOrd="3" destOrd="0" presId="urn:microsoft.com/office/officeart/2018/2/layout/IconVerticalSolidList"/>
    <dgm:cxn modelId="{15BD6993-ED5A-48A8-9279-033C91A715DD}" type="presParOf" srcId="{33F4F32B-DA89-4F0F-B31D-DC1EE40D6BD0}" destId="{5F0C1AF0-554E-4D26-81AB-54A6102AC013}" srcOrd="1" destOrd="0" presId="urn:microsoft.com/office/officeart/2018/2/layout/IconVerticalSolidList"/>
    <dgm:cxn modelId="{77053579-EF7C-46EF-90BA-3043372EACDF}" type="presParOf" srcId="{33F4F32B-DA89-4F0F-B31D-DC1EE40D6BD0}" destId="{A524B727-7FDD-4D57-9B8F-E7E633AB60FD}" srcOrd="2" destOrd="0" presId="urn:microsoft.com/office/officeart/2018/2/layout/IconVerticalSolidList"/>
    <dgm:cxn modelId="{C4B8076D-A6AD-4006-BBC5-47FAE0671BB6}" type="presParOf" srcId="{A524B727-7FDD-4D57-9B8F-E7E633AB60FD}" destId="{928987B3-CEDB-4E53-95B5-603C9922362F}" srcOrd="0" destOrd="0" presId="urn:microsoft.com/office/officeart/2018/2/layout/IconVerticalSolidList"/>
    <dgm:cxn modelId="{28619327-9B71-43A4-9B48-8432D7DAE603}" type="presParOf" srcId="{A524B727-7FDD-4D57-9B8F-E7E633AB60FD}" destId="{A79A1C85-1745-41B9-8C49-E3D9D2951303}" srcOrd="1" destOrd="0" presId="urn:microsoft.com/office/officeart/2018/2/layout/IconVerticalSolidList"/>
    <dgm:cxn modelId="{197509FE-84B5-48C5-A80D-D29775C4BBD8}" type="presParOf" srcId="{A524B727-7FDD-4D57-9B8F-E7E633AB60FD}" destId="{FA0C013D-54BB-4CB0-8BE5-DC5BEADEEF1D}" srcOrd="2" destOrd="0" presId="urn:microsoft.com/office/officeart/2018/2/layout/IconVerticalSolidList"/>
    <dgm:cxn modelId="{F833E60D-5515-4925-908B-26C92608540D}" type="presParOf" srcId="{A524B727-7FDD-4D57-9B8F-E7E633AB60FD}" destId="{CE8750CC-1098-44EB-A5AC-8F30DD4AB649}" srcOrd="3" destOrd="0" presId="urn:microsoft.com/office/officeart/2018/2/layout/IconVerticalSolidList"/>
    <dgm:cxn modelId="{71F14D97-66B8-4A50-9266-A55E181AEC7B}" type="presParOf" srcId="{33F4F32B-DA89-4F0F-B31D-DC1EE40D6BD0}" destId="{AC1C9F48-6147-4370-9EB1-82EB9144E5FC}" srcOrd="3" destOrd="0" presId="urn:microsoft.com/office/officeart/2018/2/layout/IconVerticalSolidList"/>
    <dgm:cxn modelId="{4694EBE2-9890-4E03-AFF7-02D0B5DDCF84}" type="presParOf" srcId="{33F4F32B-DA89-4F0F-B31D-DC1EE40D6BD0}" destId="{6B745727-C34C-4A43-B20A-54FD427B2B53}" srcOrd="4" destOrd="0" presId="urn:microsoft.com/office/officeart/2018/2/layout/IconVerticalSolidList"/>
    <dgm:cxn modelId="{83C1803E-7290-4ADD-A96B-06324A6DA0D4}" type="presParOf" srcId="{6B745727-C34C-4A43-B20A-54FD427B2B53}" destId="{2D136AC8-DBCB-48C1-B167-A070CFF6722D}" srcOrd="0" destOrd="0" presId="urn:microsoft.com/office/officeart/2018/2/layout/IconVerticalSolidList"/>
    <dgm:cxn modelId="{330BC26E-C928-4D01-A082-F6AC5F805069}" type="presParOf" srcId="{6B745727-C34C-4A43-B20A-54FD427B2B53}" destId="{4E8571F3-7B52-49D4-919B-99F056E3218A}" srcOrd="1" destOrd="0" presId="urn:microsoft.com/office/officeart/2018/2/layout/IconVerticalSolidList"/>
    <dgm:cxn modelId="{C9CEDE16-84E1-4144-8808-FF71F9F92B42}" type="presParOf" srcId="{6B745727-C34C-4A43-B20A-54FD427B2B53}" destId="{286B5C10-E07E-4311-83D4-2B019781C54E}" srcOrd="2" destOrd="0" presId="urn:microsoft.com/office/officeart/2018/2/layout/IconVerticalSolidList"/>
    <dgm:cxn modelId="{A3745865-BE20-4272-9614-0CBC1AD77D84}" type="presParOf" srcId="{6B745727-C34C-4A43-B20A-54FD427B2B53}" destId="{CB947991-ABD4-4DDB-A619-6959F15175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9F264A-D1A4-4818-9FB6-C1D4B1E9A6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031691-30DA-4976-B925-1520AE4B3EED}">
      <dgm:prSet/>
      <dgm:spPr/>
      <dgm:t>
        <a:bodyPr/>
        <a:lstStyle/>
        <a:p>
          <a:r>
            <a:rPr lang="en-US"/>
            <a:t>This is one of those instances where it most likely doesn't matter. </a:t>
          </a:r>
        </a:p>
      </dgm:t>
    </dgm:pt>
    <dgm:pt modelId="{DA69574E-1A69-4971-891A-F07FFCE77212}" type="parTrans" cxnId="{7F657850-7586-46FB-A330-2DBDB6069CBB}">
      <dgm:prSet/>
      <dgm:spPr/>
      <dgm:t>
        <a:bodyPr/>
        <a:lstStyle/>
        <a:p>
          <a:endParaRPr lang="en-US"/>
        </a:p>
      </dgm:t>
    </dgm:pt>
    <dgm:pt modelId="{750E4977-F75D-4CF6-ABD3-5F6EE4000563}" type="sibTrans" cxnId="{7F657850-7586-46FB-A330-2DBDB6069CBB}">
      <dgm:prSet/>
      <dgm:spPr/>
      <dgm:t>
        <a:bodyPr/>
        <a:lstStyle/>
        <a:p>
          <a:endParaRPr lang="en-US"/>
        </a:p>
      </dgm:t>
    </dgm:pt>
    <dgm:pt modelId="{BD3A0A06-5429-40EB-85F7-08E250BD8A41}">
      <dgm:prSet/>
      <dgm:spPr/>
      <dgm:t>
        <a:bodyPr/>
        <a:lstStyle/>
        <a:p>
          <a:r>
            <a:rPr lang="en-US"/>
            <a:t>Either shoulder will normally work. </a:t>
          </a:r>
        </a:p>
      </dgm:t>
    </dgm:pt>
    <dgm:pt modelId="{1709B5F2-65A7-439F-B58E-2D58E0FAD0FE}" type="parTrans" cxnId="{5A429026-B072-46C5-A0FD-35217AA3E492}">
      <dgm:prSet/>
      <dgm:spPr/>
      <dgm:t>
        <a:bodyPr/>
        <a:lstStyle/>
        <a:p>
          <a:endParaRPr lang="en-US"/>
        </a:p>
      </dgm:t>
    </dgm:pt>
    <dgm:pt modelId="{7CD600C0-D269-4ABF-8AEA-96B66142ED5A}" type="sibTrans" cxnId="{5A429026-B072-46C5-A0FD-35217AA3E492}">
      <dgm:prSet/>
      <dgm:spPr/>
      <dgm:t>
        <a:bodyPr/>
        <a:lstStyle/>
        <a:p>
          <a:endParaRPr lang="en-US"/>
        </a:p>
      </dgm:t>
    </dgm:pt>
    <dgm:pt modelId="{BD3B8061-B3C4-4004-9641-D0C513CF3EAA}">
      <dgm:prSet/>
      <dgm:spPr/>
      <dgm:t>
        <a:bodyPr/>
        <a:lstStyle/>
        <a:p>
          <a:r>
            <a:rPr lang="en-US"/>
            <a:t>However, placing the rope over the outside shoulder is technically correct</a:t>
          </a:r>
        </a:p>
      </dgm:t>
    </dgm:pt>
    <dgm:pt modelId="{831D93AC-82C9-4542-9ADD-FF9A62381A39}" type="parTrans" cxnId="{489FAC58-2374-417D-92DE-72BC5A92A594}">
      <dgm:prSet/>
      <dgm:spPr/>
      <dgm:t>
        <a:bodyPr/>
        <a:lstStyle/>
        <a:p>
          <a:endParaRPr lang="en-US"/>
        </a:p>
      </dgm:t>
    </dgm:pt>
    <dgm:pt modelId="{3B390448-C3AA-4821-8DE8-FE22B346BDE1}" type="sibTrans" cxnId="{489FAC58-2374-417D-92DE-72BC5A92A594}">
      <dgm:prSet/>
      <dgm:spPr/>
      <dgm:t>
        <a:bodyPr/>
        <a:lstStyle/>
        <a:p>
          <a:endParaRPr lang="en-US"/>
        </a:p>
      </dgm:t>
    </dgm:pt>
    <dgm:pt modelId="{505F5AF1-9EEA-421A-8AC8-0F783CC347EE}" type="pres">
      <dgm:prSet presAssocID="{659F264A-D1A4-4818-9FB6-C1D4B1E9A6C5}" presName="root" presStyleCnt="0">
        <dgm:presLayoutVars>
          <dgm:dir/>
          <dgm:resizeHandles val="exact"/>
        </dgm:presLayoutVars>
      </dgm:prSet>
      <dgm:spPr/>
    </dgm:pt>
    <dgm:pt modelId="{4C0574F9-6D18-4DC3-A3A8-5B94746AB719}" type="pres">
      <dgm:prSet presAssocID="{B5031691-30DA-4976-B925-1520AE4B3EED}" presName="compNode" presStyleCnt="0"/>
      <dgm:spPr/>
    </dgm:pt>
    <dgm:pt modelId="{8ECF3299-6133-4790-88F7-C6D912159158}" type="pres">
      <dgm:prSet presAssocID="{B5031691-30DA-4976-B925-1520AE4B3EED}" presName="bgRect" presStyleLbl="bgShp" presStyleIdx="0" presStyleCnt="3"/>
      <dgm:spPr/>
    </dgm:pt>
    <dgm:pt modelId="{7008090F-6A03-4836-B2E2-6BDC1913369F}" type="pres">
      <dgm:prSet presAssocID="{B5031691-30DA-4976-B925-1520AE4B3E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9AEF571-3CFC-45F3-965C-A99B9F6217A5}" type="pres">
      <dgm:prSet presAssocID="{B5031691-30DA-4976-B925-1520AE4B3EED}" presName="spaceRect" presStyleCnt="0"/>
      <dgm:spPr/>
    </dgm:pt>
    <dgm:pt modelId="{1B488FF0-B94A-4DFB-8DA4-79159D778254}" type="pres">
      <dgm:prSet presAssocID="{B5031691-30DA-4976-B925-1520AE4B3EED}" presName="parTx" presStyleLbl="revTx" presStyleIdx="0" presStyleCnt="3">
        <dgm:presLayoutVars>
          <dgm:chMax val="0"/>
          <dgm:chPref val="0"/>
        </dgm:presLayoutVars>
      </dgm:prSet>
      <dgm:spPr/>
    </dgm:pt>
    <dgm:pt modelId="{067FEF92-80EB-4493-8AFF-EE4F4118C4A9}" type="pres">
      <dgm:prSet presAssocID="{750E4977-F75D-4CF6-ABD3-5F6EE4000563}" presName="sibTrans" presStyleCnt="0"/>
      <dgm:spPr/>
    </dgm:pt>
    <dgm:pt modelId="{1FE43259-5B1F-4321-95F4-2A1C753DCDE6}" type="pres">
      <dgm:prSet presAssocID="{BD3A0A06-5429-40EB-85F7-08E250BD8A41}" presName="compNode" presStyleCnt="0"/>
      <dgm:spPr/>
    </dgm:pt>
    <dgm:pt modelId="{E4734895-73B5-47DF-89B2-ED130F786376}" type="pres">
      <dgm:prSet presAssocID="{BD3A0A06-5429-40EB-85F7-08E250BD8A41}" presName="bgRect" presStyleLbl="bgShp" presStyleIdx="1" presStyleCnt="3"/>
      <dgm:spPr/>
    </dgm:pt>
    <dgm:pt modelId="{3E0DDA4F-A275-434F-89DE-C8838C9F2F28}" type="pres">
      <dgm:prSet presAssocID="{BD3A0A06-5429-40EB-85F7-08E250BD8A4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55165229-251E-4950-A9DF-EF18389D558C}" type="pres">
      <dgm:prSet presAssocID="{BD3A0A06-5429-40EB-85F7-08E250BD8A41}" presName="spaceRect" presStyleCnt="0"/>
      <dgm:spPr/>
    </dgm:pt>
    <dgm:pt modelId="{0D581D49-045A-492F-B19A-CFFAD6FB96AA}" type="pres">
      <dgm:prSet presAssocID="{BD3A0A06-5429-40EB-85F7-08E250BD8A41}" presName="parTx" presStyleLbl="revTx" presStyleIdx="1" presStyleCnt="3">
        <dgm:presLayoutVars>
          <dgm:chMax val="0"/>
          <dgm:chPref val="0"/>
        </dgm:presLayoutVars>
      </dgm:prSet>
      <dgm:spPr/>
    </dgm:pt>
    <dgm:pt modelId="{3080F63C-DF97-4186-8CD1-A2E1DF7EDF81}" type="pres">
      <dgm:prSet presAssocID="{7CD600C0-D269-4ABF-8AEA-96B66142ED5A}" presName="sibTrans" presStyleCnt="0"/>
      <dgm:spPr/>
    </dgm:pt>
    <dgm:pt modelId="{3912D7AE-47AD-4AD9-B4AE-F5AE3D833244}" type="pres">
      <dgm:prSet presAssocID="{BD3B8061-B3C4-4004-9641-D0C513CF3EAA}" presName="compNode" presStyleCnt="0"/>
      <dgm:spPr/>
    </dgm:pt>
    <dgm:pt modelId="{D76C018D-8886-4F71-B8B4-536114AD3923}" type="pres">
      <dgm:prSet presAssocID="{BD3B8061-B3C4-4004-9641-D0C513CF3EAA}" presName="bgRect" presStyleLbl="bgShp" presStyleIdx="2" presStyleCnt="3"/>
      <dgm:spPr/>
    </dgm:pt>
    <dgm:pt modelId="{60ED90F4-3172-4CCD-8863-114B2DF6B80D}" type="pres">
      <dgm:prSet presAssocID="{BD3B8061-B3C4-4004-9641-D0C513CF3E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E3B66BC4-8BC4-475C-9BDB-5E155D7449F1}" type="pres">
      <dgm:prSet presAssocID="{BD3B8061-B3C4-4004-9641-D0C513CF3EAA}" presName="spaceRect" presStyleCnt="0"/>
      <dgm:spPr/>
    </dgm:pt>
    <dgm:pt modelId="{7553D007-5C5E-4139-8AAD-36CE25B2FDAF}" type="pres">
      <dgm:prSet presAssocID="{BD3B8061-B3C4-4004-9641-D0C513CF3E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084714-637E-4F94-88D3-176785F86306}" type="presOf" srcId="{659F264A-D1A4-4818-9FB6-C1D4B1E9A6C5}" destId="{505F5AF1-9EEA-421A-8AC8-0F783CC347EE}" srcOrd="0" destOrd="0" presId="urn:microsoft.com/office/officeart/2018/2/layout/IconVerticalSolidList"/>
    <dgm:cxn modelId="{B5D3061A-8F09-4CAD-8623-4E1A38818599}" type="presOf" srcId="{BD3B8061-B3C4-4004-9641-D0C513CF3EAA}" destId="{7553D007-5C5E-4139-8AAD-36CE25B2FDAF}" srcOrd="0" destOrd="0" presId="urn:microsoft.com/office/officeart/2018/2/layout/IconVerticalSolidList"/>
    <dgm:cxn modelId="{5A429026-B072-46C5-A0FD-35217AA3E492}" srcId="{659F264A-D1A4-4818-9FB6-C1D4B1E9A6C5}" destId="{BD3A0A06-5429-40EB-85F7-08E250BD8A41}" srcOrd="1" destOrd="0" parTransId="{1709B5F2-65A7-439F-B58E-2D58E0FAD0FE}" sibTransId="{7CD600C0-D269-4ABF-8AEA-96B66142ED5A}"/>
    <dgm:cxn modelId="{0B59D62E-73F2-4A6A-9906-72EBDF1734B7}" type="presOf" srcId="{BD3A0A06-5429-40EB-85F7-08E250BD8A41}" destId="{0D581D49-045A-492F-B19A-CFFAD6FB96AA}" srcOrd="0" destOrd="0" presId="urn:microsoft.com/office/officeart/2018/2/layout/IconVerticalSolidList"/>
    <dgm:cxn modelId="{7F657850-7586-46FB-A330-2DBDB6069CBB}" srcId="{659F264A-D1A4-4818-9FB6-C1D4B1E9A6C5}" destId="{B5031691-30DA-4976-B925-1520AE4B3EED}" srcOrd="0" destOrd="0" parTransId="{DA69574E-1A69-4971-891A-F07FFCE77212}" sibTransId="{750E4977-F75D-4CF6-ABD3-5F6EE4000563}"/>
    <dgm:cxn modelId="{489FAC58-2374-417D-92DE-72BC5A92A594}" srcId="{659F264A-D1A4-4818-9FB6-C1D4B1E9A6C5}" destId="{BD3B8061-B3C4-4004-9641-D0C513CF3EAA}" srcOrd="2" destOrd="0" parTransId="{831D93AC-82C9-4542-9ADD-FF9A62381A39}" sibTransId="{3B390448-C3AA-4821-8DE8-FE22B346BDE1}"/>
    <dgm:cxn modelId="{20BAE485-607E-4CFA-96CF-04F1F10420A4}" type="presOf" srcId="{B5031691-30DA-4976-B925-1520AE4B3EED}" destId="{1B488FF0-B94A-4DFB-8DA4-79159D778254}" srcOrd="0" destOrd="0" presId="urn:microsoft.com/office/officeart/2018/2/layout/IconVerticalSolidList"/>
    <dgm:cxn modelId="{FF850C48-1A5E-4647-9333-6C375D4D1BC9}" type="presParOf" srcId="{505F5AF1-9EEA-421A-8AC8-0F783CC347EE}" destId="{4C0574F9-6D18-4DC3-A3A8-5B94746AB719}" srcOrd="0" destOrd="0" presId="urn:microsoft.com/office/officeart/2018/2/layout/IconVerticalSolidList"/>
    <dgm:cxn modelId="{E6B89D9E-BE1D-47EE-BF29-48C81A50438B}" type="presParOf" srcId="{4C0574F9-6D18-4DC3-A3A8-5B94746AB719}" destId="{8ECF3299-6133-4790-88F7-C6D912159158}" srcOrd="0" destOrd="0" presId="urn:microsoft.com/office/officeart/2018/2/layout/IconVerticalSolidList"/>
    <dgm:cxn modelId="{70409CEC-E00A-4B81-BA21-7AF73CBAD135}" type="presParOf" srcId="{4C0574F9-6D18-4DC3-A3A8-5B94746AB719}" destId="{7008090F-6A03-4836-B2E2-6BDC1913369F}" srcOrd="1" destOrd="0" presId="urn:microsoft.com/office/officeart/2018/2/layout/IconVerticalSolidList"/>
    <dgm:cxn modelId="{E9676477-92BA-49C9-A913-5C1C0B269EF9}" type="presParOf" srcId="{4C0574F9-6D18-4DC3-A3A8-5B94746AB719}" destId="{19AEF571-3CFC-45F3-965C-A99B9F6217A5}" srcOrd="2" destOrd="0" presId="urn:microsoft.com/office/officeart/2018/2/layout/IconVerticalSolidList"/>
    <dgm:cxn modelId="{CC4C76F8-FFDC-4648-A002-DE1F3B07ECC6}" type="presParOf" srcId="{4C0574F9-6D18-4DC3-A3A8-5B94746AB719}" destId="{1B488FF0-B94A-4DFB-8DA4-79159D778254}" srcOrd="3" destOrd="0" presId="urn:microsoft.com/office/officeart/2018/2/layout/IconVerticalSolidList"/>
    <dgm:cxn modelId="{DE73E1D4-A102-4A20-84C3-3C587C48577D}" type="presParOf" srcId="{505F5AF1-9EEA-421A-8AC8-0F783CC347EE}" destId="{067FEF92-80EB-4493-8AFF-EE4F4118C4A9}" srcOrd="1" destOrd="0" presId="urn:microsoft.com/office/officeart/2018/2/layout/IconVerticalSolidList"/>
    <dgm:cxn modelId="{30D4CE51-D495-47B3-A14E-84890F5BF8E3}" type="presParOf" srcId="{505F5AF1-9EEA-421A-8AC8-0F783CC347EE}" destId="{1FE43259-5B1F-4321-95F4-2A1C753DCDE6}" srcOrd="2" destOrd="0" presId="urn:microsoft.com/office/officeart/2018/2/layout/IconVerticalSolidList"/>
    <dgm:cxn modelId="{6AA5C332-A3D8-45D6-90B8-D0759771A136}" type="presParOf" srcId="{1FE43259-5B1F-4321-95F4-2A1C753DCDE6}" destId="{E4734895-73B5-47DF-89B2-ED130F786376}" srcOrd="0" destOrd="0" presId="urn:microsoft.com/office/officeart/2018/2/layout/IconVerticalSolidList"/>
    <dgm:cxn modelId="{5CCE633D-60DA-45F0-9A04-1102896F2DBB}" type="presParOf" srcId="{1FE43259-5B1F-4321-95F4-2A1C753DCDE6}" destId="{3E0DDA4F-A275-434F-89DE-C8838C9F2F28}" srcOrd="1" destOrd="0" presId="urn:microsoft.com/office/officeart/2018/2/layout/IconVerticalSolidList"/>
    <dgm:cxn modelId="{90AD3B80-3CD5-4232-BF6D-C12062CCC3F9}" type="presParOf" srcId="{1FE43259-5B1F-4321-95F4-2A1C753DCDE6}" destId="{55165229-251E-4950-A9DF-EF18389D558C}" srcOrd="2" destOrd="0" presId="urn:microsoft.com/office/officeart/2018/2/layout/IconVerticalSolidList"/>
    <dgm:cxn modelId="{9CE5FCFC-6EDB-4EAE-9C66-93BBB7FC4403}" type="presParOf" srcId="{1FE43259-5B1F-4321-95F4-2A1C753DCDE6}" destId="{0D581D49-045A-492F-B19A-CFFAD6FB96AA}" srcOrd="3" destOrd="0" presId="urn:microsoft.com/office/officeart/2018/2/layout/IconVerticalSolidList"/>
    <dgm:cxn modelId="{C1AA5898-7AF4-48AD-8639-1A1D99ECA755}" type="presParOf" srcId="{505F5AF1-9EEA-421A-8AC8-0F783CC347EE}" destId="{3080F63C-DF97-4186-8CD1-A2E1DF7EDF81}" srcOrd="3" destOrd="0" presId="urn:microsoft.com/office/officeart/2018/2/layout/IconVerticalSolidList"/>
    <dgm:cxn modelId="{A580F72D-CC59-4116-9B37-5D98937E1550}" type="presParOf" srcId="{505F5AF1-9EEA-421A-8AC8-0F783CC347EE}" destId="{3912D7AE-47AD-4AD9-B4AE-F5AE3D833244}" srcOrd="4" destOrd="0" presId="urn:microsoft.com/office/officeart/2018/2/layout/IconVerticalSolidList"/>
    <dgm:cxn modelId="{E71E06D6-F247-4DAC-9E7D-6230131CDD48}" type="presParOf" srcId="{3912D7AE-47AD-4AD9-B4AE-F5AE3D833244}" destId="{D76C018D-8886-4F71-B8B4-536114AD3923}" srcOrd="0" destOrd="0" presId="urn:microsoft.com/office/officeart/2018/2/layout/IconVerticalSolidList"/>
    <dgm:cxn modelId="{E0F12F19-4E78-4A95-8EA9-AD4F3D177270}" type="presParOf" srcId="{3912D7AE-47AD-4AD9-B4AE-F5AE3D833244}" destId="{60ED90F4-3172-4CCD-8863-114B2DF6B80D}" srcOrd="1" destOrd="0" presId="urn:microsoft.com/office/officeart/2018/2/layout/IconVerticalSolidList"/>
    <dgm:cxn modelId="{8929B31A-EC97-4B95-87C8-7D43D22F4588}" type="presParOf" srcId="{3912D7AE-47AD-4AD9-B4AE-F5AE3D833244}" destId="{E3B66BC4-8BC4-475C-9BDB-5E155D7449F1}" srcOrd="2" destOrd="0" presId="urn:microsoft.com/office/officeart/2018/2/layout/IconVerticalSolidList"/>
    <dgm:cxn modelId="{763DC7C7-5AD2-4D11-A1A4-FCFAE6D05147}" type="presParOf" srcId="{3912D7AE-47AD-4AD9-B4AE-F5AE3D833244}" destId="{7553D007-5C5E-4139-8AAD-36CE25B2FD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D616CC-E983-4B9B-80DA-F845C04CB6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5A6E43-A52A-4F50-BD60-ED97B88FC6D6}">
      <dgm:prSet/>
      <dgm:spPr/>
      <dgm:t>
        <a:bodyPr/>
        <a:lstStyle/>
        <a:p>
          <a:r>
            <a:rPr lang="en-US"/>
            <a:t>The different belays can be practiced, and if needed a backup be layer can be used. </a:t>
          </a:r>
        </a:p>
      </dgm:t>
    </dgm:pt>
    <dgm:pt modelId="{6FEA5B2A-070E-4552-8DB8-7210454BFE10}" type="parTrans" cxnId="{88585866-679B-4162-B917-5E9CA2D5F32D}">
      <dgm:prSet/>
      <dgm:spPr/>
      <dgm:t>
        <a:bodyPr/>
        <a:lstStyle/>
        <a:p>
          <a:endParaRPr lang="en-US"/>
        </a:p>
      </dgm:t>
    </dgm:pt>
    <dgm:pt modelId="{D53EEECE-754D-4FBE-B856-B8B6CC89F304}" type="sibTrans" cxnId="{88585866-679B-4162-B917-5E9CA2D5F32D}">
      <dgm:prSet/>
      <dgm:spPr/>
      <dgm:t>
        <a:bodyPr/>
        <a:lstStyle/>
        <a:p>
          <a:endParaRPr lang="en-US"/>
        </a:p>
      </dgm:t>
    </dgm:pt>
    <dgm:pt modelId="{CE6F83F7-3C3B-4122-BDAC-115480F89A4C}">
      <dgm:prSet/>
      <dgm:spPr/>
      <dgm:t>
        <a:bodyPr/>
        <a:lstStyle/>
        <a:p>
          <a:r>
            <a:rPr lang="en-US"/>
            <a:t>Participants can be rotated through the different stations including downstream safety.</a:t>
          </a:r>
        </a:p>
      </dgm:t>
    </dgm:pt>
    <dgm:pt modelId="{BB385DE8-9AEE-491F-889E-4B722089B78A}" type="parTrans" cxnId="{6D53FD57-A2D6-4F33-923C-6347211AC48E}">
      <dgm:prSet/>
      <dgm:spPr/>
      <dgm:t>
        <a:bodyPr/>
        <a:lstStyle/>
        <a:p>
          <a:endParaRPr lang="en-US"/>
        </a:p>
      </dgm:t>
    </dgm:pt>
    <dgm:pt modelId="{08FEE590-0744-40A0-8DBD-C529C3020494}" type="sibTrans" cxnId="{6D53FD57-A2D6-4F33-923C-6347211AC48E}">
      <dgm:prSet/>
      <dgm:spPr/>
      <dgm:t>
        <a:bodyPr/>
        <a:lstStyle/>
        <a:p>
          <a:endParaRPr lang="en-US"/>
        </a:p>
      </dgm:t>
    </dgm:pt>
    <dgm:pt modelId="{EF7FABD6-FC27-439C-8409-EA146C5C5AE9}" type="pres">
      <dgm:prSet presAssocID="{9DD616CC-E983-4B9B-80DA-F845C04CB6C2}" presName="root" presStyleCnt="0">
        <dgm:presLayoutVars>
          <dgm:dir/>
          <dgm:resizeHandles val="exact"/>
        </dgm:presLayoutVars>
      </dgm:prSet>
      <dgm:spPr/>
    </dgm:pt>
    <dgm:pt modelId="{B0677051-8FD6-4966-8E12-339042C624A2}" type="pres">
      <dgm:prSet presAssocID="{CD5A6E43-A52A-4F50-BD60-ED97B88FC6D6}" presName="compNode" presStyleCnt="0"/>
      <dgm:spPr/>
    </dgm:pt>
    <dgm:pt modelId="{D8D94E54-F217-46F2-AF9B-F1C10EEB3DF5}" type="pres">
      <dgm:prSet presAssocID="{CD5A6E43-A52A-4F50-BD60-ED97B88FC6D6}" presName="bgRect" presStyleLbl="bgShp" presStyleIdx="0" presStyleCnt="2"/>
      <dgm:spPr/>
    </dgm:pt>
    <dgm:pt modelId="{09817A8A-0423-4D9E-87DB-DF21A3691347}" type="pres">
      <dgm:prSet presAssocID="{CD5A6E43-A52A-4F50-BD60-ED97B88FC6D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4464021D-116D-4045-ABF4-91DC51087C26}" type="pres">
      <dgm:prSet presAssocID="{CD5A6E43-A52A-4F50-BD60-ED97B88FC6D6}" presName="spaceRect" presStyleCnt="0"/>
      <dgm:spPr/>
    </dgm:pt>
    <dgm:pt modelId="{D188C7D8-44F1-4835-B386-FF6A3A9EC129}" type="pres">
      <dgm:prSet presAssocID="{CD5A6E43-A52A-4F50-BD60-ED97B88FC6D6}" presName="parTx" presStyleLbl="revTx" presStyleIdx="0" presStyleCnt="2">
        <dgm:presLayoutVars>
          <dgm:chMax val="0"/>
          <dgm:chPref val="0"/>
        </dgm:presLayoutVars>
      </dgm:prSet>
      <dgm:spPr/>
    </dgm:pt>
    <dgm:pt modelId="{3F65BBA4-D560-4328-B177-B20EB34E7C11}" type="pres">
      <dgm:prSet presAssocID="{D53EEECE-754D-4FBE-B856-B8B6CC89F304}" presName="sibTrans" presStyleCnt="0"/>
      <dgm:spPr/>
    </dgm:pt>
    <dgm:pt modelId="{2A54C8A4-1072-4217-A34F-0C9C1433FD61}" type="pres">
      <dgm:prSet presAssocID="{CE6F83F7-3C3B-4122-BDAC-115480F89A4C}" presName="compNode" presStyleCnt="0"/>
      <dgm:spPr/>
    </dgm:pt>
    <dgm:pt modelId="{1A97F1BE-D619-4A3E-A69F-145C9F5062D7}" type="pres">
      <dgm:prSet presAssocID="{CE6F83F7-3C3B-4122-BDAC-115480F89A4C}" presName="bgRect" presStyleLbl="bgShp" presStyleIdx="1" presStyleCnt="2"/>
      <dgm:spPr/>
    </dgm:pt>
    <dgm:pt modelId="{6E1BC918-4BC0-475C-A15D-6BA1EE9AEE0A}" type="pres">
      <dgm:prSet presAssocID="{CE6F83F7-3C3B-4122-BDAC-115480F89A4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CC121927-FDAF-4B61-8A34-E32B92A30B2D}" type="pres">
      <dgm:prSet presAssocID="{CE6F83F7-3C3B-4122-BDAC-115480F89A4C}" presName="spaceRect" presStyleCnt="0"/>
      <dgm:spPr/>
    </dgm:pt>
    <dgm:pt modelId="{E7BB8B57-024C-4A1E-93EB-EB644D332EDE}" type="pres">
      <dgm:prSet presAssocID="{CE6F83F7-3C3B-4122-BDAC-115480F89A4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8585866-679B-4162-B917-5E9CA2D5F32D}" srcId="{9DD616CC-E983-4B9B-80DA-F845C04CB6C2}" destId="{CD5A6E43-A52A-4F50-BD60-ED97B88FC6D6}" srcOrd="0" destOrd="0" parTransId="{6FEA5B2A-070E-4552-8DB8-7210454BFE10}" sibTransId="{D53EEECE-754D-4FBE-B856-B8B6CC89F304}"/>
    <dgm:cxn modelId="{6D53FD57-A2D6-4F33-923C-6347211AC48E}" srcId="{9DD616CC-E983-4B9B-80DA-F845C04CB6C2}" destId="{CE6F83F7-3C3B-4122-BDAC-115480F89A4C}" srcOrd="1" destOrd="0" parTransId="{BB385DE8-9AEE-491F-889E-4B722089B78A}" sibTransId="{08FEE590-0744-40A0-8DBD-C529C3020494}"/>
    <dgm:cxn modelId="{E876548B-4D4D-40CE-8060-F46FFBA0B823}" type="presOf" srcId="{CE6F83F7-3C3B-4122-BDAC-115480F89A4C}" destId="{E7BB8B57-024C-4A1E-93EB-EB644D332EDE}" srcOrd="0" destOrd="0" presId="urn:microsoft.com/office/officeart/2018/2/layout/IconVerticalSolidList"/>
    <dgm:cxn modelId="{B553EF8F-C08E-4677-937C-05AB1A7CD77A}" type="presOf" srcId="{CD5A6E43-A52A-4F50-BD60-ED97B88FC6D6}" destId="{D188C7D8-44F1-4835-B386-FF6A3A9EC129}" srcOrd="0" destOrd="0" presId="urn:microsoft.com/office/officeart/2018/2/layout/IconVerticalSolidList"/>
    <dgm:cxn modelId="{5CD35CE3-57F6-49EC-82B0-68316AFF421B}" type="presOf" srcId="{9DD616CC-E983-4B9B-80DA-F845C04CB6C2}" destId="{EF7FABD6-FC27-439C-8409-EA146C5C5AE9}" srcOrd="0" destOrd="0" presId="urn:microsoft.com/office/officeart/2018/2/layout/IconVerticalSolidList"/>
    <dgm:cxn modelId="{CA5231F0-864C-432E-9E20-E80618BC9C88}" type="presParOf" srcId="{EF7FABD6-FC27-439C-8409-EA146C5C5AE9}" destId="{B0677051-8FD6-4966-8E12-339042C624A2}" srcOrd="0" destOrd="0" presId="urn:microsoft.com/office/officeart/2018/2/layout/IconVerticalSolidList"/>
    <dgm:cxn modelId="{45D59266-7520-4314-A7F4-333044F56258}" type="presParOf" srcId="{B0677051-8FD6-4966-8E12-339042C624A2}" destId="{D8D94E54-F217-46F2-AF9B-F1C10EEB3DF5}" srcOrd="0" destOrd="0" presId="urn:microsoft.com/office/officeart/2018/2/layout/IconVerticalSolidList"/>
    <dgm:cxn modelId="{A39D9134-72E9-4F6F-93B9-422C9E399037}" type="presParOf" srcId="{B0677051-8FD6-4966-8E12-339042C624A2}" destId="{09817A8A-0423-4D9E-87DB-DF21A3691347}" srcOrd="1" destOrd="0" presId="urn:microsoft.com/office/officeart/2018/2/layout/IconVerticalSolidList"/>
    <dgm:cxn modelId="{3340A39E-A7A2-4575-88F2-BAF8A4917FE3}" type="presParOf" srcId="{B0677051-8FD6-4966-8E12-339042C624A2}" destId="{4464021D-116D-4045-ABF4-91DC51087C26}" srcOrd="2" destOrd="0" presId="urn:microsoft.com/office/officeart/2018/2/layout/IconVerticalSolidList"/>
    <dgm:cxn modelId="{C543082B-0CCE-4221-8B4B-29CD6F38CE5A}" type="presParOf" srcId="{B0677051-8FD6-4966-8E12-339042C624A2}" destId="{D188C7D8-44F1-4835-B386-FF6A3A9EC129}" srcOrd="3" destOrd="0" presId="urn:microsoft.com/office/officeart/2018/2/layout/IconVerticalSolidList"/>
    <dgm:cxn modelId="{3E77F188-3934-431A-B4D1-7AF6937F40A8}" type="presParOf" srcId="{EF7FABD6-FC27-439C-8409-EA146C5C5AE9}" destId="{3F65BBA4-D560-4328-B177-B20EB34E7C11}" srcOrd="1" destOrd="0" presId="urn:microsoft.com/office/officeart/2018/2/layout/IconVerticalSolidList"/>
    <dgm:cxn modelId="{8273D40C-675F-4A13-9055-5D08E9700EDA}" type="presParOf" srcId="{EF7FABD6-FC27-439C-8409-EA146C5C5AE9}" destId="{2A54C8A4-1072-4217-A34F-0C9C1433FD61}" srcOrd="2" destOrd="0" presId="urn:microsoft.com/office/officeart/2018/2/layout/IconVerticalSolidList"/>
    <dgm:cxn modelId="{72496D69-55B9-42BC-ABB5-C8FBEC4CE7DE}" type="presParOf" srcId="{2A54C8A4-1072-4217-A34F-0C9C1433FD61}" destId="{1A97F1BE-D619-4A3E-A69F-145C9F5062D7}" srcOrd="0" destOrd="0" presId="urn:microsoft.com/office/officeart/2018/2/layout/IconVerticalSolidList"/>
    <dgm:cxn modelId="{6EBF5DDA-199A-4C18-BE8C-B05021E56A22}" type="presParOf" srcId="{2A54C8A4-1072-4217-A34F-0C9C1433FD61}" destId="{6E1BC918-4BC0-475C-A15D-6BA1EE9AEE0A}" srcOrd="1" destOrd="0" presId="urn:microsoft.com/office/officeart/2018/2/layout/IconVerticalSolidList"/>
    <dgm:cxn modelId="{1F2EFB1F-2A28-4596-B73C-42D6FD40EB5F}" type="presParOf" srcId="{2A54C8A4-1072-4217-A34F-0C9C1433FD61}" destId="{CC121927-FDAF-4B61-8A34-E32B92A30B2D}" srcOrd="2" destOrd="0" presId="urn:microsoft.com/office/officeart/2018/2/layout/IconVerticalSolidList"/>
    <dgm:cxn modelId="{5A455C81-96D8-478F-AFCC-60459C1F6B55}" type="presParOf" srcId="{2A54C8A4-1072-4217-A34F-0C9C1433FD61}" destId="{E7BB8B57-024C-4A1E-93EB-EB644D332E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1EE121-1FC9-46BC-8D33-1A67D8C307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669120-72CA-4514-94EF-1AF0BE15DDCD}">
      <dgm:prSet/>
      <dgm:spPr/>
      <dgm:t>
        <a:bodyPr/>
        <a:lstStyle/>
        <a:p>
          <a:r>
            <a:rPr lang="en-US"/>
            <a:t>Another rescuer can backup the standing be layer if needed. </a:t>
          </a:r>
        </a:p>
      </dgm:t>
    </dgm:pt>
    <dgm:pt modelId="{DDE4A3EC-CF68-4C65-9513-393FBE6C8402}" type="parTrans" cxnId="{EB5F569F-F726-4AB7-A5AA-B407F4DC441F}">
      <dgm:prSet/>
      <dgm:spPr/>
      <dgm:t>
        <a:bodyPr/>
        <a:lstStyle/>
        <a:p>
          <a:endParaRPr lang="en-US"/>
        </a:p>
      </dgm:t>
    </dgm:pt>
    <dgm:pt modelId="{31A4DEB8-728E-4D95-9069-B2B8C1D0AB6B}" type="sibTrans" cxnId="{EB5F569F-F726-4AB7-A5AA-B407F4DC441F}">
      <dgm:prSet/>
      <dgm:spPr/>
      <dgm:t>
        <a:bodyPr/>
        <a:lstStyle/>
        <a:p>
          <a:endParaRPr lang="en-US"/>
        </a:p>
      </dgm:t>
    </dgm:pt>
    <dgm:pt modelId="{2F5E246B-B6F0-4794-97ED-A5B3DCA65060}">
      <dgm:prSet/>
      <dgm:spPr/>
      <dgm:t>
        <a:bodyPr/>
        <a:lstStyle/>
        <a:p>
          <a:r>
            <a:rPr lang="en-US"/>
            <a:t>The backup belayer holds onto the life jacket shoulder straps of the belayer. </a:t>
          </a:r>
        </a:p>
      </dgm:t>
    </dgm:pt>
    <dgm:pt modelId="{595EB3DE-8016-419D-BAFF-5F51D15007A1}" type="parTrans" cxnId="{1BAB41E8-467C-4926-A35B-9CC09FE37AA9}">
      <dgm:prSet/>
      <dgm:spPr/>
      <dgm:t>
        <a:bodyPr/>
        <a:lstStyle/>
        <a:p>
          <a:endParaRPr lang="en-US"/>
        </a:p>
      </dgm:t>
    </dgm:pt>
    <dgm:pt modelId="{B2E06FF7-A75D-41D8-B439-FC07FF739B4E}" type="sibTrans" cxnId="{1BAB41E8-467C-4926-A35B-9CC09FE37AA9}">
      <dgm:prSet/>
      <dgm:spPr/>
      <dgm:t>
        <a:bodyPr/>
        <a:lstStyle/>
        <a:p>
          <a:endParaRPr lang="en-US"/>
        </a:p>
      </dgm:t>
    </dgm:pt>
    <dgm:pt modelId="{782ADD27-5666-405F-B374-738F56D38C30}" type="pres">
      <dgm:prSet presAssocID="{271EE121-1FC9-46BC-8D33-1A67D8C3074D}" presName="root" presStyleCnt="0">
        <dgm:presLayoutVars>
          <dgm:dir/>
          <dgm:resizeHandles val="exact"/>
        </dgm:presLayoutVars>
      </dgm:prSet>
      <dgm:spPr/>
    </dgm:pt>
    <dgm:pt modelId="{308152B9-7977-451B-96D0-D813E5812BC6}" type="pres">
      <dgm:prSet presAssocID="{9A669120-72CA-4514-94EF-1AF0BE15DDCD}" presName="compNode" presStyleCnt="0"/>
      <dgm:spPr/>
    </dgm:pt>
    <dgm:pt modelId="{68D05617-9F6E-4874-8F35-E59CE21DBB44}" type="pres">
      <dgm:prSet presAssocID="{9A669120-72CA-4514-94EF-1AF0BE15DDCD}" presName="bgRect" presStyleLbl="bgShp" presStyleIdx="0" presStyleCnt="2"/>
      <dgm:spPr/>
    </dgm:pt>
    <dgm:pt modelId="{841402FE-E3BE-4D19-A105-7E5679F9C2C1}" type="pres">
      <dgm:prSet presAssocID="{9A669120-72CA-4514-94EF-1AF0BE15DD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E6B8B761-1166-4893-84B4-842DEFC58780}" type="pres">
      <dgm:prSet presAssocID="{9A669120-72CA-4514-94EF-1AF0BE15DDCD}" presName="spaceRect" presStyleCnt="0"/>
      <dgm:spPr/>
    </dgm:pt>
    <dgm:pt modelId="{C281399D-0846-44F2-A374-52856CB12E5D}" type="pres">
      <dgm:prSet presAssocID="{9A669120-72CA-4514-94EF-1AF0BE15DDCD}" presName="parTx" presStyleLbl="revTx" presStyleIdx="0" presStyleCnt="2">
        <dgm:presLayoutVars>
          <dgm:chMax val="0"/>
          <dgm:chPref val="0"/>
        </dgm:presLayoutVars>
      </dgm:prSet>
      <dgm:spPr/>
    </dgm:pt>
    <dgm:pt modelId="{40EF54F5-ACDD-47AC-968E-056C78E91B60}" type="pres">
      <dgm:prSet presAssocID="{31A4DEB8-728E-4D95-9069-B2B8C1D0AB6B}" presName="sibTrans" presStyleCnt="0"/>
      <dgm:spPr/>
    </dgm:pt>
    <dgm:pt modelId="{2DEF6A74-CEFF-436A-B0D2-3995BDEF7CA8}" type="pres">
      <dgm:prSet presAssocID="{2F5E246B-B6F0-4794-97ED-A5B3DCA65060}" presName="compNode" presStyleCnt="0"/>
      <dgm:spPr/>
    </dgm:pt>
    <dgm:pt modelId="{F4FBC200-2289-4CBF-94A6-B500236E9DDE}" type="pres">
      <dgm:prSet presAssocID="{2F5E246B-B6F0-4794-97ED-A5B3DCA65060}" presName="bgRect" presStyleLbl="bgShp" presStyleIdx="1" presStyleCnt="2"/>
      <dgm:spPr/>
    </dgm:pt>
    <dgm:pt modelId="{ABC34690-C01E-46C2-9878-1AC07A498DAB}" type="pres">
      <dgm:prSet presAssocID="{2F5E246B-B6F0-4794-97ED-A5B3DCA650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72BA5BCF-431B-4BB8-B070-7FEB2492D9E8}" type="pres">
      <dgm:prSet presAssocID="{2F5E246B-B6F0-4794-97ED-A5B3DCA65060}" presName="spaceRect" presStyleCnt="0"/>
      <dgm:spPr/>
    </dgm:pt>
    <dgm:pt modelId="{EC15C1AF-0E05-49DC-A756-38B8ECF6E9A1}" type="pres">
      <dgm:prSet presAssocID="{2F5E246B-B6F0-4794-97ED-A5B3DCA6506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A52810D-C7B6-4296-B55C-36FCE3D78708}" type="presOf" srcId="{2F5E246B-B6F0-4794-97ED-A5B3DCA65060}" destId="{EC15C1AF-0E05-49DC-A756-38B8ECF6E9A1}" srcOrd="0" destOrd="0" presId="urn:microsoft.com/office/officeart/2018/2/layout/IconVerticalSolidList"/>
    <dgm:cxn modelId="{33E3ED9E-3C6D-4D6F-B853-B9BECC9390B7}" type="presOf" srcId="{271EE121-1FC9-46BC-8D33-1A67D8C3074D}" destId="{782ADD27-5666-405F-B374-738F56D38C30}" srcOrd="0" destOrd="0" presId="urn:microsoft.com/office/officeart/2018/2/layout/IconVerticalSolidList"/>
    <dgm:cxn modelId="{EB5F569F-F726-4AB7-A5AA-B407F4DC441F}" srcId="{271EE121-1FC9-46BC-8D33-1A67D8C3074D}" destId="{9A669120-72CA-4514-94EF-1AF0BE15DDCD}" srcOrd="0" destOrd="0" parTransId="{DDE4A3EC-CF68-4C65-9513-393FBE6C8402}" sibTransId="{31A4DEB8-728E-4D95-9069-B2B8C1D0AB6B}"/>
    <dgm:cxn modelId="{1BAB41E8-467C-4926-A35B-9CC09FE37AA9}" srcId="{271EE121-1FC9-46BC-8D33-1A67D8C3074D}" destId="{2F5E246B-B6F0-4794-97ED-A5B3DCA65060}" srcOrd="1" destOrd="0" parTransId="{595EB3DE-8016-419D-BAFF-5F51D15007A1}" sibTransId="{B2E06FF7-A75D-41D8-B439-FC07FF739B4E}"/>
    <dgm:cxn modelId="{94D0FFE8-D38B-4741-B516-BF177EE713F7}" type="presOf" srcId="{9A669120-72CA-4514-94EF-1AF0BE15DDCD}" destId="{C281399D-0846-44F2-A374-52856CB12E5D}" srcOrd="0" destOrd="0" presId="urn:microsoft.com/office/officeart/2018/2/layout/IconVerticalSolidList"/>
    <dgm:cxn modelId="{4A75F26D-27DF-4A89-9D19-521E390D97F4}" type="presParOf" srcId="{782ADD27-5666-405F-B374-738F56D38C30}" destId="{308152B9-7977-451B-96D0-D813E5812BC6}" srcOrd="0" destOrd="0" presId="urn:microsoft.com/office/officeart/2018/2/layout/IconVerticalSolidList"/>
    <dgm:cxn modelId="{843EDDF7-170C-47E4-BBC6-0D40B1071318}" type="presParOf" srcId="{308152B9-7977-451B-96D0-D813E5812BC6}" destId="{68D05617-9F6E-4874-8F35-E59CE21DBB44}" srcOrd="0" destOrd="0" presId="urn:microsoft.com/office/officeart/2018/2/layout/IconVerticalSolidList"/>
    <dgm:cxn modelId="{A6A05809-64CF-4021-BBD5-E8F9A7370A26}" type="presParOf" srcId="{308152B9-7977-451B-96D0-D813E5812BC6}" destId="{841402FE-E3BE-4D19-A105-7E5679F9C2C1}" srcOrd="1" destOrd="0" presId="urn:microsoft.com/office/officeart/2018/2/layout/IconVerticalSolidList"/>
    <dgm:cxn modelId="{E802EE3B-BF01-47DD-A261-026C7A8CEAAA}" type="presParOf" srcId="{308152B9-7977-451B-96D0-D813E5812BC6}" destId="{E6B8B761-1166-4893-84B4-842DEFC58780}" srcOrd="2" destOrd="0" presId="urn:microsoft.com/office/officeart/2018/2/layout/IconVerticalSolidList"/>
    <dgm:cxn modelId="{6870E0A4-BDFB-4EA7-A98E-9E4D400953F8}" type="presParOf" srcId="{308152B9-7977-451B-96D0-D813E5812BC6}" destId="{C281399D-0846-44F2-A374-52856CB12E5D}" srcOrd="3" destOrd="0" presId="urn:microsoft.com/office/officeart/2018/2/layout/IconVerticalSolidList"/>
    <dgm:cxn modelId="{E204355E-2878-4205-848D-0812A5FC539F}" type="presParOf" srcId="{782ADD27-5666-405F-B374-738F56D38C30}" destId="{40EF54F5-ACDD-47AC-968E-056C78E91B60}" srcOrd="1" destOrd="0" presId="urn:microsoft.com/office/officeart/2018/2/layout/IconVerticalSolidList"/>
    <dgm:cxn modelId="{908BD72E-10A4-4438-8BDF-88CB6D5FA3DA}" type="presParOf" srcId="{782ADD27-5666-405F-B374-738F56D38C30}" destId="{2DEF6A74-CEFF-436A-B0D2-3995BDEF7CA8}" srcOrd="2" destOrd="0" presId="urn:microsoft.com/office/officeart/2018/2/layout/IconVerticalSolidList"/>
    <dgm:cxn modelId="{5714F4FC-852F-4410-9CFC-7E3878E8A0C5}" type="presParOf" srcId="{2DEF6A74-CEFF-436A-B0D2-3995BDEF7CA8}" destId="{F4FBC200-2289-4CBF-94A6-B500236E9DDE}" srcOrd="0" destOrd="0" presId="urn:microsoft.com/office/officeart/2018/2/layout/IconVerticalSolidList"/>
    <dgm:cxn modelId="{9E2CAC1E-22AF-4A6F-B5B2-C1B52A5FC850}" type="presParOf" srcId="{2DEF6A74-CEFF-436A-B0D2-3995BDEF7CA8}" destId="{ABC34690-C01E-46C2-9878-1AC07A498DAB}" srcOrd="1" destOrd="0" presId="urn:microsoft.com/office/officeart/2018/2/layout/IconVerticalSolidList"/>
    <dgm:cxn modelId="{8E24737B-91E7-4316-8717-4D3E7CE44607}" type="presParOf" srcId="{2DEF6A74-CEFF-436A-B0D2-3995BDEF7CA8}" destId="{72BA5BCF-431B-4BB8-B070-7FEB2492D9E8}" srcOrd="2" destOrd="0" presId="urn:microsoft.com/office/officeart/2018/2/layout/IconVerticalSolidList"/>
    <dgm:cxn modelId="{8CF0ABD7-B878-423C-B8F1-4F02778F3C91}" type="presParOf" srcId="{2DEF6A74-CEFF-436A-B0D2-3995BDEF7CA8}" destId="{EC15C1AF-0E05-49DC-A756-38B8ECF6E9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639F27-8ECB-4EC9-AAD8-456D87DC7A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D21F1E-6FAB-4B4C-8E01-D06BBED66A8D}">
      <dgm:prSet/>
      <dgm:spPr/>
      <dgm:t>
        <a:bodyPr/>
        <a:lstStyle/>
        <a:p>
          <a:r>
            <a:rPr lang="en-US"/>
            <a:t>The backup belayer emphasizes pulling down rather than pulling backwards. </a:t>
          </a:r>
        </a:p>
      </dgm:t>
    </dgm:pt>
    <dgm:pt modelId="{26C3205E-5DBA-4A9E-BAA5-08E10F31E080}" type="parTrans" cxnId="{7DE7FEF9-5928-43AE-8DDF-36C716580330}">
      <dgm:prSet/>
      <dgm:spPr/>
      <dgm:t>
        <a:bodyPr/>
        <a:lstStyle/>
        <a:p>
          <a:endParaRPr lang="en-US"/>
        </a:p>
      </dgm:t>
    </dgm:pt>
    <dgm:pt modelId="{91AAC2F2-B2A0-4C0E-AC0B-429BBA483DE6}" type="sibTrans" cxnId="{7DE7FEF9-5928-43AE-8DDF-36C716580330}">
      <dgm:prSet/>
      <dgm:spPr/>
      <dgm:t>
        <a:bodyPr/>
        <a:lstStyle/>
        <a:p>
          <a:endParaRPr lang="en-US"/>
        </a:p>
      </dgm:t>
    </dgm:pt>
    <dgm:pt modelId="{218A7556-1EF2-48CA-A129-4FA6E0A880E8}">
      <dgm:prSet/>
      <dgm:spPr/>
      <dgm:t>
        <a:bodyPr/>
        <a:lstStyle/>
        <a:p>
          <a:r>
            <a:rPr lang="en-US"/>
            <a:t>If more belaying is needed, the standup belayer can reposition herself in a sitting belay.</a:t>
          </a:r>
        </a:p>
      </dgm:t>
    </dgm:pt>
    <dgm:pt modelId="{E2DC12B8-71A0-4547-BE44-D5C7E9085D57}" type="parTrans" cxnId="{D32B29E4-5850-464A-A61B-AEF98884EA8E}">
      <dgm:prSet/>
      <dgm:spPr/>
      <dgm:t>
        <a:bodyPr/>
        <a:lstStyle/>
        <a:p>
          <a:endParaRPr lang="en-US"/>
        </a:p>
      </dgm:t>
    </dgm:pt>
    <dgm:pt modelId="{D6642BAA-55DF-476E-99EB-03FC3F997580}" type="sibTrans" cxnId="{D32B29E4-5850-464A-A61B-AEF98884EA8E}">
      <dgm:prSet/>
      <dgm:spPr/>
      <dgm:t>
        <a:bodyPr/>
        <a:lstStyle/>
        <a:p>
          <a:endParaRPr lang="en-US"/>
        </a:p>
      </dgm:t>
    </dgm:pt>
    <dgm:pt modelId="{AF603D2B-2215-4D8B-9C10-1F3A47DB27DD}" type="pres">
      <dgm:prSet presAssocID="{BD639F27-8ECB-4EC9-AAD8-456D87DC7A28}" presName="linear" presStyleCnt="0">
        <dgm:presLayoutVars>
          <dgm:animLvl val="lvl"/>
          <dgm:resizeHandles val="exact"/>
        </dgm:presLayoutVars>
      </dgm:prSet>
      <dgm:spPr/>
    </dgm:pt>
    <dgm:pt modelId="{F9D89C47-6312-453E-B6DF-48AC0B5267DB}" type="pres">
      <dgm:prSet presAssocID="{61D21F1E-6FAB-4B4C-8E01-D06BBED66A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C65600-75F5-4B1C-A5D9-5FC89A796D21}" type="pres">
      <dgm:prSet presAssocID="{91AAC2F2-B2A0-4C0E-AC0B-429BBA483DE6}" presName="spacer" presStyleCnt="0"/>
      <dgm:spPr/>
    </dgm:pt>
    <dgm:pt modelId="{7D2B7DD6-78A2-4987-812B-0D6BAB20C12A}" type="pres">
      <dgm:prSet presAssocID="{218A7556-1EF2-48CA-A129-4FA6E0A880E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17BDD21-A1DD-45BC-B6A6-983A33B4523A}" type="presOf" srcId="{61D21F1E-6FAB-4B4C-8E01-D06BBED66A8D}" destId="{F9D89C47-6312-453E-B6DF-48AC0B5267DB}" srcOrd="0" destOrd="0" presId="urn:microsoft.com/office/officeart/2005/8/layout/vList2"/>
    <dgm:cxn modelId="{65CCCE69-69FA-4AB8-90E2-F2969117B898}" type="presOf" srcId="{BD639F27-8ECB-4EC9-AAD8-456D87DC7A28}" destId="{AF603D2B-2215-4D8B-9C10-1F3A47DB27DD}" srcOrd="0" destOrd="0" presId="urn:microsoft.com/office/officeart/2005/8/layout/vList2"/>
    <dgm:cxn modelId="{4765CFAE-C120-4C6B-B74C-64593229F596}" type="presOf" srcId="{218A7556-1EF2-48CA-A129-4FA6E0A880E8}" destId="{7D2B7DD6-78A2-4987-812B-0D6BAB20C12A}" srcOrd="0" destOrd="0" presId="urn:microsoft.com/office/officeart/2005/8/layout/vList2"/>
    <dgm:cxn modelId="{D32B29E4-5850-464A-A61B-AEF98884EA8E}" srcId="{BD639F27-8ECB-4EC9-AAD8-456D87DC7A28}" destId="{218A7556-1EF2-48CA-A129-4FA6E0A880E8}" srcOrd="1" destOrd="0" parTransId="{E2DC12B8-71A0-4547-BE44-D5C7E9085D57}" sibTransId="{D6642BAA-55DF-476E-99EB-03FC3F997580}"/>
    <dgm:cxn modelId="{7DE7FEF9-5928-43AE-8DDF-36C716580330}" srcId="{BD639F27-8ECB-4EC9-AAD8-456D87DC7A28}" destId="{61D21F1E-6FAB-4B4C-8E01-D06BBED66A8D}" srcOrd="0" destOrd="0" parTransId="{26C3205E-5DBA-4A9E-BAA5-08E10F31E080}" sibTransId="{91AAC2F2-B2A0-4C0E-AC0B-429BBA483DE6}"/>
    <dgm:cxn modelId="{7847A456-5436-4754-AA86-AD4C705E65A5}" type="presParOf" srcId="{AF603D2B-2215-4D8B-9C10-1F3A47DB27DD}" destId="{F9D89C47-6312-453E-B6DF-48AC0B5267DB}" srcOrd="0" destOrd="0" presId="urn:microsoft.com/office/officeart/2005/8/layout/vList2"/>
    <dgm:cxn modelId="{33B0F7B7-0196-4910-8FCB-722F6FBBC919}" type="presParOf" srcId="{AF603D2B-2215-4D8B-9C10-1F3A47DB27DD}" destId="{31C65600-75F5-4B1C-A5D9-5FC89A796D21}" srcOrd="1" destOrd="0" presId="urn:microsoft.com/office/officeart/2005/8/layout/vList2"/>
    <dgm:cxn modelId="{E8681667-1E24-411E-8E0E-3AC099BFFADC}" type="presParOf" srcId="{AF603D2B-2215-4D8B-9C10-1F3A47DB27DD}" destId="{7D2B7DD6-78A2-4987-812B-0D6BAB20C1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3C4909-339A-45A2-B04C-071E1DFB1E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5B7175-147A-404D-86BD-403786327139}">
      <dgm:prSet/>
      <dgm:spPr/>
      <dgm:t>
        <a:bodyPr/>
        <a:lstStyle/>
        <a:p>
          <a:r>
            <a:rPr lang="en-US"/>
            <a:t>Also, the belayer can use rocks and other objects to brace her feet. </a:t>
          </a:r>
        </a:p>
      </dgm:t>
    </dgm:pt>
    <dgm:pt modelId="{3954ADE1-3BE8-4959-A821-C0DC488ABF37}" type="parTrans" cxnId="{A78CFA92-A457-4D21-8DCD-4D12544C42F1}">
      <dgm:prSet/>
      <dgm:spPr/>
      <dgm:t>
        <a:bodyPr/>
        <a:lstStyle/>
        <a:p>
          <a:endParaRPr lang="en-US"/>
        </a:p>
      </dgm:t>
    </dgm:pt>
    <dgm:pt modelId="{2AC1D6D5-0946-4AFF-8A85-E8E4AC54DDB6}" type="sibTrans" cxnId="{A78CFA92-A457-4D21-8DCD-4D12544C42F1}">
      <dgm:prSet/>
      <dgm:spPr/>
      <dgm:t>
        <a:bodyPr/>
        <a:lstStyle/>
        <a:p>
          <a:endParaRPr lang="en-US"/>
        </a:p>
      </dgm:t>
    </dgm:pt>
    <dgm:pt modelId="{2B92FF97-D29A-491A-A250-2EDF3E79F516}">
      <dgm:prSet/>
      <dgm:spPr/>
      <dgm:t>
        <a:bodyPr/>
        <a:lstStyle/>
        <a:p>
          <a:r>
            <a:rPr lang="en-US"/>
            <a:t>The disadvantage is that the rescuer lacks mobility. </a:t>
          </a:r>
        </a:p>
      </dgm:t>
    </dgm:pt>
    <dgm:pt modelId="{48B545DD-9493-431B-9057-A5DBA7E44CCB}" type="parTrans" cxnId="{3A143EEC-F12D-4580-9586-A7760C78A7CE}">
      <dgm:prSet/>
      <dgm:spPr/>
      <dgm:t>
        <a:bodyPr/>
        <a:lstStyle/>
        <a:p>
          <a:endParaRPr lang="en-US"/>
        </a:p>
      </dgm:t>
    </dgm:pt>
    <dgm:pt modelId="{5CB3F0D3-55A1-466A-8D6D-123416B6B0DE}" type="sibTrans" cxnId="{3A143EEC-F12D-4580-9586-A7760C78A7CE}">
      <dgm:prSet/>
      <dgm:spPr/>
      <dgm:t>
        <a:bodyPr/>
        <a:lstStyle/>
        <a:p>
          <a:endParaRPr lang="en-US"/>
        </a:p>
      </dgm:t>
    </dgm:pt>
    <dgm:pt modelId="{44E99B07-DA95-4D24-BB47-5AD47E3F804F}">
      <dgm:prSet/>
      <dgm:spPr/>
      <dgm:t>
        <a:bodyPr/>
        <a:lstStyle/>
        <a:p>
          <a:r>
            <a:rPr lang="en-US"/>
            <a:t>As with the standing belay, a backup be layer grasps the shoulder straps of the life jacket and emphasizes pulling downward.</a:t>
          </a:r>
        </a:p>
      </dgm:t>
    </dgm:pt>
    <dgm:pt modelId="{5A3E2C08-7925-493A-8F1E-00D150097065}" type="parTrans" cxnId="{2CB5152E-ACA1-43EA-90B0-8A858D52E750}">
      <dgm:prSet/>
      <dgm:spPr/>
      <dgm:t>
        <a:bodyPr/>
        <a:lstStyle/>
        <a:p>
          <a:endParaRPr lang="en-US"/>
        </a:p>
      </dgm:t>
    </dgm:pt>
    <dgm:pt modelId="{21F7EAC0-0ABD-45CE-A7D3-DB8585541B80}" type="sibTrans" cxnId="{2CB5152E-ACA1-43EA-90B0-8A858D52E750}">
      <dgm:prSet/>
      <dgm:spPr/>
      <dgm:t>
        <a:bodyPr/>
        <a:lstStyle/>
        <a:p>
          <a:endParaRPr lang="en-US"/>
        </a:p>
      </dgm:t>
    </dgm:pt>
    <dgm:pt modelId="{274BF62F-40D5-44C4-9905-B2AE0EA186FE}" type="pres">
      <dgm:prSet presAssocID="{F43C4909-339A-45A2-B04C-071E1DFB1E79}" presName="root" presStyleCnt="0">
        <dgm:presLayoutVars>
          <dgm:dir/>
          <dgm:resizeHandles val="exact"/>
        </dgm:presLayoutVars>
      </dgm:prSet>
      <dgm:spPr/>
    </dgm:pt>
    <dgm:pt modelId="{48C289FD-EDA9-4755-9CAD-554014B9E88D}" type="pres">
      <dgm:prSet presAssocID="{C75B7175-147A-404D-86BD-403786327139}" presName="compNode" presStyleCnt="0"/>
      <dgm:spPr/>
    </dgm:pt>
    <dgm:pt modelId="{0D6251D8-CEA2-435C-B56F-9D7529D94B24}" type="pres">
      <dgm:prSet presAssocID="{C75B7175-147A-404D-86BD-403786327139}" presName="bgRect" presStyleLbl="bgShp" presStyleIdx="0" presStyleCnt="3"/>
      <dgm:spPr/>
    </dgm:pt>
    <dgm:pt modelId="{8F77AF47-1084-4B6C-91EA-BF094489D687}" type="pres">
      <dgm:prSet presAssocID="{C75B7175-147A-404D-86BD-4037863271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901A140E-810B-47D0-AD12-514F270178A0}" type="pres">
      <dgm:prSet presAssocID="{C75B7175-147A-404D-86BD-403786327139}" presName="spaceRect" presStyleCnt="0"/>
      <dgm:spPr/>
    </dgm:pt>
    <dgm:pt modelId="{DC513D87-BEED-4A8E-88CF-89EEF84FF048}" type="pres">
      <dgm:prSet presAssocID="{C75B7175-147A-404D-86BD-403786327139}" presName="parTx" presStyleLbl="revTx" presStyleIdx="0" presStyleCnt="3">
        <dgm:presLayoutVars>
          <dgm:chMax val="0"/>
          <dgm:chPref val="0"/>
        </dgm:presLayoutVars>
      </dgm:prSet>
      <dgm:spPr/>
    </dgm:pt>
    <dgm:pt modelId="{1B23BF71-E6F5-41C9-B9AB-D133A4044208}" type="pres">
      <dgm:prSet presAssocID="{2AC1D6D5-0946-4AFF-8A85-E8E4AC54DDB6}" presName="sibTrans" presStyleCnt="0"/>
      <dgm:spPr/>
    </dgm:pt>
    <dgm:pt modelId="{A05386F9-50E7-48EA-90CB-8E3877A314BB}" type="pres">
      <dgm:prSet presAssocID="{2B92FF97-D29A-491A-A250-2EDF3E79F516}" presName="compNode" presStyleCnt="0"/>
      <dgm:spPr/>
    </dgm:pt>
    <dgm:pt modelId="{19088356-0199-4CC1-B7A5-C7CE1397828C}" type="pres">
      <dgm:prSet presAssocID="{2B92FF97-D29A-491A-A250-2EDF3E79F516}" presName="bgRect" presStyleLbl="bgShp" presStyleIdx="1" presStyleCnt="3"/>
      <dgm:spPr/>
    </dgm:pt>
    <dgm:pt modelId="{1D5C0F8C-0D7B-462D-A18B-91A5B4E51ED3}" type="pres">
      <dgm:prSet presAssocID="{2B92FF97-D29A-491A-A250-2EDF3E79F5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952FDA1B-2C79-40DC-905E-1F810239FF8C}" type="pres">
      <dgm:prSet presAssocID="{2B92FF97-D29A-491A-A250-2EDF3E79F516}" presName="spaceRect" presStyleCnt="0"/>
      <dgm:spPr/>
    </dgm:pt>
    <dgm:pt modelId="{9BB435F5-48D8-4369-8378-5BEFE820298D}" type="pres">
      <dgm:prSet presAssocID="{2B92FF97-D29A-491A-A250-2EDF3E79F516}" presName="parTx" presStyleLbl="revTx" presStyleIdx="1" presStyleCnt="3">
        <dgm:presLayoutVars>
          <dgm:chMax val="0"/>
          <dgm:chPref val="0"/>
        </dgm:presLayoutVars>
      </dgm:prSet>
      <dgm:spPr/>
    </dgm:pt>
    <dgm:pt modelId="{6DA584C6-3111-4279-AF0E-7BC47D014539}" type="pres">
      <dgm:prSet presAssocID="{5CB3F0D3-55A1-466A-8D6D-123416B6B0DE}" presName="sibTrans" presStyleCnt="0"/>
      <dgm:spPr/>
    </dgm:pt>
    <dgm:pt modelId="{6C6E38E2-613E-4926-B2D1-11B2E5D2564A}" type="pres">
      <dgm:prSet presAssocID="{44E99B07-DA95-4D24-BB47-5AD47E3F804F}" presName="compNode" presStyleCnt="0"/>
      <dgm:spPr/>
    </dgm:pt>
    <dgm:pt modelId="{DD84F83C-3B9C-451A-A436-368BC568B5C0}" type="pres">
      <dgm:prSet presAssocID="{44E99B07-DA95-4D24-BB47-5AD47E3F804F}" presName="bgRect" presStyleLbl="bgShp" presStyleIdx="2" presStyleCnt="3"/>
      <dgm:spPr/>
    </dgm:pt>
    <dgm:pt modelId="{C66A78CD-7781-4359-AF8B-7B5E7AB4D92D}" type="pres">
      <dgm:prSet presAssocID="{44E99B07-DA95-4D24-BB47-5AD47E3F80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427F49C1-4368-46BE-B376-1E1B50017BBE}" type="pres">
      <dgm:prSet presAssocID="{44E99B07-DA95-4D24-BB47-5AD47E3F804F}" presName="spaceRect" presStyleCnt="0"/>
      <dgm:spPr/>
    </dgm:pt>
    <dgm:pt modelId="{953D8F79-9E7A-471B-86B3-3D1F6AE92A5D}" type="pres">
      <dgm:prSet presAssocID="{44E99B07-DA95-4D24-BB47-5AD47E3F80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8C05704-9DDF-400A-B1D0-E59777DA163C}" type="presOf" srcId="{44E99B07-DA95-4D24-BB47-5AD47E3F804F}" destId="{953D8F79-9E7A-471B-86B3-3D1F6AE92A5D}" srcOrd="0" destOrd="0" presId="urn:microsoft.com/office/officeart/2018/2/layout/IconVerticalSolidList"/>
    <dgm:cxn modelId="{2CB5152E-ACA1-43EA-90B0-8A858D52E750}" srcId="{F43C4909-339A-45A2-B04C-071E1DFB1E79}" destId="{44E99B07-DA95-4D24-BB47-5AD47E3F804F}" srcOrd="2" destOrd="0" parTransId="{5A3E2C08-7925-493A-8F1E-00D150097065}" sibTransId="{21F7EAC0-0ABD-45CE-A7D3-DB8585541B80}"/>
    <dgm:cxn modelId="{54E11B3B-7F1C-4EE0-8E17-CCB7BDA17ABA}" type="presOf" srcId="{F43C4909-339A-45A2-B04C-071E1DFB1E79}" destId="{274BF62F-40D5-44C4-9905-B2AE0EA186FE}" srcOrd="0" destOrd="0" presId="urn:microsoft.com/office/officeart/2018/2/layout/IconVerticalSolidList"/>
    <dgm:cxn modelId="{B9D5738B-CF32-4014-8F09-8B22B037609F}" type="presOf" srcId="{2B92FF97-D29A-491A-A250-2EDF3E79F516}" destId="{9BB435F5-48D8-4369-8378-5BEFE820298D}" srcOrd="0" destOrd="0" presId="urn:microsoft.com/office/officeart/2018/2/layout/IconVerticalSolidList"/>
    <dgm:cxn modelId="{A78CFA92-A457-4D21-8DCD-4D12544C42F1}" srcId="{F43C4909-339A-45A2-B04C-071E1DFB1E79}" destId="{C75B7175-147A-404D-86BD-403786327139}" srcOrd="0" destOrd="0" parTransId="{3954ADE1-3BE8-4959-A821-C0DC488ABF37}" sibTransId="{2AC1D6D5-0946-4AFF-8A85-E8E4AC54DDB6}"/>
    <dgm:cxn modelId="{ED5F9CD2-6BDF-4F5B-99D3-FA836158DE9A}" type="presOf" srcId="{C75B7175-147A-404D-86BD-403786327139}" destId="{DC513D87-BEED-4A8E-88CF-89EEF84FF048}" srcOrd="0" destOrd="0" presId="urn:microsoft.com/office/officeart/2018/2/layout/IconVerticalSolidList"/>
    <dgm:cxn modelId="{3A143EEC-F12D-4580-9586-A7760C78A7CE}" srcId="{F43C4909-339A-45A2-B04C-071E1DFB1E79}" destId="{2B92FF97-D29A-491A-A250-2EDF3E79F516}" srcOrd="1" destOrd="0" parTransId="{48B545DD-9493-431B-9057-A5DBA7E44CCB}" sibTransId="{5CB3F0D3-55A1-466A-8D6D-123416B6B0DE}"/>
    <dgm:cxn modelId="{221ADF22-E17F-47F9-8E44-5E8AD1BCE6B3}" type="presParOf" srcId="{274BF62F-40D5-44C4-9905-B2AE0EA186FE}" destId="{48C289FD-EDA9-4755-9CAD-554014B9E88D}" srcOrd="0" destOrd="0" presId="urn:microsoft.com/office/officeart/2018/2/layout/IconVerticalSolidList"/>
    <dgm:cxn modelId="{B3A92122-E88F-438D-BECD-1B01EC783A96}" type="presParOf" srcId="{48C289FD-EDA9-4755-9CAD-554014B9E88D}" destId="{0D6251D8-CEA2-435C-B56F-9D7529D94B24}" srcOrd="0" destOrd="0" presId="urn:microsoft.com/office/officeart/2018/2/layout/IconVerticalSolidList"/>
    <dgm:cxn modelId="{4F920119-E709-431A-BB48-F865A7375478}" type="presParOf" srcId="{48C289FD-EDA9-4755-9CAD-554014B9E88D}" destId="{8F77AF47-1084-4B6C-91EA-BF094489D687}" srcOrd="1" destOrd="0" presId="urn:microsoft.com/office/officeart/2018/2/layout/IconVerticalSolidList"/>
    <dgm:cxn modelId="{38803497-1426-4734-8DD5-87C92DDD2AEF}" type="presParOf" srcId="{48C289FD-EDA9-4755-9CAD-554014B9E88D}" destId="{901A140E-810B-47D0-AD12-514F270178A0}" srcOrd="2" destOrd="0" presId="urn:microsoft.com/office/officeart/2018/2/layout/IconVerticalSolidList"/>
    <dgm:cxn modelId="{0E18EA71-4F5F-40C9-8863-29D632AE4F80}" type="presParOf" srcId="{48C289FD-EDA9-4755-9CAD-554014B9E88D}" destId="{DC513D87-BEED-4A8E-88CF-89EEF84FF048}" srcOrd="3" destOrd="0" presId="urn:microsoft.com/office/officeart/2018/2/layout/IconVerticalSolidList"/>
    <dgm:cxn modelId="{63774F3C-8BD6-4B38-B3DD-DC1C13C7A4D7}" type="presParOf" srcId="{274BF62F-40D5-44C4-9905-B2AE0EA186FE}" destId="{1B23BF71-E6F5-41C9-B9AB-D133A4044208}" srcOrd="1" destOrd="0" presId="urn:microsoft.com/office/officeart/2018/2/layout/IconVerticalSolidList"/>
    <dgm:cxn modelId="{63619EC9-E56B-4E95-888C-0D23B722CB74}" type="presParOf" srcId="{274BF62F-40D5-44C4-9905-B2AE0EA186FE}" destId="{A05386F9-50E7-48EA-90CB-8E3877A314BB}" srcOrd="2" destOrd="0" presId="urn:microsoft.com/office/officeart/2018/2/layout/IconVerticalSolidList"/>
    <dgm:cxn modelId="{3B53D7C7-5074-4893-A131-05DBAEECD512}" type="presParOf" srcId="{A05386F9-50E7-48EA-90CB-8E3877A314BB}" destId="{19088356-0199-4CC1-B7A5-C7CE1397828C}" srcOrd="0" destOrd="0" presId="urn:microsoft.com/office/officeart/2018/2/layout/IconVerticalSolidList"/>
    <dgm:cxn modelId="{CE0DBE3D-7F18-47D4-B6BB-79F46ABCB143}" type="presParOf" srcId="{A05386F9-50E7-48EA-90CB-8E3877A314BB}" destId="{1D5C0F8C-0D7B-462D-A18B-91A5B4E51ED3}" srcOrd="1" destOrd="0" presId="urn:microsoft.com/office/officeart/2018/2/layout/IconVerticalSolidList"/>
    <dgm:cxn modelId="{2E33712E-FD1C-4D0B-B9BC-2FC86453D619}" type="presParOf" srcId="{A05386F9-50E7-48EA-90CB-8E3877A314BB}" destId="{952FDA1B-2C79-40DC-905E-1F810239FF8C}" srcOrd="2" destOrd="0" presId="urn:microsoft.com/office/officeart/2018/2/layout/IconVerticalSolidList"/>
    <dgm:cxn modelId="{BC59B4A8-26BD-4BFE-852F-4C9AAA71BAA2}" type="presParOf" srcId="{A05386F9-50E7-48EA-90CB-8E3877A314BB}" destId="{9BB435F5-48D8-4369-8378-5BEFE820298D}" srcOrd="3" destOrd="0" presId="urn:microsoft.com/office/officeart/2018/2/layout/IconVerticalSolidList"/>
    <dgm:cxn modelId="{ABE109A8-6678-4E09-BC2B-1EFA65C41AFD}" type="presParOf" srcId="{274BF62F-40D5-44C4-9905-B2AE0EA186FE}" destId="{6DA584C6-3111-4279-AF0E-7BC47D014539}" srcOrd="3" destOrd="0" presId="urn:microsoft.com/office/officeart/2018/2/layout/IconVerticalSolidList"/>
    <dgm:cxn modelId="{2FC42E44-F07C-4F29-A300-A2AAF5559364}" type="presParOf" srcId="{274BF62F-40D5-44C4-9905-B2AE0EA186FE}" destId="{6C6E38E2-613E-4926-B2D1-11B2E5D2564A}" srcOrd="4" destOrd="0" presId="urn:microsoft.com/office/officeart/2018/2/layout/IconVerticalSolidList"/>
    <dgm:cxn modelId="{E39809B4-E1CB-4ABB-A870-713587CED71B}" type="presParOf" srcId="{6C6E38E2-613E-4926-B2D1-11B2E5D2564A}" destId="{DD84F83C-3B9C-451A-A436-368BC568B5C0}" srcOrd="0" destOrd="0" presId="urn:microsoft.com/office/officeart/2018/2/layout/IconVerticalSolidList"/>
    <dgm:cxn modelId="{410AFC5B-83D1-4B61-BBBD-DAB643510053}" type="presParOf" srcId="{6C6E38E2-613E-4926-B2D1-11B2E5D2564A}" destId="{C66A78CD-7781-4359-AF8B-7B5E7AB4D92D}" srcOrd="1" destOrd="0" presId="urn:microsoft.com/office/officeart/2018/2/layout/IconVerticalSolidList"/>
    <dgm:cxn modelId="{DB6A3A7D-3372-4C70-99BB-DB803B614D3B}" type="presParOf" srcId="{6C6E38E2-613E-4926-B2D1-11B2E5D2564A}" destId="{427F49C1-4368-46BE-B376-1E1B50017BBE}" srcOrd="2" destOrd="0" presId="urn:microsoft.com/office/officeart/2018/2/layout/IconVerticalSolidList"/>
    <dgm:cxn modelId="{9427C997-9A4F-4AE7-AB48-CF404A4DC8CD}" type="presParOf" srcId="{6C6E38E2-613E-4926-B2D1-11B2E5D2564A}" destId="{953D8F79-9E7A-471B-86B3-3D1F6AE92A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D3C44-8E43-48EF-8258-B1452FB0F0F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A2CF5C-EF98-4079-BF79-17248E0AD242}">
      <dgm:prSet/>
      <dgm:spPr/>
      <dgm:t>
        <a:bodyPr/>
        <a:lstStyle/>
        <a:p>
          <a:r>
            <a:rPr lang="en-US"/>
            <a:t>The criteria for successfully re-packing a throw bag is that the rope is randomly stuffed into the bag. The operative term is "randomly." </a:t>
          </a:r>
        </a:p>
      </dgm:t>
    </dgm:pt>
    <dgm:pt modelId="{381B7560-2529-403F-BCF1-DF897371D1F1}" type="parTrans" cxnId="{2759C82E-90A8-4BF9-9AA3-3B7BC01D17BF}">
      <dgm:prSet/>
      <dgm:spPr/>
      <dgm:t>
        <a:bodyPr/>
        <a:lstStyle/>
        <a:p>
          <a:endParaRPr lang="en-US"/>
        </a:p>
      </dgm:t>
    </dgm:pt>
    <dgm:pt modelId="{E593B8AC-9B3C-4957-963B-CD07B8B9550A}" type="sibTrans" cxnId="{2759C82E-90A8-4BF9-9AA3-3B7BC01D17BF}">
      <dgm:prSet/>
      <dgm:spPr/>
      <dgm:t>
        <a:bodyPr/>
        <a:lstStyle/>
        <a:p>
          <a:endParaRPr lang="en-US"/>
        </a:p>
      </dgm:t>
    </dgm:pt>
    <dgm:pt modelId="{D91674B1-3EE6-43DB-840A-7FFD63DC175A}">
      <dgm:prSet/>
      <dgm:spPr/>
      <dgm:t>
        <a:bodyPr/>
        <a:lstStyle/>
        <a:p>
          <a:r>
            <a:rPr lang="en-US"/>
            <a:t>When the rope is randomly stuffed, it comes out without becoming entangled when thrown.</a:t>
          </a:r>
        </a:p>
      </dgm:t>
    </dgm:pt>
    <dgm:pt modelId="{035EE0BD-C18E-44E3-9804-58274CB6C469}" type="parTrans" cxnId="{098114BE-45DB-49FE-B960-A2D7DDC380EB}">
      <dgm:prSet/>
      <dgm:spPr/>
      <dgm:t>
        <a:bodyPr/>
        <a:lstStyle/>
        <a:p>
          <a:endParaRPr lang="en-US"/>
        </a:p>
      </dgm:t>
    </dgm:pt>
    <dgm:pt modelId="{1E3E1B5F-E751-4170-9B18-B921B7975242}" type="sibTrans" cxnId="{098114BE-45DB-49FE-B960-A2D7DDC380EB}">
      <dgm:prSet/>
      <dgm:spPr/>
      <dgm:t>
        <a:bodyPr/>
        <a:lstStyle/>
        <a:p>
          <a:endParaRPr lang="en-US"/>
        </a:p>
      </dgm:t>
    </dgm:pt>
    <dgm:pt modelId="{17FE28AA-65BE-4ECC-B0D6-B900BBFD62FF}" type="pres">
      <dgm:prSet presAssocID="{C73D3C44-8E43-48EF-8258-B1452FB0F0F4}" presName="linear" presStyleCnt="0">
        <dgm:presLayoutVars>
          <dgm:animLvl val="lvl"/>
          <dgm:resizeHandles val="exact"/>
        </dgm:presLayoutVars>
      </dgm:prSet>
      <dgm:spPr/>
    </dgm:pt>
    <dgm:pt modelId="{95CF3585-559F-467B-AEB0-5B2464030130}" type="pres">
      <dgm:prSet presAssocID="{D9A2CF5C-EF98-4079-BF79-17248E0AD2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E9069A-3B6A-4833-A3D8-B0021DF0769B}" type="pres">
      <dgm:prSet presAssocID="{E593B8AC-9B3C-4957-963B-CD07B8B9550A}" presName="spacer" presStyleCnt="0"/>
      <dgm:spPr/>
    </dgm:pt>
    <dgm:pt modelId="{1CEF783F-03DA-4F63-A6EC-52A47A2E6EE7}" type="pres">
      <dgm:prSet presAssocID="{D91674B1-3EE6-43DB-840A-7FFD63DC175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759C82E-90A8-4BF9-9AA3-3B7BC01D17BF}" srcId="{C73D3C44-8E43-48EF-8258-B1452FB0F0F4}" destId="{D9A2CF5C-EF98-4079-BF79-17248E0AD242}" srcOrd="0" destOrd="0" parTransId="{381B7560-2529-403F-BCF1-DF897371D1F1}" sibTransId="{E593B8AC-9B3C-4957-963B-CD07B8B9550A}"/>
    <dgm:cxn modelId="{41E1293A-21B4-40D0-AAE1-B0C1EF70078E}" type="presOf" srcId="{D9A2CF5C-EF98-4079-BF79-17248E0AD242}" destId="{95CF3585-559F-467B-AEB0-5B2464030130}" srcOrd="0" destOrd="0" presId="urn:microsoft.com/office/officeart/2005/8/layout/vList2"/>
    <dgm:cxn modelId="{812FBE90-B935-4387-A31B-1E2DF3F7EB06}" type="presOf" srcId="{D91674B1-3EE6-43DB-840A-7FFD63DC175A}" destId="{1CEF783F-03DA-4F63-A6EC-52A47A2E6EE7}" srcOrd="0" destOrd="0" presId="urn:microsoft.com/office/officeart/2005/8/layout/vList2"/>
    <dgm:cxn modelId="{F460EE9B-0348-4D18-A98E-3AE713851DA0}" type="presOf" srcId="{C73D3C44-8E43-48EF-8258-B1452FB0F0F4}" destId="{17FE28AA-65BE-4ECC-B0D6-B900BBFD62FF}" srcOrd="0" destOrd="0" presId="urn:microsoft.com/office/officeart/2005/8/layout/vList2"/>
    <dgm:cxn modelId="{098114BE-45DB-49FE-B960-A2D7DDC380EB}" srcId="{C73D3C44-8E43-48EF-8258-B1452FB0F0F4}" destId="{D91674B1-3EE6-43DB-840A-7FFD63DC175A}" srcOrd="1" destOrd="0" parTransId="{035EE0BD-C18E-44E3-9804-58274CB6C469}" sibTransId="{1E3E1B5F-E751-4170-9B18-B921B7975242}"/>
    <dgm:cxn modelId="{8D407E72-2ACB-4DD7-B271-D082192E5950}" type="presParOf" srcId="{17FE28AA-65BE-4ECC-B0D6-B900BBFD62FF}" destId="{95CF3585-559F-467B-AEB0-5B2464030130}" srcOrd="0" destOrd="0" presId="urn:microsoft.com/office/officeart/2005/8/layout/vList2"/>
    <dgm:cxn modelId="{98B68DFA-6A0B-419B-A1B1-33A311371862}" type="presParOf" srcId="{17FE28AA-65BE-4ECC-B0D6-B900BBFD62FF}" destId="{42E9069A-3B6A-4833-A3D8-B0021DF0769B}" srcOrd="1" destOrd="0" presId="urn:microsoft.com/office/officeart/2005/8/layout/vList2"/>
    <dgm:cxn modelId="{87590CEF-6199-4EE0-86DE-2515BB021FD6}" type="presParOf" srcId="{17FE28AA-65BE-4ECC-B0D6-B900BBFD62FF}" destId="{1CEF783F-03DA-4F63-A6EC-52A47A2E6E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A3C60F-EAEF-4B01-8262-F9D14B7E23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17F0E3-6ECC-45DF-8DF3-7B3621B3B464}">
      <dgm:prSet/>
      <dgm:spPr/>
      <dgm:t>
        <a:bodyPr/>
        <a:lstStyle/>
        <a:p>
          <a:r>
            <a:rPr lang="en-US"/>
            <a:t>In many rescues, the reduced weight or force on the rescuer allows the rescuer to remain in a standing belay. </a:t>
          </a:r>
        </a:p>
      </dgm:t>
    </dgm:pt>
    <dgm:pt modelId="{C866D7D6-9492-4CB3-B10B-594A08BC1581}" type="parTrans" cxnId="{89B4C9BD-2542-40A0-9DBF-6778A3061B0C}">
      <dgm:prSet/>
      <dgm:spPr/>
      <dgm:t>
        <a:bodyPr/>
        <a:lstStyle/>
        <a:p>
          <a:endParaRPr lang="en-US"/>
        </a:p>
      </dgm:t>
    </dgm:pt>
    <dgm:pt modelId="{69C450F9-663D-4780-93A5-96FCF294C57F}" type="sibTrans" cxnId="{89B4C9BD-2542-40A0-9DBF-6778A3061B0C}">
      <dgm:prSet/>
      <dgm:spPr/>
      <dgm:t>
        <a:bodyPr/>
        <a:lstStyle/>
        <a:p>
          <a:endParaRPr lang="en-US"/>
        </a:p>
      </dgm:t>
    </dgm:pt>
    <dgm:pt modelId="{295FA413-B3AB-44AD-8E3A-271370260A6A}">
      <dgm:prSet/>
      <dgm:spPr/>
      <dgm:t>
        <a:bodyPr/>
        <a:lstStyle/>
        <a:p>
          <a:r>
            <a:rPr lang="en-US"/>
            <a:t>It may avoid having to use a belay at all, and it allows the rescuer to simply haul the swimmer into shore</a:t>
          </a:r>
        </a:p>
      </dgm:t>
    </dgm:pt>
    <dgm:pt modelId="{803BD279-0F38-44D8-91F3-C8A6ED915709}" type="parTrans" cxnId="{CDA024EB-22BE-4DC1-84B7-A5503A699841}">
      <dgm:prSet/>
      <dgm:spPr/>
      <dgm:t>
        <a:bodyPr/>
        <a:lstStyle/>
        <a:p>
          <a:endParaRPr lang="en-US"/>
        </a:p>
      </dgm:t>
    </dgm:pt>
    <dgm:pt modelId="{C9D8CF35-0E46-4D51-866D-BF9726F73D4F}" type="sibTrans" cxnId="{CDA024EB-22BE-4DC1-84B7-A5503A699841}">
      <dgm:prSet/>
      <dgm:spPr/>
      <dgm:t>
        <a:bodyPr/>
        <a:lstStyle/>
        <a:p>
          <a:endParaRPr lang="en-US"/>
        </a:p>
      </dgm:t>
    </dgm:pt>
    <dgm:pt modelId="{FC9DE032-5ED0-432D-BD0E-E69AEC4BF62A}" type="pres">
      <dgm:prSet presAssocID="{4FA3C60F-EAEF-4B01-8262-F9D14B7E2378}" presName="root" presStyleCnt="0">
        <dgm:presLayoutVars>
          <dgm:dir/>
          <dgm:resizeHandles val="exact"/>
        </dgm:presLayoutVars>
      </dgm:prSet>
      <dgm:spPr/>
    </dgm:pt>
    <dgm:pt modelId="{E21F7051-7384-4FF5-B75C-66FC9A82BFA0}" type="pres">
      <dgm:prSet presAssocID="{3E17F0E3-6ECC-45DF-8DF3-7B3621B3B464}" presName="compNode" presStyleCnt="0"/>
      <dgm:spPr/>
    </dgm:pt>
    <dgm:pt modelId="{18561873-9DD4-4C90-BB4F-AE6FACEE68F1}" type="pres">
      <dgm:prSet presAssocID="{3E17F0E3-6ECC-45DF-8DF3-7B3621B3B464}" presName="bgRect" presStyleLbl="bgShp" presStyleIdx="0" presStyleCnt="2"/>
      <dgm:spPr/>
    </dgm:pt>
    <dgm:pt modelId="{DA495833-A603-4B25-941A-EF4BA94488E1}" type="pres">
      <dgm:prSet presAssocID="{3E17F0E3-6ECC-45DF-8DF3-7B3621B3B46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C8A405DD-90AD-41DB-ABF7-A033E8343ABE}" type="pres">
      <dgm:prSet presAssocID="{3E17F0E3-6ECC-45DF-8DF3-7B3621B3B464}" presName="spaceRect" presStyleCnt="0"/>
      <dgm:spPr/>
    </dgm:pt>
    <dgm:pt modelId="{DDC19F16-6E6C-4C36-BFEC-095F58011076}" type="pres">
      <dgm:prSet presAssocID="{3E17F0E3-6ECC-45DF-8DF3-7B3621B3B464}" presName="parTx" presStyleLbl="revTx" presStyleIdx="0" presStyleCnt="2">
        <dgm:presLayoutVars>
          <dgm:chMax val="0"/>
          <dgm:chPref val="0"/>
        </dgm:presLayoutVars>
      </dgm:prSet>
      <dgm:spPr/>
    </dgm:pt>
    <dgm:pt modelId="{ECB7A384-D4AD-40EA-B570-8239C917FA6A}" type="pres">
      <dgm:prSet presAssocID="{69C450F9-663D-4780-93A5-96FCF294C57F}" presName="sibTrans" presStyleCnt="0"/>
      <dgm:spPr/>
    </dgm:pt>
    <dgm:pt modelId="{F63A0A39-2AA5-4B06-A50B-A05A3CBD3E1C}" type="pres">
      <dgm:prSet presAssocID="{295FA413-B3AB-44AD-8E3A-271370260A6A}" presName="compNode" presStyleCnt="0"/>
      <dgm:spPr/>
    </dgm:pt>
    <dgm:pt modelId="{B891FBB8-D652-4543-806A-B70F97B4EE16}" type="pres">
      <dgm:prSet presAssocID="{295FA413-B3AB-44AD-8E3A-271370260A6A}" presName="bgRect" presStyleLbl="bgShp" presStyleIdx="1" presStyleCnt="2"/>
      <dgm:spPr/>
    </dgm:pt>
    <dgm:pt modelId="{CE158896-3F3F-4757-AA77-92A1E20A71FF}" type="pres">
      <dgm:prSet presAssocID="{295FA413-B3AB-44AD-8E3A-271370260A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C7966247-BA81-4CC7-8EFE-E2C9636301A8}" type="pres">
      <dgm:prSet presAssocID="{295FA413-B3AB-44AD-8E3A-271370260A6A}" presName="spaceRect" presStyleCnt="0"/>
      <dgm:spPr/>
    </dgm:pt>
    <dgm:pt modelId="{ABA02173-1012-43B8-A325-C22A747A469A}" type="pres">
      <dgm:prSet presAssocID="{295FA413-B3AB-44AD-8E3A-271370260A6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C6A6665-F09F-4D72-937F-BE9609E76B8D}" type="presOf" srcId="{295FA413-B3AB-44AD-8E3A-271370260A6A}" destId="{ABA02173-1012-43B8-A325-C22A747A469A}" srcOrd="0" destOrd="0" presId="urn:microsoft.com/office/officeart/2018/2/layout/IconVerticalSolidList"/>
    <dgm:cxn modelId="{0F9EA479-901F-4B15-B751-A906453D9D83}" type="presOf" srcId="{3E17F0E3-6ECC-45DF-8DF3-7B3621B3B464}" destId="{DDC19F16-6E6C-4C36-BFEC-095F58011076}" srcOrd="0" destOrd="0" presId="urn:microsoft.com/office/officeart/2018/2/layout/IconVerticalSolidList"/>
    <dgm:cxn modelId="{89B4C9BD-2542-40A0-9DBF-6778A3061B0C}" srcId="{4FA3C60F-EAEF-4B01-8262-F9D14B7E2378}" destId="{3E17F0E3-6ECC-45DF-8DF3-7B3621B3B464}" srcOrd="0" destOrd="0" parTransId="{C866D7D6-9492-4CB3-B10B-594A08BC1581}" sibTransId="{69C450F9-663D-4780-93A5-96FCF294C57F}"/>
    <dgm:cxn modelId="{4CEF1DE2-0DDE-4999-95AB-A023BA786EE4}" type="presOf" srcId="{4FA3C60F-EAEF-4B01-8262-F9D14B7E2378}" destId="{FC9DE032-5ED0-432D-BD0E-E69AEC4BF62A}" srcOrd="0" destOrd="0" presId="urn:microsoft.com/office/officeart/2018/2/layout/IconVerticalSolidList"/>
    <dgm:cxn modelId="{CDA024EB-22BE-4DC1-84B7-A5503A699841}" srcId="{4FA3C60F-EAEF-4B01-8262-F9D14B7E2378}" destId="{295FA413-B3AB-44AD-8E3A-271370260A6A}" srcOrd="1" destOrd="0" parTransId="{803BD279-0F38-44D8-91F3-C8A6ED915709}" sibTransId="{C9D8CF35-0E46-4D51-866D-BF9726F73D4F}"/>
    <dgm:cxn modelId="{EB4EC531-5CA4-4482-95A4-1939BFFE4FAB}" type="presParOf" srcId="{FC9DE032-5ED0-432D-BD0E-E69AEC4BF62A}" destId="{E21F7051-7384-4FF5-B75C-66FC9A82BFA0}" srcOrd="0" destOrd="0" presId="urn:microsoft.com/office/officeart/2018/2/layout/IconVerticalSolidList"/>
    <dgm:cxn modelId="{AC91343E-EEC7-4CCC-B015-CA4CF0DBBEDD}" type="presParOf" srcId="{E21F7051-7384-4FF5-B75C-66FC9A82BFA0}" destId="{18561873-9DD4-4C90-BB4F-AE6FACEE68F1}" srcOrd="0" destOrd="0" presId="urn:microsoft.com/office/officeart/2018/2/layout/IconVerticalSolidList"/>
    <dgm:cxn modelId="{EA3F006B-9D8C-43C5-885A-5A64153FAC8E}" type="presParOf" srcId="{E21F7051-7384-4FF5-B75C-66FC9A82BFA0}" destId="{DA495833-A603-4B25-941A-EF4BA94488E1}" srcOrd="1" destOrd="0" presId="urn:microsoft.com/office/officeart/2018/2/layout/IconVerticalSolidList"/>
    <dgm:cxn modelId="{351CEEC6-6E0C-4514-B97C-D79189337D1E}" type="presParOf" srcId="{E21F7051-7384-4FF5-B75C-66FC9A82BFA0}" destId="{C8A405DD-90AD-41DB-ABF7-A033E8343ABE}" srcOrd="2" destOrd="0" presId="urn:microsoft.com/office/officeart/2018/2/layout/IconVerticalSolidList"/>
    <dgm:cxn modelId="{37CAE0B2-C5A4-481D-8E2B-41B7EC9830F3}" type="presParOf" srcId="{E21F7051-7384-4FF5-B75C-66FC9A82BFA0}" destId="{DDC19F16-6E6C-4C36-BFEC-095F58011076}" srcOrd="3" destOrd="0" presId="urn:microsoft.com/office/officeart/2018/2/layout/IconVerticalSolidList"/>
    <dgm:cxn modelId="{9CA7BBC7-4276-42C3-B7B7-5DE958B8BBFE}" type="presParOf" srcId="{FC9DE032-5ED0-432D-BD0E-E69AEC4BF62A}" destId="{ECB7A384-D4AD-40EA-B570-8239C917FA6A}" srcOrd="1" destOrd="0" presId="urn:microsoft.com/office/officeart/2018/2/layout/IconVerticalSolidList"/>
    <dgm:cxn modelId="{412A18D5-1C52-415D-80DF-214384B8CD05}" type="presParOf" srcId="{FC9DE032-5ED0-432D-BD0E-E69AEC4BF62A}" destId="{F63A0A39-2AA5-4B06-A50B-A05A3CBD3E1C}" srcOrd="2" destOrd="0" presId="urn:microsoft.com/office/officeart/2018/2/layout/IconVerticalSolidList"/>
    <dgm:cxn modelId="{D11F674D-A2EB-4195-A28E-7563062F6CD9}" type="presParOf" srcId="{F63A0A39-2AA5-4B06-A50B-A05A3CBD3E1C}" destId="{B891FBB8-D652-4543-806A-B70F97B4EE16}" srcOrd="0" destOrd="0" presId="urn:microsoft.com/office/officeart/2018/2/layout/IconVerticalSolidList"/>
    <dgm:cxn modelId="{18218DD7-1D1E-4E71-BD25-5CE4270C5032}" type="presParOf" srcId="{F63A0A39-2AA5-4B06-A50B-A05A3CBD3E1C}" destId="{CE158896-3F3F-4757-AA77-92A1E20A71FF}" srcOrd="1" destOrd="0" presId="urn:microsoft.com/office/officeart/2018/2/layout/IconVerticalSolidList"/>
    <dgm:cxn modelId="{1D8EBBD2-2D1C-4DDC-86D0-69C29AC6051A}" type="presParOf" srcId="{F63A0A39-2AA5-4B06-A50B-A05A3CBD3E1C}" destId="{C7966247-BA81-4CC7-8EFE-E2C9636301A8}" srcOrd="2" destOrd="0" presId="urn:microsoft.com/office/officeart/2018/2/layout/IconVerticalSolidList"/>
    <dgm:cxn modelId="{1A535EF0-782A-4F16-AB41-6DB621260A0F}" type="presParOf" srcId="{F63A0A39-2AA5-4B06-A50B-A05A3CBD3E1C}" destId="{ABA02173-1012-43B8-A325-C22A747A46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17552-1CE0-4F08-A446-B99DB5FFD5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533026-9715-4420-9017-53CB0FBAA6FF}">
      <dgm:prSet/>
      <dgm:spPr/>
      <dgm:t>
        <a:bodyPr/>
        <a:lstStyle/>
        <a:p>
          <a:r>
            <a:rPr lang="en-US"/>
            <a:t>Place the rope over the shoulder. </a:t>
          </a:r>
        </a:p>
      </dgm:t>
    </dgm:pt>
    <dgm:pt modelId="{58DCA8C5-A156-4DD0-9E58-A1D1CBC339D4}" type="parTrans" cxnId="{ED9BCC39-3059-4DF3-B351-B70B688FB9AB}">
      <dgm:prSet/>
      <dgm:spPr/>
      <dgm:t>
        <a:bodyPr/>
        <a:lstStyle/>
        <a:p>
          <a:endParaRPr lang="en-US"/>
        </a:p>
      </dgm:t>
    </dgm:pt>
    <dgm:pt modelId="{4A7EF58F-5E5D-4207-8101-38A118C73962}" type="sibTrans" cxnId="{ED9BCC39-3059-4DF3-B351-B70B688FB9AB}">
      <dgm:prSet/>
      <dgm:spPr/>
      <dgm:t>
        <a:bodyPr/>
        <a:lstStyle/>
        <a:p>
          <a:endParaRPr lang="en-US"/>
        </a:p>
      </dgm:t>
    </dgm:pt>
    <dgm:pt modelId="{A0C49223-5576-4B77-8DC7-2C07EC29411A}">
      <dgm:prSet/>
      <dgm:spPr/>
      <dgm:t>
        <a:bodyPr/>
        <a:lstStyle/>
        <a:p>
          <a:r>
            <a:rPr lang="en-US"/>
            <a:t>The life jacket prevents the rope from slipping off the shoulder. </a:t>
          </a:r>
        </a:p>
      </dgm:t>
    </dgm:pt>
    <dgm:pt modelId="{4564F4F2-16A0-46EA-9051-ACC0C7063555}" type="parTrans" cxnId="{B2A95D92-EBCF-41D3-BAB0-63E37A5A06B2}">
      <dgm:prSet/>
      <dgm:spPr/>
      <dgm:t>
        <a:bodyPr/>
        <a:lstStyle/>
        <a:p>
          <a:endParaRPr lang="en-US"/>
        </a:p>
      </dgm:t>
    </dgm:pt>
    <dgm:pt modelId="{82A85E57-3FA6-4FBA-B583-9F8ABF8A476F}" type="sibTrans" cxnId="{B2A95D92-EBCF-41D3-BAB0-63E37A5A06B2}">
      <dgm:prSet/>
      <dgm:spPr/>
      <dgm:t>
        <a:bodyPr/>
        <a:lstStyle/>
        <a:p>
          <a:endParaRPr lang="en-US"/>
        </a:p>
      </dgm:t>
    </dgm:pt>
    <dgm:pt modelId="{020B2D22-E21A-4FC8-8381-F47AFA28F6A8}">
      <dgm:prSet/>
      <dgm:spPr/>
      <dgm:t>
        <a:bodyPr/>
        <a:lstStyle/>
        <a:p>
          <a:r>
            <a:rPr lang="en-US"/>
            <a:t>If done correctly, there may be a slight rope burn over the shoulder.</a:t>
          </a:r>
        </a:p>
      </dgm:t>
    </dgm:pt>
    <dgm:pt modelId="{48A087D1-D7F3-425E-BD56-46A42B061AD1}" type="parTrans" cxnId="{BEE22AB3-EAC5-416A-8A3E-D8D0881270D5}">
      <dgm:prSet/>
      <dgm:spPr/>
      <dgm:t>
        <a:bodyPr/>
        <a:lstStyle/>
        <a:p>
          <a:endParaRPr lang="en-US"/>
        </a:p>
      </dgm:t>
    </dgm:pt>
    <dgm:pt modelId="{964E1635-D303-431A-9B27-E70CE1F74293}" type="sibTrans" cxnId="{BEE22AB3-EAC5-416A-8A3E-D8D0881270D5}">
      <dgm:prSet/>
      <dgm:spPr/>
      <dgm:t>
        <a:bodyPr/>
        <a:lstStyle/>
        <a:p>
          <a:endParaRPr lang="en-US"/>
        </a:p>
      </dgm:t>
    </dgm:pt>
    <dgm:pt modelId="{36F8B61D-4AF2-4AA8-9119-4D4A8FBAA399}">
      <dgm:prSet/>
      <dgm:spPr/>
      <dgm:t>
        <a:bodyPr/>
        <a:lstStyle/>
        <a:p>
          <a:r>
            <a:rPr lang="en-US"/>
            <a:t>Grasp the rope with the thumb and first finger and stuff hand over hand the rope into the bag.</a:t>
          </a:r>
        </a:p>
      </dgm:t>
    </dgm:pt>
    <dgm:pt modelId="{BB1B0F68-F2EE-4C8B-A672-097E2D2F3A28}" type="parTrans" cxnId="{5CDB3EC8-2936-4090-9631-C5254E2E722F}">
      <dgm:prSet/>
      <dgm:spPr/>
      <dgm:t>
        <a:bodyPr/>
        <a:lstStyle/>
        <a:p>
          <a:endParaRPr lang="en-US"/>
        </a:p>
      </dgm:t>
    </dgm:pt>
    <dgm:pt modelId="{8E888CED-B579-4CAE-8BBA-491F7FD3FD9D}" type="sibTrans" cxnId="{5CDB3EC8-2936-4090-9631-C5254E2E722F}">
      <dgm:prSet/>
      <dgm:spPr/>
      <dgm:t>
        <a:bodyPr/>
        <a:lstStyle/>
        <a:p>
          <a:endParaRPr lang="en-US"/>
        </a:p>
      </dgm:t>
    </dgm:pt>
    <dgm:pt modelId="{8DABC3D3-33D2-4485-A3C5-301A6DF622B7}" type="pres">
      <dgm:prSet presAssocID="{CCE17552-1CE0-4F08-A446-B99DB5FFD5A5}" presName="root" presStyleCnt="0">
        <dgm:presLayoutVars>
          <dgm:dir/>
          <dgm:resizeHandles val="exact"/>
        </dgm:presLayoutVars>
      </dgm:prSet>
      <dgm:spPr/>
    </dgm:pt>
    <dgm:pt modelId="{65B771A3-CF09-474A-8560-A77C26DC957D}" type="pres">
      <dgm:prSet presAssocID="{41533026-9715-4420-9017-53CB0FBAA6FF}" presName="compNode" presStyleCnt="0"/>
      <dgm:spPr/>
    </dgm:pt>
    <dgm:pt modelId="{3B2A7319-45F6-4CF1-A787-F4C7A6B41520}" type="pres">
      <dgm:prSet presAssocID="{41533026-9715-4420-9017-53CB0FBAA6FF}" presName="bgRect" presStyleLbl="bgShp" presStyleIdx="0" presStyleCnt="4"/>
      <dgm:spPr/>
    </dgm:pt>
    <dgm:pt modelId="{AC8DEF4F-9081-4CCC-9223-5F6C6DCC55FA}" type="pres">
      <dgm:prSet presAssocID="{41533026-9715-4420-9017-53CB0FBAA6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FF716020-5527-4C2D-89E7-AC49E2388BCE}" type="pres">
      <dgm:prSet presAssocID="{41533026-9715-4420-9017-53CB0FBAA6FF}" presName="spaceRect" presStyleCnt="0"/>
      <dgm:spPr/>
    </dgm:pt>
    <dgm:pt modelId="{842473A4-AB0E-4ABF-B55E-CC0D9AD97543}" type="pres">
      <dgm:prSet presAssocID="{41533026-9715-4420-9017-53CB0FBAA6FF}" presName="parTx" presStyleLbl="revTx" presStyleIdx="0" presStyleCnt="4">
        <dgm:presLayoutVars>
          <dgm:chMax val="0"/>
          <dgm:chPref val="0"/>
        </dgm:presLayoutVars>
      </dgm:prSet>
      <dgm:spPr/>
    </dgm:pt>
    <dgm:pt modelId="{34B9E6C2-EB7A-4E60-A2A6-DB70EB32C616}" type="pres">
      <dgm:prSet presAssocID="{4A7EF58F-5E5D-4207-8101-38A118C73962}" presName="sibTrans" presStyleCnt="0"/>
      <dgm:spPr/>
    </dgm:pt>
    <dgm:pt modelId="{E6471217-6B8F-4B2F-8CEC-F6D418F95556}" type="pres">
      <dgm:prSet presAssocID="{A0C49223-5576-4B77-8DC7-2C07EC29411A}" presName="compNode" presStyleCnt="0"/>
      <dgm:spPr/>
    </dgm:pt>
    <dgm:pt modelId="{8A3D9064-ABBE-475A-90BB-6C1A9F48522F}" type="pres">
      <dgm:prSet presAssocID="{A0C49223-5576-4B77-8DC7-2C07EC29411A}" presName="bgRect" presStyleLbl="bgShp" presStyleIdx="1" presStyleCnt="4"/>
      <dgm:spPr/>
    </dgm:pt>
    <dgm:pt modelId="{ABADF933-3CE2-4D47-8E20-A7B4E9225B7F}" type="pres">
      <dgm:prSet presAssocID="{A0C49223-5576-4B77-8DC7-2C07EC2941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60194C28-BC1F-4EA2-8D83-CC219BC818A8}" type="pres">
      <dgm:prSet presAssocID="{A0C49223-5576-4B77-8DC7-2C07EC29411A}" presName="spaceRect" presStyleCnt="0"/>
      <dgm:spPr/>
    </dgm:pt>
    <dgm:pt modelId="{76DB3435-7ABC-4EF1-B71B-737F1F242C50}" type="pres">
      <dgm:prSet presAssocID="{A0C49223-5576-4B77-8DC7-2C07EC29411A}" presName="parTx" presStyleLbl="revTx" presStyleIdx="1" presStyleCnt="4">
        <dgm:presLayoutVars>
          <dgm:chMax val="0"/>
          <dgm:chPref val="0"/>
        </dgm:presLayoutVars>
      </dgm:prSet>
      <dgm:spPr/>
    </dgm:pt>
    <dgm:pt modelId="{E7666036-0540-4973-9654-12285E882D35}" type="pres">
      <dgm:prSet presAssocID="{82A85E57-3FA6-4FBA-B583-9F8ABF8A476F}" presName="sibTrans" presStyleCnt="0"/>
      <dgm:spPr/>
    </dgm:pt>
    <dgm:pt modelId="{2965A4AA-2302-4F5E-87F9-CFEBB42724E9}" type="pres">
      <dgm:prSet presAssocID="{020B2D22-E21A-4FC8-8381-F47AFA28F6A8}" presName="compNode" presStyleCnt="0"/>
      <dgm:spPr/>
    </dgm:pt>
    <dgm:pt modelId="{89209F55-D682-4997-B0AF-F219E1C7D0A6}" type="pres">
      <dgm:prSet presAssocID="{020B2D22-E21A-4FC8-8381-F47AFA28F6A8}" presName="bgRect" presStyleLbl="bgShp" presStyleIdx="2" presStyleCnt="4"/>
      <dgm:spPr/>
    </dgm:pt>
    <dgm:pt modelId="{7E20FB9D-8414-40B9-AAFA-EBF2CB7F3F2C}" type="pres">
      <dgm:prSet presAssocID="{020B2D22-E21A-4FC8-8381-F47AFA28F6A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90E4CC1-DFCB-48DF-9F34-28FC8228E07C}" type="pres">
      <dgm:prSet presAssocID="{020B2D22-E21A-4FC8-8381-F47AFA28F6A8}" presName="spaceRect" presStyleCnt="0"/>
      <dgm:spPr/>
    </dgm:pt>
    <dgm:pt modelId="{B1CCF7CC-5FB8-4D05-A2C8-327FC625792C}" type="pres">
      <dgm:prSet presAssocID="{020B2D22-E21A-4FC8-8381-F47AFA28F6A8}" presName="parTx" presStyleLbl="revTx" presStyleIdx="2" presStyleCnt="4">
        <dgm:presLayoutVars>
          <dgm:chMax val="0"/>
          <dgm:chPref val="0"/>
        </dgm:presLayoutVars>
      </dgm:prSet>
      <dgm:spPr/>
    </dgm:pt>
    <dgm:pt modelId="{CC426147-3ED6-4B75-A967-90F95F0FD2B8}" type="pres">
      <dgm:prSet presAssocID="{964E1635-D303-431A-9B27-E70CE1F74293}" presName="sibTrans" presStyleCnt="0"/>
      <dgm:spPr/>
    </dgm:pt>
    <dgm:pt modelId="{A63C3630-C023-401F-BF7C-23C3B60E747A}" type="pres">
      <dgm:prSet presAssocID="{36F8B61D-4AF2-4AA8-9119-4D4A8FBAA399}" presName="compNode" presStyleCnt="0"/>
      <dgm:spPr/>
    </dgm:pt>
    <dgm:pt modelId="{BEEDB00E-006C-471D-808A-8BDADF5758DF}" type="pres">
      <dgm:prSet presAssocID="{36F8B61D-4AF2-4AA8-9119-4D4A8FBAA399}" presName="bgRect" presStyleLbl="bgShp" presStyleIdx="3" presStyleCnt="4"/>
      <dgm:spPr/>
    </dgm:pt>
    <dgm:pt modelId="{BB5E7563-0299-4D56-879D-C3416C2DF12A}" type="pres">
      <dgm:prSet presAssocID="{36F8B61D-4AF2-4AA8-9119-4D4A8FBAA39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3316462E-F8D9-43AA-A3A9-0BA59F43FD24}" type="pres">
      <dgm:prSet presAssocID="{36F8B61D-4AF2-4AA8-9119-4D4A8FBAA399}" presName="spaceRect" presStyleCnt="0"/>
      <dgm:spPr/>
    </dgm:pt>
    <dgm:pt modelId="{79EAD8DE-32C1-43F1-9137-435675546B29}" type="pres">
      <dgm:prSet presAssocID="{36F8B61D-4AF2-4AA8-9119-4D4A8FBAA39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9BCC39-3059-4DF3-B351-B70B688FB9AB}" srcId="{CCE17552-1CE0-4F08-A446-B99DB5FFD5A5}" destId="{41533026-9715-4420-9017-53CB0FBAA6FF}" srcOrd="0" destOrd="0" parTransId="{58DCA8C5-A156-4DD0-9E58-A1D1CBC339D4}" sibTransId="{4A7EF58F-5E5D-4207-8101-38A118C73962}"/>
    <dgm:cxn modelId="{6AFC5B8F-405C-403E-ABD6-0ED546CDD059}" type="presOf" srcId="{020B2D22-E21A-4FC8-8381-F47AFA28F6A8}" destId="{B1CCF7CC-5FB8-4D05-A2C8-327FC625792C}" srcOrd="0" destOrd="0" presId="urn:microsoft.com/office/officeart/2018/2/layout/IconVerticalSolidList"/>
    <dgm:cxn modelId="{B2A95D92-EBCF-41D3-BAB0-63E37A5A06B2}" srcId="{CCE17552-1CE0-4F08-A446-B99DB5FFD5A5}" destId="{A0C49223-5576-4B77-8DC7-2C07EC29411A}" srcOrd="1" destOrd="0" parTransId="{4564F4F2-16A0-46EA-9051-ACC0C7063555}" sibTransId="{82A85E57-3FA6-4FBA-B583-9F8ABF8A476F}"/>
    <dgm:cxn modelId="{BEE22AB3-EAC5-416A-8A3E-D8D0881270D5}" srcId="{CCE17552-1CE0-4F08-A446-B99DB5FFD5A5}" destId="{020B2D22-E21A-4FC8-8381-F47AFA28F6A8}" srcOrd="2" destOrd="0" parTransId="{48A087D1-D7F3-425E-BD56-46A42B061AD1}" sibTransId="{964E1635-D303-431A-9B27-E70CE1F74293}"/>
    <dgm:cxn modelId="{BE422DB7-E7B8-4E4C-A9B3-DB0857AE3064}" type="presOf" srcId="{36F8B61D-4AF2-4AA8-9119-4D4A8FBAA399}" destId="{79EAD8DE-32C1-43F1-9137-435675546B29}" srcOrd="0" destOrd="0" presId="urn:microsoft.com/office/officeart/2018/2/layout/IconVerticalSolidList"/>
    <dgm:cxn modelId="{5CDB3EC8-2936-4090-9631-C5254E2E722F}" srcId="{CCE17552-1CE0-4F08-A446-B99DB5FFD5A5}" destId="{36F8B61D-4AF2-4AA8-9119-4D4A8FBAA399}" srcOrd="3" destOrd="0" parTransId="{BB1B0F68-F2EE-4C8B-A672-097E2D2F3A28}" sibTransId="{8E888CED-B579-4CAE-8BBA-491F7FD3FD9D}"/>
    <dgm:cxn modelId="{8AA143DB-27D6-4CBC-8508-208BC072B0F0}" type="presOf" srcId="{CCE17552-1CE0-4F08-A446-B99DB5FFD5A5}" destId="{8DABC3D3-33D2-4485-A3C5-301A6DF622B7}" srcOrd="0" destOrd="0" presId="urn:microsoft.com/office/officeart/2018/2/layout/IconVerticalSolidList"/>
    <dgm:cxn modelId="{40E863F9-66BD-4039-8538-B5110422C9B4}" type="presOf" srcId="{A0C49223-5576-4B77-8DC7-2C07EC29411A}" destId="{76DB3435-7ABC-4EF1-B71B-737F1F242C50}" srcOrd="0" destOrd="0" presId="urn:microsoft.com/office/officeart/2018/2/layout/IconVerticalSolidList"/>
    <dgm:cxn modelId="{18F181FC-7AA7-4629-9C4E-BA2E1DE5D5AF}" type="presOf" srcId="{41533026-9715-4420-9017-53CB0FBAA6FF}" destId="{842473A4-AB0E-4ABF-B55E-CC0D9AD97543}" srcOrd="0" destOrd="0" presId="urn:microsoft.com/office/officeart/2018/2/layout/IconVerticalSolidList"/>
    <dgm:cxn modelId="{5747AB58-C679-479B-B588-E27E2D12D698}" type="presParOf" srcId="{8DABC3D3-33D2-4485-A3C5-301A6DF622B7}" destId="{65B771A3-CF09-474A-8560-A77C26DC957D}" srcOrd="0" destOrd="0" presId="urn:microsoft.com/office/officeart/2018/2/layout/IconVerticalSolidList"/>
    <dgm:cxn modelId="{5ACCDEA9-CAC3-421D-991A-A614F8F8D87F}" type="presParOf" srcId="{65B771A3-CF09-474A-8560-A77C26DC957D}" destId="{3B2A7319-45F6-4CF1-A787-F4C7A6B41520}" srcOrd="0" destOrd="0" presId="urn:microsoft.com/office/officeart/2018/2/layout/IconVerticalSolidList"/>
    <dgm:cxn modelId="{DBFAE45D-9D2E-4D49-9F2F-809AE47C6B4D}" type="presParOf" srcId="{65B771A3-CF09-474A-8560-A77C26DC957D}" destId="{AC8DEF4F-9081-4CCC-9223-5F6C6DCC55FA}" srcOrd="1" destOrd="0" presId="urn:microsoft.com/office/officeart/2018/2/layout/IconVerticalSolidList"/>
    <dgm:cxn modelId="{4A70AEC1-F795-4B67-8EE6-D745CDAEABA7}" type="presParOf" srcId="{65B771A3-CF09-474A-8560-A77C26DC957D}" destId="{FF716020-5527-4C2D-89E7-AC49E2388BCE}" srcOrd="2" destOrd="0" presId="urn:microsoft.com/office/officeart/2018/2/layout/IconVerticalSolidList"/>
    <dgm:cxn modelId="{3C09798B-5E4A-4699-A424-13FADD144576}" type="presParOf" srcId="{65B771A3-CF09-474A-8560-A77C26DC957D}" destId="{842473A4-AB0E-4ABF-B55E-CC0D9AD97543}" srcOrd="3" destOrd="0" presId="urn:microsoft.com/office/officeart/2018/2/layout/IconVerticalSolidList"/>
    <dgm:cxn modelId="{0F3F954A-F9A7-49A8-8F01-DD0BB5D66141}" type="presParOf" srcId="{8DABC3D3-33D2-4485-A3C5-301A6DF622B7}" destId="{34B9E6C2-EB7A-4E60-A2A6-DB70EB32C616}" srcOrd="1" destOrd="0" presId="urn:microsoft.com/office/officeart/2018/2/layout/IconVerticalSolidList"/>
    <dgm:cxn modelId="{810BAAE5-C874-4817-AC97-F5DC9D651ECC}" type="presParOf" srcId="{8DABC3D3-33D2-4485-A3C5-301A6DF622B7}" destId="{E6471217-6B8F-4B2F-8CEC-F6D418F95556}" srcOrd="2" destOrd="0" presId="urn:microsoft.com/office/officeart/2018/2/layout/IconVerticalSolidList"/>
    <dgm:cxn modelId="{69FB61B6-FE1C-4C80-9F0E-CA1C366556C3}" type="presParOf" srcId="{E6471217-6B8F-4B2F-8CEC-F6D418F95556}" destId="{8A3D9064-ABBE-475A-90BB-6C1A9F48522F}" srcOrd="0" destOrd="0" presId="urn:microsoft.com/office/officeart/2018/2/layout/IconVerticalSolidList"/>
    <dgm:cxn modelId="{1BC97032-C109-4920-A655-638CF9B0759C}" type="presParOf" srcId="{E6471217-6B8F-4B2F-8CEC-F6D418F95556}" destId="{ABADF933-3CE2-4D47-8E20-A7B4E9225B7F}" srcOrd="1" destOrd="0" presId="urn:microsoft.com/office/officeart/2018/2/layout/IconVerticalSolidList"/>
    <dgm:cxn modelId="{F77F98AC-4F48-40B4-8015-DF81A0901FAB}" type="presParOf" srcId="{E6471217-6B8F-4B2F-8CEC-F6D418F95556}" destId="{60194C28-BC1F-4EA2-8D83-CC219BC818A8}" srcOrd="2" destOrd="0" presId="urn:microsoft.com/office/officeart/2018/2/layout/IconVerticalSolidList"/>
    <dgm:cxn modelId="{3E7422F0-A0B4-4220-9FF4-163E84FF035A}" type="presParOf" srcId="{E6471217-6B8F-4B2F-8CEC-F6D418F95556}" destId="{76DB3435-7ABC-4EF1-B71B-737F1F242C50}" srcOrd="3" destOrd="0" presId="urn:microsoft.com/office/officeart/2018/2/layout/IconVerticalSolidList"/>
    <dgm:cxn modelId="{9F799364-7A30-4978-8123-0382B2F7FC52}" type="presParOf" srcId="{8DABC3D3-33D2-4485-A3C5-301A6DF622B7}" destId="{E7666036-0540-4973-9654-12285E882D35}" srcOrd="3" destOrd="0" presId="urn:microsoft.com/office/officeart/2018/2/layout/IconVerticalSolidList"/>
    <dgm:cxn modelId="{9FCC05FC-866C-411E-9014-E5D268A95D16}" type="presParOf" srcId="{8DABC3D3-33D2-4485-A3C5-301A6DF622B7}" destId="{2965A4AA-2302-4F5E-87F9-CFEBB42724E9}" srcOrd="4" destOrd="0" presId="urn:microsoft.com/office/officeart/2018/2/layout/IconVerticalSolidList"/>
    <dgm:cxn modelId="{C0228DDE-5F38-41D8-8760-F3E91A24CFFB}" type="presParOf" srcId="{2965A4AA-2302-4F5E-87F9-CFEBB42724E9}" destId="{89209F55-D682-4997-B0AF-F219E1C7D0A6}" srcOrd="0" destOrd="0" presId="urn:microsoft.com/office/officeart/2018/2/layout/IconVerticalSolidList"/>
    <dgm:cxn modelId="{BAB22043-AD43-483A-9D4B-E4DA2F69E93D}" type="presParOf" srcId="{2965A4AA-2302-4F5E-87F9-CFEBB42724E9}" destId="{7E20FB9D-8414-40B9-AAFA-EBF2CB7F3F2C}" srcOrd="1" destOrd="0" presId="urn:microsoft.com/office/officeart/2018/2/layout/IconVerticalSolidList"/>
    <dgm:cxn modelId="{1D9C0FD9-437C-4127-B35F-3AEC8DE2EA13}" type="presParOf" srcId="{2965A4AA-2302-4F5E-87F9-CFEBB42724E9}" destId="{A90E4CC1-DFCB-48DF-9F34-28FC8228E07C}" srcOrd="2" destOrd="0" presId="urn:microsoft.com/office/officeart/2018/2/layout/IconVerticalSolidList"/>
    <dgm:cxn modelId="{7061DB1C-7D66-4FBF-9441-B4E3C5BFE959}" type="presParOf" srcId="{2965A4AA-2302-4F5E-87F9-CFEBB42724E9}" destId="{B1CCF7CC-5FB8-4D05-A2C8-327FC625792C}" srcOrd="3" destOrd="0" presId="urn:microsoft.com/office/officeart/2018/2/layout/IconVerticalSolidList"/>
    <dgm:cxn modelId="{48A16178-E0CD-4DBF-BEFA-593E66A9D2BB}" type="presParOf" srcId="{8DABC3D3-33D2-4485-A3C5-301A6DF622B7}" destId="{CC426147-3ED6-4B75-A967-90F95F0FD2B8}" srcOrd="5" destOrd="0" presId="urn:microsoft.com/office/officeart/2018/2/layout/IconVerticalSolidList"/>
    <dgm:cxn modelId="{CCF4CCB3-D014-4226-A65E-22BA14A0F2A1}" type="presParOf" srcId="{8DABC3D3-33D2-4485-A3C5-301A6DF622B7}" destId="{A63C3630-C023-401F-BF7C-23C3B60E747A}" srcOrd="6" destOrd="0" presId="urn:microsoft.com/office/officeart/2018/2/layout/IconVerticalSolidList"/>
    <dgm:cxn modelId="{9C556262-C926-4B77-9CD9-CCC0F7B5B9EB}" type="presParOf" srcId="{A63C3630-C023-401F-BF7C-23C3B60E747A}" destId="{BEEDB00E-006C-471D-808A-8BDADF5758DF}" srcOrd="0" destOrd="0" presId="urn:microsoft.com/office/officeart/2018/2/layout/IconVerticalSolidList"/>
    <dgm:cxn modelId="{18370695-D988-409E-992B-A2AD7A509C29}" type="presParOf" srcId="{A63C3630-C023-401F-BF7C-23C3B60E747A}" destId="{BB5E7563-0299-4D56-879D-C3416C2DF12A}" srcOrd="1" destOrd="0" presId="urn:microsoft.com/office/officeart/2018/2/layout/IconVerticalSolidList"/>
    <dgm:cxn modelId="{8B67FC66-8440-46E9-B623-5BC29A3D3FA0}" type="presParOf" srcId="{A63C3630-C023-401F-BF7C-23C3B60E747A}" destId="{3316462E-F8D9-43AA-A3A9-0BA59F43FD24}" srcOrd="2" destOrd="0" presId="urn:microsoft.com/office/officeart/2018/2/layout/IconVerticalSolidList"/>
    <dgm:cxn modelId="{9623AD2C-8606-4391-B9AC-F82C0B9E91C0}" type="presParOf" srcId="{A63C3630-C023-401F-BF7C-23C3B60E747A}" destId="{79EAD8DE-32C1-43F1-9137-435675546B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BB3BFA-F702-4DA5-B840-6D11651AE6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A51DF4-24B7-4AF8-A319-E2F9759E540D}">
      <dgm:prSet/>
      <dgm:spPr/>
      <dgm:t>
        <a:bodyPr/>
        <a:lstStyle/>
        <a:p>
          <a:r>
            <a:rPr lang="en-US"/>
            <a:t>Underhand Throw</a:t>
          </a:r>
        </a:p>
      </dgm:t>
    </dgm:pt>
    <dgm:pt modelId="{E6269AC0-393E-449F-81FA-C3E285A2FFB3}" type="parTrans" cxnId="{17A3B8A1-8D0E-4F58-86E2-F92D3363E881}">
      <dgm:prSet/>
      <dgm:spPr/>
      <dgm:t>
        <a:bodyPr/>
        <a:lstStyle/>
        <a:p>
          <a:endParaRPr lang="en-US"/>
        </a:p>
      </dgm:t>
    </dgm:pt>
    <dgm:pt modelId="{B324843F-1B42-466D-A4D0-C8A73C08CB3B}" type="sibTrans" cxnId="{17A3B8A1-8D0E-4F58-86E2-F92D3363E881}">
      <dgm:prSet/>
      <dgm:spPr/>
      <dgm:t>
        <a:bodyPr/>
        <a:lstStyle/>
        <a:p>
          <a:endParaRPr lang="en-US"/>
        </a:p>
      </dgm:t>
    </dgm:pt>
    <dgm:pt modelId="{D8DC7F06-E6B2-4208-9743-A153916E3716}">
      <dgm:prSet/>
      <dgm:spPr/>
      <dgm:t>
        <a:bodyPr/>
        <a:lstStyle/>
        <a:p>
          <a:r>
            <a:rPr lang="en-US"/>
            <a:t>Generally, the farthest throws occur underhand. </a:t>
          </a:r>
        </a:p>
      </dgm:t>
    </dgm:pt>
    <dgm:pt modelId="{FECD7339-68E1-4D2A-9886-B5B1B085A222}" type="parTrans" cxnId="{B38CBF59-F290-46E3-8892-34CE0E3626A6}">
      <dgm:prSet/>
      <dgm:spPr/>
      <dgm:t>
        <a:bodyPr/>
        <a:lstStyle/>
        <a:p>
          <a:endParaRPr lang="en-US"/>
        </a:p>
      </dgm:t>
    </dgm:pt>
    <dgm:pt modelId="{0FF62E9B-CE1F-4E68-9330-FF8F030DC5F7}" type="sibTrans" cxnId="{B38CBF59-F290-46E3-8892-34CE0E3626A6}">
      <dgm:prSet/>
      <dgm:spPr/>
      <dgm:t>
        <a:bodyPr/>
        <a:lstStyle/>
        <a:p>
          <a:endParaRPr lang="en-US"/>
        </a:p>
      </dgm:t>
    </dgm:pt>
    <dgm:pt modelId="{87C16AE9-7D7C-4C33-B24B-E66B07F66F42}">
      <dgm:prSet/>
      <dgm:spPr/>
      <dgm:t>
        <a:bodyPr/>
        <a:lstStyle/>
        <a:p>
          <a:r>
            <a:rPr lang="en-US"/>
            <a:t>When standing in knee deep or deeper water, the underhand throw becomes impractical and a side arm or overhand throw needs to be used.</a:t>
          </a:r>
        </a:p>
      </dgm:t>
    </dgm:pt>
    <dgm:pt modelId="{9812A8D0-E350-4D77-A867-4E539885D747}" type="parTrans" cxnId="{249B7761-7474-4805-9248-52F62D850674}">
      <dgm:prSet/>
      <dgm:spPr/>
      <dgm:t>
        <a:bodyPr/>
        <a:lstStyle/>
        <a:p>
          <a:endParaRPr lang="en-US"/>
        </a:p>
      </dgm:t>
    </dgm:pt>
    <dgm:pt modelId="{08FD065F-8C01-4D6D-9B23-8B3FB0112478}" type="sibTrans" cxnId="{249B7761-7474-4805-9248-52F62D850674}">
      <dgm:prSet/>
      <dgm:spPr/>
      <dgm:t>
        <a:bodyPr/>
        <a:lstStyle/>
        <a:p>
          <a:endParaRPr lang="en-US"/>
        </a:p>
      </dgm:t>
    </dgm:pt>
    <dgm:pt modelId="{18F2F79F-C706-47A6-BF5E-AEC884103FE1}" type="pres">
      <dgm:prSet presAssocID="{4EBB3BFA-F702-4DA5-B840-6D11651AE619}" presName="root" presStyleCnt="0">
        <dgm:presLayoutVars>
          <dgm:dir/>
          <dgm:resizeHandles val="exact"/>
        </dgm:presLayoutVars>
      </dgm:prSet>
      <dgm:spPr/>
    </dgm:pt>
    <dgm:pt modelId="{69EE252C-2061-47C3-B2E5-73A23B944847}" type="pres">
      <dgm:prSet presAssocID="{53A51DF4-24B7-4AF8-A319-E2F9759E540D}" presName="compNode" presStyleCnt="0"/>
      <dgm:spPr/>
    </dgm:pt>
    <dgm:pt modelId="{F5B3C37C-9D56-47BB-9B34-179BB97BB9C3}" type="pres">
      <dgm:prSet presAssocID="{53A51DF4-24B7-4AF8-A319-E2F9759E540D}" presName="bgRect" presStyleLbl="bgShp" presStyleIdx="0" presStyleCnt="3"/>
      <dgm:spPr/>
    </dgm:pt>
    <dgm:pt modelId="{086799E1-7CB1-4AE3-981D-2D9DB7BC47DA}" type="pres">
      <dgm:prSet presAssocID="{53A51DF4-24B7-4AF8-A319-E2F9759E54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1E3A2041-7E86-4F5E-AFCF-4D81780EBAB9}" type="pres">
      <dgm:prSet presAssocID="{53A51DF4-24B7-4AF8-A319-E2F9759E540D}" presName="spaceRect" presStyleCnt="0"/>
      <dgm:spPr/>
    </dgm:pt>
    <dgm:pt modelId="{FA4F3F9B-75A2-4CF1-AFC4-B8C87678CFA3}" type="pres">
      <dgm:prSet presAssocID="{53A51DF4-24B7-4AF8-A319-E2F9759E540D}" presName="parTx" presStyleLbl="revTx" presStyleIdx="0" presStyleCnt="3">
        <dgm:presLayoutVars>
          <dgm:chMax val="0"/>
          <dgm:chPref val="0"/>
        </dgm:presLayoutVars>
      </dgm:prSet>
      <dgm:spPr/>
    </dgm:pt>
    <dgm:pt modelId="{8C7681F2-0886-48CC-B562-3F1611C328BF}" type="pres">
      <dgm:prSet presAssocID="{B324843F-1B42-466D-A4D0-C8A73C08CB3B}" presName="sibTrans" presStyleCnt="0"/>
      <dgm:spPr/>
    </dgm:pt>
    <dgm:pt modelId="{94A2D3DD-A0C4-4ABD-A71F-5183DEB848F4}" type="pres">
      <dgm:prSet presAssocID="{D8DC7F06-E6B2-4208-9743-A153916E3716}" presName="compNode" presStyleCnt="0"/>
      <dgm:spPr/>
    </dgm:pt>
    <dgm:pt modelId="{AF0AA6A2-BB17-476A-97C0-52360E80DCD9}" type="pres">
      <dgm:prSet presAssocID="{D8DC7F06-E6B2-4208-9743-A153916E3716}" presName="bgRect" presStyleLbl="bgShp" presStyleIdx="1" presStyleCnt="3"/>
      <dgm:spPr/>
    </dgm:pt>
    <dgm:pt modelId="{84389F69-B452-48E5-A426-CD848C0BA452}" type="pres">
      <dgm:prSet presAssocID="{D8DC7F06-E6B2-4208-9743-A153916E37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"/>
        </a:ext>
      </dgm:extLst>
    </dgm:pt>
    <dgm:pt modelId="{5A4CCEA3-FFEC-4973-A030-06C8BFA993F3}" type="pres">
      <dgm:prSet presAssocID="{D8DC7F06-E6B2-4208-9743-A153916E3716}" presName="spaceRect" presStyleCnt="0"/>
      <dgm:spPr/>
    </dgm:pt>
    <dgm:pt modelId="{549294C3-5498-410C-8159-F6FFBB7B9C9C}" type="pres">
      <dgm:prSet presAssocID="{D8DC7F06-E6B2-4208-9743-A153916E3716}" presName="parTx" presStyleLbl="revTx" presStyleIdx="1" presStyleCnt="3">
        <dgm:presLayoutVars>
          <dgm:chMax val="0"/>
          <dgm:chPref val="0"/>
        </dgm:presLayoutVars>
      </dgm:prSet>
      <dgm:spPr/>
    </dgm:pt>
    <dgm:pt modelId="{57233052-2EF8-4A1F-B66E-4F4792CA24FC}" type="pres">
      <dgm:prSet presAssocID="{0FF62E9B-CE1F-4E68-9330-FF8F030DC5F7}" presName="sibTrans" presStyleCnt="0"/>
      <dgm:spPr/>
    </dgm:pt>
    <dgm:pt modelId="{C1B21338-9211-4B92-B32B-375C93B8AD74}" type="pres">
      <dgm:prSet presAssocID="{87C16AE9-7D7C-4C33-B24B-E66B07F66F42}" presName="compNode" presStyleCnt="0"/>
      <dgm:spPr/>
    </dgm:pt>
    <dgm:pt modelId="{7962F625-8C3D-4E55-A7E8-DBA241DFC21A}" type="pres">
      <dgm:prSet presAssocID="{87C16AE9-7D7C-4C33-B24B-E66B07F66F42}" presName="bgRect" presStyleLbl="bgShp" presStyleIdx="2" presStyleCnt="3"/>
      <dgm:spPr/>
    </dgm:pt>
    <dgm:pt modelId="{E1249AC0-AC74-44FA-9763-3466917AE835}" type="pres">
      <dgm:prSet presAssocID="{87C16AE9-7D7C-4C33-B24B-E66B07F66F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19ECD42-8F9C-4D7E-8A88-C7149AE2F098}" type="pres">
      <dgm:prSet presAssocID="{87C16AE9-7D7C-4C33-B24B-E66B07F66F42}" presName="spaceRect" presStyleCnt="0"/>
      <dgm:spPr/>
    </dgm:pt>
    <dgm:pt modelId="{D9B7CB4F-7C09-423B-91E4-0443ABA6CAA1}" type="pres">
      <dgm:prSet presAssocID="{87C16AE9-7D7C-4C33-B24B-E66B07F66F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9B7761-7474-4805-9248-52F62D850674}" srcId="{4EBB3BFA-F702-4DA5-B840-6D11651AE619}" destId="{87C16AE9-7D7C-4C33-B24B-E66B07F66F42}" srcOrd="2" destOrd="0" parTransId="{9812A8D0-E350-4D77-A867-4E539885D747}" sibTransId="{08FD065F-8C01-4D6D-9B23-8B3FB0112478}"/>
    <dgm:cxn modelId="{73EA366D-AC66-44E1-831A-BF6874F5C42A}" type="presOf" srcId="{D8DC7F06-E6B2-4208-9743-A153916E3716}" destId="{549294C3-5498-410C-8159-F6FFBB7B9C9C}" srcOrd="0" destOrd="0" presId="urn:microsoft.com/office/officeart/2018/2/layout/IconVerticalSolidList"/>
    <dgm:cxn modelId="{B38CBF59-F290-46E3-8892-34CE0E3626A6}" srcId="{4EBB3BFA-F702-4DA5-B840-6D11651AE619}" destId="{D8DC7F06-E6B2-4208-9743-A153916E3716}" srcOrd="1" destOrd="0" parTransId="{FECD7339-68E1-4D2A-9886-B5B1B085A222}" sibTransId="{0FF62E9B-CE1F-4E68-9330-FF8F030DC5F7}"/>
    <dgm:cxn modelId="{0402228B-619A-4433-BF5F-3DF312308BE7}" type="presOf" srcId="{4EBB3BFA-F702-4DA5-B840-6D11651AE619}" destId="{18F2F79F-C706-47A6-BF5E-AEC884103FE1}" srcOrd="0" destOrd="0" presId="urn:microsoft.com/office/officeart/2018/2/layout/IconVerticalSolidList"/>
    <dgm:cxn modelId="{17A3B8A1-8D0E-4F58-86E2-F92D3363E881}" srcId="{4EBB3BFA-F702-4DA5-B840-6D11651AE619}" destId="{53A51DF4-24B7-4AF8-A319-E2F9759E540D}" srcOrd="0" destOrd="0" parTransId="{E6269AC0-393E-449F-81FA-C3E285A2FFB3}" sibTransId="{B324843F-1B42-466D-A4D0-C8A73C08CB3B}"/>
    <dgm:cxn modelId="{061641A3-5BBB-4B90-8DBB-ECEDDB48582A}" type="presOf" srcId="{53A51DF4-24B7-4AF8-A319-E2F9759E540D}" destId="{FA4F3F9B-75A2-4CF1-AFC4-B8C87678CFA3}" srcOrd="0" destOrd="0" presId="urn:microsoft.com/office/officeart/2018/2/layout/IconVerticalSolidList"/>
    <dgm:cxn modelId="{46B433FE-F1FA-466E-826E-1B9D730A1289}" type="presOf" srcId="{87C16AE9-7D7C-4C33-B24B-E66B07F66F42}" destId="{D9B7CB4F-7C09-423B-91E4-0443ABA6CAA1}" srcOrd="0" destOrd="0" presId="urn:microsoft.com/office/officeart/2018/2/layout/IconVerticalSolidList"/>
    <dgm:cxn modelId="{DC6F4C64-D117-4DBF-8A19-B1C39980FF57}" type="presParOf" srcId="{18F2F79F-C706-47A6-BF5E-AEC884103FE1}" destId="{69EE252C-2061-47C3-B2E5-73A23B944847}" srcOrd="0" destOrd="0" presId="urn:microsoft.com/office/officeart/2018/2/layout/IconVerticalSolidList"/>
    <dgm:cxn modelId="{650F1754-A783-4A29-B2CE-6B5C53E41BA0}" type="presParOf" srcId="{69EE252C-2061-47C3-B2E5-73A23B944847}" destId="{F5B3C37C-9D56-47BB-9B34-179BB97BB9C3}" srcOrd="0" destOrd="0" presId="urn:microsoft.com/office/officeart/2018/2/layout/IconVerticalSolidList"/>
    <dgm:cxn modelId="{39CFD139-30F2-497F-81F1-7C09285D4992}" type="presParOf" srcId="{69EE252C-2061-47C3-B2E5-73A23B944847}" destId="{086799E1-7CB1-4AE3-981D-2D9DB7BC47DA}" srcOrd="1" destOrd="0" presId="urn:microsoft.com/office/officeart/2018/2/layout/IconVerticalSolidList"/>
    <dgm:cxn modelId="{12C4711A-B311-4D0A-873A-7612103016EA}" type="presParOf" srcId="{69EE252C-2061-47C3-B2E5-73A23B944847}" destId="{1E3A2041-7E86-4F5E-AFCF-4D81780EBAB9}" srcOrd="2" destOrd="0" presId="urn:microsoft.com/office/officeart/2018/2/layout/IconVerticalSolidList"/>
    <dgm:cxn modelId="{50B88DB8-9807-4A92-B159-3654FAA9C8C0}" type="presParOf" srcId="{69EE252C-2061-47C3-B2E5-73A23B944847}" destId="{FA4F3F9B-75A2-4CF1-AFC4-B8C87678CFA3}" srcOrd="3" destOrd="0" presId="urn:microsoft.com/office/officeart/2018/2/layout/IconVerticalSolidList"/>
    <dgm:cxn modelId="{09E39B3B-9B9B-4663-A0C5-4BB618645314}" type="presParOf" srcId="{18F2F79F-C706-47A6-BF5E-AEC884103FE1}" destId="{8C7681F2-0886-48CC-B562-3F1611C328BF}" srcOrd="1" destOrd="0" presId="urn:microsoft.com/office/officeart/2018/2/layout/IconVerticalSolidList"/>
    <dgm:cxn modelId="{31B86E65-AF5F-4C9C-8538-07465AD47950}" type="presParOf" srcId="{18F2F79F-C706-47A6-BF5E-AEC884103FE1}" destId="{94A2D3DD-A0C4-4ABD-A71F-5183DEB848F4}" srcOrd="2" destOrd="0" presId="urn:microsoft.com/office/officeart/2018/2/layout/IconVerticalSolidList"/>
    <dgm:cxn modelId="{2D2F1169-4D42-4EAB-BCE3-8222EEDE15B9}" type="presParOf" srcId="{94A2D3DD-A0C4-4ABD-A71F-5183DEB848F4}" destId="{AF0AA6A2-BB17-476A-97C0-52360E80DCD9}" srcOrd="0" destOrd="0" presId="urn:microsoft.com/office/officeart/2018/2/layout/IconVerticalSolidList"/>
    <dgm:cxn modelId="{11EA097A-BC33-4E44-A725-2EAB99FC1168}" type="presParOf" srcId="{94A2D3DD-A0C4-4ABD-A71F-5183DEB848F4}" destId="{84389F69-B452-48E5-A426-CD848C0BA452}" srcOrd="1" destOrd="0" presId="urn:microsoft.com/office/officeart/2018/2/layout/IconVerticalSolidList"/>
    <dgm:cxn modelId="{AA7FB910-C93C-46EB-8E93-28D258DD47C6}" type="presParOf" srcId="{94A2D3DD-A0C4-4ABD-A71F-5183DEB848F4}" destId="{5A4CCEA3-FFEC-4973-A030-06C8BFA993F3}" srcOrd="2" destOrd="0" presId="urn:microsoft.com/office/officeart/2018/2/layout/IconVerticalSolidList"/>
    <dgm:cxn modelId="{E4BF6043-45CA-4261-A164-AF80E379C981}" type="presParOf" srcId="{94A2D3DD-A0C4-4ABD-A71F-5183DEB848F4}" destId="{549294C3-5498-410C-8159-F6FFBB7B9C9C}" srcOrd="3" destOrd="0" presId="urn:microsoft.com/office/officeart/2018/2/layout/IconVerticalSolidList"/>
    <dgm:cxn modelId="{D7F2B77B-898C-4CC3-8501-CBB13C0623C8}" type="presParOf" srcId="{18F2F79F-C706-47A6-BF5E-AEC884103FE1}" destId="{57233052-2EF8-4A1F-B66E-4F4792CA24FC}" srcOrd="3" destOrd="0" presId="urn:microsoft.com/office/officeart/2018/2/layout/IconVerticalSolidList"/>
    <dgm:cxn modelId="{59C83F50-06D7-4B4C-851F-FC774F350EB6}" type="presParOf" srcId="{18F2F79F-C706-47A6-BF5E-AEC884103FE1}" destId="{C1B21338-9211-4B92-B32B-375C93B8AD74}" srcOrd="4" destOrd="0" presId="urn:microsoft.com/office/officeart/2018/2/layout/IconVerticalSolidList"/>
    <dgm:cxn modelId="{D674D822-D043-4190-B747-F3939EA55080}" type="presParOf" srcId="{C1B21338-9211-4B92-B32B-375C93B8AD74}" destId="{7962F625-8C3D-4E55-A7E8-DBA241DFC21A}" srcOrd="0" destOrd="0" presId="urn:microsoft.com/office/officeart/2018/2/layout/IconVerticalSolidList"/>
    <dgm:cxn modelId="{1BB1CFF0-1BF5-471D-BE34-96E3A7857A61}" type="presParOf" srcId="{C1B21338-9211-4B92-B32B-375C93B8AD74}" destId="{E1249AC0-AC74-44FA-9763-3466917AE835}" srcOrd="1" destOrd="0" presId="urn:microsoft.com/office/officeart/2018/2/layout/IconVerticalSolidList"/>
    <dgm:cxn modelId="{DD04714A-4EF3-4EF2-949E-D328871717BB}" type="presParOf" srcId="{C1B21338-9211-4B92-B32B-375C93B8AD74}" destId="{E19ECD42-8F9C-4D7E-8A88-C7149AE2F098}" srcOrd="2" destOrd="0" presId="urn:microsoft.com/office/officeart/2018/2/layout/IconVerticalSolidList"/>
    <dgm:cxn modelId="{B4797DF3-8AAF-4EB6-8FE9-F9C10AA6F28D}" type="presParOf" srcId="{C1B21338-9211-4B92-B32B-375C93B8AD74}" destId="{D9B7CB4F-7C09-423B-91E4-0443ABA6CA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B6BD11-8B92-45DA-B614-3B1C27931C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1BBE24-E886-4810-A8F9-A835220342F2}">
      <dgm:prSet/>
      <dgm:spPr/>
      <dgm:t>
        <a:bodyPr/>
        <a:lstStyle/>
        <a:p>
          <a:r>
            <a:rPr lang="en-US"/>
            <a:t>Sidearm Throw</a:t>
          </a:r>
        </a:p>
      </dgm:t>
    </dgm:pt>
    <dgm:pt modelId="{6BC2D9E5-4C37-47EA-9AE9-1E204FEFCF6D}" type="parTrans" cxnId="{558116CF-09E4-4137-B593-B30030C55847}">
      <dgm:prSet/>
      <dgm:spPr/>
      <dgm:t>
        <a:bodyPr/>
        <a:lstStyle/>
        <a:p>
          <a:endParaRPr lang="en-US"/>
        </a:p>
      </dgm:t>
    </dgm:pt>
    <dgm:pt modelId="{F2817027-BAC6-4DAD-87A1-1A798530A586}" type="sibTrans" cxnId="{558116CF-09E4-4137-B593-B30030C55847}">
      <dgm:prSet/>
      <dgm:spPr/>
      <dgm:t>
        <a:bodyPr/>
        <a:lstStyle/>
        <a:p>
          <a:endParaRPr lang="en-US"/>
        </a:p>
      </dgm:t>
    </dgm:pt>
    <dgm:pt modelId="{0439A5C9-8718-4F3E-95E3-2DD8635065CE}">
      <dgm:prSet/>
      <dgm:spPr/>
      <dgm:t>
        <a:bodyPr/>
        <a:lstStyle/>
        <a:p>
          <a:r>
            <a:rPr lang="en-US"/>
            <a:t>A sidearm throw may be necessary, depending on your position, obstructions, etc, but accuracy may suffer. </a:t>
          </a:r>
        </a:p>
      </dgm:t>
    </dgm:pt>
    <dgm:pt modelId="{70D626ED-FA15-48F8-A0AA-6559FB372BA4}" type="parTrans" cxnId="{93B66BF8-D32F-44D0-BF12-492F32206EE0}">
      <dgm:prSet/>
      <dgm:spPr/>
      <dgm:t>
        <a:bodyPr/>
        <a:lstStyle/>
        <a:p>
          <a:endParaRPr lang="en-US"/>
        </a:p>
      </dgm:t>
    </dgm:pt>
    <dgm:pt modelId="{743C4BFA-066A-413F-B941-567B87DC4300}" type="sibTrans" cxnId="{93B66BF8-D32F-44D0-BF12-492F32206EE0}">
      <dgm:prSet/>
      <dgm:spPr/>
      <dgm:t>
        <a:bodyPr/>
        <a:lstStyle/>
        <a:p>
          <a:endParaRPr lang="en-US"/>
        </a:p>
      </dgm:t>
    </dgm:pt>
    <dgm:pt modelId="{15C2B37D-129C-44B1-ADDC-C0689D55ACFD}">
      <dgm:prSet/>
      <dgm:spPr/>
      <dgm:t>
        <a:bodyPr/>
        <a:lstStyle/>
        <a:p>
          <a:r>
            <a:rPr lang="en-US"/>
            <a:t>Practice tossing your rescue bag ahead of time; don’t let an emergency catch you unprepared.</a:t>
          </a:r>
        </a:p>
      </dgm:t>
    </dgm:pt>
    <dgm:pt modelId="{911CF063-8EE4-4F77-8CD2-D07DD8C554A1}" type="parTrans" cxnId="{6C2B3116-80CE-4F10-BB46-079F6AAB566F}">
      <dgm:prSet/>
      <dgm:spPr/>
      <dgm:t>
        <a:bodyPr/>
        <a:lstStyle/>
        <a:p>
          <a:endParaRPr lang="en-US"/>
        </a:p>
      </dgm:t>
    </dgm:pt>
    <dgm:pt modelId="{C7AC42DC-8E15-4E82-9900-E65C4313F5DF}" type="sibTrans" cxnId="{6C2B3116-80CE-4F10-BB46-079F6AAB566F}">
      <dgm:prSet/>
      <dgm:spPr/>
      <dgm:t>
        <a:bodyPr/>
        <a:lstStyle/>
        <a:p>
          <a:endParaRPr lang="en-US"/>
        </a:p>
      </dgm:t>
    </dgm:pt>
    <dgm:pt modelId="{CE857A0E-0C73-4159-BC55-273188AEEC43}" type="pres">
      <dgm:prSet presAssocID="{DDB6BD11-8B92-45DA-B614-3B1C27931C17}" presName="root" presStyleCnt="0">
        <dgm:presLayoutVars>
          <dgm:dir/>
          <dgm:resizeHandles val="exact"/>
        </dgm:presLayoutVars>
      </dgm:prSet>
      <dgm:spPr/>
    </dgm:pt>
    <dgm:pt modelId="{0C8E8437-E5FA-41A2-A544-716FE13A9FD9}" type="pres">
      <dgm:prSet presAssocID="{2E1BBE24-E886-4810-A8F9-A835220342F2}" presName="compNode" presStyleCnt="0"/>
      <dgm:spPr/>
    </dgm:pt>
    <dgm:pt modelId="{03A4635D-806F-44B3-8D75-55E6647A4ADA}" type="pres">
      <dgm:prSet presAssocID="{2E1BBE24-E886-4810-A8F9-A835220342F2}" presName="bgRect" presStyleLbl="bgShp" presStyleIdx="0" presStyleCnt="3"/>
      <dgm:spPr/>
    </dgm:pt>
    <dgm:pt modelId="{62D095E9-1B2C-4795-9053-BD1EF060DC8A}" type="pres">
      <dgm:prSet presAssocID="{2E1BBE24-E886-4810-A8F9-A835220342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merang"/>
        </a:ext>
      </dgm:extLst>
    </dgm:pt>
    <dgm:pt modelId="{CC146833-04B7-464C-A6A0-33EEBB3C3CF9}" type="pres">
      <dgm:prSet presAssocID="{2E1BBE24-E886-4810-A8F9-A835220342F2}" presName="spaceRect" presStyleCnt="0"/>
      <dgm:spPr/>
    </dgm:pt>
    <dgm:pt modelId="{93F1F73B-5690-419B-93CE-49761A1FC395}" type="pres">
      <dgm:prSet presAssocID="{2E1BBE24-E886-4810-A8F9-A835220342F2}" presName="parTx" presStyleLbl="revTx" presStyleIdx="0" presStyleCnt="3">
        <dgm:presLayoutVars>
          <dgm:chMax val="0"/>
          <dgm:chPref val="0"/>
        </dgm:presLayoutVars>
      </dgm:prSet>
      <dgm:spPr/>
    </dgm:pt>
    <dgm:pt modelId="{11847703-47A2-4E7C-85DB-9179942C1215}" type="pres">
      <dgm:prSet presAssocID="{F2817027-BAC6-4DAD-87A1-1A798530A586}" presName="sibTrans" presStyleCnt="0"/>
      <dgm:spPr/>
    </dgm:pt>
    <dgm:pt modelId="{FB425297-6B0B-4CF2-8094-50543DD98B35}" type="pres">
      <dgm:prSet presAssocID="{0439A5C9-8718-4F3E-95E3-2DD8635065CE}" presName="compNode" presStyleCnt="0"/>
      <dgm:spPr/>
    </dgm:pt>
    <dgm:pt modelId="{784F9E90-6E48-4147-BD1B-FDA12DCE2872}" type="pres">
      <dgm:prSet presAssocID="{0439A5C9-8718-4F3E-95E3-2DD8635065CE}" presName="bgRect" presStyleLbl="bgShp" presStyleIdx="1" presStyleCnt="3"/>
      <dgm:spPr/>
    </dgm:pt>
    <dgm:pt modelId="{8502ECDC-F40D-45A5-B990-3E5DC384B681}" type="pres">
      <dgm:prSet presAssocID="{0439A5C9-8718-4F3E-95E3-2DD8635065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6C00163D-4A75-43BF-8988-C3736C2D349D}" type="pres">
      <dgm:prSet presAssocID="{0439A5C9-8718-4F3E-95E3-2DD8635065CE}" presName="spaceRect" presStyleCnt="0"/>
      <dgm:spPr/>
    </dgm:pt>
    <dgm:pt modelId="{ECEC6B5C-B61C-48F5-B51A-E306F653011F}" type="pres">
      <dgm:prSet presAssocID="{0439A5C9-8718-4F3E-95E3-2DD8635065CE}" presName="parTx" presStyleLbl="revTx" presStyleIdx="1" presStyleCnt="3">
        <dgm:presLayoutVars>
          <dgm:chMax val="0"/>
          <dgm:chPref val="0"/>
        </dgm:presLayoutVars>
      </dgm:prSet>
      <dgm:spPr/>
    </dgm:pt>
    <dgm:pt modelId="{F35BEB89-1553-440B-A75F-BC2C4E0583F4}" type="pres">
      <dgm:prSet presAssocID="{743C4BFA-066A-413F-B941-567B87DC4300}" presName="sibTrans" presStyleCnt="0"/>
      <dgm:spPr/>
    </dgm:pt>
    <dgm:pt modelId="{134A92F5-CADE-49E7-AA2C-B4733561FAA2}" type="pres">
      <dgm:prSet presAssocID="{15C2B37D-129C-44B1-ADDC-C0689D55ACFD}" presName="compNode" presStyleCnt="0"/>
      <dgm:spPr/>
    </dgm:pt>
    <dgm:pt modelId="{47DE6A85-B927-4C73-8FDD-BEDE2B207517}" type="pres">
      <dgm:prSet presAssocID="{15C2B37D-129C-44B1-ADDC-C0689D55ACFD}" presName="bgRect" presStyleLbl="bgShp" presStyleIdx="2" presStyleCnt="3"/>
      <dgm:spPr/>
    </dgm:pt>
    <dgm:pt modelId="{26BE6483-89CC-4C22-A07B-0F185FBF3CC8}" type="pres">
      <dgm:prSet presAssocID="{15C2B37D-129C-44B1-ADDC-C0689D55AC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A6C01B5E-D8A7-47AB-AC9D-0BDFAC1137A7}" type="pres">
      <dgm:prSet presAssocID="{15C2B37D-129C-44B1-ADDC-C0689D55ACFD}" presName="spaceRect" presStyleCnt="0"/>
      <dgm:spPr/>
    </dgm:pt>
    <dgm:pt modelId="{2D33B4DC-3E43-4330-996D-8A3C030369BE}" type="pres">
      <dgm:prSet presAssocID="{15C2B37D-129C-44B1-ADDC-C0689D55ACF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2B3116-80CE-4F10-BB46-079F6AAB566F}" srcId="{DDB6BD11-8B92-45DA-B614-3B1C27931C17}" destId="{15C2B37D-129C-44B1-ADDC-C0689D55ACFD}" srcOrd="2" destOrd="0" parTransId="{911CF063-8EE4-4F77-8CD2-D07DD8C554A1}" sibTransId="{C7AC42DC-8E15-4E82-9900-E65C4313F5DF}"/>
    <dgm:cxn modelId="{6044E225-A1A0-4671-9857-8A222B7C70FB}" type="presOf" srcId="{2E1BBE24-E886-4810-A8F9-A835220342F2}" destId="{93F1F73B-5690-419B-93CE-49761A1FC395}" srcOrd="0" destOrd="0" presId="urn:microsoft.com/office/officeart/2018/2/layout/IconVerticalSolidList"/>
    <dgm:cxn modelId="{558116CF-09E4-4137-B593-B30030C55847}" srcId="{DDB6BD11-8B92-45DA-B614-3B1C27931C17}" destId="{2E1BBE24-E886-4810-A8F9-A835220342F2}" srcOrd="0" destOrd="0" parTransId="{6BC2D9E5-4C37-47EA-9AE9-1E204FEFCF6D}" sibTransId="{F2817027-BAC6-4DAD-87A1-1A798530A586}"/>
    <dgm:cxn modelId="{E602CADC-F910-4FBB-85AA-A0A327F3F565}" type="presOf" srcId="{15C2B37D-129C-44B1-ADDC-C0689D55ACFD}" destId="{2D33B4DC-3E43-4330-996D-8A3C030369BE}" srcOrd="0" destOrd="0" presId="urn:microsoft.com/office/officeart/2018/2/layout/IconVerticalSolidList"/>
    <dgm:cxn modelId="{451BBEF4-E9A2-4D7E-92A9-AA08CF5E4AF7}" type="presOf" srcId="{DDB6BD11-8B92-45DA-B614-3B1C27931C17}" destId="{CE857A0E-0C73-4159-BC55-273188AEEC43}" srcOrd="0" destOrd="0" presId="urn:microsoft.com/office/officeart/2018/2/layout/IconVerticalSolidList"/>
    <dgm:cxn modelId="{93B66BF8-D32F-44D0-BF12-492F32206EE0}" srcId="{DDB6BD11-8B92-45DA-B614-3B1C27931C17}" destId="{0439A5C9-8718-4F3E-95E3-2DD8635065CE}" srcOrd="1" destOrd="0" parTransId="{70D626ED-FA15-48F8-A0AA-6559FB372BA4}" sibTransId="{743C4BFA-066A-413F-B941-567B87DC4300}"/>
    <dgm:cxn modelId="{050035FE-651D-4708-AB8C-E1E3C0E25953}" type="presOf" srcId="{0439A5C9-8718-4F3E-95E3-2DD8635065CE}" destId="{ECEC6B5C-B61C-48F5-B51A-E306F653011F}" srcOrd="0" destOrd="0" presId="urn:microsoft.com/office/officeart/2018/2/layout/IconVerticalSolidList"/>
    <dgm:cxn modelId="{F8F123F7-8F3D-4393-B800-AEFBA85B458C}" type="presParOf" srcId="{CE857A0E-0C73-4159-BC55-273188AEEC43}" destId="{0C8E8437-E5FA-41A2-A544-716FE13A9FD9}" srcOrd="0" destOrd="0" presId="urn:microsoft.com/office/officeart/2018/2/layout/IconVerticalSolidList"/>
    <dgm:cxn modelId="{7A977F61-ACF1-4CF1-A6F5-0CE032FBEB41}" type="presParOf" srcId="{0C8E8437-E5FA-41A2-A544-716FE13A9FD9}" destId="{03A4635D-806F-44B3-8D75-55E6647A4ADA}" srcOrd="0" destOrd="0" presId="urn:microsoft.com/office/officeart/2018/2/layout/IconVerticalSolidList"/>
    <dgm:cxn modelId="{5581E9FF-1676-49A3-B752-AE8D30D99FE8}" type="presParOf" srcId="{0C8E8437-E5FA-41A2-A544-716FE13A9FD9}" destId="{62D095E9-1B2C-4795-9053-BD1EF060DC8A}" srcOrd="1" destOrd="0" presId="urn:microsoft.com/office/officeart/2018/2/layout/IconVerticalSolidList"/>
    <dgm:cxn modelId="{6A768BAB-AD12-4C0D-8E07-74D112AD26FE}" type="presParOf" srcId="{0C8E8437-E5FA-41A2-A544-716FE13A9FD9}" destId="{CC146833-04B7-464C-A6A0-33EEBB3C3CF9}" srcOrd="2" destOrd="0" presId="urn:microsoft.com/office/officeart/2018/2/layout/IconVerticalSolidList"/>
    <dgm:cxn modelId="{5F8B4306-205D-4EED-8DBE-B385ECB48E0F}" type="presParOf" srcId="{0C8E8437-E5FA-41A2-A544-716FE13A9FD9}" destId="{93F1F73B-5690-419B-93CE-49761A1FC395}" srcOrd="3" destOrd="0" presId="urn:microsoft.com/office/officeart/2018/2/layout/IconVerticalSolidList"/>
    <dgm:cxn modelId="{3D12A374-E296-4627-9398-52A0D3B8C850}" type="presParOf" srcId="{CE857A0E-0C73-4159-BC55-273188AEEC43}" destId="{11847703-47A2-4E7C-85DB-9179942C1215}" srcOrd="1" destOrd="0" presId="urn:microsoft.com/office/officeart/2018/2/layout/IconVerticalSolidList"/>
    <dgm:cxn modelId="{421C6A93-F20E-479E-A5EB-7D72F3AB0485}" type="presParOf" srcId="{CE857A0E-0C73-4159-BC55-273188AEEC43}" destId="{FB425297-6B0B-4CF2-8094-50543DD98B35}" srcOrd="2" destOrd="0" presId="urn:microsoft.com/office/officeart/2018/2/layout/IconVerticalSolidList"/>
    <dgm:cxn modelId="{3336D2FA-FDB9-46F4-9842-22DC94630FEB}" type="presParOf" srcId="{FB425297-6B0B-4CF2-8094-50543DD98B35}" destId="{784F9E90-6E48-4147-BD1B-FDA12DCE2872}" srcOrd="0" destOrd="0" presId="urn:microsoft.com/office/officeart/2018/2/layout/IconVerticalSolidList"/>
    <dgm:cxn modelId="{132C0A6B-A93C-4014-BC98-21802C609406}" type="presParOf" srcId="{FB425297-6B0B-4CF2-8094-50543DD98B35}" destId="{8502ECDC-F40D-45A5-B990-3E5DC384B681}" srcOrd="1" destOrd="0" presId="urn:microsoft.com/office/officeart/2018/2/layout/IconVerticalSolidList"/>
    <dgm:cxn modelId="{D79C0401-E6A5-4A4A-9571-2144BC1E8EFE}" type="presParOf" srcId="{FB425297-6B0B-4CF2-8094-50543DD98B35}" destId="{6C00163D-4A75-43BF-8988-C3736C2D349D}" srcOrd="2" destOrd="0" presId="urn:microsoft.com/office/officeart/2018/2/layout/IconVerticalSolidList"/>
    <dgm:cxn modelId="{EDE6A11A-2B40-480E-BA67-9B589A99C54C}" type="presParOf" srcId="{FB425297-6B0B-4CF2-8094-50543DD98B35}" destId="{ECEC6B5C-B61C-48F5-B51A-E306F653011F}" srcOrd="3" destOrd="0" presId="urn:microsoft.com/office/officeart/2018/2/layout/IconVerticalSolidList"/>
    <dgm:cxn modelId="{14FE8284-F526-4B2E-A370-6D11C11ADBE1}" type="presParOf" srcId="{CE857A0E-0C73-4159-BC55-273188AEEC43}" destId="{F35BEB89-1553-440B-A75F-BC2C4E0583F4}" srcOrd="3" destOrd="0" presId="urn:microsoft.com/office/officeart/2018/2/layout/IconVerticalSolidList"/>
    <dgm:cxn modelId="{6B1F4975-95C7-4154-9E10-7F616BEF5C2F}" type="presParOf" srcId="{CE857A0E-0C73-4159-BC55-273188AEEC43}" destId="{134A92F5-CADE-49E7-AA2C-B4733561FAA2}" srcOrd="4" destOrd="0" presId="urn:microsoft.com/office/officeart/2018/2/layout/IconVerticalSolidList"/>
    <dgm:cxn modelId="{1CF6BF9F-92F3-49F0-8BD7-B0045A1B8C24}" type="presParOf" srcId="{134A92F5-CADE-49E7-AA2C-B4733561FAA2}" destId="{47DE6A85-B927-4C73-8FDD-BEDE2B207517}" srcOrd="0" destOrd="0" presId="urn:microsoft.com/office/officeart/2018/2/layout/IconVerticalSolidList"/>
    <dgm:cxn modelId="{18FC08F6-F821-4F92-8CFC-67184EAE4899}" type="presParOf" srcId="{134A92F5-CADE-49E7-AA2C-B4733561FAA2}" destId="{26BE6483-89CC-4C22-A07B-0F185FBF3CC8}" srcOrd="1" destOrd="0" presId="urn:microsoft.com/office/officeart/2018/2/layout/IconVerticalSolidList"/>
    <dgm:cxn modelId="{CFED6F2B-801B-4BD6-AC09-C4B750A46B81}" type="presParOf" srcId="{134A92F5-CADE-49E7-AA2C-B4733561FAA2}" destId="{A6C01B5E-D8A7-47AB-AC9D-0BDFAC1137A7}" srcOrd="2" destOrd="0" presId="urn:microsoft.com/office/officeart/2018/2/layout/IconVerticalSolidList"/>
    <dgm:cxn modelId="{0BB0EE54-2A89-436A-ABCB-9367ED987398}" type="presParOf" srcId="{134A92F5-CADE-49E7-AA2C-B4733561FAA2}" destId="{2D33B4DC-3E43-4330-996D-8A3C030369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D84850-4C9A-435C-90A3-80153CEDC6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68FB65-31EB-4D42-B4DD-F02403C1A126}">
      <dgm:prSet/>
      <dgm:spPr/>
      <dgm:t>
        <a:bodyPr/>
        <a:lstStyle/>
        <a:p>
          <a:r>
            <a:rPr lang="en-US"/>
            <a:t>Overhand Thrown</a:t>
          </a:r>
        </a:p>
      </dgm:t>
    </dgm:pt>
    <dgm:pt modelId="{48B03DF6-721A-4F49-AB4D-998977C2F056}" type="parTrans" cxnId="{1F38AF80-58C2-4111-A172-AEFA76868A62}">
      <dgm:prSet/>
      <dgm:spPr/>
      <dgm:t>
        <a:bodyPr/>
        <a:lstStyle/>
        <a:p>
          <a:endParaRPr lang="en-US"/>
        </a:p>
      </dgm:t>
    </dgm:pt>
    <dgm:pt modelId="{EB4A9A76-1483-4088-878B-6444A22A37D6}" type="sibTrans" cxnId="{1F38AF80-58C2-4111-A172-AEFA76868A62}">
      <dgm:prSet/>
      <dgm:spPr/>
      <dgm:t>
        <a:bodyPr/>
        <a:lstStyle/>
        <a:p>
          <a:endParaRPr lang="en-US"/>
        </a:p>
      </dgm:t>
    </dgm:pt>
    <dgm:pt modelId="{4D60E279-DDF5-4D6F-A7D0-DD0DC3AE3311}">
      <dgm:prSet/>
      <dgm:spPr/>
      <dgm:t>
        <a:bodyPr/>
        <a:lstStyle/>
        <a:p>
          <a:r>
            <a:rPr lang="en-US"/>
            <a:t>In any case, smoothness and timing are what will help active good distance and accuracy. </a:t>
          </a:r>
        </a:p>
      </dgm:t>
    </dgm:pt>
    <dgm:pt modelId="{2AF5E343-3B55-4AF8-9076-821F90CC87B2}" type="parTrans" cxnId="{C36098BF-FF77-48E4-919E-8C35394B934D}">
      <dgm:prSet/>
      <dgm:spPr/>
      <dgm:t>
        <a:bodyPr/>
        <a:lstStyle/>
        <a:p>
          <a:endParaRPr lang="en-US"/>
        </a:p>
      </dgm:t>
    </dgm:pt>
    <dgm:pt modelId="{D867FD38-6C69-44FD-A8F5-ECF495CAE374}" type="sibTrans" cxnId="{C36098BF-FF77-48E4-919E-8C35394B934D}">
      <dgm:prSet/>
      <dgm:spPr/>
      <dgm:t>
        <a:bodyPr/>
        <a:lstStyle/>
        <a:p>
          <a:endParaRPr lang="en-US"/>
        </a:p>
      </dgm:t>
    </dgm:pt>
    <dgm:pt modelId="{8ACBC11E-C9CA-4CB9-B7F2-B8C9A8FBD5B2}">
      <dgm:prSet/>
      <dgm:spPr/>
      <dgm:t>
        <a:bodyPr/>
        <a:lstStyle/>
        <a:p>
          <a:r>
            <a:rPr lang="en-US"/>
            <a:t>Timing is key to hitting your target. </a:t>
          </a:r>
        </a:p>
      </dgm:t>
    </dgm:pt>
    <dgm:pt modelId="{52750C09-D5FC-4E68-BCB4-6A0FFF3A3BA2}" type="parTrans" cxnId="{5B976664-C89A-42EE-B45B-11D67AEA8392}">
      <dgm:prSet/>
      <dgm:spPr/>
      <dgm:t>
        <a:bodyPr/>
        <a:lstStyle/>
        <a:p>
          <a:endParaRPr lang="en-US"/>
        </a:p>
      </dgm:t>
    </dgm:pt>
    <dgm:pt modelId="{4F1FCEE1-01E8-4E47-94C5-949BFE57B1BE}" type="sibTrans" cxnId="{5B976664-C89A-42EE-B45B-11D67AEA8392}">
      <dgm:prSet/>
      <dgm:spPr/>
      <dgm:t>
        <a:bodyPr/>
        <a:lstStyle/>
        <a:p>
          <a:endParaRPr lang="en-US"/>
        </a:p>
      </dgm:t>
    </dgm:pt>
    <dgm:pt modelId="{DB09CCF2-6F62-409F-8B47-3325341FA50C}" type="pres">
      <dgm:prSet presAssocID="{B8D84850-4C9A-435C-90A3-80153CEDC652}" presName="root" presStyleCnt="0">
        <dgm:presLayoutVars>
          <dgm:dir/>
          <dgm:resizeHandles val="exact"/>
        </dgm:presLayoutVars>
      </dgm:prSet>
      <dgm:spPr/>
    </dgm:pt>
    <dgm:pt modelId="{039A1528-FB62-44D7-B73E-A626886C6736}" type="pres">
      <dgm:prSet presAssocID="{9368FB65-31EB-4D42-B4DD-F02403C1A126}" presName="compNode" presStyleCnt="0"/>
      <dgm:spPr/>
    </dgm:pt>
    <dgm:pt modelId="{287213C9-790F-4A63-9691-497B187A395A}" type="pres">
      <dgm:prSet presAssocID="{9368FB65-31EB-4D42-B4DD-F02403C1A126}" presName="bgRect" presStyleLbl="bgShp" presStyleIdx="0" presStyleCnt="3"/>
      <dgm:spPr/>
    </dgm:pt>
    <dgm:pt modelId="{DD2A5977-7587-4683-91B3-5A37027E824E}" type="pres">
      <dgm:prSet presAssocID="{9368FB65-31EB-4D42-B4DD-F02403C1A1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CDC74206-5470-452C-941E-47BEF71957B4}" type="pres">
      <dgm:prSet presAssocID="{9368FB65-31EB-4D42-B4DD-F02403C1A126}" presName="spaceRect" presStyleCnt="0"/>
      <dgm:spPr/>
    </dgm:pt>
    <dgm:pt modelId="{3B3D14EB-0F39-443B-8E5C-92E42068992D}" type="pres">
      <dgm:prSet presAssocID="{9368FB65-31EB-4D42-B4DD-F02403C1A126}" presName="parTx" presStyleLbl="revTx" presStyleIdx="0" presStyleCnt="3">
        <dgm:presLayoutVars>
          <dgm:chMax val="0"/>
          <dgm:chPref val="0"/>
        </dgm:presLayoutVars>
      </dgm:prSet>
      <dgm:spPr/>
    </dgm:pt>
    <dgm:pt modelId="{7F99B6E1-1231-472F-B175-490CCF94172F}" type="pres">
      <dgm:prSet presAssocID="{EB4A9A76-1483-4088-878B-6444A22A37D6}" presName="sibTrans" presStyleCnt="0"/>
      <dgm:spPr/>
    </dgm:pt>
    <dgm:pt modelId="{61691F24-EECC-48A5-B1FD-7EB6966B17A7}" type="pres">
      <dgm:prSet presAssocID="{4D60E279-DDF5-4D6F-A7D0-DD0DC3AE3311}" presName="compNode" presStyleCnt="0"/>
      <dgm:spPr/>
    </dgm:pt>
    <dgm:pt modelId="{EA408086-D20F-413E-8C96-DFC98C269F9D}" type="pres">
      <dgm:prSet presAssocID="{4D60E279-DDF5-4D6F-A7D0-DD0DC3AE3311}" presName="bgRect" presStyleLbl="bgShp" presStyleIdx="1" presStyleCnt="3"/>
      <dgm:spPr/>
    </dgm:pt>
    <dgm:pt modelId="{81D7718F-7D2D-4B83-8222-BD0CD5594428}" type="pres">
      <dgm:prSet presAssocID="{4D60E279-DDF5-4D6F-A7D0-DD0DC3AE33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46660061-CF3D-4793-AE70-94A2D5F4C576}" type="pres">
      <dgm:prSet presAssocID="{4D60E279-DDF5-4D6F-A7D0-DD0DC3AE3311}" presName="spaceRect" presStyleCnt="0"/>
      <dgm:spPr/>
    </dgm:pt>
    <dgm:pt modelId="{BB7EC32E-9571-4ECC-A1A1-8AC22DAB6841}" type="pres">
      <dgm:prSet presAssocID="{4D60E279-DDF5-4D6F-A7D0-DD0DC3AE3311}" presName="parTx" presStyleLbl="revTx" presStyleIdx="1" presStyleCnt="3">
        <dgm:presLayoutVars>
          <dgm:chMax val="0"/>
          <dgm:chPref val="0"/>
        </dgm:presLayoutVars>
      </dgm:prSet>
      <dgm:spPr/>
    </dgm:pt>
    <dgm:pt modelId="{ABED060C-8215-4DAB-9B47-07A3CAA7F128}" type="pres">
      <dgm:prSet presAssocID="{D867FD38-6C69-44FD-A8F5-ECF495CAE374}" presName="sibTrans" presStyleCnt="0"/>
      <dgm:spPr/>
    </dgm:pt>
    <dgm:pt modelId="{916EBA5D-4594-4475-AC47-E382F93B6090}" type="pres">
      <dgm:prSet presAssocID="{8ACBC11E-C9CA-4CB9-B7F2-B8C9A8FBD5B2}" presName="compNode" presStyleCnt="0"/>
      <dgm:spPr/>
    </dgm:pt>
    <dgm:pt modelId="{BA5ECDAA-A6CA-4ACA-89CB-F62B436F2116}" type="pres">
      <dgm:prSet presAssocID="{8ACBC11E-C9CA-4CB9-B7F2-B8C9A8FBD5B2}" presName="bgRect" presStyleLbl="bgShp" presStyleIdx="2" presStyleCnt="3"/>
      <dgm:spPr/>
    </dgm:pt>
    <dgm:pt modelId="{B728B3C5-AB3C-4455-92C2-0CDB9FF6A967}" type="pres">
      <dgm:prSet presAssocID="{8ACBC11E-C9CA-4CB9-B7F2-B8C9A8FBD5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2DEB6E4-D154-4E5F-BC58-5BB7DF6535B4}" type="pres">
      <dgm:prSet presAssocID="{8ACBC11E-C9CA-4CB9-B7F2-B8C9A8FBD5B2}" presName="spaceRect" presStyleCnt="0"/>
      <dgm:spPr/>
    </dgm:pt>
    <dgm:pt modelId="{F08A3C4C-AC17-425B-84D3-88579D50A685}" type="pres">
      <dgm:prSet presAssocID="{8ACBC11E-C9CA-4CB9-B7F2-B8C9A8FBD5B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010135-DDBD-4B01-A8CA-3F3D74AF0B7E}" type="presOf" srcId="{8ACBC11E-C9CA-4CB9-B7F2-B8C9A8FBD5B2}" destId="{F08A3C4C-AC17-425B-84D3-88579D50A685}" srcOrd="0" destOrd="0" presId="urn:microsoft.com/office/officeart/2018/2/layout/IconVerticalSolidList"/>
    <dgm:cxn modelId="{C9F84E3A-C714-449D-BC6E-D1844E598DBF}" type="presOf" srcId="{4D60E279-DDF5-4D6F-A7D0-DD0DC3AE3311}" destId="{BB7EC32E-9571-4ECC-A1A1-8AC22DAB6841}" srcOrd="0" destOrd="0" presId="urn:microsoft.com/office/officeart/2018/2/layout/IconVerticalSolidList"/>
    <dgm:cxn modelId="{5B976664-C89A-42EE-B45B-11D67AEA8392}" srcId="{B8D84850-4C9A-435C-90A3-80153CEDC652}" destId="{8ACBC11E-C9CA-4CB9-B7F2-B8C9A8FBD5B2}" srcOrd="2" destOrd="0" parTransId="{52750C09-D5FC-4E68-BCB4-6A0FFF3A3BA2}" sibTransId="{4F1FCEE1-01E8-4E47-94C5-949BFE57B1BE}"/>
    <dgm:cxn modelId="{1F38AF80-58C2-4111-A172-AEFA76868A62}" srcId="{B8D84850-4C9A-435C-90A3-80153CEDC652}" destId="{9368FB65-31EB-4D42-B4DD-F02403C1A126}" srcOrd="0" destOrd="0" parTransId="{48B03DF6-721A-4F49-AB4D-998977C2F056}" sibTransId="{EB4A9A76-1483-4088-878B-6444A22A37D6}"/>
    <dgm:cxn modelId="{1FBF99A2-8652-4CBB-8E06-A8EEFDF5F55B}" type="presOf" srcId="{9368FB65-31EB-4D42-B4DD-F02403C1A126}" destId="{3B3D14EB-0F39-443B-8E5C-92E42068992D}" srcOrd="0" destOrd="0" presId="urn:microsoft.com/office/officeart/2018/2/layout/IconVerticalSolidList"/>
    <dgm:cxn modelId="{F82E27BD-625F-44EF-902F-98C1765BD7EF}" type="presOf" srcId="{B8D84850-4C9A-435C-90A3-80153CEDC652}" destId="{DB09CCF2-6F62-409F-8B47-3325341FA50C}" srcOrd="0" destOrd="0" presId="urn:microsoft.com/office/officeart/2018/2/layout/IconVerticalSolidList"/>
    <dgm:cxn modelId="{C36098BF-FF77-48E4-919E-8C35394B934D}" srcId="{B8D84850-4C9A-435C-90A3-80153CEDC652}" destId="{4D60E279-DDF5-4D6F-A7D0-DD0DC3AE3311}" srcOrd="1" destOrd="0" parTransId="{2AF5E343-3B55-4AF8-9076-821F90CC87B2}" sibTransId="{D867FD38-6C69-44FD-A8F5-ECF495CAE374}"/>
    <dgm:cxn modelId="{D7CC3110-26FB-4124-920D-625C85C7AF38}" type="presParOf" srcId="{DB09CCF2-6F62-409F-8B47-3325341FA50C}" destId="{039A1528-FB62-44D7-B73E-A626886C6736}" srcOrd="0" destOrd="0" presId="urn:microsoft.com/office/officeart/2018/2/layout/IconVerticalSolidList"/>
    <dgm:cxn modelId="{53D44091-1E1F-4165-85AB-890BD42BE8FD}" type="presParOf" srcId="{039A1528-FB62-44D7-B73E-A626886C6736}" destId="{287213C9-790F-4A63-9691-497B187A395A}" srcOrd="0" destOrd="0" presId="urn:microsoft.com/office/officeart/2018/2/layout/IconVerticalSolidList"/>
    <dgm:cxn modelId="{051187EA-EA0A-4931-8FD7-E0F5CFDFFD8D}" type="presParOf" srcId="{039A1528-FB62-44D7-B73E-A626886C6736}" destId="{DD2A5977-7587-4683-91B3-5A37027E824E}" srcOrd="1" destOrd="0" presId="urn:microsoft.com/office/officeart/2018/2/layout/IconVerticalSolidList"/>
    <dgm:cxn modelId="{F17DC01D-AD4D-4F1C-BDA1-355657513146}" type="presParOf" srcId="{039A1528-FB62-44D7-B73E-A626886C6736}" destId="{CDC74206-5470-452C-941E-47BEF71957B4}" srcOrd="2" destOrd="0" presId="urn:microsoft.com/office/officeart/2018/2/layout/IconVerticalSolidList"/>
    <dgm:cxn modelId="{F8D7429E-4F0A-4D74-A66D-B94FBE00CDB5}" type="presParOf" srcId="{039A1528-FB62-44D7-B73E-A626886C6736}" destId="{3B3D14EB-0F39-443B-8E5C-92E42068992D}" srcOrd="3" destOrd="0" presId="urn:microsoft.com/office/officeart/2018/2/layout/IconVerticalSolidList"/>
    <dgm:cxn modelId="{CD7A80F5-0CF0-4322-9E28-6DA587B9F14D}" type="presParOf" srcId="{DB09CCF2-6F62-409F-8B47-3325341FA50C}" destId="{7F99B6E1-1231-472F-B175-490CCF94172F}" srcOrd="1" destOrd="0" presId="urn:microsoft.com/office/officeart/2018/2/layout/IconVerticalSolidList"/>
    <dgm:cxn modelId="{5A943E75-1A7E-4798-9F8E-81F4B779D53E}" type="presParOf" srcId="{DB09CCF2-6F62-409F-8B47-3325341FA50C}" destId="{61691F24-EECC-48A5-B1FD-7EB6966B17A7}" srcOrd="2" destOrd="0" presId="urn:microsoft.com/office/officeart/2018/2/layout/IconVerticalSolidList"/>
    <dgm:cxn modelId="{3D4D848B-BDFA-4408-916B-75C26EFDB14C}" type="presParOf" srcId="{61691F24-EECC-48A5-B1FD-7EB6966B17A7}" destId="{EA408086-D20F-413E-8C96-DFC98C269F9D}" srcOrd="0" destOrd="0" presId="urn:microsoft.com/office/officeart/2018/2/layout/IconVerticalSolidList"/>
    <dgm:cxn modelId="{59B08E8A-F86C-4CEF-883F-8F5383D64F5C}" type="presParOf" srcId="{61691F24-EECC-48A5-B1FD-7EB6966B17A7}" destId="{81D7718F-7D2D-4B83-8222-BD0CD5594428}" srcOrd="1" destOrd="0" presId="urn:microsoft.com/office/officeart/2018/2/layout/IconVerticalSolidList"/>
    <dgm:cxn modelId="{221923F8-569F-4CD0-B745-F10B0E0E31B7}" type="presParOf" srcId="{61691F24-EECC-48A5-B1FD-7EB6966B17A7}" destId="{46660061-CF3D-4793-AE70-94A2D5F4C576}" srcOrd="2" destOrd="0" presId="urn:microsoft.com/office/officeart/2018/2/layout/IconVerticalSolidList"/>
    <dgm:cxn modelId="{CB6BE026-9CFD-4FBB-8D78-50F639A03425}" type="presParOf" srcId="{61691F24-EECC-48A5-B1FD-7EB6966B17A7}" destId="{BB7EC32E-9571-4ECC-A1A1-8AC22DAB6841}" srcOrd="3" destOrd="0" presId="urn:microsoft.com/office/officeart/2018/2/layout/IconVerticalSolidList"/>
    <dgm:cxn modelId="{BD218304-CC1B-4D24-A6B2-FFB3D8D8FAC0}" type="presParOf" srcId="{DB09CCF2-6F62-409F-8B47-3325341FA50C}" destId="{ABED060C-8215-4DAB-9B47-07A3CAA7F128}" srcOrd="3" destOrd="0" presId="urn:microsoft.com/office/officeart/2018/2/layout/IconVerticalSolidList"/>
    <dgm:cxn modelId="{5A21DF3D-C495-423B-9338-D8E74D089A83}" type="presParOf" srcId="{DB09CCF2-6F62-409F-8B47-3325341FA50C}" destId="{916EBA5D-4594-4475-AC47-E382F93B6090}" srcOrd="4" destOrd="0" presId="urn:microsoft.com/office/officeart/2018/2/layout/IconVerticalSolidList"/>
    <dgm:cxn modelId="{F538B904-FD21-427A-8629-C3D97B2905A9}" type="presParOf" srcId="{916EBA5D-4594-4475-AC47-E382F93B6090}" destId="{BA5ECDAA-A6CA-4ACA-89CB-F62B436F2116}" srcOrd="0" destOrd="0" presId="urn:microsoft.com/office/officeart/2018/2/layout/IconVerticalSolidList"/>
    <dgm:cxn modelId="{52BDAFF4-5EBE-4766-9EDB-EDEBD7A4605F}" type="presParOf" srcId="{916EBA5D-4594-4475-AC47-E382F93B6090}" destId="{B728B3C5-AB3C-4455-92C2-0CDB9FF6A967}" srcOrd="1" destOrd="0" presId="urn:microsoft.com/office/officeart/2018/2/layout/IconVerticalSolidList"/>
    <dgm:cxn modelId="{1509A21F-FDC9-4FAA-92E9-8DD8726A90BA}" type="presParOf" srcId="{916EBA5D-4594-4475-AC47-E382F93B6090}" destId="{E2DEB6E4-D154-4E5F-BC58-5BB7DF6535B4}" srcOrd="2" destOrd="0" presId="urn:microsoft.com/office/officeart/2018/2/layout/IconVerticalSolidList"/>
    <dgm:cxn modelId="{8F11A27A-8B11-423A-82D0-18EB7FCBC478}" type="presParOf" srcId="{916EBA5D-4594-4475-AC47-E382F93B6090}" destId="{F08A3C4C-AC17-425B-84D3-88579D50A6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1F0008-11B2-4982-A45E-2DC5E64611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BEA2A7-15F2-4E41-973E-E62C31EAD54A}">
      <dgm:prSet/>
      <dgm:spPr/>
      <dgm:t>
        <a:bodyPr/>
        <a:lstStyle/>
        <a:p>
          <a:r>
            <a:rPr lang="en-US"/>
            <a:t>For the second throw, start coiling the throw bag rope end on shore.</a:t>
          </a:r>
        </a:p>
      </dgm:t>
    </dgm:pt>
    <dgm:pt modelId="{B1469D20-A37A-4F31-80D3-DD70AC894D25}" type="parTrans" cxnId="{ECB38B5A-749C-4F44-A816-C927E7E01CA5}">
      <dgm:prSet/>
      <dgm:spPr/>
      <dgm:t>
        <a:bodyPr/>
        <a:lstStyle/>
        <a:p>
          <a:endParaRPr lang="en-US"/>
        </a:p>
      </dgm:t>
    </dgm:pt>
    <dgm:pt modelId="{72716338-FCDB-41C1-9B7B-1D9503554B09}" type="sibTrans" cxnId="{ECB38B5A-749C-4F44-A816-C927E7E01CA5}">
      <dgm:prSet/>
      <dgm:spPr/>
      <dgm:t>
        <a:bodyPr/>
        <a:lstStyle/>
        <a:p>
          <a:endParaRPr lang="en-US"/>
        </a:p>
      </dgm:t>
    </dgm:pt>
    <dgm:pt modelId="{F8DA1DF5-E40B-46CE-99F4-7FED1D7651CF}">
      <dgm:prSet/>
      <dgm:spPr/>
      <dgm:t>
        <a:bodyPr/>
        <a:lstStyle/>
        <a:p>
          <a:r>
            <a:rPr lang="en-US"/>
            <a:t>Let the bag float downstream if necessary. Count the coils. </a:t>
          </a:r>
        </a:p>
      </dgm:t>
    </dgm:pt>
    <dgm:pt modelId="{EB69901A-4480-4D89-936B-95CA677A50C9}" type="parTrans" cxnId="{81B2FAAB-7436-402A-BE22-959490F62F68}">
      <dgm:prSet/>
      <dgm:spPr/>
      <dgm:t>
        <a:bodyPr/>
        <a:lstStyle/>
        <a:p>
          <a:endParaRPr lang="en-US"/>
        </a:p>
      </dgm:t>
    </dgm:pt>
    <dgm:pt modelId="{3C6D713E-A4ED-442F-B023-3DEE160FD331}" type="sibTrans" cxnId="{81B2FAAB-7436-402A-BE22-959490F62F68}">
      <dgm:prSet/>
      <dgm:spPr/>
      <dgm:t>
        <a:bodyPr/>
        <a:lstStyle/>
        <a:p>
          <a:endParaRPr lang="en-US"/>
        </a:p>
      </dgm:t>
    </dgm:pt>
    <dgm:pt modelId="{54F538B7-15AF-4ED9-B767-58D71DED342A}">
      <dgm:prSet/>
      <dgm:spPr/>
      <dgm:t>
        <a:bodyPr/>
        <a:lstStyle/>
        <a:p>
          <a:r>
            <a:rPr lang="en-US"/>
            <a:t>The length of each coil will depend on the person coiling. </a:t>
          </a:r>
        </a:p>
      </dgm:t>
    </dgm:pt>
    <dgm:pt modelId="{88B7DC62-0C6A-490A-84B4-8602544D04FD}" type="parTrans" cxnId="{00BDF47B-FFC0-499B-B1E6-99DEFD37E0C0}">
      <dgm:prSet/>
      <dgm:spPr/>
      <dgm:t>
        <a:bodyPr/>
        <a:lstStyle/>
        <a:p>
          <a:endParaRPr lang="en-US"/>
        </a:p>
      </dgm:t>
    </dgm:pt>
    <dgm:pt modelId="{4246BF09-9AEF-4509-B65F-3438242BBF12}" type="sibTrans" cxnId="{00BDF47B-FFC0-499B-B1E6-99DEFD37E0C0}">
      <dgm:prSet/>
      <dgm:spPr/>
      <dgm:t>
        <a:bodyPr/>
        <a:lstStyle/>
        <a:p>
          <a:endParaRPr lang="en-US"/>
        </a:p>
      </dgm:t>
    </dgm:pt>
    <dgm:pt modelId="{5E247B17-D3FD-471C-9C13-B353E5594E41}">
      <dgm:prSet/>
      <dgm:spPr/>
      <dgm:t>
        <a:bodyPr/>
        <a:lstStyle/>
        <a:p>
          <a:r>
            <a:rPr lang="en-US"/>
            <a:t>Figure three to four feet per coil. </a:t>
          </a:r>
        </a:p>
      </dgm:t>
    </dgm:pt>
    <dgm:pt modelId="{B9BB4A97-9258-4527-9BE1-964E8F66F491}" type="parTrans" cxnId="{0D6AE5B9-08D9-42DF-AA16-93FF50C26438}">
      <dgm:prSet/>
      <dgm:spPr/>
      <dgm:t>
        <a:bodyPr/>
        <a:lstStyle/>
        <a:p>
          <a:endParaRPr lang="en-US"/>
        </a:p>
      </dgm:t>
    </dgm:pt>
    <dgm:pt modelId="{64301C36-4F3C-4209-B82E-E403077D2E6E}" type="sibTrans" cxnId="{0D6AE5B9-08D9-42DF-AA16-93FF50C26438}">
      <dgm:prSet/>
      <dgm:spPr/>
      <dgm:t>
        <a:bodyPr/>
        <a:lstStyle/>
        <a:p>
          <a:endParaRPr lang="en-US"/>
        </a:p>
      </dgm:t>
    </dgm:pt>
    <dgm:pt modelId="{E815287C-9A0B-4DE1-827D-51171115410F}" type="pres">
      <dgm:prSet presAssocID="{961F0008-11B2-4982-A45E-2DC5E646114A}" presName="linear" presStyleCnt="0">
        <dgm:presLayoutVars>
          <dgm:animLvl val="lvl"/>
          <dgm:resizeHandles val="exact"/>
        </dgm:presLayoutVars>
      </dgm:prSet>
      <dgm:spPr/>
    </dgm:pt>
    <dgm:pt modelId="{900BC30C-166C-4914-ACB1-C3FD311BC604}" type="pres">
      <dgm:prSet presAssocID="{21BEA2A7-15F2-4E41-973E-E62C31EAD5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627207-E8E6-46BA-B1B9-FDF1F0A5AF56}" type="pres">
      <dgm:prSet presAssocID="{72716338-FCDB-41C1-9B7B-1D9503554B09}" presName="spacer" presStyleCnt="0"/>
      <dgm:spPr/>
    </dgm:pt>
    <dgm:pt modelId="{50771651-A5AA-4063-A513-CC6541A90580}" type="pres">
      <dgm:prSet presAssocID="{F8DA1DF5-E40B-46CE-99F4-7FED1D7651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A8EEB9-3F17-4193-9B28-6BDD87664B5C}" type="pres">
      <dgm:prSet presAssocID="{3C6D713E-A4ED-442F-B023-3DEE160FD331}" presName="spacer" presStyleCnt="0"/>
      <dgm:spPr/>
    </dgm:pt>
    <dgm:pt modelId="{6E7C5310-A500-4AC2-AC83-0E80B8A635F5}" type="pres">
      <dgm:prSet presAssocID="{54F538B7-15AF-4ED9-B767-58D71DED34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F804E9-8F8E-4D57-877D-ED7C93A4D429}" type="pres">
      <dgm:prSet presAssocID="{4246BF09-9AEF-4509-B65F-3438242BBF12}" presName="spacer" presStyleCnt="0"/>
      <dgm:spPr/>
    </dgm:pt>
    <dgm:pt modelId="{51B2794B-0DC7-4B90-A7B9-5B1C13DDE154}" type="pres">
      <dgm:prSet presAssocID="{5E247B17-D3FD-471C-9C13-B353E5594E4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AC8C10-B795-4394-9C53-BDAA1B134D98}" type="presOf" srcId="{961F0008-11B2-4982-A45E-2DC5E646114A}" destId="{E815287C-9A0B-4DE1-827D-51171115410F}" srcOrd="0" destOrd="0" presId="urn:microsoft.com/office/officeart/2005/8/layout/vList2"/>
    <dgm:cxn modelId="{52855262-DBFB-4087-9C17-BC7585C35D28}" type="presOf" srcId="{F8DA1DF5-E40B-46CE-99F4-7FED1D7651CF}" destId="{50771651-A5AA-4063-A513-CC6541A90580}" srcOrd="0" destOrd="0" presId="urn:microsoft.com/office/officeart/2005/8/layout/vList2"/>
    <dgm:cxn modelId="{ECB38B5A-749C-4F44-A816-C927E7E01CA5}" srcId="{961F0008-11B2-4982-A45E-2DC5E646114A}" destId="{21BEA2A7-15F2-4E41-973E-E62C31EAD54A}" srcOrd="0" destOrd="0" parTransId="{B1469D20-A37A-4F31-80D3-DD70AC894D25}" sibTransId="{72716338-FCDB-41C1-9B7B-1D9503554B09}"/>
    <dgm:cxn modelId="{00BDF47B-FFC0-499B-B1E6-99DEFD37E0C0}" srcId="{961F0008-11B2-4982-A45E-2DC5E646114A}" destId="{54F538B7-15AF-4ED9-B767-58D71DED342A}" srcOrd="2" destOrd="0" parTransId="{88B7DC62-0C6A-490A-84B4-8602544D04FD}" sibTransId="{4246BF09-9AEF-4509-B65F-3438242BBF12}"/>
    <dgm:cxn modelId="{3AEC8A8B-C79A-4194-9F9F-8D2C8C34E845}" type="presOf" srcId="{54F538B7-15AF-4ED9-B767-58D71DED342A}" destId="{6E7C5310-A500-4AC2-AC83-0E80B8A635F5}" srcOrd="0" destOrd="0" presId="urn:microsoft.com/office/officeart/2005/8/layout/vList2"/>
    <dgm:cxn modelId="{C088D8A5-DF6C-4AD3-9ADD-41E4238728CF}" type="presOf" srcId="{5E247B17-D3FD-471C-9C13-B353E5594E41}" destId="{51B2794B-0DC7-4B90-A7B9-5B1C13DDE154}" srcOrd="0" destOrd="0" presId="urn:microsoft.com/office/officeart/2005/8/layout/vList2"/>
    <dgm:cxn modelId="{81B2FAAB-7436-402A-BE22-959490F62F68}" srcId="{961F0008-11B2-4982-A45E-2DC5E646114A}" destId="{F8DA1DF5-E40B-46CE-99F4-7FED1D7651CF}" srcOrd="1" destOrd="0" parTransId="{EB69901A-4480-4D89-936B-95CA677A50C9}" sibTransId="{3C6D713E-A4ED-442F-B023-3DEE160FD331}"/>
    <dgm:cxn modelId="{0D6AE5B9-08D9-42DF-AA16-93FF50C26438}" srcId="{961F0008-11B2-4982-A45E-2DC5E646114A}" destId="{5E247B17-D3FD-471C-9C13-B353E5594E41}" srcOrd="3" destOrd="0" parTransId="{B9BB4A97-9258-4527-9BE1-964E8F66F491}" sibTransId="{64301C36-4F3C-4209-B82E-E403077D2E6E}"/>
    <dgm:cxn modelId="{BA899DDF-758B-4FB8-A6F0-12F727549D2C}" type="presOf" srcId="{21BEA2A7-15F2-4E41-973E-E62C31EAD54A}" destId="{900BC30C-166C-4914-ACB1-C3FD311BC604}" srcOrd="0" destOrd="0" presId="urn:microsoft.com/office/officeart/2005/8/layout/vList2"/>
    <dgm:cxn modelId="{0B81144B-EA9F-4083-9E67-65E8F470F59D}" type="presParOf" srcId="{E815287C-9A0B-4DE1-827D-51171115410F}" destId="{900BC30C-166C-4914-ACB1-C3FD311BC604}" srcOrd="0" destOrd="0" presId="urn:microsoft.com/office/officeart/2005/8/layout/vList2"/>
    <dgm:cxn modelId="{AEE2F6EB-7D14-4894-811F-5336F9382BCA}" type="presParOf" srcId="{E815287C-9A0B-4DE1-827D-51171115410F}" destId="{8A627207-E8E6-46BA-B1B9-FDF1F0A5AF56}" srcOrd="1" destOrd="0" presId="urn:microsoft.com/office/officeart/2005/8/layout/vList2"/>
    <dgm:cxn modelId="{26590BE2-6A8F-4ADB-887A-8EBD44E63E75}" type="presParOf" srcId="{E815287C-9A0B-4DE1-827D-51171115410F}" destId="{50771651-A5AA-4063-A513-CC6541A90580}" srcOrd="2" destOrd="0" presId="urn:microsoft.com/office/officeart/2005/8/layout/vList2"/>
    <dgm:cxn modelId="{60861AFE-C6C3-4409-8BCF-C38DB6E39AFC}" type="presParOf" srcId="{E815287C-9A0B-4DE1-827D-51171115410F}" destId="{94A8EEB9-3F17-4193-9B28-6BDD87664B5C}" srcOrd="3" destOrd="0" presId="urn:microsoft.com/office/officeart/2005/8/layout/vList2"/>
    <dgm:cxn modelId="{4B8D5CE8-E2FF-4526-90B5-986E284F2422}" type="presParOf" srcId="{E815287C-9A0B-4DE1-827D-51171115410F}" destId="{6E7C5310-A500-4AC2-AC83-0E80B8A635F5}" srcOrd="4" destOrd="0" presId="urn:microsoft.com/office/officeart/2005/8/layout/vList2"/>
    <dgm:cxn modelId="{D3255A60-F8DB-4DC8-98F4-4852EEBD147D}" type="presParOf" srcId="{E815287C-9A0B-4DE1-827D-51171115410F}" destId="{6FF804E9-8F8E-4D57-877D-ED7C93A4D429}" srcOrd="5" destOrd="0" presId="urn:microsoft.com/office/officeart/2005/8/layout/vList2"/>
    <dgm:cxn modelId="{189F2305-9389-4A0A-93E1-B5F1F31C6C54}" type="presParOf" srcId="{E815287C-9A0B-4DE1-827D-51171115410F}" destId="{51B2794B-0DC7-4B90-A7B9-5B1C13DDE1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A3B1A2-F5BF-4717-9583-26EA77972D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1CB8A5-DF69-400E-B89E-C4F417ED8B69}">
      <dgm:prSet/>
      <dgm:spPr/>
      <dgm:t>
        <a:bodyPr/>
        <a:lstStyle/>
        <a:p>
          <a:r>
            <a:rPr lang="en-US"/>
            <a:t>Actually the throw bag drill is both a defensive swimming and throw bag throwing drill. </a:t>
          </a:r>
        </a:p>
      </dgm:t>
    </dgm:pt>
    <dgm:pt modelId="{D69743ED-C8B5-48DA-A62A-864002259A56}" type="parTrans" cxnId="{483E0B5B-81D8-4F00-9A01-37C16E430B6E}">
      <dgm:prSet/>
      <dgm:spPr/>
      <dgm:t>
        <a:bodyPr/>
        <a:lstStyle/>
        <a:p>
          <a:endParaRPr lang="en-US"/>
        </a:p>
      </dgm:t>
    </dgm:pt>
    <dgm:pt modelId="{05D73524-43B7-4633-AA85-4240E3D1E0AE}" type="sibTrans" cxnId="{483E0B5B-81D8-4F00-9A01-37C16E430B6E}">
      <dgm:prSet/>
      <dgm:spPr/>
      <dgm:t>
        <a:bodyPr/>
        <a:lstStyle/>
        <a:p>
          <a:endParaRPr lang="en-US"/>
        </a:p>
      </dgm:t>
    </dgm:pt>
    <dgm:pt modelId="{44B79E06-7CB4-4117-8954-DCD6C5CDA6E0}">
      <dgm:prSet/>
      <dgm:spPr/>
      <dgm:t>
        <a:bodyPr/>
        <a:lstStyle/>
        <a:p>
          <a:r>
            <a:rPr lang="en-US"/>
            <a:t>It is an excellent activity to familiarize participants with moving water and its potential dangers. </a:t>
          </a:r>
        </a:p>
      </dgm:t>
    </dgm:pt>
    <dgm:pt modelId="{6C4E136D-E2EF-4167-9834-9C86363A3080}" type="parTrans" cxnId="{5CE6B0ED-21AE-45A6-8CC3-368248924EB9}">
      <dgm:prSet/>
      <dgm:spPr/>
      <dgm:t>
        <a:bodyPr/>
        <a:lstStyle/>
        <a:p>
          <a:endParaRPr lang="en-US"/>
        </a:p>
      </dgm:t>
    </dgm:pt>
    <dgm:pt modelId="{615F6BA2-3961-44B7-A45E-287CB9F9D227}" type="sibTrans" cxnId="{5CE6B0ED-21AE-45A6-8CC3-368248924EB9}">
      <dgm:prSet/>
      <dgm:spPr/>
      <dgm:t>
        <a:bodyPr/>
        <a:lstStyle/>
        <a:p>
          <a:endParaRPr lang="en-US"/>
        </a:p>
      </dgm:t>
    </dgm:pt>
    <dgm:pt modelId="{2634C614-D228-40E4-9F87-39E1780EBA99}" type="pres">
      <dgm:prSet presAssocID="{C6A3B1A2-F5BF-4717-9583-26EA77972DB0}" presName="root" presStyleCnt="0">
        <dgm:presLayoutVars>
          <dgm:dir/>
          <dgm:resizeHandles val="exact"/>
        </dgm:presLayoutVars>
      </dgm:prSet>
      <dgm:spPr/>
    </dgm:pt>
    <dgm:pt modelId="{2EB86E08-EEAE-4A12-967A-CF2E94CB9870}" type="pres">
      <dgm:prSet presAssocID="{0F1CB8A5-DF69-400E-B89E-C4F417ED8B69}" presName="compNode" presStyleCnt="0"/>
      <dgm:spPr/>
    </dgm:pt>
    <dgm:pt modelId="{101696A9-D340-4D1C-95BC-81A91E56C6A2}" type="pres">
      <dgm:prSet presAssocID="{0F1CB8A5-DF69-400E-B89E-C4F417ED8B69}" presName="bgRect" presStyleLbl="bgShp" presStyleIdx="0" presStyleCnt="2"/>
      <dgm:spPr/>
    </dgm:pt>
    <dgm:pt modelId="{FA4E86BC-3A2E-435C-864C-BB60B87C87CB}" type="pres">
      <dgm:prSet presAssocID="{0F1CB8A5-DF69-400E-B89E-C4F417ED8B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544391BE-FAC6-497E-9DCE-92EF6A61544A}" type="pres">
      <dgm:prSet presAssocID="{0F1CB8A5-DF69-400E-B89E-C4F417ED8B69}" presName="spaceRect" presStyleCnt="0"/>
      <dgm:spPr/>
    </dgm:pt>
    <dgm:pt modelId="{428EB110-5A8B-4C61-B26A-C9E021C35A89}" type="pres">
      <dgm:prSet presAssocID="{0F1CB8A5-DF69-400E-B89E-C4F417ED8B69}" presName="parTx" presStyleLbl="revTx" presStyleIdx="0" presStyleCnt="2">
        <dgm:presLayoutVars>
          <dgm:chMax val="0"/>
          <dgm:chPref val="0"/>
        </dgm:presLayoutVars>
      </dgm:prSet>
      <dgm:spPr/>
    </dgm:pt>
    <dgm:pt modelId="{A0D9BB39-5829-4120-88E0-E6D19181DDA9}" type="pres">
      <dgm:prSet presAssocID="{05D73524-43B7-4633-AA85-4240E3D1E0AE}" presName="sibTrans" presStyleCnt="0"/>
      <dgm:spPr/>
    </dgm:pt>
    <dgm:pt modelId="{DB7031E7-9D54-478F-9193-8B6EFBACCF01}" type="pres">
      <dgm:prSet presAssocID="{44B79E06-7CB4-4117-8954-DCD6C5CDA6E0}" presName="compNode" presStyleCnt="0"/>
      <dgm:spPr/>
    </dgm:pt>
    <dgm:pt modelId="{5C6248DC-CF97-49E3-B885-CE89F175CFDD}" type="pres">
      <dgm:prSet presAssocID="{44B79E06-7CB4-4117-8954-DCD6C5CDA6E0}" presName="bgRect" presStyleLbl="bgShp" presStyleIdx="1" presStyleCnt="2"/>
      <dgm:spPr/>
    </dgm:pt>
    <dgm:pt modelId="{C616C9F1-67BB-45B5-8278-3C580771FA90}" type="pres">
      <dgm:prSet presAssocID="{44B79E06-7CB4-4117-8954-DCD6C5CDA6E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68B7E2AA-E54F-4EFA-8BE3-6993E698C2F2}" type="pres">
      <dgm:prSet presAssocID="{44B79E06-7CB4-4117-8954-DCD6C5CDA6E0}" presName="spaceRect" presStyleCnt="0"/>
      <dgm:spPr/>
    </dgm:pt>
    <dgm:pt modelId="{BF2554CD-B6BE-41A5-A3E8-0BCC24A40318}" type="pres">
      <dgm:prSet presAssocID="{44B79E06-7CB4-4117-8954-DCD6C5CDA6E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1CCD101-9384-41CF-9266-BF146214DBB3}" type="presOf" srcId="{0F1CB8A5-DF69-400E-B89E-C4F417ED8B69}" destId="{428EB110-5A8B-4C61-B26A-C9E021C35A89}" srcOrd="0" destOrd="0" presId="urn:microsoft.com/office/officeart/2018/2/layout/IconVerticalSolidList"/>
    <dgm:cxn modelId="{483E0B5B-81D8-4F00-9A01-37C16E430B6E}" srcId="{C6A3B1A2-F5BF-4717-9583-26EA77972DB0}" destId="{0F1CB8A5-DF69-400E-B89E-C4F417ED8B69}" srcOrd="0" destOrd="0" parTransId="{D69743ED-C8B5-48DA-A62A-864002259A56}" sibTransId="{05D73524-43B7-4633-AA85-4240E3D1E0AE}"/>
    <dgm:cxn modelId="{2A15FE96-C8DE-4F20-9E51-78BB68400E82}" type="presOf" srcId="{C6A3B1A2-F5BF-4717-9583-26EA77972DB0}" destId="{2634C614-D228-40E4-9F87-39E1780EBA99}" srcOrd="0" destOrd="0" presId="urn:microsoft.com/office/officeart/2018/2/layout/IconVerticalSolidList"/>
    <dgm:cxn modelId="{AE865699-4AA5-4809-BFE5-87823E34FADC}" type="presOf" srcId="{44B79E06-7CB4-4117-8954-DCD6C5CDA6E0}" destId="{BF2554CD-B6BE-41A5-A3E8-0BCC24A40318}" srcOrd="0" destOrd="0" presId="urn:microsoft.com/office/officeart/2018/2/layout/IconVerticalSolidList"/>
    <dgm:cxn modelId="{5CE6B0ED-21AE-45A6-8CC3-368248924EB9}" srcId="{C6A3B1A2-F5BF-4717-9583-26EA77972DB0}" destId="{44B79E06-7CB4-4117-8954-DCD6C5CDA6E0}" srcOrd="1" destOrd="0" parTransId="{6C4E136D-E2EF-4167-9834-9C86363A3080}" sibTransId="{615F6BA2-3961-44B7-A45E-287CB9F9D227}"/>
    <dgm:cxn modelId="{8A29D932-16B3-4413-B082-FE81CD7A5C30}" type="presParOf" srcId="{2634C614-D228-40E4-9F87-39E1780EBA99}" destId="{2EB86E08-EEAE-4A12-967A-CF2E94CB9870}" srcOrd="0" destOrd="0" presId="urn:microsoft.com/office/officeart/2018/2/layout/IconVerticalSolidList"/>
    <dgm:cxn modelId="{466AC28A-8EE8-4513-9CA8-1803133821B9}" type="presParOf" srcId="{2EB86E08-EEAE-4A12-967A-CF2E94CB9870}" destId="{101696A9-D340-4D1C-95BC-81A91E56C6A2}" srcOrd="0" destOrd="0" presId="urn:microsoft.com/office/officeart/2018/2/layout/IconVerticalSolidList"/>
    <dgm:cxn modelId="{1B1445D8-0583-40D7-B009-34FDC90CB02E}" type="presParOf" srcId="{2EB86E08-EEAE-4A12-967A-CF2E94CB9870}" destId="{FA4E86BC-3A2E-435C-864C-BB60B87C87CB}" srcOrd="1" destOrd="0" presId="urn:microsoft.com/office/officeart/2018/2/layout/IconVerticalSolidList"/>
    <dgm:cxn modelId="{3BB36552-B838-4A39-8C45-F8D58DAAB176}" type="presParOf" srcId="{2EB86E08-EEAE-4A12-967A-CF2E94CB9870}" destId="{544391BE-FAC6-497E-9DCE-92EF6A61544A}" srcOrd="2" destOrd="0" presId="urn:microsoft.com/office/officeart/2018/2/layout/IconVerticalSolidList"/>
    <dgm:cxn modelId="{47C29F9F-1DE6-499D-9D5A-93B7A5C077B2}" type="presParOf" srcId="{2EB86E08-EEAE-4A12-967A-CF2E94CB9870}" destId="{428EB110-5A8B-4C61-B26A-C9E021C35A89}" srcOrd="3" destOrd="0" presId="urn:microsoft.com/office/officeart/2018/2/layout/IconVerticalSolidList"/>
    <dgm:cxn modelId="{3003FB9D-C808-4A6A-B9E6-3DAB9BAC1AB7}" type="presParOf" srcId="{2634C614-D228-40E4-9F87-39E1780EBA99}" destId="{A0D9BB39-5829-4120-88E0-E6D19181DDA9}" srcOrd="1" destOrd="0" presId="urn:microsoft.com/office/officeart/2018/2/layout/IconVerticalSolidList"/>
    <dgm:cxn modelId="{4E1387D0-5ABF-45DD-BC50-F2A7E1DC69E7}" type="presParOf" srcId="{2634C614-D228-40E4-9F87-39E1780EBA99}" destId="{DB7031E7-9D54-478F-9193-8B6EFBACCF01}" srcOrd="2" destOrd="0" presId="urn:microsoft.com/office/officeart/2018/2/layout/IconVerticalSolidList"/>
    <dgm:cxn modelId="{998A33E5-7779-4FAD-AE5E-8C57C776CFA1}" type="presParOf" srcId="{DB7031E7-9D54-478F-9193-8B6EFBACCF01}" destId="{5C6248DC-CF97-49E3-B885-CE89F175CFDD}" srcOrd="0" destOrd="0" presId="urn:microsoft.com/office/officeart/2018/2/layout/IconVerticalSolidList"/>
    <dgm:cxn modelId="{31443BC4-C174-4F49-8CC5-DEC044A2F593}" type="presParOf" srcId="{DB7031E7-9D54-478F-9193-8B6EFBACCF01}" destId="{C616C9F1-67BB-45B5-8278-3C580771FA90}" srcOrd="1" destOrd="0" presId="urn:microsoft.com/office/officeart/2018/2/layout/IconVerticalSolidList"/>
    <dgm:cxn modelId="{7324502C-F3FA-4ABB-AECD-366CBF077484}" type="presParOf" srcId="{DB7031E7-9D54-478F-9193-8B6EFBACCF01}" destId="{68B7E2AA-E54F-4EFA-8BE3-6993E698C2F2}" srcOrd="2" destOrd="0" presId="urn:microsoft.com/office/officeart/2018/2/layout/IconVerticalSolidList"/>
    <dgm:cxn modelId="{39552DCB-52FF-4D95-BFF9-3A700ED062AD}" type="presParOf" srcId="{DB7031E7-9D54-478F-9193-8B6EFBACCF01}" destId="{BF2554CD-B6BE-41A5-A3E8-0BCC24A403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0A9C37-6F7B-47CE-8D86-B7456188415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A6CF88-A4DE-4538-9364-4E0E2255DE12}">
      <dgm:prSet/>
      <dgm:spPr/>
      <dgm:t>
        <a:bodyPr/>
        <a:lstStyle/>
        <a:p>
          <a:r>
            <a:rPr lang="en-US"/>
            <a:t>The upstream instructor supervises and instructs participants on the following key points. </a:t>
          </a:r>
        </a:p>
      </dgm:t>
    </dgm:pt>
    <dgm:pt modelId="{5461A9AF-6162-4E5A-98EE-7144F29F26FB}" type="parTrans" cxnId="{CB90F553-E4E6-4B42-8DCA-2EDD7E536F7B}">
      <dgm:prSet/>
      <dgm:spPr/>
      <dgm:t>
        <a:bodyPr/>
        <a:lstStyle/>
        <a:p>
          <a:endParaRPr lang="en-US"/>
        </a:p>
      </dgm:t>
    </dgm:pt>
    <dgm:pt modelId="{9C428B88-17BA-4A6B-8956-515B4711F6D4}" type="sibTrans" cxnId="{CB90F553-E4E6-4B42-8DCA-2EDD7E536F7B}">
      <dgm:prSet/>
      <dgm:spPr/>
      <dgm:t>
        <a:bodyPr/>
        <a:lstStyle/>
        <a:p>
          <a:endParaRPr lang="en-US"/>
        </a:p>
      </dgm:t>
    </dgm:pt>
    <dgm:pt modelId="{F2FE41A1-9065-4A8C-A0A3-0EA9296F3B4A}">
      <dgm:prSet/>
      <dgm:spPr/>
      <dgm:t>
        <a:bodyPr/>
        <a:lstStyle/>
        <a:p>
          <a:r>
            <a:rPr lang="en-US"/>
            <a:t>The first key is the entry into water. </a:t>
          </a:r>
        </a:p>
      </dgm:t>
    </dgm:pt>
    <dgm:pt modelId="{15DCE394-5397-444C-A1F4-51BF0F3DE816}" type="parTrans" cxnId="{BF9B8D83-50F9-4787-A1D1-107B2DC9561D}">
      <dgm:prSet/>
      <dgm:spPr/>
      <dgm:t>
        <a:bodyPr/>
        <a:lstStyle/>
        <a:p>
          <a:endParaRPr lang="en-US"/>
        </a:p>
      </dgm:t>
    </dgm:pt>
    <dgm:pt modelId="{3978B89B-7C6C-47D4-906B-0C8922DB76F4}" type="sibTrans" cxnId="{BF9B8D83-50F9-4787-A1D1-107B2DC9561D}">
      <dgm:prSet/>
      <dgm:spPr/>
      <dgm:t>
        <a:bodyPr/>
        <a:lstStyle/>
        <a:p>
          <a:endParaRPr lang="en-US"/>
        </a:p>
      </dgm:t>
    </dgm:pt>
    <dgm:pt modelId="{9AD2847D-EEE9-4500-995E-649B00D92687}">
      <dgm:prSet/>
      <dgm:spPr/>
      <dgm:t>
        <a:bodyPr/>
        <a:lstStyle/>
        <a:p>
          <a:r>
            <a:rPr lang="en-US"/>
            <a:t>Depending on the site, the entry may involve wading or a Swiftwater entry dive. </a:t>
          </a:r>
        </a:p>
      </dgm:t>
    </dgm:pt>
    <dgm:pt modelId="{E27D7C1B-292F-40B8-B248-1FFA5B06BE97}" type="parTrans" cxnId="{125F56C8-5D5E-44CF-B72F-FB2E8D7B8413}">
      <dgm:prSet/>
      <dgm:spPr/>
      <dgm:t>
        <a:bodyPr/>
        <a:lstStyle/>
        <a:p>
          <a:endParaRPr lang="en-US"/>
        </a:p>
      </dgm:t>
    </dgm:pt>
    <dgm:pt modelId="{5D704E9D-8F77-4FFA-941A-85D0C617A1C2}" type="sibTrans" cxnId="{125F56C8-5D5E-44CF-B72F-FB2E8D7B8413}">
      <dgm:prSet/>
      <dgm:spPr/>
      <dgm:t>
        <a:bodyPr/>
        <a:lstStyle/>
        <a:p>
          <a:endParaRPr lang="en-US"/>
        </a:p>
      </dgm:t>
    </dgm:pt>
    <dgm:pt modelId="{2EAE79F8-B11D-4EEF-B467-26ACDC5382B9}" type="pres">
      <dgm:prSet presAssocID="{DC0A9C37-6F7B-47CE-8D86-B74561884158}" presName="linear" presStyleCnt="0">
        <dgm:presLayoutVars>
          <dgm:animLvl val="lvl"/>
          <dgm:resizeHandles val="exact"/>
        </dgm:presLayoutVars>
      </dgm:prSet>
      <dgm:spPr/>
    </dgm:pt>
    <dgm:pt modelId="{569638EC-789B-420E-B677-09ACFC2E5CFC}" type="pres">
      <dgm:prSet presAssocID="{2CA6CF88-A4DE-4538-9364-4E0E2255DE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7F17BF-DF37-40C2-BD72-A3AA831FA4F3}" type="pres">
      <dgm:prSet presAssocID="{9C428B88-17BA-4A6B-8956-515B4711F6D4}" presName="spacer" presStyleCnt="0"/>
      <dgm:spPr/>
    </dgm:pt>
    <dgm:pt modelId="{39B392C6-9BF8-46D7-83D0-302D656DCCAE}" type="pres">
      <dgm:prSet presAssocID="{F2FE41A1-9065-4A8C-A0A3-0EA9296F3B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4262CC-4B88-4EA6-B35D-B465B6081155}" type="pres">
      <dgm:prSet presAssocID="{3978B89B-7C6C-47D4-906B-0C8922DB76F4}" presName="spacer" presStyleCnt="0"/>
      <dgm:spPr/>
    </dgm:pt>
    <dgm:pt modelId="{E6A3A050-223D-4333-AA04-B7ED867E663F}" type="pres">
      <dgm:prSet presAssocID="{9AD2847D-EEE9-4500-995E-649B00D926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A0BD802-3F91-4B1B-A6BC-59A5F854FECD}" type="presOf" srcId="{9AD2847D-EEE9-4500-995E-649B00D92687}" destId="{E6A3A050-223D-4333-AA04-B7ED867E663F}" srcOrd="0" destOrd="0" presId="urn:microsoft.com/office/officeart/2005/8/layout/vList2"/>
    <dgm:cxn modelId="{4526CB28-3A5A-4BE5-B436-2A14FFA7C414}" type="presOf" srcId="{DC0A9C37-6F7B-47CE-8D86-B74561884158}" destId="{2EAE79F8-B11D-4EEF-B467-26ACDC5382B9}" srcOrd="0" destOrd="0" presId="urn:microsoft.com/office/officeart/2005/8/layout/vList2"/>
    <dgm:cxn modelId="{309E6B4B-9CAA-499A-BADF-B77B0AFD5022}" type="presOf" srcId="{2CA6CF88-A4DE-4538-9364-4E0E2255DE12}" destId="{569638EC-789B-420E-B677-09ACFC2E5CFC}" srcOrd="0" destOrd="0" presId="urn:microsoft.com/office/officeart/2005/8/layout/vList2"/>
    <dgm:cxn modelId="{CB90F553-E4E6-4B42-8DCA-2EDD7E536F7B}" srcId="{DC0A9C37-6F7B-47CE-8D86-B74561884158}" destId="{2CA6CF88-A4DE-4538-9364-4E0E2255DE12}" srcOrd="0" destOrd="0" parTransId="{5461A9AF-6162-4E5A-98EE-7144F29F26FB}" sibTransId="{9C428B88-17BA-4A6B-8956-515B4711F6D4}"/>
    <dgm:cxn modelId="{BF9B8D83-50F9-4787-A1D1-107B2DC9561D}" srcId="{DC0A9C37-6F7B-47CE-8D86-B74561884158}" destId="{F2FE41A1-9065-4A8C-A0A3-0EA9296F3B4A}" srcOrd="1" destOrd="0" parTransId="{15DCE394-5397-444C-A1F4-51BF0F3DE816}" sibTransId="{3978B89B-7C6C-47D4-906B-0C8922DB76F4}"/>
    <dgm:cxn modelId="{125F56C8-5D5E-44CF-B72F-FB2E8D7B8413}" srcId="{DC0A9C37-6F7B-47CE-8D86-B74561884158}" destId="{9AD2847D-EEE9-4500-995E-649B00D92687}" srcOrd="2" destOrd="0" parTransId="{E27D7C1B-292F-40B8-B248-1FFA5B06BE97}" sibTransId="{5D704E9D-8F77-4FFA-941A-85D0C617A1C2}"/>
    <dgm:cxn modelId="{3A0B35D4-90F7-44DB-BF20-8461BBEF050A}" type="presOf" srcId="{F2FE41A1-9065-4A8C-A0A3-0EA9296F3B4A}" destId="{39B392C6-9BF8-46D7-83D0-302D656DCCAE}" srcOrd="0" destOrd="0" presId="urn:microsoft.com/office/officeart/2005/8/layout/vList2"/>
    <dgm:cxn modelId="{17B3477B-9620-4160-8CA6-CF1D05728ACA}" type="presParOf" srcId="{2EAE79F8-B11D-4EEF-B467-26ACDC5382B9}" destId="{569638EC-789B-420E-B677-09ACFC2E5CFC}" srcOrd="0" destOrd="0" presId="urn:microsoft.com/office/officeart/2005/8/layout/vList2"/>
    <dgm:cxn modelId="{C5FF8500-01E2-4CB4-A05F-EB6460CBBB4C}" type="presParOf" srcId="{2EAE79F8-B11D-4EEF-B467-26ACDC5382B9}" destId="{F77F17BF-DF37-40C2-BD72-A3AA831FA4F3}" srcOrd="1" destOrd="0" presId="urn:microsoft.com/office/officeart/2005/8/layout/vList2"/>
    <dgm:cxn modelId="{005F76C8-73C6-4F9C-814F-C20254904726}" type="presParOf" srcId="{2EAE79F8-B11D-4EEF-B467-26ACDC5382B9}" destId="{39B392C6-9BF8-46D7-83D0-302D656DCCAE}" srcOrd="2" destOrd="0" presId="urn:microsoft.com/office/officeart/2005/8/layout/vList2"/>
    <dgm:cxn modelId="{181FBD68-2551-486A-B880-53EA536F9F1F}" type="presParOf" srcId="{2EAE79F8-B11D-4EEF-B467-26ACDC5382B9}" destId="{C34262CC-4B88-4EA6-B35D-B465B6081155}" srcOrd="3" destOrd="0" presId="urn:microsoft.com/office/officeart/2005/8/layout/vList2"/>
    <dgm:cxn modelId="{12598A73-5B2E-4F12-A73B-22959A8BFBFD}" type="presParOf" srcId="{2EAE79F8-B11D-4EEF-B467-26ACDC5382B9}" destId="{E6A3A050-223D-4333-AA04-B7ED867E66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CCC21-DF35-42BA-8F81-27654A9BB41E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D99A4-646F-41C1-9CB2-1582F74AB6F8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F2918-852D-4C0B-B35A-4F0C97EA0995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One of the main determinants for selecting a throw bag is to ask yourself the following question. </a:t>
          </a:r>
        </a:p>
      </dsp:txBody>
      <dsp:txXfrm>
        <a:off x="1762933" y="652"/>
        <a:ext cx="5095066" cy="1526348"/>
      </dsp:txXfrm>
    </dsp:sp>
    <dsp:sp modelId="{C1D627CB-ECE5-4BF5-A3B7-CAAF0D366217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A94E-AC90-4156-9E94-94EACB1E64DE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0ED5B-A291-436C-9B8F-A2E4B652BACB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"Will you take it with you at all times." </a:t>
          </a:r>
        </a:p>
      </dsp:txBody>
      <dsp:txXfrm>
        <a:off x="1762933" y="1908588"/>
        <a:ext cx="5095066" cy="1526348"/>
      </dsp:txXfrm>
    </dsp:sp>
    <dsp:sp modelId="{1FD16EAB-A8E8-4DCF-8BD6-0A2CA8E48156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5900F-C534-4575-B9C9-604F96E159BB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1E91-7B03-4FA7-B254-804BA1027FB6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you don't have it with you, you can't use it. </a:t>
          </a:r>
        </a:p>
      </dsp:txBody>
      <dsp:txXfrm>
        <a:off x="1762933" y="3816524"/>
        <a:ext cx="5095066" cy="1526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0877F-58D3-4452-BDAC-9CCD0B562B8F}">
      <dsp:nvSpPr>
        <dsp:cNvPr id="0" name=""/>
        <dsp:cNvSpPr/>
      </dsp:nvSpPr>
      <dsp:spPr>
        <a:xfrm>
          <a:off x="837" y="152063"/>
          <a:ext cx="6856325" cy="2091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Third, swimmers are reminded to keep their feet up and to use the defensive swimming position. </a:t>
          </a:r>
        </a:p>
      </dsp:txBody>
      <dsp:txXfrm>
        <a:off x="837" y="152063"/>
        <a:ext cx="6856325" cy="2091179"/>
      </dsp:txXfrm>
    </dsp:sp>
    <dsp:sp modelId="{E07561A2-6926-4350-ACB7-0BA21E9C51E0}">
      <dsp:nvSpPr>
        <dsp:cNvPr id="0" name=""/>
        <dsp:cNvSpPr/>
      </dsp:nvSpPr>
      <dsp:spPr>
        <a:xfrm>
          <a:off x="837" y="3100283"/>
          <a:ext cx="6856325" cy="2091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If properly instructed, a student or participant can assume the instructor's role at this station.</a:t>
          </a:r>
        </a:p>
      </dsp:txBody>
      <dsp:txXfrm>
        <a:off x="837" y="3100283"/>
        <a:ext cx="6856325" cy="20911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A62E6-785F-4933-81E3-CEFE01D6395A}">
      <dsp:nvSpPr>
        <dsp:cNvPr id="0" name=""/>
        <dsp:cNvSpPr/>
      </dsp:nvSpPr>
      <dsp:spPr>
        <a:xfrm>
          <a:off x="0" y="19552"/>
          <a:ext cx="6858000" cy="2584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The second instructor supervises the throw bag River Right throwers.</a:t>
          </a:r>
        </a:p>
      </dsp:txBody>
      <dsp:txXfrm>
        <a:off x="126166" y="145718"/>
        <a:ext cx="6605668" cy="2332198"/>
      </dsp:txXfrm>
    </dsp:sp>
    <dsp:sp modelId="{FAE0E8A9-6439-4148-BEF9-FAB6DFBE7BB0}">
      <dsp:nvSpPr>
        <dsp:cNvPr id="0" name=""/>
        <dsp:cNvSpPr/>
      </dsp:nvSpPr>
      <dsp:spPr>
        <a:xfrm>
          <a:off x="0" y="2739443"/>
          <a:ext cx="6858000" cy="258453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This involves the throwing of throw bags and hauling the swimmer into shore. </a:t>
          </a:r>
        </a:p>
      </dsp:txBody>
      <dsp:txXfrm>
        <a:off x="126166" y="2865609"/>
        <a:ext cx="6605668" cy="2332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2C115-1D83-4B85-9FC4-CCE433B33052}">
      <dsp:nvSpPr>
        <dsp:cNvPr id="0" name=""/>
        <dsp:cNvSpPr/>
      </dsp:nvSpPr>
      <dsp:spPr>
        <a:xfrm>
          <a:off x="0" y="21083"/>
          <a:ext cx="6858000" cy="259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Swiftwater entry dive is not really a dive, but a belly-flop with hands held outward to protect the face. </a:t>
          </a:r>
        </a:p>
      </dsp:txBody>
      <dsp:txXfrm>
        <a:off x="126795" y="147878"/>
        <a:ext cx="6604410" cy="2343810"/>
      </dsp:txXfrm>
    </dsp:sp>
    <dsp:sp modelId="{4073C96E-2AFC-4290-BEC9-5BEBEE01FF5E}">
      <dsp:nvSpPr>
        <dsp:cNvPr id="0" name=""/>
        <dsp:cNvSpPr/>
      </dsp:nvSpPr>
      <dsp:spPr>
        <a:xfrm>
          <a:off x="0" y="2725043"/>
          <a:ext cx="6858000" cy="259740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instructor coordinates the entry with the other instructor and monitors the key points to swimmers. </a:t>
          </a:r>
        </a:p>
      </dsp:txBody>
      <dsp:txXfrm>
        <a:off x="126795" y="2851838"/>
        <a:ext cx="6604410" cy="23438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F1455-6B79-4517-A456-EC23B4C36B6D}">
      <dsp:nvSpPr>
        <dsp:cNvPr id="0" name=""/>
        <dsp:cNvSpPr/>
      </dsp:nvSpPr>
      <dsp:spPr>
        <a:xfrm>
          <a:off x="1190484" y="19483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8D4A6-A0D0-4DBF-A814-59D4FEC9C747}">
      <dsp:nvSpPr>
        <dsp:cNvPr id="0" name=""/>
        <dsp:cNvSpPr/>
      </dsp:nvSpPr>
      <dsp:spPr>
        <a:xfrm>
          <a:off x="1461046" y="290046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FACBB-17C6-477D-A088-DA9C2B55A373}">
      <dsp:nvSpPr>
        <dsp:cNvPr id="0" name=""/>
        <dsp:cNvSpPr/>
      </dsp:nvSpPr>
      <dsp:spPr>
        <a:xfrm>
          <a:off x="784640" y="1684483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There are numerous variations to this drill. </a:t>
          </a:r>
        </a:p>
      </dsp:txBody>
      <dsp:txXfrm>
        <a:off x="784640" y="1684483"/>
        <a:ext cx="2081250" cy="720000"/>
      </dsp:txXfrm>
    </dsp:sp>
    <dsp:sp modelId="{9AA1DA89-5AB4-4916-ADC7-734D34C7E894}">
      <dsp:nvSpPr>
        <dsp:cNvPr id="0" name=""/>
        <dsp:cNvSpPr/>
      </dsp:nvSpPr>
      <dsp:spPr>
        <a:xfrm>
          <a:off x="3635953" y="19483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AAECC-4CE0-4242-AA6D-4A5E930D0AE6}">
      <dsp:nvSpPr>
        <dsp:cNvPr id="0" name=""/>
        <dsp:cNvSpPr/>
      </dsp:nvSpPr>
      <dsp:spPr>
        <a:xfrm>
          <a:off x="3906515" y="290046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5CA75-7532-4371-9907-7F029064615C}">
      <dsp:nvSpPr>
        <dsp:cNvPr id="0" name=""/>
        <dsp:cNvSpPr/>
      </dsp:nvSpPr>
      <dsp:spPr>
        <a:xfrm>
          <a:off x="3230109" y="1684483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There can be multiple swimmers and rescuers. </a:t>
          </a:r>
        </a:p>
      </dsp:txBody>
      <dsp:txXfrm>
        <a:off x="3230109" y="1684483"/>
        <a:ext cx="2081250" cy="720000"/>
      </dsp:txXfrm>
    </dsp:sp>
    <dsp:sp modelId="{46BF22B6-A854-48EC-AB6C-F41BC7B81EE4}">
      <dsp:nvSpPr>
        <dsp:cNvPr id="0" name=""/>
        <dsp:cNvSpPr/>
      </dsp:nvSpPr>
      <dsp:spPr>
        <a:xfrm>
          <a:off x="2413218" y="2924796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D3B9B-C13D-4897-A7CF-057EBE42CFEB}">
      <dsp:nvSpPr>
        <dsp:cNvPr id="0" name=""/>
        <dsp:cNvSpPr/>
      </dsp:nvSpPr>
      <dsp:spPr>
        <a:xfrm>
          <a:off x="2683781" y="3195358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D4B70-37A6-401E-9C5D-A9CCF37DD256}">
      <dsp:nvSpPr>
        <dsp:cNvPr id="0" name=""/>
        <dsp:cNvSpPr/>
      </dsp:nvSpPr>
      <dsp:spPr>
        <a:xfrm>
          <a:off x="2007375" y="4589796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The swimmer can purposely miss the first throw requiring a second throw. </a:t>
          </a:r>
        </a:p>
      </dsp:txBody>
      <dsp:txXfrm>
        <a:off x="2007375" y="4589796"/>
        <a:ext cx="2081250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F0593-B340-4CEC-A200-4700672A1163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E46D5-FF15-4F72-ADD0-FB89A6185F35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14B56-8480-4E24-B39A-06B4D46ACEDC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force of the water at an angle on the swimmer creates a ferry angle. </a:t>
          </a:r>
        </a:p>
      </dsp:txBody>
      <dsp:txXfrm>
        <a:off x="1762933" y="652"/>
        <a:ext cx="5095066" cy="1526348"/>
      </dsp:txXfrm>
    </dsp:sp>
    <dsp:sp modelId="{928987B3-CEDB-4E53-95B5-603C9922362F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A1C85-1745-41B9-8C49-E3D9D2951303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750CC-1098-44EB-A5AC-8F30DD4AB649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Some people find the placement of the rope over their outside shoulder objectionable since it can bite into their neck. </a:t>
          </a:r>
        </a:p>
      </dsp:txBody>
      <dsp:txXfrm>
        <a:off x="1762933" y="1908588"/>
        <a:ext cx="5095066" cy="1526348"/>
      </dsp:txXfrm>
    </dsp:sp>
    <dsp:sp modelId="{2D136AC8-DBCB-48C1-B167-A070CFF6722D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571F3-7B52-49D4-919B-99F056E3218A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47991-ABD4-4DDB-A619-6959F1517559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They may prefer using the shoulder facing the shore. </a:t>
          </a:r>
        </a:p>
      </dsp:txBody>
      <dsp:txXfrm>
        <a:off x="1762933" y="3816524"/>
        <a:ext cx="5095066" cy="15263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3299-6133-4790-88F7-C6D912159158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8090F-6A03-4836-B2E2-6BDC1913369F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88FF0-B94A-4DFB-8DA4-79159D778254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is one of those instances where it most likely doesn't matter. </a:t>
          </a:r>
        </a:p>
      </dsp:txBody>
      <dsp:txXfrm>
        <a:off x="1762933" y="652"/>
        <a:ext cx="5095066" cy="1526348"/>
      </dsp:txXfrm>
    </dsp:sp>
    <dsp:sp modelId="{E4734895-73B5-47DF-89B2-ED130F786376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DDA4F-A275-434F-89DE-C8838C9F2F28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81D49-045A-492F-B19A-CFFAD6FB96AA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Either shoulder will normally work. </a:t>
          </a:r>
        </a:p>
      </dsp:txBody>
      <dsp:txXfrm>
        <a:off x="1762933" y="1908588"/>
        <a:ext cx="5095066" cy="1526348"/>
      </dsp:txXfrm>
    </dsp:sp>
    <dsp:sp modelId="{D76C018D-8886-4F71-B8B4-536114AD3923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D90F4-3172-4CCD-8863-114B2DF6B80D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3D007-5C5E-4139-8AAD-36CE25B2FDAF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However, placing the rope over the outside shoulder is technically correct</a:t>
          </a:r>
        </a:p>
      </dsp:txBody>
      <dsp:txXfrm>
        <a:off x="1762933" y="3816524"/>
        <a:ext cx="5095066" cy="15263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94E54-F217-46F2-AF9B-F1C10EEB3DF5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17A8A-0423-4D9E-87DB-DF21A3691347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8C7D8-44F1-4835-B386-FF6A3A9EC129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different belays can be practiced, and if needed a backup be layer can be used. </a:t>
          </a:r>
        </a:p>
      </dsp:txBody>
      <dsp:txXfrm>
        <a:off x="1851531" y="868322"/>
        <a:ext cx="5006468" cy="1603057"/>
      </dsp:txXfrm>
    </dsp:sp>
    <dsp:sp modelId="{1A97F1BE-D619-4A3E-A69F-145C9F5062D7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C918-4BC0-475C-A15D-6BA1EE9AEE0A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B8B57-024C-4A1E-93EB-EB644D332EDE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Participants can be rotated through the different stations including downstream safety.</a:t>
          </a:r>
        </a:p>
      </dsp:txBody>
      <dsp:txXfrm>
        <a:off x="1851531" y="2872145"/>
        <a:ext cx="5006468" cy="16030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05617-9F6E-4874-8F35-E59CE21DBB44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402FE-E3BE-4D19-A105-7E5679F9C2C1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1399D-0846-44F2-A374-52856CB12E5D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Another rescuer can backup the standing be layer if needed. </a:t>
          </a:r>
        </a:p>
      </dsp:txBody>
      <dsp:txXfrm>
        <a:off x="1851531" y="868322"/>
        <a:ext cx="5006468" cy="1603057"/>
      </dsp:txXfrm>
    </dsp:sp>
    <dsp:sp modelId="{F4FBC200-2289-4CBF-94A6-B500236E9DDE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34690-C01E-46C2-9878-1AC07A498DAB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C1AF-0E05-49DC-A756-38B8ECF6E9A1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backup belayer holds onto the life jacket shoulder straps of the belayer. </a:t>
          </a:r>
        </a:p>
      </dsp:txBody>
      <dsp:txXfrm>
        <a:off x="1851531" y="2872145"/>
        <a:ext cx="5006468" cy="16030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89C47-6312-453E-B6DF-48AC0B5267DB}">
      <dsp:nvSpPr>
        <dsp:cNvPr id="0" name=""/>
        <dsp:cNvSpPr/>
      </dsp:nvSpPr>
      <dsp:spPr>
        <a:xfrm>
          <a:off x="0" y="13960"/>
          <a:ext cx="6096000" cy="259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backup belayer emphasizes pulling down rather than pulling backwards. </a:t>
          </a:r>
        </a:p>
      </dsp:txBody>
      <dsp:txXfrm>
        <a:off x="126795" y="140755"/>
        <a:ext cx="5842410" cy="2343810"/>
      </dsp:txXfrm>
    </dsp:sp>
    <dsp:sp modelId="{7D2B7DD6-78A2-4987-812B-0D6BAB20C12A}">
      <dsp:nvSpPr>
        <dsp:cNvPr id="0" name=""/>
        <dsp:cNvSpPr/>
      </dsp:nvSpPr>
      <dsp:spPr>
        <a:xfrm>
          <a:off x="0" y="2717920"/>
          <a:ext cx="6096000" cy="259740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If more belaying is needed, the standup belayer can reposition herself in a sitting belay.</a:t>
          </a:r>
        </a:p>
      </dsp:txBody>
      <dsp:txXfrm>
        <a:off x="126795" y="2844715"/>
        <a:ext cx="5842410" cy="23438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251D8-CEA2-435C-B56F-9D7529D94B24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7AF47-1084-4B6C-91EA-BF094489D687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3D87-BEED-4A8E-88CF-89EEF84FF048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Also, the belayer can use rocks and other objects to brace her feet. </a:t>
          </a:r>
        </a:p>
      </dsp:txBody>
      <dsp:txXfrm>
        <a:off x="1762933" y="652"/>
        <a:ext cx="5095066" cy="1526348"/>
      </dsp:txXfrm>
    </dsp:sp>
    <dsp:sp modelId="{19088356-0199-4CC1-B7A5-C7CE1397828C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C0F8C-0D7B-462D-A18B-91A5B4E51ED3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435F5-48D8-4369-8378-5BEFE820298D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disadvantage is that the rescuer lacks mobility. </a:t>
          </a:r>
        </a:p>
      </dsp:txBody>
      <dsp:txXfrm>
        <a:off x="1762933" y="1908588"/>
        <a:ext cx="5095066" cy="1526348"/>
      </dsp:txXfrm>
    </dsp:sp>
    <dsp:sp modelId="{DD84F83C-3B9C-451A-A436-368BC568B5C0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A78CD-7781-4359-AF8B-7B5E7AB4D92D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D8F79-9E7A-471B-86B3-3D1F6AE92A5D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 with the standing belay, a backup be layer grasps the shoulder straps of the life jacket and emphasizes pulling downward.</a:t>
          </a:r>
        </a:p>
      </dsp:txBody>
      <dsp:txXfrm>
        <a:off x="1762933" y="3816524"/>
        <a:ext cx="5095066" cy="1526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F3585-559F-467B-AEB0-5B2464030130}">
      <dsp:nvSpPr>
        <dsp:cNvPr id="0" name=""/>
        <dsp:cNvSpPr/>
      </dsp:nvSpPr>
      <dsp:spPr>
        <a:xfrm>
          <a:off x="0" y="515440"/>
          <a:ext cx="6096000" cy="210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criteria for successfully re-packing a throw bag is that the rope is randomly stuffed into the bag. The operative term is "randomly." </a:t>
          </a:r>
        </a:p>
      </dsp:txBody>
      <dsp:txXfrm>
        <a:off x="102806" y="618246"/>
        <a:ext cx="5890388" cy="1900388"/>
      </dsp:txXfrm>
    </dsp:sp>
    <dsp:sp modelId="{1CEF783F-03DA-4F63-A6EC-52A47A2E6EE7}">
      <dsp:nvSpPr>
        <dsp:cNvPr id="0" name=""/>
        <dsp:cNvSpPr/>
      </dsp:nvSpPr>
      <dsp:spPr>
        <a:xfrm>
          <a:off x="0" y="2707840"/>
          <a:ext cx="6096000" cy="210600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When the rope is randomly stuffed, it comes out without becoming entangled when thrown.</a:t>
          </a:r>
        </a:p>
      </dsp:txBody>
      <dsp:txXfrm>
        <a:off x="102806" y="2810646"/>
        <a:ext cx="5890388" cy="19003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1873-9DD4-4C90-BB4F-AE6FACEE68F1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95833-A603-4B25-941A-EF4BA94488E1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19F16-6E6C-4C36-BFEC-095F58011076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many rescues, the reduced weight or force on the rescuer allows the rescuer to remain in a standing belay. </a:t>
          </a:r>
        </a:p>
      </dsp:txBody>
      <dsp:txXfrm>
        <a:off x="1851531" y="868322"/>
        <a:ext cx="5006468" cy="1603057"/>
      </dsp:txXfrm>
    </dsp:sp>
    <dsp:sp modelId="{B891FBB8-D652-4543-806A-B70F97B4EE16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58896-3F3F-4757-AA77-92A1E20A71FF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02173-1012-43B8-A325-C22A747A469A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may avoid having to use a belay at all, and it allows the rescuer to simply haul the swimmer into shore</a:t>
          </a:r>
        </a:p>
      </dsp:txBody>
      <dsp:txXfrm>
        <a:off x="1851531" y="2872145"/>
        <a:ext cx="5006468" cy="1603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A7319-45F6-4CF1-A787-F4C7A6B41520}">
      <dsp:nvSpPr>
        <dsp:cNvPr id="0" name=""/>
        <dsp:cNvSpPr/>
      </dsp:nvSpPr>
      <dsp:spPr>
        <a:xfrm>
          <a:off x="0" y="2217"/>
          <a:ext cx="6858000" cy="11240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DEF4F-9081-4CCC-9223-5F6C6DCC55FA}">
      <dsp:nvSpPr>
        <dsp:cNvPr id="0" name=""/>
        <dsp:cNvSpPr/>
      </dsp:nvSpPr>
      <dsp:spPr>
        <a:xfrm>
          <a:off x="340015" y="255122"/>
          <a:ext cx="618210" cy="618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73A4-AB0E-4ABF-B55E-CC0D9AD97543}">
      <dsp:nvSpPr>
        <dsp:cNvPr id="0" name=""/>
        <dsp:cNvSpPr/>
      </dsp:nvSpPr>
      <dsp:spPr>
        <a:xfrm>
          <a:off x="1298241" y="2217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Place the rope over the shoulder. </a:t>
          </a:r>
        </a:p>
      </dsp:txBody>
      <dsp:txXfrm>
        <a:off x="1298241" y="2217"/>
        <a:ext cx="5559758" cy="1124019"/>
      </dsp:txXfrm>
    </dsp:sp>
    <dsp:sp modelId="{8A3D9064-ABBE-475A-90BB-6C1A9F48522F}">
      <dsp:nvSpPr>
        <dsp:cNvPr id="0" name=""/>
        <dsp:cNvSpPr/>
      </dsp:nvSpPr>
      <dsp:spPr>
        <a:xfrm>
          <a:off x="0" y="1407241"/>
          <a:ext cx="6858000" cy="11240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DF933-3CE2-4D47-8E20-A7B4E9225B7F}">
      <dsp:nvSpPr>
        <dsp:cNvPr id="0" name=""/>
        <dsp:cNvSpPr/>
      </dsp:nvSpPr>
      <dsp:spPr>
        <a:xfrm>
          <a:off x="340015" y="1660145"/>
          <a:ext cx="618210" cy="618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B3435-7ABC-4EF1-B71B-737F1F242C50}">
      <dsp:nvSpPr>
        <dsp:cNvPr id="0" name=""/>
        <dsp:cNvSpPr/>
      </dsp:nvSpPr>
      <dsp:spPr>
        <a:xfrm>
          <a:off x="1298241" y="1407241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life jacket prevents the rope from slipping off the shoulder. </a:t>
          </a:r>
        </a:p>
      </dsp:txBody>
      <dsp:txXfrm>
        <a:off x="1298241" y="1407241"/>
        <a:ext cx="5559758" cy="1124019"/>
      </dsp:txXfrm>
    </dsp:sp>
    <dsp:sp modelId="{89209F55-D682-4997-B0AF-F219E1C7D0A6}">
      <dsp:nvSpPr>
        <dsp:cNvPr id="0" name=""/>
        <dsp:cNvSpPr/>
      </dsp:nvSpPr>
      <dsp:spPr>
        <a:xfrm>
          <a:off x="0" y="2812265"/>
          <a:ext cx="6858000" cy="11240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0FB9D-8414-40B9-AAFA-EBF2CB7F3F2C}">
      <dsp:nvSpPr>
        <dsp:cNvPr id="0" name=""/>
        <dsp:cNvSpPr/>
      </dsp:nvSpPr>
      <dsp:spPr>
        <a:xfrm>
          <a:off x="340015" y="3065169"/>
          <a:ext cx="618210" cy="618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CF7CC-5FB8-4D05-A2C8-327FC625792C}">
      <dsp:nvSpPr>
        <dsp:cNvPr id="0" name=""/>
        <dsp:cNvSpPr/>
      </dsp:nvSpPr>
      <dsp:spPr>
        <a:xfrm>
          <a:off x="1298241" y="2812265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done correctly, there may be a slight rope burn over the shoulder.</a:t>
          </a:r>
        </a:p>
      </dsp:txBody>
      <dsp:txXfrm>
        <a:off x="1298241" y="2812265"/>
        <a:ext cx="5559758" cy="1124019"/>
      </dsp:txXfrm>
    </dsp:sp>
    <dsp:sp modelId="{BEEDB00E-006C-471D-808A-8BDADF5758DF}">
      <dsp:nvSpPr>
        <dsp:cNvPr id="0" name=""/>
        <dsp:cNvSpPr/>
      </dsp:nvSpPr>
      <dsp:spPr>
        <a:xfrm>
          <a:off x="0" y="4217289"/>
          <a:ext cx="6858000" cy="11240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E7563-0299-4D56-879D-C3416C2DF12A}">
      <dsp:nvSpPr>
        <dsp:cNvPr id="0" name=""/>
        <dsp:cNvSpPr/>
      </dsp:nvSpPr>
      <dsp:spPr>
        <a:xfrm>
          <a:off x="340015" y="4470193"/>
          <a:ext cx="618210" cy="618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AD8DE-32C1-43F1-9137-435675546B29}">
      <dsp:nvSpPr>
        <dsp:cNvPr id="0" name=""/>
        <dsp:cNvSpPr/>
      </dsp:nvSpPr>
      <dsp:spPr>
        <a:xfrm>
          <a:off x="1298241" y="4217289"/>
          <a:ext cx="5559758" cy="112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59" tIns="118959" rIns="118959" bIns="11895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Grasp the rope with the thumb and first finger and stuff hand over hand the rope into the bag.</a:t>
          </a:r>
        </a:p>
      </dsp:txBody>
      <dsp:txXfrm>
        <a:off x="1298241" y="4217289"/>
        <a:ext cx="5559758" cy="1124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3C37C-9D56-47BB-9B34-179BB97BB9C3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799E1-7CB1-4AE3-981D-2D9DB7BC47DA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F3F9B-75A2-4CF1-AFC4-B8C87678CFA3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Underhand Throw</a:t>
          </a:r>
        </a:p>
      </dsp:txBody>
      <dsp:txXfrm>
        <a:off x="1762933" y="652"/>
        <a:ext cx="5095066" cy="1526348"/>
      </dsp:txXfrm>
    </dsp:sp>
    <dsp:sp modelId="{AF0AA6A2-BB17-476A-97C0-52360E80DCD9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89F69-B452-48E5-A426-CD848C0BA452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294C3-5498-410C-8159-F6FFBB7B9C9C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Generally, the farthest throws occur underhand. </a:t>
          </a:r>
        </a:p>
      </dsp:txBody>
      <dsp:txXfrm>
        <a:off x="1762933" y="1908588"/>
        <a:ext cx="5095066" cy="1526348"/>
      </dsp:txXfrm>
    </dsp:sp>
    <dsp:sp modelId="{7962F625-8C3D-4E55-A7E8-DBA241DFC21A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49AC0-AC74-44FA-9763-3466917AE835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7CB4F-7C09-423B-91E4-0443ABA6CAA1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standing in knee deep or deeper water, the underhand throw becomes impractical and a side arm or overhand throw needs to be used.</a:t>
          </a:r>
        </a:p>
      </dsp:txBody>
      <dsp:txXfrm>
        <a:off x="1762933" y="3816524"/>
        <a:ext cx="5095066" cy="1526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4635D-806F-44B3-8D75-55E6647A4ADA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095E9-1B2C-4795-9053-BD1EF060DC8A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1F73B-5690-419B-93CE-49761A1FC395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Sidearm Throw</a:t>
          </a:r>
        </a:p>
      </dsp:txBody>
      <dsp:txXfrm>
        <a:off x="1762933" y="652"/>
        <a:ext cx="5095066" cy="1526348"/>
      </dsp:txXfrm>
    </dsp:sp>
    <dsp:sp modelId="{784F9E90-6E48-4147-BD1B-FDA12DCE2872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2ECDC-F40D-45A5-B990-3E5DC384B681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C6B5C-B61C-48F5-B51A-E306F653011F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sidearm throw may be necessary, depending on your position, obstructions, etc, but accuracy may suffer. </a:t>
          </a:r>
        </a:p>
      </dsp:txBody>
      <dsp:txXfrm>
        <a:off x="1762933" y="1908588"/>
        <a:ext cx="5095066" cy="1526348"/>
      </dsp:txXfrm>
    </dsp:sp>
    <dsp:sp modelId="{47DE6A85-B927-4C73-8FDD-BEDE2B207517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E6483-89CC-4C22-A07B-0F185FBF3CC8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3B4DC-3E43-4330-996D-8A3C030369BE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Practice tossing your rescue bag ahead of time; don’t let an emergency catch you unprepared.</a:t>
          </a:r>
        </a:p>
      </dsp:txBody>
      <dsp:txXfrm>
        <a:off x="1762933" y="3816524"/>
        <a:ext cx="5095066" cy="1526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213C9-790F-4A63-9691-497B187A395A}">
      <dsp:nvSpPr>
        <dsp:cNvPr id="0" name=""/>
        <dsp:cNvSpPr/>
      </dsp:nvSpPr>
      <dsp:spPr>
        <a:xfrm>
          <a:off x="0" y="652"/>
          <a:ext cx="6858000" cy="1526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A5977-7587-4683-91B3-5A37027E824E}">
      <dsp:nvSpPr>
        <dsp:cNvPr id="0" name=""/>
        <dsp:cNvSpPr/>
      </dsp:nvSpPr>
      <dsp:spPr>
        <a:xfrm>
          <a:off x="461720" y="344080"/>
          <a:ext cx="839491" cy="83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D14EB-0F39-443B-8E5C-92E42068992D}">
      <dsp:nvSpPr>
        <dsp:cNvPr id="0" name=""/>
        <dsp:cNvSpPr/>
      </dsp:nvSpPr>
      <dsp:spPr>
        <a:xfrm>
          <a:off x="1762933" y="652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Overhand Thrown</a:t>
          </a:r>
        </a:p>
      </dsp:txBody>
      <dsp:txXfrm>
        <a:off x="1762933" y="652"/>
        <a:ext cx="5095066" cy="1526348"/>
      </dsp:txXfrm>
    </dsp:sp>
    <dsp:sp modelId="{EA408086-D20F-413E-8C96-DFC98C269F9D}">
      <dsp:nvSpPr>
        <dsp:cNvPr id="0" name=""/>
        <dsp:cNvSpPr/>
      </dsp:nvSpPr>
      <dsp:spPr>
        <a:xfrm>
          <a:off x="0" y="1908588"/>
          <a:ext cx="6858000" cy="15263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7718F-7D2D-4B83-8222-BD0CD5594428}">
      <dsp:nvSpPr>
        <dsp:cNvPr id="0" name=""/>
        <dsp:cNvSpPr/>
      </dsp:nvSpPr>
      <dsp:spPr>
        <a:xfrm>
          <a:off x="461720" y="2252017"/>
          <a:ext cx="839491" cy="83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EC32E-9571-4ECC-A1A1-8AC22DAB6841}">
      <dsp:nvSpPr>
        <dsp:cNvPr id="0" name=""/>
        <dsp:cNvSpPr/>
      </dsp:nvSpPr>
      <dsp:spPr>
        <a:xfrm>
          <a:off x="1762933" y="1908588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any case, smoothness and timing are what will help active good distance and accuracy. </a:t>
          </a:r>
        </a:p>
      </dsp:txBody>
      <dsp:txXfrm>
        <a:off x="1762933" y="1908588"/>
        <a:ext cx="5095066" cy="1526348"/>
      </dsp:txXfrm>
    </dsp:sp>
    <dsp:sp modelId="{BA5ECDAA-A6CA-4ACA-89CB-F62B436F2116}">
      <dsp:nvSpPr>
        <dsp:cNvPr id="0" name=""/>
        <dsp:cNvSpPr/>
      </dsp:nvSpPr>
      <dsp:spPr>
        <a:xfrm>
          <a:off x="0" y="3816524"/>
          <a:ext cx="6858000" cy="15263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8B3C5-AB3C-4455-92C2-0CDB9FF6A967}">
      <dsp:nvSpPr>
        <dsp:cNvPr id="0" name=""/>
        <dsp:cNvSpPr/>
      </dsp:nvSpPr>
      <dsp:spPr>
        <a:xfrm>
          <a:off x="461720" y="4159953"/>
          <a:ext cx="839491" cy="839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A3C4C-AC17-425B-84D3-88579D50A685}">
      <dsp:nvSpPr>
        <dsp:cNvPr id="0" name=""/>
        <dsp:cNvSpPr/>
      </dsp:nvSpPr>
      <dsp:spPr>
        <a:xfrm>
          <a:off x="1762933" y="3816524"/>
          <a:ext cx="5095066" cy="1526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9" tIns="161539" rIns="161539" bIns="16153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Timing is key to hitting your target. </a:t>
          </a:r>
        </a:p>
      </dsp:txBody>
      <dsp:txXfrm>
        <a:off x="1762933" y="3816524"/>
        <a:ext cx="5095066" cy="1526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BC30C-166C-4914-ACB1-C3FD311BC604}">
      <dsp:nvSpPr>
        <dsp:cNvPr id="0" name=""/>
        <dsp:cNvSpPr/>
      </dsp:nvSpPr>
      <dsp:spPr>
        <a:xfrm>
          <a:off x="0" y="64360"/>
          <a:ext cx="60960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For the second throw, start coiling the throw bag rope end on shore.</a:t>
          </a:r>
        </a:p>
      </dsp:txBody>
      <dsp:txXfrm>
        <a:off x="60199" y="124559"/>
        <a:ext cx="5975602" cy="1112781"/>
      </dsp:txXfrm>
    </dsp:sp>
    <dsp:sp modelId="{50771651-A5AA-4063-A513-CC6541A90580}">
      <dsp:nvSpPr>
        <dsp:cNvPr id="0" name=""/>
        <dsp:cNvSpPr/>
      </dsp:nvSpPr>
      <dsp:spPr>
        <a:xfrm>
          <a:off x="0" y="1386820"/>
          <a:ext cx="6096000" cy="1233179"/>
        </a:xfrm>
        <a:prstGeom prst="roundRect">
          <a:avLst/>
        </a:prstGeom>
        <a:solidFill>
          <a:schemeClr val="accent2">
            <a:hueOff val="1065072"/>
            <a:satOff val="-13050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Let the bag float downstream if necessary. Count the coils. </a:t>
          </a:r>
        </a:p>
      </dsp:txBody>
      <dsp:txXfrm>
        <a:off x="60199" y="1447019"/>
        <a:ext cx="5975602" cy="1112781"/>
      </dsp:txXfrm>
    </dsp:sp>
    <dsp:sp modelId="{6E7C5310-A500-4AC2-AC83-0E80B8A635F5}">
      <dsp:nvSpPr>
        <dsp:cNvPr id="0" name=""/>
        <dsp:cNvSpPr/>
      </dsp:nvSpPr>
      <dsp:spPr>
        <a:xfrm>
          <a:off x="0" y="2709280"/>
          <a:ext cx="6096000" cy="1233179"/>
        </a:xfrm>
        <a:prstGeom prst="roundRect">
          <a:avLst/>
        </a:prstGeom>
        <a:solidFill>
          <a:schemeClr val="accent2">
            <a:hueOff val="2130145"/>
            <a:satOff val="-26100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length of each coil will depend on the person coiling. </a:t>
          </a:r>
        </a:p>
      </dsp:txBody>
      <dsp:txXfrm>
        <a:off x="60199" y="2769479"/>
        <a:ext cx="5975602" cy="1112781"/>
      </dsp:txXfrm>
    </dsp:sp>
    <dsp:sp modelId="{51B2794B-0DC7-4B90-A7B9-5B1C13DDE154}">
      <dsp:nvSpPr>
        <dsp:cNvPr id="0" name=""/>
        <dsp:cNvSpPr/>
      </dsp:nvSpPr>
      <dsp:spPr>
        <a:xfrm>
          <a:off x="0" y="4031740"/>
          <a:ext cx="6096000" cy="1233179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Figure three to four feet per coil. </a:t>
          </a:r>
        </a:p>
      </dsp:txBody>
      <dsp:txXfrm>
        <a:off x="60199" y="4091939"/>
        <a:ext cx="5975602" cy="1112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696A9-D340-4D1C-95BC-81A91E56C6A2}">
      <dsp:nvSpPr>
        <dsp:cNvPr id="0" name=""/>
        <dsp:cNvSpPr/>
      </dsp:nvSpPr>
      <dsp:spPr>
        <a:xfrm>
          <a:off x="0" y="868322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E86BC-3A2E-435C-864C-BB60B87C87CB}">
      <dsp:nvSpPr>
        <dsp:cNvPr id="0" name=""/>
        <dsp:cNvSpPr/>
      </dsp:nvSpPr>
      <dsp:spPr>
        <a:xfrm>
          <a:off x="484924" y="1229010"/>
          <a:ext cx="881681" cy="881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EB110-5A8B-4C61-B26A-C9E021C35A89}">
      <dsp:nvSpPr>
        <dsp:cNvPr id="0" name=""/>
        <dsp:cNvSpPr/>
      </dsp:nvSpPr>
      <dsp:spPr>
        <a:xfrm>
          <a:off x="1851531" y="868322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Actually the throw bag drill is both a defensive swimming and throw bag throwing drill. </a:t>
          </a:r>
        </a:p>
      </dsp:txBody>
      <dsp:txXfrm>
        <a:off x="1851531" y="868322"/>
        <a:ext cx="5006468" cy="1603057"/>
      </dsp:txXfrm>
    </dsp:sp>
    <dsp:sp modelId="{5C6248DC-CF97-49E3-B885-CE89F175CFDD}">
      <dsp:nvSpPr>
        <dsp:cNvPr id="0" name=""/>
        <dsp:cNvSpPr/>
      </dsp:nvSpPr>
      <dsp:spPr>
        <a:xfrm>
          <a:off x="0" y="2872145"/>
          <a:ext cx="6858000" cy="16030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6C9F1-67BB-45B5-8278-3C580771FA90}">
      <dsp:nvSpPr>
        <dsp:cNvPr id="0" name=""/>
        <dsp:cNvSpPr/>
      </dsp:nvSpPr>
      <dsp:spPr>
        <a:xfrm>
          <a:off x="484924" y="3232833"/>
          <a:ext cx="881681" cy="881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54CD-B6BE-41A5-A3E8-0BCC24A40318}">
      <dsp:nvSpPr>
        <dsp:cNvPr id="0" name=""/>
        <dsp:cNvSpPr/>
      </dsp:nvSpPr>
      <dsp:spPr>
        <a:xfrm>
          <a:off x="1851531" y="2872145"/>
          <a:ext cx="5006468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57" tIns="169657" rIns="169657" bIns="1696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is an excellent activity to familiarize participants with moving water and its potential dangers. </a:t>
          </a:r>
        </a:p>
      </dsp:txBody>
      <dsp:txXfrm>
        <a:off x="1851531" y="2872145"/>
        <a:ext cx="5006468" cy="16030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638EC-789B-420E-B677-09ACFC2E5CFC}">
      <dsp:nvSpPr>
        <dsp:cNvPr id="0" name=""/>
        <dsp:cNvSpPr/>
      </dsp:nvSpPr>
      <dsp:spPr>
        <a:xfrm>
          <a:off x="0" y="18324"/>
          <a:ext cx="6096000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upstream instructor supervises and instructs participants on the following key points. </a:t>
          </a:r>
        </a:p>
      </dsp:txBody>
      <dsp:txXfrm>
        <a:off x="83216" y="101540"/>
        <a:ext cx="5929568" cy="1538258"/>
      </dsp:txXfrm>
    </dsp:sp>
    <dsp:sp modelId="{39B392C6-9BF8-46D7-83D0-302D656DCCAE}">
      <dsp:nvSpPr>
        <dsp:cNvPr id="0" name=""/>
        <dsp:cNvSpPr/>
      </dsp:nvSpPr>
      <dsp:spPr>
        <a:xfrm>
          <a:off x="0" y="1812294"/>
          <a:ext cx="6096000" cy="1704690"/>
        </a:xfrm>
        <a:prstGeom prst="roundRect">
          <a:avLst/>
        </a:prstGeom>
        <a:solidFill>
          <a:schemeClr val="accent2">
            <a:hueOff val="1597608"/>
            <a:satOff val="-19575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first key is the entry into water. </a:t>
          </a:r>
        </a:p>
      </dsp:txBody>
      <dsp:txXfrm>
        <a:off x="83216" y="1895510"/>
        <a:ext cx="5929568" cy="1538258"/>
      </dsp:txXfrm>
    </dsp:sp>
    <dsp:sp modelId="{E6A3A050-223D-4333-AA04-B7ED867E663F}">
      <dsp:nvSpPr>
        <dsp:cNvPr id="0" name=""/>
        <dsp:cNvSpPr/>
      </dsp:nvSpPr>
      <dsp:spPr>
        <a:xfrm>
          <a:off x="0" y="3606265"/>
          <a:ext cx="6096000" cy="1704690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Depending on the site, the entry may involve wading or a Swiftwater entry dive. </a:t>
          </a:r>
        </a:p>
      </dsp:txBody>
      <dsp:txXfrm>
        <a:off x="83216" y="3689481"/>
        <a:ext cx="5929568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7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6" r:id="rId6"/>
    <p:sldLayoutId id="2147483691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2C1EFE1-101E-46BB-9AD5-AAE73978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3" r="1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8D38E-85D7-4AC0-8348-4C41EFDE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320798"/>
            <a:ext cx="10668000" cy="1985963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FFFF"/>
                </a:solidFill>
              </a:rPr>
              <a:t>The rescue company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9CAF-9CC6-4ADE-A226-B8AC6CD98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516561"/>
            <a:ext cx="10668000" cy="47673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Helicopter Swiftwater Rescue</a:t>
            </a:r>
          </a:p>
        </p:txBody>
      </p:sp>
    </p:spTree>
    <p:extLst>
      <p:ext uri="{BB962C8B-B14F-4D97-AF65-F5344CB8AC3E}">
        <p14:creationId xmlns:p14="http://schemas.microsoft.com/office/powerpoint/2010/main" val="360791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994C6-119D-4C4C-8AA4-90DAC6CF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6095999" cy="1263649"/>
          </a:xfrm>
        </p:spPr>
        <p:txBody>
          <a:bodyPr>
            <a:normAutofit/>
          </a:bodyPr>
          <a:lstStyle/>
          <a:p>
            <a:r>
              <a:rPr lang="en-US" sz="4100" b="1"/>
              <a:t>First Throw of a Throw Bag</a:t>
            </a:r>
          </a:p>
        </p:txBody>
      </p:sp>
      <p:pic>
        <p:nvPicPr>
          <p:cNvPr id="5" name="Picture 4" descr="A picture containing outdoor, person, skiing, snow&#10;&#10;Description automatically generated">
            <a:extLst>
              <a:ext uri="{FF2B5EF4-FFF2-40B4-BE49-F238E27FC236}">
                <a16:creationId xmlns:a16="http://schemas.microsoft.com/office/drawing/2014/main" id="{658DF392-0138-4621-9EC5-ACF721A7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7" r="13892" b="-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EEC8-F697-4324-AD0E-51EFE2CE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en-US" dirty="0"/>
              <a:t>Overhand Thrown</a:t>
            </a:r>
          </a:p>
          <a:p>
            <a:r>
              <a:rPr lang="en-US" dirty="0"/>
              <a:t>Overhand throws can be very powerful and are especially useful when you are sitting in a boat or standing in deep water or in tall grass.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994C6-119D-4C4C-8AA4-90DAC6CF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First Throw of a Throw Bag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E33130-E489-439D-A94D-930E6D4C6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76492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25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A2227-79E3-4A47-ADF8-697712B9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Second Throw</a:t>
            </a:r>
            <a:endParaRPr lang="en-US" b="1"/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6A86F920-91E9-4F9C-9850-C197D6084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r="16359" b="2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DC2B-E8FD-4904-A4C9-8A8841F4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Retrieving the bag, stuffing it, or even filling the retrieved bag with water is not really an option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3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9642C-1203-4284-BC17-052AD13A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b="1" dirty="0"/>
              <a:t>Second Throw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BAB7AA-EC4F-4151-ACBF-59671D401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02394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904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9642C-1203-4284-BC17-052AD13A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Second Throw</a:t>
            </a:r>
            <a:endParaRPr lang="en-US"/>
          </a:p>
        </p:txBody>
      </p:sp>
      <p:pic>
        <p:nvPicPr>
          <p:cNvPr id="5" name="Picture 4" descr="A picture containing water, outdoor, person, riding&#10;&#10;Description automatically generated">
            <a:extLst>
              <a:ext uri="{FF2B5EF4-FFF2-40B4-BE49-F238E27FC236}">
                <a16:creationId xmlns:a16="http://schemas.microsoft.com/office/drawing/2014/main" id="{0CC16299-00C9-435B-923F-405F7E82E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516" b="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A1DC-4FEF-42C5-B879-9039EADB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Counting the coils is important </a:t>
            </a:r>
          </a:p>
          <a:p>
            <a:r>
              <a:rPr lang="en-US" sz="2200"/>
              <a:t>if the victim is fifteen feet away, there needs to be at least five coils or fifteen feet of rope to reach the victim. </a:t>
            </a:r>
          </a:p>
          <a:p>
            <a:r>
              <a:rPr lang="en-US" sz="2200"/>
              <a:t>If not, the second throw will fall short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1FEAC-B620-4068-9318-0B082EC8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 b="1"/>
              <a:t>To make the second throw</a:t>
            </a:r>
          </a:p>
        </p:txBody>
      </p:sp>
      <p:pic>
        <p:nvPicPr>
          <p:cNvPr id="7" name="Picture 6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26E413F0-8019-45D1-A77A-95363496B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2260" b="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2B48-E28B-4065-A662-2A0EE3ED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000"/>
              <a:t>Take the second coil and hold it in the non-throwing hand. </a:t>
            </a:r>
          </a:p>
          <a:p>
            <a:r>
              <a:rPr lang="en-US" sz="2000"/>
              <a:t>Step on the line. This prevents the line from slinking away from the rescuer into the river. </a:t>
            </a:r>
          </a:p>
          <a:p>
            <a:r>
              <a:rPr lang="en-US" sz="2000"/>
              <a:t>With the first coil in the throwing hand, throw it to the victim.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1FEAC-B620-4068-9318-0B082EC8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 b="1"/>
              <a:t>To make the second throw</a:t>
            </a:r>
          </a:p>
        </p:txBody>
      </p:sp>
      <p:pic>
        <p:nvPicPr>
          <p:cNvPr id="5" name="Picture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11624A83-D851-43B4-870B-5F27B02E4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3" b="3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2B48-E28B-4065-A662-2A0EE3ED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At the same time gently release the second coil in a manner that doesn't place a drag on the first coil thrown.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1FEAC-B620-4068-9318-0B082EC8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3810001" cy="1524000"/>
          </a:xfrm>
        </p:spPr>
        <p:txBody>
          <a:bodyPr>
            <a:normAutofit/>
          </a:bodyPr>
          <a:lstStyle/>
          <a:p>
            <a:r>
              <a:rPr lang="en-US" b="1" dirty="0"/>
              <a:t>To make the second throw</a:t>
            </a:r>
            <a:endParaRPr lang="en-US" b="1"/>
          </a:p>
        </p:txBody>
      </p:sp>
      <p:pic>
        <p:nvPicPr>
          <p:cNvPr id="5" name="Picture 4" descr="A group of people in the water&#10;&#10;Description automatically generated">
            <a:extLst>
              <a:ext uri="{FF2B5EF4-FFF2-40B4-BE49-F238E27FC236}">
                <a16:creationId xmlns:a16="http://schemas.microsoft.com/office/drawing/2014/main" id="{4A2C2E04-5BB7-48B3-A5A9-A3F4AE00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8" r="1" b="24245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2B48-E28B-4065-A662-2A0EE3ED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>
            <a:normAutofit/>
          </a:bodyPr>
          <a:lstStyle/>
          <a:p>
            <a:r>
              <a:rPr lang="en-US" sz="2400"/>
              <a:t>This takes practice to perfect and most rescuers practice this skill in between rescue drills to perfect their proficiency at this skill.</a:t>
            </a:r>
          </a:p>
        </p:txBody>
      </p:sp>
    </p:spTree>
    <p:extLst>
      <p:ext uri="{BB962C8B-B14F-4D97-AF65-F5344CB8AC3E}">
        <p14:creationId xmlns:p14="http://schemas.microsoft.com/office/powerpoint/2010/main" val="118497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5B7D3-5FAB-4637-B6BC-FCFF7533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Throw Bag Drill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8CA85E-47D8-417F-9025-F5FCBF89D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91739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52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5B7D3-5FAB-4637-B6BC-FCFF7533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3999"/>
            <a:ext cx="5334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 sz="6800" b="1"/>
              <a:t>Throw Bag Drill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5E9F1FB7-16B0-4CBD-9024-F6598A745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4114" cy="68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8BFB6178-D14C-4B26-BE3B-E7BE8683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85" b="-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33486"/>
            <a:ext cx="12192001" cy="3062512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EA73D-D9A5-4387-A138-9E53D760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800" dirty="0">
                <a:solidFill>
                  <a:srgbClr val="FFFFFF"/>
                </a:solidFill>
              </a:rPr>
              <a:t>Rope Rescues</a:t>
            </a:r>
          </a:p>
        </p:txBody>
      </p:sp>
    </p:spTree>
    <p:extLst>
      <p:ext uri="{BB962C8B-B14F-4D97-AF65-F5344CB8AC3E}">
        <p14:creationId xmlns:p14="http://schemas.microsoft.com/office/powerpoint/2010/main" val="7202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45097-5748-4A0C-80F4-A0CF658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b="1"/>
              <a:t>Throw Bag Drill</a:t>
            </a:r>
            <a:r>
              <a:rPr lang="en-US"/>
              <a:t> </a:t>
            </a:r>
            <a:br>
              <a:rPr lang="en-US"/>
            </a:br>
            <a:r>
              <a:rPr lang="en-US"/>
              <a:t>instructor upstream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D3F274-D1D1-409D-8DB0-CF4030D96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5647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36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river&#10;&#10;Description automatically generated">
            <a:extLst>
              <a:ext uri="{FF2B5EF4-FFF2-40B4-BE49-F238E27FC236}">
                <a16:creationId xmlns:a16="http://schemas.microsoft.com/office/drawing/2014/main" id="{F4E95BD8-0D35-434D-A87B-9E9824CD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1" b="13422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7E1A5F-4E44-495B-9C48-A5314F5B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45097-5748-4A0C-80F4-A0CF658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6800" b="1">
                <a:solidFill>
                  <a:srgbClr val="FFFFFF"/>
                </a:solidFill>
              </a:rPr>
              <a:t>Throw Bag Drill</a:t>
            </a:r>
            <a:r>
              <a:rPr lang="en-US" sz="6800">
                <a:solidFill>
                  <a:srgbClr val="FFFFFF"/>
                </a:solidFill>
              </a:rPr>
              <a:t> </a:t>
            </a:r>
            <a:br>
              <a:rPr lang="en-US" sz="6800">
                <a:solidFill>
                  <a:srgbClr val="FFFFFF"/>
                </a:solidFill>
              </a:rPr>
            </a:br>
            <a:r>
              <a:rPr lang="en-US" sz="6800">
                <a:solidFill>
                  <a:srgbClr val="FFFFFF"/>
                </a:solidFill>
              </a:rPr>
              <a:t>instructor upstream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B698-C92C-482D-A77C-1E7F5A9B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10668000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Next, swimmers may need to be prompted to swim to an appropriate distance away from shore. </a:t>
            </a:r>
          </a:p>
        </p:txBody>
      </p:sp>
    </p:spTree>
    <p:extLst>
      <p:ext uri="{BB962C8B-B14F-4D97-AF65-F5344CB8AC3E}">
        <p14:creationId xmlns:p14="http://schemas.microsoft.com/office/powerpoint/2010/main" val="330280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45097-5748-4A0C-80F4-A0CF658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Throw Bag Drill </a:t>
            </a:r>
            <a:br>
              <a:rPr lang="en-US" dirty="0"/>
            </a:br>
            <a:r>
              <a:rPr lang="en-US" dirty="0"/>
              <a:t>instructor upstream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F9D15B-D33B-4D67-81DE-759CDE6FE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639957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37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92CA8-D126-410D-805B-01534BB9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 anchor="ctr">
            <a:normAutofit/>
          </a:bodyPr>
          <a:lstStyle/>
          <a:p>
            <a:r>
              <a:rPr lang="en-US" dirty="0"/>
              <a:t>Throw Bag Drill </a:t>
            </a:r>
            <a:br>
              <a:rPr lang="en-US" dirty="0"/>
            </a:br>
            <a:r>
              <a:rPr lang="en-US" dirty="0"/>
              <a:t>second instructor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E4D-3B79-427C-9B8A-FB7192168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58977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8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92CA8-D126-410D-805B-01534BB9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3400"/>
              <a:t>Throw Bag Drill </a:t>
            </a:r>
            <a:br>
              <a:rPr lang="en-US" sz="3400"/>
            </a:br>
            <a:r>
              <a:rPr lang="en-US" sz="3400"/>
              <a:t>second instructor</a:t>
            </a:r>
          </a:p>
        </p:txBody>
      </p:sp>
      <p:pic>
        <p:nvPicPr>
          <p:cNvPr id="9" name="Picture 8" descr="A person walking down a dirt road near water&#10;&#10;Description automatically generated">
            <a:extLst>
              <a:ext uri="{FF2B5EF4-FFF2-40B4-BE49-F238E27FC236}">
                <a16:creationId xmlns:a16="http://schemas.microsoft.com/office/drawing/2014/main" id="{4731887C-A27E-4603-BFA9-BC1195F0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77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8E85-5475-47DC-8645-4BB245AA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Normally, the instructor has a throw bag in hand in case it is needed on missed throws. </a:t>
            </a:r>
          </a:p>
          <a:p>
            <a:r>
              <a:rPr lang="en-US" sz="2200"/>
              <a:t>In addition, there needs to be good communication between the instructors in coordinating the swimmers and rescuers.</a:t>
            </a:r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C570B-136C-4193-8D73-6B8C4C84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Throw Bag Drill </a:t>
            </a:r>
            <a:br>
              <a:rPr lang="en-US" sz="2800"/>
            </a:br>
            <a:r>
              <a:rPr lang="en-US" sz="2800"/>
              <a:t>Downstream Safety</a:t>
            </a:r>
          </a:p>
        </p:txBody>
      </p:sp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AE7D9A8D-6AAD-467C-9AE2-5ED62D097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69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C75E9-E904-4B20-83CC-1712FBFE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600"/>
              <a:t>Downstream Safety </a:t>
            </a:r>
          </a:p>
          <a:p>
            <a:r>
              <a:rPr lang="en-US" sz="2600"/>
              <a:t>One or more downstream safeties should be located downstream to rescue any swimmers not rescued by the throw bag rescuers.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1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C570B-136C-4193-8D73-6B8C4C84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Throw Bag Drill </a:t>
            </a:r>
            <a:br>
              <a:rPr lang="en-US" sz="2800"/>
            </a:br>
            <a:r>
              <a:rPr lang="en-US" sz="2800"/>
              <a:t>Downstream Safety</a:t>
            </a:r>
          </a:p>
        </p:txBody>
      </p:sp>
      <p:pic>
        <p:nvPicPr>
          <p:cNvPr id="5" name="Picture 4" descr="A group of people riding on the back of a boat in the water&#10;&#10;Description automatically generated">
            <a:extLst>
              <a:ext uri="{FF2B5EF4-FFF2-40B4-BE49-F238E27FC236}">
                <a16:creationId xmlns:a16="http://schemas.microsoft.com/office/drawing/2014/main" id="{11EF68EF-0663-4B33-BF87-1D86575D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C75E9-E904-4B20-83CC-1712FBFE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/>
              <a:t>Remember, swimmers can always swim to shore if the rescuers miss them. </a:t>
            </a:r>
            <a:endParaRPr lang="en-US" dirty="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C12B1-4035-4BC8-946B-2D87A06D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Scene #1</a:t>
            </a:r>
            <a:br>
              <a:rPr lang="en-US" sz="2800"/>
            </a:br>
            <a:r>
              <a:rPr lang="en-US" sz="2800"/>
              <a:t>Swimmer Enters the Water</a:t>
            </a:r>
          </a:p>
        </p:txBody>
      </p:sp>
      <p:pic>
        <p:nvPicPr>
          <p:cNvPr id="5" name="Picture 4" descr="A person riding a wave on top of a body of water&#10;&#10;Description automatically generated">
            <a:extLst>
              <a:ext uri="{FF2B5EF4-FFF2-40B4-BE49-F238E27FC236}">
                <a16:creationId xmlns:a16="http://schemas.microsoft.com/office/drawing/2014/main" id="{D1F7AC60-6451-44A8-83A4-96BC9C539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2817" b="-1"/>
          <a:stretch/>
        </p:blipFill>
        <p:spPr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377B-78C8-4385-8EC1-17F1FB823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/>
              <a:t>Depending on the site, swimmers can enter the water by wading or using a Swiftwater entry dive.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1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C12B1-4035-4BC8-946B-2D87A06D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/>
              <a:t>Scene #1</a:t>
            </a:r>
            <a:br>
              <a:rPr lang="en-US"/>
            </a:br>
            <a:r>
              <a:rPr lang="en-US"/>
              <a:t>Swimmer Enters the Water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33BB8BD-0014-4F6E-A80C-FE457B951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000394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848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5B149-3436-42A3-89BE-6615B543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6095998" cy="1263649"/>
          </a:xfrm>
        </p:spPr>
        <p:txBody>
          <a:bodyPr>
            <a:normAutofit/>
          </a:bodyPr>
          <a:lstStyle/>
          <a:p>
            <a:r>
              <a:rPr lang="en-US" sz="4100"/>
              <a:t>Scene #2: </a:t>
            </a:r>
            <a:br>
              <a:rPr lang="en-US" sz="4100"/>
            </a:br>
            <a:r>
              <a:rPr lang="en-US" sz="4100"/>
              <a:t>Throwing the Throw Bag</a:t>
            </a:r>
          </a:p>
        </p:txBody>
      </p:sp>
      <p:pic>
        <p:nvPicPr>
          <p:cNvPr id="7" name="Picture 6" descr="A picture containing person, outdoor, young, child&#10;&#10;Description automatically generated">
            <a:extLst>
              <a:ext uri="{FF2B5EF4-FFF2-40B4-BE49-F238E27FC236}">
                <a16:creationId xmlns:a16="http://schemas.microsoft.com/office/drawing/2014/main" id="{8BCE6F58-8275-4304-B822-6788E2C8A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r="48231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FB67-A434-4D79-AA2D-23F7752D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>
            <a:normAutofit/>
          </a:bodyPr>
          <a:lstStyle/>
          <a:p>
            <a:r>
              <a:rPr lang="en-US" sz="2400"/>
              <a:t>Holding the throw bag in the throwing hand and grasping the loop in the other hand, the rescuer throws the throw bag to the victim. </a:t>
            </a:r>
          </a:p>
          <a:p>
            <a:r>
              <a:rPr lang="en-US" sz="2400"/>
              <a:t>Two keys to a good throw are the throw bag should be thrown over or past the swimmer</a:t>
            </a:r>
          </a:p>
          <a:p>
            <a:r>
              <a:rPr lang="en-US" sz="2400"/>
              <a:t>The line should land over the chest of the victim.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F105D-F683-42E6-878F-9A72C9F7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/>
              <a:t>Throw Bags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9E0267E-5C8F-405E-A4D8-015E514AA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37126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887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5B149-3436-42A3-89BE-6615B543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/>
              <a:t>Scene #2</a:t>
            </a:r>
            <a:br>
              <a:rPr lang="en-US"/>
            </a:br>
            <a:r>
              <a:rPr lang="en-US"/>
              <a:t>Throwing the Throw Bag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92946A1-0715-4201-A821-C75AD49C9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57608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154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DC627-1DE7-418D-B8C4-E7698E70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3700"/>
              <a:t>Scene #3</a:t>
            </a:r>
            <a:br>
              <a:rPr lang="en-US" sz="3700"/>
            </a:br>
            <a:r>
              <a:rPr lang="en-US" sz="3700"/>
              <a:t>Placing the Rope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65991-3E8F-4EDB-BC9D-B7258FD9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516" b="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3BD21-7261-4D03-9FD5-06477B09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The swimmer grabs hold of the line and places it over the shoulder facing away from the rescuer. </a:t>
            </a:r>
          </a:p>
          <a:p>
            <a:r>
              <a:rPr lang="en-US" sz="1800"/>
              <a:t>The swimmers head is pointing toward the shore and the rescuer. </a:t>
            </a:r>
          </a:p>
          <a:p>
            <a:r>
              <a:rPr lang="en-US" sz="1800"/>
              <a:t>This creates a good ferry angle for the swimmer that aids in swinging the swimmer to shore.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8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DC627-1DE7-418D-B8C4-E7698E70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Scene #3</a:t>
            </a:r>
            <a:br>
              <a:rPr lang="en-US" dirty="0"/>
            </a:br>
            <a:r>
              <a:rPr lang="en-US" dirty="0"/>
              <a:t>Placing the Rope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6E7D07-C601-48F6-9876-BB9A256F3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584013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734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DC627-1DE7-418D-B8C4-E7698E70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Scene #3</a:t>
            </a:r>
            <a:br>
              <a:rPr lang="en-US" dirty="0"/>
            </a:br>
            <a:r>
              <a:rPr lang="en-US" dirty="0"/>
              <a:t>Placing the Rope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328451-A7A1-4B3F-8C0E-DAFD8A3AC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74358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753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E9DD0-AC0C-4C10-BC7C-C40845AC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Scene #4</a:t>
            </a:r>
            <a:br>
              <a:rPr lang="en-US" sz="2800"/>
            </a:br>
            <a:r>
              <a:rPr lang="en-US" sz="2800"/>
              <a:t>Hauling Swimmer to Shore</a:t>
            </a:r>
          </a:p>
        </p:txBody>
      </p:sp>
      <p:pic>
        <p:nvPicPr>
          <p:cNvPr id="5" name="Picture 4" descr="A group of people riding on the back of a boat in the water&#10;&#10;Description automatically generated">
            <a:extLst>
              <a:ext uri="{FF2B5EF4-FFF2-40B4-BE49-F238E27FC236}">
                <a16:creationId xmlns:a16="http://schemas.microsoft.com/office/drawing/2014/main" id="{AD2D9C0D-EF33-4ADC-8D26-1F633089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CE2C-48F6-4412-B2D0-5BC502589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000"/>
              <a:t>The rescuer hauls in the victim to shore. </a:t>
            </a:r>
          </a:p>
          <a:p>
            <a:r>
              <a:rPr lang="en-US" sz="2000"/>
              <a:t>Ideally, there is a large eddy to haul the swimmer into. </a:t>
            </a:r>
          </a:p>
          <a:p>
            <a:r>
              <a:rPr lang="en-US" sz="2000"/>
              <a:t>Depending on circumstances, the rescuer can move laterally or inward on shore which increases the pendulum effect.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9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E9DD0-AC0C-4C10-BC7C-C40845AC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dirty="0"/>
              <a:t>Scene #4</a:t>
            </a:r>
            <a:br>
              <a:rPr lang="en-US" dirty="0"/>
            </a:br>
            <a:r>
              <a:rPr lang="en-US" dirty="0"/>
              <a:t>Hauling Swimmer to Shore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790424-88D4-4045-BCF8-AEF773318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827636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327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D7C35-4E95-40F1-B4CE-950588C4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Belays</a:t>
            </a:r>
            <a:endParaRPr lang="en-US" b="1"/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C726F770-F241-4519-B58D-3D9F1AB28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762000"/>
            <a:ext cx="5283199" cy="5333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09B1-C8AF-42D2-A869-1AB1D9C7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1800"/>
              <a:t>In a belay, the rope is bent around an object which transfers all or part of the load to the belay object. </a:t>
            </a:r>
          </a:p>
          <a:p>
            <a:r>
              <a:rPr lang="en-US" sz="1800"/>
              <a:t>Although the focus is on the rescuer's hip belays, rocks and trees can be used as belays.</a:t>
            </a:r>
          </a:p>
          <a:p>
            <a:r>
              <a:rPr lang="en-US" sz="1800"/>
              <a:t> The rope can be wrapped around a rock or tree. Be sure the rock or tree is substantial. </a:t>
            </a:r>
          </a:p>
        </p:txBody>
      </p:sp>
    </p:spTree>
    <p:extLst>
      <p:ext uri="{BB962C8B-B14F-4D97-AF65-F5344CB8AC3E}">
        <p14:creationId xmlns:p14="http://schemas.microsoft.com/office/powerpoint/2010/main" val="3355466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D7C35-4E95-40F1-B4CE-950588C4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Belays</a:t>
            </a:r>
            <a:endParaRPr lang="en-US" b="1"/>
          </a:p>
        </p:txBody>
      </p:sp>
      <p:pic>
        <p:nvPicPr>
          <p:cNvPr id="5" name="Picture 4" descr="A picture containing indoor, hanging, toy, doll&#10;&#10;Description automatically generated">
            <a:extLst>
              <a:ext uri="{FF2B5EF4-FFF2-40B4-BE49-F238E27FC236}">
                <a16:creationId xmlns:a16="http://schemas.microsoft.com/office/drawing/2014/main" id="{0E891162-54D5-4C53-AD1C-B1A52D0E9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09B1-C8AF-42D2-A869-1AB1D9C7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If needed, the rescuer can add a hip belay to a partial belay around a rock or tree. </a:t>
            </a:r>
          </a:p>
          <a:p>
            <a:r>
              <a:rPr lang="en-US" dirty="0"/>
              <a:t>In a hip belay, the rope goes around the butt of the rescuer.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1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D7C35-4E95-40F1-B4CE-950588C4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Belays</a:t>
            </a:r>
            <a:endParaRPr lang="en-US" b="1"/>
          </a:p>
        </p:txBody>
      </p:sp>
      <p:pic>
        <p:nvPicPr>
          <p:cNvPr id="5" name="Picture 4" descr="A picture containing wearing, bicycle, holding, phone&#10;&#10;Description automatically generated">
            <a:extLst>
              <a:ext uri="{FF2B5EF4-FFF2-40B4-BE49-F238E27FC236}">
                <a16:creationId xmlns:a16="http://schemas.microsoft.com/office/drawing/2014/main" id="{1B05EF20-58BF-4524-8E50-B4619D57F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23084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09B1-C8AF-42D2-A869-1AB1D9C7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As a rule, the line extending to the victim is downstream and the unloaded end is on the upstream side of the rescuer. </a:t>
            </a:r>
          </a:p>
          <a:p>
            <a:r>
              <a:rPr lang="en-US" sz="2200"/>
              <a:t>This reduces the likelihood of the rescuer becoming entangled in the line if they must let go of the victim.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6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D7C35-4E95-40F1-B4CE-950588C4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Belays</a:t>
            </a:r>
            <a:endParaRPr lang="en-US" b="1"/>
          </a:p>
        </p:txBody>
      </p:sp>
      <p:pic>
        <p:nvPicPr>
          <p:cNvPr id="5" name="Picture 4" descr="A picture containing holding, phone&#10;&#10;Description automatically generated">
            <a:extLst>
              <a:ext uri="{FF2B5EF4-FFF2-40B4-BE49-F238E27FC236}">
                <a16:creationId xmlns:a16="http://schemas.microsoft.com/office/drawing/2014/main" id="{A406F8B1-B55D-4F5F-999C-74D31E981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3676" b="-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09B1-C8AF-42D2-A869-1AB1D9C7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If the rescuer needs to increase resistance on the belay, he pushes the line over and down the leg in the crouch area with the upstream hand.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DE7EF-C873-401E-93B3-55C0B4B7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1524000"/>
            <a:ext cx="3047999" cy="3810000"/>
          </a:xfrm>
        </p:spPr>
        <p:txBody>
          <a:bodyPr>
            <a:normAutofit/>
          </a:bodyPr>
          <a:lstStyle/>
          <a:p>
            <a:r>
              <a:rPr lang="en-US" b="1" dirty="0"/>
              <a:t>Packing the Throw Bag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9177EF9-84FC-4D32-B7C3-63DD9EACD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951018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5893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E67EE-9EE1-4D0F-B514-00D9A7DA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6095999" cy="1263649"/>
          </a:xfrm>
        </p:spPr>
        <p:txBody>
          <a:bodyPr>
            <a:normAutofit/>
          </a:bodyPr>
          <a:lstStyle/>
          <a:p>
            <a:r>
              <a:rPr lang="en-US" b="1" dirty="0"/>
              <a:t>Standing Belay</a:t>
            </a:r>
            <a:endParaRPr lang="en-US" b="1"/>
          </a:p>
        </p:txBody>
      </p:sp>
      <p:pic>
        <p:nvPicPr>
          <p:cNvPr id="5" name="Picture 4" descr="A person riding on top of a body of water&#10;&#10;Description automatically generated">
            <a:extLst>
              <a:ext uri="{FF2B5EF4-FFF2-40B4-BE49-F238E27FC236}">
                <a16:creationId xmlns:a16="http://schemas.microsoft.com/office/drawing/2014/main" id="{0D00260D-44A3-4A20-8028-6140C1A23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00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ED01-CE9C-4E61-BF2E-57B1CBBC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en-US" sz="2400"/>
              <a:t>In a standing belay, the rescuer belays the rope around the upper portion of her butt while standing. </a:t>
            </a:r>
          </a:p>
          <a:p>
            <a:r>
              <a:rPr lang="en-US" sz="2400"/>
              <a:t>The advantage of a standing belay is that it allows mobility. </a:t>
            </a:r>
          </a:p>
          <a:p>
            <a:r>
              <a:rPr lang="en-US" sz="2400"/>
              <a:t>The rescuer can move to a new location which can reduce the load and pendulum the swimmer to shore more easily. </a:t>
            </a:r>
          </a:p>
        </p:txBody>
      </p:sp>
    </p:spTree>
    <p:extLst>
      <p:ext uri="{BB962C8B-B14F-4D97-AF65-F5344CB8AC3E}">
        <p14:creationId xmlns:p14="http://schemas.microsoft.com/office/powerpoint/2010/main" val="2954266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E67EE-9EE1-4D0F-B514-00D9A7DA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Standing Belay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53E8C2-CA65-4DA5-ADF3-CF5EA6CD2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65958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608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E67EE-9EE1-4D0F-B514-00D9A7DA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b="1" dirty="0"/>
              <a:t>Standing Belay</a:t>
            </a:r>
            <a:endParaRPr lang="en-US" b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E134A9-5E11-4289-BC94-32F991438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9359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5499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6AE66-B152-40EA-B49B-DBDCA454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b="1" dirty="0"/>
              <a:t>Sitting Belay</a:t>
            </a:r>
            <a:endParaRPr lang="en-US" b="1"/>
          </a:p>
        </p:txBody>
      </p:sp>
      <p:pic>
        <p:nvPicPr>
          <p:cNvPr id="5" name="Picture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CBFBA329-085F-43A2-A499-2A6CDFDF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89610"/>
            <a:ext cx="6096000" cy="40787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E194-DC72-4735-AEB8-55B7C6C0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In a sitting belay, the rescuer belays the rope around the upper portion of her butt while in a sitting position. </a:t>
            </a:r>
          </a:p>
          <a:p>
            <a:r>
              <a:rPr lang="en-US" sz="2200"/>
              <a:t>The advantage of a sitting belay is that it offers more resistance with the ground and in general, it can carry more load. </a:t>
            </a:r>
          </a:p>
        </p:txBody>
      </p:sp>
    </p:spTree>
    <p:extLst>
      <p:ext uri="{BB962C8B-B14F-4D97-AF65-F5344CB8AC3E}">
        <p14:creationId xmlns:p14="http://schemas.microsoft.com/office/powerpoint/2010/main" val="740299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6AE66-B152-40EA-B49B-DBDCA454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Sitting Belay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EB74F8-8DF7-43F6-AE4D-5822C4A94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65933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72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riding skis on top of a river&#10;&#10;Description automatically generated">
            <a:extLst>
              <a:ext uri="{FF2B5EF4-FFF2-40B4-BE49-F238E27FC236}">
                <a16:creationId xmlns:a16="http://schemas.microsoft.com/office/drawing/2014/main" id="{4CBDAA2D-4350-4D9B-AE77-A1D52320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97766"/>
            <a:ext cx="3047999" cy="228305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4F39-0F9E-4965-A0F7-39BC2DA4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/>
          </a:bodyPr>
          <a:lstStyle/>
          <a:p>
            <a:r>
              <a:rPr lang="en-US"/>
              <a:t>Many rescue sites have sufficient room to allow the rescuer to take several steps backward toward the shore. </a:t>
            </a:r>
          </a:p>
          <a:p>
            <a:r>
              <a:rPr lang="en-US"/>
              <a:t>Taking several steps backward or laterally offers the rescuer several benefits.</a:t>
            </a:r>
          </a:p>
          <a:p>
            <a:r>
              <a:rPr lang="en-US"/>
              <a:t> First, it increases the ability of the rescuer to pendulum the victim to shore. 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017C8-6C32-4422-A002-8985EA38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sz="4100" b="1"/>
              <a:t>Increasing Pendulum Effect</a:t>
            </a:r>
          </a:p>
        </p:txBody>
      </p:sp>
    </p:spTree>
    <p:extLst>
      <p:ext uri="{BB962C8B-B14F-4D97-AF65-F5344CB8AC3E}">
        <p14:creationId xmlns:p14="http://schemas.microsoft.com/office/powerpoint/2010/main" val="3283130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B14536A-5A5D-4B89-926A-A0C90C2D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9" y="0"/>
            <a:ext cx="641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09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17C8-6C32-4422-A002-8985EA38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Increasing Pendulum Effect</a:t>
            </a:r>
            <a:br>
              <a:rPr lang="en-US" b="1" dirty="0"/>
            </a:br>
            <a:r>
              <a:rPr lang="en-US" dirty="0"/>
              <a:t>Scene #2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4F39-0F9E-4965-A0F7-39BC2DA4D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Scene #2 the line is parallel with the current and there is no pendulum effect left. </a:t>
            </a:r>
          </a:p>
          <a:p>
            <a:r>
              <a:rPr lang="en-US" dirty="0"/>
              <a:t>The victim is left dangling in the current. </a:t>
            </a:r>
          </a:p>
        </p:txBody>
      </p:sp>
    </p:spTree>
    <p:extLst>
      <p:ext uri="{BB962C8B-B14F-4D97-AF65-F5344CB8AC3E}">
        <p14:creationId xmlns:p14="http://schemas.microsoft.com/office/powerpoint/2010/main" val="2400728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D9BD5-98F5-41A1-8918-D43E4A00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 b="1"/>
              <a:t>Increasing Pendulum Effect</a:t>
            </a:r>
            <a:br>
              <a:rPr lang="en-US" sz="2800" b="1"/>
            </a:br>
            <a:r>
              <a:rPr lang="en-US" sz="2800"/>
              <a:t>Scene #2</a:t>
            </a:r>
            <a:endParaRPr lang="en-US" sz="2800" b="1"/>
          </a:p>
        </p:txBody>
      </p:sp>
      <p:pic>
        <p:nvPicPr>
          <p:cNvPr id="5" name="Picture 4" descr="A picture containing water, outdoor, person, person&#10;&#10;Description automatically generated">
            <a:extLst>
              <a:ext uri="{FF2B5EF4-FFF2-40B4-BE49-F238E27FC236}">
                <a16:creationId xmlns:a16="http://schemas.microsoft.com/office/drawing/2014/main" id="{1409AE77-C375-4A60-8689-05B2BA370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1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81C6-3747-40EA-A4F3-0F11A53E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200"/>
              <a:t>In Scene #2, the total weight of the victim including the force of the water is borne by the rescuer. </a:t>
            </a:r>
          </a:p>
          <a:p>
            <a:r>
              <a:rPr lang="en-US" sz="2200"/>
              <a:t>Often this requires the rescuer to go into a sitting belay to counteract the weight of the victim.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4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D9BD5-98F5-41A1-8918-D43E4A00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3810001" cy="1524000"/>
          </a:xfrm>
        </p:spPr>
        <p:txBody>
          <a:bodyPr>
            <a:normAutofit/>
          </a:bodyPr>
          <a:lstStyle/>
          <a:p>
            <a:r>
              <a:rPr lang="en-US" sz="3400" b="1"/>
              <a:t>Increasing Pendulum Effect</a:t>
            </a:r>
            <a:br>
              <a:rPr lang="en-US" sz="3400" b="1"/>
            </a:br>
            <a:r>
              <a:rPr lang="en-US" sz="3400"/>
              <a:t>Scene #2</a:t>
            </a:r>
            <a:endParaRPr lang="en-US" sz="3400" b="1"/>
          </a:p>
        </p:txBody>
      </p:sp>
      <p:pic>
        <p:nvPicPr>
          <p:cNvPr id="5" name="Picture 4" descr="A picture containing person, outdoor, motorcycle, grass&#10;&#10;Description automatically generated">
            <a:extLst>
              <a:ext uri="{FF2B5EF4-FFF2-40B4-BE49-F238E27FC236}">
                <a16:creationId xmlns:a16="http://schemas.microsoft.com/office/drawing/2014/main" id="{C75F3F40-D555-4B96-8527-0EF5CD4F6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0" r="1" b="19753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81C6-3747-40EA-A4F3-0F11A53E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>
            <a:normAutofit/>
          </a:bodyPr>
          <a:lstStyle/>
          <a:p>
            <a:r>
              <a:rPr lang="en-US" sz="2000"/>
              <a:t>By taking several steps backward on the shore, there is a greater angle between the line and the current which reduces the weight or force borne by the rescuer.</a:t>
            </a:r>
          </a:p>
        </p:txBody>
      </p:sp>
    </p:spTree>
    <p:extLst>
      <p:ext uri="{BB962C8B-B14F-4D97-AF65-F5344CB8AC3E}">
        <p14:creationId xmlns:p14="http://schemas.microsoft.com/office/powerpoint/2010/main" val="42053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A17CA-506E-43F3-B5A4-CF2E4E50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2133600" cy="3810000"/>
          </a:xfrm>
        </p:spPr>
        <p:txBody>
          <a:bodyPr>
            <a:normAutofit/>
          </a:bodyPr>
          <a:lstStyle/>
          <a:p>
            <a:r>
              <a:rPr lang="en-US" sz="4100" b="1"/>
              <a:t>Packing the Throw Bag </a:t>
            </a:r>
            <a:endParaRPr lang="en-US" sz="4100"/>
          </a:p>
        </p:txBody>
      </p:sp>
      <p:pic>
        <p:nvPicPr>
          <p:cNvPr id="7" name="Picture 6" descr="A picture containing person, outdoor, snow, riding&#10;&#10;Description automatically generated">
            <a:extLst>
              <a:ext uri="{FF2B5EF4-FFF2-40B4-BE49-F238E27FC236}">
                <a16:creationId xmlns:a16="http://schemas.microsoft.com/office/drawing/2014/main" id="{EB174346-F0ED-44F5-B335-EA892102A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r="443" b="-1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EDC8-5778-4798-8139-E5443282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1" y="1524000"/>
            <a:ext cx="3810000" cy="3810000"/>
          </a:xfrm>
        </p:spPr>
        <p:txBody>
          <a:bodyPr>
            <a:normAutofit/>
          </a:bodyPr>
          <a:lstStyle/>
          <a:p>
            <a:r>
              <a:rPr lang="en-US"/>
              <a:t>First, open the end of the throw bag. Second, hold the bag open using the third, fourth and fifth fingers of each hand. </a:t>
            </a:r>
          </a:p>
          <a:p>
            <a:r>
              <a:rPr lang="en-US"/>
              <a:t>This frees up the first finger and thumb to stuff the rope.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9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D9BD5-98F5-41A1-8918-D43E4A00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Increasing Pendulum Effect</a:t>
            </a:r>
            <a:br>
              <a:rPr lang="en-US" b="1" dirty="0"/>
            </a:br>
            <a:r>
              <a:rPr lang="en-US" dirty="0"/>
              <a:t>Scene #2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B6C1E-D47A-42C3-A001-3B2618846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584281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662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6EB1132-5E0F-46D6-8721-F3EF2976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0"/>
            <a:ext cx="657497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0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017C8-6C32-4422-A002-8985EA38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 b="1"/>
              <a:t>Increasing Pendulum Effect</a:t>
            </a:r>
            <a:br>
              <a:rPr lang="en-US" sz="2800" b="1"/>
            </a:br>
            <a:r>
              <a:rPr lang="en-US" sz="2800"/>
              <a:t>Scene #3</a:t>
            </a:r>
            <a:endParaRPr lang="en-US" sz="2800" b="1"/>
          </a:p>
        </p:txBody>
      </p:sp>
      <p:pic>
        <p:nvPicPr>
          <p:cNvPr id="5" name="Picture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E120B08D-E868-4161-B6C3-9BED13637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12260" b="2"/>
          <a:stretch/>
        </p:blipFill>
        <p:spPr>
          <a:xfrm>
            <a:off x="5334476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4F39-0F9E-4965-A0F7-39BC2DA4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sz="2400" dirty="0"/>
              <a:t>In Scene #3, the rescuer can pendulum the victim to shore. </a:t>
            </a:r>
          </a:p>
          <a:p>
            <a:r>
              <a:rPr lang="en-US" sz="2400" dirty="0"/>
              <a:t>Note, there is still an angle in the system if needed. </a:t>
            </a:r>
          </a:p>
          <a:p>
            <a:r>
              <a:rPr lang="en-US" sz="2400" dirty="0"/>
              <a:t>Second, taking several steps backward, reduces the load on the rescuer.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476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3A3CD-6931-470C-BFDD-069224A0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Packing the Throw Bag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E6F6E5-6E0A-4ADC-8F20-2D07BA60A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01690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87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994C6-119D-4C4C-8AA4-90DAC6CF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2133600" cy="3810000"/>
          </a:xfrm>
        </p:spPr>
        <p:txBody>
          <a:bodyPr>
            <a:normAutofit/>
          </a:bodyPr>
          <a:lstStyle/>
          <a:p>
            <a:r>
              <a:rPr lang="en-US" b="1" dirty="0"/>
              <a:t>First Throw of a Throw Bag</a:t>
            </a:r>
            <a:endParaRPr lang="en-US" b="1"/>
          </a:p>
        </p:txBody>
      </p:sp>
      <p:pic>
        <p:nvPicPr>
          <p:cNvPr id="5" name="Picture 4" descr="A person that is standing in the snow&#10;&#10;Description automatically generated">
            <a:extLst>
              <a:ext uri="{FF2B5EF4-FFF2-40B4-BE49-F238E27FC236}">
                <a16:creationId xmlns:a16="http://schemas.microsoft.com/office/drawing/2014/main" id="{0D0C5436-DDE6-4AF1-981F-B872256E1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r="111" b="-1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EEC8-F697-4324-AD0E-51EFE2CE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1" y="1524000"/>
            <a:ext cx="3810000" cy="3810000"/>
          </a:xfrm>
        </p:spPr>
        <p:txBody>
          <a:bodyPr>
            <a:normAutofit/>
          </a:bodyPr>
          <a:lstStyle/>
          <a:p>
            <a:r>
              <a:rPr lang="en-US" dirty="0"/>
              <a:t>There are three approaches to throwing a throw bag. </a:t>
            </a:r>
          </a:p>
          <a:p>
            <a:r>
              <a:rPr lang="en-US" dirty="0"/>
              <a:t>These are the underhand, sidearm an overhand approaches. </a:t>
            </a:r>
          </a:p>
          <a:p>
            <a:r>
              <a:rPr lang="en-US" dirty="0"/>
              <a:t>All can be use effectively.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994C6-119D-4C4C-8AA4-90DAC6CF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en-US" b="1" dirty="0"/>
              <a:t>First Throw of a Throw Bag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F3844B-52FA-4FD6-A9A9-4167F8CA4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451086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65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994C6-119D-4C4C-8AA4-90DAC6CF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 anchor="ctr">
            <a:normAutofit/>
          </a:bodyPr>
          <a:lstStyle/>
          <a:p>
            <a:r>
              <a:rPr lang="en-US" b="1" dirty="0"/>
              <a:t>First Throw of a Throw Bag</a:t>
            </a:r>
            <a:endParaRPr lang="en-US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FE9465-7D2D-455E-884F-2158F7E2F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970582"/>
              </p:ext>
            </p:extLst>
          </p:nvPr>
        </p:nvGraphicFramePr>
        <p:xfrm>
          <a:off x="4572000" y="761999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172066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1955</Words>
  <Application>Microsoft Office PowerPoint</Application>
  <PresentationFormat>Widescreen</PresentationFormat>
  <Paragraphs>160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Arial Nova Cond</vt:lpstr>
      <vt:lpstr>Modern Love</vt:lpstr>
      <vt:lpstr>TornVTI</vt:lpstr>
      <vt:lpstr>The rescue company 1</vt:lpstr>
      <vt:lpstr>Rope Rescues</vt:lpstr>
      <vt:lpstr>Throw Bags </vt:lpstr>
      <vt:lpstr>Packing the Throw Bag </vt:lpstr>
      <vt:lpstr>Packing the Throw Bag </vt:lpstr>
      <vt:lpstr>Packing the Throw Bag </vt:lpstr>
      <vt:lpstr>First Throw of a Throw Bag</vt:lpstr>
      <vt:lpstr>First Throw of a Throw Bag</vt:lpstr>
      <vt:lpstr>First Throw of a Throw Bag</vt:lpstr>
      <vt:lpstr>First Throw of a Throw Bag</vt:lpstr>
      <vt:lpstr>First Throw of a Throw Bag</vt:lpstr>
      <vt:lpstr>Second Throw</vt:lpstr>
      <vt:lpstr>Second Throw</vt:lpstr>
      <vt:lpstr>Second Throw</vt:lpstr>
      <vt:lpstr>To make the second throw</vt:lpstr>
      <vt:lpstr>To make the second throw</vt:lpstr>
      <vt:lpstr>To make the second throw</vt:lpstr>
      <vt:lpstr>Throw Bag Drill</vt:lpstr>
      <vt:lpstr>Throw Bag Drill</vt:lpstr>
      <vt:lpstr>Throw Bag Drill  instructor upstream</vt:lpstr>
      <vt:lpstr>Throw Bag Drill  instructor upstream</vt:lpstr>
      <vt:lpstr>Throw Bag Drill  instructor upstream</vt:lpstr>
      <vt:lpstr>Throw Bag Drill  second instructor</vt:lpstr>
      <vt:lpstr>Throw Bag Drill  second instructor</vt:lpstr>
      <vt:lpstr>Throw Bag Drill  Downstream Safety</vt:lpstr>
      <vt:lpstr>Throw Bag Drill  Downstream Safety</vt:lpstr>
      <vt:lpstr>Scene #1 Swimmer Enters the Water</vt:lpstr>
      <vt:lpstr>Scene #1 Swimmer Enters the Water</vt:lpstr>
      <vt:lpstr>Scene #2:  Throwing the Throw Bag</vt:lpstr>
      <vt:lpstr>Scene #2 Throwing the Throw Bag</vt:lpstr>
      <vt:lpstr>Scene #3 Placing the Rope</vt:lpstr>
      <vt:lpstr>Scene #3 Placing the Rope</vt:lpstr>
      <vt:lpstr>Scene #3 Placing the Rope</vt:lpstr>
      <vt:lpstr>Scene #4 Hauling Swimmer to Shore</vt:lpstr>
      <vt:lpstr>Scene #4 Hauling Swimmer to Shore</vt:lpstr>
      <vt:lpstr>Belays</vt:lpstr>
      <vt:lpstr>Belays</vt:lpstr>
      <vt:lpstr>Belays</vt:lpstr>
      <vt:lpstr>Belays</vt:lpstr>
      <vt:lpstr>Standing Belay</vt:lpstr>
      <vt:lpstr>Standing Belay</vt:lpstr>
      <vt:lpstr>Standing Belay</vt:lpstr>
      <vt:lpstr>Sitting Belay</vt:lpstr>
      <vt:lpstr>Sitting Belay</vt:lpstr>
      <vt:lpstr>Increasing Pendulum Effect</vt:lpstr>
      <vt:lpstr>PowerPoint Presentation</vt:lpstr>
      <vt:lpstr>Increasing Pendulum Effect Scene #2</vt:lpstr>
      <vt:lpstr>Increasing Pendulum Effect Scene #2</vt:lpstr>
      <vt:lpstr>Increasing Pendulum Effect Scene #2</vt:lpstr>
      <vt:lpstr>Increasing Pendulum Effect Scene #2</vt:lpstr>
      <vt:lpstr>PowerPoint Presentation</vt:lpstr>
      <vt:lpstr>Increasing Pendulum Effect Scene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2020-09-25T00:13:10Z</dcterms:created>
  <dcterms:modified xsi:type="dcterms:W3CDTF">2020-09-25T00:13:19Z</dcterms:modified>
</cp:coreProperties>
</file>